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>
        <p:scale>
          <a:sx n="80" d="100"/>
          <a:sy n="80" d="100"/>
        </p:scale>
        <p:origin x="-3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1:36.143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0 229 2734 0,'0'0'363'15,"0"0"-347"-15,0 0-16 16,0 0 90-16,138-172 56 16,-65 145-62-16,8 7-46 15,4 12-10-15,-1 8 7 16,-6 6 17-16,-16 33 67 15,-18 11-61-15,-23 14-19 16,-21 10-18-16,-8 1 0 16,-43 3 2-16,-11-8-23 15,0-8 0-15,6-13-15 0,9-16-9 16,18-16 9 0,18-11-8-16,11-6-7 0,0 0 11 15,11 0-7-15,34-15 19 16,20 1 6-16,13 4 1 15,9 10-1-15,7 0 2 16,3 39 27-16,2 16 5 16,1 18 21-16,-10 11 3 15,-15 6-35-15,-19-1-14 16,-31-1 17-16,-25-8-7 16,-25-6 5-16,-50-12-7 15,-30-13-2-15,-21-15 14 0,-4-18 1 16,1-16-10-1,12-16-19-15,13-28-12 0,2-55-69 16,24 13-204-16,23-1-1038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2:32.1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433 556 1733 0,'0'0'354'0,"0"0"-248"16,0 0 39-16,0 0 69 15,0 0-94-15,0 0-57 0,0 0-44 16,-128-60 2-16,79 60 3 16,-5 10-6-16,2 16 21 15,-1 3 13-15,9 4-31 16,13 0 19-16,15 1-31 16,13 1-8-16,3-2 0 15,10-3-1-15,23 2-1 16,12-2 1-16,7-4-8 15,1-1-2-15,4-2-2 16,-8 1 4-16,-6 1 7 16,-14-2 1-16,-10-1-6 15,-16-1 6-15,-3-3 6 16,-10-1 30-16,-26 3 12 0,-15-5 7 16,-8-3 5-16,-3-4-38 15,0-1-4-15,8-7-18 16,17 0-28-16,34-27-84 15,3-13-360-15,10-11-477 0</inkml:trace>
  <inkml:trace contextRef="#ctx0" brushRef="#br0" timeOffset="235">787 84 2246 0,'0'0'521'0,"0"0"-414"16,0 0-22 0,0 0 128-16,0 0-13 0,0 188-101 15,0-85-28-15,0 10-44 16,-8 4-11-16,-5 1 15 16,4-8-31-16,3-18-6 15,6-17-63-15,0-30-138 16,19-18-296-16,3-25-265 0</inkml:trace>
  <inkml:trace contextRef="#ctx0" brushRef="#br0" timeOffset="401">442 642 2257 0,'0'0'468'0,"0"0"-409"0,0 0 139 16,0 0 32-16,0 0-119 15,218 0-59-15,-118-4-52 16,43 1-103-16,-24 2-262 16,-25 1-612-16</inkml:trace>
  <inkml:trace contextRef="#ctx0" brushRef="#br0" timeOffset="856">1647 658 2408 0,'0'0'536'0,"0"0"-367"0,0 0 51 16,-186-44-39-16,118 44-59 16,-1 9-53-16,6 26-47 15,7 12 22-15,19 7-34 16,15 5-2-16,19 1-8 15,3-2 0-15,19-7-20 16,21-10-22-16,17-9-45 16,5-20 5-16,7-12-62 15,2-7-19-15,1-36-11 16,-4-14-1-16,-6-20 66 16,-14-12 45-16,-12-17 56 0,-13-31 8 15,-14 5 39 1,-6 0 69-16,-3 13 98 0,0 45-10 15,0 12-43-15,-3 33 1 16,0 29-38-16,3 17-43 16,-3 53-62-16,3 34 19 15,0 22 19-15,0 9-40 16,0-1-3-16,0-8 3 16,0-13-9-16,6-16 0 15,13-23-112-15,27-30-161 16,-6-20-521-16,1-22-1708 0</inkml:trace>
  <inkml:trace contextRef="#ctx0" brushRef="#br0" timeOffset="1031">2523 1012 2300 0,'0'0'955'0,"0"0"-782"15,0 0-129-15,0 0-23 16,0 0-21-16,0 0-20 16,0 0-475-16,94-68-698 0</inkml:trace>
  <inkml:trace contextRef="#ctx0" brushRef="#br0" timeOffset="1734">3404 667 2791 0,'0'0'497'16,"0"0"-456"-16,0 0-31 15,0 0 143-15,-205-59-29 16,159 59-58-16,1 27-52 15,5 23-13-15,9 8 15 16,13 9-16-16,12 1-8 16,6-7-4-16,3-8-10 15,31-10-40-15,10-18-40 16,8-20-39-16,7-5-8 0,3-35-62 16,-3-20 88-16,1-21 63 15,-7-13-7-15,-10-12 46 16,-2-34 21-16,-12 10 23 15,-10-7 68-15,-8 11 48 16,-11 40 16-16,3 11 13 16,-3 31-24-16,0 33-2 15,0 8-64-15,0 54-60 16,0 31 30-16,-3 19-27 16,-3 18-3-16,1 5 12 15,0 1-30-15,5-1 0 16,0-5-1-16,0-11-23 15,7-21-27-15,18-24-51 0,15-31-19 16,10-31 29-16,13-6 22 16,2-43-2-16,3-13 8 15,1-8-29-15,-9-7-6 16,-11 1 35-16,-12 4 43 16,-12 7 21-16,-18 8 94 15,-7 9 56-15,0 5-20 16,-29 7-24-16,-5 10 2 15,-7 6-25-15,1 14-23 16,-1 0 21-16,-2 31-36 16,5 22-6-16,8 14-2 15,8 12-22-15,12-1 18 0,10-1-32 16,10-14 0-16,31-11-2 16,11-19-26-16,17-14-99 15,9-16-96-15,41-8-291 16,-17-25-93-16,-15-2-393 0</inkml:trace>
  <inkml:trace contextRef="#ctx0" brushRef="#br0" timeOffset="1968">4452 627 2408 0,'0'0'532'0,"0"0"-406"15,0 0 48-15,0 0 52 16,0 0-57-16,0 0-112 0,0 0-3 15,65 130-16 1,-16-60-37-16,10 2 0 0,3-2 0 16,8-13 5-16,-5-18-1 15,0-24-5-15,-2-15 0 16,-5-24-6-16,-1-37-1 16,-1-21 7-16,44-66-38 15,-17 18-115-15,-2 7-460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0.2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 0 2386 0,'0'0'683'15,"0"0"-510"-15,0 0-52 16,0 0-25-16,0 0-96 16,0 0-157-16,0 0-573 15,-30 49-1145-15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0.4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0 819 0,'0'0'1567'0,"0"0"-1345"0,0 0-123 16,0 0-75-16,0 0-24 15,0 0-869-15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2.8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528 0 2065 0,'0'0'575'16,"0"0"-495"-16,0 0 20 16,0 0 126-16,-22 277-28 15,15-147-70-15,0 4-63 16,7 4-52-16,0-1-1 0,0-11-12 15,7-19-122-15,18-20-129 16,-3-32-398-16,-6-28-678 0</inkml:trace>
  <inkml:trace contextRef="#ctx0" brushRef="#br0" timeOffset="472">0 659 2457 0,'0'0'466'16,"0"0"-458"-16,0 0 14 16,0 0 165-16,266-45-65 15,-134 35-76-15,20 3-46 0,12 7-3 16,7 0-85-16,-7 0-152 16,-17 0 39-16,-24 17-16 15,-35-4-10-15,-34-4 0 16,-28-2 227-16,-26-7 94 15,0 0 247-15,-41 0-117 16,-20 0-23-16,-16 5-32 16,-10 4-58-16,6 10-14 15,8 11-28-15,19 5-33 16,17 15-4-16,24 10-32 16,13 1-17-16,3 2-10 15,44-11-66-15,23-13-37 16,9-22-42-16,6-17-24 0,-6-6 43 15,-13-36 48 1,-15-16 90-16,-17 3 15 0,-17 3 55 16,-12 8 80-16,-5 20 86 15,0 13-36-15,0 11-56 16,-9 25-102-16,2 40-14 16,7 5 27-16,0 9-40 15,16-6-28-15,34-21-104 16,70-29-130-16,-6-17 99 15,-6-6-203-15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1.6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602 637 2838 0,'0'0'464'0,"0"0"-455"16,0 0 1-16,-254-51 95 16,163 56-21-16,3 50-17 15,15 25-61-15,22 21-5 16,21 10 8-16,30 4-8 15,0-10-2-15,59-23-56 16,33-26-84-16,75-56-84 16,-13-3-297-16,-12-40-301 0</inkml:trace>
  <inkml:trace contextRef="#ctx0" brushRef="#br0" timeOffset="485">1285 819 2395 0,'0'0'526'0,"0"0"-478"16,0 0 121-16,-198-62 86 15,119 55-96-15,-2 7-65 16,8 0-35-16,15 30-26 16,18 19-12-16,21 14-21 15,19 9-38-15,0 8-34 16,48-1-40-16,18-15-79 15,10-21-109-15,8-27-37 16,-4-16 96-16,-11-16 59 0,-13-29 90 16,-24-8 92-16,-17 0 95 15,-15 5 196-15,0 11 56 16,0 14-64-16,-12 16-72 16,2 7-118-16,-2 14-72 15,9 35-12-15,3 13-8 16,0 11-2-16,25-8-33 15,23-10-81-15,8-18 31 16,4-24-6-16,0-13-88 16,-6-13 30-16,-7-34 3 15,-15-11 86-15,-5-11 59 16,-13 7 43-16,-6 3 91 16,-8 16 98-16,0 21-21 0,0 11-25 15,0 11-96 1,0 3-47-16,0 36-42 0,0 12 0 15,7 0-1-15,12 2-138 16,-2-13-332-16,-2-20-420 0</inkml:trace>
  <inkml:trace contextRef="#ctx0" brushRef="#br0" timeOffset="600">1689 712 2876 0,'0'0'287'15,"0"0"-287"-15,0 0-329 16,-15-168-533-16</inkml:trace>
  <inkml:trace contextRef="#ctx0" brushRef="#br0" timeOffset="749">646 465 2847 0,'0'0'593'0,"0"0"-559"16,194-134-34-16,13 7-106 16,-21 14-203-16,-26 22-719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0.8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0 974 1813 0,'0'0'373'0,"0"0"-222"15,0 0-7-15,0 0 16 16,0 0 54-16,0 0-81 16,265-75-88-16,-148 3-5 15,0-17-40-15,-7-12 6 16,-19-8-12-16,-25-7 10 0,-27 2-4 15,-24 6 15-15,-15 20 42 16,-12 20 57-16,-30 35-21 16,-14 25-15-16,-13 16-20 15,-14 88-35-15,2 75-1 16,15 66-1-16,30 19 5 16,36-12 22-16,0-62-48 15,29-59 0-15,8-46-1 16,11-21-53-16,13-11-75 15,67-27-171-15,-11-11-386 16,-9-7-269-16</inkml:trace>
  <inkml:trace contextRef="#ctx0" brushRef="#br0" timeOffset="329">1432 981 715 0,'0'0'1873'16,"0"0"-1609"-16,0 0-116 15,0 0 77-15,-248-20 13 16,178 47-97-16,6 18-41 16,17 10-32-16,25 8-48 15,22 7-20-15,3-2-53 16,60-12-65-16,20-17-35 16,15-22-138-16,8-17-169 15,-8-19 187-15,-13-31 130 16,-27-9 143-16,-26 0 36 15,-21 10 154-15,-11 15 166 0,0 15-13 16,0 19-113-16,0 0-86 16,-11 30-88-16,0 25-4 15,8 14-31-15,3 4-21 16,0-11-32-16,7-10-134 16,37-28-198-16,-7-18-450 15,-12-6-116-15</inkml:trace>
  <inkml:trace contextRef="#ctx0" brushRef="#br0" timeOffset="489">1152 298 2801 0,'0'0'460'15,"0"0"-459"-15,0 0-2 0,204 49-7 16,-21 26 6-16,-19-5-354 15,-22-5-1058-15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4.7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0 611 2542 0,'0'0'378'0,"0"0"-294"16,0 0-84-16,0 0 1 15,145 198 88-15,-116-113-29 16,-4 11-34-16,-10-3 5 16,-5 0-31-16,-6-14-5 15,-4-20-37-15,0-27-18 16,0-25 42-16,0-7-3 15,-14-29-14-15,6-33 17 0,8-14 6 16,0-16 6-16,12-1-9 16,28 11-35-16,11 18 34 15,3 21-18-15,0 29 16 16,2 14 18-16,-9 30 32 16,-6 36 7-16,-16 12-16 15,-8 9-23-15,-12-5 8 16,-5-10-8-16,0-20-56 15,0-22 7-15,-15-25 6 16,0-5 42-16,1-33-22 16,3-26 6-16,7-16 9 15,4-10-7-15,0 0-12 16,26 9 6-16,18 15 15 0,6 17 6 16,9 20 23-16,7 24 17 15,-5 5 39-15,2 44-1 16,-12 19-15-16,-4 18-23 15,-10 12-12-15,-8-2 7 16,-4-8-35-16,1-12-21 16,-8-18-22-16,4-21-124 15,4-24-27-15,-1-13 15 16,7-27 78-16,9-32 67 16,-1-16 0-16,-1-10 2 15,2 3 23-15,-7 9-15 16,-6 22 24-16,-9 17 41 15,-12 24 91-15,-4 10 35 16,-3 17-111-16,0 36 77 16,0 14 21-16,0 13-49 0,0-6-44 15,4-4-47-15,21-17-14 16,12-21 0-16,7-15-94 16,3-17-48-16,1-10 54 15,3-35-19-15,-4-12 44 16,-7-12 21-16,-1-3 35 15,-5 4 7-15,-5 5 37 16,-7 11 44-16,-7 18 20 16,-5 19-16-16,-3 15 14 15,-2 0-48-15,2 15-27 16,0 26 41-16,5 7-39 16,-2 5-20-16,8 0 1 0,8-10-5 15,6-11-4-15,5-16-20 16,4-13-16-16,1-3-11 15,2-16-11-15,0-23 17 16,-4-4 1-16,-2 4 2 16,-13 6 25-16,-12 16 15 15,-9 15 64-15,-4 2 49 16,0 9-73-16,0 31-39 16,-4 13 67-16,4 5-16 15,0-2-29-15,4-11-23 16,30-14-8-16,5-19 8 15,1-12-56-15,4-19 35 16,-7-40 20-16,-11-13 1 0,-16-17 0 16,-10-4 1-1,-19 6 7-15,-31 10 35 0,-16 15-28 16,1 24 2-16,13 18 56 16,16 17 15-16,21 3-88 15,15 5-13-15,0 30-23 16,34-4 27-16,20 5-10 15,19-2-14-15,8-5 33 16,-2 1-19-16,1 2 18 16,-11 2-6-16,-9 8 7 15,-10 5 6-15,-6 8-6 16,-15 4 0-16,-10-5 15 16,-13 4-13-16,-6-16-2 0,0-12 0 15,0-20-11 1,0-10-1-16,0 0 10 0,0-44-41 15,0-11 42-15,0-15-17 16,0-5 17-16,0 1-13 16,9 2 14-16,16 4 35 15,11 20-4-15,8 13 5 16,10 14 15-16,2 21-5 16,1 3-4-16,2 43 8 15,-5 23-13-15,-6 13 26 16,-11 7-39-16,-8 3-23 15,-16-7-1-15,-8-13-7 16,-5-16-121-16,-8-37-179 16,-21-15-325-16,-3-4-712 0</inkml:trace>
  <inkml:trace contextRef="#ctx0" brushRef="#br0" timeOffset="212">2215 592 1594 0,'0'0'1197'16,"0"0"-947"-16,0 0-140 15,0 0 22-15,0 0 0 16,186-170-69-16,-98 145-33 16,-8 14-18-16,-8 11-11 15,-13 0-1-15,-15 9-61 0,-18 37-185 16,-11-6-380-16,-8-11-320 15</inkml:trace>
  <inkml:trace contextRef="#ctx0" brushRef="#br0" timeOffset="307">3149 327 2864 0,'0'0'504'0,"0"0"-504"16,277-190-29-16,-167 118-174 15,-27 7-674-15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20.1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504 0 2402 0,'0'0'512'16,"0"0"-461"-16,0 339 3 0,0-113 85 15,0-9 32-15,0-43-83 16,0-57-55-16,0-40-19 15,0 1-14-15,0-9-51 16,0-10-109-16,0-55-225 16,0-4-404-16,0-30-746 0</inkml:trace>
  <inkml:trace contextRef="#ctx0" brushRef="#br0" timeOffset="458">0 614 909 0,'0'0'1621'16,"0"0"-1433"-16,0 0-187 16,0 0 58-16,0 0 192 15,0 0-112-15,267-2-76 0,-143 2-62 16,14 7-1-16,1 2-60 16,-4-2-63-16,-15-1-63 15,-18 4-90-15,-21 0 16 16,-30-4 205-16,-26 1 55 15,-25-4 8-15,0-3 329 16,-37 0-151-16,-17 0 7 16,-16 0-41-16,-6 9-24 15,-5 18-10-15,12 9-43 16,11 16-32-16,18 4-11 16,21 4-13-16,19 3-19 15,9-11-1-15,41-11-77 16,23-14 22-16,12-20-74 0,1-7-27 15,-2-26-20-15,-14-27 53 16,-13-2 93-16,-20 4 31 16,-18 13 37-16,-16 11 152 15,-3 20 16-15,0 7-39 16,0 0-70-16,-6 34-72 16,-6 11 25-16,12 8-49 15,0-3-4-15,3-9-29 16,67-7-171-16,-4-14-345 15,6-17-705-15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21.1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99 0 2595 0,'0'0'640'15,"0"0"-640"-15,0 0-120 16,43 249 120-16,-35-150 89 16,-8 12 23-16,0 11-60 15,0 13-22-15,0 2-29 16,0-6 0-16,4-17-1 15,2-24-26-15,6-35 14 0,-2-28-43 16,6-27-2 0,2-3 56-16,8-50-5 0,6-23-17 15,15-22-62-15,12-21-68 16,14-14 7-16,13-8-90 16,14 3 101-16,1 13 25 15,-9 19 23-15,-23 35 87 16,-18 24 63-16,-26 25 138 15,-21 22 59-15,-4 0-49 16,-14 22-9-16,-45 31-64 16,-21 12-63-16,-26 11-15 15,-11 3-23-15,0-8-11 0,23-4 11 16,21-11-36 0,36-14 7-16,30-5-1 0,7-1-7 15,34 6 21-15,27 0-20 16,15 2 14-16,12 2 5 15,3-5-19-15,4 0-1 16,-7-3 0-16,-12 3 0 16,-13-10-9-16,-13-3 9 15,-21-9-84-15,-17-19-72 16,-12 0-197-16,0-13-347 0</inkml:trace>
  <inkml:trace contextRef="#ctx0" brushRef="#br0" timeOffset="360">1568 135 2728 0,'0'0'579'15,"0"0"-528"-15,0 0 13 16,0 0 59-16,0 0 5 15,-230 238-26-15,179-138-50 16,15 3-35-16,24 4 10 16,12 0-27-16,38-5-18 15,38-10 7-15,34-19-58 16,25-32 2-16,14-28-25 16,3-13 25-16,-8-45 31 0,-33-30 0 15,-29-17 36-15,-50-19 12 16,-32-11 40-16,-19-10 10 15,-57 9-10-15,-22 10 1 16,-15 25 25-16,-7 29-78 16,-7 32-53-16,-42 44-74 15,30 36-387-15,19 11-780 0</inkml:trace>
  <inkml:trace contextRef="#ctx0" brushRef="#br0" timeOffset="669">88 1601 2993 0,'0'0'513'15,"0"0"-507"-15,0 0 13 16,0 0 2-16,230-72 57 15,-66 41-12-15,62 9 8 16,69 3-29-16,23 9-3 16,-9 7 10-16,-28 3-28 15,-29-4-4-15,-12-8-20 16,-44 0 0-16,-49-2-13 0,-64 4-38 16,-46 6-99-16,-26 4 1 15,-55 0-120-15,-36 0-390 16,-26 6-465-16</inkml:trace>
  <inkml:trace contextRef="#ctx0" brushRef="#br0" timeOffset="984">0 1946 2693 0,'0'0'595'0,"0"0"-485"16,0 0-87-16,0 0 22 0,0 0 103 15,0 0-16-15,0 0-42 16,189-3-42-16,28-21-1 16,89-5-7-16,47 0 8 15,7 2 2-15,-20 14-23 16,-52 7-27-16,-26 6 0 15,-61 0 0-15,-59 0 0 16,-47 0 0-16,-26 6-32 16,-8 0-38-16,-30-6-59 15,-18 0-607-15,-13 0-2145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23.3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179 0 1938 0,'0'0'377'16,"0"0"-209"-16,0 0-27 15,0 0 54-15,0 0-50 16,0 0-68-16,0 188 35 16,11-63-49-16,-3 15-38 15,-1 11 17-15,-4 1-27 16,1-10-7-16,1-12-8 15,-5-10 0-15,3-13-8 16,4-26-32-16,0-25-46 16,4-23 17-16,11-27-50 15,11-6 41-15,11-29 9 0,18-37-41 16,18-22-27-16,14-22-46 16,13-13 36-16,4-6 32 15,-1 1 39-15,-6 11 76 16,-28 10 106-16,-22 18-28 15,-29 12 3-15,-21 14 63 16,-4 18 42-16,-14 11 22 16,-27 15-32-16,-6 12-37 15,-10 7-34-15,-3 21-38 16,-2 31 8-16,4 20-43 16,8 17-25-16,9 16 14 15,12 6-19-15,7 11 3 0,7-4-5 16,8 0-15-16,4-16 6 15,3-14-60-15,0-22-6 16,0-21 29-16,0-15-11 16,0-19 12-16,7-11 2 15,8 0 43-15,10-41 6 16,7-11-6-16,16-7 0 16,8-3 1-16,4 9-1 15,6 8 0-15,-3 15-5 16,-2 13 5-16,-5 17 9 15,-14 3 29-15,-8 43-7 16,-16 17-13-16,-14 6 5 16,-4 0-7-16,0-8-16 0,7-6 2 15,8-23-10 1,13-12-58-16,20-20-15 0,11 0-2 16,5-39-176-16,9-24 74 15,-7-9 66-15,-15-8-59 16,-17 5 168-16,-24 6 10 15,-10 14 209-15,-4 16 14 16,-40 15 9-16,-6 14-45 16,-8 10-61-16,2 15 1 15,12 27-15-15,16 9-59 16,17 10-28-16,11 0-1 16,0-5-7-16,22-8 1 15,26-4-18-15,9-11-21 16,9-11-41-16,-8-11-118 15,-2-11-146-15,-21 0-302 0,-13-25-215 16</inkml:trace>
  <inkml:trace contextRef="#ctx0" brushRef="#br0" timeOffset="190">1521 473 2169 0,'0'0'476'15,"0"0"-370"-15,0 0 76 16,0 0 2-16,179-194-98 16,-132 175-63-16,1 13-23 15,-8 6-123-15,-4 0-79 16,-6 3-178-16,-13 10-364 0,-2-4-956 16</inkml:trace>
  <inkml:trace contextRef="#ctx0" brushRef="#br0" timeOffset="330">2104 86 1587 0,'0'0'536'16,"0"0"-399"-16,0 0 25 16,0 0 47-16,227-52-97 15,-180 52-67-15,-3 9-45 16,-15 28-12-16,-14 13 3 16,-27 34-219-16,-38-9-132 15,-16-8-374-15</inkml:trace>
  <inkml:trace contextRef="#ctx0" brushRef="#br0" timeOffset="497">0 531 2904 0,'0'0'455'15,"0"0"-452"-15,0 0-3 16,201 0-13-16,18 0 1 15,-21 0-192-15,-12 0-1015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5.7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517 224 2196 0,'0'0'557'16,"0"0"-499"-16,0 0 6 15,0 0 102-15,-11 245 8 16,4-109-56-16,3 15-78 15,4-18-20-15,0 15-2 16,0-13-17-16,19-15-1 16,0-24-6-16,-6-28-49 15,-1-24 12-15,-5-27-16 0,-4-17 38 16,1-8 21-16,-1-37 1 16,9-18 4-16,3-6-4 15,5-3 4-15,17 11 8 16,14 13-13-16,8 16-4 15,14 26-4-15,3 6-2 16,0 33 10-16,-6 34 0 16,-11 20 13-16,-24 11 15 15,-23-3-28-15,-12-6 0 16,-25-17 10-16,-34-20-9 16,-17-16 41-16,-12-23-8 15,1-13 8-15,-1-13 29 16,16-39-55-16,9-16-16 0,23-21-40 15,40-39-182 1,0 18-302-16,11 16-451 0</inkml:trace>
  <inkml:trace contextRef="#ctx0" brushRef="#br0" timeOffset="182">1483 1047 2192 0,'0'0'316'0,"0"0"-216"16,0 0 140-16,76 226 20 16,-61-150-77-16,-8-7-127 15,5-10-56-15,-5-17-80 0,5-35-242 16,-6-7-277 0,-2-7-190-16</inkml:trace>
  <inkml:trace contextRef="#ctx0" brushRef="#br0" timeOffset="308">1608 794 1588 0,'0'0'1307'0,"0"0"-1114"15,0 0-193-15,0 0-12 16,0 0-2-16,0 0-319 16,0 0-550-16</inkml:trace>
  <inkml:trace contextRef="#ctx0" brushRef="#br0" timeOffset="617">2012 1323 2018 0,'0'0'388'16,"0"0"-289"-16,0 0-39 16,0 0 41-16,212-13-56 15,-146-9-11-15,-5-9-10 16,-14-3-23-16,-13 3 17 15,-24-6-5-15,-10 4 56 16,-22 4 49-16,-29 10-37 16,-18 11 6-16,-7 8-2 15,-5 0 14-15,8 37-32 16,15 8-31-16,18 8 5 0,21 10-8 16,19 3-32-16,16 2 5 15,41-5-6-15,28-15-6 16,16-12-34-16,68-36-147 15,-23 0-352-15,-20-12-392 0</inkml:trace>
  <inkml:trace contextRef="#ctx0" brushRef="#br0" timeOffset="814">2938 413 2393 0,'0'0'568'15,"0"0"-520"-15,0 0-12 0,0 184 181 16,0-65-40 0,0 12-93-16,0 4-63 0,0-4 5 15,5-7-26-15,-5-8-51 16,0 8-112-16,-19-29-411 16,-3-33-455-16</inkml:trace>
  <inkml:trace contextRef="#ctx0" brushRef="#br0" timeOffset="958">2855 1056 1205 0,'0'0'1394'15,"0"0"-1254"-15,0 0-121 0,0 0 129 16,259-45-43 0,-177 45-105-16,-4 0-6 0,-24 0-329 15,-25 0-418-15</inkml:trace>
  <inkml:trace contextRef="#ctx0" brushRef="#br0" timeOffset="1159">1845 709 2133 0,'0'0'348'16,"0"0"-237"-16,0 0 37 15,247-161 85-15,-162 133-55 16,-13 14-100-16,-14 14-75 0,-18 0-3 16,-14 52-225-16,-11-5-411 15,-12-8-480-15</inkml:trace>
  <inkml:trace contextRef="#ctx0" brushRef="#br0" timeOffset="1262">2687 371 2521 0,'0'0'523'0,"0"0"-523"16,234-210-36-16,-136 122-220 16,-19 15-658-16</inkml:trace>
  <inkml:trace contextRef="#ctx0" brushRef="#br0" timeOffset="2787">5136 987 2386 0,'0'0'266'0,"0"0"-223"15,0 0 1-15,190-29 90 16,-146 29-35-16,-7 34-41 15,-12 17-25-15,-11 9 4 16,-6 6-36-16,-4-5 11 16,-4-3-12-16,0-16-7 15,0-12-20-15,0-18-3 16,0-12 17-16,0 0 7 16,0-33-7-16,0-15-14 15,0-20 25-15,0-4 2 0,0 4 30 16,10 9 6-1,8 19-9-15,8 17-8 0,4 23-19 16,6 0-11-16,8 40 11 16,6 28 0-16,10 18-1 15,0 10-2-15,0-1 2 16,-13 1-70-16,-6-19-67 16,-13-10-10-16,-6-29-44 15,-5-18 35-15,2-20 47 16,15-17 47-16,10-42-54 15,13-25-50-15,19-26 49 16,12-17 61-16,4-11 3 16,2-10 44-16,-9 1 10 15,-12 7 94-15,-26 14 76 16,-18 30 127-16,-26 25-11 0,-3 24-49 16,0 22-35-16,-29 17-56 15,-11 8-36-15,-8 14-65 16,-2 40-17-16,-4 20 30 15,6 17-44-15,11 21-6 16,8 10-8-16,7 3-1 16,10 2 1-16,2-1-45 15,7-15-57-15,3-19 14 16,0-23-24-16,0-26 1 16,13-27 57-16,9-16 41 15,4-4 12-15,4-34 1 16,6-13 0-16,1-3 3 15,7-3-3-15,-2 12 0 0,7 16 0 16,-1 18 7-16,-1 11 46 16,4 11 3-16,-1 27-7 15,-2 13-3-15,-4 3-35 16,-4-5-1-16,3-5-10 16,1-15-8-16,3-20-44 15,9-9-54-15,-6-3 34 16,1-37 11-16,-7-8-43 15,-12-4 47-15,-13 5 38 16,-9 11 19-16,-5 12 79 16,-5 21 38-16,0 3-21 15,0 27-35-15,0 26-10 0,0 10 10 16,0 1-50-16,36-5-5 16,14-17 6-16,16-14-12 15,10-25-24-15,-1-3 13 16,-2-23-26-16,-13-23 9 15,-7-9-20-15,-18-3 33 16,-9 7 15-16,-19 13 25 16,-2 10 38-16,-5 15 42 15,0 13-35-15,0 6-68 16,0 36-2-16,0 16 0 16,0 3 8-16,3 2-8 15,19-14-12-15,10-16-18 16,5-20-6-16,7-13 16 15,4-7-4-15,6-39 12 0,-3-17 11 16,3-5-15-16,-7-1 15 16,-10 10 0-16,-11 17 2 15,-11 23 25-15,-12 19 18 16,-3 2-35-16,0 44 16 16,0 12-14-16,-7 14-11 15,-11 2 10-15,3-11-10 16,4-18-8-16,3-16 2 15,5-16-24-15,3-13 17 16,0 0-11-16,3-33 13 16,31-18 10-16,10-12-15 15,13-7 14-15,9 5 2 16,7 13 0-16,-7 13 12 16,-3 22 9-16,-13 17 39 0,-11 7 3 15,-5 35 23-15,-12 17-7 16,-8 6-19-16,-6 5-45 15,-5-5 13-15,1-9-28 16,-4-13-11-16,6-17-98 16,13-16-126-16,47-10-137 15,0-32-336-15,3-8-1239 0</inkml:trace>
  <inkml:trace contextRef="#ctx0" brushRef="#br0" timeOffset="3223">9635 1178 2424 0,'0'0'684'0,"0"0"-615"16,0 0-23 0,0 0 125-16,-237 52 1 0,173 1-46 15,12 10-75-15,19-1-51 16,27-4-12-16,6-5-45 16,22-13-33-16,32-17-16 15,12-23 10-15,6 0-6 16,-2-33 18-16,-16-20 62 15,-10-8 22-15,-22-5 24 16,-12 7 56-16,-10 6 56 16,0 14 17-16,-7 15-50 15,-8 18-7-15,2 6-19 16,1 30-62-16,5 44 6 0,4 52 10 16,3 55-10-1,6 54 6-15,42 15-26 0,-1-40 5 16,-3-49 11-16,-15-59-17 15,-4-18-1-15,-3-2 1 16,-3-9 0-16,-4-11-1 16,-15-36 11-16,0-26-10 15,-37-6 14-15,-14-46-14 16,0-28-8-16,4-21-4 16,10-14-33-16,15-16-39 15,15-3-102-15,7-47-158 16,3 33-500-16,16 25-1473 0</inkml:trace>
  <inkml:trace contextRef="#ctx0" brushRef="#br0" timeOffset="3503">8006 616 1388 0,'0'0'1036'16,"0"0"-875"-16,0 0-57 16,0 0 207-16,0 0-42 15,0 0-100-15,0 0-46 0,237 28-51 16,-186 19-72-1,-17 8-1-15,-34 27-116 0,-37-14-258 16,-23-9-940-16</inkml:trace>
  <inkml:trace contextRef="#ctx0" brushRef="#br0" timeOffset="10460">269 3085 1840 0,'0'0'498'0,"0"0"-363"15,0 0-112-15,0 0 60 16,0 0 49-16,0 0-23 16,15 202 21-16,-12-21-50 15,-3 5-13-15,0-21-57 16,4-27-8-16,4-42-4 16,9-9-68-16,20-15-186 15,1-28-352-15,-10-31-1193 0</inkml:trace>
  <inkml:trace contextRef="#ctx0" brushRef="#br0" timeOffset="10863">0 3673 2220 0,'0'0'298'0,"0"0"-234"16,0 0-24-16,0 0 136 15,0 0-36-15,269 22-89 16,-166-22-29-16,-5 0-22 16,-7 0 0-16,-15 3 13 15,-16 17-13-15,-21 10-5 16,-14 15 4-16,-10 12-4 16,-15 2 5-16,0 5-14 0,0-3-8 15,0-13 10-15,0-14-50 16,0-20 16-16,0-14 22 15,0 0 24-15,0-28 8 16,7-28-1-16,5-14-5 16,1-7 54-16,9-5 0 15,4 0 13-15,7 10-16 16,8 9-17-16,-2 21 2 16,5 12-10-16,0 23-19 15,-4 7-9-15,4 7-34 16,-1 25-93-16,31 18-157 15,-13-6-317-15,-2-9-367 0</inkml:trace>
  <inkml:trace contextRef="#ctx0" brushRef="#br0" timeOffset="11184">1688 3712 1654 0,'0'0'518'15,"0"0"-444"-15,0 0 126 16,0 0 80-16,0 0-43 15,0 226-119-15,0-157-79 16,0-4-22-16,0-7-17 16,3-7-20-16,23-20-68 15,7-17-78-15,6-14 50 16,9-14-39-16,-1-33-3 0,0-12 66 16,-3-11 5-16,-7 5 51 15,-4 9 36 1,-15 16 86-16,-8 17 137 0,-10 17 48 15,0 6-69-15,0 13-107 16,0 29-27-16,-3 7-19 16,0 5-10-16,3-3-39 15,3-4-87-15,31-12-120 16,35-18 7-16,-11-10-418 16,-4-7-1342-16</inkml:trace>
  <inkml:trace contextRef="#ctx0" brushRef="#br0" timeOffset="11405">2687 3754 2205 0,'0'0'494'16,"0"0"-370"-16,0 0 130 16,0 0-25-16,-216 92-46 15,177-34-47-15,8 11-71 16,28 2-16-16,3-4-49 15,22-7-35-15,29-12 10 16,11-14-67-16,4-18-80 16,10-16-210-16,-13-20-381 15,-22-12-896-15</inkml:trace>
  <inkml:trace contextRef="#ctx0" brushRef="#br0" timeOffset="11591">1808 3400 2515 0,'0'0'315'0,"0"0"-279"16,0 0 23-16,0 0 46 16,186 13-44-16,-146 18-61 15,-29 44-33-15,-8-3-213 16,-3 0-492-16</inkml:trace>
  <inkml:trace contextRef="#ctx0" brushRef="#br0" timeOffset="11727">1947 4873 2855 0,'0'0'362'15,"0"0"-353"-15,0 0-9 16,0 0-230-16,0 0-794 0</inkml:trace>
  <inkml:trace contextRef="#ctx0" brushRef="#br0" timeOffset="12260">4294 3223 1952 0,'0'0'346'0,"0"0"-265"16,0 0-48-16,0 0 197 16,22 245 42-16,-22-108-88 15,0 15-75-15,0 6-44 16,0-32-43-16,8-2-16 15,6-26-6-15,5-29-127 16,-1-33-119-16,-11-26-326 0,-7-10-685 0</inkml:trace>
  <inkml:trace contextRef="#ctx0" brushRef="#br0" timeOffset="12566">3897 3695 2046 0,'0'0'286'0,"0"0"-212"16,0 0 54-16,201 40 42 0,-88-18-18 15,14 1-86 1,5-7-51-16,-5 1 4 0,-11 0-19 16,-12 3-12-16,-22 5 0 15,-19 4 10-15,-19 8 1 16,-19 5 1-16,-18 4 0 15,-7 7 58-15,0 2-4 16,0 3 25-16,0 0-4 16,-3-3-33-16,3-4-10 15,0-12-32-15,0-14-54 16,3-12-99-16,12-13-170 16,-4-29-258-16,-5-15-1136 0</inkml:trace>
  <inkml:trace contextRef="#ctx0" brushRef="#br0" timeOffset="12710">4881 3413 2357 0,'0'0'378'0,"0"0"-251"16,0 0-87-16,0 0 44 16,0 0-84-16,0 0-75 15,0 0-244-15,113 31-418 0</inkml:trace>
  <inkml:trace contextRef="#ctx0" brushRef="#br0" timeOffset="13437">5341 4041 700 0,'0'0'991'15,"0"0"-855"-15,0 0-103 0,0 0 45 16,230-44 57-16,-164 9-12 15,-12-12-58-15,-18 4-22 16,-18 3-1-16,-18 8 78 16,-7 6-1-16,-40 9-15 15,-12 8 50-15,-2 9 4 16,-5 0-35-16,12 0-33 16,1 26-24-16,18 17-7 15,10 9-39-15,18 13-7 16,7 11 11-16,10 0-17 15,44-8-7-15,19-10-38 16,21-14-21-16,16-20-48 16,7-22-19-16,-4-2-22 0,-14-22-40 15,-15-21 29-15,-23-9 107 16,-17-5 52-16,-22-3 73 16,-10 9 70-16,-12 4 72 15,0 15-4-15,0 8-54 16,0 20-55-16,0 4-21 15,-4 19-23-15,-1 43-28 16,5 30 62-16,0 22-38 16,0 28-9-16,0 8-8 15,0 11-5-15,12 0-18 16,-2-6-14-16,-1-15 0 16,-6-18-1-16,1-28-10 0,-4-32-4 15,0-31-9 1,0-25 2-16,0-6 21 0,-7-48-35 15,-19-32-8-15,-1-25 34 16,-1-23-23-16,6-12-6 16,8-40-5-16,6-42-46 15,8-23 74-15,0 21-7 16,15 57 13-16,14 69 4 16,8 55 6-16,10 11 0 15,19 9 9-15,14 20 4 16,11 3 35-16,-3 32-31 15,-5 23-2-15,-14 14 6 16,-15 3-20-16,-23 1-1 0,-28-3 8 16,-3-9-7-1,-37-5 1-15,-33-12-2 0,-28-16-33 16,-84-28-132-16,26 0-539 16,2-6-1115-16</inkml:trace>
  <inkml:trace contextRef="#ctx0" brushRef="#br0" timeOffset="13700">5498 3331 2338 0,'0'0'256'16,"0"0"-185"-16,234-102-28 0,-126 62 175 15,-5 11-8 1,-20 15-126-16,-21 14-65 0,-21 11-19 15,-19 36-97-15,-15 4-162 16,-7 5-121-16,13-12-116 16,25-27 0-16,12-17-962 15,16-17 1458-15,-12-33 6 16,16-19 1218-16,14-17-613 16,62-65-304-16,-14 13-307 15,-19 14-54-15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17.8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244 328 859 0,'0'0'584'15,"0"0"-429"-15,0 0 15 0,0 0-29 16,0 0 18-16,0 0 9 16,-70 0-17-16,65 0-2 15,2 0-35-15,3 0 9 16,0 0-14-16,-5 0-14 16,5 0-27-16,0 0-12 15,0 0 1-15,0 0-3 16,0 0-34-16,0 0-4 15,0 0-10-15,0-2-5 16,0-6-1-16,0-3-8 0,11-7 8 16,4 1 10-16,4-3-9 15,0 3-2-15,3 4 0 16,2 5 1-16,4 2 10 16,1 6-10-16,1 0 0 15,5 0 1-15,-1 22 6 16,-3 8-4-16,-2 11-2 15,-2 9 7-15,-5 3 4 16,-3 2-5-16,-4-1 1 16,-9-1 4-16,-3-5-12 15,-3-10 11-15,0 0 0 16,0-7 17-16,-22-3 14 16,-2-3-15-16,-8-3 3 0,-4-2-10 15,-5-6-8 1,-6-2 12-16,-2-11-15 0,-5-1-2 15,1 0 14-15,6 0-21 16,4-9 9-16,6-12 3 16,5-4 1-16,7-6-4 15,6-5-8-15,8-3-1 16,4-7 4-16,7-3 2 16,0-3-6-16,0 0 0 15,0-5 1-15,10 8-1 16,6-2 9-16,-2 6-9 15,2 5 23-15,0 7-22 16,0 4-1-16,0 4 17 16,5 6-2-16,-2 2-14 15,3 3 0-15,2 6-1 0,4 2 19 16,7 6-19-16,5 0 0 16,6 0 3-16,8 14 14 15,5 9-16-15,3-4 8 16,3-2 0-16,2-2 3 15,-8-14-12-15,-4-1-2 16,-2 0 2-16,-7-9 15 16,-5-15-15-16,-6-4 1 15,-7 2-1-15,-10-1 0 16,-5 4-6-16,-7 1-34 16,-2 5-4-16,-4 9-31 15,0 8-66-15,0 0-187 0,-4 14-491 16,-2 5-691-16</inkml:trace>
  <inkml:trace contextRef="#ctx0" brushRef="#br0" timeOffset="310">1595 152 1748 0,'0'0'506'0,"0"0"-414"0,0 0 96 15,0 0 97-15,0 0-22 16,0 0-122-16,0 0-53 15,0 14-45-15,0-10-25 16,0 0-18-16,10 8-82 16,9 18-234-16,-8 2-516 15,2-5-1196-15</inkml:trace>
  <inkml:trace contextRef="#ctx0" brushRef="#br0" timeOffset="487">1692 695 2381 0,'0'0'730'15,"0"0"-572"-15,0 0-3 16,0 0 40-16,0 0-40 16,0 0-155-16,0 0-120 15,21-19-558-15,-2-6-2071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24.3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498 240 2076 0,'0'0'489'15,"0"0"-407"-15,0 0-22 16,0 0 161-16,0 206 21 16,0-90-101-16,0 10-74 15,0 5-13-15,0-11-43 16,0-12-11-16,0-14-21 0,0-17-106 16,-3-22-176-1,0-18-393-15,-4-28-765 0</inkml:trace>
  <inkml:trace contextRef="#ctx0" brushRef="#br0" timeOffset="276">0 877 1534 0,'0'0'1023'0,"0"0"-938"15,0 0-79-15,0 0 122 16,0 0 59-16,240 38-57 15,-134-31-81-15,4 0-40 16,-5 6-3-16,-10 3 2 16,-7 18-7-16,-22 8 29 0,-16 14-24 15,-21 12 23-15,-17 8 10 16,-12 1-18-16,0-4 23 16,0-6-33-16,0-18-11 15,0-16-18-15,0-23-142 16,25-10-147-16,-8-37 1 15,2-8-497-15</inkml:trace>
  <inkml:trace contextRef="#ctx0" brushRef="#br0" timeOffset="408">823 686 2155 0,'0'0'488'0,"0"0"-395"15,0 0-51-15,0 0-38 0,0 0-4 16,0 0-265-16,0 0-353 15,92-12-1184-15</inkml:trace>
  <inkml:trace contextRef="#ctx0" brushRef="#br0" timeOffset="1131">1112 1034 1602 0,'0'0'273'16,"0"0"-193"-16,0 0 11 15,0 0 229-15,0 0-216 16,0 0-73-16,0 0-29 15,164 175-4-15,-164-156-76 16,0-10-2-16,0-9 68 0,0 0 12 16,0-3 5-16,0-22-4 15,0-9 24 1,0-3 11-16,7 5 0 0,22 0 1 16,12 5 42-16,6 7-26 15,10 13 4-15,6 7 10 16,3 0 18-16,-9 35-28 15,-4 9-56-15,-14 12 5 16,-10 7-12-16,-11 2-3 16,-9 1-64-16,-6-7-69 15,-3-11-69-15,0-14 30 16,0-21-16-16,0-13 67 16,10-6 21-16,24-44-15 0,17-23 82 15,10-18 29 1,20-14 10-16,10-9-7 0,11-11-19 15,-1 0-17-15,-1-1 46 16,-14 12 34-16,-11 12 92 16,-28 10 36-16,-30 18 86 15,-17 14 31-15,0 11-32 16,-44 16-40-16,-10 14-26 16,-9 16-46-16,2 3 0 15,-1 35-61-15,4 28-47 16,11 22 7-16,10 17-34 15,8 5 0-15,10 9 12 16,1 2-11-16,7 3-1 16,0-9 0-16,7-10-36 15,4-20-6-15,0-23-42 0,0-30-7 16,12-21 34-16,20-8 39 16,12-28 17-16,19-24 1 15,13-3 0-15,15-1-10 16,11 11 25-16,8 15 9 15,-9 23 45-15,-6 7-11 16,-14 29 23-16,-24 30-6 16,-16 20 1-16,-22 6-13 15,-16-3-33-15,-3-6-4 16,0-17-16-16,0-22-10 16,0-25-40-16,-8-12-79 15,-13-65-81-15,-1-14-525 16,-11-8-1650-16</inkml:trace>
  <inkml:trace contextRef="#ctx0" brushRef="#br0" timeOffset="1300">1107 240 2405 0,'0'0'1010'0,"0"0"-1010"15,202-49-72-15,-1-21-28 16,-30 9-79-16,-22 1-671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07.7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2895 0,'0'0'380'0,"0"0"-286"16,0 0-88-16,0 0 8 16,0 0 22-16,0 0-36 15,0 0-521-15,113 58-1139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07.8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3223 0,'0'0'561'0,"0"0"-500"15,0 0-61-15,0 0-29 16,0 0-185-16,0 0-1179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05.3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644 604 1664 0,'0'0'270'15,"0"0"-199"-15,0 0 0 0,0 0 160 16,0 0-21-16,0 0-89 16,0-38-51-16,0 15 10 15,0 0 10-15,0-1 9 16,0 5-42-16,0-5-10 16,0 7 12-16,-10 0-20 15,-24-1-2-15,-5 9-11 16,-13 2-13-16,-6 7-1 15,1 0-12-15,-9 0 1 16,6 23-1-16,3 7 0 16,6 3-1-16,11 7 0 15,6 4 1-15,14 3-9 0,8-1 1 16,12-1-7-16,0 1 14 16,6-3-23-16,28-4 24 15,5-2-1-15,9 3 2 16,4-2-2-16,2 1 1 15,0 1 0-15,-1-1-2 16,-3 1-5-16,-2 0 7 16,-4-5 9-16,-5 2-9 15,-6-2-8-15,-4 2 8 16,-3-1 0-16,-8 3 0 16,-8 1 0-16,-1-3 0 15,-9-2 10-15,0-6-10 16,0-7 9-16,-9-1 5 0,-19-5-2 15,-10-2 10 1,-9-7-7-16,-4-5 18 0,-6-2 12 16,-6 0-6-16,1 0 12 15,-3 0-14-15,6-2-5 16,2-12 32-16,6 4-29 16,10-3 4-16,13 2-5 15,6 1-17-15,6 6-8 16,13-1-1-16,0 2-7 15,3 3 6-15,0 0-7 16,0 0-15-16,0 0 15 16,0 0-36-16,0 0-15 15,0 0-36-15,0 0-75 0,0 3-165 16,16 16-390 0,3-1-297-16</inkml:trace>
  <inkml:trace contextRef="#ctx0" brushRef="#br0" timeOffset="1293">345 693 2097 0,'0'0'510'16,"0"0"-424"-16,0 0 71 15,0 0 93-15,0 0-73 16,0 0-103-16,0 0-30 16,-77 253-16-16,59-145 4 15,8-9-32-15,10-20-9 16,0-18 8-16,18-18 1 16,18-26-2-16,4-17-35 15,8-10-11-15,3-48 25 16,-7-28-51-16,-7-19 14 15,-20-14 54-15,-17 5 6 0,0 9 24 16,-22 25 37 0,-32 36 26-16,-12 37 24 0,-11 20-56 15,-17 93-22-15,21 17 27 16,14 25-16-16,30 6-17 16,29-26-27-16,12-3 1 15,42-31-2-15,19-26-4 16,11-37-38-16,11-31-1 15,0-12-20-15,-4-60-5 16,-8-34-9-16,-14-41 27 16,-25-47 50-16,-29 13-18 15,-15 25 19-15,-11 37 38 16,-28 57 14-16,-9 21 29 16,-11 29 14-16,2 24-35 15,-13 104-12-15,4 71-26 0,19-3 2 16,17-14-6-16,30-32-18 15,0-56 0-15,30-10-29 16,14-13-16-16,7-32 11 16,-1-27-32-16,1-20 6 15,-3-52 30-15,-4-29-8 16,-7-48 26-16,-20 2-1 16,-9-7 13-16,-8 6 9 15,-12 44-8-15,-23 12 22 16,-2 39 43-16,-7 36-2 15,-4 17-19-15,-2 43-23 16,-5 36-21-16,-4 19 19 0,12 7-20 16,15-9 0-1,10-21-9-15,18-20 5 0,4-25-19 16,0-13-34-16,32-17-22 16,12-7-13-16,14-43-54 15,1-24-106-15,-5-15 31 16,-10-6 46-16,-15 6 119 15,-21 17 56-15,-8 27 96 16,0 20 130-16,-22 25 8 16,-18 30-105-16,-4 50-62 15,-3 30-13-15,3 25-2 16,15 7-26-16,10-12-26 16,19-15 10-16,0-19-10 0,15-24-10 15,14-21-11 1,8-20-48-16,-4-25-6 0,4-6 6 15,-2-41 15-15,-1-29 21 16,-9-19-16-16,-8-6 26 16,-12-3 23-16,-5 12 9 15,0 20 48-15,-33 21 25 16,-3 28-8-16,-11 17-9 16,-6 19-59-16,11 38-6 15,5 12 0-15,37 39-82 16,0-17-270-16,37-19-457 0</inkml:trace>
  <inkml:trace contextRef="#ctx0" brushRef="#br0" timeOffset="1826">1559 996 2429 0,'0'0'469'15,"0"0"-422"-15,0 0-40 16,0 0 162-16,0 0-19 16,-29-178-84-16,63 148-30 15,13 8-36-15,7 12 21 16,9 10-4-16,5 0-10 15,-2 32 5-15,0 27-12 0,-12 14 0 16,-10 12 11-16,-14 11-11 16,-16 2 9-16,-11-4-9 15,-3-8 0-15,-3-13 16 16,-29-13-16-16,-12-16 0 16,-7-16 17-16,-8-19-16 15,-7-9 10-15,-4-14-11 16,6-34 0-16,5-22 26 15,8-12-26-15,19-9 0 16,10-3 9-16,22 3 2 16,0 10 8-16,7 12-5 15,25 16-1-15,12 11 23 16,7 12-21-16,8 13-6 0,3 14 17 16,6 3-20-16,1 0 6 15,6 0-12-15,1 10 0 16,-3-7 3-16,-1-3-3 15,-2 0-81-15,2-42-101 16,-21 2-454-16,-17 1-769 0</inkml:trace>
  <inkml:trace contextRef="#ctx0" brushRef="#br0" timeOffset="2157">1180 618 2399 0,'0'0'337'0,"0"0"-296"16,0 0-1-16,0 0 162 15,0 0-69-15,0 0-64 16,281-213-69-16,-178 134 2 15,-2-6 37-15,-6 6-11 16,-19 13 20-16,-13 14 9 16,-23 22 15-16,-19 16 27 15,-3 14-47-15,-2 5-17 0,2 38 47 16,11 9-17-16,15 13-34 16,10 4-31-16,75 14-60 15,-9-18-193-15,-4-18-724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09.9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57 761 1475 0,'0'0'350'15,"0"0"-97"-15,0 0-45 16,0 0 44-16,-25 168 7 16,10-83-88-16,4 6-70 15,6 7-12-15,5-1-52 16,0-9-7-16,0-10-15 16,27-16-9-16,6-12 3 15,4-18-8-15,10-13-1 0,7-14-6 16,4-5-79-16,4-19-2 15,8-36-19-15,-4-16 1 16,-9-17 56-16,-6-11 37 16,-11 4 12-16,-14 6 55 15,-8 17 48-15,-11 23 14 16,-2 23 4-16,-5 26-23 16,0 0-28-16,0 40-52 15,0 24 6-15,0 26 7 16,0 4-31-16,0-2-1 15,7-7-1-15,25-19-41 16,12-21-29-16,15-21 18 16,6-21 0-16,1-3-19 0,0-38-8 15,-4-23 26 1,-15-11 34-16,-11-1 3 0,-11 6 18 16,-13 14 13-16,-5 17 53 15,-7 19 57-15,0 15-29 16,0 2-34-16,-3 24-31 15,-13 29-28-15,10 15 2 16,2 6-3-16,4-2-6 16,19-6 0-16,32-14-83 15,18-13 33-15,10-22 17 16,3-17-66-16,-10-2 56 16,-18-50 7-16,-16-9 27 15,-28-15 9-15,-10 1 12 16,-10 7 17-16,-38 5 57 15,-8 17 12-15,2 20-8 0,7 9-23 16,18 15-23-16,17 2-31 16,12 0-7-16,9 0-55 15,42 6 8-15,18 4-53 16,10-3-48-16,9-7-2 16,0 0-15-16,-5 0 46 15,-7-4 65-15,-17-9 54 16,-23 7 6-16,-21 2 128 15,-15 4 148-15,0 0-34 16,-40 0-143-16,-11 32-12 16,-7 11-29-16,8 17-19 15,12 1-19-15,20 3-20 16,18-9 4-16,3-13-10 0,41-8-7 16,15-17-19-16,6-15-86 15,4-2-81-15,9-33-121 16,-21-8-71-16,-19-6-577 0</inkml:trace>
  <inkml:trace contextRef="#ctx0" brushRef="#br0" timeOffset="189">1260 731 2145 0,'0'0'533'0,"0"0"-466"16,0 0-16-16,0 0 163 0,0 0-60 15,0 0-88 1,204 7-27-16,-168 42-39 0,-18 14-40 16,-18 8-127-16,-38 28-204 15,-32-17-406-15,-4-24-1038 0</inkml:trace>
  <inkml:trace contextRef="#ctx0" brushRef="#br0" timeOffset="346">581 596 1960 0,'0'0'542'0,"0"0"-494"15,0 0-34-15,0 0 73 16,0 0-40-16,0 0-47 16,0 0-192-16,126 217-339 0,-113-159-935 0</inkml:trace>
  <inkml:trace contextRef="#ctx0" brushRef="#br0" timeOffset="459">1074 561 2112 0,'0'0'583'0,"0"0"-423"15,106-204-45-15,-40 114-3 16,61-21-77-16,-14 27-35 16,-8 12-808-16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11.8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1296 2801 0,'0'0'192'15,"0"0"-192"-15,0 0-39 16,0 0 39-16,193-29 112 16,-109-33-85-16,11-20-27 15,0-21-85-15,-4-18 68 16,-22-17-32-16,-21-9-1 0,-23-5 42 16,-25 8 8-1,0 17 19-15,-8 27 84 0,-21 35 21 16,-7 39 19-16,-8 26-36 15,-3 32-63-15,-9 77-1 16,9 68-19-16,15 60 6 16,22 18-16-16,10-38-5 15,6-58 9-15,23-73-18 16,12-18-53-16,25-13-59 16,20-17 1-16,21-17 30 15,9-21-152-15,-11-40-72 16,-10-28 198-16,-26-14-126 15,-16 4 138-15,-25 5 95 0,-14 15 62 16,-14 30 142-16,0 21 92 16,0 7-111-16,-7 43-103 15,-6 21-41 1,-3 15 1-16,13 4-20 0,3-4-22 16,13-14-54-16,40-19-152 15,20-25 130-15,10-21-44 16,1-17-144-16,-8-38 77 15,-17-14-73-15,-11-11 123 16,-16 7 137-16,-14 15 5 16,-7 18 155-16,-11 24 162 15,0 16 20-15,0 12-170 16,-7 39-71-16,-5 15-20 16,9 9-33-16,3-3-29 15,15-7-19-15,32-15-13 0,23-18-19 16,6-21-78-16,0-11-47 15,-10-21 44-15,-10-24 51 16,-18-8 37-16,-7 5 21 16,-18 5 4-16,-6 9 44 15,-7 19 91-15,0 6 35 16,0 9-66-16,0 0-62 16,-7 0-30-16,1 0-6 15,2 0-12-15,4 0 2 16,0 0 2-16,0 0-7 15,0 0 9-15,0 0 0 16,0 0 1-16,0 0 0 0,0 0 72 16,0 0-7-16,-3 0-22 15,3 0 4-15,0 0-25 16,0 0-8-16,0 0-15 16,0 0 2-16,0 14 1 15,0 10-3-15,0 5 0 16,0 5 6-16,0-2-6 15,0 0 6-15,0-1 0 16,0-6 0-16,0-1 0 16,0-8-6-16,17-6-13 15,8-10 12-15,6 0-22 16,4 0-1-16,6-16-5 16,-1-20-7-16,-1-10 30 0,-2-10-2 15,-11-3 4 1,-11-7 3-16,-15 3 2 0,0 8-1 15,-19 9 39-15,-21 10 7 16,-8 10 15-16,1 6-32 16,0 10-16-16,11 6 17 15,18 4-30-15,14 0 0 16,4 4-1-16,17 22-4 16,31 0-4-16,11 1-27 15,7-1-22-15,3-2 38 16,0-5-21-16,-4 1 9 15,-3 5 19-15,-14 5 11 16,-11 6-4-16,-8 11 12 16,-11 2-4-16,-8 0 30 15,-3-5-32-15,-2-7 0 0,-5-11-1 16,0-12-14-16,0-11 14 16,0-3-14-16,0-12-2 15,0-28-32-15,0-9-19 16,0-13 34-16,14-1 10 15,19 7 15-15,3 6 9 16,8 15 9-16,3 15 12 16,4 20 33-16,0 0 0 15,-4 33 3-15,-3 29 38 16,-7 13-39-16,-1 8-1 16,-6-1-54-16,-8-10-1 15,-5-13-27-15,9-26-135 16,-4-20-216-16,0-13-564 0</inkml:trace>
  <inkml:trace contextRef="#ctx0" brushRef="#br0" timeOffset="436">3922 1020 2445 0,'0'0'555'15,"0"0"-489"-15,0 0 120 16,-196 115 58-16,130-45-64 15,12 2-87-15,22-3-93 16,23-8-11-16,9-8-19 16,29-17-70-16,30-19-46 0,10-17-84 15,1-8-67-15,-1-40 93 16,-15-14 104-16,-13-8 49 16,-16 3 51-16,-21-1 59 15,-4 20 152-15,0 14 56 16,-11 25-51-16,-11 9-35 15,1 40-118-15,2 42-21 16,9 51 51-16,10 69-51 16,3 55-21-16,41 16 35 15,-2-39-43-15,-4-64 10 16,-20-71-23-16,-4-17 0 16,-9-3 7-16,-5-5-5 15,0-13-2-15,-12-32 7 16,-32-29-7-16,-7-10 27 15,-3-52-27-15,2-27 0 0,16-25-8 16,14-45-10-16,19-34-30 16,3-30-130-16,0 35-359 15,0 41-846-15</inkml:trace>
  <inkml:trace contextRef="#ctx0" brushRef="#br0" timeOffset="663">2187 462 2650 0,'0'0'257'15,"0"0"-204"-15,0 0-52 0,0 0 151 16,0 0-4-16,186-9-97 15,-142 60-51-15,-22 68-76 16,-10-14-291-16,-12 1-920 0</inkml:trace>
  <inkml:trace contextRef="#ctx0" brushRef="#br0" timeOffset="820">1862 2273 2381 0,'0'0'746'16,"0"0"-666"-16,0 0-74 0,0 0-5 16,0 0 44-16,0 0-45 15,0 0-453-15,-17-2-671 0</inkml:trace>
  <inkml:trace contextRef="#ctx0" brushRef="#br0" timeOffset="1002">1451 541 2604 0,'0'0'282'0,"0"0"-214"16,0 0-30-16,190 14 78 0,-150 24 1 15,-33 65-117-15,-7-11-133 16,0-1-566-16</inkml:trace>
  <inkml:trace contextRef="#ctx0" brushRef="#br0" timeOffset="1923">5275 1151 1820 0,'0'0'377'0,"0"0"-282"16,0 0-6 0,0 0 178-16,0 0-6 0,0 0-95 15,0 0-64-15,-113-55-75 16,62 114 17-16,4 16-34 16,15 11-2-16,20-4 21 15,12-10-29-15,18-10-1 16,41-21-9-16,14-22-97 15,10-19-14-15,8-15-96 16,1-36-39-16,-8-18 82 16,-8-10 61-16,-18 4 109 15,-14 6 4-15,-19 21 169 16,-13 24 79-16,-12 24 2 16,0 3-102-16,0 49-72 15,-15 24-35-15,5 12 5 0,10 1-23 16,0-10-22-16,32-20-1 15,27-20-36-15,17-27-68 16,15-12 67-16,4-12-60 16,-3-40-56-16,-16-14 101 15,-10-9 29-15,-19-1 23 16,-18 10 8-16,-14 18 98 16,-15 21 106-16,0 20-29 15,0 7-56-15,-12 34-79 16,-7 21-39-16,6 14 23 15,10 0-32-15,3-4-24 16,0-11-54-16,25-22-154 16,10-13-368-16,3-15-363 0</inkml:trace>
  <inkml:trace contextRef="#ctx0" brushRef="#br0" timeOffset="2244">6971 1139 2266 0,'0'0'612'16,"0"0"-358"-16,0 0-40 16,0 0-40-16,-241 133-46 15,171-44-22-15,16 7-74 16,32-4-26-16,22-10-12 16,12-17-5-16,49-20-77 0,17-28-38 15,8-17-75-15,5-12-78 16,-10-41 43-16,-11-13 84 15,-20-5 107-15,-21 6 45 16,-10 10 69-16,-12 17 129 16,-7 21 61-16,0 14-24 15,0 3-122-15,0 26-80 16,-4 24 0-16,-3 11-27 16,2 6-6-16,5-2-109 15,0 5-227-15,0-18-352 16,0-17 11-16</inkml:trace>
  <inkml:trace contextRef="#ctx0" brushRef="#br0" timeOffset="2451">6231 180 2581 0,'0'0'239'0,"0"0"-197"15,0 0-32-15,0 0 24 16,230-30 95-16,-190 81-69 16,-14 24-51-16,-26 18-9 15,-5 63-178-15,-31-25-344 16,4-16-1062-16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14.8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91 397 2659 0,'0'0'300'0,"0"0"-282"16,0 0-16-16,0 0 177 16,-14-189-65-16,36 149-82 0,17 12-7 15,17 9-23-15,2 14 4 16,7 5 7-16,-2 19-12 16,-5 35 15-16,-8 20-10 15,-16 17-4-15,-12 8 34 16,-15 3-29-16,-7-4 8 15,0-11-9-15,-26-15-6 16,-11-17 13-16,-7-19-13 16,-6-20 0-16,-1-16 16 15,0-16-16-15,-5-44-1 16,2-22-17-16,0-18-20 16,7-16 29-16,6-2-1 15,16 6 10-15,10 17 0 0,15 23 22 16,0 29 1-1,33 24 11-15,21 19-10 0,23 0 66 16,14 30-15-16,12 12-22 16,14-2 13-16,3-8-50 15,0-9-1-15,-3-20-15 16,-7-3-4-16,-12-13-37 16,6-69-116-16,-22 7-312 15,-28-11-1257-15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17.29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432 174 2857 0,'0'0'230'15,"0"0"-221"-15,0 249-9 0,0-89 149 16,0-1-18-1,0 0-48-15,0 3-64 0,3-44-18 16,11 1-1-16,4-35-50 16,1-40-129-16,-4-30-339 15,-8-14-600-15</inkml:trace>
  <inkml:trace contextRef="#ctx0" brushRef="#br0" timeOffset="409">0 646 2508 0,'0'0'255'15,"0"0"-219"-15,0 0 10 16,249 17 0-16,-136-5-8 0,7 11-27 16,0 12-10-16,-10 13 10 15,-23 14-11-15,-21 17 6 16,-22 13 0-16,-22 12 47 15,-19 8-7-15,0-5-25 16,2-16-20-16,9-19 8 16,15-27-9-16,11-27-67 15,14-18-62-15,9-21-14 16,3-35-21-16,-3-18 71 16,-9-13 60-16,-7-4 19 15,-6 5 14-15,-16 17 156 16,-8 17 123-16,-9 22-20 15,-1 23-35-15,-4 7-96 16,1 20-67-16,4 33 50 16,2 11-36-16,9 9-45 0,3-1 0 15,3-7-30-15,4-14-11 16,-3-16-72-16,-8-22-91 16,-3-13-185-16,-15 0-541 0</inkml:trace>
  <inkml:trace contextRef="#ctx0" brushRef="#br0" timeOffset="600">1259 456 2371 0,'0'0'340'0,"0"0"-223"16,0 0 146-16,230-10-50 15,-161 13-67-15,-18 27-89 16,-11 10-37-16,-26 5-20 15,-14 8-48-15,-36 9-74 16,-26-13-404-16,-1-16-775 0</inkml:trace>
  <inkml:trace contextRef="#ctx0" brushRef="#br0" timeOffset="747">1663 0 1918 0,'0'0'1105'0,"0"0"-978"0,242 10-70 16,-71 17-57-1,-23-10-38-15,-16 1-739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15.4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130 1285 2218 0,'0'0'292'0,"0"0"-219"16,0 0 40-16,0 0 102 15,0 0-39-15,132 191-81 16,-132-117-61-16,-29 10 11 16,-26-6-45-16,-11-9-21 15,8-16-88-15,21-41-151 16,20-12-320-16,17-2-1563 0</inkml:trace>
  <inkml:trace contextRef="#ctx0" brushRef="#br0" timeOffset="232">1527 236 2426 0,'0'0'345'0,"0"0"-305"16,0 0 39-16,0 186 129 16,0-64-67-16,0 15-51 15,19 8-66-15,10 2-23 16,6-12 9-16,2-13-10 16,4-21 0-16,-2-19-153 0,-5-29-331 15,-16-23-502-15</inkml:trace>
  <inkml:trace contextRef="#ctx0" brushRef="#br0" timeOffset="494">1123 810 2340 0,'0'0'298'0,"0"0"-217"15,0 0 11-15,0 0 143 16,284-20-63-16,-157 20-70 15,5 0-81-15,-5 6 1 0,-17 30-5 16,-22 17-8-16,-27 12 57 16,-21 14-53-16,-21 3 7 15,-12 0 20-15,-7-6-39 16,0-14-1-16,3-16-9 16,12-16-72-16,4-18-105 15,13-12-175-15,-3-28-250 16,-7-16-415-16</inkml:trace>
  <inkml:trace contextRef="#ctx0" brushRef="#br0" timeOffset="623">2124 665 2133 0,'0'0'530'0,"0"0"-459"16,0 0-54-16,0 0 28 15,0 0-45-15,0 0-315 0,0 0-301 16,34-9-1166-16</inkml:trace>
  <inkml:trace contextRef="#ctx0" brushRef="#br0" timeOffset="1327">2496 1032 1633 0,'0'0'268'0,"0"0"50"16,0 0-58-16,78 195-94 15,-71-150-72-15,-4-13-42 16,-3-13-52-16,0-14 0 15,0-5 0-15,0-16-49 16,0-31-30-16,0-15 33 16,7-7 20-16,12-3 25 0,6 6 2 15,4 11 17 1,8 12 22-16,4 16-2 0,-2 20 50 16,1 7-11-16,4 18-2 15,-7 27 15-15,2 15-41 16,-5 10-22-16,-5 4-15 15,-7-2-12-15,-9-3-2 16,-4-13-69-16,-6-17-67 16,1-20-16-16,-1-19-1 15,12-2 57-15,7-47-44 16,7-21 29-16,15-18 76 16,7-21-26-16,15-11 13 0,6-12 3 15,13-3-13-15,-2 10 60 16,-7 17 16-16,-14 23 151 15,-18 21 106-15,-22 13-28 16,-22 22-9-16,0 9-4 16,-22 7-120-16,-25 13-36 15,-7 0-35-15,-2 10-40 16,5 39 28-16,4 19-29 16,10 19 1-16,8 17 2 15,7 10-2-15,9 15-1 16,1 2 0-16,5-3 1 15,7-7-2-15,0-18-47 16,0-24 5-16,22-28 32 16,10-25-53-16,5-26-35 15,7-2 63-15,7-44 31 0,0-10 4 16,8-8 1-16,2-1 0 16,8 14 21-16,7 11 11 15,-1 27 38-15,1 13 20 16,-10 10-15-16,-9 42 51 15,-9 18-48-15,-11 11-35 16,-15 8 25-16,-5-7-46 16,-2-17-22-16,-5-18 0 15,-2-24-72-15,-4-27-54 16,-4-34-134-16,0-20-752 0</inkml:trace>
  <inkml:trace contextRef="#ctx0" brushRef="#br0" timeOffset="1493">2483 196 3076 0,'0'0'20'0,"0"0"-20"15,353-105-138-15,-175 56-53 16,-9 7-947-16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21.5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2923 0,'0'0'290'16,"0"0"-290"-16,0 0-93 16,0 0 33-16,0 0-696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35.7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573 59 1288 0,'0'0'388'15,"0"0"-182"-15,0 0 23 16,0 0 53-16,0 0-66 16,0 0-39-16,-19 8-34 15,6-8-32-15,-2 0-15 16,-11-10-30-16,-4-7 1 0,-5 0 6 15,-5 6-8 1,-6 3-19-16,-8 8-22 0,-5 0-9 16,3 0-13-16,4 22 1 15,8 9-3-15,10-1 0 16,9 8 0-16,9 3-1 16,10 0 0-16,6 4 1 15,0-2-3-15,25 1-5 16,5-3 13-16,11-8-6 15,3-3 1-15,6-4-1 16,0-4-5-16,-4 0 6 16,1-3 5-16,-4-1-5 15,-5-1 0-15,-4 2 0 16,-2-3-1-16,-10 2 1 16,-8 1-6-16,-7 2 6 0,-7 1 1 15,0 0-1-15,-3 0 6 16,-25-2 1-16,-10 0-6 15,-5-3 20-15,-4-9-10 16,-3-4 16-16,4-4 15 16,5 0-8-16,6 0-2 15,14-2 1-15,5-8-8 16,7 1 2-16,6 4-19 16,3-1-8-16,0 0-9 15,0 4-37-15,0-7-55 16,0-2-80-16,57-25-278 15,-8-2-245-15,7 3-1408 0</inkml:trace>
  <inkml:trace contextRef="#ctx0" brushRef="#br0" timeOffset="196">1139 257 2393 0,'0'0'516'15,"0"0"-465"-15,0 0-51 16,0 0-172-16,0 0-135 0,0 0-612 16</inkml:trace>
  <inkml:trace contextRef="#ctx0" brushRef="#br0" timeOffset="352">1171 752 1580 0,'0'0'1150'0,"0"0"-843"16,0 0-189-16,0 0-87 15,0 0-31-15,0 0-504 16,0 0-1581-16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19.5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524 975 1957 0,'0'0'259'0,"0"0"-129"16,0 0-81-16,0 0 37 16,0 0 103-16,-186-167-79 15,151 133-76-15,1 15 13 16,2 7-1-16,-5 12 18 16,-2 6-9-16,-2 36-54 15,1 23 11-15,7 19-12 0,8 4 0 16,10 1-4-1,15-7 4-15,0-10-12 0,22-13-41 16,18-20-59-16,11-13 34 16,7-12-51-16,1-14-32 15,2-7 57-15,1-42-26 16,-3-20 34-16,-8-19 46 16,-12-18 37-16,-5-12 13 15,-15-9 63-15,-13-5 77 16,-6 7 65-16,0 11-56 15,0 18-9-15,0 23-10 16,-6 31-22-16,0 21 23 16,3 21-59-16,0 12-57 15,3 46 21-15,-4 38-34 0,4 23 10 16,0 18-6-16,0 4 1 16,0-3-8-16,0-11 1 15,7-12-45-15,18-20 10 16,6-25-53-16,8-34-38 15,5-29 0-15,3-7 28 16,4-40 56-16,1-26-32 16,-4-6-13-16,-4 2 75 15,-16 7 12-15,-6 22 11 16,-12 15 97-16,-10 26 37 16,0 0 21-16,0 44-118 15,-6 17-35-15,2 11 52 16,4-3-40-16,0-7-11 0,26-19 2 15,14-14-14 1,14-22-2-16,1-7-71 0,7-9-38 16,-8-34 33-16,-6-10-8 15,-8-10 42-15,-11-2 33 16,-7 2 9-16,-10 11 3 16,-9 16 54-16,1 16 66 15,-4 20 19-15,0 0-85 16,3 46-18-16,4 13 9 15,1 10-42-15,2 0 16 16,6-6-22-16,2-11-76 16,11-15-77-16,22-21-314 15,-4-13 119-15,-6-3-1772 0</inkml:trace>
  <inkml:trace contextRef="#ctx0" brushRef="#br0" timeOffset="182">1477 630 1940 0,'0'0'693'16,"0"0"-537"-16,0 0-108 15,0 0 90-15,0 0 7 16,0 0-48-16,0 0-97 16,123 21-36-16,-113 44-94 15,-17 33-211-15,-33-12-470 16,-8-17-1005-16</inkml:trace>
  <inkml:trace contextRef="#ctx0" brushRef="#br0" timeOffset="397">1600 261 1605 0,'0'0'580'0,"0"0"-376"15,0 0 27-15,0 0 72 16,0 0-95-16,240-113-47 15,-177 113-102-15,3 27-41 16,-5 5 15-16,-2-1-33 16,-9-8-1-16,-2-7-31 15,-1-13-60-15,-3-3 6 16,19-30-138-16,-9-19-155 0,-7-1-279 16</inkml:trace>
  <inkml:trace contextRef="#ctx0" brushRef="#br0" timeOffset="963">3105 1106 2239 0,'0'0'310'16,"0"0"-261"-16,0 0-33 0,205-71 44 16,-95 5-40-16,10-10-20 15,10-12-38-15,2-10 17 16,-12-8 10-16,-22-2 10 16,-28 2-8-16,-33 10-4 15,-27 9 13-15,-10 12 7 16,-14 15 65-16,-23 21 74 15,-10 16 90-15,-7 23-86 16,-6 2-35-16,3 55-43 16,6 33-35-16,4 54 17 15,13 49-27-15,27 46-9 0,7-12 24 16,0-53-41 0,16-56-1-16,19-55-39 0,12-11-74 15,19-16-24-15,14-16-12 16,8-20-9-16,-7-34-84 15,-12-24 6-15,-15-17 44 16,-13-8 98-16,-12 5 94 16,-11 12 104-16,-7 13 110 15,-5 27 67-15,-1 20 2 16,-1 6-160-16,-1 26-27 16,1 23-20-16,-1 11-42 15,0 3 1-15,1-8-35 16,1-10-44-16,1-12-56 15,5-12-240-15,0-12-270 16,0-9-21-16</inkml:trace>
  <inkml:trace contextRef="#ctx0" brushRef="#br0" timeOffset="1096">4401 447 927 0,'0'0'1617'16,"0"0"-1379"-16,0 0-205 15,0 0-33-15,0 0-54 16,0 0-334-16,0 0-1025 0</inkml:trace>
  <inkml:trace contextRef="#ctx0" brushRef="#br0" timeOffset="1695">4868 975 1766 0,'0'0'255'15,"0"0"-183"-15,0 0-40 16,0 0 199-16,0 0-74 16,224 11-129-16,-147-41 1 15,-3-7-29-15,-17-2 0 16,-19-4-1-16,-32 1 2 16,-6-1 14-16,-25 10 24 15,-29 6 110-15,-15 23 69 16,-13 4-71-16,3 12-23 15,6 37-27-15,14 13-23 16,18 11 14-16,28 8-44 16,13-2-37-16,10 0 8 15,49-13-15-15,17-18-16 0,19-18-37 16,15-26-49-16,10-4-55 16,0-37 9-16,0-15 13 15,-13-13 40-15,-24-5-6 16,-24 5 66-16,-24 9 35 15,-19 20 77-15,-13 20 174 16,-3 16-29-16,0 10-104 16,-19 42-62-16,2 20-17 15,6 10 18-15,11 0-28 16,0-6-28-16,32-15 11 16,24-17-12-16,13-23-31 15,-3-21 4-15,-2-5-41 0,-11-37-4 16,-11-18 12-16,-8-11 23 15,-6-8 31-15,-6 3 5 16,-3 7 1-16,-9 21 29 16,-1 17 39-16,-9 28 37 15,0 3-29-15,0 38-56 16,0 25 16-16,3 7-36 16,4 5 6-16,3-3-14 15,9-9-20-15,-1-14-104 16,-11-19-97-16,-7-14-481 15,0-16-553-15</inkml:trace>
  <inkml:trace contextRef="#ctx0" brushRef="#br0" timeOffset="1885">4947 326 2162 0,'0'0'627'15,"0"0"-535"-15,0 0-78 16,208-131 111-16,-117 104 23 16,-8 15-84-16,-5 12-64 15,-2 51-81-15,-22 15-151 16,-13 13-505-16</inkml:trace>
  <inkml:trace contextRef="#ctx0" brushRef="#br0" timeOffset="2635">7660 692 2831 0,'0'0'139'0,"0"0"-139"16,0 0-26-16,0 0 26 15,142 236 87-15,-127-142-79 16,-5 1-8-16,-6-11-96 16,-1-11 38-16,-3-24-26 15,0-26-29-15,0-23 31 16,0-10 28-16,3-48-8 0,9-21 39 15,7-17 14-15,3-2 8 16,3 9 1-16,7 15 0 16,2 16 3-16,2 34 30 15,4 24 46-15,1 12 44 16,-9 50 31-16,-3 28-9 16,-11 17-70-16,-2 4-66 15,-6-2 21-15,-4-17-30 16,0-20-7-16,-6-27-8 15,0-24-6-15,0-21 15 16,0-16-27-16,0-44-70 16,0-15 89-16,6-12-1 15,13-6 4-15,6 2 11 16,14 7-25-16,14 14 17 16,4 19 1-16,6 25 7 0,-2 26 52 15,-2 0 49-15,-8 52-13 16,-7 24 9-16,-9 12-17 15,-5 10 15-15,-4-3-66 16,-4-9-29-16,-4-14 0 16,-1-16-33-16,5-23-115 15,22-33-136-15,-3 0-277 16,-6-36-470-16</inkml:trace>
  <inkml:trace contextRef="#ctx0" brushRef="#br0" timeOffset="3317">9366 975 2350 0,'0'0'537'0,"0"0"-475"16,0 0 95-16,-198 4 56 16,129 27-29-16,8 18-115 15,10 2-46-15,21 8-12 16,20-1-10-16,10 2-2 15,13-8-22-15,31-5-52 16,16-18-32-16,6-12-119 16,-2-17-39-16,2-7 68 15,-10-40 51-15,-9-11 103 16,-12-11 24-16,-13 3 19 0,-10 12 95 16,-8 13 100-16,-4 24 54 15,0 17-52-15,0 17-114 16,0 38-51-16,0 19-6 15,0 4-11-15,22 1 9 16,10-9-24-16,12-19-9 16,3-20 0-16,4-22-27 15,-4-9 0-15,-6-14 7 16,-1-35 15-16,-7-10 4 16,-8-10-11-16,0-3-15 15,-6 3 19-15,-9 14 14 16,2 18 3-16,-9 25 15 15,4 12 12-15,1 19 51 0,-1 37-21 16,3 16-18 0,6 3-15-16,9 4-23 0,12-16 13 15,7-15-14-15,4-19-9 16,-1-21-6-16,0-8-24 16,-5-27-12-16,-4-26 14 15,-1-12 13-15,-12-7 24 16,-3-3-1-16,-5 9 1 15,-8 15 1-15,-6 16 5 16,0 23 52-16,-3 12 16 16,0 23-40-16,0 32 8 15,0 21 18-15,7 6-19 16,8 0 5-16,11-10-38 16,6-16-8-16,5-17-2 15,0-23-26-15,-8-16-41 0,-22-12-84 16,-7-31-230-16,0-6-553 0</inkml:trace>
  <inkml:trace contextRef="#ctx0" brushRef="#br0" timeOffset="3537">9177 678 2629 0,'0'0'238'0,"0"0"-238"16,0 0 0-16,0 0 116 15,208-132-28-15,-166 122-88 16,-1 8-50-16,-1 2-166 16,-7 0-312-16,-11 0-168 0</inkml:trace>
  <inkml:trace contextRef="#ctx0" brushRef="#br0" timeOffset="3693">9828 247 2096 0,'0'0'622'0,"0"0"-538"15,0 0 34-15,0 0 69 16,0 0 27-16,230 3-96 16,-174 40-82-16,5 0-9 0,8-6-21 15,4-16-6-15,27-21-83 16,-24 0-262-16,-15-7-688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28.7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0 231 1635 0,'0'0'401'0,"0"0"-233"16,0 0-4-16,0 0-11 16,0 0 40-16,0 0-75 15,258 9-68-15,-141-9-21 16,7 0-21-16,-3 0-7 16,-1 0 3-16,-6 0-4 0,-9 0 0 15,-17 5-1-15,-22-2 1 16,-28 1 0-16,-16-4 1 15,-22 0 8-15,0 0 136 16,-18-7-57-16,-30-17-11 16,-6-4 4-16,-8-6-13 15,-3-2-5-15,6 4-7 16,12-1 2-16,11 7 7 16,14 8-29-16,14 6-8 15,8 10-23-15,0 2-5 16,41 0 0-16,18 14-12 15,8 23 12-15,11 10 0 16,-5 4-1-16,-7 5-13 16,-9 3-2-16,-16-3-13 15,-12-10 28-15,-17-6-6 0,-12-11 7 16,0-2 10-16,-38-8-10 16,-12 1-11-16,-13-4-55 15,2-13-99-15,14-3-379 16,13 0-971-16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0.4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4 171 2490 0,'0'0'562'0,"0"0"-562"16,0 0 22 0,0 0 11-16,0 0-33 0,0 0-258 15,-4-171-852-15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1.9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1696 0,'0'0'915'0,"0"0"-695"16,0 0-30-16,0 0-33 15,0 0-157-15,0 0-253 16,0 0-2443-16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2.6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456 777 1513 0,'0'0'344'15,"0"0"-213"-15,0 0 42 16,0 0 89-16,0 0-26 0,0 0-99 16,0 0-41-16,-233-63-6 15,170 87 20-15,6 25-20 16,9 14-28-16,14 9-29 16,21 3-24-16,13 1 1 15,13-7-10-15,47-13-10 16,22-20-10-16,25-19-95 15,67-17-135-15,-20-37-214 16,-24-3-265-16</inkml:trace>
  <inkml:trace contextRef="#ctx0" brushRef="#br0" timeOffset="517">1327 752 2111 0,'0'0'564'16,"0"0"-455"-16,0 0 90 15,0 0 15-15,-243 95-78 16,187-33-70-16,12 3-50 16,22 5 14-16,22-8-30 15,0-6-45-15,47-17-16 16,19-17-80-16,15-18-97 15,2-4-99-15,2-34-132 0,-13-14 260 16,-17-8 77 0,-15 4 132-16,-21 9 47 0,-13 14 213 15,-6 12 129-15,0 17-5 16,0 2-165-16,0 45-92 16,-3 16-52-16,3 5-12 15,0 8-20-15,32-10-43 16,12-13-44-16,15-21-36 15,2-19-63-15,9-13-29 16,-4-7 69-16,-7-35-118 16,-12-17 123-16,-15-10 98 15,-10-3 4-15,-15 6 110 16,-4 14 50-16,-3 16 96 16,0 19-61-16,0 17-61 15,0 0-47-15,0 42-64 0,0 14-4 16,0 7-23-16,0-3 9 15,9-8-18-15,13-10-86 16,7-16-180-16,-4-13-419 16,-3-13-1184-16</inkml:trace>
  <inkml:trace contextRef="#ctx0" brushRef="#br0" timeOffset="648">2122 633 2201 0,'0'0'677'0,"0"0"-607"16,0 0-70-16,0 0 0 16,0 0-137-16,0 0-527 0</inkml:trace>
  <inkml:trace contextRef="#ctx0" brushRef="#br0" timeOffset="791">1268 311 2443 0,'0'0'475'0,"0"0"-427"16,0 0-48-16,286-213-24 15,-153 153-136-15,-11 22-592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1.3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402 158 1577 0,'0'0'549'0,"0"0"-327"15,0 0-22-15,0 0 34 16,0 0-95-16,0 0-52 16,-218 26-40-16,155 17-36 15,9 5 14-15,13 3-25 0,19 1 9 16,22-4-16-16,0-1 7 16,31-4-2-16,23-4 2 15,12-6-38-15,3-3-12 16,1-8 2-16,-5 0-9 15,-17 2 44-15,-16-1-8 16,-22 1 2-16,-10 1 19 16,-10-2 10-16,-37 0 39 15,-13-3-38-15,-4-7-2 16,2-10 23-16,11-3-32 16,14 0-98-16,37-45-180 15,0-6-371-15,15 3-1192 0</inkml:trace>
  <inkml:trace contextRef="#ctx0" brushRef="#br0" timeOffset="315">742 365 2065 0,'0'0'385'0,"0"0"-164"16,0 0 8-16,40 180-9 15,-30-111-82-15,9 3-96 16,10-6-36-16,11-14-6 15,15-12-33-15,7-24 5 16,7-16-67-16,-3 0-60 16,-8-39 32-16,-7-7-34 15,-14-7 47-15,-15 8 110 0,-12 8 11 16,-10 11 141 0,0 12 63-16,0 14 6 0,0 0-85 15,0 20-89-15,0 22-34 16,-3 12 23-16,3-2-25 15,0-4-11-15,3-10-9 16,19-13-83-16,12-25-84 16,-9 0-306-16,1-5-275 0</inkml:trace>
  <inkml:trace contextRef="#ctx0" brushRef="#br0" timeOffset="495">1114 0 2027 0,'0'0'615'16,"0"0"-556"-16,0 0 28 0,0 0 142 15,0 0-114-15,0 0-76 16,0 0-39-16,199 135-50 16,-173-23-138-16,-8-14-277 15,-18-4-392-15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29.8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 2 1844 0,'0'0'521'15,"0"0"-387"-15,0 0-49 16,0 0 128-16,0 0-44 15,0 0-65-15,15 197-24 16,-8-86-55-16,-4 14 19 16,-3 10-32-16,0 3-11 15,0-1 16-15,0-5-17 16,0-19-19-16,0-20-11 16,12-27-45-16,10-36 25 15,10-30-83-15,12-4 62 0,17-58 47 16,17-30-32-1,5-21-33-15,11-13 4 0,6-9-3 16,-5 2 73-16,0 2-4 16,-16 14 19-16,-13 15 54 15,-22 16-7-15,-22 18 53 16,-19 19 39-16,-3 12 13 16,-3 18 11-16,-27 14-22 15,-9 5-69-15,-5 11 1 16,-4 39-53-16,1 13 2 15,6 18-16-15,6 8-4 16,13 9 14-16,10 5-16 16,9-5-24-16,3 0-13 15,0-10-62-15,0-8-9 16,0-17-1-16,0-21-44 0,3-17 44 16,4-13 24-16,1-12 4 15,2 0 74-15,6-24-2 16,6-12 9-16,6-7-1 15,13-1 1-15,-2 2-4 16,8 9 4-16,-6 17-3 16,-4 16 3-16,-8 7 43 15,-7 39 3-15,-7 16 18 16,-5 3-22-16,0-4 0 16,6-17-42-16,2-14-7 15,8-23 7-15,6-7-71 16,8-20 14-16,4-32-64 15,4-8-63-15,-8-5 96 16,-1 3 56-16,-9 13 27 16,-4 12 5-16,-13 24 52 0,-1 13 73 15,-5 4 42-15,0 42-39 16,5 12 5-16,10 12-63 16,10-2-37-16,24-9 42 15,16-15 4-15,11-23-45 16,5-21-34-16,-3 0-64 15,-16-32-19-15,-15-18-50 16,-13-5 64-16,-16 0 68 16,-11-1 1-16,-11 10 8 15,-3 15 95-15,0 15 44 0,0 16 25 16,0 0-93-16,0 26-52 16,0 24-1-16,0 6-17 15,5-1 3-15,17-9-12 16,7-10-34-16,11-9-60 15,8-14-120-15,28-13-135 16,-15 0-339-16,-2-22-459 0</inkml:trace>
  <inkml:trace contextRef="#ctx0" brushRef="#br0" timeOffset="206">2757 714 1868 0,'0'0'720'15,"0"0"-578"-15,0 0 127 16,0 0 11-16,0 0-90 0,-219 89-75 16,186-33-59-1,19 9-43-15,14-3 5 0,0-3-18 16,39-7-58-16,8-11-26 16,4-12-118-16,12-19-283 15,-16-10-164-15,-10 0-628 0</inkml:trace>
  <inkml:trace contextRef="#ctx0" brushRef="#br0" timeOffset="384">2038 185 2051 0,'0'0'368'0,"0"0"-295"0,0 0 108 16,0 0 68-16,0 0-122 15,0 0-119-15,193 125-8 16,-163 0-185-16,-16-16-188 16,-11-1-535-16</inkml:trace>
  <inkml:trace contextRef="#ctx0" brushRef="#br0" timeOffset="715">0 464 2991 0,'0'0'177'15,"0"0"-177"-15,362 0-217 0,-203-23-152 16,-21 1-2027-16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4.7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1129 0,'0'0'2047'0,"0"0"-1903"15,0 0-126-15,202 77-18 16,-57-14-2-16,-21-15-351 16,-18 0-1717-16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6.4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2533 0,'0'0'275'0,"0"0"-273"16,0 0 29-16,0 0 113 15,25 275 43-15,-25-146-93 0,5 9-47 16,-1 6-34-16,2-9-11 16,1-14-4-16,-2-20-4 15,2-29-58-15,-4-25-4 16,1-31-7-16,-1-16 44 15,0-9 22-15,9-38-7 16,3-18 15-16,11-7-18 16,3-5-13-16,6 12 20 15,2 13-42-15,7 15 30 16,-3 23 23-16,6 14 1 16,1 1 20-16,-4 45 19 15,-6 17 4-15,-4 19 24 16,-17 3-23-16,-12 4-10 0,-5-7 14 15,-15-17-15-15,-29-13 35 16,-10-15-28-16,-12-21-24 16,0-16 16-16,-3-3-31 15,8-40-1-15,8-19-17 16,25-10-62-16,28-47-76 16,15 18-380-16,24 9-513 0</inkml:trace>
  <inkml:trace contextRef="#ctx0" brushRef="#br0" timeOffset="376">842 702 2027 0,'0'0'335'16,"0"0"-213"-16,0 0 46 0,19 196 107 15,-19-126-75-15,0-4-111 16,0-7-67-16,0-8-22 15,0-10 0-15,0-17-9 16,0-17-63-16,0-7 18 16,0-7-10-16,11-37 30 15,11-18 16-15,4-10-3 16,3-11 13-16,-1 5 4 16,4 12-1-16,2 14 5 15,2 21 6-15,1 19 30 0,4 12 61 16,3 10-11-1,-2 32 7-15,5 20-29 16,2 18-10-16,-1 7 7 0,-6 6 8 16,-8-5-37-16,-6-6-23 15,-12-16-9-15,-6-19-6 16,-3-18-87-16,8-29-94 16,-3 0-165-16,1-20-441 0</inkml:trace>
  <inkml:trace contextRef="#ctx0" brushRef="#br0" timeOffset="813">1798 800 2154 0,'0'0'463'0,"0"0"-462"15,0 0 17-15,0 0 194 16,0 0-20-16,91 168-100 16,-91-88-65-16,0 4-12 15,0 0-13-15,0-7-2 16,-4-15-77-16,-7-19-59 16,4-23-7-16,3-20 87 15,4 0 56-15,0-51 0 16,0-21 37-16,29-14-36 15,8-17 12-15,14-2 19 0,7 2 21 16,11 19 70 0,9 22-17-16,-2 29 28 0,0 30 21 15,-7 6-33-15,-9 56-7 16,-6 26 4-16,-14 20-38 16,-14 6-18-16,-13 4-41 15,-13-11-4-15,0-14 10 16,0-21-28-16,0-33-28 15,5-26-49-15,65-43-131 16,2-30-119-16,4-12-1193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5.4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1096 1938 0,'0'0'251'16,"0"0"-175"-16,0 0-10 0,0 0 121 15,189-52-15-15,-84-21-119 16,15-26-53-16,5-11-28 16,-12-13-96-16,-23 3-4 15,-24 2-13-15,-29 12 79 16,-27 11 49-16,-10 16 13 16,-13 20 31-16,-28 20 74 15,-13 20 56-15,-8 19-39 16,-8 16-45-16,-3 53-14 15,4 29 9-15,7 29 5 16,14 18 0-16,13 7-64 16,16-1-12-16,12-14 8 15,7-19-8-15,0-29-2 0,32-27 1 16,16-32-73-16,18-27-9 16,54-17-117-16,-19-28-283 15,-6-4-659-15</inkml:trace>
  <inkml:trace contextRef="#ctx0" brushRef="#br0" timeOffset="331">1309 765 1832 0,'0'0'476'0,"0"0"-229"0,0 0-13 16,0 0-21-1,-224 26-41-15,145 27-69 0,1 12 9 16,17 10-49-16,21 2-28 15,29-10-25-15,11-8-10 16,22-12-64-16,39-18-57 16,15-22-50-16,9-7-88 15,0-27-72-15,-13-29 58 16,-14-6 171-16,-18 3 102 16,-21 10 40-16,-16 16 181 15,-3 20 60-15,0 13 37 16,0 3-149-16,-3 40-88 15,-5 15-5-15,8 7-55 16,0-4-21-16,0-5 0 16,25-14-113-16,19-16-82 0,-4-9-397 15,-7-17-503-15</inkml:trace>
  <inkml:trace contextRef="#ctx0" brushRef="#br0" timeOffset="496">1205 131 2593 0,'0'0'348'0,"0"0"-249"16,0 0-88-16,0 0-5 16,310 82-6-16,-185-39-221 15,-17-1-665-15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19.7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598 785 1577 0,'0'0'319'0,"0"0"-172"0,0 0-2 16,0 0 79-16,0 0 6 15,0 0-66-15,-112-150-32 16,63 131-44-16,-8 7 3 15,-2 10 4-15,-3 2-74 16,-3 6-6-16,6 31-14 16,5 10 5-16,11 9-12 15,18 9 3-15,12 1-4 16,13-1 7-16,3-3-21 16,38-3 3-16,15-8 9 15,9-4-10-15,10-8-11 0,3-6 6 16,-7-2 7-1,-2-8 2-15,-12-3-31 0,-17-1 16 16,-15 0 23-16,-23 1 6 16,-2 0 1-16,-21 2 20 15,-33-2-19-15,-11 0 24 16,-10-6-13-16,4-3 20 16,2-8-23-16,14-3-9 15,15 0-37-15,40-48-139 16,0-6-321-16,21-9-330 0</inkml:trace>
  <inkml:trace contextRef="#ctx0" brushRef="#br0" timeOffset="214">873 305 2311 0,'0'0'515'16,"0"0"-436"-16,0 0-21 15,0 0 137-15,0 213-38 16,0-96-82-16,0 9-31 16,0 4-43-16,3-7 5 15,3-11-6-15,4-22-147 16,11-25-172-16,-6-25-352 16,-2-22-217-16</inkml:trace>
  <inkml:trace contextRef="#ctx0" brushRef="#br0" timeOffset="371">517 885 2092 0,'0'0'475'0,"0"0"-414"16,0 0 11-16,0 0 58 16,190 17-29-16,-91-15-101 15,60-2-6-15,-24 0-325 16,-20 0-936-16</inkml:trace>
  <inkml:trace contextRef="#ctx0" brushRef="#br0" timeOffset="796">1598 899 2286 0,'0'0'573'16,"0"0"-436"-16,0 0 71 15,-190-44-6-15,130 44-47 16,5 14-74-16,8 26-42 16,9 12-5-16,14 9-32 15,18 7 1-15,6 2-3 16,8-9-8-16,37-7-16 16,7-16-51-16,10-17-27 15,11-21-19-15,2-13-38 16,-1-39-37-16,-5-23 27 15,-10-17 30-15,-16-19 81 0,-15-23 33 16,-12 4 25-16,-16 5 16 16,0 7 92-16,0 36 74 15,0 12 17-15,0 31-28 16,-3 29-10-16,3 10-87 16,-3 37-38-16,3 35-9 15,0 26 24-15,0 20-23 16,0 9-7-16,0 7-20 15,0-12 8-15,9-11-9 16,7-19-70-16,15-22-109 16,-3-29-313-16,-1-25-460 0</inkml:trace>
  <inkml:trace contextRef="#ctx0" brushRef="#br0" timeOffset="979">2374 1275 2536 0,'0'0'535'16,"0"0"-484"-16,0 0-37 16,0 0-14-16,0 0-181 15,0 0-679-15</inkml:trace>
  <inkml:trace contextRef="#ctx0" brushRef="#br0" timeOffset="1616">3386 987 1852 0,'0'0'562'0,"0"0"-425"16,0 0 34-16,0 0 48 16,0 0-26-16,-140-152-59 15,93 134-74-15,-9 16 23 16,-9 2-39-16,-4 20-10 16,-2 30 16-16,6 17-44 15,8 15 3-15,14 0 9 16,21-2-11-16,15-12-7 0,7-11 0 15,22-14-10-15,28-12 9 16,13-14-60-16,12-17-39 16,9-3-23-16,-1-39-84 15,1-16-23-15,-9-16 17 16,-13-9 45-16,-11-13 73 16,-18-13 52-16,-11-6 43 15,-12-6 68-15,-4 6 116 16,-6 15 47-16,0 21-3 15,0 23-49-15,0 26-5 16,0 19-63-16,0 11-36 16,0 21-48-16,0 40-18 15,3 33 21-15,7 18-3 16,-2 14-12-16,8 5 7 16,-3-8-22-16,9-9-31 0,16-8-130 15,-8-33-410 1,2-29-590-16</inkml:trace>
  <inkml:trace contextRef="#ctx0" brushRef="#br0" timeOffset="1916">3857 807 2230 0,'0'0'679'0,"0"0"-583"16,0 0-3-16,0 0 142 15,0 0-78-15,-3 196-92 16,12-137-42-16,12-3-23 0,4 4 0 16,1-3-1-16,-2-3 0 15,1-9-14-15,0-15-18 16,1-15-24-16,-2-15 40 16,6-8 8-16,2-42 9 15,3-19 28-15,2-23-21 16,0-12 13-16,0-2 1 15,-5 7-20-15,-7 15-2 16,-7 12-58-16,-8 24-252 16,-4 17-764-16</inkml:trace>
  <inkml:trace contextRef="#ctx0" brushRef="#br0" timeOffset="2997">4100 1008 1547 0,'0'0'321'0,"0"0"-234"16,0 0 57-16,0 0 120 15,0 0-57-15,0 0-95 16,0 0-39-16,146 6-18 16,-90-23 0-16,6-8-37 15,3-3-16-15,4-3 12 16,-6 3-14-16,-10 2 0 0,-13 7 9 15,-12 2-9-15,-15 1 6 16,-13-2 9-16,0-1 72 16,-38-3 52-16,-18 0-48 15,-19 1-8-15,-22 8-12 16,-8 13-33-16,-11 0 22 16,5 13-2-16,8 24-2 15,18 6 46-15,20 11-30 16,21 3-38-16,17 11 14 15,14 4-33-15,13 2 2 16,0-4-8-16,27-3-8 16,21-5 23-16,11-12-13 15,15-11-11-15,11-14 21 0,15-15-14 16,3-10-1 0,5-10-6-16,2-26-25 0,-5-9-58 15,20-16-185-15,-26 7-216 16,-24 9-570-16</inkml:trace>
  <inkml:trace contextRef="#ctx0" brushRef="#br0" timeOffset="3380">4938 719 2666 0,'0'0'491'0,"0"0"-451"16,0 0 43-16,0 0 116 15,0 0-48-15,16 180-94 16,-5-103-33-16,5-1 15 15,9 4-6-15,6-8-18 16,10-7-15-16,5-14-1 16,8-18 1-16,-2-19 0 0,4-14 0 15,0-20 12 1,1-38-12-16,-4-21 17 0,-7-13-13 16,-5-6-2-16,-4-5-4 15,4 3-70-15,21-20-202 16,-6 25-602-16,-9 23-1543 0</inkml:trace>
  <inkml:trace contextRef="#ctx0" brushRef="#br0" timeOffset="4431">7296 807 1664 0,'0'0'364'0,"0"0"-204"0,0 0-7 15,0 0 43-15,0 0-7 16,0 0-49-16,-172-81-19 16,131 86-43-16,1 37-11 15,0 24-7-15,5 16-7 16,13 17 1-16,16-1-29 16,6-6-12-16,22-16-5 0,24-20-8 15,18-19-16-15,10-26-49 16,9-11-56-16,6-27-51 15,-6-31-48-15,-5-12 29 16,-13-2 133-16,-14 1 58 16,-18 13 6-16,-14 19 158 15,-12 16 58-15,-7 23 27 16,0 6-125-16,-4 38-73 16,-13 21 19-16,4 11-29 15,7 0 4-15,6-10-26 16,6-12-17-16,28-18-4 15,15-13-10-15,8-23-16 16,5 0 1-16,0-25-20 0,-3-21-27 16,-5-10-3-16,-14-5 53 15,-10 4 6-15,-8 6 35 16,-9 19-17-16,-7 18 88 16,-6 14-3-16,0 8-17 15,0 40-34-15,-12 10-11 16,-1 4 31-16,8-5-54 15,5-13 1-15,0-14-9 16,0-15-26-16,21-15-106 16,23-8-238-16,-4-26-483 15,1-2-1149-15</inkml:trace>
  <inkml:trace contextRef="#ctx0" brushRef="#br0" timeOffset="4791">8591 1003 2167 0,'0'0'695'0,"0"0"-469"16,0 0-10-16,-158 19 8 15,89 17-45-15,-2 14-64 16,4 2-28-16,18 7-63 16,18-3-7-16,28-6-17 15,3-2 1-15,34-12-13 16,26-12-32-16,13-16-77 15,5-8-4-15,-3-15-53 16,-10-24 46-16,-11-9 38 16,-17 0 58-16,-15 9 36 0,-13 6 1 15,-9 16 82 1,0 11 89-16,0 6-64 0,-9 23-24 16,-10 27-20-16,3 9 10 15,8 3 19-15,5-7-90 16,3-5-2-16,0-18-2 15,19-9-60-15,5-15-53 16,11-8-39-16,-8-25-384 16,-5-9-386-16</inkml:trace>
  <inkml:trace contextRef="#ctx0" brushRef="#br0" timeOffset="5007">7844 55 2237 0,'0'0'500'0,"0"0"-418"15,0 0 2-15,196-47 104 16,-115 47 6-16,-9 0-88 16,-20 28-55-16,-20 22-18 15,-32 20-33-15,-25 51-40 16,-28-14-297-16,-3-15-697 0</inkml:trace>
  <inkml:trace contextRef="#ctx0" brushRef="#br0" timeOffset="6181">10202 320 1618 0,'0'0'329'0,"0"0"-166"16,0 0 63-16,0 0 50 0,0 0-93 16,0 0-96-16,0 0 28 15,0 181-25-15,-6-69-39 16,-1 10-15-16,-5 6-20 15,5-9 13-15,1-9-29 16,6-16 1-16,0-24 6 16,0-23-7-16,0-19-6 15,0-17-2-15,0-11 8 16,3 0 17-16,7-33-2 16,9-20-15-16,5-15 9 15,4-4-8-15,4-4-1 16,2 12 0-16,3 13 0 15,4 14-13-15,3 20 13 0,2 17-6 16,-3 0-8-16,1 42 13 16,-10 17 1-16,-9 11 0 15,-18 8 1-15,-7-2 31 16,0-6-31-16,-21-11-1 16,-14-11 39-16,-11-14-32 15,-5-15 19-15,-8-12 12 16,-3-7-5-16,0-4 30 15,5-30-55-15,11-8-7 16,8-6-2-16,17-5-42 16,21-19-146-16,16 12-314 15,17 13-613-15</inkml:trace>
  <inkml:trace contextRef="#ctx0" brushRef="#br0" timeOffset="6445">10968 976 2181 0,'0'0'392'0,"0"0"-229"16,0 0-117-16,0 0 132 15,0 178 18-15,0-119-121 16,0 0-24-16,0 0-51 15,0-3 0-15,0-2-1 16,10-13 1-16,1-2-36 16,5-13-75-16,0-9 8 0,3-17-234 15,0-12-259-15,-8-15-1009 16</inkml:trace>
  <inkml:trace contextRef="#ctx0" brushRef="#br0" timeOffset="6589">10849 613 2210 0,'0'0'381'0,"0"0"-290"16,0 0-91-16,0 0-157 16,0 0-513-16</inkml:trace>
  <inkml:trace contextRef="#ctx0" brushRef="#br0" timeOffset="7225">11248 1182 2027 0,'0'0'395'15,"0"0"-278"-15,0 0-80 16,0 0 36-16,0 0 14 15,175 34-65-15,-122-42 6 16,-1-12-28-16,-11-3 0 0,-12 1-9 16,-21 1-1-1,-8 1 9-15,-8 0 1 0,-33 3 11 16,-9 0 48-16,-10 9 50 16,-2 8 9-16,3 0-7 15,3 2-45-15,12 21-7 16,17 4-21-16,14 7-37 15,13 5 17-15,3 0-18 16,34 0-33-16,17-7-9 16,11-12-69-16,10-12-44 15,3-8-5-15,0-6-82 16,0-22 62-16,-7-6-1 16,-9 1 181-16,-9 0 5 15,-12 7 14-15,-17 11 55 16,-14 15 20-16,-10 0 35 0,0 29 12 15,0 18-32 1,-13 7-46-16,-5 5 12 0,2-9-54 16,4-13-15-16,5-12-3 15,4-13 4-15,3-12 7 16,0 0-14-16,0-18 0 16,3-26 43-16,19-14-43 15,7-7 1-15,1-3-1 16,-1 6 8-16,1 14 7 15,-4 16-9-15,-4 12 48 16,0 20 9-16,-7 0-33 16,0 22 31-16,-2 20 6 0,-4 8-34 15,-2 0 14-15,1-1-47 16,0-10-36-16,-3-12-75 16,1-11-452-16,-6-6-349 0</inkml:trace>
  <inkml:trace contextRef="#ctx0" brushRef="#br0" timeOffset="7439">11096 647 2485 0,'0'0'473'0,"0"0"-435"0,0 0-5 16,0 0 122-16,155-149-20 15,-92 123-57-15,-1 18-59 16,-5 8-19-16,-8 0-51 16,13 48-193-16,-16-6-324 15,-8-2-329-15</inkml:trace>
  <inkml:trace contextRef="#ctx0" brushRef="#br0" timeOffset="7547">11813 504 2006 0,'0'0'559'15,"0"0"-390"-15,0 0-36 16,165-173-12-16,-63 99-121 16,-15 16-198-16,-9 10-2326 0</inkml:trace>
  <inkml:trace contextRef="#ctx0" brushRef="#br0" timeOffset="8187">13291 891 1960 0,'0'0'323'0,"0"0"-235"15,0 0-34-15,0 0 27 0,0 0 28 16,0 0-66-16,0 0-35 16,134 179 17-16,-134-115-18 15,0-4 4-15,0-12-11 16,0-12 0-16,-5-13 18 15,2-19-18-15,3-4 0 16,0-4 51-16,0-37-29 16,24-15-21-16,14-10-1 15,8-10 6-15,5 2-2 16,4 12 2-16,-5 15-6 16,4 16 41-16,-8 26-14 15,-6 5 11-15,-2 34 39 16,-11 24-59-16,-5 18 16 0,-6 5-34 15,0-1 0 1,-5-9 0-16,8-9-48 0,4-16-76 16,21-18-177-16,-7-17-18 15,4-11-813-15</inkml:trace>
  <inkml:trace contextRef="#ctx0" brushRef="#br0" timeOffset="8672">14407 1052 1903 0,'0'0'594'0,"0"0"-456"15,0 0-10-15,-197 76 86 16,135-22 21-16,10 6-98 16,14 1-95-16,25-5-18 0,13-8-24 15,29-12-50 1,36-14-36-16,16-22-126 0,9 0-136 15,1-22-181-15,-16-20 265 16,-16-6 134-16,-26 0 130 16,-20 7 96-16,-13 4 117 15,0 12 99-15,0 5 72 16,-15 16-52-16,-1 4-137 16,4 2-79-16,5 43-66 15,4 19 5-15,3 22 22 16,0 21-46-16,22 33 2 15,15 34-31-15,4-11 7 0,-10-21 22 16,-6-25-31-16,-15-43 0 16,-7-4 6-16,-3-4 6 15,-7-25-8-15,-29-18 8 16,-21-23-11-16,-12 0 9 16,-9-31-10-16,-3-31-9 15,3-41-1-15,16-43 4 16,24-1-2-16,27 10-1 15,11 17-46-15,40 26 11 16,25-8-112-16,67-36-223 16,-18 31-469-16,-7 23-1267 0</inkml:trace>
  <inkml:trace contextRef="#ctx0" brushRef="#br0" timeOffset="9357">15174 1098 2089 0,'0'0'668'15,"0"0"-543"-15,0 0 10 16,0 0 113-16,0 0-74 16,-191-118-107-16,148 118-11 15,2 26-40-15,4 20 7 16,12 18-20-16,9 0 3 15,16 3-12-15,0-9 4 16,28-4-70-16,19-18-6 16,8-16-58-16,12-20-72 0,1 0-46 15,1-28 51 1,-14-17 90-16,-7-2 59 0,-18 2 53 16,-11 11 1-16,-16 8 131 15,-3 18 134-15,0 8-12 16,-15 0-133-16,-4 34-29 15,4 10-55-15,9 5-23 16,6-5 2-16,0-4-15 16,24-10-25-16,14-12-30 15,5-14-32-15,6-4 51 16,-1-2-65-16,-2-26-36 16,-5-5 95-16,-9-7 21 0,-11 7 21 15,-12 7 0-15,-3 9 73 16,-6 11 122-16,0 6-66 15,0 6-67-15,0 29-36 16,0 6-16-16,4 4 2 16,18-6-12-16,8-8-18 15,13-17 16-15,8-11-14 16,2-3-10-16,-6-17-5 16,-7-17 12-16,-5-7 2 15,-14-4 16-15,-9 3 1 16,-8 5 9-16,-4 6 3 15,0 14 38-15,0 17 40 16,-4 0-10-16,-5 25-31 0,-1 29-14 16,2 8 7-1,5 2-11-15,3-5-31 0,0-8-1 16,3-18-33-16,15-14-58 16,10-19-38-16,-9-8-376 15,-6-20-595-15</inkml:trace>
  <inkml:trace contextRef="#ctx0" brushRef="#br0" timeOffset="9591">14694 761 2597 0,'0'0'477'0,"0"0"-426"0,0 0 5 15,0 0 102-15,0 0-48 16,168-139-104-16,-103 115 6 16,-6 12-24-16,-3 5-38 15,-12 7-152-15,-7 0-270 16,4 17-142-16,-14 0 60 16,-1-6-949-16</inkml:trace>
  <inkml:trace contextRef="#ctx0" brushRef="#br0" timeOffset="9738">15314 542 1255 0,'0'0'569'16,"0"0"-303"-16,0 0 108 16,0 0-13-16,0 0-80 15,0 0-76-15,0 0-81 16,176-10-61-16,-131 16-24 0,7-4-39 16,4-2-78-16,31 0-77 15,-15-16-302-15,-7-1-419 16</inkml:trace>
  <inkml:trace contextRef="#ctx0" brushRef="#br0" timeOffset="10933">16864 1003 1706 0,'0'0'288'16,"0"0"-190"-16,0 0 45 15,0 0 29-15,0 0-31 16,0 0-50-16,0 0-49 15,159 105-7-15,-143-53-9 16,-7 4-11-16,-2-8 1 16,-4-7-16-16,-3-12 0 15,3-16 0-15,-3-13-30 16,0 0 9-16,0-35 9 16,3-19-4-16,0-18 16 15,7-6 2-15,4-4 5 16,2 8 35-16,3 16-16 15,3 15 48-15,4 21 14 16,-2 19-31-16,7 3-25 0,6 25-31 16,4 20 7-16,2 14 22 15,2 6-21-15,-5 5-8 16,-7 0-1-16,-4-3 1 16,-7-5-9-16,-3-9-1 15,-3-16-40-15,-5-12 3 16,5-17-29-16,0-8 53 15,9-8 8-15,9-29-23 16,10-17-11-16,8-12-25 16,17-16 19-16,9-16 44 15,9-14-17-15,4-4-18 0,-10-4 19 16,-16 14 24 0,-22 15 2-16,-18 23 37 0,-21 16 36 15,-4 20 81-15,-4 11-8 16,-18 7-19-16,-5 14 7 15,-8 0-31-15,2 14-7 16,-9 29-66-16,-4 21-12 16,2 12 18-16,1 14-26 15,5 11-1-15,11 5-9 16,8 4 1-16,6-1 0 16,10-9-1-16,3-13-63 15,0-17-1-15,3-22-15 16,19-19-5-16,9-21 25 15,3-8 32-15,6-15 26 0,8-23-18 16,-2-10-1-16,5-2 13 16,-2 5 6-16,0 11 1 15,-4 14 1-15,-8 20 21 16,-6 0 86-16,-4 42-64 16,-8 18-4-16,0 7 15 15,-3-1-40-15,-1-7-6 16,4-11-9-16,3-18-8 15,0-17-4-15,5-13-77 16,2-14-18-16,-2-32 32 16,5-15 26-16,-7-6 37 15,-4-6 12-15,-2 9 8 16,-3 10 50-16,-10 18 1 16,0 18 43-16,-6 18-4 0,0 3-56 15,0 40 3 1,0 9 5-16,0 14-28 0,0-1 4 15,0-4-26-15,0-10-1 16,0-13-18-16,0-14-67 16,7-24-149-16,-1 0-297 15,-3-16-365-15</inkml:trace>
  <inkml:trace contextRef="#ctx0" brushRef="#br0" timeOffset="11077">18737 627 2167 0,'0'0'600'0,"0"0"-524"16,0 0-42-16,0 0-34 15,0 0-91-15,0 0-465 16,0 0-1527-16</inkml:trace>
  <inkml:trace contextRef="#ctx0" brushRef="#br0" timeOffset="11810">18983 1216 1938 0,'0'0'380'0,"0"0"-311"16,0 0-68-16,0 0 50 15,199-8 142-15,-134-4-114 16,-3 2-28-16,-5-4-25 15,-17 2-12-15,-18-5-13 16,-15 0 38-16,-7-7-13 16,-7-5-4-16,-31 2 69 15,-5-2 3-15,-9 7-4 16,-7 9-15-16,-1 11-27 16,4 2 28-16,6 7-8 15,9 26-37-15,17 14 9 16,11 18-39-16,13 7 9 15,0 7-10-15,18-3 0 0,20-2-9 16,12-12-18 0,7-16-57-16,11-21-25 0,10-18-120 15,3-7 105-15,-3-32 79 16,-3-19-85-16,-13-13 59 16,-10-6 15-16,-9-3 56 15,-8 3 39-15,-10 9 70 16,-10 19 18-16,-7 19 27 15,-8 23-15-15,0 0-49 16,0 39-47-16,0 21 1 16,-8 10-4-16,0-1-29 15,1 1-2-15,4-14-9 16,3-11 0-16,-3-16-2 16,3-19 2-16,-3-10-12 15,3 0 2-15,0-32 5 0,0-18-5 16,0-10 2-1,6-8 8-15,23-1-1 0,4 1 1 16,14 6 0-16,6 9 10 16,10 14 1-16,-1 19 28 15,0 20 3-15,-5 0 12 16,-8 38 37-16,-3 28-13 16,-11 10-13-16,-8 8-7 15,-8 5-16-15,-6-5-13 16,-3-8-10-16,-1-14-19 15,-1-17 0-15,0-20-6 16,-3-14-48-16,6-11-50 0,0 0-43 16,18-64-100-1,-2 2-469-15,-5-5-430 0</inkml:trace>
  <inkml:trace contextRef="#ctx0" brushRef="#br0" timeOffset="12069">19136 751 2335 0,'0'0'330'16,"0"0"-202"-16,0 0-83 0,218-185 167 15,-128 135 47-15,-6 6-90 16,-15 26-68-16,-23 16-43 16,-11 2-58-16,-5 40-39 15,-8 10-426-15,0-5-2403 0</inkml:trace>
  <inkml:trace contextRef="#ctx0" brushRef="#br0" timeOffset="14378">24219 804 2094 0,'0'0'544'15,"0"0"-460"-15,0 0 76 16,0 0 106-16,0 0-109 15,74-157-88-15,-39 143-35 16,2 11 16-16,4 3-26 0,-4 3-8 16,-5 28 28-1,-7 10-19-15,-14 11 2 0,-11 4-1 16,0 8-4-16,-27 3 17 16,-22 0-37-16,-11 0-2 15,-3-2-27-15,-11 13-156 16,18-18-419-16,13-13-429 0</inkml:trace>
  <inkml:trace contextRef="#ctx0" brushRef="#br0" timeOffset="14525">24107 1714 2495 0,'0'0'688'16,"0"0"-447"-16,0 0-50 0,0 0-191 15,0 0-147-15,0 0-1243 16</inkml:trace>
  <inkml:trace contextRef="#ctx0" brushRef="#br0" timeOffset="13667">22338 1242 1620 0,'0'0'338'0,"0"0"-190"15,0 0 63-15,0 0 35 16,0 0-76-16,-162-120-35 15,112 106-7-15,-4 4-25 16,-1 10-19-16,-4 0 2 0,3 22-28 16,-1 23-19-16,8 15 12 15,15 6-33-15,15 6-5 16,19-2-13-16,0-8-1 16,40-13-10-16,22-12-14 15,13-21-62-15,9-16-64 16,0-2-77-16,-9-33 25 15,-16-6 100-15,-15-4 77 16,-15 4 26-16,-21 1 113 16,-8 10 51-16,0 6 86 15,0 10-35-15,-5 9-92 16,-6 5-40-16,3 11-56 16,5 37 4-16,3 18-19 0,0 19-11 15,0 17 14-15,0 6-15 16,14 10 5-16,2 5-5 15,-3-3 0-15,-4-1-3 16,-9-15 3-16,0-21 0 16,-12-15-4-16,-25-20 4 15,-7-20-12-15,-6-17 11 16,1-11 1-16,1-7 7 16,5-29-7-16,12-16 0 15,18-21-6-15,13-45-3 16,31-51-21-16,32 7-28 15,2 11-32-15,10 25-2 16,-15 40-6-16,-2 7 32 16,5 2 58-16,-17 24 8 0,-15 19 0 15,-13 16 53-15,-10 17 13 16,-3 1 1-16,-5 11-34 16,3 29 33-16,5 7-5 15,-3 9-32-15,1 0-17 16,4-9-11-16,2-4-1 15,1-12 0-15,3-12-77 16,3-11-141-16,-2-8-314 16,-4 0-343-16</inkml:trace>
  <inkml:trace contextRef="#ctx0" brushRef="#br0" timeOffset="13825">22459 913 2365 0,'0'0'584'16,"0"0"-380"-16,0 0-36 16,0 0-61-16,0 0-107 15,0 0-284-15,0 0-404 16,90-44-1001-16</inkml:trace>
  <inkml:trace contextRef="#ctx0" brushRef="#br0" timeOffset="14011">22705 633 2697 0,'0'0'531'0,"0"0"-481"0,0 0-8 15,0 0 4-15,0 0-46 16,267 93-96-16,-167-49-647 15,-6-1-1611-15</inkml:trace>
  <inkml:trace contextRef="#ctx0" brushRef="#br0" timeOffset="19755">75 3530 1637 0,'0'0'310'0,"0"0"-237"16,0 0-22-16,0 0 105 15,0 0-30-15,0 0-47 16,0 0-41-16,138-10-14 0,-95 10 6 15,3 0-8-15,5 0 9 16,1 0-4-16,1 0-21 16,4 0 7-16,-1 0-13 15,-4 0 0-15,4 0-3 16,-7 0 3-16,-1 0 0 16,-5 0 8-16,-2 0-7 15,-6 0-1-15,-2 0 0 16,-4 0-6-16,-5 0 6 15,4 0 0-15,-2 0 1 16,-2 0 7-16,4 0-7 16,4-5-1-16,-5-4 6 15,5 4-5-15,-8-4-1 0,-2 1 0 16,-3 3 0 0,-6-2 11-16,-2 5-10 0,2 0-1 15,0-2 9-15,-1 4 0 16,4 0-8-16,3 0-1 15,2 0 0-15,4 0 29 16,10 0-4-16,5 0 36 16,11 0-35-16,4 0-11 15,11-2 12-15,2 0-17 16,0-2-9-16,-5 4 24 16,-3 0 34-16,-8 0-43 15,-2 0-3-15,-4 0-12 16,1 0 6-16,0 0-7 0,0 0 0 15,-1 0 19-15,2 0-18 16,1 0 1-16,1 0 10 16,-3 0 4-16,2 0-4 15,-5 0-11-15,0 0 0 16,-4-3 8-16,-2 0-9 16,-1 1 0-1,-3-2 0-15,3 2 0 0,1-4 0 16,2 1 0-16,4-1 0 15,6-2 0-15,2 0 0 16,7-3 0-16,-5 1 1 16,2 2 5-16,-7 6-6 15,2 2-5-15,-2 0 5 16,7 0 4-16,4 0-4 0,5 0 0 16,1 0 25-16,-1 0-10 15,3 0-8-15,4-3-6 16,-1-3-1-16,7-2 7 15,-3-2-7-15,-2 2 0 16,-6 5 11-16,-4 2-11 16,-4 1 0-16,-3 0-1 15,3 0 1-15,4 0 20 16,2 0 4-16,10 0-12 16,3 0 6-16,3-12-16 15,0 3-1-15,-6 1-1 16,-7 5 0-16,1 1 1 15,-1 2-1-15,-3 0 0 0,1 0 1 16,-1 0-1-16,0-4 1 16,8 4-1-16,0-4 0 15,10 0 21-15,-2-1-20 16,0-2-1-16,-8 3 8 16,-6 0-7-16,-15 2-1 15,-18 2 0-15,-12 0 1 16,-9 0 0-16,-10 0-1 15,-3 0 0-15,0 0 0 16,0 0 1-16,0 0 8 16,0 0-9-16,3 0 0 15,0 0-1-15,3 0-8 16,1 0 9-16,-1 0-1 0,4 0 1 16,-5 0-6-1,7 0 6-15,1 0 0 0,3 0 8 16,9 0-8-16,9 2-1 15,12 4-5-15,14-6 6 16,12 0 39-16,9 0-15 16,3-8-12-16,2-6 4 15,5 0-13-15,-4 8-3 16,-3 1 0-16,-6 5 0 16,-12 0 3-16,-3 0-3 15,-11 11 0-15,1 0 10 16,-4 0-9-16,7-5-2 0,1 0 1 15,5-6 0 1,3 0 4-16,4 0-4 0,2 0 0 16,4 0-3-16,6 0 9 15,3 0-6-15,10 0 0 16,6 0 0-16,9 0 40 16,6 0-40-16,0-12 0 15,-2 1 26-15,-8-6-26 16,-5 3-1-16,-9 2 1 15,-14 4 0-15,-8 6 13 16,-13 2-13-16,-6 0 0 16,-4 0-3-16,-1 0 4 15,-5 0-2-15,3 6 1 16,4-2 0-16,0-4 3 16,5 0-3-16,2 0 0 0,2 0 3 15,-1 0-2 1,4 0-1-16,-2 0 0 0,2 0 0 15,-3-2 5-15,4-4-5 16,-4 4 0-16,-1-4-5 16,-2 0 13-16,1 1-9 15,-5 0 1-15,-9-1 0 16,-2 0-2-16,-14 3 2 16,-5 3 0-16,-9 0 0 15,-4 0 2-15,-3 0-3 16,4 0 1-16,-4 0 0 15,3 0 9-15,-3 0-9 16,4 0 0-16,-1 3-4 0,0 0 5 16,-1-3-2-16,3 0-4 15,0 3 5-15,8-3 9 16,3 0-9-16,6 0 0 16,15 0-3-16,8 0 12 15,11 0 0-15,6 0-2 16,3 0-7-16,7 0 42 15,0 0-42-15,-1 0 0 16,-2 0 14-16,-4 0-13 16,-2 0 8-16,2 0-9 15,5 0 1-15,5 0 17 16,3 6-18-16,5 2 0 16,5-6 10-16,5 1-9 15,0 0 0-15,7-3-1 16,-3 0 1-16,2 0 17 0,2 0-17 15,2 0-1-15,-1 4 15 16,5-2-15-16,1 0 1 16,2 2-1-16,6-4 11 15,-1 2-2-15,1-2-9 16,-5 0-3-16,-2 2 1 16,-3 2 3-16,-5-1-2 15,-2 2 1-15,-2-2 0 16,-3 0 2-16,1 0-2 15,2-3 0-15,-6 3 1 0,3-3 7 16,-8 0-9 0,2 0 1-16,0 2 0 0,-1 1 8 15,1 0-8 1,1-3-6-16,2 0 4 0,0 0 4 16,-1 0 2-16,1 0-4 15,0 0 0-15,-5 0-8 16,2 2 7-16,2 4-5 15,1-3 6-15,2 0 0 16,1 1 9-16,-1-3-9 16,0-1 0-16,4 3 3 15,0 3-3-15,2 0-1 16,5 2 1-16,-1 0 0 16,2 0 6-16,5-2-6 15,0 0 0-15,-2-3 3 16,5-3-3-16,-4 2 0 15,-3 3 0-15,-1-4 0 0,2 6-3 16,-5-3 3-16,2 4 0 16,-7 0-6-16,3 4 6 15,-4 0 0-15,1 1 0 16,0-3 0-16,-5-3 3 16,5-2-3-16,-3 2 0 15,-1-6 4-15,4 4-3 16,-3-5-1-16,3 2 0 15,-1 1 0-15,1 0 6 16,0 0-6-16,2-1 0 16,1 1 2-16,-1 0-1 15,5-3-2-15,-4 2 0 16,-3-2 1-16,2 0 3 0,-2 4-3 16,0-2 0-16,2 1-18 15,1 6 20-15,-1-3-2 16,1 1 0-16,0 2 0 15,-4-3 9-15,1-1-9 16,-3 1 0-16,-3-3 0 16,-5-1 0-16,2 4 0 15,3-3-1-15,-4 2 1 16,-3 5 8-16,1-2-8 16,-2-2 0-16,-2 4-6 15,1-2 7-15,-1 1-1 16,0-4 0-16,0-2 1 0,0-3-1 15,4 3 0-15,-4-3 0 16,-1 0-6-16,-2 0 12 16,0 3-7-16,-6 4 1 15,-2-3 0-15,-5 2 1 16,-3-4-1-16,1 4 0 16,-1-4 2-16,0-2-1 15,5 4-1-15,-8-4 0 16,0 0 0-16,-3 2-1 15,-7 2 1-15,-4-2 0 16,-8 1-2-16,-9-3 8 16,-10 3-4-16,-11-3-2 15,-7 0 0-15,-3 0 36 0,0 0-31 16,0 0-5 0,-6 0-9-16,-1 0-45 0,4 0-55 15,3 0-137-15,0 0-264 16,16 2 11-16,0 4-796 0</inkml:trace>
  <inkml:trace contextRef="#ctx0" brushRef="#br0" timeOffset="20454">24206 2842 1839 0,'0'0'370'0,"0"0"-236"0,0 0-6 16,0 0 28-16,0 0-47 16,0 0-62-16,87-143 1 15,-55 128-4-15,0 7-18 16,-8 8 9-16,1 0-34 16,-6 11 10-16,-3 21 37 15,-8 6-3-15,-5 5 2 16,-3-1-6-16,0 2-8 15,-3 2 21-15,-21-4-27 16,-4 0 0-16,-4-3 16 16,2-2-32-16,-2-6-11 15,5-6-53-15,1-6-192 16,7-5-452-16,7-8-1486 0</inkml:trace>
  <inkml:trace contextRef="#ctx0" brushRef="#br0" timeOffset="20613">24198 3604 2232 0,'0'0'816'0,"0"0"-561"16,0 0-53-16,0 0-127 15,0 0-75-15,0 0-541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5:33.8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 1906 0,'0'0'842'15,"0"0"-842"-15,0 0 6 16,0 0-6-16,0 0 146 16,76 210-92-16,-69-138-45 15,-7-2 10-15,0-7-19 0,0-13-21 16,0-21-28-16,0-19-24 16,0-10 47-16,0-10 25 15,0-38-7-15,0-20 2 16,8-4 6-16,14-2-4 15,7 1 2-15,7 17-5 16,4 16 7-16,8 21 0 16,-4 19 1-16,0 0 73 15,-4 43 6-15,-8 12-33 16,-3 16-14-16,-7 1-32 16,-3-1-1-16,-9-5-40 15,8-10-128-15,-6-16-220 16,2-21-491-16</inkml:trace>
  <inkml:trace contextRef="#ctx0" brushRef="#br0" timeOffset="767">1006 0 859 0,'0'0'1698'15,"0"0"-1397"-15,0 0-144 16,0 0 122-16,0 0-103 15,0 0-75-15,-186 134-50 16,149-72-29-16,15-3-22 16,19-2 0-16,3-9-65 15,18-8-40-15,23-17-43 0,10-16-98 16,3-7-32 0,-3-17-18-16,-4-28 139 0,-10-16 111 15,-8-4 46-15,-11 6 1 16,-11 10 156-16,-7 16 81 15,0 27 94-15,0 6-109 16,0 27-130-16,0 31-26 16,0 15-31-16,15 2-7 15,21 0-29-15,20-12-6 16,13-18 0-16,11-18-26 16,-4-24-35-16,-10-3-23 15,-7-27-39-15,-20-21 17 16,-9-11 76-16,-11 0 35 15,-12-3 1-15,-4 9 50 0,-3 13 3 16,0 21 71-16,0 15-10 16,0 4-53-16,0 41-37 15,7 20-23-15,8 15 32 16,10 8-33-16,16-2 6 16,13-12-16-16,15-18 5 15,4-24-85-15,-4-27 7 16,-3-1-7-16,-15-36-26 15,-10-19 12-15,-13-8 101 16,-9-9 3-16,-12 3 69 16,-7 11 23-16,0 11 51 15,0 21-22-15,-10 20 3 16,-9 6-38-16,4 42-62 0,5 31 4 16,1 26-8-16,9 15 16 15,0 17-27-15,9 33-9 16,23-13 32-16,8 3-31 15,4-9 0-15,-15-41 25 16,-7-4-25-16,-18-34-1 16,-4-33 1-16,-19-21 7 15,-32-12 16-15,-10-24-24 16,-5-31 0-16,7-20 3 16,12-19-3-16,15-16-21 15,20-11-3-15,12-11-57 16,15-60-72-16,26 30-434 15,-9 15-763-15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08.5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1003 2167 0,'0'0'366'16,"0"0"-289"-16,0 0-44 15,0 0 52-15,193-50-9 16,-86-2-39-16,13-20-37 16,3-13-24-16,-6-16-85 15,-22-11-34-15,-22-2 47 16,-33-5 58-16,-26 14 38 16,-14 16 2-16,0 24 133 0,-36 28 35 15,-8 30-17-15,-10 7-19 16,-5 63-69-16,-2 58-17 15,5 59 14-15,12 51-11 16,19-14-6-16,21-47-17 16,4-59-26-16,16-42-2 15,31-10-47-15,22-9-76 16,23-21-95-16,60-29-148 16,-24-36-224-16,-16-10 54 0</inkml:trace>
  <inkml:trace contextRef="#ctx0" brushRef="#br0" timeOffset="714">1382 829 2061 0,'0'0'508'15,"0"0"-405"-15,0 0 125 0,0 0 25 16,0 0-91-16,-189-30-43 16,141 60-63-16,11 20-37 15,12 8-4-15,15 12-15 16,10 2-56-16,7-10-58 15,40-14-71-15,10-14-105 16,13-21 18-16,-1-13 146 16,-3-13 54-16,-15-30 55 15,-17-11 17-15,-12 7 114 16,-19 3 71-16,-3 16 82 16,0 14-29-16,-8 10-89 15,-9 4-77-15,5 18-56 0,8 20-15 16,4 8-2-16,0 1-16 15,29-10-56-15,12-15-39 16,6-15-32-16,0-7-13 16,-6-5 48-16,-5-27 70 15,-6-9 39-15,-13 0 18 16,-9 5 30-16,-4 6 121 16,-4 14 28-16,0 13-38 15,0 3-77-15,0 3-55 16,0 32-27-16,10 12 0 15,15 9-1-15,16-8-60 16,13-4-30-16,9-18 67 16,3-14-101-16,-1-12 44 0,-10 0 56 15,-11-28 25-15,-16-11 4 16,-9-4 41-16,-12-3 47 16,-7 10 60-16,0 6-42 15,-4 14-10-15,-14 13 11 16,1 3-64-16,-2 38-28 15,1 39-17-15,11 27 13 16,7 53 9-16,0 53-23 16,0 40-1-16,7-24 14 15,15-48-13-15,-7-64 0 16,-2-42 3-16,3 5-2 16,-6-12 7-16,-2-11-9 15,-8-23 0-15,0-24 15 0,-15-7 12 16,-17-14-17-1,-12-29-10-15,3-15 0 0,1-21-15 16,14-20-77-16,16-42-47 16,10-65-74-16,3 29-564 15,11 6-1137-15</inkml:trace>
  <inkml:trace contextRef="#ctx0" brushRef="#br0" timeOffset="918">1156 632 2324 0,'0'0'378'0,"0"0"-263"0,0 0 4 16,192-131 137-16,-107 101-82 16,-5 14-81-16,-15 13-51 15,-14 3-42-15,-20 19-84 16,-25 47-113-16,-6-10-383 15,0-6-316-15</inkml:trace>
  <inkml:trace contextRef="#ctx0" brushRef="#br0" timeOffset="997">1888 574 1927 0,'0'0'864'16,"0"0"-610"-16,303-227-178 16,-156 122-76-16,-17 10-454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10.9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0 721 1945 0,'0'0'336'0,"0"0"-227"16,0 0-85-16,0 0 74 15,0 0 63-15,0 0-81 16,183-138-37-16,-127 104-38 0,-5 20 4 15,-4 14-18 1,-8 1 9-16,-5 46 0 0,-6 22-1 16,-9 13 1-16,-9 14-1 15,-5-9-14-15,-5-8-11 16,0-18 25-16,0-26-23 16,0-23 24-16,0-12 12 15,0-2 18-15,-8-43 1 16,1-26-30-16,4-12-1 15,3-11 22-15,0 6-11 16,3 9 14-16,22 17 9 16,4 21 2-16,8 27 20 15,2 14-38-15,5 14-2 16,4 51 4-16,-4 17-20 0,-7 12-14 16,-9 4-5-16,-9-9-22 15,-9-13-37-15,-6-27 25 16,-4-20 21-16,0-19 32 15,0-10 6-15,-7-16 23 16,-12-36-7-16,6-17-2 16,4-11 20-16,9-8-9 15,0 6-4-15,34 7 21 16,13 15-47-16,4 18 7 16,8 19 8-16,-5 23-16 15,1 2 15-15,-8 51 1 16,-10 20-15-16,-11 23 9 15,-13 4-10-15,-4 2-21 0,1-9 15 16,2-22-31 0,6-18-33-16,21-43-174 0,-2-10-223 15,-5-3 182-15</inkml:trace>
  <inkml:trace contextRef="#ctx0" brushRef="#br0" timeOffset="697">1883 639 624 0,'0'0'1716'15,"0"0"-1411"-15,0 0-199 16,0 0 83-16,-215 47 7 0,149 4-34 16,7 15-50-1,11 13-56-15,23 0-38 0,18 3 9 16,7-4-27-16,29-12-1 15,34-18-5-15,16-18-87 16,12-30-67-16,4 0-74 16,-4-47-39-16,-18-21 52 15,-14-4 108-15,-26-7 113 16,-18 11 42-16,-15 12 120 16,0 13 41-16,0 18 66 15,-12 18-76-15,-2 7-46 16,3 19-101-16,7 34-35 0,4 11 4 15,0 13-15 1,15-12 0-16,24-12-45 0,12-17-69 16,1-16-12-16,3-20-53 15,-5 0-17-15,-2-20 57 16,-1-26 94-16,-13-12 36 16,-5-9 18-16,-16 5-4 15,-4 6 75-15,-6 21 13 16,-3 18 68-16,0 17 19 15,0 14-107-15,0 41-43 16,0 23-10-16,0 12 4 16,15-3 4-16,14-10-28 15,12-22-2-15,13-25-17 16,12-30 13-16,6 0 0 16,-2-47-43-16,-13-15 5 0,-9-10-10 15,-15-2 15-15,-16-3 26 16,-8 9 13-16,-9 15 39 15,0 13 81-15,0 21 26 16,0 19-36-16,0 0-29 16,0 52-74-16,0 21 1 15,0 15 38-15,0 7-28 16,18-13-5-16,8-13-13 16,9-16-6-16,9-28-10 15,4-18-25-15,-4-7-41 16,-16-45-62-16,-9-13-319 15,-19 4-435-15</inkml:trace>
  <inkml:trace contextRef="#ctx0" brushRef="#br0" timeOffset="970">1401 536 1896 0,'0'0'378'16,"0"0"-232"-16,0 0 128 16,220-209 13-16,-141 150-109 15,-6 10-102-15,-14 23-49 0,-17 13-27 16,-11 13-126-16,-9 0-177 15,-12 37-242-15,-3-6-161 16,-2-8-825-16</inkml:trace>
  <inkml:trace contextRef="#ctx0" brushRef="#br0" timeOffset="1146">2072 0 773 0,'0'0'926'15,"0"0"-619"-15,0 0-9 16,0 0-19-16,0 0-41 15,222-5-2-15,-163 36-36 16,-5 1-97-16,2 1-48 16,-9-10-20-16,-8-7-35 0,-2-13-19 15,-5-3-73 1,2-32-104-16,-12-14-398 0,-5-6-1289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7:56.0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967 395 834 0,'0'0'1463'16,"0"0"-1264"-16,0 0-136 16,0 0 19-16,0 0 150 15,0 0-35-15,0 0-79 16,0-5-34-16,0 22-37 16,0 19-10-16,0 24 2 15,0 31 12-15,4 25-8 0,-4 17-17 16,0 2 2-1,0-3 2-15,0-18-15 0,0-14-4 16,0-23-2-16,0-24-9 16,0-17 0-16,0-20-45 15,0-13-58-15,0-20-144 16,-12-28-473-16,-10-6-1301 0</inkml:trace>
  <inkml:trace contextRef="#ctx0" brushRef="#br0" timeOffset="261">0 424 2246 0,'0'0'632'0,"0"0"-530"15,0 0-41-15,0 0 83 16,0 0-32-16,0 0-61 15,0 0-3-15,239-40 21 16,-102 27-39-16,54-7-8 16,34-6-7-16,-21 3-4 15,-21 3-11-15,-38 8-20 16,-43 7-61-16,15 5-85 16,-18 5-333-16,-41 14-582 0</inkml:trace>
  <inkml:trace contextRef="#ctx0" brushRef="#br0" timeOffset="1305">1729 938 2455 0,'0'0'381'16,"0"0"-331"-16,0 0-49 15,0 0 71-15,0 0 1 16,194-39-34-16,-111-20-39 16,8-19-14-16,-6-20-14 15,-12-10-14-15,-19-5 24 16,-22 12 17-16,-20 12 1 0,-12 24 34 16,-7 22 89-16,-37 18 15 15,-7 25-25-15,-8 5-32 16,-4 51-45-16,3 49-9 15,4 58-26-15,20 52-1 16,14-13 2-16,22-35-2 16,0-48 0-16,0-36 0 15,10-1-30-15,9-8-20 16,3-4-20-16,-3-31-20 16,-9-26 23-16,-2-13-7 15,2-4 35-15,2-44 26 16,5-22 13-16,5-14-3 15,12-6 3-15,5 2-1 16,8 13 0-16,0 22 1 0,1 20-1 16,-8 23 1-1,1 10 16-15,-5 27 22 0,-3 35-7 16,-4 20-2-16,5 10 13 16,-5-1-30-16,6-12-12 15,6-20-29-15,6-26-52 16,12-29-115-16,6-4-117 15,-3-49-45-15,1-23 96 16,-12-7 126-16,-11-3 104 16,-15 12 32-16,-11 18 162 15,-6 20 119-15,-8 18 52 16,0 14-21-16,0 0-112 16,0 23-113-16,0 22-57 0,0 15-10 15,0 10-10-15,26-5-5 16,28-10-5-16,15-22-18 15,7-25-54-15,-3-8 0 16,-14-28 7-16,-18-21 13 16,-31-11 42-16,-10 2 10 15,-32 6 37-15,-34 5 24 16,-15 19 26-16,-2 10-19 16,7 13-11-16,17 5-11 15,26 0-31-15,28 0-15 16,5 0-30-16,41 0-49 15,32 9 58-15,18 1-21 0,12 1-6 16,-5 3 12-16,-6 10 12 16,-20 12 22-16,-6 10-35 15,-15 12 21-15,-7 7 16 16,-12-4 13-16,-10-8 11 16,-7-18-14-16,-11-8 2 15,-4-21 6-15,0-6-12 16,0 0-6-16,-4-23-17 15,-11-16-12-15,12-14 23 16,3-2-9-16,0-1-4 16,25 4 19-16,19 11-12 15,3 19 12-15,-3 15 17 16,-8 7 26-16,-7 24 23 0,-11 25 6 16,-2 16-6-1,-6 5-26-15,2-9-40 0,1-7-49 16,21-31-125-16,-5-14-472 15,3-9-1640-15</inkml:trace>
  <inkml:trace contextRef="#ctx0" brushRef="#br0" timeOffset="1750">4817 1051 2760 0,'0'0'474'0,"0"0"-428"15,-200 78 48-15,116-23 58 16,14 8 4-16,30 2-63 16,30-5-93-16,10-7-30 15,54-10-68-15,27-21-26 0,17-22-84 16,4 0-168-16,-4-49-12 16,-17-14 99-16,-24-3 178 15,-20 8 111-15,-26 12 163 16,-11 15 172-16,0 17 142 15,-4 6-244-15,-21 8-47 16,3 15-60-16,3 39-64 16,9 34-20-16,10 54 9 15,29 62-29-15,66 41-8 16,25 11-5-16,5-49 4 16,-27-63 6-16,-44-54-19 0,-10-22 0 15,-15 1 4-15,-14-5-4 16,-15-3-1-16,-22-19-18 15,-47-14 7-15,-23-24 0 16,-6-4 10-16,4-22 2 16,6-40-6-16,18-30-28 15,20-59-35-15,17-102-83 16,15 24-323-16,3 5-755 0</inkml:trace>
  <inkml:trace contextRef="#ctx0" brushRef="#br0" timeOffset="1983">3283 715 2663 0,'0'0'346'0,"0"0"-294"16,0 0-43-16,233-170 93 15,-143 113 51-15,-6 18-69 16,-14 20-75-16,-19 19-9 16,-11 10-168-16,-15 69-131 15,-9 0-309-15,-10-11-374 0</inkml:trace>
  <inkml:trace contextRef="#ctx0" brushRef="#br0" timeOffset="2064">4303 474 927 0,'0'0'910'0,"204"-223"-910"15,-84 92-32-15,-6 11-1684 16</inkml:trace>
  <inkml:trace contextRef="#ctx0" brushRef="#br0" timeOffset="2979">6400 1312 2827 0,'0'0'213'16,"0"0"-213"-16,0 0-159 15,203-186 159-15,-122 100 6 16,2-6 39-16,-2-1-38 16,-8-7-1-16,-16 2-5 15,-19 2 79-15,-23 12 29 16,-15 12-9-16,0 18-14 16,-31 18 14-16,-8 27-7 15,-11 9-3-15,-6 28-47 16,-5 48-16-16,5 33-18 0,9 29-1 15,11 11 5-15,18 10-13 16,11-5 0-16,7-14 0 16,0-17-29-16,3-24-13 15,11-30 0-15,-2-27 5 16,-6-23 5-16,1-15-8 16,2-4 7-16,-3-23 19 15,10-30-7-15,6-16 14 16,10-5-8-16,12-10-8 15,10 14 16-15,12 10-16 16,3 17 12-16,4 20-4 16,-11 12 15-16,-7 11 19 15,-15 5 5-15,-18 24 3 16,-18 6 22-16,-4 5-37 0,-26 0 9 16,-25-11-7-16,-15-5-14 15,0-14 18-15,1-10-17 16,4 0 0-16,13-10 15 15,18-17-15-15,16 3-1 16,14 5 2-16,0 6-2 16,26 6-2-16,18 7-6 15,6 0 8-15,5 20 16 16,-1 23-15-16,5 13 8 16,-2 7-2-16,6-1-6 15,6-3 0-15,11-16-1 16,4-18-19-16,11-18 8 15,-7-7-47-15,-5-26-41 0,-17-20 24 16,-22-9 30 0,-15-7 38-16,-26 2 7 0,-3-3 10 15,-14 11 52-15,-30 5 21 16,-6 18 10-16,-1 13-4 16,-1 16-17-16,9 0-8 15,9 38-25-15,12 20-4 16,16 10 22-16,6 4-42 15,15-3-3-15,32-9-12 16,17-14-3-16,11-14-45 16,-2-15-69-16,6-17-60 15,-20 0-324-15,-23-27-484 0</inkml:trace>
  <inkml:trace contextRef="#ctx0" brushRef="#br0" timeOffset="3185">7300 919 965 0,'0'0'1653'0,"0"0"-1429"15,0 0-182-15,142-230 95 16,-70 158 74-16,-2 14-45 16,-4 11-64-16,-7 22-31 15,-12 17-46-15,-3 8 2 16,-1 24-27-16,16 67-70 15,-12-5-216-15,-11 2-701 0</inkml:trace>
  <inkml:trace contextRef="#ctx0" brushRef="#br0" timeOffset="3774">1879 2330 690 0,'0'0'1612'15,"0"0"-1304"-15,0 0-235 16,0 0 71-16,-189 0 133 15,177 0-72-15,8 0-100 0,4 0-57 16,26-7-8-16,43-6-29 16,70-10 11-16,94-4 38 15,99 3-12-15,65 3-12 16,26 8-18-16,12 10 6 16,-9 3 3-16,22 0-27 15,12 0 27-15,-5 23 8 16,-36 3-22-16,-40 4 4 15,-39-7-17-15,-45-4 1 16,-33-9 9-16,-58-8-10 16,-62-2 0-16,-50 0-11 15,-38 0 8-15,-14 0-28 16,-14 0-22-16,-14 0-43 0,-12 5 29 16,-56 2-151-1,2-2-407-15,3-5-255 0</inkml:trace>
  <inkml:trace contextRef="#ctx0" brushRef="#br0" timeOffset="3951">9021 1362 2923 0,'0'0'0'0,"0"0"-678"0</inkml:trace>
  <inkml:trace contextRef="#ctx0" brushRef="#br0" timeOffset="4091">9138 1812 2965 0,'0'0'583'16,"0"0"-549"-16,0 0-34 16,0 0-145-16,0 0-455 0</inkml:trace>
  <inkml:trace contextRef="#ctx0" brushRef="#br0" timeOffset="5066">11660 1028 1629 0,'0'0'315'0,"0"0"-152"16,0 0 21-16,0 0 78 16,0 0 30-16,0 0-80 15,0-27-88-15,8 107-94 16,-1 63 20-16,0 8 42 16,-2 0-47-16,-5-13-16 15,0-43-28-15,0-3 0 16,3-6-2-16,1-28-141 15,-4-51-200-15,0-7-426 0,0-16-1274 16</inkml:trace>
  <inkml:trace contextRef="#ctx0" brushRef="#br0" timeOffset="5269">10767 857 2613 0,'0'0'358'0,"0"0"-283"16,0 0-44-16,0 0 59 16,0 0-14-16,296-2 62 15,-49-16-92-15,30-5-32 16,-35 4-2-16,-68 6-12 16,-25 13-87-16,-49 0-199 15,-17 0-608-15</inkml:trace>
  <inkml:trace contextRef="#ctx0" brushRef="#br0" timeOffset="6093">12597 1324 2225 0,'0'0'316'15,"0"0"-197"-15,0 0 79 16,18 219 31-16,-18-118-66 15,0 11-94-15,12-5-37 16,10-11-32-16,10-23-14 16,19-28-3-16,15-28-57 0,7-17-14 15,11-23-7 1,-4-35-63-16,-4-15 103 0,-14-4 29 16,-11 5 26-16,-17 17 8 15,-17 14 105-15,-5 16 28 16,-12 16 31-16,0 9-34 15,0 0-45-15,0 20-71 16,0 18-22-16,0 12 6 16,3 2-6-16,26-10-29 15,15-9-53-15,18-19-65 16,8-14 27-16,6 0 42 16,-3-40-85-16,-11-12 77 0,-11-10 40 15,-19 3 40-15,-10 6 6 16,-10 13 41-16,-12 21 116 15,0 13 66-15,0 6-73 16,0 16-75-16,0 33-60 16,0 13-5-16,0 4 14 15,0 3-22-15,29-14-4 16,21-11-31-16,16-23-10 16,10-13 42-16,9-8-62 15,-2-13 6-15,-2-27 17 16,-12-8-53-16,-8-5 63 15,-8 3 4-15,-18 1 26 16,-9 7 9-16,-15 10 35 16,-11 5 74-16,0 11 26 15,0 5-51-15,0 8-35 0,-8 0-8 16,1 3-23-16,7 0-2 16,0 26-25-16,0 30-6 15,0 26 5-15,0 23 2 16,7 42 6-16,23 43-7 15,9 34 11-15,-1-17 34 16,-10-36-44-16,-9-50 0 16,-12-28 13-16,1 0-13 15,-8-1 3-15,0 1-3 16,-37-28-1-16,-26-18 34 16,-16-21-8-16,-16-24-8 0,-11-2 22 15,4-31-16 1,7-46-12-16,19-24 6 0,26-54-17 15,50-44-1-15,42-34-11 16,58 19-73-16,60 14-54 16,-29 70-242-16,-37 46-720 0</inkml:trace>
  <inkml:trace contextRef="#ctx0" brushRef="#br0" timeOffset="7801">16757 764 2364 0,'0'0'531'0,"0"0"-466"16,0 0-1-16,0 0 140 16,0 0-49-16,0 0-78 15,0 0-77-15,202 113-38 0,-120-113-144 16,-4 0-419-16,-14-27-421 0</inkml:trace>
  <inkml:trace contextRef="#ctx0" brushRef="#br0" timeOffset="7919">17334 703 2218 0,'0'0'581'0,"0"0"-472"16,0 0 84-16,0 0-50 15,193 49-139-15,-87-42-4 16,-19-7-358-16,-10 0-585 0</inkml:trace>
  <inkml:trace contextRef="#ctx0" brushRef="#br0" timeOffset="6446">16010 1444 1676 0,'0'0'1460'0,"0"0"-1252"16,0 0-208-16,0 0 10 15,0 0 35-15,0 0 15 16,0 0-48-16,25 243-12 15,-25-161-14-15,0-10-32 16,0-17-26-16,0-14-78 16,-7-28 18-16,-3-13 68 15,-2-19 33-15,6-35 31 16,2-15 1-16,4-6 29 16,0-4 45-16,26 4-44 15,18 5-8-15,13 11-4 0,12 15-19 16,4 10-9-1,8 21-91-15,17 13-208 0,-21 7-294 16,-15 23-359-16</inkml:trace>
  <inkml:trace contextRef="#ctx0" brushRef="#br0" timeOffset="7077">17009 1450 2248 0,'0'0'606'15,"0"0"-515"-15,0 0 70 16,-236 59 58-16,154-5-26 16,10 7-70-16,14 10-63 15,21-1-22-15,27 2-23 16,10-6-15-16,22-13-22 0,39-11-89 16,23-21-11-16,8-21-59 15,2-5-99-15,-6-40 32 16,-18-17 62-16,-20-8 96 15,-21-5 90-15,-19 10 35 16,-10 12 118-16,0 20 99 16,-3 24-9-16,-16 9-76 15,6 30-102-15,6 28-52 16,7 11 5-16,0 3-18 16,17-7-10-16,30-16-43 15,9-19-13-15,8-19 29 16,-1-11 9-16,-4-20-46 0,-12-26 28 15,-3-14 17-15,-5-4 19 16,2-6 10 0,-9 11-5-16,-2 16 5 0,-13 23 36 15,-8 20 31-15,-9 14 7 16,0 38-37-16,0 18-6 16,0 2-26-16,0 0-5 15,0-14-6-15,0-18-25 16,7-20-5-16,3-17-41 15,2-3-17-15,-2-32 67 16,1-25 26-16,11-10-14 16,4-13 14-16,3 6-5 15,4 6 6-15,0 20 32 16,-1 19 23-16,2 22 28 0,-2 7-1 16,-4 39-6-16,-2 30-5 15,-4 20-23-15,0 6-20 16,3 1 14-16,2-13-42 15,-1-20-43-15,6-34-88 16,-4-15-212-16,-2-14-545 0</inkml:trace>
  <inkml:trace contextRef="#ctx0" brushRef="#br0" timeOffset="7535">18570 1536 2309 0,'0'0'783'0,"0"0"-630"16,0 0-48-16,-186 36 60 0,127 24 40 16,8 14-106-16,19 8-49 15,24 3-50-15,8-6-9 16,25-12-31-16,34-15-70 16,11-27-38-16,2-17-70 15,1-8-68-15,-7-30 125 16,-15-25 65-16,-19-14 96 15,-10-2 8-15,-19 10 102 16,-3 8 91-16,0 18 13 16,-17 21-37-16,-5 14-27 15,0 24-93-15,4 44-41 16,3 31 16-16,15 51-8 16,0 58-8-16,44 41-14 0,22 7 10 15,3-50-12-15,-15-58 0 16,-24-59 0-16,-13-27 3 15,-8-4-3-15,-9-11 0 16,0-12 5-16,-41-30-3 16,-16-5 10-16,-9-36-12 15,3-29-2-15,12-24-8 16,14-27-2-16,27-41-44 16,10-37-40-16,25-34-40 15,16-6-102-15,-9 63-455 16,-20 51-852-16</inkml:trace>
  <inkml:trace contextRef="#ctx0" brushRef="#br0" timeOffset="10981">24250 1844 2206 0,'0'0'246'0,"0"0"-237"15,0 0 7-15,0 0 38 16,255-144-8-16,-160 66-46 15,3-21-22-15,-3-14-15 16,-7-14-3-16,-19-7 40 0,-22-1 0 16,-21 7 31-1,-26 20 103-15,0 26 39 0,-41 31 20 16,-13 34 4-16,-12 17-65 16,-3 45-51-16,-8 64-38 15,8 57-5-15,15 56 29 16,17 14-29-16,27-34 5 15,10-54-22-15,0-60-21 16,6-22-27-16,27-10-32 16,22-12-23-16,47-41-86 15,-7-3-376-15,-11-27-258 0</inkml:trace>
  <inkml:trace contextRef="#ctx0" brushRef="#br0" timeOffset="11643">25625 1487 2443 0,'0'0'567'16,"0"0"-467"-16,0 0 101 15,0 0 25-15,-259-14-40 16,178 50-81-16,8 18-40 16,15 7-40-16,15 10-24 15,21-1-1-15,22 2-19 16,0-9-77-16,44-13-66 15,21-25-23-15,12-18-68 16,2-7-37-16,2-45-1 16,-11-22 101-16,-16-7 138 15,-22-3 52-15,-14 12 139 16,-14 19 113-16,-4 23 84 16,0 23-81-16,0 3-132 0,-10 46-77 15,3 20-40-15,7 16-6 16,0 3 0-16,17-6-10 15,30-11-28-15,16-26 7 16,3-21-38-16,-4-24 6 16,-4 0 0-16,-7-33 20 15,-11-22 42-15,-8-8 0 16,-1-3 1-16,-11 7 0 16,-5 15 14-16,-11 22 50 15,-1 22 29-15,-3 0-39 16,0 27-42-16,0 28-12 15,0 11 1-15,0 0-1 0,0-6-23 16,0-9-2-16,0-22-65 16,0-19-10-16,0-10 19 15,0-6 16-15,0-37 25 16,8-12 7-16,6-12 33 16,11-6 0-16,9 2 18 15,2 5-9-15,4 14 24 16,1 16-8-16,-6 26 35 15,3 10 36-15,-6 14-28 16,-7 37 20-16,-3 19-39 16,0 14-19-16,-7 5 8 15,1-3-25-15,-3-18-13 16,-1-15 0-16,-5-24-88 0,-7-29-152 16,0 0-372-16,-12-32-907 15</inkml:trace>
  <inkml:trace contextRef="#ctx0" brushRef="#br0" timeOffset="11848">25347 1264 2083 0,'0'0'392'0,"0"0"-301"16,0 0 9-16,190-131 35 15,-114 98-21-15,-2 14-47 0,-9 12-67 16,-13 7-103-16,-5 0-170 16,-18 9-352-16,-7 3-1251 0</inkml:trace>
  <inkml:trace contextRef="#ctx0" brushRef="#br0" timeOffset="11957">26161 975 2479 0,'0'0'479'0,"0"0"-351"15,0 0 34-15,0 0-56 16,255 34-106-16,-169-3-151 16,-8 5-860-16</inkml:trace>
  <inkml:trace contextRef="#ctx0" brushRef="#br0" timeOffset="10215">19984 1627 1502 0,'0'0'653'16,"0"0"-493"-16,0 0-120 16,0 0-17-16,0 0 111 15,0 0-43-15,0 0-48 16,136-77 0-16,-101 77-3 15,-1 35-11-15,-5 17-7 0,-4 8-13 16,-10 8 7 0,-5-5-10-16,-6 0-6 0,-4-14 2 15,0-14-1-15,0-12-1 16,0-8 7-16,0-15-6 16,0 0 35-16,0-15-13 15,0-24-23-15,0-17 0 16,0-10-5-16,18-2 4 15,11 3 1-15,5 7 0 16,5 16 0-16,1 23 0 16,-2 19-5-16,-3 0 5 15,-1 39 6-15,-5 20-5 0,3 7-1 16,-7 3-4 0,-6-3-17-16,-4-13-18 0,-5-11-6 15,-6-19 23-15,-4-20 10 16,0-3 12-16,0-16 37 15,0-33-37-15,0-14 13 16,0-9-12-16,0 0 7 16,0 3-1-16,8 7 1 15,17 12-6-15,4 18-2 16,0 18 0-16,5 14 15 16,-2 7 50-16,0 40-14 15,5 17-12-15,0 16-27 16,2 4-12-16,5 1-15 0,4-13 6 15,2-15-59 1,3-21-41-16,-2-26-81 0,-1-10-84 16,-6-21-35-16,-3-33 2 15,-9-12 55-15,-10-10 188 16,-12 7 64-16,-6 7 220 16,-4 16 79-16,0 16 15 15,0 17-37-15,0 13 6 16,0 0-82-16,0 33-131 15,0 20-18-15,0 15-13 16,8 8-19-16,33-1-13 16,13-2-7-16,25-17-52 15,13-17 41-15,6-19-72 16,-7-20-21-16,-6-3 22 16,-25-41 28-16,-22-15 29 0,-32-13 25 15,-6-3 19 1,-54 3 86-16,-34 7 10 0,-20 15-13 15,-14 20-17-15,11 20-10 16,16 10 21-16,26 0-36 16,31 18-30-16,28 4-30 15,10 1-4-15,39-1 3 16,39-1-17-16,23-5-17 16,20-9-5-16,2-4 1 15,-1-3 18-15,-14 3-12 16,-13 3 5-16,-14 6 26 15,-12 7-14-15,-18 6 7 0,-16 12 8 16,-9 8 1 0,-11 8 0-16,0 1 0 0,-1-7-12 15,1-10-30-15,0-11-100 16,-1-19-44-16,-2-7-27 16,1-7-10-16,6-39 128 15,3-15 50-15,3-15 33 16,0-10 11-16,4-3 1 15,-2 8 18-15,-6 2 34 16,-10 13-26-16,-14 3-26 16,-34 21-247-16,-14 12-827 0</inkml:trace>
  <inkml:trace contextRef="#ctx0" brushRef="#br0" timeOffset="10397">21549 1355 1785 0,'0'0'276'0,"0"0"-189"16,0 0 159-16,0 0 23 15,189-147-143-15,-126 116-84 16,-9 12-42-16,-10 10-18 16,0 9-156-16,-15 0-172 15,-4 6-294-15</inkml:trace>
  <inkml:trace contextRef="#ctx0" brushRef="#br0" timeOffset="10553">22514 916 1646 0,'0'0'381'16,"0"0"-71"-16,0 0-67 0,0 0 6 16,0 0-74-16,0 0-96 15,230-10-79-15,-164 10-3 16,54 0-248-16,-18-23-370 15,1-3-1073-15</inkml:trace>
  <inkml:trace contextRef="#ctx0" brushRef="#br0" timeOffset="18787">6479 4125 2094 0,'0'0'510'16,"0"0"-440"-16,0 0 4 15,0 0 122-15,0 0-90 16,0 0-75-16,-214-69-11 16,148 82-20-16,5 19 0 15,8 9 0-15,18 7-4 16,16 5-4-16,19 7-8 16,0-2 4-16,41 1 12 15,10-2-25-15,14-12-4 0,1-2 8 16,-1-11-18-16,-3 2-3 15,-11-9-1-15,-10-2 6 16,-16 1 31-16,-18-5-6 16,-7 1 12-16,-14 1 30 15,-38 1 8-15,-21-3 20 16,-10-2-13-16,-8-8-33 16,3-6-12-16,12-3-24 15,28-29-93-15,23-12-190 16,25-10-370-16</inkml:trace>
  <inkml:trace contextRef="#ctx0" brushRef="#br0" timeOffset="19117">6735 4364 484 0,'0'0'1456'0,"0"0"-1297"16,0 0-121-16,0 0 2 15,0 0 57-15,0 0-27 16,193 34-60-16,-153-37-10 16,-3-24-22-16,-11 0-20 15,-16-6 42-15,-10 5 42 16,0-7 60-16,-25 7 54 16,-16 5-8-16,-6 7-35 15,-4 11 20-15,-3 5-61 16,3 28 4-16,10 33 10 0,16 18-32 15,18 17 5-15,7 3-23 16,21-9-25-16,38-13 10 16,13-25-21-16,16-25-61 15,48-27-89-15,-20-31-308 16,-14-15-565-16</inkml:trace>
  <inkml:trace contextRef="#ctx0" brushRef="#br0" timeOffset="19367">6965 3823 2094 0,'0'0'464'0,"0"0"-417"16,0 0 30-16,0 0 177 0,0 0-100 15,218-114-66-15,-149 114-29 16,-3 0-19-16,-3 25-2 15,-12 14 0-15,-11 1-23 16,-4 0 15-16,-8-4-30 16,3-16-1-16,-2-13-72 15,25-18-83-15,-7-29-197 16,-3-9-647-16</inkml:trace>
  <inkml:trace contextRef="#ctx0" brushRef="#br0" timeOffset="20348">9199 4253 2526 0,'0'0'410'16,"0"0"-410"-16,0 0 0 16,0 0 153-16,-222-118-17 15,163 118-73-15,2 24-43 16,6 34 11-16,4 24 21 0,13 14-31 16,12 8-7-16,18-1 6 15,4-12-19-15,19-16-2 16,35-22-18-16,15-20-30 15,16-30 10-15,10-3-48 16,6-49-15-16,2-21 8 16,-5-15-62-16,-3-14 0 15,0-9 25-15,10-35 44 16,-11 4 72-16,-2-8-1 16,-8 5 4-16,-33 34 12 15,-10 7 57-15,-28 22 77 16,-13 28 18-16,-3 16 44 15,-33 19-18-15,-8 16-73 0,-3 0-11 16,0 20-19-16,-1 34-41 16,8 19-2-16,11 16-20 15,7 17-6-15,10 4 18 16,9 12-24-16,3 3-3 16,0-1-3-16,0-5-26 15,0-14-47-15,12-16-62 16,1-31 5-16,-1-23 68 15,7-27-47-15,-3-8 27 16,10-14 61-16,1-31 0 16,5-6-4-16,5-12 8 15,2-5 23-15,2 4-10 16,3 5 10-16,-4 9 0 16,-4 15 68-16,-4 17 51 15,-5 18-19-15,-5 11 13 0,-8 45-4 16,-3 20-33-16,-4 19-43 15,8 6-15-15,6-2 16 16,12-17-34-16,15-17-30 16,6-29-33-16,2-25-26 15,-2-11 8-15,-3-30-24 16,-7-26-3-16,-7-13 56 16,-8-3 25-16,-7 3 27 15,-12 8 0-15,-4 8 36 16,-6 19 70-16,0 21 12 15,0 13-17-15,6 10-49 16,-3 39-34-16,10 16 18 16,13 7-26-16,18 5-10 0,34-12 10 15,20-16-10 1,25-26-6-16,6-23 6 0,-9-7-16 16,-22-41 5-16,-32-15-1 15,-37-6 12-15,-29-3 69 16,-29-3 5-16,-49 3-7 15,-20 6 11-15,-10 14-21 16,5 16-9-16,15 9-48 16,11 10-34-16,27 7-169 15,18 4-832-15</inkml:trace>
  <inkml:trace contextRef="#ctx0" brushRef="#br0" timeOffset="21639">13177 4138 2208 0,'0'0'332'0,"0"0"-211"0,0 0-115 15,0 0 43 1,0 0 118-16,95 260-55 0,-65-156-28 16,-1 1-68-16,0-7-16 15,11-16 10-15,4-20-10 16,7-24-7-16,6-26-53 15,13-12-42-15,-1-32 11 16,-3-31 2-16,-3-12 20 16,-13-7 51-16,-9 10 5 15,-12 9 13-15,-16 20 66 16,-8 24 37-16,-5 19 96 16,0 7-121-16,-8 45-59 15,-2 16 22-15,1 8-35 0,9-3 10 16,0-12-16-1,15-15-9-15,26-20-3 0,6-23-66 16,19-3-37-16,4-38-18 16,6-28-55-16,-7-8 41 15,-8-6 61-15,-9 8 47 16,-23 19 39-16,-14 24 76 16,-15 25 77-16,0 4 11 15,0 50-98-15,-18 19 14 16,3 13-30-16,15-3-31 15,0-4-7-15,22-17-12 16,28-18-42-16,20-22 15 16,-1-18 27-16,0-5-28 0,-10-40-27 15,-23-12 49 1,-21-8 6-16,-15-4 6 0,-15 5 28 16,-36 6 77-16,-15 13-32 15,5 13 6-15,2 14-1 16,22 12-4-16,20 6-9 15,17 0-71-15,10 0-69 16,49 0 56-16,18 0-38 16,7 0-66-16,2 0-61 15,-8-16 34-15,-10-1 49 16,-12-4 10-16,-16 9 85 16,-14 3 94-16,-16 7-33 15,-10 2 163-15,0 0-44 16,-32 38-113-16,-9 15 5 15,0 12-8-15,16 7-10 0,12 0-3 16,13-6-36 0,0-14-14-16,42-9-1 0,14-18-33 15,13-14-23-15,4-11-75 16,-4 0 53-16,-18-52-269 16,-19 3-381-16,-27-1-1301 0</inkml:trace>
  <inkml:trace contextRef="#ctx0" brushRef="#br0" timeOffset="21832">14454 4009 2172 0,'0'0'536'16,"0"0"-490"-16,0 0 68 0,0 0 95 15,0 0-85-15,243-4-55 16,-183 35-69-16,-25 19-1 15,-27 15-35-15,-35 37-180 16,-37-14-401-16,-14-12-563 0</inkml:trace>
  <inkml:trace contextRef="#ctx0" brushRef="#br0" timeOffset="21999">13928 3961 1987 0,'0'0'306'0,"0"0"-206"16,0 0 18-16,0 0-55 15,103 167-63-15,-112-64-2 16,-26-18-463-16,-2-16-364 0</inkml:trace>
  <inkml:trace contextRef="#ctx0" brushRef="#br0" timeOffset="22125">14315 3935 2228 0,'0'0'561'0,"0"0"-503"15,222-214-49-15,-55 103-1 16,-23 19-8-16,-11 23-698 0</inkml:trace>
  <inkml:trace contextRef="#ctx0" brushRef="#br0" timeOffset="23373">16915 4791 1235 0,'0'0'1521'0,"0"0"-1521"16,0 0-258-16,0 0 258 16,0 0 67-16,277-135-36 15,-164 54-31-15,7-17-52 16,-8-15 10-16,-16-6 31 16,-23-4 11-16,-19 1 31 15,-22 11 25-15,-16 15 77 16,-16 17 64-16,0 27-16 15,-19 22-49-15,-20 30-33 16,-13 7 4-16,1 58-49 16,-7 58-20-16,3 55 11 15,16 40-24-15,17-4 6 16,22-44-10-16,0-51-12 16,6-44-5-16,35-3-60 15,13-16-61-15,16-20-32 0,9-36-33 16,2-13-107-16,-5-52 16 15,-10-14 56-15,-15-7 63 16,-10 4 78-16,-13 14 80 16,-12 14 149-16,-13 29 74 15,-3 25 57-15,0 3-93 16,-3 52-87-16,-9 17 29 16,2 13-27-16,10 3-20 15,0-8-33-15,3-17-49 16,32-20-59-16,13-26-45 15,8-17 10-15,-2-28-122 16,5-31-36-16,-8-20 84 16,-11-9 76-16,-4-1 36 0,-7 5 45 15,-7 11 11-15,-7 17 97 16,-5 22 54-16,-5 29 48 16,-5 5-40-16,0 30-82 15,0 22-9-15,3 13-6 16,8 5-11-16,4-5-35 15,13-6 5-15,16-13-21 16,7-16-8-16,12-23-89 16,-2-7-56-16,1-32 11 15,-8-19-83-15,-10-8 41 16,-15 4 116-16,-14 8 68 16,-11 14 32-16,-4 21 127 0,0 12-10 15,-10 0-43-15,-6 29-21 16,6 17-24-16,7 3 1 15,3 7-37-15,0-3-23 16,29-8-2-16,18-13-33 16,14-13 16-16,5-19-44 15,-4 0-63-15,-14-38 91 16,-20-17 33-16,-16-12 0 16,-12 2 63-16,-15-1 28 15,-36 7 43-15,-11 10 15 16,-8 17-55-16,10 12-19 15,12 12-30-15,21 8-21 16,20 0-24-16,7 0-6 16,29 11-24-16,30 3-12 15,14-2-33-15,6 1-10 0,6 0-5 16,-9 8 37-16,-3 4 13 16,-14 11 4-16,-12 7 36 15,-14 13 3-15,-11 5 6 16,-11 2 33-16,-4-3-11 15,-7-14-23-15,0-20 8 16,0-16-14-16,0-10 19 16,0-7-12-16,0-32-3 15,0-10-5-15,0-9-1 16,10-13-1-16,24 2 1 16,13 4-7-16,8 10 7 15,4 16 0-15,-5 18 1 16,-3 21 39-16,-7 11 52 0,-11 34-9 15,-4 21-8-15,-7 1-31 16,-12 10-25-16,-6-7-9 16,-4-7-10-16,0-12-36 15,0-16-105-15,30-20-157 16,2-15-288-16,6 0-464 0</inkml:trace>
  <inkml:trace contextRef="#ctx0" brushRef="#br0" timeOffset="23831">20747 4440 2225 0,'0'0'630'15,"0"0"-503"-15,0 0 48 16,0 0 83-16,-245 82-47 0,182-29-74 16,16 3-77-16,25-1-51 15,22-3-9-15,0-5-15 16,37-8-65-16,10-15-44 15,13-15-82-15,-6-9-33 16,0-3 1-16,-10-37 105 16,-12-6 82-16,-10-8 51 15,-14 7 2-15,-8 6 96 16,0 9 113-16,0 15 23 16,-18 17-47-16,-4 4-55 15,0 48-38-15,7 20-20 16,11 24-26-16,4 42-5 15,19 39-37-15,43 43 5 0,4-13 2 16,-5-43-11-16,-17-49 8 16,-22-47-9-16,-7 1 0 15,-15-4 7-15,0-12-8 16,-25-23-9-16,-31-27 8 16,-1-3-10-16,-2-38 10 15,4-32 2-15,15-21 0 16,14-22 0-16,20-17-1 15,6-7-48-15,18-15-78 16,30-52-107-16,-6 33-371 16,-12 26-854-16</inkml:trace>
  <inkml:trace contextRef="#ctx0" brushRef="#br0" timeOffset="24083">19057 3984 2476 0,'0'0'309'16,"0"0"-228"-16,0 0-64 15,0 0 137-15,0 0-2 16,0 0-89-16,192-112-39 15,-176 163-24-15,-12 24-28 0,-18 81-119 16,-33-11-409 0,-9-7-204-16</inkml:trace>
  <inkml:trace contextRef="#ctx0" brushRef="#br0" timeOffset="24218">18672 5792 2424 0,'0'0'520'0,"0"0"-520"16,0 0-15-16,0 0-21 16,0 0-311-16,0 0-1528 0</inkml:trace>
  <inkml:trace contextRef="#ctx0" brushRef="#br0" timeOffset="24397">18376 4069 2552 0,'0'0'343'15,"0"0"-252"-15,0 0-55 16,194-3 69-16,-146 31-48 16,-20 49-57-16,-9-7-225 15,-19 2-622-15</inkml:trace>
  <inkml:trace contextRef="#ctx0" brushRef="#br0" timeOffset="25710">22413 4700 1699 0,'0'0'256'0,"0"0"-194"15,0 0-3-15,0 0 191 16,193-30-44-16,-83-28-131 16,17-22-50-16,15-18-16 15,-4-18-9-15,-14-1-51 16,-30-4 11-16,-34 9 40 15,-32 9 10-15,-28 21 19 16,0 20 68-16,-32 23 50 16,-24 26-20-16,-8 13-19 15,-10 30-21-15,-2 47-32 16,6 29 8-16,9 40-31 0,14 4-1 16,13 4-4-1,16 0-26-15,11-33-1 0,3 1-35 16,4-30-34-16,0-33 28 15,0-27 13-15,0-22 4 16,7-10 4-16,5-16 11 16,5-36 8-16,5-11 1 15,12-9 0-15,13-4 4 16,11 8-4-16,19 9-1 16,6 12 0-16,2 18-9 15,-12 16 9-15,-11 13-8 16,-23 0 9-16,-17 35 3 15,-22 12 4-15,-7 2-7 16,-47 0 0-16,-20-6-1 16,-6-7 1-16,-8-19 0 0,12-15 9 15,7-2-13-15,22-2 4 16,18-22 0-16,17 1 7 16,12 7-7-16,0 11-1 15,25 5-7-15,16 0-2 16,6 35 4-16,12 3 6 15,-1 5-11-15,8-3 11 16,0-7-74-16,0-9-57 16,7-18-4-16,3-6-37 15,3-6 89-15,2-38 62 16,-1-15-13-16,-4-19 0 16,-2-17 4-16,-4-18 18 15,-9-1 11-15,-11-8 1 0,-9 11 105 16,-19 16 86-1,-15 13 18-15,-7 19-14 0,0 14-39 16,-32 17-39-16,-6 17-5 16,-6 15-44-16,-3 15-13 15,0 40-47-15,4 29-7 16,6 22 18-16,8 9-19 16,14 14 0-16,8-5 0 15,7-3-12-15,0-13-10 16,0-19-53-16,14-26-45 15,20-31 21-15,10-28 3 16,13-4 44-16,9-36 25 0,7-20-9 16,8-6-1-1,2 9 8-15,-2 11 25 0,-8 19 4 16,-9 15 27-16,-11 8 23 16,-18 27 4-16,-10 26-15 15,-16 12 35-15,-6 4-52 16,-3-3-22-16,0-14-9 15,0-13-103-15,10-15-156 16,31-24-213-16,-5-7-144 16,4-23-1071-16</inkml:trace>
  <inkml:trace contextRef="#ctx0" brushRef="#br0" timeOffset="26038">25070 4457 2252 0,'0'0'556'0,"0"0"-406"15,0 0 38-15,0 0 5 16,-205 131-56-16,151-49-19 16,14 6-52-16,23-6-39 15,17-10-18-15,6-13-9 16,42-19-55-16,18-24-47 16,6-16-77-16,8-6-18 15,-2-44-44-15,-14-12 135 16,-17-10 45-16,-13-7 61 15,-20 5 9-15,-9 8 89 16,-5 20 99-16,0 25 52 16,0 21-86-16,0 7-113 15,-9 47-8-15,6 10-5 16,3 9-7-16,0-5-27 16,15-2-3-16,14-13-36 0,8-14-105 15,21-29-67-15,-11-6-285 16,-3-4-651-16</inkml:trace>
  <inkml:trace contextRef="#ctx0" brushRef="#br0" timeOffset="26238">25782 4525 2278 0,'0'0'535'15,"0"0"-409"-15,0 0 152 0,-195 59-10 16,157-3-73-1,16 9-75-15,22 5-93 0,0-8-16 16,44-6-11-16,16-10-63 16,13-20-56-16,34-26-134 15,-19 0-298-15,-19-6-346 0</inkml:trace>
  <inkml:trace contextRef="#ctx0" brushRef="#br0" timeOffset="26399">25224 4063 2961 0,'0'0'298'0,"0"0"-298"0,0 0-18 16,193-75 8-16,-102 27-143 15,-8 13-882-15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23.5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0 780 1245 0,'0'0'875'15,"0"0"-750"-15,0 0-11 0,0 0 85 16,0 0-71-16,0 0 17 16,0 0-48-16,101 121-54 15,-101-66-22-15,0 0-21 16,0-8 0-16,0-12-10 15,0-14-84-15,0-14 7 16,0-7 18-16,0-11 42 16,7-34 21-16,5-18 3 15,6-10 3-15,8-1 1 16,2 7 23-16,5 15 24 16,0 17 3-16,0 18-2 15,0 17 17-15,-4 10-24 16,0 36-13-16,-4 13-29 15,-6 13-13-15,-9-1-7 16,2 6-25-16,-9-5-37 0,1-12 45 16,-1-11-108-16,-3-21-41 15,3-18 36-15,9-10 100 16,7-19 49-16,13-37 1 16,8-19 0-16,8-14 10 15,6-9-9-15,5-9 17 16,11-3-16-16,6-1 7 15,3-2 29-15,-1 15-17 16,-14 10 47-16,-11 13 69 16,-21 12 15-16,-17 16 37 15,-15 8-47-15,0 14-8 16,-19 8-7-16,-21 15-37 16,-8 2-42-16,-6 0-17 0,4 28-30 15,2 18 15 1,8 13-16-16,11 17-6 0,10 6-1 15,4 6 7-15,12 5-30 16,3-5-18-16,0-9-27 16,0-9 26-16,0-5-4 15,0-14-14-15,10-11 17 16,2-10-14-16,-2-14 22 16,2-5 27-16,-6-10-4 15,6-1 18-15,5 0 1 16,2-21 6-16,9-13 24 15,6-5-29-15,7-4 5 16,-2 4-6-16,8 1 1 16,1 17 9-16,-8 4-10 15,-3 14 23-15,-8 3 43 0,-7 10-34 16,-8 33-8-16,-6 10 1 16,-5 5 5-16,-3 1 18 15,0-9-45-15,4-11-3 16,-1-14-28-16,12-15-58 15,4-10-69-15,23-2-131 16,-1-31-350-16,-1 0-743 0</inkml:trace>
  <inkml:trace contextRef="#ctx0" brushRef="#br0" timeOffset="705">1855 641 1913 0,'0'0'622'0,"0"0"-485"16,0 0 25-16,0 0 115 15,0 0-69-15,0 0-78 16,-223 23-67-16,184 16-37 16,13 11-1-16,15-1-25 15,11 1-21-15,0-5-17 16,15-5-92-16,20-10-72 15,9-18-54-15,0-12 45 16,0 0 58-16,-3-23 9 16,-9-16 65-16,-7-11 79 0,-6 1 2 15,-9 6 148-15,-5 11 106 16,-5 16 50-16,0 16-75 16,0 0-118-16,0 26-66 15,0 20 2-15,-5 10-23 16,5-1-17-16,0-2-9 15,0-14-17-15,15-9-26 16,11-11-41-16,2-15-4 16,6-4 50-16,-2-13-32 15,2-27 8-15,-2-9 31 16,-6-10 6-16,-4-4 24 16,-4 12 1-16,-8 7 0 15,-6 14 89-15,-4 25 31 0,0 5-2 16,0 12-72-16,0 39-22 15,0 10 21-15,0 8-27 16,0 4-17-16,15-12 7 16,14-5-8-16,8-16 0 15,10-18-26-15,4-15-19 16,0-7 24-16,-7-7-58 16,-4-32 26-16,-11-6 52 15,-3-10-7-15,-11 1 8 16,-5 5 31-16,-7 10 23 15,-3 12 40-15,0 18 4 16,0 9-10-16,0 6-29 16,0 40-35-16,-3 10 16 15,0 4-1-15,3-2-27 0,0-12-12 16,18-10-4-16,14-12-70 16,5-12-70-16,14-12-163 15,-3 0-422-15,-11 0-1152 0</inkml:trace>
  <inkml:trace contextRef="#ctx0" brushRef="#br0" timeOffset="910">3303 1219 1868 0,'0'0'1057'0,"0"0"-810"15,0 0-9-15,0 0-4 16,0 0-87-16,120 197-104 16,-120-154-43-16,-22 15-166 15,-32-13-343-15,-21 4-1213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26.6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0 527 1847 0,'0'0'301'0,"0"0"-251"15,0 0-24-15,0 0 10 16,0 0 48-16,190-19-22 16,-117 63-44-16,4 14 9 0,-7 14-27 15,-13 6 0 1,-13 8 6-16,-18-4 0 0,-11-5-4 16,-15-13 13-16,0-15 13 15,0-13 40-15,0-19-11 16,-12-13 8-16,2-4 43 15,-5-6-68-15,1-38-28 16,-1-15-12-16,11-10 8 16,4-7 0-16,0 8-8 15,26 3 0-15,6 15 3 16,9 14-2-16,-1 19-2 16,4 17 0-16,3 0-11 15,1 31 5-15,-1 20-8 16,-3 19-12-16,-5 5 27 0,-5 0-23 15,-9-3 1-15,-6-6 0 16,-9-11-18-16,-3-15 39 16,-7-12-19-16,3-19 2 15,2-9 17-15,9 0-11 16,8-40 6-16,15-26 0 16,14-22-21-16,15-19-4 15,13-10-27-15,12-6 6 16,4-8 26-16,-7 8-3 15,-15 9 15-15,-22 15 14 16,-23 24 27-16,-24 17 116 16,-4 20-17-16,-17 9-42 15,-24 5 13-15,-6 12-27 0,-4 5 8 16,-5 7-9-16,6 0-36 16,-1 33 12-16,4 21-31 15,6 13-13-15,5 25 18 16,8 13-19-16,6 18 0 15,10 7 0-15,12 7 6 16,0 0-18-16,0-6 2 16,18-21-28-16,1-15 29 15,-5-26-19-15,-3-24 14 16,-4-21 13-16,-3-15-10 16,4-9 5-16,2 0-15 15,9-19 12-15,13-27 0 16,15-20 9-16,12-4 0 0,11-3-1 15,-1 4 1-15,0 16-10 16,-11 19 10-16,-7 22-20 16,-11 12 19-16,-11 10-13 15,-10 39 14-15,-4 13 5 16,-5 14-4-16,-3-4 14 16,5-4-15-16,3-10-9 15,10-23 8-15,7-16-84 16,12-19 9-16,0 0 70 15,4-42-33-15,-9-19 15 16,-2-6-4-16,-12 1 22 16,-3 7 6-16,-10 15 6 15,-9 19 56-15,-3 22 88 0,0 3-74 16,0 19-24-16,-8 34-51 16,1 9 15-16,4 4 23 15,3-4-33-15,10-8-6 16,34-16-30-16,15-14-49 15,17-15 66-15,9-9 12 16,1-16-47-16,-1-28-42 16,-16-11 55-16,-12-4 3 15,-13 5 23-15,-15 3 9 16,-7 15 26-16,-13 20 17 16,-9 16 93-16,0 0-42 15,0 30-70-15,0 22-15 16,0 13-9-16,0 4 2 15,0-6-4-15,6-13 1 16,10-18-31-16,-3-19 5 0,6-13-32 16,-1 0 14-16,1-26 7 15,3-20 2-15,-5-13 35 16,5-6-22-16,0 2 18 16,0 10-6-16,0 17 2 15,-4 20 9-15,-4 16-6 16,-2 23 6-16,-6 35 41 15,-2 18-28-15,-4 9-1 16,0-3 11-16,0-13-17 16,8-13 33-16,-4-17-39 15,2-22 1-15,-6-13-7 16,4-4 6-16,1-17-15 0,5-32 14 16,9-17-13-16,3-13 14 15,6-6-15-15,8 3-5 16,1 16 13-16,-5 17 2 15,-1 23 5-15,-6 26 15 16,0 0 23-16,1 33 34 16,3 25 37-16,-4 5-34 15,-3 9-36-15,-3-6 21 16,-1-10-47-16,1-14-13 16,6-19-57-16,0-15 15 15,1-8-60-15,9-38-159 16,-9-11-111-16,-4-4-485 0</inkml:trace>
  <inkml:trace contextRef="#ctx0" brushRef="#br0" timeOffset="466">4158 971 1739 0,'0'0'749'16,"0"0"-497"-16,0 0 0 15,0 0 3-15,0 0-29 16,0 0-81-16,-158 209-41 15,111-129-19-15,6-1-53 16,19-13-23-16,19-15-9 16,3-19-75-16,19-17-36 15,28-15-42-15,12-17-18 16,2-32 5-16,-5-14-50 0,-14-3 98 16,-8 1 82-1,-20 5 36-15,-14 11 57 0,0 13 103 16,0 11 54-16,0 8-10 15,-7 14-84-15,0 3-38 16,-1 20-32-16,8 32-26 16,0 23 33-16,0 17-9 15,0 18-30-15,33 36 6 16,8-8-24-16,13 16 6 16,9 4 51-16,-9-27-48 15,0 6 12-15,-14-17-20 16,-18-24 0-16,-22-21 13 0,0-27-14 15,-37-19-9 1,-13-22 9-16,-8-7-1 0,-1-12 0 16,5-41-16-16,10-20-4 15,18-20 2-15,15-17-73 16,11-71-83-16,0 27-360 16,15 13-761-16</inkml:trace>
  <inkml:trace contextRef="#ctx0" brushRef="#br0" timeOffset="732">2772 585 1857 0,'0'0'673'0,"0"0"-572"16,0 0-76-16,0 0 75 15,197-11 55-15,-140 21-51 16,-13 35-91-16,-18 25-13 16,-37 84-161-16,-36-13-187 15,-22-3-657-15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29.0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570 363 1565 0,'0'0'391'0,"0"0"-282"16,0 0-86-16,0 0 69 16,0 0 45-16,0 0-38 15,-5 73 2-15,14 32 56 16,8 61 28-16,-2 48-67 0,-3-8-3 16,-6-34-34-16,-6-55-39 15,0-41 1-15,0-4-43 16,0-7-2-16,0-5-20 15,0-34-164-15,0-16-408 16,0-10-329-16</inkml:trace>
  <inkml:trace contextRef="#ctx0" brushRef="#br0" timeOffset="427">0 809 1982 0,'0'0'385'16,"0"0"-253"-16,0 0-96 0,0 0 117 15,0 0 50-15,-6-181-85 16,46 127-45-16,11-3-16 16,10-1 2-16,5 0 11 15,12 7-38-15,1 2-7 16,6 3 9-16,1 7-28 15,2 6 8-15,3 6-7 16,-3 15-7-16,-5 8 9 16,-2 4-9-16,-5 4 0 15,-6 35 11-15,-4 16-11 16,-9 12-1-16,-6 15 0 0,-17 5 2 16,-21 6 13-16,-13 2-14 15,-10 0 0-15,-44-3 9 16,-27-8-9-16,-11-12 7 15,-6-15-1-15,4-22-4 16,14-14 31-16,14-17-26 16,19-4-7-16,21 0 0 15,18-11-29-15,23-38-165 16,29 7-398-16,14-1-431 0</inkml:trace>
  <inkml:trace contextRef="#ctx0" brushRef="#br0" timeOffset="757">2691 14 2227 0,'0'0'271'0,"0"0"-176"16,0 0-43-16,-215 17 115 15,136 45 93-15,-16 64-95 16,-11 84-42-16,8 95-9 16,13 34-39-16,41-12 10 0,41-45 16 15,3-95-53-15,22-52-23 16,18-48-19-16,14-29-6 15,27-9-33-15,72-26-117 16,-11-11-198-16,-14-12-984 0</inkml:trace>
  <inkml:trace contextRef="#ctx0" brushRef="#br0" timeOffset="1583">3851 842 1709 0,'0'0'600'16,"0"0"-515"-16,0 0-42 15,0 0 96-15,0 0 61 16,0 0-69-16,0 245-72 15,0-151-2-15,7-3-25 16,8-6-9-16,2-16-8 16,5-16-15-16,9-23 11 15,8-21-11-15,8-9-47 16,5-13 13-16,6-38-56 16,-4-20 2-16,2-11 24 15,-17 1 51-15,-5 6 13 0,-12 15 13 16,-12 20 72-1,-7 21 92-15,-3 16-37 0,0 3-41 16,0 26-35-16,0 33-43 16,0 16 20-16,0 7-18 15,0 1-22-15,15-12 13 16,7-11-14-16,7-21 0 16,0-15-33-16,11-24-109 15,-2 0-198-15,-13-28-554 0</inkml:trace>
  <inkml:trace contextRef="#ctx0" brushRef="#br0" timeOffset="2093">4902 1095 2307 0,'0'0'513'15,"0"0"-443"-15,0 0-13 16,0 0 114-16,-132 200 9 16,125-138-98-16,7 0-64 15,0-8-11-15,32-13-7 16,19-10-55-16,8-20-27 16,7-11-65-16,-2-9-25 15,-5-36-16-15,-11-11 67 16,-23-9 97-16,-21-5 24 0,-4-2 27 15,-22 7 73-15,-19 13 13 16,-6 13 65-16,8 12-58 16,8 10-50-16,25 14-14 15,6 3-56-15,22 0-126 16,40 0 56-16,18 0-56 16,4 3-123-16,2 3-135 15,-8 1 120-15,-12 3 264 16,-18 1 164-16,-20 1-75 15,-18 0-30-15,-10 13 263 16,-6 3-11-16,-35 12-118 16,-6 7-58-16,3-2-11 15,5 1-37-15,13-7-45 0,18-6-36 16,8-7-6 0,0-3-18-16,19-9-72 0,18-7-118 15,5-7-162-15,-8-16-407 16,-9-15-1226-16</inkml:trace>
  <inkml:trace contextRef="#ctx0" brushRef="#br0" timeOffset="2275">4934 777 2109 0,'0'0'555'0,"0"0"-510"16,0 0-14-16,0 0 104 0,0 0-70 15,0 0-50 1,215 35-15-16,-204 9-160 0,-22 33-80 16,-40-9-432-16,-12-13-1123 15</inkml:trace>
  <inkml:trace contextRef="#ctx0" brushRef="#br0" timeOffset="2447">4347 614 588 0,'0'0'1620'16,"0"0"-1433"-16,0 0-141 0,0 0-20 15,218 44 20 1,-189 5-46-16,-11 12-20 0,-18 13-272 16,0-11-346-16,0-18-882 15</inkml:trace>
  <inkml:trace contextRef="#ctx0" brushRef="#br0" timeOffset="2554">4748 639 1716 0,'0'0'602'16,"0"0"-430"-16,196-261-84 15,-93 151-75-15,32-7-13 16,-23 31-237-16,-9 21-1119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32.8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0 949 2685 0,'0'0'245'0,"0"0"-245"15,0 0-109-15,0 0 109 16,0 0 56-16,237-200-56 16,-149 108-62-16,-4-6-59 15,-11-7 101-15,-26 0 6 16,-18 7 14-16,-29 9 8 0,0 15 48 16,-22 20 53-16,-22 24 35 15,-10 30-16-15,-5 11-6 16,1 54-32-16,7 29-13 15,7 25 4-15,19 14-39 16,10 12-1-16,15 4-14 16,0-9-27-16,18-14 0 15,18-21-19-15,11-32-83 16,6-38-40-16,4-35-101 16,6-7-50-16,-2-52-55 15,-2-16 53-15,-12-14 159 16,-6 7 49-16,-12 7 87 15,-7 22 30-15,-9 24 181 16,-8 22 85-16,-5 7-89 16,0 46-61-16,0 22 38 0,0 15-51 15,0 2-27-15,7-6-41 16,22-14-59-16,18-22-6 16,7-23-30-16,9-20-41 15,-4-13-98-15,-5-37-27 16,-13-15-35-16,-9-8 33 15,-7 1 67-15,-10 10 85 16,-8 17 46-16,-3 10 72 16,-4 26 152-16,0 9-30 15,0 0-127-15,0 40-30 16,0 16 8-16,0 2 19 16,0 5-40-16,18-4-18 0,23-11-4 15,13-7-2-15,19-19 0 16,8-17 0-16,-8-5-127 15,-8-21 59-15,-17-21-25 16,-19-5-29-16,-19-2 91 16,-10 10 31-16,0 8 34 15,-22 12 107-15,-14 17 22 16,2 2 14-16,6 2-38 16,6 32-49-16,15 9-33 15,7 2-46-15,0 2-11 16,13-2 6-16,21-2-6 15,2-8-31-15,4-7-20 16,8-9-61-16,-1-12 23 16,9-7 24-16,1 0 57 15,-2-33-47-15,-15-10 23 0,-11-6 31 16,-17-3 1-16,-12-4 0 16,0 3 76-16,-38 3 24 15,-12 8-14-15,-4 7 1 16,-6 7-29-16,10 12-9 15,12 7-5-15,13 4-29 16,18 5-5-16,7 0-10 16,7 0-63-16,34 0 48 15,9 0-4-15,13 11-27 16,3-1 11-16,-5 3-1 16,1 3 15-16,-2 11-10 0,-6 5 3 15,-4 11 28 1,-6 7 1-16,-3 2 0 0,-12-1 46 15,-4-7-46-15,-10-8-1 16,-11-16-15-16,-4-10-2 16,0-10 16-16,0 0-34 15,-12-28-3-15,2-10 23 16,6-12-2-16,4-5 17 16,0-1-9-16,11 3-7 15,22 11 16-15,6 12 0 16,5 17 39-16,4 13 20 15,-4 3 23-15,-4 40-10 16,-8 17-27-16,-3 7 39 16,-7 4-21-16,0-8-60 0,-7-15-3 15,-5-15-57-15,6-31-117 16,-1-2-328-16,2-4-234 0</inkml:trace>
  <inkml:trace contextRef="#ctx0" brushRef="#br0" timeOffset="421">3044 720 2397 0,'0'0'640'0,"0"0"-557"16,0 0 58-16,0 0 102 16,-208 222-36-16,183-155-105 15,21-9-102-15,4-8-18 0,16-18-51 16,22-16-60-16,13-16-51 15,2 0-133-15,-6-32 3 16,-11-17 118-16,-11-5 139 16,-10 6 53-16,-15-2 83 15,0 15 6-15,0 12 141 16,-22 16 17-16,-3 7-51 16,3 36-82-16,-4 33-40 15,8 23 25-15,11 17-11 16,7 12-49-16,0 13-4 15,10 11-14-15,27 1 4 16,7-6-10-16,-8-23-6 16,-6-25-9-16,-16-30 0 0,-14-26 0 15,0-25 13 1,-22-11-5-16,-17-20-8 0,-13-40-12 16,1-17-7-16,7-29-20 15,5-19-72-15,-5-82-98 16,10 31-390-16,2 13-649 0</inkml:trace>
  <inkml:trace contextRef="#ctx0" brushRef="#br0" timeOffset="630">1754 306 2324 0,'0'0'497'0,"0"0"-452"16,0 0 16-16,0 0 21 16,218 22-37-16,-181 38-45 15,-12 22-57-15,-25 69-233 16,-3-17-323-16,-26 4-1213 0</inkml:trace>
  <inkml:trace contextRef="#ctx0" brushRef="#br0" timeOffset="755">1476 2013 2374 0,'0'0'354'15,"0"0"-336"-15,0 0-18 0,0 0 0 16,0 0-364-16,-66-194-1386 16</inkml:trace>
  <inkml:trace contextRef="#ctx0" brushRef="#br0" timeOffset="926">1069 410 2322 0,'0'0'388'0,"0"0"-288"15,0 0-3-15,0 0-25 16,236 68-72-16,-195-10-67 0,-16 1-571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37.6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0 789 2097 0,'0'0'211'0,"0"0"-211"15,132-189 0-15,-71 98 129 16,-2-5 148-16,-11-2-82 15,-4 7-54-15,-12 5-3 16,-14 17 3-16,-7 24 11 16,-8 21 3-16,-3 24-1 15,0 16-61-15,-22 57-60 16,-17 55 24-16,-5 58-4 16,4-5-16-16,7-11-4 15,11-25-33-15,16-36 0 16,-3-6 0-16,9 0 0 0,0-34-23 15,0-29-91-15,0-25-184 16,0-11-650-16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34.7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335 111 2013 0,'0'0'303'0,"0"0"-195"15,0 0-48-15,-19 316 126 16,9-145 40-16,1-11-80 15,9-22-51-15,0-40-35 16,0 1-51-16,22-15-9 16,12-31-96-16,-8-29-237 15,-4-24-450-15</inkml:trace>
  <inkml:trace contextRef="#ctx0" brushRef="#br0" timeOffset="414">0 706 2065 0,'0'0'492'15,"0"0"-452"-15,0 0-4 0,0 0 138 16,0 0-30-16,236 7-105 16,-134-7-27-16,8 0-5 15,-12 3-5-15,-10 13 4 16,-15 13-5-16,-19 21-1 15,-17 15 12-15,-12 8-12 16,-11 6 1-16,1-12 7 16,4-6-7-16,6-22-1 15,12-16 0-15,6-23-59 16,9 0-31-16,5-30-25 16,-2-22-31-16,-8-10 12 15,-10-1 76-15,-15 1 58 16,-12 16 68-16,-10 13 117 0,0 20 51 15,0 13-30-15,-13 5-96 16,-2 44-40-16,1 5-3 16,9 9-13-16,5-2-34 15,0-8-20-15,0-13-52 16,22-11-132-16,-3-14-271 16,-4-13-238-16,-12-2-1225 0</inkml:trace>
  <inkml:trace contextRef="#ctx0" brushRef="#br0" timeOffset="588">1016 446 1969 0,'0'0'481'0,"0"0"-390"0,0 0 23 16,0 0 107-16,0 0-40 15,0 0-70-15,198-2-77 16,-173 47-34-16,-18 41-46 15,-7-11-259-15,0-9-607 0</inkml:trace>
  <inkml:trace contextRef="#ctx0" brushRef="#br0" timeOffset="766">1395 0 2661 0,'0'0'384'0,"0"0"-295"16,0 0-62-16,189 71-25 15,-94-24-2-15,-14-8-501 16,-8 1-1966-16</inkml:trace>
  <inkml:trace contextRef="#ctx0" brushRef="#br0" timeOffset="1390">2521 778 605 0,'0'0'1744'0,"0"0"-1553"16,0 0-163-16,0 0 26 16,0 0 76-16,0 0-44 15,158 187-57-15,-152-115-29 16,0-2-2-16,-6-11-10 16,0-18-39-16,0-18-28 15,0-18 44-15,0-5 34 16,0-21-21-16,0-30-5 15,0-17 3-15,0-11 18 0,6-3 0 16,20 8 6 0,6 11-1-16,5 15-31 0,4 24 32 15,3 24 30-15,-6 0 33 16,3 51 2-16,-5 23-30 16,-6 10-16-16,-5 6-3 15,-11-5 1-15,-6-19-17 16,-4-15-11-16,-4-23-20 15,0-21 5-15,0-7 26 16,0-14 0-16,-4-28-3 16,-7-16-6-16,0-13 7 15,5-1 2-15,6 2 0 16,0 6 1-16,3 9-1 16,29 11 0-16,9 18 9 0,3 23 1 15,6 3 42-15,-2 34 54 16,-1 28 4-16,-15 15-12 15,-1 12-47-15,-14 2-10 16,-2-4 10-16,0-20-51 16,-1-13-26-16,4-24-100 15,11-30-207-15,-7 0-372 16,-3-13-1258-16</inkml:trace>
  <inkml:trace contextRef="#ctx0" brushRef="#br0" timeOffset="2045">3890 801 2242 0,'0'0'596'0,"0"0"-469"16,0 0-73-16,0 0 164 16,-212 133-22-16,172-73-98 15,21-1-80-15,19-3-18 16,0-7-14-16,22-9-56 15,29-10-66-15,5-15-101 16,10-11-101-16,-6-4 73 16,0-21 166-16,-13-28 48 15,-12-9-15-15,-13-11 66 16,-6 7 22-16,-13 6 175 16,-3 14 52-16,0 22 20 0,0 20-42 15,-3 0-100-15,-4 36-61 16,-2 20-42-16,9 10-18 15,0-1 3-15,0-5-9 16,19-18-16-16,10-11-38 16,8-19-3-16,2-12-9 15,5 0-34-15,0-36 28 16,-4-10 39-16,-7-7-13 16,-11-3 19-16,-4 8 12 15,-3 7 15-15,-11 15 55 16,-1 19 33-16,-3 7 2 15,0 21-31-15,4 32-25 0,2 8 12 16,13 2-10-16,10-1-22 16,8-17 4-16,10-14-18 15,4-19-29-15,-4-12 11 16,1-6-25-16,-11-33-21 16,-5-14 20-16,-10-3 32 15,-7-3 11-15,-8 3 1 16,-4 10 0-16,-3 18 36 15,0 13 37-15,0 15 30 16,0 10-50-16,-3 37-38 16,-4 11 22-16,4 7-16 15,3-2-20-15,0-7-2 16,0-16-55-16,0-14-72 0,0-22-177 16,0-4-362-16,0 0-822 15</inkml:trace>
  <inkml:trace contextRef="#ctx0" brushRef="#br0" timeOffset="2434">3773 365 2421 0,'0'0'481'16,"0"0"-421"-16,0 0-49 15,0 0 132-15,0 0 3 16,0 0-76-16,205-152-16 16,-158 143-37-16,-8-1-17 0,-5 10-8 15,-9-4-110-15,0 4-174 16,1 0-195-16,3-2-16 16,-1-5 196-16,3-7-45 15,-6-5-57-15,4 0 409 16,-7-4 324-16,0-1 84 15,0 8-40-15,-4 3-49 16,4 6-76-16,-5 7-86 16,-1 0-54-16,2 0 27 15,-1 20-39-15,10 6-16 16,2-3-15-16,11-3-24 16,11-14 1-16,15-6-37 0,42-19-101 15,-13-23-158 1,-10-5-595-16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48.4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829 167 1551 0,'0'0'256'0,"0"0"-180"16,0 0-59-16,0 0 24 15,0 0 131-15,0 0 40 16,-114-87-78-16,85 68-87 15,-2-1 17-15,-6 0-6 16,-4 9 15-16,-6 5 29 16,-5 6-36-16,-5 0-11 15,-8 29 26-15,-4 13-45 16,4 10-19-16,9 14 16 16,7 12 38-16,8 3-7 15,9 15-19-15,8 7-15 16,8-3 4-16,13-1-7 0,3-8-3 15,6-13-4-15,28-15 14 16,13-5 1-16,3-22-26 16,9-10 4-16,6-16-2 15,11-10-11-15,5 0-38 16,24-17-132-16,-18-16-388 16,-18 11-376-16</inkml:trace>
  <inkml:trace contextRef="#ctx0" brushRef="#br0" timeOffset="742">1340 787 1940 0,'0'0'570'0,"0"0"-501"15,0 0-10-15,0 0 168 16,0 0-40-16,-180-138-87 16,126 130-47-16,2 8 13 15,2 0-2-15,3 34-7 16,4 12-15-16,8 16-23 16,14 8-17-16,14 1 5 15,7-6-1-15,7-10-6 16,26-18-16-16,18-8-31 15,8-25-26-15,9-4-69 0,4-36-56 16,-1-20 2 0,-8-8-15-16,-11-9 38 0,-11 14 99 15,-15 16 74-15,-15 16 46 16,-8 16 126-16,-3 11 46 16,0 2-9-16,-8 32-101 15,-8 14-74-15,3 5 16 16,10 3 8-16,3-5-32 15,7-15-26-15,26-13-60 16,15-15-9-16,7-8-60 16,4-4 10-16,5-28 53 15,-9-14-34-15,-8-1 39 16,-9 2 46-16,-16 13 15 16,-11 11 24-16,-8 12 108 15,-3 9 84-15,0 0-46 0,0 14-56 16,-3 20-71-16,-3 9-23 15,6 4-11-15,0-8 3 16,9-11-12-16,31-9-36 16,11-19-21-16,11 0 23 15,6-24-88-15,-1-15-26 16,-11-7 24-16,-10 1 55 16,-15 8 43-16,-13 13 26 15,-8 15 85-15,-10 9 111 16,0 0-1-16,0 30-82 0,-13 14-63 15,-2 12-2-15,6-4-6 16,6-4-20-16,3-14-7 16,0-15-15-16,0-12-47 15,3-7-64-15,10-15-185 16,-2-24-327-16,-8 3-1657 0</inkml:trace>
  <inkml:trace contextRef="#ctx0" brushRef="#br0" timeOffset="977">985 559 2275 0,'0'0'301'0,"0"0"-192"15,0 0-87-15,46-151 78 16,2 87 123-16,11 8-60 15,0 8-79-15,-7 15-32 16,-4 15-9-16,-7 18-19 16,-11 0-24-16,13 58-85 15,-5-3-407-15,-9 7-417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39.0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 0 1729 0,'0'0'492'16,"0"0"-435"-16,0 0 17 15,0 0 163-15,0 0-46 16,0 0-76-16,0 0-37 15,3 40 7-15,-3 7 35 16,0 14-39-16,0 22-11 16,0 15 24-16,5 20-55 15,-5 39-3-15,0 57 3 16,0 51-25-16,-5-20 25 16,-5-47-39-16,10-73 0 15,0-60 13-15,0 2-12 16,0-4 0-16,0 2 10 0,3-10-10 15,-3-11 8-15,0-12-9 16,0-6-30-16,0-10 12 16,12-16-67-16,14 0-192 15,9-23-496-15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40.5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1899 0,'0'0'399'0,"0"0"-172"0,0 0 23 16,0 0-18-16,0 0-104 15,0 0-45-15,32 0-61 16,34 3 40-16,22 7-10 16,16 0-31-16,10 3 21 15,-1-1-30-15,-15 5-12 16,-17-3 25-16,-30-2-24 15,-19-1-1-15,-20-5 0 16,-12 0 6-16,0 1 18 16,-3-1-24-16,-35-6-60 15,1 5-189-15,12-5-623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41.5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1 902 1644 0,'0'0'381'0,"0"0"-175"15,0 0-37-15,0 0 69 16,0 0-92-16,0 0-37 16,0 0 18-16,0 227-39 15,4-142-16-15,-1 0-18 16,9-9-43-16,2-14 11 0,11-10-22 15,9-16-9-15,10-19 8 16,6-17-30-16,8 0-19 16,5-29-41-16,-6-27-63 15,-1-10 90-15,-9-6 7 16,-15-3 48-16,-6 5 9 16,-8 12 15-16,-11 18 86 15,-2 13 80-15,-5 25-7 16,0 2-33-16,0 23-90 15,-5 33-20-15,-2 16-5 16,4 5-13-16,3 0 6 16,0-9-19-16,3-10 0 15,23-20 4-15,-1-9-4 0,0-14-48 16,1-14-92 0,1-7-192-16,-14-29-316 0,-1-5-1584 0</inkml:trace>
  <inkml:trace contextRef="#ctx0" brushRef="#br0" timeOffset="203">387 528 2121 0,'0'0'530'15,"0"0"-471"-15,0 0 68 16,0 0 57-16,0 0-57 0,201 39-77 15,-165-9-43 1,-18 11-7-16,-18 6-3 0,-13 43-181 16,-31-15-364-16,0-7-839 0</inkml:trace>
  <inkml:trace contextRef="#ctx0" brushRef="#br0" timeOffset="422">1245 1667 879 0,'0'0'2058'0,"0"0"-1733"15,0 0-232-15,0 0 27 16,0 0-120-16,0 0-35 15,0 0-315-15,-26-63-619 0</inkml:trace>
  <inkml:trace contextRef="#ctx0" brushRef="#br0" timeOffset="864">1696 1070 2018 0,'0'0'395'0,"0"0"-362"15,0 0-2-15,0 0 108 16,0 0-71-16,262-190-34 15,-170 111-34-15,-1-10-5 16,-10-13 3-16,-15-10-5 16,-19-2 7-16,-18 1 17 15,-22 15 95-15,-7 17 103 16,-10 23-23-16,-34 24-73 0,-15 30-6 16,-2 8-34-16,-9 62-34 15,1 58 8-15,6 60-16 16,19 49 25-16,23 17-49 15,21-40-5-15,0-56 11 16,0-63-19-16,21-28-15 16,17-9-21-16,9-5-6 15,19-21 8-15,10-28-47 16,29-28-99-16,-17-30-187 16,-19 0-518-16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43.3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201 147 1833 0,'0'0'503'16,"0"0"-377"-16,0 0 47 16,0 0 3-16,0 0-30 0,0 0 1 15,0 230-38 1,0-113-26-16,0 17-7 0,7-1-10 16,5-8-62-16,-2-10-4 15,9-19-82-15,3-15-120 16,0-25-178-16,-12-23-336 0</inkml:trace>
  <inkml:trace contextRef="#ctx0" brushRef="#br0" timeOffset="396">0 771 1980 0,'0'0'487'0,"0"0"-430"15,0 0 23-15,0 0 90 0,194-45-116 16,-114 35-42-16,5 10 1 16,-13 0-13-16,-11 12 38 15,-5 31 16-15,-21 19-13 16,-9 17 36-16,-8 14-14 16,-6 1-19-16,-2-5-13 15,12-10-31-15,7-21 0 16,12-21-25-16,3-21-59 15,3-16-48-15,0-9-1 16,-6-30-7-16,-5-17 83 16,-11-4 50-16,-3-2 7 15,-10 9 74-15,-5 14 53 16,-7 13 111-16,0 16-15 0,0 10-78 16,0 3-74-16,0 33-47 15,0 10 22-15,0 4-32 16,0-1-14-16,10-4-38 15,12-5-127-15,-4-8-292 16,-3-15-359-16</inkml:trace>
  <inkml:trace contextRef="#ctx0" brushRef="#br0" timeOffset="578">1010 555 2189 0,'0'0'504'0,"0"0"-390"16,0 0 107 0,0 0-13-16,0 0-93 0,0 0-80 15,0 0-35-15,150 121-60 16,-175-69-198-16,-9-9-555 0</inkml:trace>
  <inkml:trace contextRef="#ctx0" brushRef="#br0" timeOffset="740">1135 0 2510 0,'0'0'328'0,"0"0"-265"0,0 0-53 15,221 63-10-15,-129-21-41 16,-11 0-745-16</inkml:trace>
  <inkml:trace contextRef="#ctx0" brushRef="#br0" timeOffset="1325">2224 742 1573 0,'0'0'1187'16,"0"0"-1187"-16,0 0-22 15,0 0 22-15,59 220 221 16,-45-129-139-16,-2 4-43 16,-2-5-38-16,-5-13 5 15,-5-20-6-15,3-24-49 16,-3-22-47-16,4-11 62 15,2-19 34-15,10-36-2 16,2-25 2-16,11-11-6 16,3-7-11-16,5 3-22 15,2 16 15-15,-5 17 18 16,-2 26 6-16,-7 26 52 16,1 10 13-16,-4 30 0 0,0 29-10 15,-4 16-34-15,-2 13-12 16,-10 1 2-16,-2-4-11 15,-4-16-22-15,0-21-60 16,0-20-42-16,0-21 16 16,0-7 80-16,0-25 19 15,0-20 1-15,0-20 8 16,0-8-1-16,0-6-2 16,18-2-39-16,11 13 32 15,12 8-4-15,3 20 14 16,0 24 47-16,6 16 21 15,1 0 61-15,0 44-16 0,-7 11-20 16,-4 13 16-16,-14 8-40 16,-8 0-39-16,-7-4-24 15,-8-13-6-15,16-6-82 16,-4-21-233-16,2-15-525 0</inkml:trace>
  <inkml:trace contextRef="#ctx0" brushRef="#br0" timeOffset="1994">3701 933 2284 0,'0'0'594'16,"0"0"-455"-16,0 0 33 15,0 0 66-15,-200-17-55 0,153 44-94 16,9 12-44-16,20 13-45 15,14 6-18-15,4 9-7 16,4-6-58-16,30-2-23 16,10-13-119-16,3-16-79 15,-3-13 23-15,-2-17 60 16,-5 0 84-16,-11-38 75 16,-4-10 37-16,-10-4 25 15,-9 1 80-15,-3 10 76 16,0 15 86-16,0 19-9 15,0 7-76-15,0 13-94 16,0 31-46-16,0 7-10 16,13-1-7-16,13-3-21 0,11-19-12 15,4-8-42-15,-2-20-32 16,1 0 33-16,-3-13 31 16,-5-27 25-16,-10-9 12 15,-3-3 6-15,-9 3 17 16,-10 6 23-16,0 14 89 15,0 12 34-15,0 17-49 16,0 0-44-16,-7 39-43 16,4 21-8-16,3 9 19 15,0 2-38-15,7-6-9 16,22-8-4-16,11-21-40 16,11-14 3-16,0-18-31 0,4-4 6 15,0-19 57-15,-11-24-56 16,-4-10 46-16,-14-5 27 15,-4-2 2-15,-12 11 25 16,-7 12 77-16,-3 18 54 16,0 16-11-16,0 3-82 15,0 17-49-15,0 25 15 16,-3 7-9-16,3 0-21 16,0 0-8-16,0-12-46 15,0-11-52-15,0-19-128 16,0-7-318-16,-10 0-289 0</inkml:trace>
  <inkml:trace contextRef="#ctx0" brushRef="#br0" timeOffset="2230">3420 581 2422 0,'0'0'234'0,"0"0"-234"16,0 0 0-16,0 0 83 15,0 0 104-15,0 0-103 16,0 0-57-16,194-117-27 16,-180 117-17-16,1 21-112 15,-8 3-231-15,1-8-394 0</inkml:trace>
  <inkml:trace contextRef="#ctx0" brushRef="#br0" timeOffset="2416">3887 257 2114 0,'0'0'485'0,"0"0"-396"16,0 0 150-16,0 0-4 16,0 0-63-16,0 0-90 15,201-19-50-15,-161 42 5 16,-4 5-23-16,5-9-4 15,-1-3-10-15,-1-11-27 16,8-5-12-16,23-17-133 16,-8-19-321-16,-8-1-574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46.3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282 767 2378 0,'0'0'243'16,"0"0"-205"-16,0 0 189 16,0 0 37-16,-5-170-148 15,23 137-89-15,11 7-8 16,5 8 17-16,-2 16-11 15,5 2 2-15,-1 10-10 16,-2 32-4-16,-6 24 5 16,-6 21-4-16,-11 9 5 0,-11 20 2 15,0 1-12 1,-26 2 24-16,-21-4-27 0,-11-17-6 16,-11-15 0-16,-4-24-13 15,4-22-2-15,3-21 1 16,7-16-19-16,16-5 32 15,13-27-24-15,16-13-16 16,14-5 11-16,0 4 12 16,11 5 17-16,29 19-4 15,8 13 5-15,2 9 44 16,10 7 4-16,-6 31-12 16,-4 6-6-16,-2 5-15 15,-1-5 3-15,-3-4-18 16,7-9-22-16,25-22-86 15,-10-9-244-15,-4 0-566 0</inkml:trace>
  <inkml:trace contextRef="#ctx0" brushRef="#br0" timeOffset="421">992 390 1881 0,'0'0'395'0,"0"0"-168"16,0 0 96-16,0 0-16 16,0 0-148-16,0 0-76 15,0 0-32-15,-18 130 38 16,11-34 4-16,-2 20-20 16,6 15 25-16,-7 36-34 15,3-13-16-15,-8 3-6 16,-4-1-30-16,1-36-6 15,-4 4-4-15,12-22 4 16,3-26-12-16,7-26-8 0,0-18-82 16,0-29-112-16,7-3-451 15,8 0-955-15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56.5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545 124 2543 0,'0'0'631'0,"0"0"-514"15,0 0-96 1,0 0 58-16,-8 220 68 0,8-95-48 16,-4 16-73-16,1 4 7 15,3-8-33-15,0-22-36 16,0-26-67-16,0-48-150 16,12-26-328-16,-2-15-438 0</inkml:trace>
  <inkml:trace contextRef="#ctx0" brushRef="#br0" timeOffset="417">0 692 2275 0,'0'0'565'16,"0"0"-449"-16,0 0 31 0,0 0 48 15,0 0-38 1,195 148-108-16,-97-142-32 0,19-6-14 15,6-6 3-15,2-24-12 16,-5 1-5-16,-18 3-22 16,-23 9 12-16,-23 10-4 15,-24 7 2-15,-25 0 23 16,-7 10 14-16,-3 27 62 16,-29 7-37-16,-6 15 0 15,3 1 41-15,6-1-32 16,14-3-12-16,15-5-24 15,0-10-12-15,37-8-12 16,24-9-47-16,24-21-28 16,13-3 68-16,0-19 5 15,-7-33-16-15,-25-6 20 0,-30-14 10 16,-28-3 7-16,-8-1 26 16,-37 10 8-16,-29 12 55 15,-10 17-18-15,-12 16-50 16,8 16-28-16,14 5-121 15,26 0-101-15,18 14-659 0</inkml:trace>
  <inkml:trace contextRef="#ctx0" brushRef="#br0" timeOffset="711">1580 0 2709 0,'0'0'548'0,"0"0"-430"15,0 0-54-15,0 0 68 16,0 0 3-16,0 0-39 16,190 171-22-16,-89-64-64 15,24 43 8-15,-12-4-3 16,-8 11 14-16,-25 4 17 15,-46-23-46-15,-24 6 0 16,-10-12-12-16,-48-21-7 16,-18-22-77-16,-10-33-132 0,19-33-443 15,13-23-2036-15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55.7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0 926 1202 0,'0'0'946'0,"0"0"-841"0,0 0-99 16,0 0 4-16,0 0 76 16,0 0 36-16,242-72-87 15,-156 10-26-15,9-21 2 16,-4-8-11-16,-6-7-17 15,-12-8 16-15,-19 5 1 16,-17 5 12-16,-18 12 19 16,-19 21 52-16,0 17 89 15,-26 22 12-15,-14 24-5 16,-15 0-83-16,-4 58-48 16,-7 26 6-16,-3 53-48 15,11 55-6-15,18-13 25 16,18-13-24-16,22-29 0 15,0-38-1-15,34-5 8 16,8-2-5-16,10-31-3 0,9-24-45 16,9-22-9-16,36-33-147 15,-11-30-253-15,-16-9-314 0</inkml:trace>
  <inkml:trace contextRef="#ctx0" brushRef="#br0" timeOffset="344">1338 748 2176 0,'0'0'604'0,"0"0"-414"15,0 0-70 1,0 0 10-16,-225 142 50 0,166-62-98 16,8 2-40-16,16 0 3 15,19-8-25-15,16-18-19 16,4-21-1-16,46-18-63 15,16-17-28-15,11-12-68 16,0-38-16-16,-4-17 6 16,-19-5 58-16,-13 11 80 15,-16 15 31-15,-15 22 84 16,-10 20 152-16,0 4-20 16,0 0-82-16,0 32-71 15,0 10-40-15,0 4-5 16,0 7-18-16,5-8-19 15,24-5-44-15,3-7-157 0,16-14-243 16,-8-10-241 0,-8-4-513-16</inkml:trace>
  <inkml:trace contextRef="#ctx0" brushRef="#br0" timeOffset="519">1270 313 2455 0,'0'0'468'16,"0"0"-407"-16,0 0 5 15,0 0-21-15,215 127-45 16,-102-77-45-16,-18-15-497 16,-15 2-1221-16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8:59.7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0 975 2210 0,'0'0'522'15,"0"0"-477"-15,0 0-22 16,0 0 82-16,0 0-2 15,0 0-10-15,256-119-70 16,-136 43-22-16,15-13 16 16,4-12-17-16,-9-7-48 15,-20-3-40-15,-31 5-8 16,-35 11 81-16,-32 20 15 16,-12 19 18-16,-30 20 108 0,-31 28-11 15,-12 8 17 1,-11 58-38-16,-15 62-28 0,-2 61 10 15,5 62-47-15,31 9-4 16,31-44 29-16,34-64-31 16,0-69-14-16,34-26-9 15,20-12-15-15,26-15-5 16,20-22-59-16,11-9-104 16,40-90-164-16,-31 7-430 15,-25 7-658-15</inkml:trace>
  <inkml:trace contextRef="#ctx0" brushRef="#br0" timeOffset="343">1483 763 1790 0,'0'0'626'0,"0"0"-379"0,0 0 63 16,0 0-36-16,0 0-52 15,-202 5-102-15,124 48-53 16,5 19 31-16,12 12-53 15,24 5-26-15,27-12-7 16,10-7-12-16,35-21-64 16,35-16-29-16,6-26-48 15,8-7-33-15,-8-26-19 16,-16-30 51-16,-13-9 98 16,-22-1 44-16,-11 10 20 15,-9 9 116-15,-5 22 53 0,0 18 20 16,0 7-65-1,0 4-57-15,0 32-37 0,7 17-38 16,15 5-12-16,3 4-18 16,7-9-113-16,5-14-41 15,21-24-373-15,-11-13-186 16,-10-2-179-16</inkml:trace>
  <inkml:trace contextRef="#ctx0" brushRef="#br0" timeOffset="512">1473 249 2668 0,'0'0'524'16,"0"0"-482"-16,0 0 1 0,0 0 42 16,230 75-85-16,-91-9-70 15,-19-8-474-15,-18 2-1548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9:01.3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0 918 2460 0,'0'0'271'16,"0"0"-226"-16,0 0-36 15,0 0 137-15,0 0 38 16,0 0-71-16,0 0-100 16,186 226-5-16,-186-140-16 15,0-11-8-15,0-16-52 16,0-18-25-16,-3-30-20 15,-1-11 86-15,1-11 13 16,3-50 7-16,0-18-2 16,0-15 9-16,10-12 0 15,27 5 12-15,2 17 0 0,8 16 24 16,6 29 48 0,-6 23-22-16,1 16 30 0,-10 20-7 15,3 34 3-15,-9 17-46 16,-1 10-27-16,-9 1 3 15,-5-3-18-15,-6-6-8 16,-4-11 7-16,-7-13-84 16,4-16-39-16,-4-14-31 15,5-15-36-15,1-4 34 16,8-20 11-16,16-29 4 16,9-20 19-16,17-19 21 15,10-14-12-15,17-10-12 16,12-7 13-16,8-1 51 0,-9 1-38 15,-11 11 100 1,-20 16 108-16,-28 17 31 0,-23 19 95 16,-12 17 66-16,-3 12-17 15,-34 15-8-15,-7 12-80 16,-10 0-73-16,-1 9-17 16,0 30-52-16,11 16-16 15,8 13-7-15,11 14-28 16,13 12 20-16,2 17-22 15,6 14 1-15,-1 9-2 16,2 1-4-16,0-6-25 16,3-22-4-16,0-18-46 0,0-29 47 15,0-28-24 1,11-19-31-16,3-13 24 0,8-9 22 16,3-36 42-16,13-18-1 15,6-14 3-15,3 0 8 16,4 0 11-16,-4 14 8 15,-3 18 20-15,0 25-4 16,-5 20 7-16,5 14 35 16,-4 45 6-16,4 15-28 15,-8 19-23-15,-2 2-21 16,-2 1 6-16,-3-12-27 16,4-13-24-16,0-33-42 15,7-25-36-15,7-13-2 16,-3-26 18-16,4-37 8 15,-8-12 30-15,-7-7 16 0,-8-3 20 16,-6 8 12 0,-9 16 0-16,-7 16 111 0,-3 18 12 15,0 17-29-15,0 10 38 16,0 10-64-16,0 36-35 16,0 17-6-16,0 9-26 15,0 3 31-15,22 0-32 16,15-13-21-16,21-9 14 15,16-17-16-15,6-27 14 16,4-9-31-16,-14-16 20 16,-20-32 11-16,-21-20 9 15,-22-6 0-15,-7-6 52 16,-17-2-22-16,-36 8 29 16,-16 8-11-16,-10 10-12 15,-1 7-36-15,6 14-71 0,-6-7-128 16,26 8-343-16,14 8-806 15</inkml:trace>
  <inkml:trace contextRef="#ctx0" brushRef="#br0" timeOffset="215">2375 28 2507 0,'0'0'497'16,"0"0"-385"-16,0 0 87 16,184-22-28-16,-132 22-50 0,-20 22-45 15,-25 32-76 1,-7 17-43-16,-76 56-73 0,-12-10-345 16,5-12-818-16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24.2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40 884 91 0,'0'0'1812'0,"0"0"-1446"16,0 0-237-16,0 0-13 16,0 0 94-16,0 0-37 15,-40-4-46-15,40-2-55 16,0 3-9-16,0-7-3 16,11-3-41-16,15 5 2 15,6 4-15-15,9 4-4 16,-1 0 22-16,-1 28-24 15,-2 30 7-15,-8 22 3 16,-7 15-10-16,-10 0-9 16,-5 2-7-16,-7-19 16 15,0-13-1-15,0-12-2 16,0-24 3-16,0-12 7 0,0-14-7 16,0-3 3-16,0-12-3 15,0-42-9-15,0-18 7 16,10-21-13-16,24-8 6 15,9-1 8-15,5 14 1 16,6 13-6-16,-3 25 6 16,-1 21 7-16,1 29 16 15,-3 0-16-15,-4 42 10 16,-7 24 1-16,-9 21-17 16,-6 9-1-16,-6 6 0 15,-3 0 1-15,2-15-3 16,1-13-16-16,1-25 5 15,5-13-16-15,11-17-26 0,3-19-20 16,15 0-39-16,15-29-64 16,11-26 35-16,6-17 13 15,9-13 95-15,-4-3 12 16,-12-6-40-16,-14 10 28 16,-23 5 27-16,-17 13 8 15,-22 10 49-15,0 17 48 16,-29 13 83-16,-25 9-2 15,-8 17-37-15,-11 0-37 16,-3 17-23-16,6 25-21 16,8 14 13-16,15 13-47 15,18 16 2-15,20 4-14 0,9 6-7 16,12 1 3 0,32-14-10-16,17-15-1 0,13-13-13 15,9-31-49-15,9-18-35 16,2-5-54-16,1-28-24 15,-7-28 37-15,-12-9 102 16,-13-5 8-16,-19 5 29 16,-22-1 29-16,-12 24 75 15,-10 12 75-15,0 16-9 16,0 14-12-16,-10 0-77 16,-6 23-48-16,1 24-15 15,12 11-17-15,3 9-1 16,0-6 0-16,22-4 0 0,22-20-11 15,7-9-38 1,11-25-41-16,4-3 64 0,-2-10-12 16,-4-32-46-16,-13-5 46 15,-10-8 23-15,-17 17 15 16,-8 7 36-16,-12 18 57 16,0 13 23-16,0 7-53 15,-7 36-36-15,-11 16-15 16,6 6-11-16,5 1 13 15,7-7-14-15,0-20-1 16,7-14-13-16,23-10-92 16,-1-15-135-16,7-5-33 15,-6-26-444-15,-13-6-852 0</inkml:trace>
  <inkml:trace contextRef="#ctx0" brushRef="#br0" timeOffset="234">1028 628 2181 0,'0'0'358'16,"0"0"-282"-16,0 0-46 15,0 0 119-15,150-197 33 16,-77 161-49-16,3 10-80 15,-3 16-53-15,-7 10-12 0,-9 19-147 16,-6 61-165-16,-17-6-331 16,-9-6-442-16</inkml:trace>
  <inkml:trace contextRef="#ctx0" brushRef="#br0" timeOffset="323">1830 532 902 0,'0'0'1077'15,"0"0"-722"-15,172-202-127 16,-38 73-220-16,-21 24-8 15,-10 9-1191-15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51.5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304 509 1979 0,'0'0'508'0,"0"0"-450"15,0 0 20-15,0 0 207 0,0 0-53 16,0 0-125-16,-175-8-76 15,134 72 19-15,1 14-10 16,15 6-12-16,9 0-2 16,16-6-20-16,0-8-6 15,19-10-7-15,19-12-2 16,8-20-18-16,10-17-43 16,6-11-45-16,6-19-53 15,2-27-16-15,1-15 29 16,1-15 6-16,3-10 11 15,0-13 77-15,-1-8 18 16,-2-4 30-16,-7-2 13 16,-14 12 14-16,-18 14 29 0,-20 20 61 15,-13 16 46-15,0 11 19 16,-13 16 28-16,-12 9-52 16,-5 13-15-16,1 2-15 15,-6 20-55-15,5 28-19 16,1 21-26-16,2 18-5 15,8 14-4-15,0 8-6 16,10 4 0-16,-1 4-16 16,5 1-20-16,2-5-53 15,0-16-60-15,3-15 48 16,0-26 13-16,0-22 51 16,0-20 10-16,0-14-14 15,6 0 12-15,2-30 21 0,8-13 8 16,6-13-1-16,7-9-9 15,4-2 9-15,15 5 1 16,1-2-1-16,7 16 1 16,3 23 0-16,-2 13 13 15,2 12 84-15,-7 43 30 16,-4 25-65-16,-11 12-17 16,-9 10 3-16,-10-9-35 15,1-11 1-15,-3-20-5 16,-1-16-9-16,0-20-29 15,4-14-23-15,0-14-19 16,8-28-5-16,2-14-2 16,2-14-10-16,-5 0 49 15,-2 0 32-15,-8 11 7 16,-4 17 15-16,-2 14 58 0,-7 17 26 16,0 11 7-16,-3 11-42 15,0 37 11-15,0 16-14 16,3 12-38-16,7 5-4 15,11-5-11-15,7-20 10 16,12-20-18-16,4-16-6 16,0-20-38-16,0 0-53 15,-7-37-26-15,-6-8 8 16,-7-9 42-16,-5 2 47 16,-9 4 26-16,-4 4 0 15,-3 13 17-15,-3 14 70 16,0 14 22-16,0 3 19 0,0 12-71 15,0 31-20-15,0 15 11 16,0 4-20-16,3 0-7 16,15-10-21-16,8-10 6 15,12-17-18-15,2-17 3 16,1-8-45-16,-1-2 1 16,-6-35-43-16,-3-5 27 15,-6-8 30-15,-6 0 19 16,0-4 19-16,-4 9 2 15,-6 8-1-15,1 15 49 16,-7 14 29-16,0 8 3 16,0 14-29-16,0 25-13 15,0 15 3-15,7 8-16 0,6 1-16 16,8-5 32 0,7-20-42-16,6-6 0 0,8-20 0 15,1-12-45-15,0 0-19 16,-2-12-13-16,-4-23-5 15,-5 0 43-15,-3-15 9 16,-11 6 11-16,-2-1 18 16,-7 6 2-16,-5 5 31 15,-7 9 39-15,0 10 32 16,0 7 24-16,0 8-38 16,-4 0-17-16,-2 29-6 15,-3 20-50-15,2 20 17 16,4 14-16-16,3 21-5 15,0 9 12-15,16 10-24 16,9 6 8-16,3 0 4 0,-3-9-11 16,-6-17-2-16,-11-15-8 15,-8-30 9-15,0-21 2 16,-2-21-2-16,-26-16-9 16,-7 0 8-16,1-22-23 15,-4-23 11-15,11-21-14 16,8-22 1-16,16-13 11 15,3-13-39-15,13-10-31 16,30 1-14-16,14 9-11 16,11 7-14-16,10 14 25 15,3 12 0-15,0 8 14 16,-6 8 24-16,-7 9 46 0,-15 8 15 16,-15 9 63-16,-17 7 50 15,-18 3-2-15,-3 4 2 16,-6 5-1-16,-25-3-40 15,-7 7-5-15,-5 5 1 16,-4 3-32-16,7 8-5 16,2 0-16-16,10 0 11 15,9 19-8-15,7 12-18 16,12 9-8-16,0 18 7 16,6 4-15-16,23 1 1 15,7 3-15-15,4-11-3 16,8-10-5-16,-2-13-55 15,8-24-3-15,2-8 18 0,6-15 10 16,0-28 18-16,-5-9 8 16,-8-1-15-16,-11 2 45 15,-11 12 12-15,-11 15 6 16,-6 12 45-16,-7 12 39 16,-3 12-19-16,0 24-24 15,0 10-6-15,0 9-11 16,0-5-29-16,0-6 8 15,0-13-2-15,6-8-7 16,-6-15 0-16,3-8-7 16,-3 0 5-16,7-24-5 15,4-26-22-15,14-2 11 16,12-7 12-16,7 0 0 0,6 10 5 16,4 11 2-16,-5 22 13 15,-3 16 50-15,-1 16 2 16,-5 34 44-16,-3 20-26 15,-6 10-27-15,-6 1 3 16,-6-11-26-16,-3-14-10 16,0-20-24-16,-5-19-6 15,-1-17-46-15,-1 0-37 16,-9-59-55-16,0 3-197 16,0-2-745-16</inkml:trace>
  <inkml:trace contextRef="#ctx0" brushRef="#br0" timeOffset="255">3023 425 2154 0,'0'0'491'0,"0"0"-440"16,0 0 7-16,171-155 139 16,-96 110-47-16,-3 12-33 15,-10 11-69-15,-10 14-14 0,-17 8-23 16,-19 35-11 0,-16 18-195-16,0 11-614 0</inkml:trace>
  <inkml:trace contextRef="#ctx0" brushRef="#br0" timeOffset="443">3576 1795 2349 0,'0'0'902'0,"0"0"-760"16,0 0-113-16,0 0 1 15,0 0-30-15,0 0-120 16,0 0-509-16,92-72-1832 0</inkml:trace>
  <inkml:trace contextRef="#ctx0" brushRef="#br0" timeOffset="669">4969 786 2864 0,'0'0'93'0,"0"0"-93"16,0 0-493-16,0 0 202 0,0 0-1275 0</inkml:trace>
  <inkml:trace contextRef="#ctx0" brushRef="#br0" timeOffset="787">4920 1260 3066 0,'0'0'577'0,"0"0"-577"16,0 0-48-16,0 0-506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30.5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544 474 1543 0,'0'0'309'0,"0"0"-152"16,0 0-112-16,0 0 69 16,0 0 133-16,0 0-106 0,0 0-56 15,0 27-12-15,0 12 49 16,0 13-10-16,0 11-34 16,3 5-30-16,2 2-2 15,-1-2-31-15,-4-19-14 16,3-2-1-16,4-12-4 15,0-18-25-15,15-17-179 16,-4 0-338-16,-3-22-271 0</inkml:trace>
  <inkml:trace contextRef="#ctx0" brushRef="#br0" timeOffset="155">544 215 2246 0,'0'0'536'16,"0"0"-439"-16,0 0-33 16,0 0-7-16,0 0-57 15,0 0-258-15,0 0-422 0</inkml:trace>
  <inkml:trace contextRef="#ctx0" brushRef="#br0" timeOffset="410">1073 15 2273 0,'0'0'602'0,"0"0"-499"16,0 0-52-16,0 0 89 15,0 0 18-15,152 180-90 16,-86-107-15-16,7 9-53 15,-4 14 7-15,-9-2 7 16,-16 8-14-16,-27 0-18 16,-17-1-52-16,-17-6-105 15,-78 15-129-15,4-26-251 16,-1-26-423-16</inkml:trace>
  <inkml:trace contextRef="#ctx0" brushRef="#br0" timeOffset="706">297 0 1650 0,'0'0'382'0,"0"0"-131"15,-154 248-81-15,88-65 19 0,19 44 56 16,21-17-109-16,26-40-65 16,7-48-69-16,103-11-2 15,-7-14-236-15,9-11-574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36.1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0 708 2162 0,'0'0'357'16,"0"0"-280"-16,0 0-59 16,0 0 64-16,0 0 46 0,0 0-84 15,47 219-26 1,-40-159-7-16,-7-4-11 0,3-11 0 16,-3-21-9-16,0-11-31 15,0-13 32-15,0 0 2 16,0-23-21-16,0-26-14 15,0-9-9-15,0-10 19 16,22 2-26-16,10 2-1 16,9 14 51-16,-1 18-11 15,-1 25 18-15,-1 7 16 16,-10 10 3-16,3 40 11 16,-11 15-13-16,7 10-16 15,-5 2 34-15,-5-9 7 16,2-16-30-16,-4-11-12 15,-8-27-5-15,-4-14-1 0,-3 0 5 16,0-35 1-16,0-21 4 16,0-12-3-16,0-11-1 15,7-1 15-15,8 11-3 16,7 14 32-16,7 16-15 16,5 16-10-16,1 19 28 15,2 4-12-15,2 20 4 16,-2 26 6-16,-4 9-21 15,-6 12 12-15,-7-9-36 16,-1 1 0-16,-8-7-9 16,3-8-91-16,8-19-176 15,0-8-329-15,0-15-624 0</inkml:trace>
  <inkml:trace contextRef="#ctx0" brushRef="#br0" timeOffset="684">1366 663 2145 0,'0'0'495'15,"0"0"-413"-15,0 0 51 16,-189 2 46-16,119 34-41 16,1 10-54-16,15 13-66 15,13 4-12-15,26 4-6 16,15 1-8-16,12-13-22 0,35-9-120 15,11-19-101-15,11-25-16 16,1-2-37-16,-4-29 86 16,-12-23 107-16,-14-6 86 15,-14-3 25-15,-11 9 106 16,-8 10 145-16,-7 15 83 16,0 17-59-16,0 10-68 15,0 0-100-15,0 20-73 16,0 26-3-16,0 7-31 15,0-4-12-15,6-6 2 16,16-11-85-16,9-11 1 16,1-21-11-16,-3 0-10 15,-1-8 35-15,-6-28 36 16,0-13 41-16,-3 2 3 16,-7-4 1-16,-2 15 49 0,-3 6 60 15,-7 17 16-15,0 13 17 16,0 0-98-16,0 36-45 15,0 16 22-15,3 11-16 16,9-2-6-16,13-1 0 16,19-11-21-16,14-12 15 15,11-24-12-15,9-13-57 16,-2 0-13-16,-7-27-19 16,-8-19 9-16,-8-10-6 15,-6-3 47-15,-15 6 57 16,-10 11 1-16,-7 18 96 15,-11 13 95-15,-4 11-21 16,0 2-99-16,0 38-41 0,-4 16-5 16,-7 5 14-1,4 8-31-15,7-6-9 0,0-11 16 16,7-13-16-16,26-12-6 16,-4-17 5-16,3-10-110 15,-3-10-122-15,-7-29-339 16,-10 3-805-16</inkml:trace>
  <inkml:trace contextRef="#ctx0" brushRef="#br0" timeOffset="904">1064 446 2029 0,'0'0'664'15,"0"0"-540"-15,0 0-101 16,0 0 8-16,106-184 129 16,-45 141-93-16,2 4-56 15,-6 18-11-15,-10 7-102 16,9 14-170-16,-17 0-291 16,-8 2-180-16</inkml:trace>
  <inkml:trace contextRef="#ctx0" brushRef="#br0" timeOffset="1069">1635 58 1603 0,'0'0'376'0,"0"0"-108"16,0 0-12-16,0 0-10 0,186-43-7 15,-133 43-105-15,1 14-38 16,3 15-22-16,9-10-44 16,0-1 7-16,4-12-37 15,-1-6-56-15,19-17-80 16,-19-22-350-16,-18-6-533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34.4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113 242 1568 0,'0'0'286'0,"0"0"-72"15,0 0-44-15,0 0 3 0,0 0-14 16,0 0-71 0,-7 127 16-16,1-31 4 0,-10 17-47 15,1 7-21-15,-7 1-14 16,9-5-11-16,-3-18 12 16,6-16-7-16,7-23 3 15,-2-19 16-15,5-15-27 16,0-11 0-16,0-8-9 15,0 1 4-15,25-7-4 16,12 0 14-16,11 0 1 16,2 0 1-16,10 0-18 15,-6 0-1-15,0 0 0 16,-7 0 6-16,-6 0-15 0,-7 0-24 16,-9 0-112-1,4 0-149-15,-7 8-364 0,-9-8-967 0</inkml:trace>
  <inkml:trace contextRef="#ctx0" brushRef="#br0" timeOffset="796">847 793 1702 0,'0'0'571'0,"0"0"-421"0,0 0-34 16,0 0 44 0,0 0-6-16,-186-23-46 0,142 37-53 15,0 16-37 1,7 8 31-16,11 8-19 0,8 10-30 16,18 0 4-16,0 3-4 15,5-6-6-15,27-4-54 16,12-19-61-16,7-17-28 15,3-13-6-15,2-8-6 16,-9-27 59-16,-8-21 37 16,-5 2 44-16,-12 3 21 15,-12 14 37-15,-7 8 104 16,-3 9 3-16,0 18 31 16,0 2-32-16,0 13-100 15,0 25-29-15,0 12-8 0,0 6-5 16,0-6-2-1,22-15 0-15,12-12-23 0,10-15-23 16,-2-8-36-16,6-11 8 16,-4-30 20-16,-4-6 9 15,-11-2 44-15,-4-1-7 16,-9 14 9-16,-10 19 53 16,-2 8 57-16,-4 9 9 15,0 12-73-15,0 28-45 16,0 14 15-16,0-3-16 15,22-2-13-15,15-19 13 16,14-17-68-16,8-13 25 0,2 0 30 16,-2-20-53-16,-5-22-19 15,-13-1 43-15,-13 5 39 16,-9 0 3-16,-9 8 18 16,-6 16 95-16,-4 2 25 15,0 12-35-15,0 0 9 16,0 40-82-16,0 28-19 15,0 25 35-15,8 25-29 16,6 7-5-16,8 6 31 16,3-6-10-16,-3-17 4 15,-3-13-37-15,-13-20 8 16,-6-19 4-16,0-13-11 16,-13-16 21-16,-24-15-7 0,-7-12-15 15,-7 0 32-15,0-29-32 16,4-31-11-16,3-27-37 15,15-16-111-15,7-64-164 16,12 20-414-16,-2 18-1302 16</inkml:trace>
  <inkml:trace contextRef="#ctx0" brushRef="#br0" timeOffset="1011">725 560 1962 0,'0'0'474'0,"0"0"-422"15,0 0 21-15,0 0 104 0,224-173-45 16,-155 143-71-16,-8 13-61 16,-5 17-2-16,-12 0-156 15,-9 50-153-15,-6-2-223 16,-14-1-464-16</inkml:trace>
  <inkml:trace contextRef="#ctx0" brushRef="#br0" timeOffset="1105">1393 340 1557 0,'0'0'365'0,"0"0"-216"16,0 0-72-16,240-242-55 16,-155 183-22-16,-12 20-251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38.0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0 700 481 0,'0'0'1267'0,"0"0"-1051"15,0 0-135-15,0 0 116 16,0 0 60-16,120-201-77 16,-80 171-70-16,-4 16-53 15,4 14-27-15,-8 0 14 16,2 38-23-16,-5 25-12 16,-10 9 17-16,-9 10-26 15,-7-1 9-15,-3-2-9 16,0-21 1-16,0-6-7 15,0-24 2-15,-7-18 2 16,-4-10 2-16,4-3 0 16,0-40-9-16,7-15-1 15,0-21 7-15,3-3-6 0,35-11 9 16,9 18-11-16,4 9 5 16,3 16 6-16,-3 28-10 15,-1 22 2-15,-2 12 8 16,-11 42 15-16,-5 25-15 15,-5 10 0-15,-10 4 18 16,-2-6-18-16,0-12-8 16,-4-15 7-16,7-18-129 15,14-42-165-15,-3 0-263 16,1 0-767-16</inkml:trace>
  <inkml:trace contextRef="#ctx0" brushRef="#br0" timeOffset="429">1287 537 1827 0,'0'0'630'16,"0"0"-484"-16,0 0 52 15,0 0 1-15,-217 135-45 16,166-61-34-16,12-2-61 16,24-3-33-16,15-13-26 15,10-17-20-15,46-20-66 16,10-19-96-16,7 0-75 15,-4-42 19-15,-15-3 70 16,-10-15 117-16,-18 17 51 16,-11 6 87-16,-12 9 84 0,1 18 72 15,-4 10-31 1,0 3-86-16,0 43-85 0,0 26 8 16,0 27-1-16,6 18-30 15,16 15 8-15,4 6-25 16,8 3 16-16,-9-11 12 15,-11-20-29-15,-11-19 8 16,-3-25-7-16,-10-17 13 16,-34-29 10-16,-7-17-24 15,-12-3 0-15,3-30 21 16,0-31-21-16,16-25 1 16,19-22-1-16,25-18-33 15,3-4-72-15,97-45-136 16,-2 35-284-16,0 25-223 0</inkml:trace>
  <inkml:trace contextRef="#ctx0" brushRef="#br0" timeOffset="1042">1956 537 1996 0,'0'0'514'0,"0"0"-421"16,0 0 100-16,-233 19 50 15,164 17-65-15,14 6-82 16,18 15-74-16,20 5 2 16,17-10-24-16,0 0-15 15,39-11 3-15,20-12-80 16,11-20-72-16,-1-9-37 0,0-17-13 16,-11-25 77-1,-7-14 39-15,-17 0 79 0,-16 10 19 16,-11 13 104-16,-7 19 91 15,0 14 21-15,-12 2-124 16,-8 43-15-16,1 18-11 16,16 2-34-16,3-4-5 15,7-6-27-15,33-10-11 16,4-22-40-16,3-9-40 16,4-14-9-16,-7 0-35 15,-5-27 67-15,-5-11 11 16,-12-6 26-16,-9 6 31 0,-4 10 73 15,-6 5 45 1,-3 16 38-16,0 7-32 0,0 7-79 16,7 23-12-16,3 10-21 15,17 2-11-15,5 0-2 16,9-12-24-16,10-10 19 16,-1-12-24-16,1-8-94 15,-10 0 57-15,-9-28 23 16,-10-12 25-16,-7-2 10 15,-12 7 9-15,1-2 71 16,-4 14 35-16,0 9 14 16,0 14 3-16,0 0-56 15,0 37-51-15,0 5 7 16,0 11-22-16,0-10 9 16,8-4-10-16,6-12-67 0,-2-18-128 15,-6-2-364-15,-2-7-332 16</inkml:trace>
  <inkml:trace contextRef="#ctx0" brushRef="#br0" timeOffset="1256">1687 280 2347 0,'0'0'365'15,"0"0"-262"-15,0 0-74 16,0 0 110-16,0 0-47 0,0 0-87 16,190-109-5-16,-146 109-159 15,25 0-111-15,-8 0-222 16,-5 0-198-16</inkml:trace>
  <inkml:trace contextRef="#ctx0" brushRef="#br0" timeOffset="1396">2293 24 1553 0,'0'0'527'0,"0"0"-373"16,0 0 89-16,0 0-17 16,0 0-14-16,0 0-70 15,199-27-73-15,-148 39-45 16,8-4-24-16,39-8-210 16,-13 0-281-16,-12-17-577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40.4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32 691 1991 0,'0'0'270'0,"0"0"-219"15,0 0 12-15,0 0 110 16,0 0-47-16,0 0-66 16,0 0-35-16,66 197-14 15,-71-118-11-15,-20-13 0 16,8-13-8-16,-2-11-55 15,4-33 22-15,8-9 18 16,4-2 14-16,0-44-17 16,3-24 23-16,0-12-3 15,25-11 6-15,11-4 0 16,8 12 7-16,3 19 20 16,-3 20 37-16,0 27 21 15,-4 19-21-15,-7 4 24 0,-1 48-37 16,-7 7-37-16,-3 16 13 15,-3 10-27-15,-1-6 0 16,-8-6-5-16,6-12-79 16,-6-11-25-16,2-21-43 15,-2-12-74-15,8-17 20 16,11 0 104-16,8-38-17 16,11-25 11-16,6-14-26 15,8-16 73-15,1-24 23 16,-2 0 38-16,-2-1 28 15,-8 0 68-15,-14 19 17 16,-17 23 76-16,-15 17 53 0,-5 14 24 16,-5 18-42-16,-23 18-66 15,-5 9-29-15,-4 9-66 16,-2 34-23-16,-1 23 2 16,6 22-28-16,9 7 10 15,3 8-24-15,11 4-3 16,8 5-3-16,3-11 6 15,0-12-43-15,0-24-47 16,7-19-54-16,15-20 36 16,3-26 13-16,7 0 25 15,12-42 50-15,0-17 2 16,4 1 9-16,-1-2-5 16,-3 17 14-16,-10 21 44 15,-9 15 44-15,-8 7 3 16,-2 32 42-16,0 24-34 0,2 10-65 15,5 6-11-15,9-12-11 16,-6-22-12-16,4-11 0 16,0-17-66-16,-4-10-11 15,-3-10 13-15,0-33-2 16,0-16 29-16,-3-6 28 16,-6-3 9-16,-1 10 1 15,-5 7 43-15,1 20 61 16,-8 26 25-16,0 5-47 15,4 10-55-15,-4 38-4 16,0 11 30-16,3 14-44 16,-3-8-4-16,3-5-6 15,1-18-24-15,-1-7-85 0,-3-11-183 16,0-17-393-16,0-7-128 16</inkml:trace>
  <inkml:trace contextRef="#ctx0" brushRef="#br0" timeOffset="138">1494 400 2196 0,'0'0'341'15,"0"0"-254"-15,0 0-67 16,0 0-20-16,0 0-121 16,0 0-445-16,0 0-1299 0</inkml:trace>
  <inkml:trace contextRef="#ctx0" brushRef="#br0" timeOffset="736">1658 750 1440 0,'0'0'312'16,"0"0"-207"-16,0 0 9 16,0 0 87-16,0 0-75 15,240-40-68-15,-171 5-21 16,-10-1 13-16,-11-3-29 15,-23 6 72-15,-21 1-20 16,-4 5-6-16,-11 11 47 16,-33 1-11-16,-3 15-19 15,-7 0 2-15,-2 24-18 16,12 20 14-16,12 7-50 0,13 12-32 16,16 5 15-16,3-2-9 15,3-4-12-15,31-9-6 16,9-10-44-16,12-20-4 15,0-16-30-15,7-7 22 16,-1-14-9-16,-2-31 13 16,-5-13 48-16,-6 7 16 15,-8-8 0-15,-11 23 37 16,-7 12 42-16,-15 24 15 16,-7 0-4-16,0 53-48 15,-7 6-8-15,-15 17-29 16,0-4 1-16,12-9-11 15,1-11 5-15,6-23-22 16,3-15-25-16,0-11-13 0,0-3 42 16,0-24 17-16,19-25 1 15,9-12 3-15,6-4 3 16,5-7 8-16,2 11 49 16,-4 25-18-16,-5 16 9 15,-7 20-12-15,-3 11-4 16,-6 41 37-16,-10 16-39 15,-2 11-24-15,-4 1 8 16,3-8-20-16,6-17-13 16,-3-12-77-16,1-20-166 15,-7-23-245-15,0 0-77 16,0-26-1359-16</inkml:trace>
  <inkml:trace contextRef="#ctx0" brushRef="#br0" timeOffset="929">1888 127 834 0,'0'0'1683'16,"0"0"-1419"-16,0 0-176 16,204-98 86-16,-127 82 20 15,-5 11-80-15,-13 5-74 16,-8 31-40-16,-15 8-374 0,-21 7-1154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42.0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779 493 1761 0,'0'0'397'0,"0"0"-317"15,0 0-44-15,0 0 162 16,0 0-62-16,0 0-68 0,0 217-43 15,0-152-17-15,0-4 17 16,16-20-25-16,9-4-6 16,19-22-76-16,-8-8-280 15,-3-7-541-15</inkml:trace>
  <inkml:trace contextRef="#ctx0" brushRef="#br0" timeOffset="158">867 241 2143 0,'0'0'487'0,"0"0"-283"0,0 0-71 15,0 0-24-15,0 0-109 16,0 0-28-16,0 0-431 16,36 63-290-16</inkml:trace>
  <inkml:trace contextRef="#ctx0" brushRef="#br0" timeOffset="428">1224 68 1594 0,'0'0'916'0,"0"0"-721"0,0 0-92 16,0 0 89-16,0 0-5 15,0 0-91-15,0 0-60 16,161 205 11-16,-132-112-18 16,-7 18-10-16,-7 4-4 15,-15 3-15-15,0 0 0 16,0-17-12-16,-34-12-74 16,-1-17-54-16,-31-19-146 15,12-17-258-15,-2-20-293 0</inkml:trace>
  <inkml:trace contextRef="#ctx0" brushRef="#br0" timeOffset="909">445 0 1793 0,'0'0'312'0,"0"0"-162"15,0 0-56-15,-198 161 106 16,125-65 13-16,4 9-40 15,15 10-35-15,20 10-68 16,24 3-16-16,10-8-18 0,0-4-24 16,25-11 12-1,0-13-24-15,4-23-15 0,5-6-13 16,17-21-179-16,-4-12-319 16,-3-15-325-16</inkml:trace>
  <inkml:trace contextRef="#ctx0" brushRef="#br0" timeOffset="1285">467 551 1709 0,'0'0'609'15,"0"0"-435"-15,0 0-26 16,0 0 94-16,0 0-67 15,-48 172-63-15,40-97-35 16,1 4-37-16,7-6 2 16,0-17-42-16,0-11 7 15,0-15-15-15,0-14-27 0,15-13-155 16,24-3-182-16,-2-31-277 16,-5-6-1317-16</inkml:trace>
  <inkml:trace contextRef="#ctx0" brushRef="#br0" timeOffset="1425">506 296 2278 0,'0'0'661'16,"0"0"-521"-16,0 0 0 16,0 0-3-16,0 0-137 15,0 0-221-15,0 0-781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48.7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2649 0,'0'0'676'16,"0"0"-676"-16,0 0-132 15,0 0-756-15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47.4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527 684 1921 0,'0'0'703'0,"0"0"-537"16,0 0-73-16,0 0 108 16,-247-39-10-16,170 75-64 15,9 26-78-15,9 17-23 16,15 9-4-16,22 5-14 15,22-6 0-15,0-8-8 16,34-16-15-16,26-14-20 16,13-26-76-16,8-23-59 15,2-3-65-15,-5-47 14 16,-9-24 2-16,-14-13 35 16,-15-23 92-16,-11-19 92 0,-14-32 21 15,-12 7 96 1,-3 8 46-16,0 1 11 0,0 49 52 15,0 14-26-15,0 37-108 16,0 37 11-16,0 25-36 16,0 81-41-16,0 73 29 15,0 52-34-15,11 14 2 16,4-37-18-16,-5-61-4 16,5-45-2-16,7-22-2 15,10-4-69-15,12-8-14 16,15-18-48-16,2-35-62 15,5-7 10-15,-3-51 50 16,-12-31 81-16,-7-11 19 16,-12-3 36-16,-10 8 76 0,-15 9 52 15,-7 27 65-15,0 15-10 16,-4 32-46-16,-14 5-41 16,1 25-67-16,-2 34-14 15,12 13 0-15,7 10-15 16,0-12 2-16,0-7-2 15,32-12-33-15,9-14-21 16,6-18-30-16,4-16 29 16,-4-3-70-16,-3-22 21 15,-8-36 63-15,-2 0 23 16,-6-1 18-16,-9 6 30 16,-5 18 59-16,-6 15 60 15,-8 20-6-15,0 4-83 0,0 39-28 16,0 12-7-16,3 10-19 15,8 1 11-15,4-6-17 16,7-15-47-16,0-13-76 16,7-18-128-16,-4-11-471 15,-13-3-833-15</inkml:trace>
  <inkml:trace contextRef="#ctx0" brushRef="#br0" timeOffset="196">1586 2 2313 0,'0'0'335'0,"0"0"-248"0,0 0-1 16,0 0 74-16,184-10-69 16,-162 49-41-16,-13 13-50 15,-9 11-33-15,-73 41-203 16,-11-15-376-16,-11-10-617 0</inkml:trace>
  <inkml:trace contextRef="#ctx0" brushRef="#br0" timeOffset="353">135 199 2600 0,'0'0'360'15,"0"0"-284"-15,225-23-61 0,-5 23-15 16,-31 16-45-16,-11 7-706 0</inkml:trace>
  <inkml:trace contextRef="#ctx0" brushRef="#br0" timeOffset="717">2716 303 2205 0,'0'0'369'0,"0"0"-183"15,0 0-99-15,0 0 89 16,0 0 50-16,-19 210-99 16,4-95-76-16,1 13-25 15,-1 7-17-15,8-11 7 16,7-12-16-16,0-17-75 0,0-8-124 15,22-33-508 1,-11-17-863-16</inkml:trace>
  <inkml:trace contextRef="#ctx0" brushRef="#br0" timeOffset="1147">2285 787 2440 0,'0'0'457'16,"0"0"-435"-16,0 0 103 16,0 0 63-16,0 0-80 15,270 12-78-15,-175-5-2 0,0-1-27 16,-11 1 5 0,-11 9-6-16,-16-6 1 0,-16 9 5 15,-16-2-6-15,-9 9 0 16,-13 3 12-16,-3 4-2 15,0 3-9-15,0 7 7 16,0-1-2-16,0-2 13 16,10 7-19-16,5-2 0 15,11-9-1-15,6-6 1 16,8-14-9-16,8-16-24 16,2 0 0-16,1-16 12 15,-10-31-2-15,-7-8 23 16,-21-4 21-16,-13-13 44 15,0 3 1-15,-22 0-11 0,-29 3-8 16,-11 14 10-16,-11 6-44 16,-3 17-5-16,3 19-8 15,11 10-9-15,23 26-75 16,20 21-161-16,16 8-672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0:45.4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 15 1446 0,'0'0'360'0,"0"0"-164"16,0 0-22-16,0 0 40 16,0 0-13-16,0 0-127 15,-13 98-17-15,1-11 38 16,2 13-32-16,1 18-6 15,6-9-30-15,3-5-5 16,0-8 11-16,0-16-24 16,0-29-7-16,0-14 8 15,0-23-9-15,0-6-1 16,0-8 12-16,0-10 12 0,0-39 21 16,0-26-45-16,8-24-10 15,9-14 10-15,2-10-12 16,-4-2-12-16,-5 9 23 15,-3 22 1-15,-2 29 12 16,2 25 30-16,-1 34 3 16,10 6 6-16,6 46-29 15,6 29 32-15,10 21-23 16,4 11-30-16,2 7 9 16,3-4-10-16,-3-8-4 0,0-15-4 15,-10-13-35 1,-9-22-36-16,-8-17-7 0,-5-26-6 15,-9-9 47-15,1-2 12 16,-4-40-3-16,3-26-1 16,1-19 2-16,7-8 4 15,0-17-2-15,7 1-15 16,4 5 42-16,0 20-4 16,0 9 10-16,-3 28 74 15,-6 23 0-15,3 23-12 16,-6 3-11-16,8 39 33 15,-3 30 13-15,1 19-31 16,-6 17-40-16,-3 10 11 16,4 4-37-16,-4-9 11 15,8-8-11-15,-1-15-7 0,1-20-26 16,0-17-74-16,-1-30-95 16,5-20-120-16,-1-13-252 15,1-23-1282-15</inkml:trace>
  <inkml:trace contextRef="#ctx0" brushRef="#br0" timeOffset="690">1313 498 1938 0,'0'0'374'16,"0"0"-166"-16,0 0-15 0,-196 5 40 15,137 25-41-15,5 10-69 16,13 9-74-16,16 10-32 16,15-1-17-16,10 10 5 15,13-17-13-15,34-2-61 16,16-26-95-16,10-13-84 16,-1-10-84-16,1-16 22 15,-14-29 134-15,-18-13 98 16,-19 0 78-16,-15 5 25 15,-7 0 178-15,0 21 45 16,-22 22 10-16,0 10-29 16,0 0-78-16,7 47-76 15,11 16-13-15,4 4-43 16,12-1-19-16,35-3-22 16,11-12-85-16,15-18-63 0,8-13 86 15,-2-13 75-15,-9-7-59 16,-11-10-8-16,-20-30 49 15,-17-5 26-15,-7-11 1 16,-8 2 15-16,-4 10 100 16,-3 14 46-16,0 16 34 15,0 14-54-15,0 0-62 16,0 37-36-16,0 14-25 16,0 10-18-16,12 1 1 15,17-7-1-15,11-11 0 16,14-18-43-16,6-10 31 15,0-16 0-15,0 0-64 0,-10-37-11 16,-6-12 15-16,-12-10 9 16,-3-2 42-16,-7 2 6 15,-7 12 15-15,-8 16 64 16,-2 22 36-16,-5 9 1 16,0 17-31-16,0 40-36 15,0 9 13-15,0-1-34 16,0 0-7-16,0-13 2 15,0-13-8-15,0-13-15 16,10-18-66-16,1-8-127 16,-3-13-250-16,-8-17-430 0</inkml:trace>
  <inkml:trace contextRef="#ctx0" brushRef="#br0" timeOffset="942">1114 294 2129 0,'0'0'353'16,"0"0"-272"-16,0 0-37 15,0 0 151-15,0 0-38 16,196-173-88-16,-146 155-69 15,-2 12-9-15,-1 6-142 0,-6 0-130 16,3 0-233 0,-12 9-105-16,-7 3-808 0</inkml:trace>
  <inkml:trace contextRef="#ctx0" brushRef="#br0" timeOffset="1088">1685 39 1363 0,'0'0'496'0,"0"0"-302"15,0 0 111-15,0 0 4 16,0 0-75-16,0 0-77 15,0 0-42-15,223-47-46 16,-172 66-18-16,7 1-36 16,1-6-15-16,2-11-38 15,27-3-151-15,-16-9-269 0,-9-15-329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15.8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7107 184 3183 0,'0'0'314'16,"0"0"-314"-16,0 0-96 15,337 54 72-15,-173-35-166 16,-15-3-673-16</inkml:trace>
  <inkml:trace contextRef="#ctx0" brushRef="#br0" timeOffset="-940">5590 963 2392 0,'0'0'336'0,"0"0"-268"16,0 0-53-16,0 0 12 15,0 0 33-15,0 0-5 16,0 0-32-16,157 0-5 16,-131 52 0-16,-1 14-6 15,-6 6 4-15,-4 0-16 0,-5-10-9 16,-6-15 8-16,1-22-65 15,-2-15 12-15,-3-10 48 16,3-10 6-16,4-35 9 16,8-14-9-16,7-17 0 15,7 0 23-15,15 4-14 16,3 13 0-16,8 16 13 16,4 23 2-16,-9 20 5 15,1 10 15-15,0 48-9 16,-4 17 3-16,-6 14-37 15,-6 9 6-15,-4-3-7 16,-2-11-47-16,-7-18-104 16,18-27-176-16,-8-22-310 0,0-17-1075 15</inkml:trace>
  <inkml:trace contextRef="#ctx0" brushRef="#br0" timeOffset="-166">7133 922 1796 0,'0'0'936'0,"0"0"-732"16,0 0-124-16,0 0 78 15,0 0-29-15,-229-17-29 16,155 71-44-16,10 18-44 16,16 14 8-16,21 0-20 0,27-4-14 15,12-14-4 1,51-19-96-16,16-19-31 0,12-27-60 15,7-3 5-15,-6-39 61 16,-19-18 74 0,-19-4 65-16,-21 1 35 0,-22 11 38 15,-8 16 110-15,-3 17 113 16,0 16-97-16,0 0-112 16,-3 35-80-16,-1 28 1 15,4 17-1-15,0-1-7 16,19-5-19-16,21-13 2 15,8-23-49-15,3-22-17 16,-4-16-22-16,0-6 30 16,-3-42 67-16,-5-20-10 15,-2-14 18-15,-5-9 30 0,-10 5 11 16,-3 14 7-16,-16 27 16 16,-3 21 36-16,0 22 31 15,0 2-130-15,0 36 7 16,4 27-16-16,11 18 16 15,0 6-16-15,11 3-7 16,6-18-27-16,5-20-33 16,2-22-44-16,1-27-51 15,1-3 6-15,-5-23 70 16,-3-26 55-16,-4-17 30 16,-7-2 9-16,-3-4 81 15,-9 7 50-15,-7 7 50 16,2 20 21-16,-5 15-70 15,0 16-13-15,0 7-44 16,0 26-68-16,0 43-6 0,7 63 6 16,18 75 4-16,16 61 19 15,10 24-3-15,0-12 21 16,-11-42-48-16,-18-74 12 16,-15-48-5-16,-7-51-7 15,0-29 0-15,-41-6 10 16,-16-7 4-16,-28-12 8 15,-13-11-22-15,-3-25 1 16,9-40 1-16,20-26-2 16,28-50-29-16,44-64 8 15,25-56-85-15,48-32-73 16,-4 60-451-16,-22 53-1027 0</inkml:trace>
  <inkml:trace contextRef="#ctx0" brushRef="#br0" timeOffset="-2909">68 175 1614 0,'0'0'230'15,"0"0"-110"-15,0 0-47 16,0 0 70-16,0 0 73 16,0 0-32-16,-22-131-18 15,22 108-14-15,0 7-44 16,0 6 8-16,0 3-12 16,0 7-16-16,0 0-4 15,0 12-30-15,0 46-24 16,0 59 0-16,-5 64-12 15,-2 53 1-15,-3 11-18 16,7-42 14-16,3-59-8 16,0-58-7-16,0-17 0 15,0-4 6-15,13-6-6 0,6-8-1 16,-4-23 0 0,2-15-2-16,5-13 3 0,3 0 1 15,16 0 12-15,10-13 34 16,15-11-29-16,10-4 3 15,12 5-20-15,0 2 11 16,-5 9-12-16,1 10-15 16,-11 2 15-16,-11 0-2 15,-4 2-74-15,-7 10-65 16,8-12-202-16,-12 0-629 16,-6 0-1050-16</inkml:trace>
  <inkml:trace contextRef="#ctx0" brushRef="#br0" timeOffset="-2577">1328 835 2599 0,'0'0'521'0,"0"0"-443"15,0 0 41-15,0 0 8 16,0 0-42-16,-193 200-38 15,171-101-31-15,19 8-7 16,3 2-9-16,37-10 0 16,27-22-6-16,21-17-38 0,10-38-31 15,6-22-12 1,-1-24 23-16,-14-46 45 0,-23-22 19 16,-26-13 38-16,-37-7 43 15,-5 1-9-15,-53 6-14 16,-23 14-2-16,-5 11-25 15,1 25-31-15,19 22-54 16,28 26-141-16,19 7-569 16,19 0-1069-16</inkml:trace>
  <inkml:trace contextRef="#ctx0" brushRef="#br0" timeOffset="-1924">2779 884 1322 0,'0'0'1733'15,"0"0"-1514"-15,0 0-147 16,-215-93 12-16,121 88 18 16,-8 5 34-16,4 32-79 15,3 40-40-15,18 32 7 16,23 22-23-16,28 9 0 15,26-9-1-15,19-10-24 16,50-27-18-16,21-33-70 16,13-37-11-16,2-19 33 15,-2-35-27-15,-20-35 72 16,-17-9 29-16,-22-2 16 16,-16-6 67-16,-16 13 15 0,-5 8 11 15,-7 20 47-15,0 24-4 16,0 15-14-16,0 7-88 15,0 42-28-15,10 70-6 16,21 72 2-16,13 61-2 16,13 35 18-16,2-19-17 15,-8-48-1-15,-15-71-8 16,-21-44 8-16,-15-21-1 16,0-4-8-16,-15-6-5 15,-33-7 8-15,-13-24-3 16,-20-23-30-16,2-13 17 15,-3-20-23-15,18-45 31 16,24-63-55-16,40-71-19 16,35-69 7-16,75-20-20 0,36 16-59 15,-15 62-2-15,-36 75 44 16,-25 43 82-16,-23 30 17 16,-7 9 19-16,-7 10 141 15,-11 15 14-15,-12 20 5 16,-10 8-32-16,0 15-70 15,0 26-17-15,5 18-14 16,-2 9 6-16,1 0-33 16,6-13-20-16,5-19-95 15,17-36-198-15,-1 0-443 16,-6-14-277-16</inkml:trace>
  <inkml:trace contextRef="#ctx0" brushRef="#br0" timeOffset="-1794">3353 609 2635 0,'0'0'337'16,"0"0"-323"-16,0 0-14 15,0 0-99-15,0 0-426 16,0 0-638-16</inkml:trace>
  <inkml:trace contextRef="#ctx0" brushRef="#br0" timeOffset="-1562">4308 1047 2545 0,'0'0'589'16,"0"0"-466"-16,0 0 49 16,-245-70-20-16,150 70-34 15,0 48-50-15,8 30-46 16,17 24 29-16,31 10-24 15,36 1-10-15,6-20-17 16,62-13-3-16,38-28-47 16,96-52-110-16,-19-17-146 15,-20-35-787-15</inkml:trace>
  <inkml:trace contextRef="#ctx0" brushRef="#br0" timeOffset="1739">633 2501 2006 0,'0'0'250'0,"0"0"-106"16,0 0-107-16,0 0 31 16,0 0 70-16,0 0 40 15,0 0-14-15,291 0-88 16,-124-3-25-16,67-4 8 15,84 1-28-15,50 3-1 16,30-1 5-16,9 4-4 16,-21 0 18-16,1 0-35 15,-18 0-13-15,-31 0 9 16,-20 13-9-16,-12 13 4 0,-11 1-5 16,-6-7 0-16,-5-11 53 15,-7-9-37-15,-11 0-7 16,-11 0 32-16,-15-12-13 15,-16-8 11-15,-42 4-10 16,-40 6-23-16,-43 3 31 16,-27 7-36-16,-6 0-1 15,-12 0 29-15,-6 0-29 16,-23 4 0-16,-10 6 0 16,-11 2-2-16,-4 2-52 15,-26-1-235-15,-18-13-1016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57.9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 0 1320 0,'0'0'1449'15,"0"0"-1318"-15,0 0-131 16,0 0-139-16,0 0 82 16,0 0-311-16,-48 156-1822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20.2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0 256 2758 0,'0'0'354'0,"0"0"-354"16,264-108-12-16,-53 45 12 15,-25 10-277-15,-18 21-802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18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78 132 1859 0,'0'0'300'16,"0"0"-300"-16,0 0-125 15,0 0-113-15,0 0-129 0</inkml:trace>
  <inkml:trace contextRef="#ctx0" brushRef="#br0" timeOffset="1184">817 110 1360 0,'0'0'736'16,"0"0"-604"-16,0 0-107 16,0 0 67-16,0 0 100 15,-196-96-45-15,127 85-72 16,-12 8-50-16,1 3 21 16,-8 3 39-16,9 34-28 15,6 16 2-15,10 8-36 16,16 12 16-16,18 2-13 15,23 8-20-15,6-8 5 16,25-9-11-16,32-15-30 16,20-17-56-16,14-24-56 15,7-10-11-15,2-20 37 0,-9-30-12 16,-15-6 69 0,-18 1 25-16,-21 9 34 0,-22 7 90 15,-8 15 98-15,-7 15 25 16,0 9-41-16,0 0-63 15,0 9-89-15,0 28-20 16,0 18 0-16,25 5-2 16,26-1 2-16,22-10-90 15,11-17-58-15,11-18 6 16,-4-14 16-16,-8 0-5 16,-13-36 49-16,-11-14 71 15,-15-1 11-15,-16-5 33 0,-9 0 114 16,-16 9 76-16,-3 15 16 15,0 13-47-15,0 15-29 16,0 4-37-16,0 36-119 16,-3 72 7-16,-5 69 2 15,4 70 23-15,4 22-12 16,0-17-21-16,0-59-6 16,15-71 5-16,-1-36-5 15,5-30-5-15,-1-12-1 16,-3-10-1-16,-1-14 5 15,-11-20-23-15,-3-33 25 16,0-46-11-16,0-59 11 16,0-58-7-16,-22-51 1 15,-3-18 5-15,3 12 0 16,15 56 0-16,7 65 1 0,0 44-10 16,19 33 5-16,21 14-6 15,11 17 10-15,15 16-16 16,7 11 17-16,3 56 13 15,-7 27 1-15,-15 15 1 16,-23 15-15-16,-31-1-8 16,0-8 7-16,-48-14-25 15,-26-25-4-15,-49-35-115 16,13-26-328-16,5-7-503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21.2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620 731 2829 0,'0'0'301'0,"0"0"-265"16,0 0 13-16,-196-86 96 16,115 86-19-16,-5 0-82 15,1 37-34-15,12 26 2 16,19 12-12-16,17 10 3 0,30 0-3 15,7-1-20 1,32-17 2-16,31-17-66 0,16-21-31 16,9-21-57-16,4-8-62 15,-4-44 67-15,-12-35 12 16,-10-23 69-16,-15-22 70 16,-23-17 16-16,-9-13 92 15,-19 0 82-15,0 9-10 16,0 23 29-16,0 34-35 15,0 33-48-15,-4 35-5 16,4 20-54-16,0 22-50 16,0 45 0-16,4 29 0 15,18 35 12-15,3 13-13 0,4 6-15 16,8-3 13 0,5-12-65-16,8-26-75 0,4-31-25 15,3-38-32-15,2-38 65 16,-1-2 40-16,1-52 57 15,-12-20 36-15,-11-3 2 16,-14 0 7-16,-14 17 72 16,-8 23 9-16,0 22 90 15,0 13-71-15,0 16-98 16,0 37 2-16,0 13-12 16,26 6 9-16,9-4-9 15,24-10-21-15,11-27-40 16,9-17-101-16,6-14 67 15,-9-10 39-15,-10-30-38 16,-15-4 69-16,-23 2 19 16,-12 12 6-16,-13 11 57 15,-3 14 53-15,0 5 26 0,0 0-66 16,0 22-69-16,0 14 11 16,0 0-12-16,0 1-4 15,10-14-47-15,17-11-65 16,2-12-4-16,3 0 17 15,5-19 41-15,-5-17 24 16,6-3 15-16,-6 2 2 16,-3 7 15-16,-8 18 4 15,-5 12 2-15,-10 0 51 16,-2 21 4-16,1 23-22 0,-2 6-32 16,-3-2-1-16,0-5-7 15,0-6-23-15,0-18-19 16,0-9 22-16,0-10 27 15,0 0 5-15,0-17-5 16,4-19 0-16,11-10 7 16,-2-3-7-16,9 0 0 15,7 3 7-15,5 17 28 16,2 9 3-16,4 20 7 16,1 0 42-16,3 27 34 15,-2 25 4-15,2 10-56 16,-3 7 3-16,-9-4-45 15,-10-3-27-15,-7-8-23 0,0-26-149 16,-8-11-284 0,3-17-417-16</inkml:trace>
  <inkml:trace contextRef="#ctx0" brushRef="#br0" timeOffset="466">3286 751 2751 0,'0'0'488'0,"0"0"-449"16,0 0 45-16,-215 85 108 15,149-22-44-15,19 12-80 16,21 0-68-16,26-3-5 16,4-14-58-16,55-9-66 15,14-25-88-15,6-24-139 0,1 0-132 16,-6-32 288-1,-17-21 112-15,-19-5 88 0,-21-2 65 16,-12 1 76-16,-5 12 114 16,0 9 66-16,-19 16-65 15,0 15-63-15,4 7-112 16,2 29-66-16,-3 47 16 16,10 48 22-16,6 66-29 15,0 67 10-15,47 9-34 16,4-40 62-16,-4-65-25 15,-21-76-37-15,-11-20 12 16,-5-6-12-16,-10-8 0 0,0-9 13 16,-10-29-7-1,-34-13 9-15,-7-27-4 0,0-35-10 16,4-23 7-16,17-23-8 16,19-11-30-16,11-9-35 15,0-7-58-15,32-45-114 16,-3 33-558-16,-14 19-1624 0</inkml:trace>
  <inkml:trace contextRef="#ctx0" brushRef="#br0" timeOffset="627">1510 1938 3206 0,'0'0'0'0,"0"0"-129"16,0 0-496-16,0 0-1079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23.0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730 439 1702 0,'0'0'357'0,"0"0"-143"16,0 0 40-16,0 0-62 15,-220-28-7-15,137 40-34 16,-1 30-19-16,1 27-59 16,2 20-13-16,15 15-20 15,15 19-23-15,19-2 7 16,20-6-23-16,12-14-1 15,22-19-11-15,40-23-63 16,26-33-27-16,21-26 10 16,19-3-54-16,14-53-24 15,0-19 29-15,4-17 16 16,-4-16 50-16,-4-14 20 0,-2-13 40 16,-16-5 14-16,-14-1 78 15,-29 12 42-15,-34 19 47 16,-26 21 20-16,-17 24 16 15,-3 14-62-15,-36 23-17 16,-13 18-41-16,-6 10-43 16,-4 15-11-16,-3 49-19 15,3 23-9-15,8 21 10 16,6 15-11-16,8 4 0 16,11 8 0-16,7 5-14 15,10-7-10-15,9-16-28 16,3-22-38-16,0-32 0 15,18-28 9-15,14-21-19 0,6-14 41 16,6-14 29-16,6-28 29 16,1-8-5-16,3-3 6 15,-6 5-6-15,-4 5 6 16,-7 17 0-16,-12 10 20 16,-11 16 15-16,-2 0 26 15,-9 16-8-15,4 24-11 16,-2 9 6-16,5 7-43 15,9-2-5-15,13-4-20 16,12-10-1-16,18-21-73 16,14-19 29-16,9 0-93 15,5-39 65-15,-3-17-64 16,-10-9 6-16,-11-4 118 0,-16 3 25 16,-13 11 8-16,-15 9 94 15,-15 18 46-15,-3 16 114 16,-4 12-62-16,0 0-84 15,0 12-61-15,-7 36-33 16,-3 13 19-16,10 15-11 16,0 3-16-16,28 2 8 15,38-8-14-15,26-14-8 16,16-23-2-16,17-22 4 16,-1-14 6-16,-16-27-6 15,-20-28 6-15,-37-22 38 16,-36-7 32-16,-15-9 38 0,-63 9 18 15,-35 11-34 1,-25 15-52-16,-60 28-40 0,31 19-124 16,23 9-436-16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26.5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1427 2148 0,'0'0'366'16,"0"0"-275"-16,0 0-59 0,0 0 149 16,0 0-18-16,0 0-74 15,123-88-29-15,-65 33-34 16,8-16-7-16,7-15-5 15,4-17-13-15,6-13-2 16,-2-11-25-16,-8-4-6 16,-7-1 31-16,-15 5-5 15,-16 16 6-15,-13 12 45 16,-6 20 12-16,-13 26 18 16,-3 21 22-16,0 15-10 15,0 17-12-15,0 0-26 16,-10 27-29-16,-9 32-16 15,1 20-3-15,2 19-2 16,10 6 1-16,6 2-4 16,0-8-4-16,3-6 8 0,22-15-7 15,9-15-11-15,10-17-29 16,10-22-1-16,16-18 2 16,12-5-14-16,15-52-2 15,4-22-21-15,1-22-10 16,-11-5 48-16,-15 2 3 15,-17 10 42-15,-26 15 1 16,-18 11 83-16,-15 13 63 16,0 18-12-16,0 15-14 15,-12 17-7-15,-13 0-31 16,-1 49-32-16,-3 27-30 16,8 23-5-16,5 12-2 15,16-3-8-15,0-16-6 0,27-20 0 16,9-23-9-1,33-21-69-15,-10-19-108 0,-8-9-523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27.3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382 1013 2212 0,'0'0'372'0,"0"0"-290"16,0 0 27-16,0 0 134 16,85-184-68-16,-53 142-70 15,12 9-65-15,0 6 2 16,7 10 9-16,-1 12-21 15,1 5-12-15,-4 14-18 16,-6 35 8-16,-12 12 13 16,-14 18-21-16,-15 14 0 15,0 3 12-15,-37 7-12 16,-7-3-18-16,2-18 6 0,4-24-20 16,13-20 31-16,13-24-39 15,12-14-3-15,0-27-50 16,19-37-84-16,37-26-11 15,16-15-3-15,8-6-13 16,8 9 73-16,-12 10 60 16,-10 17 71-16,-12 19 80 15,-17 13 64-15,-15 18 69 16,-12 11 32-16,-10 12-22 16,0 2-33-16,-10 2-85 15,-27 37-9-15,-14 18-3 16,-3 15-25-16,-2 13-1 15,17 4-25-15,21-8-16 16,18-2 1-16,0-13-27 0,54-13-9 16,19-21-2-16,18-26-43 15,12-6-54-15,-1-14-72 16,18-44-128-16,-29 6-61 16,-28 3-692-16</inkml:trace>
  <inkml:trace contextRef="#ctx0" brushRef="#br0" timeOffset="337">0 229 2257 0,'0'0'471'0,"0"0"-419"15,0 0-22-15,0 0 201 16,0 0 38-16,211-63-112 16,-58 37-65-16,58-3 14 15,51 2-31-15,27 1-9 16,-20 6-39-16,-61 6-19 15,-69 4 22-15,-54 8-30 0,-41 0-1 16,-19 2-6 0,-25-3-122-16,-25 3-174 0,-35-7-1538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29.5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286 433 1601 0,'0'0'292'0,"0"0"-78"16,0 0 48-16,0 0-11 15,0 0-57-15,0 0-31 16,138-157-75-16,-102 157 9 15,8 0-17-15,7 30-20 0,11 22 1 16,-3 16-37 0,-1 9 9-16,-7 11 16 0,-14-3-32 15,-15 0-8-15,-19-6-9 16,-3-6 0-16,-25-12 23 16,-29-7-23-16,-16-12 6 15,-14-12 5-15,-7-21-10 16,-4-9-1-16,0-19 1 15,7-48-1-15,9-20-8 16,13-32 7-16,15-19-3 16,17-6-7-16,27 14 20 15,7 17-9-15,26 31 15 16,40 23 6-16,13 26 8 16,21 19-7-16,8 14 11 15,9 0 15-15,8 21-31 0,-1 8 7 16,6-2-3-16,-2-8 0 15,-4-9-5-15,-4-7-5 16,-3-3-10-16,-4-3-1 16,7-26-51-16,41-37-96 15,-29 10-360-15,-16-3-790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30.67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669 189 107 0,'0'0'2043'0,"0"0"-1579"15,0 0-351-15,0 0 110 16,0 0-8-16,0 0-46 15,0 0-100-15,-190-181-28 16,129 179 10-16,-8 2-3 16,-4 0-11-16,1 16-20 0,9 16-16 15,9 14 25 1,13 4-26-16,16 6-8 0,13-1 7 16,12 0-4-16,0-2 4 15,25-3-11-15,28-8 9 16,11-5-11-16,14-5 13 15,5-5-12-15,1 2 12 16,-4-3-10-16,-7 0 10 16,-8 4 0-16,-10 3 1 15,-15 3-14-15,-14 2 13 16,-18 2 1-16,-8 0 10 16,-15-1-4-16,-33-3 23 15,-18-2 5-15,-13-10-4 0,-9-10 45 16,-3-9-15-1,3-5-1-15,12 0 5 0,13-15-38 16,16-7-16-16,18-9-10 16,10 10-30-16,13-3-81 15,6 8-354-15,0 7-1701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32.7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334 73 1674 0,'0'0'333'0,"0"0"-183"0,0 0-33 16,0 0 127-16,0 0 2 16,0 0-100-16,-15-11-60 15,15 52-49-15,0 27 17 16,0 54 52-16,0 55-40 15,0-3 9-15,0-12-20 16,0-22-19-16,0-33 18 16,0 9-42-16,0 2 3 15,-3-23 5-15,-4-22-20 16,4-22 0-16,3-14-1 16,0-16-29-16,0-16-70 15,0-15-207-15,0-26-498 16,10-10-1319-16</inkml:trace>
  <inkml:trace contextRef="#ctx0" brushRef="#br0" timeOffset="368">0 296 1945 0,'0'0'535'15,"0"0"-446"-15,0 0-4 16,0 0 176-16,0 0-68 16,138-200-75-16,-74 161-49 15,9 9-43-15,12 11 9 16,9 15-3-16,13 4-10 0,-2 13 16 16,1 30-29-16,-11 12 4 15,-15 13 16-15,-18 2-17 16,-26 2 13-16,-21 1-10 15,-15-1-9-15,-22-3 38 16,-37-3-35-16,-17-5 10 16,-7-11 2-16,-5-14-21 15,3-13 2-15,9-9-1 16,14-14 0-16,11 0-1 16,19 0-56-16,28 0-58 15,4-11-239-15,0 2-713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1:33.8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707 995 205 0,'0'0'1560'15,"0"0"-1215"-15,0 0-166 0,0 0 45 16,0 0 105 0,0 0-79-16,0 0-99 0,0-112-52 15,0 136-54-15,0 41 28 16,0 53 10-16,0 63-20 15,-11 57 7-15,-4 19-32 16,3-47-7-16,9-56-5 16,3-66-20-16,0-22 3 15,0 6-9-15,0-2 0 16,0-7 0-16,0-19-29 16,0-16-79-16,0-26-85 15,-7-2-347-15,-3 0-439 0</inkml:trace>
  <inkml:trace contextRef="#ctx0" brushRef="#br0" timeOffset="451">338 1169 2167 0,'0'0'469'15,"0"0"-415"-15,0 0 7 16,0 0 160-16,-3-187-35 16,25 137-89-16,6 4-49 15,13 4-11-15,3 7 37 16,7 1-40-16,8 11-5 16,5 2 1-16,5 9-18 15,4 3 4-15,2 5-15 16,-6 4-1-16,4 0 12 0,-4 25-12 15,-5 22 0-15,2 12 14 16,-7 11-13-16,-8 5-1 16,-10 4 6-16,-16-4-6 15,-15-6 19-15,-10-3-19 16,0-6 0-16,-40-9 17 16,-11-6-7-16,-18-1 7 15,-8-11-5-15,-7-7-11 16,-2-10 23-16,1-10-24 15,12-6 0-15,11 0 6 16,11 0-6-16,10-19-27 16,16-1-30-16,15-8-105 0,7 4-291 15,3-1-559-15</inkml:trace>
  <inkml:trace contextRef="#ctx0" brushRef="#br0" timeOffset="930">0 706 1958 0,'0'0'367'16,"0"0"-195"-16,0 0-63 15,0 0 123-15,0 0 6 16,0 0-88-16,0 0-62 15,72-105-25-15,-14 62-12 16,11-7-5-16,9-1-17 16,5-6 16-16,1-3-32 15,8-3-13-15,-6-5 27 0,-5 10-21 16,-5 3 8-16,-10 12 10 16,-15 10 22-16,-4 17 32 15,-3 16-34-15,0 0-11 16,7 42 27-16,12 27-24 15,6 13-8-15,10 7-28 16,67 29-31-16,-18-19-163 16,-7-27-849-16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58.0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2493 0,'0'0'625'0,"0"0"-515"16,0 0-87-16,0 0-23 16,0 0-354-16,0 0-2316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2:20.2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793 757 1000 0,'0'0'286'16,"0"0"-149"-16,0 0-7 0,0 0 76 16,0 0-48-16,0 0-12 15,0 0-54-15,0 0-29 16,0 0 49-16,0 0-21 15,0 0 10-15,0 0-48 16,0-5 4-16,0-5 14 16,0-4-32-16,0-2-13 15,0-7-10-15,0-4-15 16,-7-2 20-16,-11-2-21 16,-4 3 0-16,-7 2 13 15,-7 3-7-15,-4 6-4 0,-14 4-1 16,-6 13 8-1,-9 0-6-15,-4 0-3 0,4 16 0 16,0 15 0-16,3 1 0 16,12 1 0-16,6 0-9 15,11-1 23-15,12-5-25 16,11-1 11-16,14 1-18 16,0 1 17-16,0 7-8 15,29 0 7-15,3 4-4 16,9 1 12-16,9 0-6 15,1-2 0-15,8-2 0 16,-1 0 5-16,4 0-5 16,-8 4-5-16,2-3 4 15,-5 1 2-15,-4 1-4 16,-6-2 3-16,-9 3 0 0,-3-4 4 16,-14 1-4-16,-8-4 0 15,-7 4 2-15,0-5-1 16,-14 2 21-16,-23-7-22 15,-7-6 0-15,-7-4 24 16,1-6-2-16,-10-11 6 16,3 0 14-16,-2 0-13 15,1-4 17-15,2-12-22 16,6-6-11-16,6-2 38 16,8 1-28-16,11 1-5 15,6 4-17-15,7 5 0 16,6 7 17-16,6 3-18 0,0 3-96 15,15 0-156-15,17 0-349 16,12-7-665-16</inkml:trace>
  <inkml:trace contextRef="#ctx0" brushRef="#br0" timeOffset="646">1173 945 1588 0,'0'0'247'16,"0"0"-172"-16,0 0-26 15,0 0 133-15,0 0-52 16,0 0-66-16,0 0-26 16,134 82 2-16,-81-82-20 15,7 0 6-15,0 0-26 16,0 0 0-16,-7-7 5 15,-6-9-5-15,-15 2 0 16,-6-1 0-16,-11-6 8 0,-8-1 1 16,-7-4-3-16,0-4 16 15,-15-3 39-15,-14-3-21 16,-12-3-3-16,-6 4 18 16,-7 1-17-16,-9 7 17 15,-1 4-27-15,-5 7 2 16,-1 6 25-16,1 10-32 15,0 0-8-15,3 7 10 16,6 25-24-16,13 15 32 16,11 8-24-16,11 15 0 15,10 7 12-15,12 9-21 16,3 7 26-16,0-2 6 0,18-3-25 16,21-9 17-16,8-8-23 15,13-17 17-15,9-15 17 16,7-12-26-16,5-14 1 15,11-13 6-15,-3 0-16 16,2-28-64-16,16-33-191 16,-27 5-413-16,-21 5-1440 0</inkml:trace>
  <inkml:trace contextRef="#ctx0" brushRef="#br0" timeOffset="1248">2799 0 1696 0,'0'0'322'0,"0"0"-227"16,0 0-11-16,0 0 159 16,-237 143-46-16,149-20-51 0,-7 57-5 15,4 56-56-15,22 20 9 16,33-13-13-16,33-57-43 16,3-57 4-16,3-33-42 15,29-17 0-15,12 5-11 16,14-2-2-16,20-3-91 15,42-16-83-15,-19-24-193 16,-13-23-410-16</inkml:trace>
  <inkml:trace contextRef="#ctx0" brushRef="#br0" timeOffset="1908">3036 935 954 0,'0'0'1256'0,"0"0"-1084"15,0 0-100-15,0 0 40 16,0 0 82-16,25-193-81 15,22 160-73-15,9 6 5 16,5 15-18-16,5 7-3 16,0 5 24-16,0 19-39 15,-9 32-8-15,-9 14 17 0,-14 14-9 16,-21 13 11-16,-13 2-20 16,0 6 0-16,-18-5-12 15,-11-13 12-15,-3-17-24 16,-2-12 4-16,12-20 7 15,2-16 13-15,8-17-22 16,5 0-4-16,7-14-29 16,0-30-20-16,3-14-1 15,38-13-14-15,13-12-69 16,15 1 25-16,14 3-3 16,5 7 17-16,0 10 23 15,-3 11 14-15,-16 3 55 16,-11 17 28-16,-18 3 10 15,-15 16 141-15,-14 5 63 0,-11 7 13 16,0 0 3-16,-11 0-56 16,-26 29-41-16,-13 8-23 15,-13 11-41-15,2 11 26 16,2-1-42-16,15 5-17 16,12-3 16-16,17-1-35 15,15 0-10-15,0-3 2 16,18-4-7-16,26-6-4 15,19-12-11-15,6-15-37 16,7-14 4-16,-3-5-84 16,-4 0-46-16,1-33-82 15,-20-11-236-15,-16-3-172 0</inkml:trace>
  <inkml:trace contextRef="#ctx0" brushRef="#br0" timeOffset="2293">2985 334 1854 0,'0'0'296'0,"0"0"-212"16,0 0 46-16,0 0 92 15,0 0-37-15,0 0-54 16,186-3-5-16,-88 3-43 16,19 0-5-16,18 0-13 15,4 0-37-15,3 3-2 16,-4 1-17-16,-14-1-9 15,-18 1 16-15,-23-1-16 16,-20 1-2-16,-28-2 2 16,-16 6-31-16,-16-3-53 15,-3 15-133-15,-17-3-288 16,-5-4-537-16</inkml:trace>
  <inkml:trace contextRef="#ctx0" brushRef="#br0" timeOffset="2667">4789 95 2335 0,'0'0'322'0,"0"0"-241"0,0 0 105 16,0 0 12-16,0 0-132 16,0 0-21-16,0 0-17 15,202 177 13-15,-138-82-17 16,-1 21-4-16,-9 18 7 16,-14 33-25-16,-11-13 4 15,-17 7-5-15,-12-7-1 16,0-32 23-16,-29 4-23 15,-23-19 0-15,-6-18-1 16,-4-17-5-16,1-13-37 16,8-16-38-16,21-22-48 15,22-21-144-15,10 0-235 16,0-35-366-16</inkml:trace>
  <inkml:trace contextRef="#ctx0" brushRef="#br0" timeOffset="2866">6102 935 2259 0,'0'0'290'16,"0"0"-226"-16,198 0-2 15,-97 0 134-15,1 0-111 16,-4 0-85-16,5 6-150 15,-27 7-110-15,-29 2-412 0</inkml:trace>
  <inkml:trace contextRef="#ctx0" brushRef="#br0" timeOffset="3022">6105 1510 2735 0,'0'0'523'15,"0"0"-472"-15,0 0-39 16,0 0 66-16,322-9-78 16,-190-3-45-16,-12 6-742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2:36.1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2661 0,'0'0'508'0,"0"0"-495"15,0 0-13-15,205 7 0 16,-136 3-1-16,29 19-195 15,-10 0-421-15,-15-3-306 0</inkml:trace>
  <inkml:trace contextRef="#ctx0" brushRef="#br0" timeOffset="141">34 528 3108 0,'0'0'608'15,"0"0"-554"-15,0 0-26 0,212 21-28 16,-99-7-105 0,-8 7-722-16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2:30.9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679 644 1835 0,'0'0'274'0,"0"0"-141"0,0 0-32 16,0 0 68 0,0 0 39-16,0 0-76 0,-101-115-46 15,57 102-27-15,-7 6-38 16,-5 4 16-16,-5 3-21 15,-4 10-7-15,-1 32 20 16,0 18-29-16,5 15 0 16,10 13 0-16,21 2 0 15,23-6 0-15,7-5-6 16,40-9 6-16,30-5-6 16,9-9-11-16,9-7-21 15,0-2 30-15,-12-9-11 16,-10 3 18-16,-22-3-1 15,-24 6-7-15,-20-6 8 0,-10 5 1 16,-52-1 0-16,-21-2 8 16,-15-14-8-16,-5-13 0 15,4-10 0-15,23-3 0 16,26-13 0-16,50-46-228 16,25 1-358-16,29-3-255 0</inkml:trace>
  <inkml:trace contextRef="#ctx0" brushRef="#br0" timeOffset="344">869 1152 1798 0,'0'0'246'0,"0"0"-140"16,0 0 12-16,0 0 30 15,208-9-33-15,-135-11-66 16,4-9-39-16,-1-5-1 15,-6-4-9-15,-13-6 0 16,-20 2 6-16,-23-4-5 16,-14-4 6-16,-14 6 11 15,-40 4 62-15,-15 12 61 16,-12 17-29-16,-10 11-9 16,-8 11 8-16,8 50-51 15,12 21 1-15,16 19 3 16,22 14-25-16,31 7 8 15,10-4-47-15,26-14 0 16,36-15 3-16,21-24-1 16,15-24-4-16,19-27-55 0,52-33-104 15,-27-26-306-15,-30-14-580 0</inkml:trace>
  <inkml:trace contextRef="#ctx0" brushRef="#br0" timeOffset="520">2273 877 2311 0,'0'0'331'0,"0"0"-260"16,0 0-36 0,204 36-35-16,-119-23 0 0,31 4-146 15,-21 2-498-15,-22-9-1216 16</inkml:trace>
  <inkml:trace contextRef="#ctx0" brushRef="#br0" timeOffset="683">2070 1458 2356 0,'0'0'385'15,"0"0"-199"-15,0 0-120 16,0 0-40-16,0 0 33 15,243 3-41-15,-35-20-18 16,-25-13-263-16,-23 4-532 0</inkml:trace>
  <inkml:trace contextRef="#ctx0" brushRef="#br0" timeOffset="1037">3947 598 2507 0,'0'0'486'15,"0"0"-414"-15,0 0-21 16,-252-24 28-16,179 48-10 16,11 24-45-16,26 20-22 0,28 7-4 15,8 9-16 1,40-2-7-16,33-5-17 0,15-10-17 15,7-7 16-15,-4-14 10 16,-12-3-15-16,-23-7 39 16,-24 1-1-16,-28-2 10 15,-4 2 10-15,-61 1 17 16,-27-5-3-16,-22-1-12 16,-7-11-11-16,7-15 12 15,21-6-13-15,33-13-60 16,56-75-176-16,8 6-441 15,43-10-808-15</inkml:trace>
  <inkml:trace contextRef="#ctx0" brushRef="#br0" timeOffset="1234">4464 135 2160 0,'0'0'636'0,"0"0"-520"16,0 0-50-16,-11 196 106 15,-11-15-11-15,5 49-90 16,5 10-41-16,8-41-16 16,4-53-14-16,0-59-1 15,4-26-162-15,18-6-88 16,-7-9-286-16,-5-23-547 0</inkml:trace>
  <inkml:trace contextRef="#ctx0" brushRef="#br0" timeOffset="1997">4074 896 1790 0,'0'0'586'0,"0"0"-494"16,0 0-4-16,0 0 16 16,289 14-7-16,-174-5-55 15,10 5-42-15,-5-7-27 16,0-2-159-16,-10-5-52 15,-8 0-38-15,-18 0 114 16,-26 0-20-16,-21 0 47 16,-27 0 135-16,-10 0 258 15,-13-5 65-15,-31-2-24 16,-19 7-103-16,-10 0 4 0,-11 0-74 16,-11 29-35-16,9 14 24 15,8 12-44-15,20 8-9 16,30 3-32-16,23-9-29 15,5-6-1-15,40-8-29 16,26-14-38-16,14-13-29 16,11-16-79-16,-3-13-12 15,-9-32 58-15,-13-12 48 16,-15-8 44-16,-17 6 35 16,-15 7 2-16,-16 15 85 15,-3 16 70-15,0 21 34 16,0 12-73-16,-3 34-92 15,-2 12-16-15,5 8-5 0,0 0 6 16,22-18-18-16,15-8-14 16,7-12-44-16,10-23-14 15,5-5-4-15,2-20 43 16,1-30-71-16,1-8 50 16,-9-1 45-16,-6 3-4 15,-8 17 22-15,-11 12 6 16,-11 27 12-16,-11 13 53 15,-7 49 14-15,0 20-34 16,0 14-15-16,0-1-35 16,0-13-1-16,0-16 13 15,0-18-13-15,0-27-15 0,0-18-20 16,0-3 35-16,0-28 21 16,4-40-21-16,18-11 0 15,6-15 5-15,10-1-4 16,9 6-1-16,0 10 2 15,1 27 32-15,-4 20 15 16,-4 25-13-16,-4 7 15 16,-4 36-2-16,-2 26 5 15,-4 17-25-15,-4 7-29 16,3-5-45-16,16 9-148 16,-9-19-353-16,0-32-892 0</inkml:trace>
  <inkml:trace contextRef="#ctx0" brushRef="#br0" timeOffset="2416">7086 1036 1555 0,'0'0'1145'16,"0"0"-913"-16,0 0-74 15,-230-14 13-15,142 43-5 16,5 19-61-16,5 15-73 15,28 6-4-15,21 0-28 16,29 0-9-16,0-7 3 16,47-11-34-16,22-13-50 15,16-18-58-15,5-20-86 0,6 0-23 16,-13-51-50 0,-7-21 34-16,-13-18 136 0,-13-47 71 15,-16-40 66-15,-27-55 63 16,-7 18 131-16,0 41 29 15,-7 62-26-15,-5 55 15 16,6 14 39-16,-1 18-80 16,-2 24-36-16,3 16-80 15,-1 93-38-15,7 58 34 16,0 43-35-16,0-2-10 16,13-45 24-16,3-45-30 15,-3-42 0-15,2 3-62 16,4-1-95-16,22-19-147 15,-6-21-449-15,-1-38-414 0</inkml:trace>
  <inkml:trace contextRef="#ctx0" brushRef="#br0" timeOffset="3033">7866 962 2179 0,'0'0'529'0,"0"0"-435"15,0 0 90-15,0 0 70 16,-263 79-79-16,184-26-83 16,5 5-53-16,19 8-38 15,20-7 22-15,26-4-23 16,9-2-15-16,26-16-24 0,33-15-65 16,14-22-18-16,6 0-90 15,2-35-9-15,-11-18 111 16,-16-10 68-16,-14 4 34 15,-18 6 8-15,-11 18 94 16,-11 19 126-16,0 16 27 16,0 0-118-16,-11 32-68 15,-4 17-34-15,12 10-25 16,3-2-1-16,0-12-1 16,29-8-43-16,11-15 5 15,8-15-16-15,-1-7-5 16,7-16 11-16,2-27 21 15,-9-23 25-15,-5-6-2 0,-4-2 4 16,-10 1 0 0,-6 13 8-16,-10 24 65 0,-2 16-15 15,-6 20 5-15,-1 7-36 16,-3 40-1-16,5 17 7 16,2 11-33-16,3 7 0 15,9-5 6-15,6-12-6 16,6-16-6-16,-11-11-31 15,-2-31-43-15,-9-7 56 16,-6-14 15-16,1-44 17 16,-4-19-8-16,0-15 0 15,0-4 0-15,0 1 1 0,6 7-1 16,10 18 0 0,9 18 35-16,11 20-29 15,11 17-6-15,16 15-20 0,46 8-84 16,-10 24-269-1,-8 1-531-15</inkml:trace>
  <inkml:trace contextRef="#ctx0" brushRef="#br0" timeOffset="3446">9488 887 2278 0,'0'0'626'0,"0"0"-533"15,-190-19 41-15,107 19 57 16,2 31-43-16,12 23-75 0,18 15-47 16,22 13-17-16,26 4-5 15,3 1-4-15,29-5-27 16,25-10-13-16,15-19-62 16,12-24-48-16,-1-25-74 15,1-4-28-15,-5-53 33 16,-10-26 81-16,-12-22 91 15,-7-47 47-15,-14-45 58 16,-18-43 66-16,-12-14 33 16,-3 50-18-16,0 62 9 15,0 69-14-15,0 37 31 16,-7 14-11-16,4 18-37 16,0 7-51-16,3 89-42 0,0 60 2 15,0 66 22 1,0-17-38-16,0-23-9 0,6-58 14 15,-2-22-15-15,3 2-76 16,15 28-103-16,-4-18-311 16,8-41-400-16</inkml:trace>
  <inkml:trace contextRef="#ctx0" brushRef="#br0" timeOffset="4123">10742 1277 1859 0,'0'0'543'0,"0"0"-466"15,0 0-68-15,190 7-8 16,-106-38 119-16,18-4-77 15,4-16-31-15,3-7-11 16,-15-7-1-16,-24-4 19 16,-36 4 21-16,-34-1 29 15,0 11 28-15,-60 8 5 16,-16 22-11-16,-15 17-15 16,-4 8-1-16,4 29 37 15,11 36-34-15,21 19-34 0,24 21 10 16,26 7-18-16,9 2-18 15,26-5-12-15,33-14-6 16,20-23-9-16,16-20-58 16,12-20-64-16,6-25-128 15,4-7-195-15,-1-22 104 16,-11-31 184-16,-14-10-76 16,-18-5 46-16,-25 2 196 15,-23-1 81-15,-10 10 217 16,-15 4 172-16,0 16-174 15,0 18-29-15,-3 19-58 16,-12 0-75-16,-4 29-95 16,-3 29-37-16,5 14 11 15,2 10-13-15,0-8-12 16,8-2-19-16,0-13-23 0,7-17-8 16,0-14-26-16,0-19-14 15,0-9 50-15,0-42 52 16,22-35 6-16,7-24 1 15,8-16 1-15,2-5 37 16,2 10-27-16,-1 18-5 16,-1 25 25-16,5 22-37 15,-7 26-2-15,-1 21-21 16,-6 12-99-16,6 60-202 16,-11-9-376-16,4-5-1270 0</inkml:trace>
  <inkml:trace contextRef="#ctx0" brushRef="#br0" timeOffset="4436">12645 933 2058 0,'0'0'655'16,"0"0"-552"-16,0 0-15 16,0 0 39-16,0 0 5 15,0 0-74-15,-17 203-46 16,17-130-12-16,0-5 0 15,0-5-1-15,0-15-17 16,0-12-40-16,0-16-5 16,-5-20-16-16,5 0 55 15,-3-30 18-15,-1-25 6 0,1-11 6 16,3-9-6-16,0-4 6 16,0 0 21-16,25 11 3 15,8 2 4-15,7 17 1 16,4 16-25-16,3 20-10 15,4 6-66-15,19 7-183 16,-16 23-378-16,-5 7-288 0</inkml:trace>
  <inkml:trace contextRef="#ctx0" brushRef="#br0" timeOffset="5001">13339 964 1415 0,'0'0'929'0,"0"0"-680"0,0 0 9 15,0 0-7-15,0 0-17 16,0 0-150-16,0 0-71 16,-176 84-7-16,172-16-6 15,4 5-6-15,4-9-16 16,33-4-44-16,14-21-15 16,21-19-9-16,10-20 53 15,4-3 13-15,-8-45-39 16,-21-20 61-16,-28-16 2 15,-24-5 78-15,-5 7-3 16,-37-3-49-16,-14 19 28 16,-8 19 8-16,5 22-36 15,10 22-26-15,15 3-3 0,22 0-70 16,7 28-59 0,17-4-19-16,39 3 31 0,5-1 26 15,17-7-2-15,-6-5 46 16,4 2 39-16,-6 1 11 15,-4 4 48-15,-9 13 27 16,-6 2 101-16,-10 10-71 16,-13 6-14-16,-12 5-9 15,-10 0-40-15,-6-13-24 16,0-7 9-16,0-15-26 16,0-19-1-16,-3-3 15 15,-7-3 1-15,-5-42-10 0,8-13-6 16,7-19 6-1,0-5-6-15,7-4 0 16,30 4-6-16,10 14 6 16,7 17 2-16,9 13 5 0,1 25 5 15,-1 13 2-15,3 0 10 16,3 30-24-16,54 25-125 16,-9-7-211-16,-8-11-730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2:37.0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784 522 1986 0,'0'0'328'0,"0"0"-166"16,0 0-75-16,0 0 43 16,0 0 64-16,0 0-73 15,-203-61-89-15,97 85-22 16,-11 28 18-16,0 17-28 0,16 11 15 15,20 4-15-15,38-2 12 16,28-3-15-16,15-6 3 16,47-9 0-16,33-4-11 15,23-1-1-15,17 0-18 16,4-3 11-16,-11 0 19 16,-18 0 0-16,-33-5 0 15,-33 0 0-15,-29-9 19 16,-15-3-12-16,-51-2 10 15,-24-15-12-15,-13-8-4 16,5-14-2-16,18 0-42 16,47-65-185-16,22-3-440 15,11-9-1354-15</inkml:trace>
  <inkml:trace contextRef="#ctx0" brushRef="#br0" timeOffset="212">1285 111 1288 0,'0'0'1267'16,"0"0"-1021"-16,0 0-177 15,0 0 52-15,0 0 91 16,-22 331-79-16,0-104-46 16,3-7-57-16,12-43-18 15,7-59-9-15,0-39-3 0,0 6-136 16,22 4-207-16,4-24-291 15,-13-30-798-15</inkml:trace>
  <inkml:trace contextRef="#ctx0" brushRef="#br0" timeOffset="370">762 1049 2252 0,'0'0'315'0,"0"0"-215"15,195 0 59-15,-75 0 7 16,10 0-100-16,61 0-66 16,-35 7-156-16,-28 5-532 0</inkml:trace>
  <inkml:trace contextRef="#ctx0" brushRef="#br0" timeOffset="864">2269 982 2415 0,'0'0'378'16,"0"0"-285"-16,0 0 4 15,-249-53 74-15,145 53-30 0,-3 9-34 16,9 30-69-16,22 13-22 16,23 6 8-16,28 5-22 15,25-3-2-15,5-1-1 16,53-14-46-16,21-11-19 16,24-21-86-16,11-13-61 15,6-26 4-15,-12-33 11 16,-17-30 43-16,-18-23 88 15,-17-39 64-15,-28-45 3 16,-16-47 97-16,-12 30 47 16,0 62 63-16,0 59-29 15,-5 65 8-15,-2 25-11 16,1 2-58-16,-6 91-50 0,2 90-44 16,3 65 25-16,7 20 4 15,0-46-37-15,0-69-1 16,3-74-14-16,14-17-23 15,2-4-19-15,3-6-76 16,18-5-179-16,-7-28-515 16,-3-17-1438-16</inkml:trace>
  <inkml:trace contextRef="#ctx0" brushRef="#br0" timeOffset="1016">3250 1591 2859 0,'0'0'494'0,"0"0"-494"16,0 0 0-16,0 0-8 15,0 0-146-15,0 0-680 0</inkml:trace>
  <inkml:trace contextRef="#ctx0" brushRef="#br0" timeOffset="1489">4664 1125 2013 0,'0'0'950'0,"0"0"-794"15,0 0-110-15,-230-157 16 16,144 130 105-16,-6 17-50 15,8 10-61-15,11 2-1 16,19 39-43-16,20 12-11 16,21 12-1-16,13 3-8 15,3 9 7-15,44-3-61 16,11-13-34-16,20-19-17 16,1-19-89-16,9-23-76 15,-5-7 23-15,-2-51 44 16,-5-32 126-16,-10-49 54 15,-8-50 31-15,-14-58 89 16,-19 19 46-16,-17 45 32 0,-8 57 32 16,4 64-25-16,-4 12 14 15,0 21-46-15,0 29-34 16,0 26-27-16,0 92-53 16,0 66 20-16,-9 53-9 15,6-15-33-15,3-42 24 16,0-54-30-16,0-38-18 15,0-1 1-15,0-1-88 16,19-9-109-16,6-28-318 16,-3-33-452-16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2:46.1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22 321 2072 0,'0'0'347'16,"0"0"-233"-16,0 0-11 15,0 0 134-15,0 0-44 16,0 0-123-16,-26 0-52 15,26 0-15-15,16 0 6 16,16 0 8-16,15 5-14 16,12-3 9-16,6-2-24 15,4 0 4-15,0 0-23 16,-6-16 13-16,-9-7-14 0,-17-3 23 16,-15-4-4-16,-18-9 13 15,-4 2 19-15,-4-2-18 16,-33 2 66-16,-10 5 10 15,-4 5-4-15,-3 11 6 16,-5 10-34-16,4 6-13 16,8 0 16-16,3 41-36 15,7 27 0-15,11 4 19 16,10 15-19-16,10-1 9 16,6-4-21-16,12-7 0 15,32-13-6-15,14-9-16 16,15-21-38-16,47-18-92 15,-14-10-214-15,-11-4-459 0</inkml:trace>
  <inkml:trace contextRef="#ctx0" brushRef="#br0" timeOffset="278">835 268 2118 0,'0'0'460'0,"0"0"-250"15,0 0 20-15,0 0-1 16,0 0-37-16,0 0-101 16,0 0-91-16,-7 58 17 15,28-7 10-15,13 15-21 0,-2 0 10 16,8-2-16 0,1-8 0-16,3-13-1 0,7-23-25 15,3-20-4-15,0-4 21 16,5-43 7-16,-5-23 1 15,-6-7 1-15,-11-9 0 16,-5-17 0-16,-14 21-147 16,1 16-647-16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2:47.7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0 909 1957 0,'0'0'294'16,"0"0"-153"-16,0 0-32 15,0 0 43-15,0 0 8 16,28-180-69-16,13 149-39 15,3 6-14-15,7 10-16 16,0 13-2-16,8 2-3 16,-2 17-9-16,2 28 25 15,2 18-33-15,-5 12 0 16,-14 4 5-16,-8 3-5 16,-12-2 8-16,-15-9-8 0,-7-9 0 15,0-11 5 1,-32-7-5-16,-16-15 0 0,-14-15 6 15,-7-10-4-15,-8-4 7 16,1-13-9-16,7-30 0 16,6-15 11-16,13-12-10 15,12-10-1-15,16-3 0 16,22-4 7-16,0 5-4 16,16 17-2-16,31 12 0 15,7 17 17-15,12 16-18 16,3 13 0-16,-3 7-3 15,7 0 9-15,-3 0-3 16,6 4-3-16,8 6 0 16,-1-6 15-16,5-4-15 15,-8 0-10-15,-3 0 9 0,-11 0 2 16,-5-11-2-16,-2-5-49 16,28-17-153-16,-13 3-179 15,-5-1-513-15</inkml:trace>
  <inkml:trace contextRef="#ctx0" brushRef="#br0" timeOffset="300">2180 0 2203 0,'0'0'391'0,"0"0"-182"0,0 0-70 16,0 0 45-16,-212 213-72 16,114-62-29-16,-34 62-21 15,-38 66-23-15,-10 20 0 16,31-50-21-16,40-61-16 16,43-84 2-16,18-22-4 15,-3 0 0-15,4-3 0 16,0-10 0-16,18-23 0 15,17-23-33-15,21-23-119 16,35-20-314-16,10-19-280 0</inkml:trace>
  <inkml:trace contextRef="#ctx0" brushRef="#br0" timeOffset="802">2515 353 2266 0,'0'0'464'16,"0"0"-359"-16,0 0 19 15,0 0 84-15,-22 175-72 16,22-64-58-16,0 24-48 15,12 34-15-15,3-13 25 0,-2 6-34 16,2-9-5-16,-8-29 0 16,8 0-1-16,-4-27-1 15,4-35 1-15,-8-29-35 16,4-30 35-16,-4-3-16 16,12-53-8-16,3-31 18 15,10-48-11-15,12-52 17 16,7-58 0-16,-7-18 0 15,-7 7-1-15,-8 57-5 16,-7 72 1-16,0 47 4 16,0 41 2-16,10 9-1 15,8 8 0-15,14 10 6 16,16 9 7-16,9 0-12 0,21 25 6 16,12 5 7-16,20-1-14 15,16-6 0-15,10-6 1 16,-4-7-1-16,-9-3 0 15,-18-4-99-15,-10-3-151 16,-36 0-128-16,-34 0-277 0</inkml:trace>
  <inkml:trace contextRef="#ctx0" brushRef="#br0" timeOffset="1276">3284 866 2102 0,'0'0'337'16,"0"0"-266"-16,0 0-20 16,0 0 147-16,0 0-23 15,0 0-45-15,56 197-63 16,-42-121 17-16,-6 8-34 15,-5 2-22-15,1-4-20 16,-1-10-2-16,1-19-2 16,-1-17-4-16,0-17 6 15,-3-15 6-15,5-4-10 16,-1-7 33-16,6-35-11 16,8-17-15-16,11-17 3 0,19-9-3 15,14-12-8-15,18 6 37 16,11 9-37-16,7 17 13 15,-7 19 19-15,-3 23-8 16,-18 23 4-16,-20 13-19 16,-16 46 28-16,-24 27 68 15,-10 18-53-15,0 7-11 16,-22-2 6-16,4-14-33 16,11-22-3-16,7-31-12 15,25-25-1-15,52-17-31 16,124-73-106-16,-19-8-360 15,5-11-1029-15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2:57.2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525 749 1654 0,'0'0'269'16,"0"0"-199"-16,0 0 13 0,0 0 136 15,0 0 42-15,0 0-130 16,-79-172-9-16,50 153-19 16,-8 2-64-16,-4 11 20 15,-6 3-29-15,-4 3-22 16,-3 7-2-16,3 25-6 16,0 9-6-16,11 6 6 15,14 7-19-15,11 1-7 16,15 4-25-16,0 0-17 15,19 5 38-15,21-1-18 16,11-3 5-16,3-4-1 16,0-8 0-16,-1 0 23 15,-14-10-6-15,-14-1 27 0,-13-6-10 16,-12-3-11-16,0 2 18 16,-32-9 3-16,-24 7 8 15,-5-8-7-15,-5-7-1 16,7-11 16-16,12-2-16 15,25-10-25-15,15-19-438 16,7-14-663-16</inkml:trace>
  <inkml:trace contextRef="#ctx0" brushRef="#br0" timeOffset="359">868 903 1706 0,'0'0'215'0,"0"0"-164"16,0 0-36-16,0 0 70 15,215 9 28-15,-142-9 2 16,0-6-82-16,-7-14-14 16,-16-2-7-16,-16-9 24 15,-24-1 45-15,-10-4 1 16,-3-5-6-16,-41 3 61 15,-17 6-13-15,-17 11-43 16,-8 21-32-16,-9 0-1 16,1 26 12-16,9 28-36 15,12 15 7-15,23 8-31 16,28 13 20-16,22-5-10 0,3 4 10 16,51-10-19-16,22-14-1 15,27-15-14-15,14-22-41 16,66-24-156-16,-28-4-171 15,-19 0-475-15</inkml:trace>
  <inkml:trace contextRef="#ctx0" brushRef="#br0" timeOffset="662">2543 183 2338 0,'0'0'539'0,"0"0"-433"0,0 0-9 15,0 0 57-15,0 0-39 16,0 0-79-16,0 0-25 16,-217 267-11-16,185-110 1 15,17-3 27-15,15 7-26 16,0 0 13-16,19-30-3 15,18 4-11-15,5-13-1 16,10-21-35-16,3-19-97 16,11-23-15-16,32-36-238 15,-10-20-390-15,-12-3-1101 0</inkml:trace>
  <inkml:trace contextRef="#ctx0" brushRef="#br0" timeOffset="1119">3143 971 2072 0,'0'0'513'15,"0"0"-403"-15,0 0 15 16,0 0 86-16,0 0-36 16,-25 247-80-16,15-113-28 15,-6 20-39-15,10 30-10 16,-3-16 2-16,6-12-20 0,3-11 0 15,0-54-18-15,0-14-27 16,0-35 22-16,0-31-23 16,8-11 13-16,2-48 17 15,6-34-2-15,-3-26-2 16,2-27 14-16,-4-33 6 16,-3-44 6-16,-8-34-6 15,0 20 0-15,0 49 4 16,0 58-3-16,7 56-1 15,11 9 27-15,8 15-7 16,9 12-16-16,18 27-3 16,4 3-1-16,9 42 24 15,-3 18-6-15,-6 14-9 16,-13 0 0-16,-18 9-2 16,-23-7 17-16,-3-3-23 0,-36-9-1 15,-29-7 0-15,-20-10-13 16,-6-13-78-16,-23-37-74 15,25 0-194-15,14-7-356 0</inkml:trace>
  <inkml:trace contextRef="#ctx0" brushRef="#br0" timeOffset="1395">2786 505 2015 0,'0'0'349'16,"0"0"-305"-16,0 0-2 0,0 0 166 16,0 0 9-16,0 0-69 15,227-98-80-15,-148 33-27 16,1-8 14-16,-6 1-25 16,-16 10-1-16,-14 16 17 15,-19 16 8-15,-15 17 1 16,-1 13-28-16,-2 0-27 15,4 41-1-15,15 17-5 16,13 14-84-16,45 34-206 16,-11-20-449-16,-4-16-1283 0</inkml:trace>
  <inkml:trace contextRef="#ctx0" brushRef="#br0" timeOffset="1697">4222 0 2597 0,'0'0'349'16,"0"0"-272"-16,0 0-76 15,0 0 113-15,0 0-14 16,0 0-38-16,242 210-19 15,-159-102-28-15,-7 14 15 16,2 15-2-16,-17 10-8 16,-5 9 20-16,-24 1-25 0,-20-6-15 15,-12-11 0-15,-28-10-55 16,-26-24-65-16,-18 1-106 16,14-32-358-16,9-26-401 0</inkml:trace>
  <inkml:trace contextRef="#ctx0" brushRef="#br0" timeOffset="1894">5379 1010 2457 0,'0'0'363'0,"0"0"-249"0,203-11-68 16,-90 6 33-16,12 2 31 15,6 3-92-15,-3 0-18 16,-11 27-256-16,-31 5-473 16,-42 1-1069-16</inkml:trace>
  <inkml:trace contextRef="#ctx0" brushRef="#br0" timeOffset="2060">5404 1473 948 0,'0'0'2107'0,"0"0"-1819"16,0 0-224-16,0 0-25 15,266 7 18-15,-48 0-57 16,-23 0-208-16,-25-2-901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3:02.8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0 442 1547 0,'0'0'325'0,"0"0"-102"16,0 0-60-16,0 0 12 16,0 0 123-16,57 310-62 15,-19-72-72-15,-6 31-60 16,-7-2-29-16,-6-38 8 15,-9-63-54-15,5-42-22 16,-3-40 8-16,1-14-8 16,6 2-7-16,0 0-8 15,-3-3 8-15,0-19 2 16,-4-21-2-16,-6-16-21 16,-2-13 13-16,6-7-22 0,8-49 29 15,23-53-11-15,17-66-12 16,11-73 14-1,-3-36-47-15,-19-15-9 0,-16 5 38 16,-14 30-14-16,1 47 16 16,4 49 8-16,4 61 17 15,6 35 0-15,12 6 1 16,8 10 0-16,6 10 9 16,1 22 3-16,-2 24 13 15,13 0-7-15,6 0-16 16,15 17 26-16,22 0-28 15,51-11 1-15,70-6 3 16,65 0-3-16,26 0-1 16,-9 0 0-16,-28 0 0 15,-36 0-8-15,3 0 7 0,-6 0-2 16,1 7-6-16,2-4 15 16,-7-3-7-16,-5 0 1 15,-18 0-6-15,-39 0-2 16,-33 0 4-16,-38 0 2 15,1 0 2-15,16-3 2 16,9-1 7-16,8 4-2 16,-30 0 2-16,-21 0 14 15,-29 0-23-15,-24 0-11 16,-20 0-25-16,-17 0-78 16,-27-3-84-16,-30-10-482 15,-12 3-1370-15</inkml:trace>
  <inkml:trace contextRef="#ctx0" brushRef="#br0" timeOffset="653">1938 528 1913 0,'0'0'255'0,"0"0"-151"16,0 0-64-16,0 0 152 16,0 0 71-16,0 0-98 15,-7 259-72-15,11-151-39 16,7 8-2-16,0-1-17 16,4-6-35-16,-5-16 5 15,5-13-5-15,-8-17-26 16,1-25 7-16,-4-18-26 15,-1-15-18-15,4-5 0 0,1-35 18 16,3-26 27-16,4-25-10 16,-5-20 27-16,2-18 0 15,-5-40 2-15,-7 10-1 16,3-7 14-16,4 7 5 16,5 42 9-16,10 11 13 15,10 32 2-15,8 38-5 16,11 26-28-16,12 5 3 15,6 29 22-15,4 21-19 16,3 8 14-16,-7 5-30 16,-15 3 1-16,-13-7-9 15,-23-4-1-15,-18-6 8 16,-3-4 1-16,-44-4-9 0,-19-2 9 16,-4-12-61-1,4-8-63-15,12-13-8 0,17-6-118 16,18-19-280-16,16-14-194 0</inkml:trace>
  <inkml:trace contextRef="#ctx0" brushRef="#br0" timeOffset="887">3572 115 1881 0,'0'0'471'15,"0"0"-360"-15,0 0 11 16,0 0 48-16,-203 129 0 16,106-46-44-16,3 23-68 0,11 15 8 15,17 11-15-15,25-7-30 16,19-6-21-16,22-19-13 16,9-21-76-16,82-13-147 15,-5-27-326-15,2-23-360 0</inkml:trace>
  <inkml:trace contextRef="#ctx0" brushRef="#br0" timeOffset="1208">3653 698 2094 0,'0'0'280'0,"0"0"-222"15,0 0-42-15,0 0 59 16,0 0 11-16,193-39-56 16,-139-3-15-16,2-12-8 15,-9-4 11-15,-8 2 54 16,-5 11 22-16,-16 8 19 16,-7 16 28-16,-11 21-15 15,0 0-38-15,0 37-36 16,0 26-17-16,-4 19-2 15,-8 7-32-15,12-1 5 16,0-6-6-16,0-10-34 0,0-12-102 16,9-8-164-1,1-14-256-15,-3-21-286 0</inkml:trace>
  <inkml:trace contextRef="#ctx0" brushRef="#br0" timeOffset="1368">4392 708 1670 0,'0'0'265'16,"0"0"-117"-16,0 0 26 15,0 0 5-15,0 0-179 16,237 0-37-16,-137 0-304 16,-14 5-348-16,-5-3-662 0</inkml:trace>
  <inkml:trace contextRef="#ctx0" brushRef="#br0" timeOffset="1823">5268 673 1633 0,'0'0'483'0,"0"0"-294"15,0 0 42-15,0 0 79 16,0 0-69-16,0 0-102 16,0 0-37-16,-18 222-24 15,-4-127-36-15,0 15-6 16,3-6-35-16,9 1 1 15,1-14-2-15,9-15-23 0,0-18-7 16,0-28 0 0,0-16-30-16,16-14 16 15,-1-3 20-15,2-36 13 0,-2-17 2 16,-8-14-15-16,-7-12 3 16,0-11 12-16,0-14 8 15,0-12 1-15,-7-14 1 16,4-5 16-16,3 10 10 15,0 17-14-15,3 26 20 16,22 32 2-16,13 29-15 16,5 24 16-16,8 0 8 15,10 44-8-15,-2 12-5 16,-1 9-22-16,-6 6-7 16,-16 1 3-16,-11-2-4 15,-16-8 4-15,-9-6-5 0,-6-11-10 16,-36-11 2-1,-14-10-38-15,-13-11-38 0,-4-13-33 16,7 0-69-16,5-19-92 16,18-19-210-16,17 5-281 0</inkml:trace>
  <inkml:trace contextRef="#ctx0" brushRef="#br0" timeOffset="2047">5804 397 2105 0,'0'0'360'0,"0"0"-252"15,0 0 107-15,0 0 76 16,0 0-75-16,196 122-105 16,-167-54-63-16,-3 14-42 15,-18 4-6-15,-8 7-24 16,0-2-139-16,-78 26-200 15,9-22-448-15,-11-16-1022 0</inkml:trace>
  <inkml:trace contextRef="#ctx0" brushRef="#br0" timeOffset="2484">1086 1800 2192 0,'0'0'282'0,"211"0"-192"0,12-14 83 16,90-10 78-16,56 4-58 16,25 10-82-16,7 8-23 15,-9 2-28-15,14 0-27 16,-9 0-15-16,-18 0-17 15,-44 5-1-15,-39 31-4 16,-37-2-32-16,-63-5-12 16,-42-2 16-16,-49-16 25 15,-39 1-110-15,-19-6-124 16,-47-3-283-16,0 0-80 16,-29-3-1176-16</inkml:trace>
  <inkml:trace contextRef="#ctx0" brushRef="#br0" timeOffset="2957">3259 2212 2150 0,'0'0'262'16,"0"0"-262"-16,0 0 0 15,0 0 96-15,0 0 125 0,0 0-30 16,0 0-109 0,167 178-22-16,-167-96-44 0,0 4 4 15,0 4-9-15,-10-8-11 16,2-13-7-16,4-16-13 15,4-20-5-15,0-21 9 16,0-12-5-16,4-3 18 16,24-42 2-16,25-24 2 15,20-22 9-15,21-16 16 16,20 0 6-16,6 5 23 16,0 16 4-16,-10 28 34 15,-16 31 19-15,-29 27-39 0,-21 29-7 16,-19 53 3-1,-10 23-12-15,-3 13-16 0,14-3-32 16,16-19-9-16,36-35-7 16,111-61-89-16,-11-26-189 15,1-46-1145-15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5:01.5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861 1023 1879 0,'0'0'292'16,"0"0"-221"-16,0 0-9 16,0 0 39-16,0 0 18 15,0 0-17-15,-8-170-55 16,38 139-24-16,2 12 13 15,9 3-10-15,3 6 0 16,-2 10 9-16,11 0-13 16,-6 17 33-16,-8 21-10 15,-5 15-30-15,-21 10 8 16,-13 9-16-16,-3 6 7 16,-45 1 1-16,-18-4-14 0,-13-5 10 15,-1-14-11-15,3-10 6 16,7-22 4-16,20-6-8 15,17-11 6-15,15-7 30 16,11 0-16-16,4 0-13 16,3 0-9-16,0 0-13 15,3 0-7-15,29 0-5 16,12 3 25-16,14 10 37 16,4 11-20-16,1-2 5 15,3 1 2-15,-2-1-1 16,-1-4 7-16,3-7-17 15,-9-6-13-15,-1-5-9 16,23-7-150-16,-16-20-227 16,-9-5-429-16</inkml:trace>
  <inkml:trace contextRef="#ctx0" brushRef="#br0" timeOffset="523">1600 239 1562 0,'0'0'376'0,"0"0"-253"16,0 0-23-16,-225-151 42 0,141 117 41 16,-8 5-57-1,-12 13-19-15,-10 9-32 0,-6 7-9 16,-8 13-7-16,1 34 7 15,3 16-39-15,8 11 3 16,16 13-5-16,17 7-8 16,17 4 11-16,19 13-26 15,6 36 7-15,22 45 16 16,19 41 4-16,0-11 2 16,9-41 4-16,20-56-17 15,3-37 9-15,12 19-14 16,18 6-4-16,21 16 24 15,17-12-24-15,20-7 1 16,15-24 25-16,43-8-17 16,45-37-6-16,43-37-3 15,18-14-8-15,-14-72 6 16,-29-26-7-16,-62-1-1 0,-40 14-5 16,-45 13 5-16,-33-3-5 15,-10-20 6-15,-21-56 19 16,-30-68 60-16,-72-41-34 15,-50 20-1-15,-64 24 4 16,-17 70-20-16,30 66-11 16,9 21-17-16,53 50-33 15,45 19-81-15,15-4-433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5:40.9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 72 851 0,'0'0'257'15,"0"0"-150"-15,0 0-41 16,0 0 63-16,0 0 16 15,0 0-42-15,0 0-52 16,0 0 8-16,0 0 5 0,0 0-10 16,0 0 2-16,0 0-6 15,0 0 18-15,0 0 24 16,0 0-22-16,0 0-13 16,0 7 11-16,-3-4-9 15,-1-1 3-15,4 3-19 16,0-2-4-16,0-3-3 15,0 0-24-15,0 1 17 16,0-1-27-16,0 5 4 16,0-2 4-16,0 4-10 15,16-1 10-15,6 4 10 16,3-1-14-16,0 2 7 16,-3 1-13-16,0-2 13 0,4 4 10 15,-8-4-22-15,4 3 9 16,-5-4-1-16,2-2-3 15,-1 0 3-15,1 0-9 16,-2-2 0-16,5 3 4 16,-3-2-4-16,-1 1 0 15,1-4-6-15,3 0 12 16,0-3-3-16,3 0-3 16,4 0 0-16,0 0-1 15,4 0 1-15,3 0-7 16,1 0 7-16,2 0 0 15,5 0 5-15,0-6-5 16,-3-1 0-16,-1-2 0 16,-4 1-4-16,1 2 4 15,-5 1 1-15,0-3-1 0,5 1 1 16,1 4-1-16,-3-4 0 16,6 4 2-16,-1 0-2 15,-1-3 0-15,5 2-1 16,0-4 1-16,0 3 3 15,-3-1-3-15,-9 3 0 16,0-2 2-16,-2 5-2 16,-4 0 0-16,-4 0-1 15,0 0 2-15,-5 0-1 16,-2 5 0-16,0 4 24 0,-1 4 28 16,-2-3-38-1,-2 0-2-15,-2-4-11 0,2-3 5 16,6 1-1-16,-3-4-5 15,6 0-9-15,-1 0 1 16,1 0 8-16,3 0-7 16,-2 0 7-16,7-13-1 15,2 0 1-15,0-4-12 16,3 0 12-16,2 1-5 16,-6 4 5-16,1 5-3 15,-3 0 2-15,-4 1 2 16,3 6-2-16,-3 0-7 15,3 0 8-15,6 0 3 16,-3 0-3-16,10 0-5 16,1 0 5-16,1 0 6 0,4 0-6 15,3 0 0 1,-6 0 0-16,-2 0-1 0,2-5-3 16,-4 0 4-16,-5 0 4 15,0 1-4-15,-2-1 0 16,-9 0-2-16,-3 0 2 15,1 5 9-15,-7 0-9 16,1 0-8-16,3 0 8 16,-3 0 1-16,6 0 11 15,3 0-1-15,-4 0 2 16,1 0 12-16,-6 0-25 16,3-6 0-16,-6 3 2 15,-2 0 4-15,-1 3-6 16,-4 0 1-16,1 0-1 15,-1 0 6-15,6-4-6 0,-3 4 0 16,6-3-1-16,5-14-2 16,2 0-175-16,-12-4-487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3:55.9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0 101 1785 0,'0'0'598'15,"0"0"-445"-15,0 0-39 16,0 0 52-16,0 0 60 15,0 0-24-15,52 109-84 16,-7-36-34-16,1 18-27 16,0 9-8-16,5 12-8 15,-5 9-32-15,5-1-3 16,1-3-11-16,-6-13 11 16,2-22-1-16,-5-26-5 15,-8-25 0-15,-2-25 4 16,-1-6 5-16,0-43-6 0,1-36-3 15,4-22 7 1,1-16 2-16,-6-12-9 0,-8 8 0 16,-8 18 0-16,-10 25-43 15,-6 32-50-15,0 41-175 16,0 5-585-16,-10 22-1203 0</inkml:trace>
  <inkml:trace contextRef="#ctx0" brushRef="#br0" timeOffset="189">1246 1118 2336 0,'0'0'735'0,"0"0"-570"15,0 0-11-15,0 0-24 16,0 0-130-16,0 0-19 15,0 0-278-15,-3-25-653 0</inkml:trace>
  <inkml:trace contextRef="#ctx0" brushRef="#br0" timeOffset="1045">2081 681 2383 0,'0'0'571'0,"0"0"-484"16,0 0-23-16,0 0 139 16,0 0-27-16,0 0-110 15,-178-76-24-15,131 76-4 16,0 0 1-16,4 26 19 15,2 10-58-15,7 8 1 16,9 2 13-16,12 4-14 16,10 0 0-16,3-1-21 15,8-11-43-15,22-3 19 16,13-10-66-16,8-17-23 0,8-8-27 16,3-6-110-16,0-32 38 15,-5-17-33-15,-5-18 1 16,-7-13 102-16,-9-31 78 15,-10-2 85-15,-8-7 73 16,-6 3 115-16,-9 30 86 16,1 10 30-16,-1 26-38 15,-3 27-31-15,0 24-81 16,0 6-39-16,0 39-31 16,-10 53-43-16,-2 46-11 15,-1 45-14-15,8 14-2 16,2-28 4-16,3-45-18 15,0-43-11-15,0-11-16 16,8-8-34-16,14-6-53 16,10-6 7-16,1-38-35 0,5-12 12 15,-1-25-51-15,4-32 45 16,-1-10 73-16,-5-15 26 16,-5 8 37-16,-4 12 30 15,-11 4 76-15,-5 23 83 16,-7 15-3-16,-3 20-18 15,0 0-42-15,0 25-81 16,0 20-12-16,-6 23-20 16,3-4 2-16,3 1-6 15,3-7-9-15,40-21-61 16,16-10 35-16,12-21 11 16,4-6-72-16,-5-14-1 0,-11-30-18 15,-13-10 35 1,-8-2 13-16,-11-3 40 0,-2 4 18 15,-9 0 30-15,-6 22 87 16,-7 8 23-16,-3 17-9 16,0 8-7-16,0 8-65 15,-3 30-26-15,-13 11-3 16,3 4-21-16,7 1-3 16,3-10-6-16,3-5-44 15,0-9-31-15,0 11-136 16,0-8-334-16,0-2-464 0</inkml:trace>
  <inkml:trace contextRef="#ctx0" brushRef="#br0" timeOffset="1220">3105 1488 2183 0,'0'0'731'0,"0"0"-605"16,0 0-126-16,0 0-42 16,0 0-457-16,0 0-1830 0</inkml:trace>
  <inkml:trace contextRef="#ctx0" brushRef="#br0" timeOffset="1707">669 1747 1637 0,'0'0'535'0,"0"0"-288"16,0 0-74-16,0 0 107 15,0 0 13-15,0 0-122 16,0 0-24-16,205-29-74 15,-114 29 2-15,18 0 2 16,38 6-35-16,40 17-11 16,52 10-8-16,14-8-14 15,-10-3 22-15,-25-5-4 16,-59-11-25-16,-32 0 22 16,-33-1-23-16,-13-5-1 15,6 0 10-15,-3 0-10 0,-6 0 11 16,-25 0-11-1,-28 0-59-15,-19 0-10 0,-6 0-159 16,-28 8-600-16,1-2-1711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5:48.3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0 254 1622 0,'0'0'285'16,"0"0"-214"-16,0 0-47 16,0 0 127-16,0 0 78 0,0 0-132 15,0 23-59 1,0-18 7-16,0-5-21 0,0 2 37 15,0-2-3-15,0 3-27 16,0 3 14-16,0 5 13 16,9-2-13-16,8 4-12 15,1 1-25-15,4 2-7 16,0 1-1-16,4-3 2 16,-1 1 6-16,-3-2-7 15,3-6-1-15,-3-1 1 16,0-3-1-16,0-3 0 15,0 0 2-15,4 0-1 16,2 0-1-16,3 0-16 0,1-9-2 16,5-8 16-1,-5-3-15-15,6 3 0 0,-3 1 16 16,2 4-11-16,-1-2 10 16,1 1 2-16,-5 4-2 15,2 1-4-15,-2 3 6 16,0 1 0-16,2 4 1 15,2 0-1-15,4 0 6 16,-3 0-6-16,2 0 0 16,-2 0 8-16,-1 4-7 15,1 6 7-15,4-1-7 16,-9-2 1-16,5-4-1 16,-5-3 4-16,-3 0-4 15,1 0-2-15,-4 0 1 16,-4 0 0-16,-2 0 6 0,2-3-6 15,-3-10 0 1,-1 2 0-16,1 5 0 0,-6-4-1 16,3 3 1-16,-1 4 0 15,-5-3-1-15,5 2 2 16,-1 1-2-16,1 3 1 16,7-3 0-16,7 3 3 15,5-3-3-15,4-4 0 16,6-1-1-16,4-1 1 15,-4-1 0-15,0 5-1 16,-4-6 1-16,3 8 0 16,4-3 0-16,2 3 0 15,-2-1 9-15,-4 4-8 0,1 0-1 16,-4 0 2 0,4 0 5-16,0 0 11 0,3 0-17 15,1 0-1-15,-1 0 19 16,-3 0-19-16,-5 0 8 15,-2 0-7-15,4-3-1 16,-6-7 10-16,3 0-10 16,-10 1 0-16,4-1-1 15,-4-4 2-15,0 1-2 16,-2-4-92-16,6-14-81 16,-7-3-70-16,-3 3-677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6:52.2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8 551 1629 0,'0'0'490'0,"0"0"-423"16,0 0 83-16,0 0 116 15,0 0-30-15,7 0-75 16,-7 0-71-16,3 0-35 16,-3 6 38-16,0 14-43 15,4 16 9-15,-4 24 1 16,0 23-19-16,0 23 16 16,0 13-39-16,0-5-17 15,-4-3 34-15,1-16-34 0,3-15 0 16,0-25-1-1,0-18 10-15,0-18-11 0,0-15 1 16,0-4-5-16,0-23-4 16,0-36 9-16,0-24 0 15,0-22-1-15,0-13 3 16,0-7 8-16,0 4-10 16,0 9 0-16,0 18 2 15,15 19-1-15,7 15-2 16,3 14 1-16,8 13 0 15,4 14 12-15,5 5-12 16,10 14 0-16,-1 0-20 16,3 0 19-16,0 23 1 15,-1 13-1-15,-9 10 2 16,-9 3-1-16,-13 7 1 0,-15 0-1 16,-7 5 34-16,-3-3-29 15,-33 1-4-15,-16-3 10 16,-6-4-9-16,-4-6 18 15,1-7-20-15,2-11 0 16,11-7-3-16,13-11 3 16,8-10 0-16,10 0-1 15,5 0 13-15,9 0-19 16,3 0 7-16,0 0-8 16,0 0 2-16,6 0-9 15,25 0 8-15,4 3 5 16,9 26 4-16,4 15 28 15,2 8-12-15,1 14-11 0,1-2 7 16,-1 4-13-16,0-13-1 16,0-9 9-16,-4-7 29 15,-6-14 2-15,-13-7-37 16,-9-15 6-16,-16-3-18 16,-3 0-30-16,0-13-67 15,-22-46-139-15,-6 3-561 16,2-2-1060-16</inkml:trace>
  <inkml:trace contextRef="#ctx0" brushRef="#br0" timeOffset="482">664 183 2201 0,'0'0'387'15,"0"0"-284"-15,0 0-14 16,0 0 185-16,0 0-123 16,0 0-103-16,0 0-7 15,134-170-25-15,-78 170 24 16,-6 0-8-16,-9 16-23 0,-12 26 36 15,-22 16-27 1,-7 12 9-16,-26 6 9 0,-31 4-35 16,-13-6 12-16,1-8-13 15,6-17 1-15,19-16 25 16,16-17-26-16,16-9 0 16,12-7 36-16,0 0-27 15,5 0-9-15,27-14 0 16,15-2 0-16,13 3-6 15,0 3 6-15,6 10 0 16,-3 0 15-16,-9 0-15 16,-7 16 11-16,-9 4 3 15,-10 2-13-15,-2-1 13 16,-8-8-14-16,-1-6-51 0,10-7-87 16,-10 0-420-16,2-13-704 15</inkml:trace>
  <inkml:trace contextRef="#ctx0" brushRef="#br0" timeOffset="738">1699 1027 2791 0,'0'0'527'0,"0"0"-429"0,0 0-80 16,0 0 128-16,0 0 7 16,0 0-96-16,0 0-3 15,247 0-54-15,-172 0 0 16,-6 0-1-16,-8 0-34 16,-2 9-148-16,-20 8-278 15,-17-1-440-15</inkml:trace>
  <inkml:trace contextRef="#ctx0" brushRef="#br0" timeOffset="902">1706 1482 2485 0,'0'0'723'0,"0"0"-589"15,0 0 46-15,0 0 38 0,0 0-143 16,271 0-75-16,-151-13-15 15,-22 1-348-15,-17 0-2181 0</inkml:trace>
  <inkml:trace contextRef="#ctx0" brushRef="#br0" timeOffset="2779">3277 521 1691 0,'0'0'490'0,"0"0"-351"16,0 0 136-16,0 0 17 16,0 0-80-16,0 0-75 15,-39-84-52-15,21 84 23 0,-11 12-29 16,-5 43-59-16,-10 27 9 16,-3 24-29-16,8 15 0 15,5 0 15-15,24-5-14 16,10-15-2-16,7-16 1 15,37-25-24-15,13-21-9 16,9-25-23-16,4-14 25 16,2-27 14-16,-6-35-13 15,-7-21 29-15,-11-15-1 16,-19-10 2-16,-16-4 44 16,-13 3-26-16,0 17 15 15,-32 17 17-15,-9 25-29 16,-3 21-21-16,9 23-41 0,6 19-203 15,10 33-431 1,16 2-682-16</inkml:trace>
  <inkml:trace contextRef="#ctx0" brushRef="#br0" timeOffset="2939">4011 1240 1967 0,'0'0'770'15,"0"0"-553"-15,0 0 18 16,0 0-27-16,0 0-175 16,0 0-33-16,0 0-319 15,-15-98-687-15</inkml:trace>
  <inkml:trace contextRef="#ctx0" brushRef="#br0" timeOffset="3291">4779 396 2640 0,'0'0'490'16,"0"0"-416"-16,0 0 17 15,0 0 74-15,-206 95-20 16,150-16-88-16,12 16-7 15,19 11-50-15,18 5 6 0,7-1-11 16,25 0 5-16,41-17-43 16,17-23-2-16,17-34-72 15,8-36 73-15,5-5 11 16,-14-58 13-16,-22-19 19 16,-26-19 2-16,-29-11 8 15,-22-7 23-15,-3 1-26 16,-41 13 26-16,-12 20-32 15,-2 25-43-15,-4 32-171 16,18 18-421-16,15 10-447 0</inkml:trace>
  <inkml:trace contextRef="#ctx0" brushRef="#br0" timeOffset="3748">5437 390 2002 0,'0'0'547'16,"0"0"-346"-16,0 0 18 16,0 0-30-16,184-119-30 15,-136 119-98-15,-4 0-45 16,-7 16 31-16,-12 27-32 16,-21 11 9-16,-4 11 0 15,-10 5-23-15,-34 2-1 16,-12-5-5-16,-2-10-30 15,4-13 34-15,10-13-35 16,15-11 16-16,18-13 20 16,11-7-18-16,0 0 18 0,6 0-42 15,32 0 30-15,5 0 5 16,8 0 14-16,3 0-3 16,9 29 16-16,3 17 4 15,-5 10 69-15,-5 9-65 16,-12 8-27-16,-19-5 53 15,-22 2-27-15,-3-8-3 16,-18-6-3-16,-30-11-20 16,-9-9 33-16,-9-14-26 15,0-7-8-15,3-15 23 16,2 0-23-16,14-27-6 16,10-22-34-16,18-13-92 0,19-55-57 15,34 14-416-15,10 5-337 16</inkml:trace>
  <inkml:trace contextRef="#ctx0" brushRef="#br0" timeOffset="4357">6286 365 2162 0,'0'0'584'0,"0"0"-511"16,0 0 99-16,0 0 41 15,0 0-80-15,0 0-82 16,215-126-29-16,-161 119 13 0,9 4-26 16,-1 3-8-1,2 0 25-15,2 0-26 0,-3 5 0 16,-9 9 9-16,-17-3-2 16,-15-5-4-16,-18 0-1 15,-4-2 4-15,-19-1 31 16,-32 2-37-16,-18-5 1 15,-11 0 18-15,-11 0-7 16,0 0 20-16,3 0-1 16,12 0 5-16,10 4 12 15,15 6-31-15,14 4-17 16,11 2 2-16,11 7 11 16,8 4-19-16,7 2 6 15,0 4 0-15,0 3 3 16,7-2-3-16,24-2 0 0,1-6 10 15,8 3-9-15,8-3-1 16,-1 4 0-16,4 3 1 16,3 6 8-16,2 4-9 15,-2 9 0-15,0 7 10 16,2 4-8-16,-5 6 20 16,-4 3 16-16,-6 0-16 15,-19-2 15-15,-19-8-36 16,-3-6 14-16,-34-7 9 15,-27-9-24-15,-17-5 9 16,-11-12 9-16,-8-7-18 16,3-8 30-16,7-8-29 15,15 0-1-15,9-3 12 0,19-21-12 16,12 0-27-16,13-17-45 16,8 4-216-16,11 2-1080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6:59.4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 0 2359 0,'0'0'329'16,"0"0"-255"-16,0 0-66 0,0 0-7 16,0 0-1-16,0 0-465 15,-10 28-422-15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6:59.6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2191 0,'0'0'390'0,"0"0"-267"16,0 0-97-16,0 0-26 15,0 0-232-15,0 0-934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04.4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722 30 1923 0,'0'0'363'16,"0"0"-237"-16,0 0 84 16,0 0-10-16,-225-46-42 15,125 59-50-15,-8 43-42 16,5 20 0-16,17 15-20 16,20 3-23-16,32 0-2 15,34-19-21-15,0-13-30 16,59-23-5-16,17-18-53 0,16-21-39 15,6 0 47 1,-4-43-17-16,-9-16 70 0,-16-7 14 16,-15-8 13-16,-13 3 86 15,-19 16 10-15,-12 12 42 16,-10 21 9-16,0 18-5 16,0 4-48-16,-13 55-70 15,-13 60-12-15,-4 63 41 16,4 58-20-16,4 12-8 15,16-40-4-15,6-60-12 16,0-73 5-16,0-19-14 16,15-11-28-16,-2-5-32 15,-1-11-90-15,-12-29-151 16,0-11-235-16,0-30-240 0</inkml:trace>
  <inkml:trace contextRef="#ctx0" brushRef="#br0" timeOffset="342">788 319 1380 0,'0'0'857'0,"0"0"-731"16,0 0-9-16,0 0 105 16,0 0 45-16,0 0-98 15,0 0-98-15,174 219-56 16,-147-159-15-16,-1-11 0 15,2-9-52-15,1-18-47 0,5-15-90 16,-2-7-35-16,4-14 106 16,1-28 19-16,0-13 30 15,-8-5 47-15,-7 4 22 16,-12 14 28-16,-2 16 100 16,-8 13 65-16,0 13 30 15,0 0-120-15,0 29-81 16,0 17 14-16,0 4-36 15,0-1-7-15,14-7-122 16,30-9-138-16,-7-12-265 16,-1-19-590-16</inkml:trace>
  <inkml:trace contextRef="#ctx0" brushRef="#br0" timeOffset="996">1860 349 1993 0,'0'0'556'16,"0"0"-387"-16,0 0 90 16,-189-11 13-16,130 38-61 15,8 12-107-15,19 11-74 16,17 5-30-16,15 1-3 16,6-3-8-16,38-5-68 15,16-12-68-15,4-13-75 16,2-19-53-16,-7-4 117 15,-8-16 86-15,-16-27 52 16,-8-12 20-16,-17 2 20 0,-6 3 73 16,-4 13 78-16,0 16-2 15,0 18-4-15,0 3-69 16,-4 13-78-16,4 32-11 16,0 5-7-16,0 1-12 15,16-4-19-15,6-12-30 16,6-14-5-16,5-14-26 15,-5-7-33-15,6-14 99 16,7-26 13-16,-2-11 13 16,1-12 8-16,-3 4-7 15,-8 3 23-15,-7 12 54 16,-8 19 31-16,-6 22-1 16,-8 3-55-16,0 36-29 0,0 29 31 15,0 14-27 1,0 10-16-16,-8-7-12 0,4-13 0 15,1-20 7-15,3-20-7 16,0-18-8-16,0-11 7 16,0-11 1-16,0-34-9 15,15-18 9-15,11-19 0 16,6-3-2-16,1 3 2 16,10 9 0-16,-3 22 12 15,1 18 14-15,0 26-4 16,-9 7 17-16,5 30 21 15,-5 26 27-15,-3 15-34 16,5 8-47-16,-9 0 21 0,4-7-27 16,3-13-22-1,8-15-86-15,-2-20-132 16,-10-13-609-16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00.3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0 939 2067 0,'0'0'310'16,"0"0"-310"-16,0 0 0 0,0 0 86 15,0 0-7-15,223-110-55 16,-128 49-24-16,-1-13-50 15,-6-11 17-15,-18-7-5 16,-23-3 21-16,-25-1 17 16,-22 6 1-16,0 11 49 15,-22 12 27-15,-25 18 14 16,-6 21 48-16,-8 23-6 16,-8 10-21-16,0 58-46 15,3 33-50-15,8 33 11 16,14 19-24-16,15 6 8 15,14-3-16-15,15-6 5 16,0-21-34-16,0-26 5 0,22-26-38 16,0-25 22-16,-3-25-12 15,-2-18-74-15,1-4 76 16,4-26 37-16,0-27 18 16,4-13 7-16,2-2-5 15,6 2 4-15,10 11 3 16,-1 8-3-16,9 20 32 15,-1 19-24-15,-4 8-7 16,0 14 28-16,-11 40-2 16,-2 18-5-16,-12 7-1 15,-4 3-27-15,-1-10 15 16,5-13-15-16,7-16-56 16,8-27-27-16,14-16-66 0,8-3 29 15,2-44-55-15,5-13-116 16,-10-18 62-16,-9 4 67 15,-18-1 162-15,-19 10 72 16,-10 14 155-16,-7 13 55 16,-37 17 3-16,-10 21-16 15,-8 0-73-15,-1 35-97 16,9 26-8-16,13 11 10 16,19 3-43-16,22-6-36 15,12-7-16-15,42-20-6 16,27-12-22-16,11-19-90 15,31-11-153-15,-21-27-362 16,-21-9-966-16</inkml:trace>
  <inkml:trace contextRef="#ctx0" brushRef="#br0" timeOffset="198">832 505 2184 0,'0'0'487'16,"0"0"-438"-16,0 0 126 16,0 0 40-16,0 0-86 15,252-179-81-15,-183 171-43 16,-8 8-5-16,-5 63-178 0,-17 11-274 16,-21 16-306-16</inkml:trace>
  <inkml:trace contextRef="#ctx0" brushRef="#br0" timeOffset="339">1233 1794 2165 0,'0'0'498'0,"0"0"-434"16,0 0-19-16,0 0-45 15,59-172-324-15,-34 111-1861 0</inkml:trace>
  <inkml:trace contextRef="#ctx0" brushRef="#br0" timeOffset="697">2461 511 2519 0,'0'0'484'0,"0"0"-403"16,0 0-41-16,-203-6 70 16,143 28-50-16,13 21-59 15,15 9-1-15,20 4-53 16,12 4-37-16,19-1-9 16,40-6-50-16,17-4 16 15,8-9 35-15,-1 4 25 0,-7-4 72 16,-16-1-20-1,-20-3 21-15,-23 0 7 0,-17-2 54 16,-3 1 11-16,-48-3 13 16,-22-1-49-16,-11-8-9 15,-2-7-27-15,4-13-8 16,16-3-19-16,41-46-109 16,22-13-335-16,3-7-276 0</inkml:trace>
  <inkml:trace contextRef="#ctx0" brushRef="#br0" timeOffset="944">2724 750 1182 0,'0'0'694'15,"0"0"-449"-15,0 0 3 0,0 0 28 16,0 237-44-16,0-162-122 16,0-6-71-16,10-7-38 15,28-15-1-15,12-21-41 16,13-23-71-16,1-3 9 15,2-24 0-15,-10-28 57 16,-14-13 34-16,-16-10 12 16,-18-4 27-16,-8-3-2 15,-8 6-25-15,-31 14 27 16,-17 11-27-16,-27 16-66 16,10 15-188-16,4 11-426 0</inkml:trace>
  <inkml:trace contextRef="#ctx0" brushRef="#br0" timeOffset="1097">2724 750 884 0,'76'-215'982'0,"-38"181"-764"15,9 1 88-15,0 0-6 16,-4 3-91-16,-6 16-130 16,-8 14-79-16,-11 0-9 15,-11 21-239-15,-7 18-107 16,0 1-456-16</inkml:trace>
  <inkml:trace contextRef="#ctx0" brushRef="#br0" timeOffset="1193">3293 477 785 0,'0'0'1035'15,"0"0"-703"-15,0 0-128 0,218-212-102 16,-124 119-102-16,-16 20-150 16,-17 15-864-16</inkml:trace>
  <inkml:trace contextRef="#ctx0" brushRef="#br0" timeOffset="1458">4448 140 2402 0,'0'0'570'15,"0"0"-465"-15,0 0-3 0,0 0 115 16,0 0-109-16,0 0-47 16,-14 272-26-16,14-139-34 15,0 6-1-15,0-1 0 16,7-6-63-16,15-21-10 16,3-25-245-16,-9-30-342 15,-6-31-268-15</inkml:trace>
  <inkml:trace contextRef="#ctx0" brushRef="#br0" timeOffset="2508">4211 554 2191 0,'0'0'486'0,"0"0"-445"15,0 0 37-15,186 0 71 16,-95 3-17-16,4 17-74 15,-4 6-26-15,-15 10-16 16,-13 9-1-16,-16 18 26 16,-18 10-41-16,-7 6 0 15,-3-1-9-15,-4-6-41 16,2-13-43-16,5-18 10 16,3-27-159-16,1-14 29 15,4 0-19-15,6-38-80 16,1-11-44-16,-2-4-20 15,-4 4 197-15,-9 10 179 16,-12 15 218-16,-10 17 162 0,0 7 4 16,0 12-88-16,0 30-84 15,0 9-51-15,0 9-77 16,0-4-74-16,32-8-10 16,20-8-67-16,13-18 15 15,13-14-2-15,1-8-96 16,-6-11 30-16,-11-28 47 15,-11-10-54-15,-10-6 27 16,-16 2 76-16,-6 4 24 16,-13 8 53-16,-6 20 106 15,0 14 41-15,0 7 0 16,0 9-86-16,-3 31-48 0,3 9 22 16,0 7-73-1,0-3-15-15,25-5-11 0,19-11-62 16,10-16 19-16,6-17-84 15,-10-4 67-15,-6-9 33 16,-11-30-16-16,-15-11 27 16,-15-1 27-16,-3-5 0 15,0 6 18-15,-21 9 19 16,-8 13 0-16,0 9 39 16,7 6-33-16,3 9-34 15,11 1 0-15,5 3-9 16,3 0 0-16,0 0 0 0,0 0 0 15,0 0-9 1,0 0-4-16,0 0 13 0,11 0 1 16,0 0 0-16,4 0-1 15,0 0 0-15,2 0 1 16,2 0-7-16,6 0 6 16,0 0 0-16,9 7 4 15,2 2-4-15,4 2-1 16,-4 1 1-16,4 4 1 15,-2 1 27-15,-10 6 20 16,-2 7-6-16,-8 6 64 16,-8 0-57-16,-6 7-13 15,-4-2-2-15,0-1-13 16,-4-7 9-16,-9-3-30 16,-2-14-17-16,11-9 16 0,1-7-10 15,3 0-2-15,0-27-6 16,0-15-7-16,3-10 19 15,16-11 5-15,6-2-1 16,1 2 2-16,6 12 1 16,5 7 0-16,-2 17 6 15,-1 16 25-15,2 11 47 16,-6 0 4-16,-4 35-14 16,-4 18 44-16,-6 8-81 15,6 11-17-15,-3-2-14 16,3-4-9-16,-3-14-60 15,-1-16-135-15,8-29-272 16,-9-7-225-16,5 0-1172 0</inkml:trace>
  <inkml:trace contextRef="#ctx0" brushRef="#br0" timeOffset="2897">7292 869 2082 0,'0'0'600'0,"0"0"-376"15,0 0 89-15,0 0-74 16,-189 89-110-16,142-40-82 16,16-3-37-16,21-1-10 15,10-2-1-15,0-13-59 16,22-8-48-16,19-15-32 16,-2-7-93-16,-2 0 122 15,-2-27 24-15,-13-9 41 0,-6 7 46 16,-16 7 37-16,0 8 101 15,0 11 76-15,0 3-66 16,-16 22-73-16,6 36-26 16,7 24-5-16,3 21 5 15,0 25 1-15,22 12-8 16,10 2-5-16,2 0-35 16,-2-15 11-16,-7-18 2 15,-6-30-13-15,-16-30 11 16,-3-23-13-16,0-26 1 15,-32 0-7-15,-15-42-19 16,-12-30-43-16,-36-77-46 16,7 18-212-16,8 4-707 0</inkml:trace>
  <inkml:trace contextRef="#ctx0" brushRef="#br0" timeOffset="3104">6027 455 2215 0,'0'0'528'16,"0"0"-478"-16,0 0-27 16,0 0 60-16,190 36-15 15,-183 0-68-15,-29 33-68 0,-33-13-289 16,-17-5-531-16</inkml:trace>
  <inkml:trace contextRef="#ctx0" brushRef="#br0" timeOffset="3281">5327 435 2192 0,'0'0'338'15,"0"0"-210"-15,0 0 72 16,0 0-65-16,0 0-108 16,124 259-27-16,-185-177-535 15,-5-15-1780-15</inkml:trace>
  <inkml:trace contextRef="#ctx0" brushRef="#br0" timeOffset="6029">321 2838 1618 0,'0'0'293'0,"0"0"-204"16,0 0 86-16,0 0 60 15,211-67-125-15,-170 97-42 16,-12 22 7-16,-4 17-53 16,-6 8-13-16,-9 5-9 15,2-5 1-15,-9-5-8 16,4-14-20-16,1-17-19 16,-1-17 12-16,0-18-11 15,1-6-4-15,2-16 43 16,2-37 6-16,5-16 18 15,2-8-18-15,3-2 36 16,0 8 26-16,0 16-5 16,0 19 31-16,0 16-18 15,-4 20-51-15,-1 0 20 16,2 47-9-16,-4 15-21 0,-5 13 3 16,-3 6-12-16,-2-1-30 15,-5-15-37-15,0-12 6 16,0-17 43-16,0-19-23 15,0-17 19-15,0 0 22 16,0-19 1-16,3-32 0 16,8-14 1-16,14-7-2 15,12-7 22-15,11 3-16 16,9 11-5-16,2 18 41 16,7 23 0-16,-8 24 7 15,-2 0 0-15,-14 45-17 16,-8 22 8-16,-12 13-40 0,-12 2 0 15,-2 1-10-15,-4-12-13 16,2-11-84-16,10-18-65 16,-3-19-340-16,-1-16-635 0</inkml:trace>
  <inkml:trace contextRef="#ctx0" brushRef="#br0" timeOffset="6689">1860 2992 1964 0,'0'0'538'0,"0"0"-412"15,0 0-47-15,0 0 127 16,-201 42-31-16,153 0-92 0,10 14-41 16,19 0-17-16,16 3-25 15,3-6 0-15,28-10-3 16,26-11-111-16,12-18-22 15,0-14-127-15,-5 0-25 16,-5-43 82-16,-20-10 85 16,-14-5 102-16,-14 5 19 15,-8 10 47-15,0 13 135 16,-27 21 19-16,-2 9 2 16,4 9-76-16,3 38-47 15,15 8-9-15,7 8-65 16,0-8 3-16,32-4-18 15,12-19-36-15,7-13-58 16,0-19-48-16,-2 0-25 0,-2-19 105 16,-5-28 26-16,-4-6 45 15,-6-1 27-15,-14-2 43 16,-11 10 31-16,-7 13 69 16,0 19-9-16,0 14 26 15,0 7-103-15,0 43-63 16,0 12 2-16,0 8-23 15,0-5 0-15,15-9-1 16,17-18-43-16,9-12-13 16,6-19-48-16,4-7 35 15,2-10 10-15,-6-28 7 16,-12-20 8-16,-9-4 27 0,-8 1 18 16,-11 2 0-16,-7 13 78 15,0 13 52-15,0 23 30 16,0 10-33-16,0 19-82 15,0 35-14-15,0 11-13 16,0 6 1-16,0-1-19 16,12-10 0-16,13-15 0 15,4-13-60-15,5-18-55 16,-2-14-137-16,-7-7-432 16,-18-19-1479-16</inkml:trace>
  <inkml:trace contextRef="#ctx0" brushRef="#br0" timeOffset="6901">1703 2788 2299 0,'0'0'353'15,"0"0"-201"-15,0 0-4 16,0 0 21-16,117-167-68 15,-52 134-77-15,1 6-24 16,-8 18-120-16,5 9-170 16,-20 0-193-16,-14 0-193 0</inkml:trace>
  <inkml:trace contextRef="#ctx0" brushRef="#br0" timeOffset="7057">2220 2441 1380 0,'0'0'498'0,"0"0"-296"15,0 0 84-15,0 0 3 0,0 0-22 16,193-11-86-16,-149 39-75 16,3-6-68-16,9-6-38 15,5-10 0-15,39-6-135 16,-17-30-209-16,-14-1-345 0</inkml:trace>
  <inkml:trace contextRef="#ctx0" brushRef="#br0" timeOffset="7582">4179 2148 2343 0,'0'0'518'0,"0"0"-451"16,0 0-18-16,0 0 171 15,0 0-73-15,0 273-93 16,0-145-29-16,0 12-25 16,0 2 17-16,0-4-17 0,0-21-38 15,0-17-7 1,0-35-17-16,0-28 2 0,0-27 6 15,0-10 29-15,0-28 24 16,0-26-26-16,0-18 18 16,0-7 1-16,3-3 8 15,23 10-6-15,11 9 5 16,10 16 2-16,11 24 1 16,1 21-1-16,2 2 20 15,-5 29 39-15,-9 23-22 16,-12 13-17-16,-13 5 18 15,-22 0-27-15,0-5 28 16,-32-10-28-16,-30-9-11 16,-8-16 23-16,-2-18-24 0,-4-12 1 15,3 0 7-15,10-19-7 16,12-16-2-16,23-6-20 16,28-11-87-16,0 5-197 15,35 8-565-15</inkml:trace>
  <inkml:trace contextRef="#ctx0" brushRef="#br0" timeOffset="8133">5192 2112 2063 0,'0'0'517'0,"0"0"-458"15,0 0 83-15,-66 240 118 16,2-60-74-16,-17 54-46 16,-7 7-83-16,18-43-21 15,28-54-10-15,23-58-26 16,11-27-1-16,8-5-55 15,0-4-102-15,5-16-142 0,20-25-392 16,1-9-553-16</inkml:trace>
  <inkml:trace contextRef="#ctx0" brushRef="#br0" timeOffset="9835">5447 2939 2273 0,'0'0'487'0,"0"0"-441"15,12 181 41-15,-12-66 121 16,4 15 2-16,-4 12-122 0,3 8-55 16,4-5-5-16,-1-7-28 15,3-22 0-15,-2-32-17 16,-1-31-82-16,-1-24 21 15,-5-27-84-15,0-2-20 16,0-28-18-16,0-35 8 16,0-19 123-16,0-16 44 15,0-21 25-15,0-16 2 16,-5-8 17-16,5-11 31 16,0 6 49-16,0 14 0 15,12 25 9-15,17 30 25 16,12 30-37-16,6 26 14 0,10 23-51 15,9 0-4 1,0 33 14-16,0 23-12 0,-15 13-18 16,-19 8-25-16,-28 10-13 15,-4-5 1-15,-36-3-2 16,-30-10-56-16,-7-15-17 16,4-20-35-16,12-19 8 15,16-15-47-15,19-8-8 16,22-36-33-16,0-4 11 15,35-11-7-15,31 3 38 16,12-4 17-16,5 6 59 16,5-3 55-16,3 2 15 15,1-6 19-15,-1-3 27 0,-11-11 55 16,-8-4 95-16,-18-8 34 16,-10 3-7-16,-22 2-26 15,-13 7-88-15,-9 15 0 16,-5 18-8-16,-31 16 11 15,-4 19-4-15,-8 7-60 16,4 30-11-16,0 38-17 16,9 24-20-16,6 17 23 15,10 9-23-15,8 7-4 16,7-5-10-16,4-5-26 16,0-16-44-16,0-23-40 15,0-31-7-15,4-21 44 16,14-24-17-16,8 0 20 0,2-43 75 15,10-9-3 1,-3-11-7-16,9 4 5 0,-3 13 10 16,-1 13 4-16,-4 20 1 15,-6 13 52-15,-4 13 61 16,-10 37-12-16,6 15-48 16,-3 8-11-16,6-6 25 15,1-7-28-15,4-13-40 16,-1-22-27-16,0-17-59 15,3-8-70-15,5-14 49 16,0-30 4-16,2-10 3 16,-2-5 27-16,-8-1 16 15,-7 11 54-15,-7 16 3 16,-8 17 73-16,-7 16 60 16,0 0-5-16,0 35-56 0,0 18 31 15,4 10-62 1,7-1-25-16,15-9-4 0,13-7-12 15,16-20-19-15,11-21-25 16,-1-5-74-16,-3-9 79 16,-11-27-88-16,-7-13 62 15,-12-6 45-15,-5-4 3 16,-7 6 17-16,-4 6 44 16,-5 18 54-16,-7 16 21 15,-1 13-29-15,1 0-50 16,2 20 4-16,6 11-25 15,2 10-11-15,4-2-8 0,4-9-12 16,4-7-26-16,11-13-40 16,4-10 41-16,1 0-26 15,-5-29-22-15,-5-12 46 16,-1-1 3-16,-9 0 8 16,-9 2 10-16,-1 10 18 15,-9 18 7-15,-3 12 75 16,0 0-24-16,0 21-34 15,0 28 28-15,0 2-28 16,4 5-16-16,31-9-8 16,21-12 6-16,13-19-14 15,7-16 8-15,-6 0-18 16,-11-39 11-16,-17-10-10 16,-20-10 16-16,-22-7 1 15,0 4 0-15,-25-1 28 0,-29 7-8 16,-5 12 6-16,1 16 3 15,4 12-28-15,17 16 5 16,22 0-6-16,15 0-27 16,0 23 27-16,25 4-19 15,19-5 6-15,12 1 12 16,1-2-10-16,6-5 10 16,-2 3-1-16,-2-3 2 15,-5 7 2-15,-3 4-2 16,-7-2 0-16,-7 13 0 15,-5-3 0-15,-7 4 9 16,-3-2-9-16,-6-11-13 16,-10-7-4-16,-2-12-65 0,-4-7 9 15,0 0 64-15,0 0-24 16,0-20 19-16,0-9 14 16,0-4 5-16,5-3 11 15,20-3-16-15,14 2 0 16,8 11 14-16,9 7 11 15,5 13 30-15,9 6 38 16,2 2 0-16,-2 34 30 16,-4 14-24-16,-19 5-62 15,-10 7-3-15,-18-3-34 16,-9-4-13-16,-10-8-57 16,0-12-110-16,0-14-107 0,0-14-343 15,0-7-233-15</inkml:trace>
  <inkml:trace contextRef="#ctx0" brushRef="#br0" timeOffset="10277">9523 3018 2385 0,'0'0'476'0,"0"0"-307"16,0 0 151-16,0 0-91 15,0 0-106-15,0 0-58 16,0 0-55-16,-167 174-10 15,163-121 0-15,4-8-48 16,7-6-24-16,27-15-53 0,2-12-13 16,4-12-16-16,4 0 27 15,-15-29 91-15,-7-9 24 16,-9-9 12-16,-4 1 22 16,-9 7 47-16,0 5 30 15,0 15 54-15,-9 9-23 16,3 10-23-16,2 4-47 15,4 45-33-15,0 21 27 16,0 24-41-16,10 21-13 16,24 19 32-16,7 11-1 15,1 2-7-15,2-5-14 16,-10-12-9-16,-12-18 12 16,-19-20-13-16,-3-30 0 15,0-23 2-15,-22-21-2 16,-12-18 0-16,-1-3-8 15,-2-48-13-15,5-17 3 0,10-21-40 16,6-16-76-16,10-68-50 16,2 21-343-16,1 17-358 0</inkml:trace>
  <inkml:trace contextRef="#ctx0" brushRef="#br0" timeOffset="10543">8148 2525 2198 0,'0'0'354'0,"0"0"-250"16,0 0-59-16,0 0 207 15,0 0-24-15,186-58-117 16,-160 58-52-16,-14 19-59 16,-12 20-37-16,-44 34-78 15,-26-11-416-15,-3-3-560 0</inkml:trace>
  <inkml:trace contextRef="#ctx0" brushRef="#br0" timeOffset="10712">7643 2713 2343 0,'0'0'361'16,"0"0"-258"-16,0 0 62 16,0 0-44-16,142 200-121 15,-190-123-88-15,-18-10-787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12.4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22 632 1844 0,'0'0'362'16,"0"0"-172"-16,0 0-64 15,0 0 49-15,0 0 36 16,0 0-47-16,0 179-68 16,-4-83-31-16,-2 7-10 15,2 6-28-15,-4-6 16 16,8-12-43-16,0-19 0 0,0-16 9 16,0-20-9-1,0-20-7-15,0-16-1 0,0 0-20 16,0-35 28-16,0-28-1 15,0-24-10-15,0-20 4 16,8-14 5-16,2-4 2 16,9 0-7-16,0 11 13 15,6 19-6-15,7 22 0 16,12 21 0-16,10 20 10 16,16 17-10-16,11 15 0 15,2 0 19-15,-2 36-18 16,-8 18 17-16,-19 8-4 15,-22 10-13-15,-24 3 10 16,-8 2-11-16,-37 0-12 16,-32-5 6-16,-18-6-5 0,-9-10-4 15,1-12 14 1,9-20 1-16,13-13-11 0,18-11 11 16,19 0 0-16,17-13 6 15,19-14-6-15,0 2 0 16,16 0 0-16,31 11 2 15,10 11 20-15,9 3-15 16,0 9 5-16,-5 33 26 16,-5 10-20-16,-9 4-11 15,-8 4 7-15,-5-8-8 16,-2-10 9-16,-3-16-15 16,-2-12-48-16,9-14-73 0,-8-23-246 15,-2-13-461-15</inkml:trace>
  <inkml:trace contextRef="#ctx0" brushRef="#br0" timeOffset="406">741 223 2072 0,'0'0'369'16,"0"0"-237"-16,0 0-105 16,0 0 128-16,0 0 29 15,199-72-105-15,-146 72-15 0,-6 0-34 16,-18 19-18-16,-16 22 29 16,-13 4-40-16,-3 13 1 15,-41 2 8-15,-14 3-10 16,-4-8 23-16,8-16-23 15,6-8 0-15,20-19 30 16,12-8-2-16,16-4-4 16,0 0-21-16,7-14 11 15,30-9-25-15,7 4 11 16,7 5 0-16,3 9 11 16,5 5-11-16,-5 0 15 15,6 0 4-15,-6 5-19 16,-4 9 0-16,16-8-106 0,-18-3-382 15,-4-3-596-15</inkml:trace>
  <inkml:trace contextRef="#ctx0" brushRef="#br0" timeOffset="641">1874 876 2354 0,'0'0'616'15,"0"0"-584"-15,0 0 95 16,0 0 106-16,0 0-132 0,208 3-70 16,-139-3-31-16,0 0-16 15,-3 0-103-15,-18 11-437 16,-23 1-474-16</inkml:trace>
  <inkml:trace contextRef="#ctx0" brushRef="#br0" timeOffset="818">1902 1355 2640 0,'0'0'604'15,"0"0"-559"-15,0 0-2 16,0 0 71-16,0 0-79 0,230 7-35 16,-135-7-206-16,-14 0-701 0</inkml:trace>
  <inkml:trace contextRef="#ctx0" brushRef="#br0" timeOffset="1546">3842 33 1684 0,'0'0'370'0,"0"0"-252"16,0 0 25-16,0 0 41 15,0 0-55-15,-203-38-67 16,126 38-36-16,1 25 7 16,-1 10 45-16,11 8-20 15,16 0-36-15,16 0 2 0,20 4-24 16,14-6-1-16,0-1 0 16,29-1-8-16,22-3 2 15,11-3-10-15,8-4-3 16,2 0 9-16,-2-2 2 15,-1 4-7-15,-11-3 16 16,-11 9 0-16,-10 2-1 16,-22 1 1-16,-15 5 0 15,0-3 11-15,-33 5 4 16,-18-7 10-16,-15-8 14 16,-7-9-23-16,4-6 43 15,6-15-44-15,9-2-15 16,14 0 33-16,11-12-33 15,19-18-47-15,10-29-106 16,17 9-201-16,23-2-332 0</inkml:trace>
  <inkml:trace contextRef="#ctx0" brushRef="#br0" timeOffset="1966">4568 141 1854 0,'0'0'522'15,"0"0"-421"-15,0 0 73 16,0 0 102-16,0 0-131 16,0 0-44-16,-233-127-85 0,172 127-8 15,1 19 50-15,10 17-52 16,9 7 18-16,19 8-22 15,15 2 10-15,7 3-17 16,7-4 5-16,34 1-31 16,13-10 31-16,8 1-27 15,4-5 6-15,0-3-2 16,-12-1-5-16,-6 1 22 16,-11-3 0-16,-15 0 6 15,-19 3 6-15,-3-3-6 16,-11 3 0-16,-37-3 11 15,-13-1-5-15,-13-2 21 16,1-10-27-16,4-7 1 16,11-8 17-16,11-5-18 0,22 0-39 15,25-31-63-15,0-3-270 16,18 2-401-16</inkml:trace>
  <inkml:trace contextRef="#ctx0" brushRef="#br0" timeOffset="2538">4729 849 1763 0,'0'0'472'16,"0"0"-411"-16,0 0 133 15,0 0 91-15,0 0-79 0,3 184-117 16,-3-137-62-16,0-5-4 15,0-2-23-15,0-8 0 16,0-9-2-16,0-9-14 16,0-9-10-16,0-5 20 15,0 0-6-15,-7-5-7 16,-3-25 10-16,2-12 9 16,8-14 3-16,0-7-3 15,0-5 0-15,15-2-4 16,7 9 10-16,3 8-3 15,4 13 13-15,5 11-7 16,1 10 28-16,3 14-20 16,0 5 14-16,-4 0 20 0,-8 24-19 15,-13 12-10 1,-13 7-13-16,0 3-8 0,-3 0 26 16,-29-5-27-16,-9-7-3 15,-3-10-7-15,5-13 8 16,2-6 2-16,8-5-9 15,11 0 9-15,11 0 23 16,7-19-23-16,0 1 0 16,3 2 11-16,29 6-11 15,2 5 0-15,5 5 0 16,-2 8 15-16,0 25 46 16,-4 3-42-16,-5 3-2 15,1-1 21-15,-2-3-38 0,-7-9-1 16,2-7-40-1,0-15-140-15,-6-4-305 0,-10 0-421 0</inkml:trace>
  <inkml:trace contextRef="#ctx0" brushRef="#br0" timeOffset="2912">3147 1540 1876 0,'0'0'534'16,"0"0"-459"-16,0 0 0 15,0 0 191-15,0 0-32 16,0 0-72-16,256-47-61 16,-148 37-30-16,20-1-12 15,47 6-20-15,61 1 7 16,60-1-44-16,17-5 28 16,-29-4 16-16,-64 1-45 15,-81 6-1-15,-41 4-1 16,-25-1-49-16,-11 1-55 0,-52 3-272 15,-10 0-381-15,-6 0-1414 16</inkml:trace>
  <inkml:trace contextRef="#ctx0" brushRef="#br0" timeOffset="3423">3829 1857 2061 0,'0'0'380'16,"0"0"-289"-16,0 0-27 15,0 0 162-15,0 0-19 16,0 0-103-16,-198-84-78 16,162 84-14-16,11 28 15 15,10 9-27-15,11 2 6 16,4 4-6-16,0-4 6 15,36-7-12-15,11-2 5 0,9-6-23 16,5-5 1-16,2-2-7 16,-4-1 17-16,-12-3 7 15,-15 4-17-15,-10-5 10 16,-18 4-17-16,-4 1 30 16,-16 3-1-16,-31 1 1 15,-10-4 0-15,-13 4 0 16,1-5 0-16,3-2-6 15,19-11-40-15,21-3-102 16,19-3-82-16,7-24-395 0</inkml:trace>
  <inkml:trace contextRef="#ctx0" brushRef="#br0" timeOffset="3792">4451 1792 175 0,'0'0'2273'16,"0"0"-2004"-16,0 0-254 15,0 0 94-15,-189-73 71 16,135 73-101-16,6 0-37 16,15 17-41-16,16 15-1 15,17 5 0-15,0 3 5 16,13 6-14-16,28-7-29 15,13 0 3-15,12-6 34 0,0-7-16 16,3 3 1 0,-11-5 15-16,-14 2 1 0,-19-4 4 15,-20 2-4-15,-5-5 0 16,-27 1 41-16,-27-4-41 16,-9-3 1-16,-4-7 5 15,1-6-6-15,3 0 0 16,16 0-59-16,15-2-100 15,23-24 23-15,9 3-117 16,0 0-313-16</inkml:trace>
  <inkml:trace contextRef="#ctx0" brushRef="#br0" timeOffset="4107">4915 2031 1868 0,'0'0'852'16,"0"0"-764"-16,0 0-73 0,0 0 53 15,0 0 79 1,0 0-107-16,0 0-40 0,44 145-27 16,-44-105-20-16,0-2-79 15,0-2-31-15,0-7-97 16,0-5-66-16,0-11-39 16,0-9-1320-16</inkml:trace>
  <inkml:trace contextRef="#ctx0" brushRef="#br0" timeOffset="4280">4735 1980 2338 0,'0'0'535'16,"0"0"-504"-16,0 0 38 0,0 0 195 15,0 0-85 1,239-8-101-16,-97-14-78 0,-22-1-135 15,-19-8-677-15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26.4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0 147 1547 0,'0'0'326'16,"0"0"-208"-16,0 0-23 16,0 0 98-16,0 0-2 0,0 0-67 15,92-9-54-15,-57 6-5 16,3 3-7-16,-3 0-13 15,2 0 18-15,4 0-44 16,-2 0 7-16,5 0 16 16,0 0-20-16,3 0-2 15,0 0-12-15,-3 0-7 16,4 0 6-16,-8-7-7 16,1-2 0-16,-9 1 14 15,-10 2-14-15,-3-1-1 16,-9 4-7-16,-7 3 8 15,-3 0 25-15,0 0-25 0,0-4 0 16,0 4 15-16,0 0-14 16,-10-3-2-16,-12 0 0 15,-3 0 1-15,-9-4 5 16,2 2-5-16,0-4 0 16,-6 1-3-16,10-3 9 15,-1-2-12-15,2 3 1 16,10 3 5-16,5 5 18 15,2-1-18-15,7-1 9 16,3 4 31-16,0-3-11 16,0 3 8-16,0 0-20 15,0 0-11-15,0 0 9 16,13 0-15-16,16 16 0 16,1 7 11-16,2 4-10 15,6-5 9-15,-6 4-10 0,0-5 0 16,-5-2 7-16,-10-6-7 15,-9-3-6-15,-8 3-6 16,0 4-4-16,-30 7-53 16,-60 29-181-16,6-6-362 15,8-4-1054-15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28.5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30 2581 0,'0'0'581'0,"0"0"-500"16,0 0-55-16,0 0 114 15,193-9-44-15,-127-1-36 16,-4 0-60-16,-4 10-66 16,-14 0-137-16,-16 0-527 15,-19 6-723-15</inkml:trace>
  <inkml:trace contextRef="#ctx0" brushRef="#br0" timeOffset="156">47 395 2780 0,'0'0'665'0,"0"0"-623"0,0 0 49 15,0 0 40-15,0 0-131 16,288 0-9-16,-175-14-321 16,-15 1-1620-16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27.8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343 834 1370 0,'0'0'914'15,"0"0"-728"-15,0 0-76 16,0 0 94-16,0 0 34 16,0 0-82-16,-6-17-108 15,12 4 6-15,23 4-32 0,12-3-2 16,10 9 27-16,3 3-46 15,5 0 10-15,-2 34 11 16,-4 9-22-16,-6 11 35 16,-8 4-20-16,-9 1-9 15,-16-1 15-15,-14 3-21 16,0-10 0-16,-3-6 0 16,-26-5 6-16,-12-11 1 15,-3-5-7-15,-10-15 0 16,0-9-8-16,-5 0 8 15,1-33-16-15,-1-22 8 16,8-17-19-16,11-13 20 16,8-8 5-16,13 11 2 15,12 10-12-15,7 16 11 16,0 17 1-16,0 13 10 0,17 10-4 16,17 6 11-16,7 7-1 15,9 3-7-15,16 0 27 16,7 5-24-16,10 19 12 15,2-4 18-15,6-3-12 16,-5-6 0-16,2-11-12 16,-3 0-12-16,-6 0-12 15,-3-28-37-15,-10-11-89 16,-7-27-127-16,-15 10-339 16,-27 5-309-16</inkml:trace>
  <inkml:trace contextRef="#ctx0" brushRef="#br0" timeOffset="442">0 475 611 0,'0'0'1314'0,"0"0"-1040"0,0 0-95 16,0 0 84-16,0 0 31 15,0 0-189-15,0 0-39 16,47 0 66-16,16-13-63 15,13-9-4-15,15-17-21 16,8-11-25-16,4-4 29 16,-9-9-30-16,-7-4-17 15,-9 11 49-15,-21 8-8 16,-10 12 24-16,-18 17 18 16,-2 12-41-16,-5 7 20 15,7 10-37-15,10 38-11 16,13 18 22-16,18 9-37 0,9 8-43 15,56 13-130 1,-21-22-418-16,-16-22-866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12.1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 2199 0,'0'0'305'15,"0"0"-220"-15,0 0-56 16,0 0 99-16,161-22-18 16,-130 44-90-16,-10 54-20 15,-10-3-251-15,-11-3-553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30.5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86 53 1876 0,'0'0'198'16,"0"0"-72"-16,0 0-33 15,0 0 93-15,0 0 34 16,0 0-102-16,-51-13-91 16,76 13 23-16,22 0-17 15,19 6 0-15,19 4-16 16,1-3-16-16,9-1 21 15,-7-3-22-15,-15 2 0 16,-11-5-2-16,-18 2 2 16,-22-2-3-16,-22 0 3 15,0 0 9-15,-25 0 11 16,-31 0-20-16,-13 0 0 0,-7-7-5 16,-4-2 5-16,-1-8 0 15,12 4 11-15,8-1-1 16,13 4 33-16,8 5 1 15,14 1 1-15,8 4 25 16,11 0-35-16,4 14-11 16,3 21-12-16,0 15-6 15,0 7 7-15,0 4-13 16,0-2 0-16,3-3-3 16,11-3 10-16,4-4-7 15,1-7 2-15,3-9 8 16,3-4-13-16,0-7 3 15,8-5 0-15,4-4-3 0,3 1 3 16,8-5 0 0,-4 8-1-16,-2 0 2 0,-1 5 2 15,-8 4-3-15,-12 11 1 16,-9 3-10-16,-12 9-7 16,0-2 16-16,-33 4-8 15,-11-6 16-15,-11-1-2 16,-3-12-5-16,-4-9 0 15,4-6 33-15,-1-15-33 16,8-2 14-16,11 0 12 16,7 0-14-16,8-19 19 15,10-4-5-15,8 1-26 0,4 3 7 16,3-5-8-16,0 1-40 16,13-1-76-16,46-15-225 15,-1 4-411-15,-2-2-1350 16</inkml:trace>
  <inkml:trace contextRef="#ctx0" brushRef="#br0" timeOffset="501">1817 187 1984 0,'0'0'392'15,"0"0"-229"-15,0 0 58 16,0 0 25-16,0 0-53 16,-225-115-46-16,144 115-81 15,-2 33-11-15,-1 35-43 16,8 28 0-16,10 20 33 16,18 8-44-16,23 7 0 0,25-6-1 15,0-10-4-15,41-14-8 16,28-22-93-16,14-23-19 15,15-30 38-15,-3-26 14 16,-11 0 9-16,-18-36 34 16,-27-10 27-16,-30-9 2 15,-9-2 31-15,-44 2-8 16,-33 2 25-16,-22 7-48 16,-6 10 0-16,7 10 0 15,13 13-108-15,31 6-238 16,29 0-383-16</inkml:trace>
  <inkml:trace contextRef="#ctx0" brushRef="#br0" timeOffset="1021">2441 269 1802 0,'0'0'708'0,"0"0"-562"16,0 0-76-16,0 0 105 16,0 0 1-16,0 0-105 15,244-59-56-15,-175 59 12 16,9 0-27-16,-5 0 0 0,-16 0-1 16,-13 0 8-16,-22 0-4 15,-22 0-1-15,0 0 20 16,-28 0 70-16,-35 0-85 15,-20 0-1-15,-17 0-5 16,-8 0-1-16,2 0 12 16,11 4 24-16,12 5 6 15,17 1 27-15,22-1-59 16,19 4-9-16,16 8 5 16,9 6-4-16,0 11-2 15,34 13 0-15,13 7 6 16,8 1-17-16,10 6 1 15,1-2 7-15,0 0-5 16,-8 0 10-16,-11-2-2 16,-13 1 1-16,-17-3 0 0,-17 1 43 15,0-5-38-15,-29-6 0 16,-28-3 7-16,-9-6-13 16,-10-13-13-16,6-13-10 15,11-9-46-15,15-5-31 16,34-40-137-16,10-11-352 15,0-12-397-15</inkml:trace>
  <inkml:trace contextRef="#ctx0" brushRef="#br0" timeOffset="1314">3258 108 2165 0,'0'0'311'15,"0"0"-187"-15,0 0 66 0,193-48 69 16,-124 48-85-16,-3 5-90 16,-11 42 8-16,-22 14-51 15,-29 25-5-15,-4 12 42 16,-44 18-59-16,-29 1-13 16,-11-2 3-16,4-10 0 15,14-19-4-15,22-20-5 16,22-20-5-16,22-20-2 15,12-13 7-15,45-10-15 16,25-3-2-16,16 0-65 0,47-30-78 16,-25 1-456-1,-22 0-764-15</inkml:trace>
  <inkml:trace contextRef="#ctx0" brushRef="#br0" timeOffset="1486">4205 1125 2946 0,'0'0'527'0,"0"0"-526"16,0 0 17-16,0 0-4 16,0 0-14-16,0 0-272 0,0 0-839 15</inkml:trace>
  <inkml:trace contextRef="#ctx0" brushRef="#br0" timeOffset="1831">5164 144 183 0,'0'0'2617'16,"0"0"-2158"-16,0 0-417 15,0 0 64-15,0 0 5 16,-199 233-32-16,165-129-50 16,20 12-22-16,14-4-4 15,11-7-3-15,43-16-73 0,27-28 1 16,14-24-5-16,6-28 67 16,-6-9-14-16,-11-32 24 15,-21-37 1-15,-24-16-1 16,-21-25 38-16,-18-7 22 15,-3-4-29-15,-48 6 1 16,-18 16-13-16,-7 31-19 16,-2 33-1-16,12 25-70 15,19 24-227-15,21 33-605 16,20 5-1250-16</inkml:trace>
  <inkml:trace contextRef="#ctx0" brushRef="#br0" timeOffset="2410">6477 178 2123 0,'0'0'353'16,"0"0"-274"-16,0 0 62 16,0 0 169-16,0 0-150 0,0 0-33 15,-190-54-64 1,136 54 21-16,-8 20-20 0,4 20-25 16,11 9 9-16,6 10-43 15,19 6 2-15,22 5 4 16,0-9-11-16,29-8-39 15,30-10-18-15,17-17-57 16,6-13 17-16,0-13-107 16,-9 0-14-16,-7-14 129 15,-19-24 52-15,-14 5 37 16,-18-3 46-16,-12 10 135 16,-3 6 36-16,0 7-49 15,0 10-54-15,-10 3-8 16,-2 7-55-16,9 27-27 15,-1 23-10-15,4 14-13 0,0 10 13 16,0 6-14 0,11 0 0-16,0-3 2 0,-4-5-2 15,-7-11-6-15,0-10 6 16,0-20 32-16,-13-12 8 16,-31-11-23-16,-12-15-17 15,-8 0 0-15,-2-8-7 16,6-21-46-16,13-4-40 15,37-23-75-15,10 7-362 16,0 2-630-16</inkml:trace>
  <inkml:trace contextRef="#ctx0" brushRef="#br0" timeOffset="2748">7309 345 2628 0,'0'0'504'0,"0"0"-388"16,0 0-21-16,0 0 139 15,0 0-76-15,0 0-107 16,0 0-26-16,-164 177-13 16,142-76 5-16,10 8 8 15,12 5-25-15,5-1-8 16,49-15 2-16,34-19-30 15,29-27 30-15,22-32-6 16,-2-20 24-16,-12-17-21 0,-17-38 9 16,-27-24 0-16,-30-16 24 15,-29-13-14-15,-22-4 11 16,-15 2 0-16,-50 16-15 16,-16 23-6-16,-54 24-99 15,18 22-394-15,19 17-2304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35.6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0 200 1311 0,'0'0'393'15,"0"0"-193"-15,0 0 39 16,0 0 5-16,0 0-63 16,0 0-73-16,14-3-47 15,13-4 36-15,8 1-27 16,9-1-15-16,10-1-10 16,6 2-27-16,5 1 3 15,5-3-20-15,3-1 0 16,-7 2 15-16,-6 1-16 15,-9-1 0-15,-14 4 0 0,-15-1 1 16,-8 1-2 0,-9 3 0-16,-5-3 1 0,0 0 32 15,-19-5-32-15,-9 6 0 16,-6-5 14-16,2 5-14 16,-2-3 0-16,8 2 0 15,4-4 0-15,6 3 15 16,0-8-14-16,4 3 11 15,6-2 26-15,-1 2-29 16,4 6 22-16,3-2-14 16,0 2-7-16,0 3 31 15,0-2-35-15,0 2-5 16,6 0 8-16,16-4-3 0,7 4-7 16,5 0 1-1,-2 0 0-15,0 0 9 0,2 0-9 16,-9 0-3-16,-3 0 3 15,-3 9 1-15,-12 5 0 16,-1 3-1-16,-6 5-18 16,0 25-31-16,-13-5-266 15,-12-2-497-15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7:36.8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0 194 1795 0,'0'0'285'16,"0"0"-232"-16,0 0-14 16,0 0 166-16,193-141-58 0,-139 112-17 15,-3 11-51-15,-10 12 27 16,-8 6-24-16,-16 17-22 16,-5 29 70-16,-8 16-51 15,-4 14-65-15,0 2 31 16,0-2-45-16,0-7 0 15,0-10 0-15,0-17 9 16,3-16-2-16,0-12-7 16,1-14 0-16,1 0 8 15,2-19-2-15,3-32-6 16,8-10 0-16,4-9 1 16,0 2 6-16,7 3-7 15,5 4 0-15,1 13 11 16,9 8-5-16,0 11-5 0,7 16 12 15,0 13-13-15,5 0 32 16,-9 42 13-16,-8 27-6 16,-9 13 29-16,-13 9-44 15,-2 2-9-15,-8-8-8 16,2-9 2-16,1-14-18 16,8-19 2-16,4-14-77 15,26-25-196-15,-8-4-496 16,-1-4-871-16</inkml:trace>
  <inkml:trace contextRef="#ctx0" brushRef="#br0" timeOffset="166">1856 293 1935 0,'0'0'570'0,"0"0"-427"16,0 0 2-16,248-7 36 15,-158 0-109-15,13 4-72 16,-23 0-353-16,-30 3-593 0</inkml:trace>
  <inkml:trace contextRef="#ctx0" brushRef="#br0" timeOffset="343">1896 611 2440 0,'0'0'455'0,"0"0"-436"15,0 0-4-15,0 0-15 16,251 29 0-16,-148-29-246 16,-9 0-978-16</inkml:trace>
  <inkml:trace contextRef="#ctx0" brushRef="#br0" timeOffset="645">3183 329 2352 0,'0'0'254'0,"0"0"-233"0,0 0 62 15,105-173 164-15,-76 120-44 16,-7 13-119-16,-7 7-33 16,-5 20 79-16,-5 13-34 15,-5 0-18-15,0 46-25 16,0 23-17-16,0 20 31 16,-8 9-64-16,4 0 11 15,4 0-28-15,0-12-10 16,0-14-130-16,0-19-194 15,7-21-456-15,-2-22-1452 0</inkml:trace>
  <inkml:trace contextRef="#ctx0" brushRef="#br0" timeOffset="936">3616 417 2270 0,'0'0'298'16,"0"0"-283"-16,0 0 34 16,0 0 196-16,0 0-102 0,193-214-52 15,-152 167-2 1,-13-1 48-16,-6 19-20 0,-10 13-18 16,-12 16 24-16,0 0-51 15,0 40-31-15,0 20-2 16,-3 22-23-16,-9 11 5 15,2 5-21-15,-2-5 0 16,9-11-21-16,3-12-117 16,0-16-109-16,0-17-327 15,0-22-447-15</inkml:trace>
  <inkml:trace contextRef="#ctx0" brushRef="#br0" timeOffset="1387">4332 132 1774 0,'0'0'986'15,"0"0"-794"-15,0 0-142 16,0 0 54-16,0 0 69 16,208-29-114-16,-144 29-45 15,5 5 7-15,-3 12 16 16,-7-4 5-16,-15 0-37 15,-18-5 4-15,-19-4 13 16,-7-4-13-16,-12 0 42 16,-31 0-15-16,-19 0-34 15,-7 0-2-15,-8-4 0 16,-4-4 2-16,12 8-4 16,8 0 2-16,17 0 0 0,10 0 38 15,21 12-37-15,4 26 5 16,9 3-6-16,5 10 2 15,31 4 14-15,20 1-16 16,5-1 0-16,11-1 35 16,6-2-20-16,-2 1-2 15,-3-4 17-15,0-4 15 16,-19-2 50-16,-14-7-88 16,-28-6-7-16,-12-6 4 15,-40-5-4-15,-42-3-114 16,-77-7-123-16,12-9-468 15,14 0-1905-15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12.7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606 219 1620 0,'0'0'304'0,"0"0"-230"15,0 0-47-15,0 0 201 16,0 0-31-16,0 0-73 16,7 0-2-16,-7 0-30 0,0-12 20 15,0-7-7-15,0-5-32 16,-4-3 16-16,-18 1-37 15,-13-7-28-15,-9 6 23 16,-7 2-46-16,-12 8 8 16,-3 8-9-16,6 9 9 15,-3 0 2-15,4 3-11 16,8 31 0-16,12 4 13 16,5 12-13-16,16-1-5 15,14 3-6-15,4 4 7 16,4-1 4-16,30 1-2 15,16 1 1-15,4-9-8 16,12-1-17-16,4-9 4 0,-1-1 16 16,0-5-20-16,-6-1 19 15,-2-2 1-15,-10 2 6 16,-4 4-3-16,-13-2 3 16,-16-1 0-16,-11-1 7 15,-7-7-6-15,0-1 4 16,-32 0 3-16,-12-2-7 15,-8-7 14-15,-6 1-15 16,-4-2 0-16,7-10 5 16,1-3-4-16,10 0 10 15,7 0-11-15,8 0 1 16,7-13 10-16,4-5-11 0,11-1-32 16,7 3-49-1,0-16-166-15,15 6-310 0,14-4-237 0</inkml:trace>
  <inkml:trace contextRef="#ctx0" brushRef="#br0" timeOffset="638">1502 235 1839 0,'0'0'336'0,"0"0"-203"15,0 0-7-15,0 0 52 16,0 0 35-16,0 0-89 16,0 0-85-16,-83-173-1 15,58 150 15-15,-6 6-8 16,-4 8 30-16,-6 9-55 15,-6 0-10-15,-4 0 37 16,1 21-46-16,6 7-1 16,3 8 0-16,12 5 1 15,4 13 17-15,10 6-18 16,8-5-1-16,7 3-11 16,0-8 12-16,10-4-8 15,24-7 7-15,5-6-3 0,5-6-5 16,8 1 9-16,2-4-31 15,-3 4 25-15,-4-7-9 16,-3 2 7-16,-3 0 8 16,-9 3 0-16,-3 1-11 15,-7 2 11-15,-7 4 0 16,-12-3 6-16,-3 3-5 16,0 0-1-16,-28-8 17 15,-10 1-16-15,-9-2 37 16,-4-8-37-16,1-6 0 15,-1-7 42-15,-2-3-34 16,6 0 7-16,12 0 6 0,-3-3-11 16,13-17 19-16,3-1-30 15,8 7 0-15,3 0 12 16,7 4-12-16,1 8-14 16,3-2 2-16,0 4-82 15,0 0-74-15,0 0-178 16,15 0-179-16,-1 9-60 0</inkml:trace>
  <inkml:trace contextRef="#ctx0" brushRef="#br0" timeOffset="1240">1783 1203 842 0,'0'0'1056'16,"0"0"-830"-16,0 0-154 15,0 0 123-15,0 0 86 0,0 0-114 16,0 0-92-16,0 191-14 15,0-125-5-15,0 2-1 16,-3-5-22-16,3-11-20 16,0-9 11-16,0-10-24 15,0-10-13-15,0-6-4 16,0-11-69-16,0-6-113 16,0-4-110-16,0-21-267 15,-7-5-1272-15</inkml:trace>
  <inkml:trace contextRef="#ctx0" brushRef="#br0" timeOffset="1511">1609 1165 1790 0,'0'0'386'16,"0"0"-182"-16,0 0-17 15,0 0 78-15,0 0-117 16,0 0-113-16,0 0 14 16,32-24-1-16,8 21 10 15,11 3 10-15,8 0-25 16,2 0-5-16,2 0 3 16,-1 0-41-16,-1 0 0 15,-2 0-15-15,7 0-170 16,-15 0-316-16,-15-9-530 0</inkml:trace>
  <inkml:trace contextRef="#ctx0" brushRef="#br0" timeOffset="1805">2742 688 421 0,'0'0'1840'16,"0"0"-1560"-16,0 0-208 0,0 0 115 15,0 0 21-15,0 0-123 16,189-17-58-16,-141 17-12 15,-4 0-7-15,-4 0-16 16,-8 0-113-16,-10 0-242 16,-13 14-339-16</inkml:trace>
  <inkml:trace contextRef="#ctx0" brushRef="#br0" timeOffset="1991">2735 1028 763 0,'0'0'2009'0,"0"0"-1689"15,0 0-224-15,0 0 13 16,0 0 42-16,0 0-151 16,186 19 0-16,-106-19-158 15,-3 0-635-15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21.2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1570 0,'0'0'904'0,"0"0"-786"16,0 0-118-16,0 0-195 15,0 0-2030-15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18.7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38 180 1787 0,'0'0'366'16,"0"0"-239"-16,0 0-23 16,0 0 71-16,0 0 34 15,0 0-48-15,-33-127-116 16,44 113-36-16,25 1 34 16,11 3-34-16,12 3-3 15,11 7 1-15,2 0 4 16,1 0 2-16,-7 24-13 0,-12 10-32 15,-10 4 24 1,-18 6-34-16,-15 0-18 0,-11 6 26 16,0-4 34-16,-3-4-18 15,-19-5 18-15,0-8 0 16,4-9 9-16,11-4-9 16,2-2 0-16,5 1-1 15,0 2 2-15,8 6-16 16,24 4 13-16,5 2 2 15,7 0 3-15,-1 6-3 16,1 9-3-16,-7 2-6 16,-8 4 18-16,-11-1 6 15,-11-3-14-15,-7-1 0 0,0-5 52 16,-22-8-24 0,-17-6-10-16,-17-2 14 0,-1-8-32 15,-2-9 36-15,1-7-37 16,7 0 0-16,14-3-9 15,22-41-38-15,15 5-224 16,0-4-434-16</inkml:trace>
  <inkml:trace contextRef="#ctx0" brushRef="#br0" timeOffset="308">1376 207 1936 0,'0'0'275'0,"0"0"-204"0,0 0 89 16,186 0 1-16,-120 9-59 15,3 1-36-15,-4-5-64 16,-6-1 8-16,-15-4-13 16,-19 5 10-16,-9-2-7 15,-16 4 21-15,0 6 99 16,0 17 5-16,-19 18-81 15,-15 18 2-15,2 10 22 16,3 5-25-16,4 1 13 16,10-3-39-16,8-6-16 0,7-8-2 15,0-7-57 1,0-7-136-16,0-15-304 0,-4-13-226 0</inkml:trace>
  <inkml:trace contextRef="#ctx0" brushRef="#br0" timeOffset="468">1525 807 1879 0,'0'0'387'0,"0"0"-235"16,0 0 16-16,208-40-50 16,-132 28-66-16,2-4-52 15,17-4-71-15,-26 3-224 16,-12 0-271-16</inkml:trace>
  <inkml:trace contextRef="#ctx0" brushRef="#br0" timeOffset="738">2590 240 1685 0,'0'0'492'15,"0"0"-368"-15,0 0 88 16,0 0 77-16,0 0-94 15,-120 184-104-15,76-125-40 16,4-6-20-16,11-11-29 16,10-9 20-16,13-12-22 15,6-3 0-15,0-8 0 16,35-4 0-16,21-3 0 0,5-3 0 16,8 0-39-1,4 0 23-15,-7 0-61 0,-3 0-17 16,-6-7-88-16,-16-2-199 15,-16-1-238-15</inkml:trace>
  <inkml:trace contextRef="#ctx0" brushRef="#br0" timeOffset="926">2881 375 1796 0,'0'0'393'16,"0"0"-248"-16,0 0 84 0,0 0 24 15,-22 212-132-15,19-139-89 16,3-5 4-16,0-2-36 16,0-6-21-16,0-7-12 15,0-15-234-15,0-11-412 16,0-15-1194-16</inkml:trace>
  <inkml:trace contextRef="#ctx0" brushRef="#br0" timeOffset="1233">3516 420 2134 0,'0'0'492'16,"0"0"-407"-16,0 0 115 16,0 0 98-16,0 0-128 0,-193 174-119 15,157-106 0-15,6 9-51 16,20-5 0-16,10 3 0 15,0-9-30-15,32-7 23 16,27-17-79-16,17-15-23 16,12-22 85-16,-2-5-66 15,-4-19 17-15,-17-30 55 16,-17-13 18-16,-19-7 21 16,-19-10-21-16,-10 4 0 15,0 5 27-15,-14 11-27 16,-23 11-85-16,8 13-403 15,4 11-719-15</inkml:trace>
  <inkml:trace contextRef="#ctx0" brushRef="#br0" timeOffset="2129">4370 981 2068 0,'0'0'561'0,"0"0"-488"15,0 0 96-15,0 0 13 16,0 0-161-16,0 0-21 15,0 0-239-15,72-29-268 16,-50 26-461-16</inkml:trace>
  <inkml:trace contextRef="#ctx0" brushRef="#br0" timeOffset="2268">4833 931 1642 0,'0'0'104'16,"0"0"-104"-16,0 0-313 16,0 0-314-16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22.4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568 234 1670 0,'0'0'297'16,"0"0"-224"-16,0 0-10 16,0 0 172-16,0 0-22 15,44-183-33-15,-44 159-74 16,-28 8-60-16,-16 6 18 16,-19 10-47-16,-10 0-10 15,-9 26-7-15,-6 20 0 16,3 6-7-16,12 11-25 15,23-1-14-15,28 0 18 0,22-4-46 16,11 3 3-16,44-9 19 16,14-3-3-16,4-3 41 15,8-3-26-15,-2-5 0 16,-3-4 25-16,-10 0-31 16,-12-10 27-16,-16-3 17 15,-20-1-1-15,-18-8 3 16,0 2 22-16,-22-1 56 15,-28-3-14-15,-10-7-54 16,3 4 12-16,-2-7-16 16,15 0-6-16,25-14-40 15,16-12-227-15,3-9-471 0</inkml:trace>
  <inkml:trace contextRef="#ctx0" brushRef="#br0" timeOffset="338">1341 73 2194 0,'0'0'334'0,"0"0"-227"16,0 0-6-16,-218-3 141 16,145 32-65-16,11 7-113 15,18 10-40-15,22 10-24 16,22 3-15-16,0 6 0 15,27 2-67-15,20-2 8 16,4-2-3-16,0-4 6 16,-4-7 46-16,-3-1-3 0,-12-7 28 15,-13-2 5-15,-12-5-4 16,-7-4 4-16,0-4 80 16,-39-2-52-16,-17-4-5 15,-8-4-5-15,-6-2-23 16,1-8 0-16,13-2-24 15,21-7-139-15,13 0-143 16,18 0-486-16</inkml:trace>
  <inkml:trace contextRef="#ctx0" brushRef="#br0" timeOffset="863">1553 1056 1864 0,'0'0'379'0,"0"0"-280"16,0 0 75-16,0 225 115 16,0-151-108-16,0-7-87 15,0-9-93-15,-4-15 5 16,4-13-12-16,0-16 5 16,0-14-13-16,-3 0-14 15,3-21 18-15,-7-25-1 16,4-19 2-16,-6-17 9 15,9-3 5-15,0-11-4 16,0 8 4-16,5 9 16 16,21 18-12-16,9 10 33 15,9 15-35-15,4 14-7 0,-1 10 42 16,-3 12-28-16,-8 0-4 16,-6 18 28-16,-16 24-14 15,-14 11 31-15,0 6 0 16,-17 7-38-16,-31 0 25 15,-11-11-42-15,-4-6 1 16,3-12 2-16,9-18 9 16,7-6-3-16,19-13-9 15,13 0 0-15,12 0-15 16,0 0 12-16,18-6-18 16,30-1 21-16,6 3 0 0,8 4 12 15,1 0-11 1,-6 11 12-16,-2 15 25 0,-3-1-38 15,-1 2 8-15,3 0-8 16,5-18-38-16,21-9-153 16,-11-3-455-16,-15-23-400 0</inkml:trace>
  <inkml:trace contextRef="#ctx0" brushRef="#br0" timeOffset="1069">2965 433 2499 0,'0'0'459'0,"0"0"-403"0,0 0 17 16,0 0 102-16,0 0-40 16,237 0-54-16,-168 0-81 15,0 0-57-15,8 17-102 16,-18 6-514-16,-27 7-1063 0</inkml:trace>
  <inkml:trace contextRef="#ctx0" brushRef="#br0" timeOffset="1209">3060 989 2829 0,'0'0'385'0,"0"0"-298"16,0 0-69-16,277-36-18 15,-143 16-63-15,-6 0-515 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28.1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0 226 2415 0,'0'0'487'0,"0"0"-397"16,0 0 49-16,0 0-12 15,0 0-127-15,0 0-223 16,0 0-461-16,50-43-1439 0</inkml:trace>
  <inkml:trace contextRef="#ctx0" brushRef="#br0" timeOffset="141">612 213 1530 0,'0'0'953'0,"0"0"-953"0,0 0-15 15,0 0-148 1,0 0-532-16</inkml:trace>
  <inkml:trace contextRef="#ctx0" brushRef="#br0" timeOffset="295">1280 110 2109 0,'0'0'334'0,"0"0"-233"15,0 0 52-15,0 0-88 16,0 0-65-16,0 0-158 16,0 0-323-16,193-110-573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26.6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0 506 1687 0,'0'0'308'16,"0"0"-200"-16,0 0-77 16,0 0 83-16,0 0 77 15,0 0-49-15,-15 6-84 16,15-6-20-16,0 0 50 15,15 0-65-15,14-3-3 0,8-21-13 16,7-8 8 0,3-8-22-16,-3-8 7 0,-8-8-23 15,-8-5 22-15,-6-2 2 16,-10 0 2-16,-2 11-1 16,-6 13 7-16,-4 15 94 15,5 17-25-15,-2 7-42 16,1 14-4-16,2 42-15 15,6 19 37-15,2 17-12 16,-2 10-35-16,-2-7 34 16,2-10-41-16,-6-13 0 15,4-14-15-15,-1-14-35 16,1-8-147-16,5-26-161 16,-5-7-296-16,2-3-1187 0</inkml:trace>
  <inkml:trace contextRef="#ctx0" brushRef="#br0" timeOffset="421">857 100 1595 0,'0'0'269'16,"0"0"-61"-16,0 0 19 15,0 0-45-15,222-27-38 16,-171 27-74-16,-11 3-32 0,-11 21-14 15,-14 8-18 1,-15 8 41-16,0 5 9 0,-37 0-43 16,-10-1 22-16,3-4-35 15,5-11 0-15,5-5-6 16,12-10-2-16,12-4 1 16,10-3-18-16,0 0-47 15,15 0 41-15,24 2 8 16,8 9 22-16,9 4 0 15,-2 8 1-15,0 2 4 16,-10 11-4-16,-10-1 0 16,-17 1 30-16,-8-5 6 15,-9 0 15-15,0-8 28 16,-12-8-34-16,-24-5 13 16,-8-8-28-16,-3-2-30 0,-4-7 32 15,2 0-32 1,14-7-47-16,16-36-154 0,16 8-308 15,3-5-642-15</inkml:trace>
  <inkml:trace contextRef="#ctx0" brushRef="#br0" timeOffset="728">1779 237 1058 0,'0'0'1260'15,"0"0"-1007"-15,0 0-96 16,0 0 68-16,0 0-15 0,0 0-122 16,-145 184-58-1,141-115-16-15,4 4-5 0,0 4-18 16,26-5 0-16,9-5-81 16,9-15-45-16,0-25-64 15,3-22 104-15,-6-5 81 16,-5-35 14-16,-11-28 0 15,-13-19 24-15,-12-17 34 16,0-9 30-16,-19 3-58 16,-16 14-28-16,-3 22-2 15,1 33-70-15,8 22-233 16,8 14-902-16</inkml:trace>
  <inkml:trace contextRef="#ctx0" brushRef="#br0" timeOffset="1051">2483 23 2094 0,'0'0'375'0,"0"0"-247"15,0 0-27-15,0 0 164 16,0 0-132-16,0 0-76 15,-183 214-51-15,122-139 7 16,9-9-13-16,16-14 0 16,14-16 0-16,19-17 0 0,3-4-1 15,10-12 1-15,31-3 5 16,16 0 25-16,9 0-30 16,12 0 0-16,-2-3-17 15,-3-4-13-15,-11 4-58 16,-14 3-111-16,-23 0-126 15,-12 0-160-15,-13 0-170 0</inkml:trace>
  <inkml:trace contextRef="#ctx0" brushRef="#br0" timeOffset="1219">2562 259 1420 0,'0'0'326'0,"0"0"-57"15,0 0 58-15,0 0-43 0,0 0-142 16,0 0 37-16,0 0-43 15,9 191-98-15,1-109-37 16,5-3-2-16,-5-10-19 16,5 3-196-16,-8-21-294 15,5-10-745-15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30.6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62 2784 0,'0'0'259'0,"0"0"-251"16,0 0 19-16,0 0 59 16,238-54-64-16,-174 54-22 15,-4 0-254-15,-20 0-465 16,-23 15-1311-16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1:34.335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593 0 2393 0,'0'0'602'15,"0"0"-508"-15,0 0-36 16,-10 156 129-16,-9-8-11 15,-3 39-46-15,6-12-47 16,8-35-31-16,2-46-7 16,1-32-21-16,0 5-24 15,2-5-10-15,-3-3-59 16,-1-23-54-16,-2-17-80 16,-10-19-249-16,0-11-149 15,1-22-773-15</inkml:trace>
  <inkml:trace contextRef="#ctx0" brushRef="#br0" timeOffset="188">0 150 2443 0,'0'0'350'16,"0"0"-228"-16,0 0-32 16,0 0 99-16,0 0-5 15,0 0-46-15,194-24-41 16,-70 10-68-16,16-3-10 15,3 2-19-15,-3 3-47 16,14 12-76-16,-39 8-214 16,-31 17-608-16</inkml:trace>
  <inkml:trace contextRef="#ctx0" brushRef="#br0" timeOffset="569">1025 1111 1478 0,'0'0'1548'15,"0"0"-1403"-15,0 0-144 16,0 0 5-16,0 0 74 16,218-9-19-16,-146-8-22 15,3-3-21-15,-4-8-8 16,-9 1-4-16,-11-7-5 15,-18 0 8-15,-20-5 0 0,-13 4-9 16,-6-5 15 0,-34 6 6-16,-14 12 25 0,-8 10 14 15,-6 12 12-15,-4 6-6 16,7 38 11-16,9 16-31 16,12 18-4-16,23 11 9 15,13 7-21-15,8 2-9 16,16-5-20-16,31-13-1 15,12-12-27-15,16-23-73 16,16-20-125-16,55-25-144 16,-22-31-155-16,-14-14-268 0</inkml:trace>
  <inkml:trace contextRef="#ctx0" brushRef="#br0" timeOffset="883">2315 855 2438 0,'0'0'564'0,"0"0"-419"16,0 0 67-16,0 0-17 16,-199-45-34-16,139 51-94 15,7 28-46-15,12 8-3 16,17 8-18-16,21 10 2 16,3-5-2-16,27 4-9 15,30-6 1-15,15-7-7 16,9-7 0-16,9-8 15 15,-2-6 1-15,-7-2 7 16,-16-4 25-16,-25 1-23 16,-24 0-2-16,-16-1 1 0,-26 0 12 15,-33 1-21-15,-18-4-15 16,-8-8-17-16,4-8-44 16,13 0-98-16,22-72-109 15,17 4-519-15,23-7-840 0</inkml:trace>
  <inkml:trace contextRef="#ctx0" brushRef="#br0" timeOffset="1103">2882 220 2673 0,'0'0'563'0,"0"0"-514"0,0 0 24 16,0 212 140-1,-3-95-3-15,-10 20-76 0,1 24-79 16,5-32-22-16,4 14-10 16,0-8-23-16,3-29-33 15,0-4-83-15,0-28-146 16,3-29-414-16,4-29-701 0</inkml:trace>
  <inkml:trace contextRef="#ctx0" brushRef="#br0" timeOffset="1264">2536 970 1555 0,'0'0'1673'0,"0"0"-1429"0,0 0-176 16,0 0-7-16,227-55 10 16,-106 28-71-16,60-19-113 15,-28 4-477-15,-18 5-2139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12.5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0 631 2280 0,'0'0'266'0,"0"0"-266"0,0 0 0 16,0 0 49 0,177-160 9-16,-133 96-43 0,-4-9 7 15,-2-4 24-15,-11 3 60 16,-8 6 48-16,-9 9-15 16,-7 20-2-16,-3 22-46 15,0 17-3-15,0 28-2 16,-19 66-73-16,-2 48 20 15,-1-2-1-15,9 0-23 16,7-19 33-16,6-23-35 16,0 3 4-16,0-6-22 15,0-13-85-15,9-28-212 16,1-28-726-16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30.8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0 150 2748 0,'0'0'514'0,"0"0"-478"15,0 0-36-15,0 0 0 16,208-61 0-16,-116 18-382 16,-13-3-2308-16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29.4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560 254 1607 0,'0'0'383'16,"0"0"-269"-16,0 0 10 15,0 0 128-15,0 0-68 16,0 0-82-16,-32-122 13 15,-4 90-23-15,-13-1-17 16,-5 4-32-16,-7 6-26 16,-1 10 46-16,-1 13-33 15,2 0-24-15,5 6 48 16,12 27-54-16,16 10 0 0,17 10-1 16,11 5-4-16,0 8-13 15,39 3 5-15,9 0-43 16,11-7 47-16,3-4-33 15,3 2-1-15,-3-10 22 16,-4-6 11-16,-6 3 1 16,-13-4 9-16,-14-7 0 15,-9-7-3-15,-16 1 4 16,0-2-1-16,-19-7 21 16,-25-4-20-16,-13-11 24 15,-6-6-24-15,-3 0-1 16,2 0 39-16,8 0-39 15,12-16-1-15,15 2 0 16,19 0-84-16,10-14-186 0,32 5-420 16,16-6-747-16</inkml:trace>
  <inkml:trace contextRef="#ctx0" brushRef="#br0" timeOffset="347">1049 373 1824 0,'0'0'564'0,"0"0"-445"16,0 0 51-16,0 0 122 15,-203-66-106-15,140 66-83 16,9 10-32-16,17 27-58 16,15 11-5-16,15 14-8 0,7 17-17 15,10-4 10-15,34 1-36 16,12-7 1-16,12-4-3 15,6-15-26-15,-1-4 43 16,-1-3 22-16,-14-7 6 16,-11-4 19-16,-21-6-11 15,-26 4-8-15,0-14 51 16,-36 8-18-16,-30-5-18 16,-18 1-15-16,-6-10 7 15,2-4-16-15,12-6-7 16,24 0-100-16,35-16-194 15,17-12-357-15,0 8-785 0</inkml:trace>
  <inkml:trace contextRef="#ctx0" brushRef="#br0" timeOffset="698">1477 1222 517 0,'0'0'1377'16,"0"0"-1127"-16,0 0-166 15,21 168 126-15,-17-122 56 16,-1-4-122-16,4-7-55 16,-4-11-77-16,1-10-6 15,1-14-10-15,-5 0 4 16,0-7-20-16,0-36 13 0,0-7 2 16,0-8-5-16,-12-11 10 15,-2-3 0 1,-1-3 6-16,3 5 36 0,9 17 34 15,3 18 17-15,0 12-47 16,12 6 16-16,20 7-19 16,12 8-13-16,7 2 21 15,-1 0-51-15,6 0 0 16,-2 5 0-16,-3 5-18 16,-4 4-37-16,-3-14-144 15,4 0-182-15,-11 0-7 16,-12 0-446-16</inkml:trace>
  <inkml:trace contextRef="#ctx0" brushRef="#br0" timeOffset="896">1571 1320 1974 0,'0'0'485'0,"0"0"-421"16,0 0 101-16,0 0 89 15,0 0-135-15,0 0-51 16,237-9-68-16,-164-15-13 16,-11 13-10-16,-19 11-204 15,-21 0-294-15,-19 0-449 0</inkml:trace>
  <inkml:trace contextRef="#ctx0" brushRef="#br0" timeOffset="1066">1629 1619 2070 0,'0'0'479'15,"0"0"-322"-15,0 0 48 16,0 0-65-16,0 0-90 16,248-46-50-16,-139 33-60 15,-18 4-316-15,-7 5-283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35.3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94 2677 0,'0'0'478'0,"0"0"-472"16,0 0 2-16,0 0 89 15,0 0-97-15,0 0-84 16,0 0-383-16,73-65-128 16,-51 48-1407-16</inkml:trace>
  <inkml:trace contextRef="#ctx0" brushRef="#br0" timeOffset="135">328 58 2170 0,'0'0'344'15,"0"0"-344"-15,0 0-58 16,0 0 56-16,0 0-141 16,0 0-487-16,189-44-994 0</inkml:trace>
  <inkml:trace contextRef="#ctx0" brushRef="#br0" timeOffset="213">798 0 684 0,'0'0'888'0,"0"0"-852"16,0 0-36-16,0 0-1308 0</inkml:trace>
  <inkml:trace contextRef="#ctx0" brushRef="#br0" timeOffset="316">1141 49 1482 0,'0'0'880'0,"0"0"-838"15,0 0-42-15,0 0-126 16,0 0-716-16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33.2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0 125 1145 0,'0'0'765'15,"0"0"-559"-15,0 0 2 0,0 0-34 16,0 0 12-16,0 0-62 15,0-28-105-15,30 11-4 16,6 3 4-16,8 5-18 16,-4 9 24-16,4 0-25 15,-8 9 0-15,-7 25-2 16,-4 5 2-16,-13 4-6 16,-12-1 6-16,0 1 0 15,0-4-12-15,-19-3 12 16,-6 0 0-16,0-12 32 15,6-5-20-15,5-3 11 16,6-16-1-16,8 3-20 16,0-3-2-16,0 0 0 0,3 0-54 15,23 0 53 1,11 4-11-16,3 6 11 0,4 11-8 16,-5-2 18-16,5 13-22 15,-6 11 13-15,-6 2 0 16,-10 8 11-16,-7-5-11 15,-8 3 0-15,-7-12 7 16,0-6 10-16,-19-6 26 16,-10-8-25-16,-11-10 18 15,-4-2 42-15,-4-7-26 16,6 0-5-16,-2 0-16 16,7 0-30-16,8 0-1 15,11-7-12-15,18-12-160 16,0 5-142-16,0-5-508 0</inkml:trace>
  <inkml:trace contextRef="#ctx0" brushRef="#br0" timeOffset="436">1400 256 1969 0,'0'0'319'16,"0"0"-252"-16,0 0 85 15,0 0 136-15,0 0-91 0,0 0-92 16,0 0-47-16,-167-32 17 16,130 61-66-16,5 15-3 15,-6 8 35-15,10 9-35 16,6 6 4-16,11 6-4 15,11-4 6-15,0 5-19 16,4-8 7-16,31-14-68 16,14-3-29-16,5-19-71 15,4-14 26-15,1-12 87 16,-5-4 22-16,-13-6 24 16,-16-21 8-16,-18 5 1 15,-7-8 82-15,-22 2-41 16,-35 4 42-16,-13 3-5 15,-3 8-36-15,1 4-3 16,13 2-30-16,18-1-9 0,24 6-32 16,17 0-238-16,10 2-431 15,16-5-566-15</inkml:trace>
  <inkml:trace contextRef="#ctx0" brushRef="#br0" timeOffset="1038">2160 246 1558 0,'0'0'285'0,"0"0"-76"0,0 0 39 15,0 0 32-15,0 0-40 16,0 0-77-16,0 0-42 16,-114 15-86-16,81 38 2 15,0 5 37-15,5 10-43 16,9 5-2-16,12 3-19 15,7-1-2-15,0-9-16 16,17-13 1-16,20-11-67 16,7-7-14-16,4-21-44 15,-1-11 69-15,0-3 36 16,-3-17-7-16,-5-25 32 0,-13-10 4 16,-8-21 41-1,-9-6 49-15,-9-2-43 0,0 5-1 16,-15 12-12-16,-4 13-24 15,5 23-12-15,14 11-126 16,0 17-469-16,0 0-604 0</inkml:trace>
  <inkml:trace contextRef="#ctx0" brushRef="#br0" timeOffset="1493">2899 270 1144 0,'0'0'1237'0,"0"0"-981"15,0 0-109-15,0 0 131 16,0 0-60-16,0 0-85 16,-200-75-66-16,170 107-65 15,8 8 4-15,15 7-6 16,7-2-20-16,0-6-3 15,22-9-79-15,15-7-68 16,2-17 26-16,5-6-20 16,-7 0 35-16,-1-20 38 15,-11-7 41-15,-6 3 50 16,-7 3 23-16,-6 12 93 16,-6 5 95-16,0 4-92 0,0 0-51 15,4 26-4-15,-1 6-2 16,1 18 4-16,4 6-38 15,-8 3-16-15,0-1 34 16,0-7-34-16,0-3 0 16,-3-7 14-16,-16-12-16 15,-11-6 14-15,-6-10-9 16,-5-5-15-16,3-8 0 16,-3 0-31-16,12 0-79 15,21-38-89-15,8 3-298 16,0-6-246-16</inkml:trace>
  <inkml:trace contextRef="#ctx0" brushRef="#br0" timeOffset="1900">3562 60 1352 0,'0'0'1220'15,"0"0"-975"-15,0 0-87 16,0 0 94-16,0 0-55 15,0 0-54-15,-196-69-111 16,133 85-31-16,12 21 25 16,12 6-26-16,21 6-12 15,18-3-9-15,0-7-36 16,22-4 17-16,28-8-89 16,5-13 9-16,7-11 6 15,-4-3 14-15,-8 0 40 16,-9 0 38-16,-4 0 22 0,-11 0 3 15,-4 0 42-15,0 25 41 16,0 15 61-16,3 12-29 16,-3 6-23-16,-5 0-35 15,-9-2-32-15,-8-12 68 16,0 0-31-16,-34-10-31 16,-16-9 25-16,-11-2-52 15,-9-16-5-15,4-4-2 16,4-3-20-16,18 0-31 15,30-39-121-15,14 2-210 16,0 8-530-16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40.0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 0 1657 0,'0'0'392'16,"0"0"-258"-16,0 0-11 15,0 186 84-15,-7-104-52 0,1 4-53 16,0-2-4-1,3-7-64-15,3-16-28 0,0-11 21 16,-3-14-26-16,3-19-1 16,0-6 0-16,0-11 0 15,0 0-12-15,0 0 11 16,0-19-35-16,0-26 35 16,15-14-51-16,4-20 28 15,-3-16 16-15,3 5 4 16,-7 8 4-16,-5 18 0 15,-1 14 30-15,3 20 59 16,-6 25-29-16,4 5-16 0,8 0-20 16,7 29-11-1,7 27 81-15,6 18-67 0,3 6-25 16,-3 8 35-16,-1-6-37 16,-2 4-1-16,-1-21 0 15,-6-11-22-15,-3-12 12 16,-9-26-50-16,-1-10-5 15,-2-6 27-15,2 0-46 16,5-36 9-16,2-16 11 16,3-6-15-16,3-10 20 15,1 6 13-15,-4 10 33 16,-4 10 14-16,-3 12 0 16,-8 20 37-16,0 10 27 15,-4 0-7-15,6 36 83 16,-6 23-46-16,4 7-47 0,-4 0 30 15,6-1-48-15,-3-11-20 16,5-12-9-16,0-12-9 16,3-8-38-16,5-15-132 15,6-7-125-15,-3-15-302 16,0-13-1293-16</inkml:trace>
  <inkml:trace contextRef="#ctx0" brushRef="#br0" timeOffset="361">1410 117 2174 0,'0'0'478'0,"0"0"-381"0,0 0 17 16,0 0 62-16,-243-31-5 15,173 31-75-15,4 28-58 16,12 12-17-16,17 8-21 15,23 5-28-15,14 3 4 16,0 9-18-16,29-12 6 16,22 6-7-16,8-15-7 15,2-6 37-15,2-4-11 16,-9-6 1-16,-7-5 22 16,-13 1-13-16,-17-5 14 15,-9 4 1-15,-8 0 0 0,0-4 51 16,-40 11-41-1,-11 0-10-15,-8 6 6 0,1-7-7 16,11-5-14-16,13-10-81 16,24-6-146-16,10-8-127 15,0 0-461-15</inkml:trace>
  <inkml:trace contextRef="#ctx0" brushRef="#br0" timeOffset="863">1498 796 1735 0,'0'0'346'0,"0"0"-238"0,0 0-61 15,0 0 172 1,0 167-54-16,0-131-127 0,-3-6-28 16,3-10-10-16,0-10-12 15,-4-10 12-15,4 0-41 16,-3 0 21-16,0-23 11 15,-6-14 9-15,6-8-1 16,3-14 1-16,0-4 0 16,0 1 11-16,0 6-11 15,7 7 31-15,23 10 41 16,6 10-15-16,4 8 17 16,7 12-5-16,1 9-39 15,-8 0 19-15,-4 23-38 16,-14 19 7-16,-10 2 67 15,-12 8-70-15,0 0 3 0,-26-2 0 16,-18-12 0-16,4-8 19 16,3-11-31-16,4-12 0 15,15-7 62-15,4 0-17 16,9 0-16-16,5 0-21 16,0 0-7-16,0 0-4 15,5 0-3-15,17 0-7 16,7 0-2-16,0 7 9 15,0 16 0-15,1 0-1 16,-1-1-2-16,3-1-21 16,5-5-157-16,29-16-322 15,-12 0-185-15,-3-23-487 0</inkml:trace>
  <inkml:trace contextRef="#ctx0" brushRef="#br0" timeOffset="1039">2261 560 1416 0,'0'0'1012'0,"0"0"-783"15,0 0-177-15,0 0 85 16,0 0 1-16,0 0-117 16,230-28-21-16,-157 28-225 15,-16 0-158-15,-16 4-155 0</inkml:trace>
  <inkml:trace contextRef="#ctx0" brushRef="#br0" timeOffset="1195">2352 793 2275 0,'0'0'671'0,"0"0"-522"15,0 0-41-15,0 0 17 16,0 0-49-16,218-6-76 15,-130-11-165-15,-8 5-751 0</inkml:trace>
  <inkml:trace contextRef="#ctx0" brushRef="#br0" timeOffset="1871">3599 209 1739 0,'0'0'495'0,"0"0"-344"16,0 0-110-16,0 0-10 15,0 0 151-15,0 0-58 16,-218-60-44-16,162 60-29 15,8 31-45-15,13 6 16 16,16 7-22-16,19 8-18 16,0 6 17-16,41 0-45 15,16 1-22-15,13-11 12 16,-1-1 23-16,-6-4 32 16,-9-4 1-16,-19-4 0 15,-13 9-2-15,-17-8 4 16,-5 0 26-16,-18 0 45 15,-26-6-64-15,-10 0 17 16,-2-11-19-16,8-3-5 16,16-9-4-16,17-7-56 0,15-20-201 15,29-16-326-15,15-3-661 16</inkml:trace>
  <inkml:trace contextRef="#ctx0" brushRef="#br0" timeOffset="2192">4218 245 1976 0,'0'0'306'15,"0"0"-221"-15,0 0 36 16,-234-6 100-16,165 6-19 16,11 0-118-16,21 16-26 15,20 10-58-15,17 10-15 0,0 10 14 16,43 4-12-16,12 9-24 15,15-6-28-15,3-2 1 16,-1-1 48-16,-9-11-26 16,-16-4 15-16,-21 2 26 15,-20-7 1-15,-6 3 0 16,-18-3 55-16,-33-1-46 16,-12-6 28-16,-1-7-12 15,5-2-13-15,12-9-12 16,21-5-103-16,26 0-186 15,0 0-322-15,26-19-1178 0</inkml:trace>
  <inkml:trace contextRef="#ctx0" brushRef="#br0" timeOffset="2680">4476 845 1662 0,'0'0'373'0,"0"0"-282"16,0 0 40-16,0 0 93 15,0 0-83-15,0 184-79 16,0-161-62-16,0-9-1 16,0-9-8-16,0-5 6 15,0 0-8-15,0 0-19 16,-10-22 14-16,-5-14 3 16,5 0 13-16,3-15 0 15,7 7-2-15,0-12 2 16,0 10 0-16,21 0 0 0,16 10 6 15,3 9 13-15,-1 11-1 16,2 16 3-16,-4 0 37 16,-8 0-19-16,-11 31 3 15,-4-3 9-15,-14 16-11 16,0-9 38-16,0-5 23 16,-22-1-63-16,-17-6 7 15,-5-10-45-15,-3-3 8 16,3-10-2-16,6 0-5 15,17 0 40-15,14 0 2 16,7 0-41-16,0-3 13 16,28-4-15-16,16 7-2 15,7 0-4-15,5 0 9 0,-5 7-3 16,-7 22 1-16,0 1-1 16,0 5 9-16,3-2-9 15,7-6-40-15,15-10-171 16,-14-12-462-16,-8-5-871 0</inkml:trace>
  <inkml:trace contextRef="#ctx0" brushRef="#br0" timeOffset="2892">5735 679 2248 0,'0'0'712'0,"0"0"-530"16,0 0-45-16,0 0 39 16,0 0 48-16,0 0-116 15,88 203-92-15,-129-159-16 16,-47 19-153-16,9-10-373 16,-1-10-1342-16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43.8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 0 1513 0,'0'0'311'0,"0"0"-58"15,0 0-14-15,0 0 15 16,0 0-93-16,0 0-46 0,0 0-27 16,-5 190-36-1,5-101-41-15,-4-7 4 0,1-5-14 16,-1-9 12-16,1-23-13 15,0-8-15-15,3-18 15 16,-5-13-50-16,1-6 10 16,-3 0 17-16,-3 0-38 15,2-25 10-15,1-15 17 16,7-19 19-16,0-11 9 16,0-5 0-16,3 1 3 15,19 2 3-15,4 12 11 16,3 20 39-16,8 21 9 0,7 19 11 15,6 0 18 1,5 46-13-16,0 12-27 0,-4 15 0 16,-4 6-20-16,-6 2 2 15,-9-5-23-15,0-11-6 16,-1-9 13-16,-2-17-14 16,-1-12-37-16,9-17 20 15,-1-10-17-15,8-10-16 16,3-39 4-16,1-17-29 15,-1-13 18-15,0-3 12 16,-3 0 29-16,-3 10 16 16,-6 13 33-16,-4 16 48 15,-11 26 26-15,-1 17-53 0,-7 17 48 16,-6 36 9 0,1 26-39-16,-7 5-5 0,0 8-28 15,0-6-12-15,0-11-27 16,0-12-6-16,4-24-12 15,4-13-293-15,-5-19-819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28:48.9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393 841 1756 0,'0'0'331'0,"0"0"-228"16,0 0 20-16,0 0 99 15,0 0-16-15,0 0-112 16,-111-51-58-16,55 51 17 16,-2 9-5-16,3 21-22 15,7-1 5-15,13 7-22 16,13 1 4-16,15-1-13 16,7 2-13-16,7 3 4 0,37 4-6 15,10-6-15-15,12 1 23 16,3-3-29-16,1 1 16 15,-10-8 1-15,-7-2 17 16,-11 10-5-16,-20-11 7 16,-10-3 0-16,-12 6 3 15,-15 3 25-15,-33 4-10 16,-13-2-4-16,-8-2-13 16,3-6 27-16,10-5-28 15,17-15-15-15,31-7-104 16,8 0-258-16,0-7-492 0</inkml:trace>
  <inkml:trace contextRef="#ctx0" brushRef="#br0" timeOffset="356">649 1626 1627 0,'0'0'303'0,"0"0"-211"16,0 0-57-16,0 0 162 15,0 0 20-15,0 184-119 16,0-171-98-16,0-13-11 16,0 0-48-16,0 0-14 15,-4-16-10-15,-6-21-29 16,-2-5 13-16,-1-17 72 16,-2-1-20-16,8 2 41 15,-2-8 6-15,9 17 55 16,0 3 42-16,0 10 44 0,16 13-20 15,16 10 16 1,8 5-22-16,11 8-27 0,0 0-2 16,5 0-69-16,-9 0-16 15,0 8-1-15,-8-2-36 16,-5 4-43-16,-5 3-110 16,-7-6-12-16,-15 2-270 15,-7-1-1366-15</inkml:trace>
  <inkml:trace contextRef="#ctx0" brushRef="#br0" timeOffset="538">752 1485 1765 0,'0'0'351'16,"0"0"-245"-16,0 0 44 15,0 0 55-15,0 0-93 16,0 0-89-16,196 10-23 15,-149-4-61-15,-14 17-188 16,-15-3-245-16,-9 3-1139 0</inkml:trace>
  <inkml:trace contextRef="#ctx0" brushRef="#br0" timeOffset="694">696 1763 1746 0,'0'0'491'0,"0"0"-427"0,0 0 126 16,0 0 2-16,0 0-107 16,0 0-85-16,230-45-48 15,-157 25-217-15,-4 3-420 0</inkml:trace>
  <inkml:trace contextRef="#ctx0" brushRef="#br0" timeOffset="3777">2768 1646 1972 0,'0'0'319'0,"0"0"-267"0,0 0-1 16,0 0 136-16,0 0-86 16,0 0-64-16,0 0-37 15,0 147 0-15,0-130-6 16,0-4-21-16,-12-5 26 16,5-8 2-16,1 0 2 15,1 0-3-15,5 0-1 16,0-24-11-16,0-6 3 15,5-3 0-15,27 1 1 16,8-4 2-16,8-1 6 16,-1 14 27-16,-6 11 27 15,-6 12 49-15,-6 0-18 0,-7 12 9 16,-4 34 6-16,-2-3-38 16,-10 10-4-16,-2-1-27 15,-1-10-30-15,-3-5-2 16,4-9-32-16,1-14-75 15,8-14-153-15,2 0-394 16,-1 0-614-16</inkml:trace>
  <inkml:trace contextRef="#ctx0" brushRef="#br0" timeOffset="3982">3497 1793 2126 0,'0'0'377'0,"0"0"-286"16,0 0-51-16,0 0 53 16,0 0-93-16,274-16-232 15,-184 2-1446-15</inkml:trace>
  <inkml:trace contextRef="#ctx0" brushRef="#br0" timeOffset="897">1601 940 2015 0,'0'0'855'0,"0"0"-752"16,0 0-91-16,0 0 59 15,0 0-2-15,208-36-69 16,-169 36-49-16,-5 27-235 15,-12 2-362-15,-12 1-1366 0</inkml:trace>
  <inkml:trace contextRef="#ctx0" brushRef="#br0" timeOffset="1045">1677 1245 2419 0,'0'0'590'0,"0"0"-504"15,0 0-23-15,0 0 18 16,233-9-81 0,-119-3-115-16,-9-3-880 0</inkml:trace>
  <inkml:trace contextRef="#ctx0" brushRef="#br0" timeOffset="1893">2793 110 1603 0,'0'0'260'0,"0"0"-106"15,0 0-17-15,0 0 77 16,0 0 31-16,0 0-129 16,0 0-74-16,-103-109-5 15,49 109 1-15,0 14-1 16,-2 19-37-16,14 16 0 16,8 9-12-16,20 10 10 15,14 4-5-15,0 2 1 0,33-1-48 16,14-14 26-1,4-10-23-15,3-6-13 0,-2-12 58 16,-8-3-12 0,-5-5 12-16,-14-11 6 0,-13 5 0 15,-12-7 6-15,0 3 44 16,-22 0-15-16,-22 4 6 16,-10 2-40-16,-2-9 6 15,6-6-7-15,9-4-22 16,21 0-63-16,20-33-202 15,13-10-271-15,28 4-717 0</inkml:trace>
  <inkml:trace contextRef="#ctx0" brushRef="#br0" timeOffset="2217">3213 192 1927 0,'0'0'361'0,"0"0"-190"15,0 0-77-15,0 0 34 16,0 0 67-16,0 0-68 16,-205-16-106-16,173 53-21 15,17 8-2-15,11 2-23 16,4 4-14-16,7 5-54 16,22-9 27-16,8 1 38 15,-1-5-12-15,1-4 13 16,-5 1 18-16,-10-1 9 15,-7 4 7-15,-15-7-7 0,0 0 15 16,-3-4 36 0,-34-6-26-16,-7-2-10 0,-7-4-15 15,4-11-4-15,8-9-50 16,12 0-122-16,13 0-169 16,11 0-284-16</inkml:trace>
  <inkml:trace contextRef="#ctx0" brushRef="#br0" timeOffset="2591">3409 724 1935 0,'0'0'472'16,"0"0"-414"-16,0 0-25 0,0 0 166 15,0 0-47-15,0 0-113 16,-14 199-9-16,14-162-30 15,0-7-61-15,0-17-10 16,0-7-79-16,0-6-48 16,0 0 59-16,0-14 59 15,0-28 2-15,0-7 32 16,0-9 46-16,0-12 0 16,-5 5 44-16,2-1 57 15,3 14 53-15,0 11-10 16,0 10 27-16,3 11-26 15,19 6-50-15,12 11-14 16,2 3-39-16,8 0-36 16,-4 0 3-16,1 0-8 15,-9 17-2-15,-3-1-51 0,-7 3-101 16,-7 8-53-16,-8-8-288 16,-7 2-322-16</inkml:trace>
  <inkml:trace contextRef="#ctx0" brushRef="#br0" timeOffset="2765">3482 743 1607 0,'0'0'562'16,"0"0"-432"-16,0 0-75 16,0 0 111-16,0 0-35 15,0 0-100-15,186 0-28 16,-130 0-3-16,-2 7-144 0,-10 12-171 15,-16 11-316-15</inkml:trace>
  <inkml:trace contextRef="#ctx0" brushRef="#br0" timeOffset="2954">3482 1091 1670 0,'0'0'722'16,"0"0"-593"-16,0 0-104 16,0 0 9-16,0 0-5 15,198-88-29-15,-129 88 0 0,-15 0-149 16,-13 0-434-16</inkml:trace>
  <inkml:trace contextRef="#ctx0" brushRef="#br0" timeOffset="3288">2548 1259 1827 0,'0'0'340'16,"0"0"-282"-16,0 0 115 15,0 0 62-15,0 0-53 16,0 0-49-16,237 0-76 16,-141 0-8-16,9-7 26 15,19 7 3-15,11 0-9 16,7 0-66-16,0 0 12 15,0 0-30-15,-10 16-74 16,17 5-144-16,-29-7-337 16,-29 1-399-16</inkml:trace>
  <inkml:trace contextRef="#ctx0" brushRef="#br0" timeOffset="4971">4168 1596 1622 0,'0'0'509'0,"0"0"-363"16,0 0 30-16,0 0 25 16,0 0-114-16,0 0-69 15,0 0 0-15,102 0 7 16,-58 8-7-16,-9 11 15 16,-1 11-5-16,-12 3 15 15,-12 2-5-15,-10 7 1 0,0 2 46 16,-7-9-61-16,-21 5-5 15,-3-5 22-15,9-14 13 16,5-5 3-16,9-3 2 16,8-13-32-16,0 3 14 15,0 2-29-15,30-3 4 16,18-2-16-16,46 0-10 16,-7 0-248-16,-6-7-952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3:20.1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0 368 1273 0,'0'0'387'0,"0"0"-215"16,0 0-62-16,0 0 88 15,0 0-24-15,0 0-33 16,-8 0-15-16,4-3-18 16,4 3-10-16,0 0 2 15,-3 0-31-15,3 0-2 16,0 0-24-16,0 0-10 15,0 0 38-15,0 0-23 0,22 0-11 16,3 0-2-16,7 0-22 16,9 0 21-16,3 0-34 15,0 0 0-15,7-7 2 16,-1-1-2-16,1-1 0 16,5 4 0-16,1-2 0 15,3-7 5-15,-3 1-5 16,-1 3 0-16,2-4 10 15,-8 5-10-15,-6 4 0 16,-7-2-1-16,-8 0 1 16,-7 7-3-16,-3 0 3 15,-2 0 0-15,-2 0 9 16,0 0-9-16,2 0 0 0,-5 0 0 16,3-3 7-16,-5-1 5 15,0-3-12-15,-1 4 0 16,-6 3 13-16,-3 0-12 15,0 0 0-15,0 0-1 16,0 0-3-16,0 0-39 16,-18 0-127-16,-15 0-190 15,5 0-293-15,-6 0-554 0</inkml:trace>
  <inkml:trace contextRef="#ctx0" brushRef="#br0" timeOffset="586">256 14 1235 0,'0'0'316'0,"0"0"-168"15,0 0-46-15,0 0 3 16,0 0 72-16,0 0-6 15,0 0-46-15,10-14-8 16,-10 14-34-16,0 17 2 16,0 8 23-16,-16 6-53 15,-6-1 3-15,2 5-7 16,-2-2-24-16,-3 2 10 16,3-1-16-16,3-2-7 15,1-5 20-15,7-4-33 16,6-6 8-16,2 2 7 15,3-12-15-15,0 2 9 16,0 5-10-16,12-5 8 0,10 5 28 16,0-2-11-16,0-3 1 15,-5 6 19-15,-2-2-11 16,4-4 20-16,-6 5-26 16,2-2-1-16,1 5 20 15,-3-1-34-15,2 4-12 16,-1-1-1-16,1 5-1 15,22-8-71-15,-8 1-263 16,3-6-808-16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22:19.5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56 160 1305 0,'0'0'299'0,"0"0"-197"15,0 0 25-15,0 0 57 16,0 0-38-16,0 0-10 0,-48 9-1 16,43-9 9-16,5 5 14 15,-3-5-35-15,3 0-34 16,0 3 0-16,0-3-34 15,0 0 23-15,0 2-39 16,0-2-6-16,0 0 10 16,0 0-10-16,8 4 3 15,6-4-3-15,1 0-20 16,4 0 31-16,3 0-43 16,0 0 8-16,3 0 21 15,0 0-18-15,1 0 0 0,3 0-11 16,-1 3-1-1,3-3 28-15,-6 0-28 0,4 0 0 16,-4 0 11-16,-3 0-10 16,-3 0 3-16,-2 0-4 15,1 0 0-15,-2 4 22 16,2-1-22-16,-4 3 0 16,4-3 1-16,1 1 0 15,0 3-1-15,3-4 0 16,-6 0 0-16,3 0 8 15,-4 2-8-15,2-3 0 16,2 1-5-16,-4 2 11 0,0-5-12 16,-1 1 6-1,-2-1 0-15,-2 0 3 16,2 3-3-16,-2-3 0 0,0 0 5 16,-2 0 2-16,2 0-7 15,2 0 0-15,2 0 0 16,-2 0 7-16,-2 0-7 15,-2 0 0-15,2 0 11 16,-6 0-11-16,4 0 0 16,-1 0-1-16,0 0 2 15,5 0 13-15,-2 0-14 16,-3 0 0-16,1 0 0 16,-5 0 0-16,1 0 0 15,-1 0-1-15,-3 0 2 16,4 0 14-16,-4 0-15 0,0 0 0 15,0 0 18-15,3 0-18 16,-3 0 6-16,0 0 3 16,0 0-9-16,0-3 37 15,0 2-31-15,0-9 5 16,0-4 17-16,-10 0-28 16,-5-2 5-16,1-1-5 15,-1 6 0-15,-4-7 14 16,-3 2-14-16,0-1 0 15,2 0-2-15,-2 1 2 16,0 4 0-16,0-2-2 16,3 5 2-16,4-3 0 15,2 8 0-15,1-3 0 0,2-1 5 16,1 6-5-16,2 2-2 16,4 0 1-16,0 0 1 15,3 0-6-15,0 0 6 16,0 0 0-16,0 0-10 15,0 0 8-15,0 0 1 16,0 0-10-16,0 0 11 16,0 0-4-16,0 0 4 15,6 0 0-15,6 2-2 16,2 8 3-16,4 4-1 16,1-1 0-16,3 0 1 15,0 3 2-15,3 0-3 16,1-2 0-16,-1-1 2 15,-3 4-2-15,0-8 0 16,-3 6-1-16,-6-6 2 0,-1 1 5 16,-5-1-6-16,-4-2 0 15,-3 2 0-15,0-2 1 16,0 0-2-16,0 2 1 16,0 6 0-16,0-1 17 15,-13 7-17-15,-9-1 0 16,-9 2 11-16,2 1-11 15,1-3 6-15,-1-1-6 16,7-2 0-16,3-5 0 16,8-1 0-16,0-4 0 0,5-1-5 15,2 0 7 1,-4-6-2-16,1 0 1 0,4 0 7 16,-6 0-1-16,2 0-7 15,7 0-43-15,0-2-79 16,26-19-386-16,8-3-957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1:49.4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570 837 1989 0,'0'0'280'0,"0"0"-197"16,0 0-43-16,0 0 75 0,0 0 119 15,0 0-87-15,7 3-73 16,-3 8-3-16,-1 18-37 16,5 19-4-16,-1 29 61 15,0 20-41-15,0 15-8 16,1 2-31-16,-1-11-10 15,5-18 18-15,1-19-19 16,9-24 0-16,7-16-1 16,12-19-17-16,6-7 16 15,4-19-43-15,8-34 9 16,-2-19 35-16,-1-6-24 16,-8-8 25-16,-13 11 1 0,-10 9 12 15,-9 18 76 1,-6 17-19-16,-2 18 2 0,-8 10 34 15,4 3-52-15,-1 0-3 16,0 39-31-16,9 60-20 16,2 67 67-16,4 67-35 15,4 27-32-15,4-14 39 16,-1-56-39-16,-6-63 12 16,-6-31-12-16,-1-14 0 15,-5-3 4-15,-4 0-4 16,-3-10 0-16,0-24 17 15,-22-14-4-15,-25-19 10 16,-21-8-2-16,-16-4-20 16,-8-16 24-16,1-27-25 15,8-19 0-15,9-10 17 0,20-10-17 16,18-5-1-16,24-1 0 16,12-3-15-16,19-9 15 15,35-1-89-15,69-63-107 16,-13 23-140-16,-6 10-748 0</inkml:trace>
  <inkml:trace contextRef="#ctx0" brushRef="#br0" timeOffset="443">0 856 1993 0,'0'0'258'15,"0"0"-133"-15,0 0-2 16,0 0 78-16,0 0 30 15,0 0-98-15,0 0-70 16,34-46 3-16,24 1-19 16,15-18 10-16,14-14 1 15,15-13-39-15,4-6-4 0,-1 0-7 16,2 10-8 0,-9 4 27-16,-10 8-27 0,-19 22 21 15,-15 17 39-15,-16 21-36 16,-10 14 1-16,4 16-4 15,6 44 36-15,6 22 26 16,3 12-59-16,4 9-11 16,3-8-2-16,15-10-11 15,70-13-122-15,-14-26-154 16,-10-27-616-16</inkml:trace>
  <inkml:trace contextRef="#ctx0" brushRef="#br0" timeOffset="798">3085 1116 2869 0,'0'0'490'0,"0"0"-429"16,0 0-46-16,0 0 110 15,0 0 1-15,0 0-68 16,186 0 13-16,-81 0-56 0,31 0 6 16,17 0 15-16,12 0-14 15,2 0-5-15,-10 0-12 16,-23 0-4-16,-28-3 6 15,-33 3-7-15,-32 0-48 16,-28 0-77-16,-30-4-85 16,-35-3-306-16,-12 2-579 0</inkml:trace>
  <inkml:trace contextRef="#ctx0" brushRef="#br0" timeOffset="1075">3192 1729 2937 0,'0'0'490'0,"0"0"-440"16,0 0-43-16,0 0 130 15,0 0 34-15,199 10-69 16,-89-10-36-16,10 0-35 15,12 0 1-15,-1 0-10 16,-8 0-21-16,-10 0 22 16,-18 0-23-16,-22 4-31 15,-21 2-39-15,-45-6-169 16,-7 0-480-16,-7 0-1486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11.6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357 27 1631 0,'0'0'380'0,"0"0"-210"16,0 0 16-16,0 0 45 15,0 0-32-15,0 0-31 0,-178-57-64 16,126 109-48-16,-1 22 20 16,12 7-34-16,17 0-31 15,21-5-7-15,3-8-4 16,33-18-1-16,24-20-26 16,21-18-57-16,8-12-40 15,8-18-78-15,0-29-57 16,-7-9 57-16,-12-3 87 15,-13-2 98-15,-19 17 17 16,-14 12 148-16,-17 14 68 16,-9 18-55-16,-3 7-15 15,0 36-29-15,-3 12-38 16,0 13-36-16,3 2-25 16,6-15-18-16,39-10 0 15,9-21-92-15,16-16-60 0,8-8 22 16,0-26 8-16,-7-28 0 15,-9-4 22-15,-12-6 48 16,-16 2 52-16,-11 9 45 16,-17 13 103-16,-6 18 97 15,0 18-33-15,-3 4-56 16,-16 18-87-16,3 30-53 16,0 7 35-16,10 7-33 15,6 0-17-15,0-12-2 16,16-12-33-16,15-9-83 15,16-8-166-15,27-21-213 0,-8-12 205 16,-11-14-1350-16</inkml:trace>
  <inkml:trace contextRef="#ctx0" brushRef="#br0" timeOffset="336">1871 127 1854 0,'0'0'556'16,"0"0"-342"-16,0 0 73 15,0 0-9-15,0 0-64 16,-199 58-107-16,131-4-35 16,4 2 7-16,18-1-49 15,19-9-12-15,27-7-18 16,0-9-30-16,30-11-12 16,24-12-52-16,8-7-46 0,3-9-8 15,-9-19 10-15,-13-6 40 16,-8 1 69-16,-16 5 29 15,-6 13 50-15,-10 5 89 16,-3 10 9-16,0 0-46 16,0 14-71-16,0 22 10 15,0 6-10-15,3 8-22 16,5-4-1-16,11-2-8 16,0-6-51-16,3-11-12 15,4-19-198-15,-9-8-387 16,-7 0-406-16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09.0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1007 3382 0,'0'0'410'0,"0"0"-410"0,0 0-42 16,0 0 41-16,0 0-53 16,0 0-182-16,249-91-716 15,-158 49-1391-15</inkml:trace>
  <inkml:trace contextRef="#ctx0" brushRef="#br0" timeOffset="469">1157 220 2961 0,'0'0'456'0,"0"0"-441"0,0 0 10 16,203-176-8-16,-125 149 61 16,5 23-36-16,-2 4-35 15,-5 50 20-15,-15 25-10 16,-24 24 5-16,-27 16 22 16,-10 12-43-16,-20 5-2 15,-33-4-2-15,-1-17-28 16,4-22 19-16,9-30-27 15,19-29-12-15,22-30 6 16,0 0-84-16,29-58-34 16,37-25-19-16,22-26-12 15,13-16 11-15,16-10 13 16,-7 8 99-16,-19 16 71 0,-22 21 160 16,-28 30 150-1,-28 29 17-15,-13 27-91 0,-3 4-24 16,-51 53-104-16,-19 36-36 15,-8 26 43-15,8 20-31 16,26-2-50-16,44-9-34 16,21-18 0-16,106-24 0 15,84-36 0-15,57-46-66 16,-28 0-180-16,-58-50-1315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07.0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1643 2378 0,'0'0'333'16,"0"0"-247"-16,0 0 22 16,314 39 13-16,-89-29 65 15,75-10-55-15,9 0-101 16,-50 0 2-16,-77 0-32 16,-80 0-48-16,-33 0-99 15,-16 4-316-15,-18 6-229 16,-23-4-1250-16</inkml:trace>
  <inkml:trace contextRef="#ctx0" brushRef="#br0" timeOffset="184">857 1112 1896 0,'0'0'728'16,"0"0"-522"-16,0 0-101 15,0 0 61-15,0 0 47 16,32 245-85-16,12-37-48 15,-7 14-80-15,-20-33-21 16,-8-45-47-16,9-10-168 16,-1-41-300-16,5-16-280 0</inkml:trace>
  <inkml:trace contextRef="#ctx0" brushRef="#br0" timeOffset="439">3479 1108 3078 0,'0'0'341'0,"0"0"-272"16,-12 196-69-16,-20 9 53 15,-9 77 64-15,0 29-51 16,9-5 1-16,14-43-67 0,11-87-1 15,7-51 1 1,0-50-48-16,0-28-62 0,7-17-101 16,5-16-335-16,-9-14-334 15</inkml:trace>
  <inkml:trace contextRef="#ctx0" brushRef="#br0" timeOffset="894">3161 1108 2381 0,'0'0'341'16,"0"0"-195"-16,0 0-2 15,0 0 20-15,252-177-15 16,-142 177-49-16,13 0-69 16,4 49-2-16,-14 20-15 0,-25 22-13 15,-37 12-2-15,-39 5-13 16,-12-1-14-16,-56-7 10 15,-20-15 3-15,-12-16 15 16,-3-17 0-16,11-15 1 16,11-16-1-16,18-17 1 15,22-4-1-15,24 0 0 16,5 0-17-16,44-11-2 16,37-6 5-16,21 4 14 15,14 13-9-15,11 0 8 16,2 25 1-16,-9 31 0 15,-19 17 16-15,-16 6 41 0,-31 2-36 16,-32-2 3-16,-22-6 29 16,-29-8-19-1,-50-10 17-15,-31-12 14 0,-29-14-17 16,-15-20 22-16,-1-9-50 16,9 0-14-16,21-35 16 15,39-14-22-15,39-6-58 16,57-42-100-16,47 20-380 15,24 0-618-15</inkml:trace>
  <inkml:trace contextRef="#ctx0" brushRef="#br0" timeOffset="1149">4816 2440 2429 0,'0'0'475'0,"0"0"-355"15,0 0-37-15,0 0 142 16,0 0-20-16,171-203-74 16,-145 144-43-16,-8 14-14 15,-6 18-19-15,-12 17 46 16,0 10-59-16,0 37-42 16,-27 37 34-16,-2 25-34 15,4 16-11-15,3 3-22 16,12-7-69-16,-2 2-75 15,9-36-174-15,-4-27-728 0</inkml:trace>
  <inkml:trace contextRef="#ctx0" brushRef="#br0" timeOffset="1697">2734 571 2343 0,'0'0'367'0,"0"0"-273"15,0 0-88-15,0 0 97 0,215-205 80 16,-51 119-83-16,51-14-40 16,-10 18 12-16,-23 23-9 15,-36 29 45-15,-51 30-45 16,-1 3 10-16,1 38 37 15,-22 24-41-15,-7 10 0 16,3 12-36-16,12-1-33 16,17-4 0-16,63 6-112 15,-19-17-456-15,-25-23-1423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05.2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641 1135 1958 0,'0'0'305'15,"0"0"-86"-15,0 0-57 16,0 0 49-16,0 0-5 16,0 0-74-16,0 327 44 15,-4-45-96-15,-18 43-34 16,-11 3 52-16,-3-32-56 16,7-50 10-16,4-55-11 0,10-51-26 15,8-49 28-15,-1-28-43 16,4-3 0-16,4-11-18 15,0-9 18-15,0-33-102 16,0-7-85-16,0-106-150 16,4-7-309-16,-1-11-81 0</inkml:trace>
  <inkml:trace contextRef="#ctx0" brushRef="#br0" timeOffset="496">133 1394 2038 0,'0'0'335'16,"0"0"-236"-16,0 0 5 16,0 0 192-16,168-184-98 0,-72 144-73 15,16 10-16-15,13 15-55 16,9 15-14-16,1 0-13 16,-12 22-27-16,-13 24 28 15,-25 17-28-15,-31 9 0 16,-32 7 15-16,-22 3-9 15,-22 0 5-15,-47-1-4 16,-19-8-1-16,-14-8 17 16,4-9-22-16,7-17-1 15,21-9 48-15,30-17-25 16,18-9 4-16,22-4-20 16,0 0-7-16,15 0 0 15,39-7-37-15,19-6 11 0,27 6 26 16,8 7-27-16,5 0 5 15,4 33-2-15,-10 23 24 16,-13 13-12-16,-21 9 12 16,-26 8 0-16,-25-4 4 15,-22-6-4-15,-15-8 24 16,-47-11-7-16,-15-18 5 16,-17-14 41-16,-8-20-33 15,-1-5 9-15,5-14 29 16,15-22-44-16,14-10-11 15,21-7-13-15,23 1-43 16,25-4-52-16,32-12-149 16,31 12-425-16,9 10-453 0</inkml:trace>
  <inkml:trace contextRef="#ctx0" brushRef="#br0" timeOffset="774">1921 2357 2749 0,'0'0'488'15,"0"0"-423"-15,0 0-12 16,-62 217 43-16,62-144-3 16,10-1-91-16,42-9 4 0,21-14-6 15,13-19 0-15,14-24 0 16,-9-6-6-16,-8-26 6 15,-20-27-2-15,-28-9 2 16,-31-3 0-16,-4-5 5 16,-55 5-3-16,-33 2-4 15,-67-12-34-15,13 16-242 16,10 6-642-16</inkml:trace>
  <inkml:trace contextRef="#ctx0" brushRef="#br0" timeOffset="1157">0 1056 2199 0,'0'0'245'16,"0"0"-156"-16,0 0-55 16,0 0 122-16,0 0 76 15,155-236-75-15,-51 140-51 16,12-13-37-16,11-2 3 16,5 0-11-16,-2 6-28 15,-10 14 26-15,-10 11-19 16,-22 20 14-16,-18 25 26 0,-20 15-55 15,-6 20 14-15,-3 4-10 16,1 44-20-16,11 23 27 16,7 12-36-16,22 16-38 15,16 3-92-15,69 39-136 16,-21-25-477-16,-14-15-739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10.3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 2650 0,'0'0'381'0,"0"0"-197"0,0 0-118 15,0 0 12-15,0 0 102 16,201-3-80-16,-81-3-61 16,16 2-39-16,6 4-3 15,35 7-124-15,-33 19-335 16,-39 3-514-16</inkml:trace>
  <inkml:trace contextRef="#ctx0" brushRef="#br0" timeOffset="171">147 542 3115 0,'0'0'477'16,"0"0"-339"-16,0 0-120 16,0 0 13-16,272-36 31 15,46 8-62-15,-27 1-51 16,-20 0-558-16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21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0 479 1868 0,'0'0'1361'0,"0"0"-1171"0,0 0-183 16,0 0 41-16,0 0 126 15,269-98-90-15,-163 87-34 16,14 6-37-16,12 5-13 16,-2 0 14-16,-1 0-14 15,-9 22-15-15,-18 5-32 16,-21-1-101-16,-52 6-74 15,-26-3-418-15,-3-8-529 0</inkml:trace>
  <inkml:trace contextRef="#ctx0" brushRef="#br0" timeOffset="182">719 0 2657 0,'0'0'620'0,"0"0"-523"15,0 0 61-15,0 0 121 16,-19 262-146-16,7-119-76 16,2 8-51-16,-2-2-6 15,-5 29-31-15,-1-38-203 16,-4-28-823-16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35.2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0 648 2318 0,'0'0'364'0,"0"0"-223"0,0 0-99 16,0 0 58-16,0 0-25 15,0 0-6-15,180-6 18 16,-48 43-72-16,13-5-15 16,7 0 6-16,-1-8 6 15,-12-5-11-15,-13-8-1 16,-22-6 0-16,-25 2 32 16,-25 0-22-16,-20 2 17 15,-21 15 19-15,-13 15 4 16,0 24 65-16,-21 25-52 0,-27 27-24 15,-6 17 32 1,-3 9-34-16,-3 4 4 0,10-15-16 16,6-5-25-16,6-17 17 15,13-16-17-15,3-13-29 16,5-17-1-16,2-16-63 16,8-20-111-16,-1-10-323 15,4-16-343-15</inkml:trace>
  <inkml:trace contextRef="#ctx0" brushRef="#br0" timeOffset="203">479 1360 2524 0,'0'0'388'15,"0"0"-218"-15,0 0 22 16,0 0 15-16,0 0-60 15,259 40-107-15,-136-36-26 16,19-4-14-16,12 6-102 16,61 7-108-16,-36-4-600 15,-26 6-684-15</inkml:trace>
  <inkml:trace contextRef="#ctx0" brushRef="#br0" timeOffset="563">2400 814 2507 0,'0'0'543'15,"0"0"-352"-15,0 0 14 16,-262 5 26-16,168 41-95 16,2 20-62-16,4 22 8 15,16 22-46-15,9 39-22 16,38 39-11-16,25-14 7 15,3-20-20-15,66-32-22 16,51-45-32-16,66-15 40 16,60-31-17-16,-10-31 5 15,-46-40 12-15,-63-28 6 16,-36-37 5-16,-10-60 11 0,-27-57 2 16,-20 2 35-1,-34 46-31-15,-30 60 4 0,-36 51 24 16,-17 10-31-16,-24 10-2 15,-16 17 1-15,3 26-132 16,-4 66-101-16,33 19-518 16,25 10-751-16</inkml:trace>
  <inkml:trace contextRef="#ctx0" brushRef="#br0" timeOffset="845">3684 1617 2671 0,'0'0'559'16,"0"0"-527"-16,0 0 72 15,0 0 90-15,0 0-68 16,0 0-30-16,215 128-88 15,-136-82-7-15,9 0 32 16,0-7-33-16,-8-9-19 16,-14-7-32-16,-22-14-96 15,-38-9-131-15,-6 0-414 16,-3 0-214-16</inkml:trace>
  <inkml:trace contextRef="#ctx0" brushRef="#br0" timeOffset="986">4107 1500 2181 0,'0'0'617'16,"0"0"-432"-16,0 0 32 16,0 0 71-16,0 0-39 15,-173 196-174-15,109-121-75 16,-24 30-41-16,12-17-179 16,13-16-646-16</inkml:trace>
  <inkml:trace contextRef="#ctx0" brushRef="#br0" timeOffset="3747">5401 229 1994 0,'0'0'511'16,"0"0"-329"-16,0 0-41 16,0 0 42-16,59-169 56 15,-30 141-127-15,11 8-59 0,8 10-29 16,9 10-23-16,12 7 36 15,4 35-37-15,3 21 0 16,-6 12 7-16,-15 10-7 16,-11 7 0-16,-27-1-6 15,-17-1 14-15,0-5 10 16,-44-3-18-16,-20-13 0 16,-9-10 18-16,-8-8-18 15,5-20-1-15,3-8 1 16,14-12 0-16,15-6 33 15,15-5-33-15,19 0 0 16,10 0 18-16,0 0-18 16,29 0-6-16,22 0 6 0,18 0 0 15,11 19-3 1,4 18 3-16,1 15 0 0,-6 15 5 16,-6 10-5-16,-14 13 1 15,-15-2 8-15,-19-2-2 16,-25-7 50-16,0-11-42 15,-33-10 12-15,-28-6 17 16,-20-14-26-16,-11-12-11 16,-13-8-7-16,-1-17 1 15,-2-1-6-15,4 0 5 16,16-19-52-16,28-10-23 16,48-27-152-16,12 6-525 15,18-2-947-15</inkml:trace>
  <inkml:trace contextRef="#ctx0" brushRef="#br0" timeOffset="4071">7158 333 2300 0,'0'0'587'0,"0"0"-413"15,0 0 54-15,0 0 18 16,0 0-86-16,-215 110-59 15,136 23-37-15,9 64-41 16,33 63 16-16,37 9-29 16,41-47-8-16,45-64-2 15,68-49 0-15,57-43-9 0,45-26 7 16,31-38 2 0,-50-22-1-16,-76-49 1 0,-51-5 0 15,-28-45 10-15,-22-69 1 16,-50-61 4-16,-10 3 1 15,-70 46-15-15,-85 46-2 16,-72 75-7-16,-57 35-60 16,22 16-106-16,35 28-883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40.2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135 12 2259 0,'0'0'475'0,"0"0"-389"0,0 0 8 16,0 0 176-16,0 0-73 15,0 0-120-15,-11-11-22 16,95 11-32-16,28 7-7 16,16 6-16-16,43 16-156 15,-32-1-336-15,-33-3-691 0</inkml:trace>
  <inkml:trace contextRef="#ctx0" brushRef="#br0" timeOffset="180">0 645 3095 0,'0'0'467'16,"0"0"-404"-16,0 0-51 15,186 4 3-15,25-4-14 16,84 0-1-16,-31 0-315 16,-46-14-1481-16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2:19.9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1148 2225 0,'0'0'298'0,"0"0"-273"16,0 0-15-16,0 0 37 15,0 0 18-15,262-253-34 16,-157 145-9-16,5-12-21 15,-9-6 17-15,-5-2-16 16,-16 14 53-16,-17 13 43 16,-21 17-33-16,-12 25 10 15,-16 20 28-15,-6 23-13 16,-8 16 40-16,0 7-42 16,0 78-34-16,-8 82 38 15,-21 69-37-15,-3-3-2 0,10-36-19 16,3-68-32-16,16-54 34 15,3 0-36-15,0 2-7 16,0-10-9-16,0-24-22 16,13-20-94-16,25-23-128 15,-6-19-408-15,-2-23-401 0</inkml:trace>
  <inkml:trace contextRef="#ctx0" brushRef="#br0" timeOffset="332">1694 150 1075 0,'0'0'1472'0,"0"0"-1123"0,0 0-95 16,0 0-46-16,0 0-7 16,0 0-81-16,-218 240-57 15,156-105-10-15,18 12-53 16,18-3 27-16,23-15-27 15,3-17-31-15,44-28 31 16,25-23-45-16,19-36-13 16,10-25 23-16,4-16-22 15,-8-54 56-15,-12-21-15 16,-28-24 16-16,-26-13-1 16,-28 0 2-16,0 4 7 0,-35 13-6 15,-17 21 5 1,-3 25-14-16,8 25-145 0,12 27-404 15,13 10-281-15,10 3-1100 0</inkml:trace>
  <inkml:trace contextRef="#ctx0" brushRef="#br0" timeOffset="646">2420 212 2032 0,'0'0'298'0,"0"0"-140"15,189-14 74-15,-86 3-38 16,18-3-67-16,2-2-51 16,0-4-56-16,-13-3 34 15,-25 7-20-15,-28 0 17 0,-24 9 18 16,-22 7 4-16,-11 0 17 16,0 10 6-16,-18 40-33 15,-26 27 29-15,-22 56-49 16,-14 47-1-16,8-3 9 15,9-23-24-15,24-25 2 16,21-45-23-16,2-3 6 16,3-1-24-16,1-25 1 15,2-17-85-15,-2-22-76 16,-17-16-167-16,-5-4-501 16,2-27-702-16</inkml:trace>
  <inkml:trace contextRef="#ctx0" brushRef="#br0" timeOffset="797">2540 938 2070 0,'0'0'643'0,"0"0"-506"15,0 0 25-15,0 0 95 16,186 0-82-16,-95 0-119 16,16 0-56-16,48-21-83 15,-26-7-395-15,-24 2-461 0</inkml:trace>
  <inkml:trace contextRef="#ctx0" brushRef="#br0" timeOffset="1121">3685 198 2372 0,'0'0'365'15,"0"0"-265"-15,0 0 57 16,0 0 39-16,215-80-42 15,-134 80-84-15,5 19-41 16,2 31 52-16,-15 19-18 16,-26 16-33-16,-38 19 7 15,-9 15-14-15,-66 13 16 16,-26 3-39-16,-21-8 0 16,0-9 3-16,15-20-3 15,18-22 0-15,24-23-7 16,31-17 14-16,22-12-5 15,3-12-2-15,22-3-9 0,28-2-8 16,20-7-43-16,14 0-72 16,43-33-145-16,-17-2-389 15,-15-3-200-15</inkml:trace>
  <inkml:trace contextRef="#ctx0" brushRef="#br0" timeOffset="34427">5498 513 1016 0,'0'0'806'16,"0"0"-679"-16,0 0-92 15,0 0 141-15,0 0 74 16,0 0-71-16,-27-24-44 16,13 7-45-16,-1 0 17 15,-7-4-23-15,-13-3-8 16,-9 4-1-16,-10 1-52 15,-9 2-7-15,-10 8 2 16,-4 2-3-16,4 7 38 0,-3 0-14 16,3 21-22-1,4 20 40-15,6 22-36 0,6 22-9 16,6 17 11-16,10 19-10 16,12 3 17-16,21 1-30 15,8-6 1-15,12-21-9 16,45-16 8-16,25-24 0 15,12-28-18-15,16-23-20 16,2-7 37-16,-12-32-13 16,-18-25 14-16,-34-2 4 15,-33-3-3-15,-15 2 7 16,-63 12 12-16,-35 9-14 16,-18 12 4-16,-8 17-10 15,4 10-117-15,29 18-541 16,35 1-1841-16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18.1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905 815 1590 0,'0'0'327'0,"0"0"-173"16,0 0-46-16,0 0 28 15,0 0 80-15,0 0-34 16,-79-98-66-16,79 71-32 15,25-5-54-15,26-4 22 16,22-1-7-16,15 5-17 16,16 10 14-16,3 11-37 15,1 11 1-15,-8 0-3 16,-21 22-2-16,-13 21-1 16,-22 7 5-16,-22 12-4 15,-22 8 25-15,0 12-25 0,-40 1 11 16,-30 7 20-1,-14-8-26-15,-7-3 10 0,4-17-14 16,9-8 7-16,24-23 25 16,19-11-14-16,16-10-8 15,11-10 23-15,8 0-35 16,0 0 0-16,8 0-12 16,28-3 5-16,20-8-2 15,16 8 6-15,11 3-6 16,8 0 7-16,-3 14 2 15,-3 29-1-15,-9 15-5 16,-15 14 6-16,-14 12 5 16,-16 0-5-16,-18 5 0 15,-13-12 28-15,0-5 8 16,-44-12 18-16,-13-13 0 0,-23-12 6 16,-11-18 42-1,-16-14-29-15,-6-3-26 0,2-12-7 16,4-28-40-16,16-7 9 15,18-4-9-15,26-6-63 16,47-31-81-16,0 9-326 16,37 7-565-16</inkml:trace>
  <inkml:trace contextRef="#ctx0" brushRef="#br0" timeOffset="728">1984 172 1048 0,'0'0'813'15,"0"0"-632"-15,0 0-16 16,0 0 17-16,0 0 10 16,0 0-12-16,-226-138-74 15,165 117 2-15,-17 12-48 0,-17 6-5 16,-10 3 5 0,-18 3-38-16,-9 30 7 0,-7 6-13 15,12 1 2-15,6-1 24 16,23-3-7-16,15-1-15 15,13 0 9-15,4 11-19 16,0 19 14-16,-3 22-13 16,-4 18-10-16,1 21 32 15,6 9-20-15,12-1 1 16,16-4 7-16,25-7-20 16,8-5 10-16,5-3-6 15,0 3-4-15,34-2 22 16,6-3-23-16,8 3 7 0,9-1 20 15,9 1-15 1,3-11-10-16,7 2 5 0,6-4 2 16,1-12 6-16,11-9-15 15,9-10 0-15,14-9-1 16,17-18 2-16,45-23 7 16,39-22-8-16,49-41 0 15,6-57-9-15,-15-28 9 16,-50 1-36-16,-65 17 21 15,-37 12-9-15,-30 0 7 16,-6-49-4-16,-20-62 21 16,-35-66 6-16,-15-19-6 15,-76 17 15-15,-12 61 24 16,4 70 4-16,1 49 35 16,-12 19-24-16,-25-4-9 0,-18 9-15 15,-16 6-30-15,22 21-8 16,23 32 7-16,43 24-109 15,29 32-243-15,27 10-1128 0</inkml:trace>
  <inkml:trace contextRef="#ctx0" brushRef="#br0" timeOffset="1542">4423 1186 2499 0,'0'0'366'0,"0"0"-267"16,0 0-86-16,0 167 108 15,3 53 62-15,9 112-65 16,-2 42-43-16,-1 0-46 15,-6-60-7-15,4-103 7 16,0-60-28-16,-2-60 0 16,-2-35-1-16,1-7 0 0,-1-12-2 15,-3-18-64 1,0-19-61-16,0-47-108 0,0-70-226 16,0-76-11-16,-19-83 213 15,-6-50-224-15,-19-11-83 16,-13 16 439-16,1 52 127 15,14 58 412-15,20 67-60 16,16 54-34-16,6 36 43 16,0 5-73-16,31 3-38 15,13 10-65-15,20 16-77 16,24 17-2-16,22 3-27 16,13 16-25-16,9 27-19 0,-1 13-25 15,-18 13 30-15,-18 6-39 16,-36 9 11-16,-42 12 16 15,-17 6 17-15,-68 6 0 16,-42 0-22-16,-22-9-22 16,-6-20-2-16,14-27-29 15,33-22-24-15,62-30-69 16,26-27-385-16,3-18-646 0</inkml:trace>
  <inkml:trace contextRef="#ctx0" brushRef="#br0" timeOffset="1722">6082 1556 2756 0,'0'0'490'0,"0"0"-466"16,0 0-23-16,0 0 116 15,0 0-48-15,266-36-69 16,-128 0-63-16,-21 7-601 15,-22 3-1511-15</inkml:trace>
  <inkml:trace contextRef="#ctx0" brushRef="#br0" timeOffset="2033">7224 1222 2960 0,'0'0'480'0,"0"0"-453"16,0 0-18-16,0 0 9 15,0 0-17-15,0 0 35 16,123 223-30-16,-57-112-6 16,7 8 7-16,3-12-7 15,2-14 0-15,-5-27-18 16,-12-30-7-16,-2-30 24 15,-15-6-36-15,-5-52 34 16,-2-27-7-16,-2-22 10 16,3-14-6-16,2-14 0 0,4 7-95 15,20-5-156-15,-4 33-324 16,-10 31-248-16</inkml:trace>
  <inkml:trace contextRef="#ctx0" brushRef="#br0" timeOffset="3274">8871 1334 1637 0,'0'0'613'0,"0"0"-313"16,0 0 70-16,0 0-53 16,0 0-137-16,-199-145-86 15,117 145-50-15,-6 10-26 0,9 46 24 16,13 16-36-1,22 13 1-15,31 1-14 0,13-5-20 16,21-15-39-16,37-16-44 16,11-24-51-16,13-23-22 15,-6-3-40-15,-4-38 75 16,-6-17 107-16,-18 3 41 16,-13 10 10-16,-16 12 117 15,-16 18 142-15,-3 12-29 16,0 0-133-16,0 25-81 15,0 21-1-15,-7 16-25 16,7 10 2-16,0-1-2 16,11-7-3-16,29-11-9 0,11-16-51 15,5-18-16 1,-2-19-46-16,3 0 22 0,6-39-36 16,3-21-14-16,3-14-25 15,1-11 45-15,-5-8-91 16,-7-2 143-16,-7-1 75 15,-7-2 6-15,-7 0 7 16,-5-4 8-16,-3-2 38 16,1-3 39-16,2 3-23 15,-3 10 7-15,5 0 3 16,1 13-31-16,-1 2-14 16,-5 6 2-16,-7 10 29 15,-12 7 68-15,-10 12-12 16,0 11-9-16,-10 7-22 15,-24 10-1-15,-5 9 9 0,-16 7-30 16,-6 9-44-16,-12 41 10 16,-2 29-25-16,3 49 15 15,-1 55 8-15,16 57-8 16,16 16 6-16,26-6-24 16,15-31-6-16,0-58 9 15,30-37-9-15,9-34-41 16,20-25-2-16,29-6-16 15,20-14 58-15,21-18-31 16,-6-27-43-16,-13-20 36 16,-23-42-26-16,-21-16 2 15,-19-18 24-15,-22-3 36 16,-13 2 3-16,-12 14 64 16,0 17 38-16,0 21 21 0,-18 24-12 15,2 19-3-15,6 2-39 16,-2 28-56-16,2 32 12 15,3 20-25-15,7 8-10 16,0-3-7-16,26-13-62 16,21-19-35-16,11-24-12 15,4-29-40-15,8 0 76 16,-8-49 12-16,-4-20-108 16,-11-13 107-16,-10-7 48 15,-11 4 31-15,-13 16 67 16,-4 19 93-16,-9 21 29 15,0 19-26-15,0 10-76 16,-9 30-42-16,-1 36-45 0,3 22 9 16,7 17-5-16,0 3-2 15,14-2 1-15,33-17-3 16,19-21-39-16,10-25 13 16,12-27-29-16,7-16-5 15,-4-10-27-15,0-33-45 16,-3-17 36-16,-5-7-37 15,-7-10 47-15,-6 0 68 16,-11-2 4-16,-15 2 14 16,-12 6 77-16,-13 6 48 15,-16 5 53-15,-3 15-30 16,-7 5-32-16,-27 17 19 16,-13 14-27-16,-10 9-23 15,-13 16-38-15,-2 35-29 16,-1 22 27-16,10 13-20 0,23 8 2 15,18-1 6-15,22-5-33 16,18-9 0-16,52-17-14 16,33-18-25-16,103-35-52 15,-20-9-271-15,-10-6-693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30.7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 0 3062 0,'0'0'478'0,"0"0"-478"16,0 0 0-16,0 0 73 15,0 0 62-15,0 0-43 16,0 0-85-16,128 171-7 15,-118-119 9-15,-10 8-9 16,-25 29-122-16,-29-12-146 16,-12-14-777-16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10.1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419 53 2094 0,'0'0'463'0,"0"0"-380"16,0 0-63-16,0 0 139 15,-159-48 30-15,100 48-100 16,0 0-45-16,5 15 23 16,14 18-14-16,12 10 27 15,12 9-60-15,13 11-19 16,3 3 16-16,6 0-17 16,29-9-14-16,8-9-2 15,14-20-51-15,12-13-4 0,12-15-86 16,43-25-125-16,-21-12-277 15,-6 0-555-15</inkml:trace>
  <inkml:trace contextRef="#ctx0" brushRef="#br0" timeOffset="638">988 79 2121 0,'0'0'521'15,"0"0"-351"-15,0 0 47 16,0 0 39-16,-199-37-84 16,147 48-58-16,1 22-65 0,11 22-37 15,15 9 13-15,17 8-25 16,8-4-10-16,11-4-14 16,30-15-59-16,15-16-46 15,6-25-145-15,8-8-110 16,-8-8 27-16,-6-31 73 15,-13-8 151-15,-12 1 93 16,-13-2 40-16,-10 18 119 16,-8 10 176-16,0 17 48 15,0 3-77-15,0 19-137 16,-8 18-15-16,6 14-29 16,2-1-56-16,0 1-7 15,21-15-22-15,17-10-49 16,8-22-8-16,10-4-9 0,1-16-15 15,-4-30-88-15,-4-7 0 16,-8-5 123-16,-6-6 25 16,-8 4 21-16,-11 10 28 15,-7 17 62-15,-9 10 71 16,0 15 25-16,0 8-69 16,0 14-43-16,0 22-56 15,-6 20 14-15,3 9 11 16,3 4-28-16,0 5-13 15,32-7-2-15,11-8-4 16,9-12 3-16,2-21-48 16,-1-18 10-16,-7-8 20 15,-2-8-20-15,-10-30 27 0,-6-12 11 16,-15-5 1 0,-13-7 44-16,0-2 14 0,-35 4 12 15,-21 8 20-15,-12 10-22 16,-5 16-35-16,8 18-33 15,12 8-51-15,20 6-197 16,17 10-906-16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31.3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66 2600 0,'0'0'558'0,"0"0"-504"15,0 0-46-15,0 0 111 16,0 0-18-16,0 0-101 15,0 0-24-15,135-39-210 16,-74 12-532-16</inkml:trace>
  <inkml:trace contextRef="#ctx0" brushRef="#br0" timeOffset="157">1050 186 2129 0,'0'0'946'16,"0"0"-787"-16,0 0-159 16,0 0-30-16,0 0-101 15,193-154-560-15</inkml:trace>
  <inkml:trace contextRef="#ctx0" brushRef="#br0" timeOffset="274">1826 240 2776 0,'0'0'514'0,"0"0"-477"16,0 0 63-16,0 0-11 16,0 0-89-16,0 0-640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28.5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 0 1864 0,'0'0'485'0,"0"0"-349"15,0 0 78-15,0 0 40 16,0 0-65-16,0 0-33 16,-40 0-86-16,40 0-30 15,0 0-5-15,0 0-25 16,15 0 20-16,26 0-29 15,23 0 0-15,24 0 8 16,18 10-8-16,14-4-1 0,7 1 0 16,-2 0 6-16,-4 2-11 15,-13 4 5-15,-20 1 0 16,-22-2-1-16,-22 8-3 16,-22 3-2-16,-19 6 6 15,-3 17 0-15,-12 14 36 16,-39 15-18-16,-14 17 9 15,-15 10 34-15,-11 10-41 16,-4 5 13-16,0 2-12 16,4-4-12-16,3-1 33 0,9-9-42 15,9-14 1 1,16-19 17-16,13-14-8 0,16-16 4 16,6-16 7-16,9-7-12 15,5-10 14-15,2-4-23 16,3-2 0-16,0-3 26 15,0 0-25-15,0 4 4 16,0-1-5-16,12 7 6 16,16 6 21-16,20 1-27 15,11-2 0-15,14-1 12 16,10-1-12-16,8-3 0 16,4 0-1-16,3-4 10 15,-7-1-9-15,-10-5 0 16,-11 0 0-16,-20 0 17 15,-18 0-17-15,-10 0-11 0,-18-8-5 16,-4 1-13 0,0-2 4-16,0-4-145 0,-36-11-145 15,2 3-423-15,-1-3-808 0</inkml:trace>
  <inkml:trace contextRef="#ctx0" brushRef="#br0" timeOffset="275">0 1060 2562 0,'0'0'455'0,"0"0"-340"16,0 0 35-1,0 0 3-15,0 0-20 0,0 0 1 16,0 0-110-16,35-63 0 15,64 56 0-15,29 2 25 16,21-2 5-16,8-2-54 16,-8-2 0-16,-10 1-14 15,-26 0-19-15,-22 10-115 16,-43 0-136-16,-30 14-415 16,-18 12-583-16</inkml:trace>
  <inkml:trace contextRef="#ctx0" brushRef="#br0" timeOffset="647">1600 1837 2597 0,'0'0'561'0,"0"0"-495"15,0 0 45-15,0 0 102 16,0 0-45-16,0 0-110 16,0 0-17-16,-124 152-40 15,119-109 7-15,5 2-8 16,9 4-17-16,38-7 16 16,22-9-61-16,14-12-15 0,21-21 35 15,0-5 2 1,-6-37 32-16,-13-14 8 0,-27-10 17 15,-28-3 26-15,-30 8 2 16,-12 5 27-16,-54 9 3 16,-20 12-54-16,-21 15-19 15,-1 10-2-15,8 10-96 16,24 0-63-16,29 14-406 16,25 2-483-16</inkml:trace>
  <inkml:trace contextRef="#ctx0" brushRef="#br0" timeOffset="883">3092 1398 2198 0,'0'0'1001'15,"0"0"-846"-15,0 0-149 16,0 0 14-16,0 0 121 15,0 0-35-15,0 0-62 16,28 216-13-16,-43-133-20 16,-29-2-11-16,-13-2-42 15,-25 6-98-15,18-19-129 16,8-23-598-16</inkml:trace>
  <inkml:trace contextRef="#ctx0" brushRef="#br0" timeOffset="1272">4845 506 2467 0,'0'0'505'16,"0"0"-427"-16,0 0 18 15,0 0 104-15,0 0-72 16,0 186-67-16,0-15 16 15,-5 2-17-15,-8-12-30 16,1-23 24-16,12-35-29 16,0-2-25-16,0 0 13 15,0-25-13-15,0-27-66 16,3-42-115-16,-3-7-338 16,0-15-261-16</inkml:trace>
  <inkml:trace contextRef="#ctx0" brushRef="#br0" timeOffset="1550">3893 328 2495 0,'0'0'535'16,"0"0"-489"-16,0 0 8 15,0 0 170-15,0 0-87 16,0 0-19-16,259 0-16 15,-51 0-57-15,58 0 23 16,14 0-61-16,-50 0-5 16,-59 0 22-16,-73-3-14 15,-17-4-10-15,-11 4 0 16,-8-1-25-16,-14 4 17 0,-31 0-61 16,-17 0-45-16,-29 43-37 15,-25 3-465-15,-5 0-582 0</inkml:trace>
  <inkml:trace contextRef="#ctx0" brushRef="#br0" timeOffset="1954">5723 1864 2769 0,'0'0'488'0,"0"0"-433"15,0 0 80-15,0 0 126 16,0 0-126-16,0 0-113 16,0 0 20-16,-95 68-34 15,80-30 17-15,9 6-25 16,6 3 9-16,0-1-3 15,43-4-6-15,23-9-27 16,26-10 20-16,13-18-14 16,11-5 7-16,-6-9 5 15,-18-33 9-15,-38-14-4 0,-32-10 5 16,-22-6-1 0,-38 4 51-16,-44 5-36 0,-25 10 3 15,-6 15-18-15,1 14-5 16,21 11-15-16,13 13-205 15,36 0-480-15,16 7-1233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32.7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0 265 2016 0,'0'0'315'16,"0"0"-242"-16,0 0 4 0,0 0 105 16,95 183-11-16,-36-125-83 15,14-4-53-15,18 2 8 16,11-5-29-16,8-7-4 15,1-11-4-15,6-14 3 16,5-12 12-16,-2-7-21 16,10 0 0-16,6-28-18 15,6-16 18-15,8-5-12 16,6-6 3-16,8-4-1 16,-4-1-4-16,-6 7 13 15,-5 7 1-15,-10 10 4 16,-4 7-4-16,-5 9 21 15,2 9 6-15,7 6-5 0,6 5 44 16,4 0-51-16,2 5-6 16,-6 14 39-16,-6 2-27 15,-7 3-3-15,-12 5-10 16,-7 4-7-16,-15-1 19 16,-11 5-18-16,-10-6-2 15,-7-7 18-15,-9-3-18 16,8-15 0-16,4-6-1 15,5-6-69-15,8-34 35 16,2-16 2-16,3-6-33 16,-3-7-5-16,3 0 18 15,4 0 38-15,10 7 14 16,12 13 1-16,11 9 33 0,14 17-1 16,4 16 0-16,3 7 24 15,1 4-25-15,2 29 11 16,6 2-9-16,28 6-7 15,35 0 16-15,50-4-23 16,13-7-2-16,-3-11 24 16,-19-9-15-16,-32-6-1 15,-41-2-2-15,-43-2-23 16,-40 0 27-16,-18 0-27 16,-2 0 0-16,2 0 15 15,-3 0-14-15,-24-2 12 16,-21-9-13-16,-14 5 0 0,-11 0 0 15,-15-8-24-15,0 4-130 16,-7-6-392-16</inkml:trace>
  <inkml:trace contextRef="#ctx0" brushRef="#br0" timeOffset="609">2776 1538 2041 0,'0'0'371'0,"0"0"-220"16,0 0-145-16,0 0 115 15,0 0 103-15,98 188-88 16,-51-107-39-16,7 11-49 0,6-3-19 15,1-12-2 1,1-9-26-16,4-23 18 0,3-28-13 16,4-17-5-16,-4-23 40 15,-8-40-41-15,-5-19 1 16,-20-10-1-16,-11-6-19 16,-13 8-53-16,-9 13-145 15,-3 18-127-15,0 16-23 16,0 29-148-16,0 14-197 15,0 0-362-15,0 14 1074 16,4-1 61-16,-1-1 709 16,9 12-377-16,-5 6 5 15,4 12-97-15,0 12-2 16,-1 4-41-16,2 10-72 0,-9-2-14 16,4 0-51-16,1-7-63 15,-4-10 6 1,2-14-64-16,6-14-113 0,-5-14-358 15,3-7-433-15</inkml:trace>
  <inkml:trace contextRef="#ctx0" brushRef="#br0" timeOffset="762">3704 1341 1565 0,'0'0'1328'16,"0"0"-1150"-16,0 0-131 15,0 0-31-15,0 0-16 0,0 0-95 16,0 0-554 0,66-72-825-16</inkml:trace>
  <inkml:trace contextRef="#ctx0" brushRef="#br0" timeOffset="1083">4149 1825 605 0,'0'0'1313'0,"0"0"-1094"16,0 0-119-16,0 0 67 15,0 0 6-15,205 25-30 16,-143-46-58-16,-11-11-72 16,-12 0-11-16,-17-2 26 15,-22 5-13-15,0 0 67 0,-32 3 21 16,-22 9-26-16,-9 4 55 15,-10 13-58-15,1 0-2 16,6 19 14-16,8 25-44 16,18 4-9-16,18 9 0 15,22-3-32-15,0 4 10 16,40-7-11-16,25-9-77 16,19-14-7-16,55-28-176 15,-19 0-330-15,-14-20-249 0</inkml:trace>
  <inkml:trace contextRef="#ctx0" brushRef="#br0" timeOffset="1281">4931 1092 2227 0,'0'0'604'16,"0"0"-513"-16,0 0 1 15,0 0 117-15,-31 229-50 16,31-101-54-16,0 7-95 15,0 3-8-15,15-7-4 16,7-3-4-16,-3-13-144 16,-9-6-317-16,-3-30-198 15,-7-34-1018-15</inkml:trace>
  <inkml:trace contextRef="#ctx0" brushRef="#br0" timeOffset="1422">4799 1661 2136 0,'0'0'382'0,"0"0"-297"16,0 0 21-16,0 0 80 16,236-100-130-16,-159 91-56 15,-12 9-141-15,-14 0-339 16,-29 0-440-16</inkml:trace>
  <inkml:trace contextRef="#ctx0" brushRef="#br0" timeOffset="1632">4004 1344 2390 0,'0'0'369'0,"0"0"-287"16,0 0-42-16,0 0 123 15,233-157-16-15,-179 144-113 16,-10 13-34-16,-15 0-63 15,-14 13-109-15,-8 25-167 16,-7-4-279-16,0-10-381 0</inkml:trace>
  <inkml:trace contextRef="#ctx0" brushRef="#br0" timeOffset="1720">4543 1092 1886 0,'0'0'608'0,"0"0"-463"15,0 0-68-15,252-230-77 16,-150 164-82-16,-14 14-467 0</inkml:trace>
  <inkml:trace contextRef="#ctx0" brushRef="#br0" timeOffset="2861">6096 1778 2628 0,'0'0'171'16,"0"0"-171"-16,0 0 0 15,211-70 124-15,-108 9-68 0,11-21-56 16,-6-8-30-16,-10-9-8 16,-20 3 22-16,-27-4-23 15,-29 8 33-15,-22 14 6 16,0 9 54-16,-34 16 49 15,-14 21 24-15,-6 16-20 16,-3 16 8-16,-2 19-40 16,4 47-24-16,12 32-5 15,5 46-25-15,16 51 21 16,9 41-42-16,4-19 8 16,6-44-17-16,3-62-23 15,0-49-35-15,0-6-32 16,0-10-10-16,0-15 19 15,0-31-23-15,0 0 42 0,12-57 71 16,13-22-15-16,11-19 14 16,11-14-7-16,9 1 16 15,10 9-1-15,-2 20 13 16,2 30 14-16,-7 28 68 16,-11 24-33-16,-4 24-12 15,-6 41 19-15,-7 16-37 16,-11 11-3-16,-1 8-33 15,-4-5 9-15,0-10-24 16,2-16-8-16,2-23-89 16,6-26-39-16,1-20-39 0,7-7 30 15,-1-38-31 1,1-22 32-16,0-3 117 0,-7 6 39 16,-8 5 3-16,-4 19 86 15,-6 18 57-15,-4 18 33 16,-1 4-95-16,4 26-75 15,12 27 60-15,6 10-47 16,15 2-14-16,15-6-8 16,11-10 7-16,10-16-17 15,1-20-13-15,-12-13-73 16,-13-13 44-16,-20-36 4 16,-25-17 29-16,-7-13 19 15,-32-6 11-15,-34 3 47 16,-14 10-13-16,-7 12 16 0,5 21 51 15,21 13-29-15,24 16-20 16,27 10-26 0,10 0-37-16,25 0-34 0,45 14-25 15,21 5-52-15,14-2-1 16,12-1-1-16,-1-7 29 16,-2-2 2-16,-16-2 49 15,-10-5 33-15,-19 0 21 16,-25 0 51-16,-19 0 104 15,-21 0-18-15,-4 0 42 16,-22 0-78-16,-32 0-90 16,-12 4 28-16,-7 27-21 15,0 11-15-15,11 14 49 0,18 7-38 16,18 5-22 0,23 2-11-16,3-5 8 0,29-5-20 15,27-18-22-15,16-16-40 16,4-21 33-16,4-5-33 15,-2-31 3-15,-14-18 41 16,-12-11 14-16,-19 5 14 16,-11 5 14-16,-7 13 32 15,-12 20 89-15,-3 17-4 16,0 0-52-16,0 28-44 16,0 26 10-16,10 1 27 15,9 0-71-15,6-11-1 16,16-22-12-16,16-22-105 15,-1-15-94-15,-17-23-484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36.4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 0 1846 0,'0'0'365'0,"0"0"-257"16,0 0-108-16,0 0 175 16,0 0 17-16,0 0-86 15,-8 109-66-15,8-99-16 16,0-8-3-16,19-2 24 15,-1 0-17-15,4-10-4 16,-3-13 3-16,-6 3-26 16,-6 3 23-16,-2 12-24 0,-5 5-30 15,0 0-245-15,-8 5-713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36.6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47 86 2578 0,'0'0'519'0,"0"0"-459"16,0 0 101-16,0 0-37 0,0 0-63 15,0 0-61-15,0 0-79 16,-48-60-116-16,55 48-464 16,20-2-1732-16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37.4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284 259 1835 0,'0'0'478'16,"0"0"-321"-16,0 0-37 15,0 0 132-15,-7 191-19 16,7-69-108-16,0 18-25 15,0 9-57-15,0-2-22 0,0-16 20 16,3-14-41-16,16-24-45 16,3-21-97-16,7-33-196 15,-4-22-370-15,-6-17-1329 0</inkml:trace>
  <inkml:trace contextRef="#ctx0" brushRef="#br0" timeOffset="165">0 935 1015 0,'0'0'1529'15,"0"0"-1242"-15,0 0-220 16,0 0 86-16,0 0 10 0,274-64-131 16,-115 44-32-16,-24 6-234 15,-25 5-644-15</inkml:trace>
  <inkml:trace contextRef="#ctx0" brushRef="#br0" timeOffset="530">930 1123 2673 0,'0'0'315'0,"0"0"-315"16,0 0-24-16,0 0 24 16,0 0 91-16,189-24-91 15,-102 3-26-15,1-10 5 16,-16-1-29-16,-16-8-20 16,-27-2 42-16,-26-4 28 15,-3-1 32-15,-37 8 42 16,-27 10-11-16,-17 15 37 15,-14 14-24-15,0 0 19 16,12 40 2-16,14 13-54 16,22 15 28-16,25 9-53 15,22-3-17-15,22-1 11 16,50-12-12-16,26-12-64 16,77-21-128-16,-18-16-314 0,-22-12-316 0</inkml:trace>
  <inkml:trace contextRef="#ctx0" brushRef="#br0" timeOffset="802">2019 817 2218 0,'0'0'383'16,"0"0"-260"-16,0 0 64 16,0 0 69-16,-215-45-56 15,175 62-158-15,18 25-33 16,18 14-7-16,4 9 5 0,26 0-14 15,24-2-28 1,16 0-14-16,4-8 42 0,-8-5-22 16,-8-8 19-16,-16 1 10 15,-25-7-13-15,-13-3 13 16,-22-4 0-16,-39-6-42 16,-11-12-23-16,2-11-44 15,4-41-136-15,26-18-282 16,18-9-291-16</inkml:trace>
  <inkml:trace contextRef="#ctx0" brushRef="#br0" timeOffset="984">2420 0 2009 0,'0'0'740'0,"0"0"-641"15,0 0-26-15,12 257 132 16,-12-112 12-16,0 34-109 15,-4-15-87-15,-4 3-15 16,5-9-6-16,3-10-175 16,0-20-442-16,0-43-491 0</inkml:trace>
  <inkml:trace contextRef="#ctx0" brushRef="#br0" timeOffset="1135">2293 844 2640 0,'0'0'496'16,"0"0"-445"-16,0 0-41 0,0 0 59 15,269-46-69-15,-144 40-343 16,-13 6-1132-16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38.9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529 742 2590 0,'0'0'305'0,"0"0"-296"16,0 0 21-16,-226-14-30 16,150 37 96-16,6 24-63 15,20 4-15-15,16 12-18 16,24 0-5-16,10-2-7 15,10-3 3-15,37-14-20 16,16-2 20-16,6-2 9 16,0-9 3-16,-3-3-3 0,-18-1 0 15,-20-3-5-15,-24-5 6 16,-4-3-1-16,-36-3 0 16,-30-6-12-16,-15-4-45 15,-2-3-64-15,-8-30-153 16,25-13-255-16,22-10-756 0</inkml:trace>
  <inkml:trace contextRef="#ctx0" brushRef="#br0" timeOffset="212">890 95 2492 0,'0'0'477'15,"0"0"-467"-15,0 0 35 0,3 210 135 16,-3-85 4-16,0 19-114 16,0 7-55-16,0 4 24 15,12-6-39-15,6-9-18 16,8-10-102-16,-4-35-337 16,-9-39-353-16</inkml:trace>
  <inkml:trace contextRef="#ctx0" brushRef="#br0" timeOffset="385">612 771 2458 0,'0'0'545'0,"0"0"-463"16,0 0-32-16,0 0 73 15,267-10-20-15,-150 10-103 16,32 0-111-16,-29 0-564 15,-25 0-1716-15</inkml:trace>
  <inkml:trace contextRef="#ctx0" brushRef="#br0" timeOffset="1011">1700 952 2675 0,'0'0'340'16,"0"0"-314"-16,0 0 63 15,0 0 109-15,-237-68-86 16,168 73-58-16,6 39-37 15,9 14 38-15,20 10-55 16,21 5-4-16,13-6 2 16,18-9-46-16,40-19-30 15,14-20-73-15,10-19-60 0,0 0-1 16,-9-23 28-16,-10-18 113 16,-19-6 71-16,-12 1 27 15,-17 5 115-15,-8 18 86 16,-4 8-23-16,-3 15-40 15,0 0-134-15,0 27-25 16,12 25-7-16,10 14 1 16,14 2-11-16,8-5-20 15,10-11-50-15,1-15-13 16,3-21-22-16,-7-16-69 16,-7-13-43-16,-4-37 15 15,-8-25 60-15,-5-23 72 16,-6-44 81-16,1-48 10 15,-14-39 76-15,-4-12 13 0,-4 49 89 16,0 60-27-16,0 69 30 16,0 34-4-16,-4 23 12 15,4 6-49-15,-3 49-126 16,3 91-24-16,0 64 48 16,0 32-29-16,17-25-1 15,5-54-9-15,0-56-9 16,0-21-20-16,12 18-160 15,-2-19-295-15,-7-20-332 0</inkml:trace>
  <inkml:trace contextRef="#ctx0" brushRef="#br0" timeOffset="1271">2163 744 1035 0,'0'0'1503'15,"0"0"-1343"-15,0 0-159 16,0 0 32-16,0 0 48 16,250 23-48-16,-165-2-8 15,-5 8-17-15,-8 7 38 16,-13 10 38-16,-15 7-23 16,-11 5-13-16,-15 5 10 15,-11-4-13-15,-4-1-12 16,2-8-33-16,-1-19-94 15,6-26-176-15,-2-5-343 0,3-5-1429 0</inkml:trace>
  <inkml:trace contextRef="#ctx0" brushRef="#br0" timeOffset="1413">2858 508 2424 0,'0'0'546'16,"0"0"-475"-16,0 0-58 15,0 0 11-15,0 0-24 16,0 0-310-16,0 0-418 16,85 79-1207-16</inkml:trace>
  <inkml:trace contextRef="#ctx0" brushRef="#br0" timeOffset="1709">3366 812 1923 0,'0'0'646'0,"0"0"-380"16,0 0 57-16,0 0-67 16,0 0-153-16,0 0-80 15,-222-93-23-15,182 125-19 16,18 18 4-16,18 9-40 16,4 2 2-16,32 5 38 15,31-3-18-15,10-5 8 16,6-5 16-16,-1-7 9 15,-9-5 11-15,-18-10-11 16,-26-1 1-16,-25-7 14 0,-3-4-6 16,-60-5 3-16,-21-5-12 15,-14-5-32-15,3-4-31 16,-3-16-230-16,29-16-317 16,21-6-1006-16</inkml:trace>
  <inkml:trace contextRef="#ctx0" brushRef="#br0" timeOffset="1951">3898 147 403 0,'0'0'2449'0,"0"0"-2171"16,0 0-224-16,0 0 56 15,0 256 30-15,0-128-59 16,0 13-67-16,0 7-14 16,0-11 0-16,0-15-16 15,0-23-80-15,0-34-193 16,7-25-455-16,0-31-1400 0</inkml:trace>
  <inkml:trace contextRef="#ctx0" brushRef="#br0" timeOffset="2209">3540 781 2324 0,'0'0'335'0,"0"0"-285"16,0 0-33-16,281 45 111 15,-175-25 1-15,-8 4-35 16,-10 2-67-16,-15 6 22 15,-22 4 64-15,-11 5-34 16,-14 0-34-16,-11 2-9 16,-8 0-23-16,-7-4 11 15,0-6-24-15,0-10-121 16,0-19-187-16,0-4-437 16,0 0-1292-16</inkml:trace>
  <inkml:trace contextRef="#ctx0" brushRef="#br0" timeOffset="2344">4369 541 2535 0,'0'0'311'0,"0"0"-288"16,0 0-23-16,0 0 0 16,0 0-260-16,0 0-571 0</inkml:trace>
  <inkml:trace contextRef="#ctx0" brushRef="#br0" timeOffset="2589">4952 790 1523 0,'0'0'927'0,"0"0"-714"15,0 0-69-15,0 0 81 16,-233-60 29-16,167 97-136 15,7 26-58-15,11 16-10 16,19 9-4-16,16 9 23 16,13-11-61-16,3-4-7 15,45-12-2-15,13-21-6 16,20-16-73-16,49-33-128 16,-17 0-473-16,-10-10-272 0</inkml:trace>
  <inkml:trace contextRef="#ctx0" brushRef="#br0" timeOffset="2970">5600 728 2147 0,'0'0'576'0,"0"0"-449"16,0 0 133-16,0 0-42 15,0 0-114-15,0 0-65 16,-215-29-39-16,176 58 6 16,9 7-6-16,16 7-25 15,14 10 24-15,0 2-11 16,14 1-2-16,30 2 14 15,6 0 0-15,10-7-4 16,2 1 4-16,-4-9 0 16,-8-5 16-16,-12-3 19 15,-25-9-16-15,-13-3-4 16,-22-7-13-16,-47-2-2 16,-65-14-159-16,18 0-316 15,2-7-672-15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47.8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0 725 2254 0,'0'0'283'15,"0"0"-283"-15,0 0 0 16,0 0 78-16,192-126-5 16,-114 49-54-16,2-7-9 15,-11-12-9-15,-10 1 23 0,-23 6 47 16,-11 12 76-1,-13 22 32-15,-9 24-36 0,-3 16-9 16,0 15 0-16,0 20-73 16,-3 50 1-16,-16 28-61 15,4 23 0-15,5 10 29 16,10-3-29-16,0-5 1 16,0-24-2-16,3-12-5 15,16-23-16-15,10-10-133 16,-7-26-207-16,-4-10-658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45.8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544 46 1390 0,'0'0'342'15,"0"0"-214"-15,0 0-43 16,0 0 119-16,0 0-3 16,0 0-32-16,-37-44-99 15,30 42-19-15,-8 2 49 16,-11 0 21-16,-14 43-62 15,-14 28-45-15,-29 58 4 16,-21 54 64-16,22-3-18 16,16-12 7-16,37-30 2 15,29-40-26-15,0 7-22 16,17 2-22-16,42-13-3 0,24-22-16 16,71-16-202-16,-22-24-437 15,-16-18-1606-15</inkml:trace>
  <inkml:trace contextRef="#ctx0" brushRef="#br0" timeOffset="1094">1236 847 1739 0,'0'0'368'0,"0"0"-290"0,0 0-19 16,0 0 95-16,0 0-23 15,0 0-75-15,0 0-30 16,-33 32 50-16,44-32 3 16,11 0 10-16,8 0-13 15,2-9-53-15,5-19-16 16,2-1 3-16,5-3-9 16,7 0 8-16,5-8-9 15,8 0 0-15,5-6-9 16,4 0-12-16,1-7-24 15,-9 5 23-15,-9-5-3 16,-18 1 24-16,-16 3-4 16,-16 6 5-16,-6 7 10 15,-12 2 26-15,-32 15 19 16,-7 13 34-16,-12 6-10 0,-6 21 11 16,0 33-39-16,4 31-8 15,-1 24 15-15,7 44-32 16,17-4-8-16,15 5-5 15,17 1-4-15,10-41-7 16,15 0-2-16,32-29 0 16,11-30-14-16,15-31 14 15,15-24-61-15,47-24-101 16,-18-34-324-16,-19 0-472 0</inkml:trace>
  <inkml:trace contextRef="#ctx0" brushRef="#br0" timeOffset="1454">2512 892 2263 0,'0'0'533'16,"0"0"-422"-16,0 0 68 15,-186-9 10-15,120 18-66 16,9 21-66-16,10 9-56 15,16 4 35-15,18 2-36 16,13-2-14-16,6-4-5 16,38-6-88-16,10-10-56 15,6-16-39-15,-3-7 3 0,-6 0 80 16,-14-16 61-16,-12-4 58 16,-9 3 12-16,-10 12 113 15,-2 5 47-15,-4 0-33 16,0 22-58-16,3 14 18 15,6 4-62-15,4 2-29 16,6-9-8-16,6-7-2 16,1-13-148-16,14-13-185 15,-8-3-354-15,-6-23-1064 0</inkml:trace>
  <inkml:trace contextRef="#ctx0" brushRef="#br0" timeOffset="1630">2140 359 2201 0,'0'0'501'0,"0"0"-405"15,0 0 10-15,0 0 48 16,0 0-39-16,0 0-23 16,0 0-92-16,291 94-18 15,-159-58-297-15,-15-7-759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48.5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 27 2131 0,'0'0'352'0,"0"0"-206"15,0 0-43-15,0 0 139 16,0 0-58-16,0 0-102 16,-15 216-11-16,8-98-39 15,4 9-11-15,-1 6 18 16,4-3-33-16,0-8-5 15,0-18-1-15,11-25-14 16,0-26-4-16,3-27-44 16,-6-23-7-16,3-3 28 15,0-16 8-15,3-37 32 0,5-12-1 16,3-14 2-16,0 1 1 16,0 6-1-16,3 10-5 15,0 18-2-15,4 17 7 16,0 23 0-16,5 4-1 15,-6 21 1-15,4 30 24 16,-10 14-17-16,-6 7-7 16,-10-1 33-16,-6-1-21 15,0-16-1-15,-16-10 14 16,-22-11-25-16,-6-17 25 16,-6-9-25-16,-4-7 1 15,-6 0 21-15,6-28-21 16,7-7-1-16,10-4 0 15,23-20-90-15,14 10-193 16,0 5-516-16</inkml:trace>
  <inkml:trace contextRef="#ctx0" brushRef="#br0" timeOffset="1549">748 631 1719 0,'0'0'379'0,"0"0"-267"15,0 0 60-15,0 0 57 16,0 0-28-16,0 0-107 16,0 0-16-16,201-47 34 15,-175 101-48-15,-8 13 8 16,-11 15-27-16,-7 4-37 16,0-4 27-16,0-9-35 15,0-15-6-15,0-16-4 16,0-12-13-16,0-16 13 0,0-14 8 15,0 0 2 1,0-30 34-16,0-22-34 0,0-20-1 16,19-10 0-16,3-4 0 15,6 7 1-15,6 11 0 16,5 15 1-16,8 17 10 16,1 16-11-16,-1 20 0 15,0 0 13-15,-3 29 6 16,-10 24 14-16,-8 12-4 15,-16 9-2-15,-2 4-2 16,-4-11-25-16,-1-4-1 16,4-13-11-16,8-11-81 15,20-19-99-15,3-7-389 0,-3-13-395 16</inkml:trace>
  <inkml:trace contextRef="#ctx0" brushRef="#br0" timeOffset="1977">1868 573 2125 0,'0'0'490'0,"0"0"-450"16,0 0 3-16,0 0 194 16,0 0-60-16,0 0-89 15,0 0-64-15,91 209 15 16,-84-144 2-16,-2 0-26 15,-5-3-15-15,0-8-6 0,0-13-26 16,0-15 14-16,0-19-15 16,-9-7 33-16,9-12 8 15,0-36-2-15,0-13-5 16,12-14-1-16,20-8-4 16,5 1 2-16,2 14 4 15,5 16 1-15,-3 15 3 16,-4 21 7-16,-5 16 35 15,0 0-27-15,2 39 28 16,-8 20-1-16,-1 9-13 16,-6 13-1-16,-1 6-8 15,-4-5-5-15,4-6-1 16,-2-10-20-16,-3-20-1 0,2-14-12 16,-1-19-38-16,1-13-87 15,29-10-205-15,-3-30-352 16,-6-5-1433-16</inkml:trace>
  <inkml:trace contextRef="#ctx0" brushRef="#br0" timeOffset="2374">2783 0 1918 0,'0'0'397'0,"0"0"-281"15,0 0 89-15,0 0 119 16,0 0-100-16,0 0-102 15,0 0-73-15,-29-7-15 16,29 7 17-16,7 14-21 16,23 15 2-16,9 17 14 15,8 16-26-15,12 21 1 0,11 17 18 16,13 29-8 0,23 38 86-16,11 37-69 0,-16 36-28 15,-31 2 7-15,-62-19-27 16,-35-20-9-16,-74-29-108 15,6-42-190-15,0-34-634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08.6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678 130 1888 0,'0'0'305'0,"0"0"-237"15,0 0-16-15,0 0 126 16,0 0-25-16,0 0-31 16,-37-87-37-16,15 74-34 0,-10 0 16 15,-4 4-20 1,-12 9 20-16,-8 0-52 0,-9 17-3 15,-6 21 25-15,-1 13-23 16,4 15-8-16,4 8-5 16,15 8 5-16,15 7 20 15,15 3-26-15,19 2 0 16,0-5 3-16,16-4-3 16,24-14 0-16,6-9-9 15,14-12 18-15,6-26-24 16,8-16 15-16,7-8-53 15,10-20 11-15,3-32-38 16,1-20-21-16,2-10 10 16,0-14-9-16,-6-3 65 15,-15-7 2-15,-12 8 33 0,-18 5 18 16,-18 10 19-16,-21 14 32 16,-7 17 31-16,-3 13-15 15,-32 17 28-15,-5 10-12 16,-4 12-35-16,-3 6 6 15,1 38-40-15,5 14-9 16,9 17-18-16,8 14-4 16,8 16 15-16,7 0-16 15,3 7-17-15,-1 1 11 16,1-9-58-16,4-10-3 16,-6-18-25-16,5-24 37 15,3-17 34-15,0-27-18 16,0-8 0-16,0 0 5 0,16-25 13 15,12-14 21 1,6-9-9-16,14-5 9 0,1 3-7 16,5 8-7-16,1 8 0 15,1 18 14-15,-3 16 7 16,-9 0 20-16,-10 30-3 16,-6 22-4-16,-6 10 19 15,-4 6-29-15,1-12-4 16,0-17-4-16,0-11 4 15,2-13-12-15,1-15-20 16,7-8-47-16,-2-29 19 16,-2-13-15-16,1-10 26 0,-4 1 36 15,-8 4 7 1,-1 4 12-16,-4 21 56 0,-2 10 25 16,-4 20 28-16,0 0-72 15,-3 27-17-15,0 21 31 16,3 5-36-16,0 3-2 15,1-2-25-15,5-15-15 16,4-11-6-16,11-11-116 16,-5-12-353-16,-3-5-337 0</inkml:trace>
  <inkml:trace contextRef="#ctx0" brushRef="#br0" timeOffset="138">1594 482 1418 0,'0'0'1030'0,"0"0"-847"0,0 0-135 16,0 0-48-16,0 0-106 15,0 0-611-15</inkml:trace>
  <inkml:trace contextRef="#ctx0" brushRef="#br0" timeOffset="781">1940 844 1691 0,'0'0'747'16,"0"0"-641"-16,0 0-74 0,0 0-31 16,0 0 84-16,0 0-29 15,0 0-44-15,186-20 2 16,-132-5-14-16,-8 3-14 15,-12-4-10-15,-12-2-28 16,-19 0 33-16,-3-3 18 16,-12 4 1-16,-22 1 61 15,-12 6 14-15,-5 12 34 16,-5 8 12-16,4 4-31 16,1 34-9-16,11 18-30 15,12 11-20-15,18 9 17 16,10-1-48-16,0-6 0 15,40-14-1-15,14-16-5 16,11-22-45-16,13-17-41 0,3-6-83 16,0-42 9-16,-6-5-4 15,-10-9 77-15,-14 7 87 16,-18 1 6-16,-12 15 16 16,-10 11 115-16,-11 19 78 15,0 9 15-15,0 6-119 16,0 31-63-16,-3 19 3 15,3 0-23-15,0 6-8 16,0-12-14-16,34-9 1 16,13-18-12-16,9-17 11 15,6-6-74-15,-3-20-9 16,-2-28 4-16,-11-4 21 16,-11-2 29-16,-11 4 29 0,-8 11 27 15,-10 14 40 1,-6 13 46-16,0 12 18 0,0 0-60 15,-3 37-46-15,-10 11-10 16,7 11-13-16,3-4 5 16,3-4-7-16,0-9-39 15,9-11-61-15,16-17-150 16,-4-14-206-16,-2 0-233 0</inkml:trace>
  <inkml:trace contextRef="#ctx0" brushRef="#br0" timeOffset="1005">2099 356 2060 0,'0'0'511'0,"0"0"-459"15,0 0-7-15,0 0 155 16,0 0-34-16,177-143-86 15,-112 125-53-15,0 15-27 16,-5 3-42-16,2 15-227 16,-17 16-354-16,-15 0-579 0</inkml:trace>
  <inkml:trace contextRef="#ctx0" brushRef="#br0" timeOffset="1120">2775 137 1971 0,'0'0'294'0,"0"0"-205"0,0 0 5 16,181-8-94-16,-108 22-11 16,-1 11-521-16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55.8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81 0 2150 0,'0'0'866'0,"0"0"-816"16,0 0-6-16,0 0-17 16,0 0 172-16,0 0-85 15,69 170-68-15,-69-117-35 16,-5 5 1-16,-24 1-12 16,-3-5-93-16,-5-8-196 15,8-17-430-15,11-16-1051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57.0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2492 0,'0'0'383'0,"0"0"-320"16,0 0-63-16,0 0-9 15,0 0-151-15,0 0-640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57.1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2421 0,'0'0'457'16,"0"0"-457"-16,0 0-16 0,0 0-342 16,0 0-1961-16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56.1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85 2543 0,'0'0'545'0,"0"0"-519"16,0 0 16-16,0 0 124 16,0 0-124-16,0 0-42 15,0 0-138-15,113-29-179 16,-77 16-417-16,-2 1-1316 0</inkml:trace>
  <inkml:trace contextRef="#ctx0" brushRef="#br0" timeOffset="149">697 0 2036 0,'0'0'547'0,"0"0"-500"0,0 0-47 15,0 0-35-15,0 0-352 16,0 0-1694-16</inkml:trace>
  <inkml:trace contextRef="#ctx0" brushRef="#br0" timeOffset="296">1426 34 2186 0,'0'0'344'15,"0"0"-197"-15,0 0 159 16,0 0-117-16,0 0-189 0,0 0-289 16,0 0-789-16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53.7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31 418 1647 0,'0'0'323'16,"0"0"-170"-16,0 0 31 16,0 0 37-16,0 0-42 15,0 0-115-15,-31 0-28 16,31 0 42-16,6 0 11 0,14 0 26 16,14 5-46-16,6 0-28 15,3 3 17-15,9 2-47 16,-1 0-10-16,-1-1 22 15,1 3-22-15,-3-8 6 16,-8 4-7-16,-4-6 0 16,-9-2-2-16,-14 3 2 15,-6-3 0-15,-2 4 10 16,-5 3-9-16,0 6 12 16,0 6 22-16,-22 15-33 15,-8 5 38-15,-2 5-40 16,-4 10 1-16,-1 6 21 15,0-1-22-15,1 0-1 16,-1 3 1-16,1-6 0 0,11-11 1 16,3-9-1-16,7-14 0 15,8-7 5-15,7-9-5 16,0-6 0-16,0 4-6 16,0-4 6-16,0 3 17 15,0 4-17-15,14-1 9 16,1-3 24-16,7 4-22 15,3-3-5-15,4-4 3 16,5 0-8-16,5 0 23 16,-2 0-24-16,3 0-15 15,-4-11 6-15,-7 4-62 16,-2 1-48-16,-7 3-182 16,-8-4-262-16,-2 1-43 0,-10-4-1154 15</inkml:trace>
  <inkml:trace contextRef="#ctx0" brushRef="#br0" timeOffset="228">100 787 508 0,'0'0'1485'16,"0"0"-1204"-16,0 0-150 15,0 0 85-15,0 0 30 16,0 0-61-16,0 0-120 16,0 0-37-16,43 0 25 15,9 0-38-15,39 0-15 0,-11 0-170 16,-11 0-626-16</inkml:trace>
  <inkml:trace contextRef="#ctx0" brushRef="#br0" timeOffset="629">836 1203 1091 0,'0'0'1181'0,"0"0"-914"0,0 0-132 16,0 0 107-16,0 0 6 16,0 0-147-16,0 0-59 15,-85 73-27-15,75-40-5 16,4 6 20-16,6 2-30 16,0-8 0-16,0 4-8 15,16-6 8-15,18-12-40 16,10-9-20-16,4-10-45 15,2 0 51-15,-2-26-5 16,-8-11 30-16,-14-8 29 16,-13 2 1-16,-13 1 65 0,0 2 12 15,-32 8-14 1,-15 8 28-16,-4 8-92 0,0 5-5 16,11 11-128-16,14 0-412 15,18 0-1014-15</inkml:trace>
  <inkml:trace contextRef="#ctx0" brushRef="#br0" timeOffset="872">2076 1090 2405 0,'0'0'504'0,"0"0"-453"0,0 0 61 16,0 0 92-16,0 0-82 16,0 0-74-16,6 203-36 15,-41-160-12-15,-12 2-3 16,-1-9-115-16,4-6-140 16,7-11-335-16,18-14-339 0</inkml:trace>
  <inkml:trace contextRef="#ctx0" brushRef="#br0" timeOffset="1267">2972 0 1075 0,'0'0'1241'0,"0"0"-983"16,0 0-167-16,0 0 82 0,0 0 59 15,0 0-54 1,0 0-66-16,0 185-49 0,0-72-7 15,0 12-13-15,0 6-13 16,0 0-16-16,0-6-7 16,15-13 5-16,7-16-12 15,4-31-1-15,2-23-10 16,6-25-25-16,2-17-16 16,1-14-53-16,7-29-111 15,3-29-155-15,-11 7-298 16,-14 12-277-16</inkml:trace>
  <inkml:trace contextRef="#ctx0" brushRef="#br0" timeOffset="1475">2644 631 2359 0,'0'0'652'0,"0"0"-570"15,0 0-16-15,0 0 93 16,0 0-32-16,0 0-51 16,215 12-76-16,-124-12-10 15,26 0-97-15,-23 2-416 16,-19 7-696-16</inkml:trace>
  <inkml:trace contextRef="#ctx0" brushRef="#br0" timeOffset="1861">3728 1233 2458 0,'0'0'521'15,"0"0"-450"-15,0 0 118 16,0 0 4-16,0 0-80 15,0 0-71-15,0 0-35 16,-139 63 17-16,117-23-23 16,7 8-1-16,5 4 7 15,5 5-6-15,5-5-1 16,0-3 0-16,12-13 8 0,20-10-19 16,9-12-13-16,9-14-12 15,6 0 3-15,2-31-7 16,1-11 14-16,-17-10 16 15,-8 0 8-15,-21-1 2 16,-13 7 0-16,0 4 10 16,-35 7 34-16,-19 4-28 15,-5 8-16-15,1 9-4 16,2 12-107-16,16 2-253 16,19 0-705-16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4.9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0 865 1580 0,'0'0'1095'0,"0"0"-1036"16,0 0-42-16,0 0-14 16,183-229 53-16,-132 139-36 15,-7-6-20-15,-9-7 1 16,-16 1 53-16,-7 11 58 15,-12 14 18-15,0 25-13 0,0 27-5 16,0 25-1-16,-9 25-46 16,2 54-55-16,4 31 17 15,3 16-10-15,0 9-16 16,0 3 20-16,0-7-21 16,3-10-30-16,19 13-106 15,-7-32-246-15,2-29-700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5.5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0 555 2443 0,'0'0'515'0,"0"0"-411"15,0 0-92-15,0 0 53 16,0 0 95-16,0 0-99 16,58 195-28-16,-58-119-28 15,0-5-5-15,-10-9-14 16,1-13-50-16,6-22-14 16,3-18 3-16,0-9-22 15,0-13 57-15,3-29 25 16,19-21 12-16,9-9-3 0,-3-3-5 15,4-4-7 1,6 10 17-16,-3 13-6 0,9 27 6 16,-3 22 2-16,-4 7 4 15,-5 43 47-15,-7 23 0 16,-6 15-5-16,-12 8-16 16,-7-2-25-16,0-15 2 15,0-11-8-15,0-18-36 16,-14-17-14-16,2-20-5 15,-3-6 42-15,5-23-14 16,3-29-9-16,7-9 35 16,0-11 1-16,7-7 0 15,30-3-7-15,14 5 7 16,6 11 0-16,3 18 6 16,1 22 9-16,-6 26 36 0,-4 0 10 15,-10 38 11-15,-13 28 21 16,-6 10-35-16,-3 8-15 15,-5 2-16-15,-8-7-21 16,-1-11-6-16,-1-14-21 16,14-22-95-16,-1-16-349 15,5-11-325-15</inkml:trace>
  <inkml:trace contextRef="#ctx0" brushRef="#br0" timeOffset="655">1443 692 2345 0,'0'0'361'0,"0"0"-176"0,0 0 80 15,0 0-15-15,-250 37-88 16,190 6-88-16,16 6-28 16,19 4-41-16,22-1-5 15,3 1-35-15,18-4-79 16,30-14-52-16,14-8-143 15,6-17-33-15,-2-10 80 16,-4-6 84-16,-11-29 87 16,-14-16 91-16,-11-1 62 15,-16 3 154-15,-10 6 82 16,0 16-1-16,0 17-37 16,0 10-96-16,-7 5-104 0,-5 33-28 15,9 14-32-15,3 5-5 16,0-1 4-16,22-9-46 15,22-6-22-15,7-11-9 16,11-17-17-16,-4-13 68 16,1 0-95-16,-12-16 40 15,-11-27 61-15,-6-5 8 16,-5-6 13-16,-11 1 13 16,-2 10 63-16,-9 15 64 15,-3 17-10-15,0 11-28 16,0 7-62-16,0 38-39 15,0 15 10-15,0 5-11 16,0 5 6-16,4-8-14 16,21-9-32-16,12-17-32 0,7-14 21 15,4-22-18-15,-5 0-21 16,-7-16 33-16,1-31 47 16,-11-7 9-16,-1-9 2 15,-6 7 6-15,-9 7 47 16,-4 13 52-16,-6 23 15 15,0 13-2-15,0 0-65 16,0 35-22-16,0 21-32 16,0 7 0-16,0 3-1 15,0-4-17-15,0-5-86 16,16-16-167-16,-10-18-465 16,0-15-983-16</inkml:trace>
  <inkml:trace contextRef="#ctx0" brushRef="#br0" timeOffset="881">915 358 2599 0,'0'0'462'0,"0"0"-462"16,0 0 0-16,0 0 100 15,0 0 26-15,200-151-54 16,-163 142-72-16,-5 6-30 16,5 3-115-16,-11 0-336 15,-1 9-285-15</inkml:trace>
  <inkml:trace contextRef="#ctx0" brushRef="#br0" timeOffset="1037">1585 5 2194 0,'0'0'533'15,"0"0"-447"-15,0 0 140 16,0 0-9-16,0 0-58 16,0 0-92-16,227 59-40 15,-173-44-27-15,8-8 0 16,11-7-67-16,40-9-216 16,-18-27-419-16,-19-5-1448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3.8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215 137 1979 0,'0'0'565'0,"0"0"-478"15,0 0-36-15,0 0 151 16,0 173 19-16,0-54-64 16,0 26-94-16,0 9-38 15,-7-27 13-15,4 5-32 16,3-24-6-16,0-19 0 16,0-27-133-16,10-16-123 15,8-19-286-15,1-21-318 0</inkml:trace>
  <inkml:trace contextRef="#ctx0" brushRef="#br0" timeOffset="438">0 765 1936 0,'0'0'581'0,"0"0"-529"15,0 0-34-15,0 0 206 16,0 0-34-16,0 0-111 15,211 66-42-15,-123-60-31 16,-2-6 21-16,2 0-27 16,-6 0 0-16,-13 0 8 15,-15 0-8-15,-18 0-9 16,-18 18-3-16,-9 25 12 16,-9 10 30-16,0 5-14 15,-5 6-4-15,-9-6 19 16,11-2-31-16,3-14-6 0,0-11-14 15,25-19-65-15,14-12-36 16,8 0-21-16,6-32 34 16,1-18 63-16,-7-9 7 15,-6 1 38-15,-9 0 22 16,-13 16 118-16,-6 10 85 16,-8 15-27-16,-5 17-50 15,0 0-43-15,0 14-54 16,0 25-28-16,0 7-10 15,0 4-11-15,0-5-2 16,7-5-33-16,3-8-98 16,-1-9-149-16,-3-7-376 0,-2-13-394 15</inkml:trace>
  <inkml:trace contextRef="#ctx0" brushRef="#br0" timeOffset="621">1158 508 1795 0,'0'0'497'16,"0"0"-393"-16,0 0 127 15,0 0 84-15,0 0-132 16,0 0-78-16,0 0-75 16,129 192-30-16,-195-105-114 15,3-19-405-15,6-21-473 0</inkml:trace>
  <inkml:trace contextRef="#ctx0" brushRef="#br0" timeOffset="792">1338 0 2328 0,'0'0'346'16,"0"0"-265"-16,0 0-8 15,243 0-34-15,-118 35-39 16,-23 3-472-16,-7-7-1762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2.7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590 879 1633 0,'0'0'1265'0,"0"0"-1067"16,0 0-161-16,0 0 95 15,0 0 61-15,-193-123-83 16,131 123-70-16,-3 0-26 16,-1 20 31-16,4 22-32 15,11 10-13-15,11 10 24 16,11 4-24-16,17-3-1 15,12-1 1-15,0-9-36 16,27-11 7-16,20-13-67 16,8-12-19-16,2-17 9 15,9 0-55-15,-3-39-12 0,-1-18 14 16,-11-20 6-16,-7-23 78 16,-9-40 47-16,-13-44 28 15,-6 4 109-15,-10 19 4 16,-6 28 32-16,0 51 41 15,0 15-53-15,0 14 38 16,0 40-39-16,0 13-60 16,0 62-5-16,0 40-44 15,0 29 19-15,0 46-14 16,0-16-19-16,0 0 27 16,0-13-36-16,0-37 0 15,10-6-18-15,6-26-1 16,2-30-74-16,11-46-92 15,0-3-316-15,-11-17-391 0</inkml:trace>
  <inkml:trace contextRef="#ctx0" brushRef="#br0" timeOffset="189">265 588 2499 0,'0'0'543'0,"0"0"-495"16,0 0 52-16,0 0 110 16,190-16-122-16,-84-4-88 15,11 7-25-15,25 13-216 16,-32 0-370-16,-27 3-501 0</inkml:trace>
  <inkml:trace contextRef="#ctx0" brushRef="#br0" timeOffset="460">1353 825 2369 0,'0'0'507'0,"0"0"-359"16,0 0 122-16,0 0-25 15,-212-42-104-15,153 80-76 0,9 20 26 16,14 14-37-16,9 4-9 16,24-7-12-16,3-6-32 15,30-10 29-15,34-20-30 16,17-18-39-16,46-15-45 16,-20-2-273-16,-21-20-987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0.3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485 248 1802 0,'0'0'371'0,"0"0"-234"15,0 0 19-15,0 0 76 16,0 0-28-16,0 0-82 16,0 0-93-16,-18-28-14 15,18 28 0-15,0 0-9 16,0 0 32-16,0 0-19 15,0 0 4-15,0 2 34 16,0 29 0-16,0 21 34 0,0 26-16 16,0 53-30-1,0 5 36-15,0 11-38 0,-7 4-20 16,4-30 20-16,3-2-35 16,0-24-2-16,0-29-6 15,0-26-31-15,0-21-52 16,10-19-185-16,2-17-396 15,-9-16-641-15</inkml:trace>
  <inkml:trace contextRef="#ctx0" brushRef="#br0" timeOffset="181">0 862 2345 0,'0'0'521'0,"0"0"-443"15,0 0 68-15,0 0 88 16,0 0-98-16,277 0-91 16,-178-3-27-16,32-13-18 15,-22 3-239-15,-28 3-723 0</inkml:trace>
  <inkml:trace contextRef="#ctx0" brushRef="#br0" timeOffset="700">871 902 2232 0,'0'0'514'0,"0"0"-467"15,0 0-3 1,-22 167 208-16,15-91-87 16,4-1-106-16,3-6-12 0,0-13-46 15,0-10-1-15,29-26-67 16,4-11-249-16,0-9-452 0</inkml:trace>
  <inkml:trace contextRef="#ctx0" brushRef="#br0" timeOffset="832">868 580 2109 0,'0'0'341'16,"0"0"-272"-16,0 0-69 16,0 0-160-16,0 0-337 0</inkml:trace>
  <inkml:trace contextRef="#ctx0" brushRef="#br0" timeOffset="1568">1321 1057 1551 0,'0'0'267'0,"0"0"-188"16,0 0 115-16,-5 180 33 15,-5-147-110-15,-6-14-66 16,-2-15 11-16,4-4 33 15,-4-10-23-15,8-29-30 16,-2-11 4-16,12-5-12 0,0-8-33 16,7 0 1-16,30 5-1 15,7 5 5-15,6 17 11 16,10 17-8-16,-3 19 17 16,2 0 52-16,-11 38 10 15,-9 21-11-15,-2 10-23 16,-12 1-24-16,-10 2 9 15,-4-7-39-15,-11-2-11 16,0-15 11-16,0-7-57 16,0-19-19-16,0-8-23 15,0-14-4-15,0 0-9 16,10-40-60-16,17-12 41 16,8-17 76-16,13-20 1 15,18-16 14-15,10-17 14 16,15-12-2-16,4-7 27 0,-4 6 2 15,-15 13 34-15,-17 22 120 16,-23 21 16-16,-18 21 8 16,-18 18 23-16,0 19-18 15,-32 21-26-15,-18 0-89 16,-6 40-43-16,-2 25 34 16,8 24-38-16,6 11-13 15,10 10-6-15,8 8 8 16,8 4-13-16,8-1 2 15,6-16-37-15,4-14-4 16,0-25-32-16,0-22-4 16,22-22 16-16,7-22-39 0,12 0 77 15,6-32 8-15,7-14 12 16,9 3-3-16,3 2 12 16,-2 22 11-16,-5 19 52 15,-5 5 7-15,-6 46 66 16,-15 15-52-16,-16 13-25 15,-5 3 25-15,-12-6-53 16,0-17-19-16,0-18-18 16,0-17 0-16,0-17-1 15,0-7-47-15,0-53-92 16,0-13-186-16,0-6-661 0</inkml:trace>
  <inkml:trace contextRef="#ctx0" brushRef="#br0" timeOffset="1750">1066 108 2933 0,'0'0'346'0,"0"0"-332"15,0 0 7-15,243-19-21 16,-47-18-14-16,-20 7-326 15,-19 8-1311-15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13.4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0 134 1585 0,'0'0'299'0,"0"0"-192"16,0 0 50-16,0 0 65 15,0 0-66-15,0 0-89 16,162-73-17-16,-143 98-27 16,-3 14 8-16,-7 14 11 15,-7 7-23-15,-2 6 21 0,0-5-39 16,0-3 0 0,0-14 11-16,0-8-12 0,0-16-6 15,0-14 5-15,0-6 2 16,0-12 45-16,0-27-36 15,11-16-10-15,10-21 12 16,10 0-3-16,6 3 43 16,4 5 17-16,2 12-1 15,2 18 18-15,1 12-46 16,0 20-14-16,2 6-4 16,-5 14-10-16,1 31-6 15,-10 14 6-15,-6 9-11 16,-9 4 8-16,-6 1-9 15,-5-9-1-15,-2-7-16 16,1-10-79-16,2-16-92 0,10-17-147 16,-1-7-295-16,1-7-1243 0</inkml:trace>
  <inkml:trace contextRef="#ctx0" brushRef="#br0" timeOffset="542">1243 94 2172 0,'0'0'503'16,"0"0"-306"-16,0 0 72 15,0 0-47-15,0 0-93 16,-196 24-53-16,152 6-44 16,12 2 7-16,15 5-36 0,13 2-2 15,4 0-2-15,18 1-52 16,26-14-28-16,6-7-49 15,4-13-38-15,-5-6-14 16,-6-15 44-16,-8-18 80 16,-10-5 58-16,-10-8 18 15,-9 4 118-15,-6 2 49 16,0 10-10-16,0 6-17 16,-11 12-37-16,1 8-22 15,4 4-15-15,3 20-64 16,0 30 1-16,3 20 12 15,0 18-21-15,0 15 18 0,3 7-23 16,8 7-1-16,2 1 33 16,-4-2-30-16,4-5-1 15,-3-1-8-15,-1-5 0 16,1-9 14-16,-1-9-14 16,-9-18 0-16,0-20 5 15,0-18-4-15,-19-11 5 16,-16-15-6-16,-8-2 6 15,-6-3 13-15,-2-8-19 16,5-23-3-16,8-26-9 16,14-17 12-16,21-20-1 15,3-18 1-15,43-9-18 16,35-2-3-16,58-31-133 0,-10 34-312 16,-21 19-1375-16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4:58.5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708 630 1560 0,'0'0'252'0,"0"0"-170"16,0 0-55-16,0 0 58 15,0 0 72-15,0 0-61 16,-69-53-52-16,50 34 1 15,-3-4 20-15,-6-4 45 0,-8 1-6 16,-4 3-6-16,-8 9 10 16,-2 14-35-16,-10 0-24 15,-6 44 1-15,-3 28-35 16,0 24 40-16,11 14-22 16,11 4-18-16,25-11 25 15,22-17-40-15,3-25-8 16,51-18 6-16,24-23-44 15,5-20 1-15,12-3-42 16,-7-43-22-16,-7-6 82 16,-17-6 2-16,-11 0 24 15,-25 16 1-15,-9 11 70 16,-12 17 84-16,-7 14-5 0,0 0-53 16,0 32 3-1,3 37-66-15,0 29 7 0,9 24-13 16,2 15-25-16,4 9 23 15,4-3-25-15,-3-12 0 16,0-20 6-16,-6-22-6 16,-6-33-1-16,-7-23 1 15,0-19 0-15,-7-14 33 16,-33 0-33-16,-11-28 15 16,-7-17-14-16,8-14 0 15,6-10-2-15,18-3 1 16,18-5-18-16,8-3-4 0,59-38-128 15,10 22-352 1,1 9-448-16</inkml:trace>
  <inkml:trace contextRef="#ctx0" brushRef="#br0" timeOffset="242">1471 0 2438 0,'0'0'386'15,"0"0"-273"-15,-18 269-18 16,9-125 65-16,6 11-31 16,-1 3-89-16,4-38-25 0,0 1-6 15,4-25-9-15,18-33-15 16,18-34-148-16,-8-23-196 15,-1-6-350-15</inkml:trace>
  <inkml:trace contextRef="#ctx0" brushRef="#br0" timeOffset="648">1138 712 2318 0,'0'0'371'0,"0"0"-289"15,0 0-46-15,0 0 103 16,186 17 4-16,-86-7-78 16,5-8-56-16,1 1 6 15,-8 1-15-15,-15 3 0 0,-17 9-14 16,-18 10-4-16,-23 7-4 16,-17 10 16-16,-8 3 6 15,0 7 9-15,-25-2-9 16,3-4 0-16,3-15 12 15,8-5-12-15,4-18-8 16,7-5 8-16,-4-4 0 16,4-4 28-16,-3-32-28 15,0-8 2-15,3-10-2 16,0-5 0-16,0 4 24 16,0 2 21-16,10 3 0 15,15 11 26-15,4 6-38 16,8 10-31-16,7 10 20 0,0 10-22 15,3 3 0-15,-3 0-38 16,7 20-149-16,-15 6-337 16,-6 0-566-16</inkml:trace>
  <inkml:trace contextRef="#ctx0" brushRef="#br0" timeOffset="843">2557 830 2000 0,'0'0'395'0,"0"0"-219"0,0 0 88 15,-22 233-4-15,15-167-111 16,7-14-101-16,0-9-48 16,0-17-24-16,0-23-215 15,14-3-408-15,-2 0-629 0</inkml:trace>
  <inkml:trace contextRef="#ctx0" brushRef="#br0" timeOffset="999">2478 435 2386 0,'0'0'540'15,"0"0"-466"-15,0 0 90 0,0 0-71 16,0 0-93-1,0 0-263-15,0 0-301 0,0 169-517 16</inkml:trace>
  <inkml:trace contextRef="#ctx0" brushRef="#br0" timeOffset="1143">2513 1700 472 0,'0'0'1830'15,"0"0"-1454"-15,0 0-157 16,0 0-219-16,0 0-256 16,0 0-1032-16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7.6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467 50 2013 0,'0'0'328'0,"0"0"-248"16,0 0-71-16,0 0 119 15,0 0 113-15,-202-72-93 16,142 101-55-16,-3 38-65 16,9 25 49-16,10 12-41 15,13 8-21-15,28-7 17 16,3-20-32-16,34-22-6 16,27-24-17-16,17-23-56 15,8-16-24-15,9-7-84 16,-4-35-35-16,-7-10 54 15,-14-8 46-15,-19 2 100 0,-19 8 22 16,-14 18 117 0,-14 15 79-16,-4 17 4 0,0 17-61 15,-4 38-70-15,-6 18-34 16,10 7-2-16,0-6-15 16,17-12-12-16,39-23-12 15,23-16-37-15,19-23 0 16,6 0 28-16,-10-30-29 15,-11-19-13-15,-13-12 23 16,-23-9 31-16,-13 4 3 16,-16 8 73-16,-14 18 53 15,-4 18 88-15,0 17-61 0,-19 5-66 16,-6 34-59-16,6 14-27 16,9 10 16-16,5-7-17 15,5-6-14-15,5-8-50 16,20-5-167-16,1-1-371 15,-16-15-714-15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7.7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2682 0,'0'0'501'0,"0"0"-459"0,0 0 49 16,0 0-91-16,0 0-37 16,0 0-291-16,0 0-545 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08.7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452 286 2228 0,'0'0'502'15,"0"0"-414"-15,0 0 80 16,0 0 79-16,0 0-90 16,0 0-109-16,-32 272-27 15,22-148-5-15,5 11-15 16,1-4 28-16,4-9-29 16,0-6-2-16,0-20-11 15,0-19-8-15,15-22-30 16,4-22-57-16,-2-28-64 15,13-5 19-15,6-24 26 0,8-40-28 16,10-14-10-16,12-22-77 16,7-21 63-1,11-12 72-15,11-8 53 0,10 4 22 16,1 4 16-16,-4 22 16 16,-18 19 92-16,-18 24 41 15,-30 14 15-15,-21 19 73 16,-15 12 8-16,0 4 15 15,-37 8-68-15,-10 8-65 16,-8 3 19-16,-4 7-65 16,2 29-22-16,6 12-28 15,7 15-7-15,7 12 11 16,11 4-19-16,13 10-1 16,1 10-19-16,5-1 5 15,1 3-37-15,-3-2-50 0,6-7-58 16,-1-20 29-16,4-12-57 15,0-25 19-15,0-15 101 16,0-17 28-16,4-3 13 16,14-7 19-16,8-25 8 15,2-11 15-15,13-4-15 16,3 2 18-16,7 2 43 16,0 14 3-16,-1 12-3 15,3 17-26-15,-11 0 5 16,2 43 120-16,-3 13-72 15,-13 6-11-15,-2 4-23 16,-8-6-44-16,1-12-10 16,-1-13-8-16,11-11-44 0,12-20-25 15,13-4-62-15,8-13 51 16,3-30-49-16,-3-17-2 16,-8-3 59-16,-6-4 52 15,-11 1 28-15,-18 3 28 16,-13 11 101-16,-6 6 77 15,0 18 68-15,-28 7-117 16,-13 21-43-16,-3 0-23 16,-3 16-50-16,6 27 28 15,12 13-42-15,7 6-18 16,16 0 31-16,6 1-34 16,0-4 5-16,22-7-11 15,13-9-15-15,9-7-5 0,0-10-82 16,0-10-84-16,7-16-46 15,-11 0-324-15,-14 0-234 0</inkml:trace>
  <inkml:trace contextRef="#ctx0" brushRef="#br0" timeOffset="204">1859 528 2099 0,'0'0'342'0,"0"0"-255"16,0 0 134-16,0 0 46 16,195-108-87-16,-138 98-113 0,-10 6-56 15,-9 4 7-15,-16 4-18 16,-9 23-117-16,-13 5-173 16,0-1-335-16,0-12-324 0</inkml:trace>
  <inkml:trace contextRef="#ctx0" brushRef="#br0" timeOffset="360">2527 0 1618 0,'0'0'300'16,"0"0"-107"-16,0 0 72 16,0 0-44-16,0 0-57 15,0 0-162-15,0 0-2 16,120 148-99-16,-155-83-415 0,-9-9-888 15</inkml:trace>
  <inkml:trace contextRef="#ctx0" brushRef="#br0" timeOffset="552">0 838 2890 0,'0'0'275'0,"0"0"-275"15,259-54-163-15,-98 12-10 0,-4-1-1108 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12.6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303 654 2058 0,'0'0'548'0,"0"0"-428"16,0 0-65-16,0 0 86 15,0 0 26-15,-57 269-26 16,45-85-39-16,2 49-59 15,6-14-2-15,4-48 19 16,0-56-39-16,0-43-14 16,0-6-7-16,0-7 1 15,10-3-2-15,-3-23-8 16,2-27-157-16,4-19-175 16,-1-32-408-16,-2-13-1161 0</inkml:trace>
  <inkml:trace contextRef="#ctx0" brushRef="#br0" timeOffset="285">0 808 1790 0,'0'0'514'16,"0"0"-377"-16,0 0-100 16,0 0 152-16,0 0 43 15,208-101-100-15,-120 92-45 16,7 1-62-16,3 8-1 15,0 17 41-15,-13 25-35 0,-19 17-20 16,-27 11 4-16,-28 7-7 16,-11 6 26-16,-33-1-23 15,-25-3-10-15,-15-10 28 16,-3-14-28-16,2-9 6 16,10-25 0-16,20-13-6 15,18-8-29-15,26-19-191 16,14-13-565-16,26-4-1412 0</inkml:trace>
  <inkml:trace contextRef="#ctx0" brushRef="#br0" timeOffset="452">1135 1130 2316 0,'0'0'496'16,"0"0"-342"-16,0 0 25 15,0 0-41-15,0 0-138 16,269 0-7-16,-174 0-518 16,-7 0-908-16</inkml:trace>
  <inkml:trace contextRef="#ctx0" brushRef="#br0" timeOffset="735">2211 841 2458 0,'0'0'665'0,"0"0"-614"0,0 0-19 16,0 0 95-16,0 0-28 16,117 207-36-16,-67-139-62 15,1 2 8-15,-4-7-6 16,-3-18-3-16,-8-13-7 15,-6-18-25-15,-4-14-2 16,-9-24 23-16,5-34 11 16,-4-21-7-16,1-15-4 15,-1-9-78-15,26-16-130 16,-8 28-326-16,4 28-298 0</inkml:trace>
  <inkml:trace contextRef="#ctx0" brushRef="#br0" timeOffset="1884">3363 831 1088 0,'0'0'1182'0,"0"0"-825"16,0 0-84-16,0 0 16 16,-241-23-88-16,160 23-83 15,2 20-29-15,1 30-55 16,17 12 2-16,17 11-22 15,22 1-8-15,22-2-12 16,0-9-24-16,51-17-75 0,15-20-17 16,13-26-65-16,6 0-82 15,-6-43 4-15,-6-16 75 16,-14-6 138-16,-18 2 52 16,-16 16 53-16,-11 12 163 15,-9 22 44-15,-5 13-29 16,0 0-107-16,0 44-84 15,0 11 22-15,0 11-16 16,0 9-32-16,13-10 2 16,16 1-16-16,8-8-13 15,4-14-43-15,10-14-44 16,6-25 16-16,9-5 6 16,3-29-136-16,-3-35-20 15,4-23 18-15,-4-21 78 16,-2-17 27-16,2-13-19 0,-3-8 59 15,-9-4 71-15,-14 10 18 16,-18 19 178-16,-15 11 28 16,-7 24-32-16,-3 16-6 15,-30 21 1-15,-7 12-13 16,-4 24-41-16,-7 13-38 16,0 5-8-16,1 49-50 15,2 25 8-15,8 27-1 16,11 15-17-16,7 17 24 15,7 29-41-15,11 32-9 0,4-21 4 16,0-20-5 0,0-41-12-16,26-45-42 0,14-14-23 15,14-10 1-15,16-35-11 16,3-13-35-16,6-23 34 16,-1-36-33-16,-12-23-74 15,-15-3 91-15,-13-4 68 16,-16 7 36-16,-3 12 74 15,-16 25 115-15,-3 22 28 16,0 23-63-16,0 0-64 16,0 44-49-16,-3 21-13 15,0 10 20-15,3-6-47 16,0-4 1-16,25-10-2 16,19-18-54-16,10-16-22 15,9-18 35-15,6-3-7 16,-6-24-61-16,-13-29 25 15,-11-10 48-15,-8-1 35 0,-14-2 2 16,-2 11-1-16,-12 12 71 16,-3 14 33-16,0 22 3 15,0 7-43-15,0 9-29 16,-10 41-4-16,2 9-31 16,8 6 11-16,0 7-11 15,0-5 1-15,22-9-7 16,22-8-36-16,22-13-41 15,15-16 68-15,13-21-111 16,8 0-16-16,-7-29 36 16,-4-21-32-16,-15-22 62 15,-10-1 28-15,-15-1 38 16,-14 2 10-16,-24 6 118 0,-13 10 94 16,0 11-31-16,-35 8-68 15,-21 21-11-15,-5 16-32 16,-8 0 2-16,0 23 17 15,3 33-49-15,11 13 5 16,18 12-4-16,24 2-20 16,13-1 9-16,0-7-22 15,35-3-7-15,19-23-2 16,9-5-37-16,6-21-61 16,41-23-124-16,-18 0-337 15,-10 0-384-15</inkml:trace>
  <inkml:trace contextRef="#ctx0" brushRef="#br0" timeOffset="2090">6502 982 2650 0,'0'0'524'0,"0"0"-431"15,0 0 91-15,0 0 25 16,0 0-64-16,0 0-97 15,192-39-40-15,-119 32-8 16,5 5-20-16,1 2-104 16,35 0-134-16,-20 19-241 15,-17 4-465-15</inkml:trace>
  <inkml:trace contextRef="#ctx0" brushRef="#br0" timeOffset="2275">6480 1521 1088 0,'0'0'2088'0,"0"0"-1735"15,0 0-272-15,0 0 83 16,0 0 8-16,0 0-71 16,218-20-52-16,-130-6-49 15,32 2-57-15,-25 8-134 16,-23 9-606-16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17.1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0 808 0,'0'0'1245'0,"0"0"-1030"16,0 0-181-16,0 0 39 15,0 0 130-15,0 0 13 0,57 30-68 16,9-25-74-16,22 2 11 16,10 2-15-16,19 2-11 15,11-1 5-15,11 6-40 16,3-9-3-16,10 1-12 16,34-6-9-16,44-2 48 15,44 0-30-15,-1 0-17 16,-43 0 32-16,-63 0-25 15,-60 0-1-15,-6 0-7 16,19 4 6-16,16 4-1 16,21-1-5-16,-5 3 0 15,-1 3-5-15,1-6 5 16,5-4 0-16,4 4 1 0,-1-4 0 16,-4-3 25-16,-2 0-26 15,-5 0 1-15,-10 0 14 16,-4 0-15-16,-12 0 0 15,-6 0 0-15,-10 0 1 16,-6 0 20-16,-6 18-20 16,-1-7 0-16,5 6 40 15,10-4-21-15,8-3 10 16,7-3-11-16,1-7-19 16,-2 0 12-16,-6 0-12 15,-12-14 0-15,-17-2 11 16,-22-3-11-16,-19 10 0 15,-22-6 1-15,-18 12 0 0,-7 3 9 16,0 0-10-16,-7 0-72 16,-21 10-149-16,-10 7-944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19.1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2481 1555 0,'0'0'283'0,"0"0"-222"16,0 0-34-1,0 0 58-15,0 0 104 0,0 0-72 16,0 0-65-16,91 14 13 15,-59-14-2-15,5 0 14 16,4-7-6-16,-2-9-35 16,1-8 19-16,-2 3-31 15,-6 0-15-15,0-2 13 16,2-1-22-16,-2 5 0 16,5-10-1-16,-2 2 1 15,6-2 2-15,0-4-2 16,-6 4 0-16,2-4-8 15,-4 4 9-15,4-4-1 16,-5 0 0-16,2 0 1 16,1-8 1-16,-1 3-2 0,-5-1 0 15,0-1 7-15,-7 3-7 16,0-1 0-16,-1 1 5 16,1 2 4-16,0-1-6 15,4-1-3-15,3 1 0 16,-4 0-4-16,0-3 4 15,1 3 0-15,-1 0-1 16,-3-2 3-16,3-3 4 16,6-2-6-16,1-4 1 15,2-4 2-15,-2-5-3 16,0 3 0-16,-7 1 0 16,3 8 0-16,-8 0 1 15,-2 4-1-15,1 3 0 16,6-1 2-16,1-1-2 15,8 3-6-15,-2-1 5 0,0 4 2 16,2 4 9-16,-2 10-10 16,-7 0 0-16,6 4-9 15,-3-1 7-15,8-4 2 16,4-2 0-16,1-1-1 16,3-4 1-16,-5 8 0 15,-2 0 0-15,-5-2 8 16,-1 8-8-16,-6-5 12 15,0 9 10-15,-3-1-11 16,4 1 14-16,-4 7-13 16,3-3-3-16,4 5 18 15,8 0-5-15,5 0 28 0,18 0-9 16,6 0 18-16,3 0-13 16,-5 7-29-16,2 10-7 15,-3 2 25-15,-13 8-26 16,-2 6 13-16,-8 2 20 15,-7 10-16-15,-3 12 6 16,-5 2-14-16,4 4 5 16,0 2 14-16,11 1-4 15,4-8 9-15,0 2 0 16,-1-5-15-16,1 0 8 16,-4 3-14-16,1 0-20 15,-9 1 36-15,5 2-37 16,-5 2 11-16,-3 5 8 0,2-7-17 15,-6 4 25-15,0-2-20 16,-3-2-1-16,4 6 12 16,-1-4-17-16,0 2 9 15,1-3 7-15,-4 0-17 16,-4-5 24-16,-8-5-23 16,2-6-1-16,-2-3 19 15,-3-7-13-15,5-4-1 16,-2-5 2-16,5-5-7 15,4-2 29-15,0 2-19 16,-2-7-8-16,5 1 14 16,0-3-15-16,0 3-1 15,-1-6 6-15,5-1-6 0,-1 1 17 16,9-3-17 0,5 3 0-16,-2-6 15 0,4 2-15 15,-6-3 0-15,-6 4-1 16,-2-7 5-16,-10 6-5 15,2-6 1-15,-8 3 0 16,0-3 9-16,-5 5-9 16,3-5-1-16,-2 0-8 15,3 0-63-15,5 0-125 16,0-14-472-16,-1-9-1503 0</inkml:trace>
  <inkml:trace contextRef="#ctx0" brushRef="#br0" timeOffset="683">3715 24 1704 0,'0'0'542'16,"0"0"-383"-16,0 0 117 15,0 0 75-15,0 0-133 16,0 0-107-16,0 0-84 16,-22-16-17-16,58 16 28 15,23 0-1-15,17 0-8 16,12 3-13-16,7-3-16 15,-4 0 18-15,-8 0-18 0,-17 0-2 16,-15 3 1-16,-21 0 1 16,-13 4-1-16,-12 2 1 15,-5 11 12-15,-5 17 41 16,-27 19-13-16,-12 13-7 16,-7 8 14-16,-3 14-29 15,-2 6-2-15,6 2 2 16,2-3-18-16,13-12 12 15,4-10-12-15,13-14-3 16,7-21-4-16,11-9 5 16,0-9 2-16,0-10-1 15,19 0 1-15,6-7-2 16,4-4 2-16,5 0 0 0,2 0-1 16,4 0-6-1,1 0-19-15,1 0-31 0,5 0-54 16,6-15-93-16,-11 4-461 15,-11-6-579-15</inkml:trace>
  <inkml:trace contextRef="#ctx0" brushRef="#br0" timeOffset="911">3773 493 2022 0,'0'0'561'0,"0"0"-422"0,0 0 52 16,0 0 17-16,0 0-64 15,0 0-37-15,0 0-41 16,157-3-30-16,-84 10-36 16,6 10-9-16,35 13-169 15,-20 1-492-15,-12-1-684 0</inkml:trace>
  <inkml:trace contextRef="#ctx0" brushRef="#br0" timeOffset="1231">4624 992 2006 0,'0'0'509'0,"0"0"-393"0,0 0 166 15,0 0 4-15,0 0-120 16,0 0-101-16,-56 200-49 16,56-164 11-16,0-3-27 15,34-11-10-15,4-7 10 16,10-15-21-16,4 0 10 16,-4-10-5-16,-13-27 13 15,-10-3 1-15,-13-6 4 16,-12 1 11-16,-8-1 25 15,-36 6-2-15,-10 8 9 16,-12 8-12-16,5 8-27 0,8 13-6 16,28 3-87-16,18 10-297 15,7 9-784-15</inkml:trace>
  <inkml:trace contextRef="#ctx0" brushRef="#br0" timeOffset="1474">5227 795 2228 0,'0'0'667'0,"0"0"-537"16,0 0 6-16,0 0 98 15,0 0-86-15,0 0-89 0,31 174-20 16,-31-112-23-16,0 4-1 15,-9-7-15-15,-8-6-30 16,2-15-66-16,8-11-224 16,7-13-497-16,0-14-1424 0</inkml:trace>
  <inkml:trace contextRef="#ctx0" brushRef="#br0" timeOffset="1720">5662 188 2503 0,'0'0'385'0,"0"0"-318"0,0 0 41 16,0 0 123-16,0 0-109 15,0 0-62-15,0 226-45 16,3-157-7-16,4-3 5 15,-2-5-13-15,-5-4-16 16,0-8-94-16,0 1-186 16,0-15-439-16,0-12-805 0</inkml:trace>
  <inkml:trace contextRef="#ctx0" brushRef="#br0" timeOffset="1970">5359 162 2096 0,'0'0'579'0,"0"0"-407"16,0 0-74-16,0 0 124 15,0 0-63-15,0 0-68 16,0 0-56-16,249-66-34 15,-160 53-2-15,8 3-35 16,-7 7-121-16,13 3-138 0,-24 3-339 16,-16 16-481-16</inkml:trace>
  <inkml:trace contextRef="#ctx0" brushRef="#br0" timeOffset="2382">6070 988 2184 0,'0'0'486'16,"0"0"-307"-16,0 0 150 0,0 0-93 15,0 0-137-15,0 0-33 16,0 0-27-16,-29 17-4 16,10 19-17-16,6 7-17 15,4 0 10-15,9-1-11 16,0-9-15-16,12-5 14 16,20-11-53-16,12-10-5 15,4-7-2-15,-1 0-4 16,-7-16 41-16,-7-16-4 15,-18-9 28-15,-12-1 43 16,-3 0 1-16,-18-1 22 16,-26 2 0-16,-7 13-41 15,-3 5 7-15,3 9-32 0,17 14-83 16,12 0-201-16,22 11-812 16</inkml:trace>
  <inkml:trace contextRef="#ctx0" brushRef="#br0" timeOffset="2604">6628 880 1795 0,'0'0'516'0,"0"0"-323"16,0 0 53-16,0 0 38 15,0 0-108-15,0 0-122 16,-32 177-25-16,6-141-29 0,4-2-21 16,4 2-203-16,6-14-542 15,5-5-1343-15</inkml:trace>
  <inkml:trace contextRef="#ctx0" brushRef="#br0" timeOffset="2810">7022 1009 2369 0,'0'0'543'0,"0"0"-465"16,0 0 138-16,0 0-35 15,0 0-181-15,0 0-18 16,0 0-69-16,18 0-238 15,1 6-500-15</inkml:trace>
  <inkml:trace contextRef="#ctx0" brushRef="#br0" timeOffset="2959">7022 1009 2067 0,'240'6'323'15,"-215"-12"-161"-15,9-1-21 0,20 7-141 16,-10 0-491 0,-3 0-1282-16</inkml:trace>
  <inkml:trace contextRef="#ctx0" brushRef="#br0" timeOffset="3086">7732 1074 1976 0,'0'0'688'0,"0"0"-455"15,0 0 86-15,0 0-113 16,0 0-206-16,0 0-122 16,0 0-945-16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27.5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201 4 484 0,'0'0'1033'0,"0"0"-831"16,0 0-96-16,0 0-13 15,0 0-15-15,0 0-20 16,0 0-49-16,-59 0-9 16,59 0 5-16,-4 0-5 15,4 0-7-15,0 0 7 16,0 0-8-16,0 0-56 15,0 8-170-15,0 2-470 0</inkml:trace>
  <inkml:trace contextRef="#ctx0" brushRef="#br0" timeOffset="147">201 4 618 0,'-73'54'670'0,"73"-50"-494"15,0-4-70-15,-5 2 67 16,5 6-48-16,0 1-90 15,0 1-35-15,0 9-1 16,0 11-164-16,-3-2-161 16,-1 0-377-16</inkml:trace>
  <inkml:trace contextRef="#ctx0" brushRef="#br0" timeOffset="367">113 320 340 0,'0'0'539'0,"0"0"-331"0,0 0-4 15,0 0-41-15,0 0-108 16,0 0-35-16,0 0-10 16,0 30-8-16,-3-14-4 15,-1 11-3-15,-1-7 3 16,2 10 1-16,-1-6-22 16,1 3-6-16,3 4-48 15,0-17-49-15,0 7-75 16,0 2-119-16,0-7-205 15</inkml:trace>
  <inkml:trace contextRef="#ctx0" brushRef="#br0" timeOffset="747">91 642 529 0,'0'0'367'0,"0"0"-74"16,0 0-65-1,0 0-90-15,0 0 3 0,0 0-33 16,0 82-36-16,-3-72-3 16,-4 6-8-16,2-8-14 15,-2 4-6-15,4-2-31 16,3-1-8-16,0 2 2 15,0-2-2-15,0 1-4 16,0-4 2-16,0 9-22 16,0-11 0-16,0 4-23 15,0 5 4-15,0 0-5 16,0 4-18-16,0 2-16 16,0 1 12-16,0 0 6 15,-7 3 47-15,-5-6 1 16,9-3 14-16,-1 4 0 0,1-8 9 15,-2-1 24-15,5 3 26 16,0-3 5-16,0 3 13 16,-4-2-30-16,4 3 15 15,-3-3 21-15,0 3 0 16,-4 1 26-16,3-9-25 16,-1 5-17-16,2-4 3 15,0 2-18-15,3-8-21 16,0 3-31-16,0 1-46 15,0-2-233-15,0 2-506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29.1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12 167 1870 0,'0'0'556'16,"0"0"-458"-16,0 0 88 15,0 0 110-15,0 0-100 16,0 0-90-16,0 0-66 15,-12-36-23-15,12 36 14 16,19 0-10-16,10 0-15 16,8 0 3-16,-2 0-3 0,6 0 5 15,3 0-11 1,-5 0-4-16,-2 0-5 0,-5 0 9 16,-1 0-11-16,-9 0 10 15,-9 0-6-15,-1 0 5 16,-9 7 2-16,1 6 0 15,-4 1 17-15,0 7-11 16,0-3 3-16,0 4 5 16,-10 11-13-16,-9-3 18 15,-6 0-13-15,-1 9-5 16,-8 2 39-16,-1-3-32 16,-2 5 4-16,5-1 9 15,1-7-14-15,9 3 26 16,5-13-25-16,2 2-8 15,5-11 31-15,5-9-22 0,1-1 12 16,4-6 0-16,0 3-19 16,0-3 21-16,0 4-23 15,0-4 0-15,0 3 8 16,0-3-8-16,0 4-1 16,0 5 1-16,12-9 0 15,2 8 12-15,4-3-12 16,4 1 0-16,4 5 16 15,-1-11-16-15,1 6 0 16,-1-6-1-16,2 0 7 16,-2 0-3-16,1 0-3 15,-1 0-21-15,-3 0 21 0,-3-6 0 16,-6-5-1 0,2 5 0-16,-8 1-14 0,0-3 13 15,-7 1-10-15,0 5-21 16,0-2 32-16,0 1-56 15,0 3-33-15,0 0-77 16,0 0-300-16,0 0-207 16,0 0-1041-16</inkml:trace>
  <inkml:trace contextRef="#ctx0" brushRef="#br0" timeOffset="369">48 502 327 0,'0'0'1408'0,"0"0"-1115"16,0 0-55-16,0 0 36 16,0 0 5-16,0 0-71 15,0 0-87-15,-41-75-22 16,41 68-11-16,19 0-25 16,15 2 21-16,8-4-41 0,5-3-19 15,6 9 21 1,-3-3-34-16,1-4-11 0,0 6-27 15,-4 4-129-15,9 0-166 16,-9 20-461-16,-11 4-1280 0</inkml:trace>
  <inkml:trace contextRef="#ctx0" brushRef="#br0" timeOffset="1008">729 718 1392 0,'0'0'374'16,"0"0"-234"-16,0 0 24 16,0 0 77-16,0 0-19 15,0 0-79-15,0 0-3 0,-50-11 28 16,46 11-40-16,1 0-12 15,-1 0-53-15,-1 0-11 16,-1 0 12-16,-1 0-25 16,3 5 8-16,-4 4-8 15,1 12-23-15,-3-5 31 16,2 0-29-16,-3 3-8 16,3 5 20-16,1-1-9 15,4-2-1-15,3-2-14 16,0-3-6-16,0 0 23 15,0-2-23-15,10-5-6 16,9-1 0-16,-1-4 6 16,8-4-14-16,2 0 5 0,3 0-1 15,-2 0-1-15,-1-4 10 16,-6-6 1-16,-3-11 3 16,-12 5 6-16,-4-8 12 15,-3-1 12-15,0 2-6 16,-25-8 37-16,-11 9-53 15,-1 2-2-15,-4 11-2 16,9-4-7-16,25 5-88 16,7 5-172-16,0 3-784 0</inkml:trace>
  <inkml:trace contextRef="#ctx0" brushRef="#br0" timeOffset="1979">1265 502 1991 0,'0'0'480'0,"0"0"-404"15,0 0-14-15,0 0 163 16,0 0-8-16,0 0-103 16,-18 174-81-16,1-121-15 15,-2-1 3-15,-3-3-21 16,4-7-36-16,14-11-145 15,4-8-288-15,0-14-210 0</inkml:trace>
  <inkml:trace contextRef="#ctx0" brushRef="#br0" timeOffset="2282">1783 0 2234 0,'0'0'528'15,"0"0"-394"-15,0 0 107 16,0 0-20-16,0 0-131 16,0 0-60-16,0 0-3 15,-51 201-13-15,41-120 16 16,5-2-30-16,2 3 1 15,3-9 9-15,0-8-10 0,0-12-1 16,0-11 0-16,18-19-34 16,-3-10-31-16,11-13-96 15,21 0-193-15,-8-13-299 16,-2-10-447-16</inkml:trace>
  <inkml:trace contextRef="#ctx0" brushRef="#br0" timeOffset="2495">1553 493 2158 0,'0'0'668'0,"0"0"-531"16,0 0-78-16,0 0 110 15,0 0-66-15,0 0-77 16,186-13-26-16,-120 6-41 15,-7 7-88-15,5 0-167 16,-16 12-447-16,-11 19-1253 0</inkml:trace>
  <inkml:trace contextRef="#ctx0" brushRef="#br0" timeOffset="2792">2070 851 1639 0,'0'0'960'0,"0"0"-787"16,0 0-20-16,0 0 97 15,0 0-103-15,0 0-95 16,0 0-37-16,-38 161-9 16,60-137-12-16,10-3 5 15,5-12-37-15,2-5 20 16,1-4-4-16,-2 0 22 15,-10-26 17-15,-12-11 14 16,-16-2 36-16,0-10 7 16,-12 2-4-16,-29 5 22 15,-10 5-92-15,-3 9-9 16,-8-8-143-16,14 14-498 16,16 5-1573-16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5:49.3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252 0 1662 0,'0'0'359'0,"0"0"-185"16,0 0-92-16,0 0 69 16,0 0 46-16,0 0-73 15,-44 8-85-15,44-6 7 16,-4-2-20-16,4 0-16 16,0 0 20-16,0 0-30 15,0 0 11-15,0 4-8 16,-3-1 3-16,-6 4 12 15,-4 0 1-15,-6 9-18 16,-6 9 19-16,-7 6-19 16,-2 1 0-16,5 2-1 15,7-5 0-15,10-3-7 0,6-7 7 16,6-2-144-16,3-4-130 16,22-6-277-16,6-7-507 0</inkml:trace>
  <inkml:trace contextRef="#ctx0" brushRef="#br0" timeOffset="202">456 154 1805 0,'0'0'370'0,"0"0"-280"16,0 0 30-16,0 0 45 15,0 0-54-15,-176 201-62 16,144-154-49-16,10-8-64 0,22-3-134 16,0-7-271-16,0-15-578 0</inkml:trace>
  <inkml:trace contextRef="#ctx0" brushRef="#br0" timeOffset="384">595 418 1785 0,'0'0'292'0,"0"0"-171"15,0 0 23-15,0 0-17 16,-169 167-60-16,143-133-67 16,16-6-127-16,10-15-164 0,0-6-314 15,22-7-872-15</inkml:trace>
  <inkml:trace contextRef="#ctx0" brushRef="#br0" timeOffset="540">712 490 1805 0,'0'0'359'0,"0"0"-260"16,0 0 42-16,0 0 18 15,0 0-56-15,-217 148-103 16,195-119-5-16,22-10-153 15,0-2-306-15,5-10-342 0</inkml:trace>
  <inkml:trace contextRef="#ctx0" brushRef="#br0" timeOffset="713">1003 516 1577 0,'0'0'355'0,"0"0"-236"15,0 0-58-15,0 0 85 16,0 0-47-16,-180 180-99 16,158-143-4-16,22-2-231 15,0-11-130-15,0-18-1310 0</inkml:trace>
  <inkml:trace contextRef="#ctx0" brushRef="#br0" timeOffset="900">1239 483 1672 0,'0'0'343'0,"0"0"-239"15,0 0 21-15,0 0 59 16,-113 200-62-16,84-144-82 16,7-10-40-16,12-10 0 15,10-10-176-15,0-26-124 16,26 0-21-16,2 0-399 0</inkml:trace>
  <inkml:trace contextRef="#ctx0" brushRef="#br0" timeOffset="1059">1542 509 1635 0,'0'0'322'16,"0"0"-206"-16,0 0 56 15,0 0 34-15,-117 187-78 16,89-144-64-16,2-5-64 15,11-7-6-15,15-11-167 16,0-11-221-16,0-6-660 0</inkml:trace>
  <inkml:trace contextRef="#ctx0" brushRef="#br0" timeOffset="1222">1681 683 1687 0,'0'0'325'0,"0"0"-188"0,0 0 15 16,0 0 49-16,0 0-71 16,0 0-130-16,0 0-25 15,-149 184-243-15,144-167-263 16,5-8-1204-16</inkml:trace>
  <inkml:trace contextRef="#ctx0" brushRef="#br0" timeOffset="1361">1681 683 2070 0,'142'-43'315'0,"-179"86"-232"0,-24 42 28 16,10-13-111-16,4-4-227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23.6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0 612 2558 0,'0'0'203'15,"0"0"-203"-15,0 0-42 16,0 0 42-16,0 0 70 16,199-117-56-16,-134 55-14 15,-3-8 0-15,-8-6 0 16,-14 1 12-16,-12 1 54 15,-13 10 76-15,-9 22 27 16,-3 10-37-16,-3 28 10 16,0 4-48-16,0 42-61 0,-19 32 3 15,1 26-24-15,3 11 8 16,2 10 14 0,7-9-22-16,6-5-4 0,0-20-8 15,0-20-65-15,9-16-52 16,7-26-471-16,-7-10-1086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00.0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 0 1590 0,'0'0'231'15,"0"0"-158"-15,0 0-36 16,0 0 140-16,0 0-24 16,0 0-77-16,0 0-17 15,0 0 23-15,0 0-18 16,0 0-3-16,0 3-61 15,0-3-30-15,0 7-99 16,0-5-148-16,0 8 40 16,0 7-96-16,0 3-46 15,0 5-123-15,0-3-214 0</inkml:trace>
  <inkml:trace contextRef="#ctx0" brushRef="#br0" timeOffset="133">51 0 551 0,'0'171'321'0,"0"-152"-97"15,0 4-65-15,-3 0-21 16,3-3-11-16,-4 2-17 15,1 1-11-15,-2-4-23 16,1-2-11-16,1 0 3 16,3-4-20-16,-3-4 6 15,3 3-54-15,-4-3-67 16,4 1-268-16,-3 2-1251 0</inkml:trace>
  <inkml:trace contextRef="#ctx0" brushRef="#br0" timeOffset="322">36 645 1122 0,'0'0'358'0,"0"0"-225"16,0 0-84-16,0 0 24 16,0 0 9-16,0 0-59 15,0 0-23-15,-21 109-14 16,16-93-54-16,5 6-89 15,0-1-64-15,0-8-305 0</inkml:trace>
  <inkml:trace contextRef="#ctx0" brushRef="#br0" timeOffset="531">7 974 1048 0,'0'0'311'0,"0"0"-136"0,0 0 4 15,0 0-27-15,0 0-28 16,0 0-14-16,0 0-60 15,0 124-31-15,0-107-19 16,-3 3-6-16,3-11-13 16,-4 5-43-16,4-2 23 15,0-3 25-15,0 6-3 16,0-9 17-16,0 1 0 16,0 0-13-16,0-7-48 15,0 0-1020-15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05.8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251 10 468 0,'0'0'1277'16,"0"0"-1074"-16,0 0-131 0,0 0-28 16,0 0 153-16,0 0-49 15,3-7-108-15,1 7-1 16,-4 0-21-16,0 0 9 15,0 0 34-15,0 20 10 16,-10 16 59-16,-24 17-15 16,-2 2-87-16,-8 4 15 15,4-7-43-15,4-2 0 16,9-14-13-16,10-3-34 16,5-12-126-16,12-12-92 15,0-6-201-15,16-3-74 0</inkml:trace>
  <inkml:trace contextRef="#ctx0" brushRef="#br0" timeOffset="190">476 112 1746 0,'0'0'312'0,"0"0"-244"16,0 0-58-16,-112 166 179 15,82-116-57-15,8-18-125 16,8-2-7-16,14-12-235 16,0-8-52-16,7-10-483 0</inkml:trace>
  <inkml:trace contextRef="#ctx0" brushRef="#br0" timeOffset="370">779 167 1776 0,'0'0'275'0,"0"0"-179"16,0 0 2-16,0 0 102 15,-127 200-68-15,101-159-117 16,11-12-15-16,8-6-81 16,7-14-128-16,0-5-59 15,11-4-350-15</inkml:trace>
  <inkml:trace contextRef="#ctx0" brushRef="#br0" timeOffset="566">1115 170 1661 0,'0'0'394'0,"0"0"-301"16,0 0 52-16,0 0 57 15,0 0-48-15,-110 217-72 16,88-177-82-16,7-7-56 15,8-3-62-15,7-16-97 16,0-6-48-16,0-8-65 16,48-22-70-16,-4-15-138 15</inkml:trace>
  <inkml:trace contextRef="#ctx0" brushRef="#br0" timeOffset="724">1115 170 1121 0,'203'-88'483'15,"-194"81"-240"-15,-3 7-21 16,-6 0-30-16,0 28 23 15,0 17-28-15,-10 17-38 16,-15 6-87-16,-2 2-40 16,1-8-22-16,13-6-33 15,1-3-71-15,12-24-145 16,0-5-137-16,0-19-261 0</inkml:trace>
  <inkml:trace contextRef="#ctx0" brushRef="#br0" timeOffset="902">1607 0 1515 0,'0'0'322'15,"0"0"-166"-15,0 0 24 0,0 0 104 16,0 0 5-16,-62 233-153 16,33-158-82-16,4-5-26 15,9-11-28-15,10-6-95 16,2-8-165-16,1-8-295 15,3-15-326-15</inkml:trace>
  <inkml:trace contextRef="#ctx0" brushRef="#br0" timeOffset="1213">1614 532 1594 0,'0'0'207'0,"0"0"-201"0,0 0-6 15,0 0-120-15,0 0-692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25.8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3087 0,'0'0'449'0,"0"0"-449"0,0 0-229 16,0 0-131-16,0 0-108 16,0 0-583-16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25.9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96 2730 0,'0'0'497'15,"0"0"-406"-15,0 0-72 16,0 0 77-16,0 0-60 16,0 0-36-16,0 0-497 15,35-96-541-15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24.8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138 0 1333 0,'0'0'1295'0,"0"0"-1044"16,0 0-148-16,0 0-12 16,0 0 77-16,0 0-44 15,0 58-58-15,14 22-30 16,23 55 1-16,-1 5 29 15,11 12-48-15,5 2-16 16,-4-37 23-16,2 2-25 16,1-21 9-16,-7-26-9 15,-3-19 0-15,-12-19-3 16,-1-25 3-16,1-9 0 16,12-36 15-16,21-73 4 15,21-70 2-15,8-55-14 0,-18 10-6 16,-22 51-1-16,-24 71 0 15,-20 53-39-15,-4 10-43 16,-3 24-95-16,0 12-325 16,0 3-447-16</inkml:trace>
  <inkml:trace contextRef="#ctx0" brushRef="#br0" timeOffset="435">1268 304 2027 0,'0'0'504'15,"0"0"-365"-15,0 0-19 16,0 0 130-16,0 0 18 16,0 0-133-16,0 0-87 0,4 135 3 15,-4-44-14-15,0 30-16 16,0 6-1-16,0-6-20 16,-4-16 0-16,4-23-13 15,0-29-11-15,0-27 23 16,0-17-28-16,0-9 23 15,0-12 5-15,0-47 2 16,0-30-2-16,0-28-4 16,4-23 5-16,2-3 0 15,10 5 12-15,-1 16-7 16,-2 24 25-16,6 26-5 16,6 26 19-16,4 27-19 15,18 19-7-15,16 2 30 16,13 45-33-16,9 19-1 0,-3 15-1 15,-4 11-2-15,-17 8-11 16,-20-4 0-16,-29 4 0 16,-12-5 8-16,-26-6-8 15,-40-7-6-15,-18-13-2 16,-4-11-28-16,-4-20-43 16,-16-10-95-16,27-18-388 15,17-10-466-15</inkml:trace>
  <inkml:trace contextRef="#ctx0" brushRef="#br0" timeOffset="751">0 1736 2609 0,'0'0'501'16,"0"0"-390"-16,0 0-39 15,0 0 67-15,0 0-6 16,0 0-32-16,233-33 20 16,-37 4-46-16,63 7-21 15,22 4-12-15,-11 8-15 16,-26 4-6-16,-61-1-7 16,-38-1-1-16,-38 2 6 0,-31 6-18 15,-10 0-1 1,-9 0 9-16,-13 0-9 0,-25 0-36 15,-19 0-10-15,0 0-43 16,-29 0-122-16,-12-3-512 16,9-11-744-16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26.6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216 482 2965 0,'0'0'471'15,"0"0"-431"-15,-15 213-38 16,-7-82 46-16,0 10 60 16,4 4-81-16,7-10-21 15,8-20-6-15,3-26-26 0,0-31-5 16,0-25-32-16,0-26-33 16,0-7 21-16,0-16 20 15,0-41 31-15,-8-31 15 16,-6-26 4-16,-5-50 5 15,4 5 9-15,2-4 6 16,1-2 28-16,12 40-13 16,0 5 21-16,12 33-18 15,27 36-4-15,16 31-7 16,11 20 4-16,10 10 7 16,1 41 4-16,-5 17-29 15,-9 14-7-15,-28 4 11 16,-16 4-12-16,-19-2 0 15,0-5-14-15,-36-12 9 0,-7-8-5 16,-8-12 1 0,7-16 7-16,7-16 2 0,15-8 0 15,8-9 0-15,14-2 0 16,0 0-7-16,3 0 1 16,30 0-38-16,17 10 28 15,13 13 14-15,6 14 3 16,4 8-2-16,-7 13 0 15,-9 10 1-15,-4 6 26 16,-21-2-24-16,-25-6 11 16,-7-3 22-16,-48-8-11 15,-34-7 9-15,-25-17-24 16,-16-15 3-16,-1-16 18 0,2 0-30 16,24-40-2-1,22-15-17-15,47-76-97 0,26 14-333 16,3-5-562-16</inkml:trace>
  <inkml:trace contextRef="#ctx0" brushRef="#br0" timeOffset="204">1280 328 2684 0,'0'0'550'16,"0"0"-522"-16,0 0-16 0,0 170 160 15,-22-54 17-15,0 21-84 16,0 7-39-16,12 5-66 16,7-12-13-16,3-21-142 15,17-35-176-15,20-34-507 16,-8-33-1473-16</inkml:trace>
  <inkml:trace contextRef="#ctx0" brushRef="#br0" timeOffset="383">820 951 2859 0,'0'0'491'0,"0"0"-398"16,0 0-87-16,0 0 21 16,0 0 32-16,0 0-25 0,252 0-34 15,-135-6-7-15,50-13-112 16,-35 2-218-16,-27 1-497 15</inkml:trace>
  <inkml:trace contextRef="#ctx0" brushRef="#br0" timeOffset="1336">1652 1052 2350 0,'0'0'488'0,"0"0"-433"16,0 0 127-16,0 0 10 15,0 0-54-15,0 179-86 16,41-108-38-16,23-1-14 0,21-5-21 16,16-14 3-16,6-27-38 15,-9-24-36-15,-22 0 9 16,-24-52 37-16,-31-20 27 16,-21-17 19-16,-21-7 25 15,-45-2 28-15,-15 10 58 16,-5 16-25-16,1 22-11 15,19 18-24-15,19 13-51 16,28 8 0-16,19 11-19 16,22 0-124-16,51 0 64 15,27 0-30-15,17 0 4 16,6 0-15-16,-3 0 28 0,-13 0 71 16,-24 0 12-1,-24 0 9-15,-24 0 7 0,-19 0 44 16,-16 0 107-16,0 0 63 15,-22 11-87-15,-29 8-62 16,-12 13-33-16,-6 15 6 16,6 9 11-16,16 5-37 15,27 9-17-15,20-5-4 16,13 2-37-16,50-12 2 16,25-15-67-16,13-21-51 15,16-19 71-15,-4-8 36 16,-8-37-36-16,-24-14 9 15,-27-5 17-15,-28-4 58 16,-19 3 84-16,-7 13 32 16,0 15 86-16,-17 18-49 0,-5 19-58 15,0 8-19-15,0 40-44 16,6 24-11-16,10 13-5 16,6 5-15-16,0-13 5 15,32-11-6-15,5-19-22 16,4-18-2-16,-6-21-35 15,6-8-13-15,-6-25 20 16,6-27 28-16,-4-14 18 16,2-16-15-16,2 0-17 15,-9 6 20-15,-5 20 2 16,-7 28 16-16,-5 24 8 16,-3 4-7-16,-2 46 34 15,5 27-28-15,-1 11-6 0,8 9 19 16,3-11-20-16,9-20-1 15,-8-17-8-15,-1-24-36 16,-10-21 20-16,-5 0-38 16,0-33 58-16,6-22 4 15,2-23 1-15,8-3-2 16,6-1-6-16,5 8 8 16,4 13 16-16,-3 23 22 15,6 22 34-15,0 16 4 16,-3 12-29-16,-2 41 10 15,-2 25 12-15,-5 17-5 16,-1 10 40-16,-6-6-76 0,-3-17-19 16,-5-20-9-1,-5-23-1-15,-5-20-82 0,-7-34-122 16,-4-30-269-16,-21-15-1034 16</inkml:trace>
  <inkml:trace contextRef="#ctx0" brushRef="#br0" timeOffset="1494">3044 407 3197 0,'0'0'391'16,"0"0"-391"-16,212-111-57 15,-43-4 6-15,-24 20-411 16,-25 9-1031-16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28.9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724 580 1624 0,'0'0'1027'0,"0"0"-880"16,0 0-118-16,0 0 93 0,-219-82 71 15,131 73-32-15,-3 9-40 16,3 3-63-16,9 39-23 16,13 17-19-16,18 21-16 15,20 14 4-15,16 6-4 16,12-3-9-16,22-7-9 16,37-21-66-16,17-31-32 15,19-28-24-15,21-10-35 16,16-52-19-16,5-37-12 15,2-20 31-15,-7-8 44 16,-19-9 60-16,-21 2 71 16,-23 7 120-16,-30 4 33 15,-24 14-43-15,-15 20 26 16,0 25 94-16,-32 22-4 0,-9 17-103 16,-6 15-34-16,-4 5-41 15,-5 40-27-15,2 21 0 16,4 19-19-16,12 17-1 15,10 11 8-15,12 13-9 16,10 5-8-16,6-2-23 16,0-9-64-16,0-17-33 15,6-26 6-15,16-26 58 16,0-30-12-16,4-21-5 16,4 0 47-16,2-41 28 15,9-18-5-15,3-14 10 16,-2 1 1-16,6 7 0 0,-8 16-7 15,-3 18 19-15,-8 30 1 16,0 1 71-16,-7 28-27 16,0 25-2-16,0 10 20 15,0 5-57-15,0-9-18 16,3-11-39-16,41-31-141 16,-8-13-185-16,4-4-352 0</inkml:trace>
  <inkml:trace contextRef="#ctx0" brushRef="#br0" timeOffset="764">2116 731 2455 0,'0'0'598'0,"0"0"-512"0,0 0 41 16,0 0 51-16,-215-9-16 15,139 47-55-15,6 20-68 16,11 14-8-16,24 10-31 15,28 2-1-15,7-2 0 16,25-10-85-16,39-16-28 16,18-23-76-16,12-26-38 15,1-7 14-15,-10-36 28 16,-16-27 60-16,-27-2 126 16,-20-2 11-16,-17 13 93 0,-5 12 92 15,-12 14 25 1,-13 19-19-16,0 9-97 0,6 3-60 15,12 36-21-15,7 7-23 16,0 4-2-16,39-5-37 16,17-15-63-16,17-14-12 15,15-16-88-15,10 0 39 16,3-29 135-16,2-17-74 16,-20-7 29-16,-13 1 53 15,-23-1 19-15,-22 12 98 16,-13 4 101-16,-12 9 33 15,0 14-10-15,0 9-71 16,-3 5-38-16,-12 19-46 16,3 51-38-16,2 58 35 15,10 66-28-15,0 65-18 16,44 26 24-16,13-13-19 16,2-29-16-16,-11-65-7 0,-13-43 1 15,-4-48 1 1,-6-25-2-16,-3-8-21 0,-8-21 19 15,-3-17-14-15,-11-16 7 16,0-52-8-16,-15-63-4 16,-29-73 11-16,-7-74 2 15,1-43-2-15,9-10 2 16,12 20 5-16,19 75-3 16,5 56-24-16,5 64-4 15,0 42 23-15,25 13 8 16,23 11 3-16,21 14 6 15,19 20-5-15,10 8 18 16,12 38 11-16,-8 19-18 0,-14 13 15 16,-22 12-27-16,-34 2 0 15,-32-4 1-15,-7-6-1 16,-59-9-18-16,-25-18-34 16,-18-16-67-16,-19-39-37 15,26 0-381-15,33-32-336 0</inkml:trace>
  <inkml:trace contextRef="#ctx0" brushRef="#br0" timeOffset="1103">4745 781 2798 0,'0'0'261'0,"0"0"-261"16,0 0-9-16,229-158 9 16,-151 69 60-16,-6-6-13 15,-6-6-37-15,-15 3 40 16,-7 4 19-16,-19 22 22 16,-6 21 36-16,-16 28-16 15,-3 23 23-15,0 29-44 16,0 76-72-16,-22 68 19 15,0 52-5-15,0-11 2 0,19-46 7 16,3-55-41 0,0-44-11-16,3-1-2 0,19-8-77 15,4-21-138-15,-1-23-410 16,-6-16-637-16</inkml:trace>
  <inkml:trace contextRef="#ctx0" brushRef="#br0" timeOffset="1418">5885 331 2819 0,'0'0'516'16,"0"0"-450"-16,0 0 82 0,0 0 37 16,-203 203-64-1,159-94-37-15,19 13-63 0,25 5-6 16,7-5-15-16,55-13-26 15,37-27 17-15,27-37-71 16,28-38-4-16,4-14 50 16,-3-55-7-16,-26-33 23 15,-28-43 17-15,-47 1 1 16,-42-8 58-16,-12 6-13 16,-66 38 15-16,-29 6 21 15,-14 29-33-15,-12 34-48 16,8 25-6-16,-4 20-102 15,35 34-153-15,26 4-701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0.9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264 0 2230 0,'0'0'459'16,"0"0"-377"-16,0 0-9 15,22 205 110-15,-22-119-2 16,-34 10-64-16,-23-1-67 16,-6-1-50-16,6-20-16 15,13-25-195-15,18-26-410 16,21-23-615-16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1.5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0 788 2787 0,'0'0'287'0,"0"0"-287"15,189-50-6-15,-90 1-10 16,2-15 16-16,-5-16 3 15,-13-9-3-15,-20-3 0 16,-24-4 0-16,-27 12 32 16,-12 12 70-16,-26 16-2 0,-28 21 3 15,-15 25-13-15,-6 10-46 16,-1 48-2-16,-3 60-18 16,9 56-18-16,23 50 31 15,18-8-37-15,21-38 1 16,8-51 12-16,0-37-13 15,8-1-1-15,13-12-17 16,1-7-14-16,-7-24 31 16,-5-22-43-16,-5-14 9 15,-5 0 34-15,0-39-6 16,0-24 1-16,10-12 5 16,16-12 0-16,14 3-10 15,18 12 8-15,4 12-17 0,11 21 20 16,-4 19 0-16,1 13-9 15,-11 7 1-15,-17 0 16 16,-15 14-1-16,-23 11-7 16,-4 6 0-16,-26-2 24 15,-26-2-24-15,-6-4 6 16,4-7 6-16,2-9 2 16,13-4 20-16,17-3-10 15,7 4 12-15,15 6-22 16,0 11-14-16,0 16 0 15,6 12 12-15,25 7-11 16,8 0 21-16,17-11-22 16,16-4-13-16,11-22-37 15,46-19-118-15,-19 0-329 16,-24-24-508-16</inkml:trace>
  <inkml:trace contextRef="#ctx0" brushRef="#br0" timeOffset="234">1669 0 2803 0,'0'0'366'16,"0"0"-300"-16,-44 247-25 15,-17-60 152-15,-20 55-64 16,-7 22-47-16,9-9-35 0,16-48-41 15,24-70-6-15,21-38-3 16,14-30-114-16,4-11-135 16,22-15-503-16,7-17-1066 0</inkml:trace>
  <inkml:trace contextRef="#ctx0" brushRef="#br0" timeOffset="684">2395 943 2706 0,'0'0'545'0,"0"0"-467"16,0 0-17-16,0 0 79 16,-208-117 22-16,128 117-72 15,-1 0-53-15,5 25-21 16,14 23-15-16,19 10 4 15,21 9-5-15,22 6-12 16,0-1 3-16,44-10-50 16,26-10-43-16,9-20-6 15,12-22-57-15,1-10 1 16,-9-26 8-16,-11-39 3 16,-16-24 91-16,-12-30 20 15,-15-44 42-15,-16-40 21 16,-8 16 56-16,-5 33 64 15,0 48-6-15,0 65 38 16,0 13 6-16,-5 25-74 0,-1 29-51 16,-5 105-36-16,0 70 22 15,4 28 28-15,0 0-50 16,7-50 1-16,0-67-10 16,0-35-9-16,10-24-67 15,5-3-82-15,-8-21-119 16,0-10-496-16,-7-19-1159 0</inkml:trace>
  <inkml:trace contextRef="#ctx0" brushRef="#br0" timeOffset="866">1957 594 2061 0,'0'0'862'0,"0"0"-720"16,0 0-94-16,0 0 132 15,220 23-11-15,-119-10-115 16,6 4-42-16,4 2-12 16,21 22-155-16,-34-6-222 15,-25 2-490-15</inkml:trace>
  <inkml:trace contextRef="#ctx0" brushRef="#br0" timeOffset="1038">2916 1138 2273 0,'0'0'382'0,"0"0"-269"0,0 0 59 16,0 224 150-16,0-158-122 15,0-10-135-15,0-14-65 16,5-17-42-16,-2-15-151 16,7-20-170-16,-6-35-331 15,-1-10-434-15</inkml:trace>
  <inkml:trace contextRef="#ctx0" brushRef="#br0" timeOffset="1150">2972 515 2357 0,'0'0'522'0,"0"0"-522"16,0 0-241-16,0 0 27 16,0 0-136-16,0 0-565 0</inkml:trace>
  <inkml:trace contextRef="#ctx0" brushRef="#br0" timeOffset="1886">3274 1082 1650 0,'0'0'517'0,"0"0"-441"15,0 0 51-15,87 194 125 16,-72-140-47-16,-8-15-110 16,-4-14-68-16,-3-12-15 15,0-13-12-15,-3 0-21 16,-14-42-34-16,5-17 18 15,8-16 16-15,4-11 20 16,0 1-14-16,26 7 14 16,11 12 0-16,5 20 1 0,2 20 23 15,0 22 39-15,0 4 19 16,0 21 6-16,-8 27-50 16,1 11-13-16,-5 7-7 15,-1 6-8-15,-3-2 10 16,-2-8-19-16,-4-10-24 15,-7-12-33-15,2-18-20 16,5-22-6-16,3 0 13 16,12-30 30-16,4-30 28 15,3-14-5-15,10-17 11 16,4-22 6-16,7-8 0 16,12-7 0-16,0 0 0 0,-4 11 18 15,-15 18 62-15,-18 16 63 16,-18 24 11-16,-18 17 36 15,-4 12-44-15,-11 13-50 16,-29 15-32-16,-11 2-35 16,-8 19-7-16,1 34-22 15,-1 19 9-15,8 24-4 16,8 15-4-16,2 14 3 16,12 12-4-16,7 4 0 15,9-6-1-15,13-13-23 16,0-24-8-16,0-23 7 15,32-25-2-15,8-28 6 16,8-22 4-16,6 0-5 0,5-40 22 16,10-19-15-16,1-3 5 15,2-1 10-15,-2 15 0 16,-13 12 5-16,-3 24 35 16,-13 12 2-16,-4 12 30 15,-15 34-9-15,-5 19-3 16,-5 11-6-16,-9 3-33 15,-3 0 5-15,0-18-17 16,4-12-3-16,8-19-12 16,-2-20-20-16,2-10-70 15,1-6-34-15,-13-57-136 16,0 5-597-16,0 0-1490 0</inkml:trace>
  <inkml:trace contextRef="#ctx0" brushRef="#br0" timeOffset="2061">3016 1998 2347 0,'0'0'1399'15,"0"0"-1399"-15,0 0-357 16,0 0-355-16,0 0-933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7.2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0 346 2813 0,'0'0'548'16,"0"0"-503"-16,0 0-33 16,218 0 108-16,-133 0-41 15,6 0-71-15,7 0-8 16,0 0-74-16,-7 0-97 15,-28 0-603-15,-34 0-1640 0</inkml:trace>
  <inkml:trace contextRef="#ctx0" brushRef="#br0" timeOffset="173">13 855 2885 0,'0'0'534'15,"0"0"-489"-15,0 0-11 16,0 0 26-16,234-24 32 16,-138-2-92-16,28-21-18 15,-23 8-189-15,-13 14-705 0</inkml:trace>
  <inkml:trace contextRef="#ctx0" brushRef="#br0" timeOffset="688">1492 1478 2735 0,'0'0'543'15,"0"0"-543"-15,0 0-186 16,0 0 95-16,167-201 91 15,-91 98 42-15,9-17-42 16,13-38-21-16,-4-38 6 16,-17 9 15-16,-18 26 31 15,-27 31 14-15,-17 50 15 16,-5 11 82-16,-6 15-6 0,-4 35 29 16,0 19-37-1,0 27-83-15,-22 45 1 0,0 27-31 16,5 18-6-16,2 9 26 15,15-2-34-15,0-15-1 16,6-25-3-16,35-27-56 16,16-35 2-16,13-22-37 15,11-32-20-15,-5-34 18 16,-7-19-28-16,-9-13 73 16,-18-8 36-16,-8 2 15 15,-16 1 1-15,-4 19 35 16,-11 21 52-16,-3 30 62 15,0 33 8-15,0 7-65 16,-17 55-50-16,-1 28 1 16,2 11 25-16,13 1-68 0,3-4-1 15,0-10-38-15,32 4-180 16,2-27-308-16,-2-18-651 0</inkml:trace>
  <inkml:trace contextRef="#ctx0" brushRef="#br0" timeOffset="898">3164 546 527 0,'0'0'1901'15,"0"0"-1543"-15,0 0-141 16,0 0 56-16,0 0-26 16,0 0-87-16,76 171-46 15,-76-93-46-15,-10 1-25 0,-8 0 20 16,11-11-63-16,7-11 8 15,7-19-8-15,47-21-27 16,81-21-6-16,-12-33-210 16,-1-14-807-16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22.7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0 844 1373 0,'0'0'552'16,"0"0"-444"-16,0 0-86 15,208-137 27-15,-124 78 35 16,7-3-52-16,-4-13-11 16,-2 2-20-16,-17-3-1 15,-15 6 0-15,-22 3 0 0,-21 11 23 16,-10 5 69-16,-13 6 13 15,-25 15 38-15,-5 4-27 16,-8 16 7-16,2 10-11 16,-4 0-46-16,4 30-8 15,1 28-28-15,15 24 12 16,11 21-12-16,9 4-21 16,13 5 0-16,0-6-9 15,13-7 1-15,14-15-7 16,11-16-53-16,5-26-107 15,35-29-65-15,-5-13-138 16,-8-5-340-16</inkml:trace>
  <inkml:trace contextRef="#ctx0" brushRef="#br0" timeOffset="328">1038 505 1879 0,'0'0'566'16,"0"0"-277"-16,0 0 17 15,0 0-95-15,0 0-66 16,-181 84-77-16,130-22-37 16,11 5 5-16,12 1-35 15,18-10 7-15,10-10-8 16,16-16-66-16,25-20-54 16,12-12-60-16,2-6-70 0,-1-38 31 15,-11-12 51 1,-11 0 113-16,-14 7 55 0,-12 11 71 15,-3 18 79-15,-3 16 103 16,0 4-59-16,0 16-90 16,0 23-43-16,0 11 5 15,0-2-26-15,7-4-34 16,8-10-6-16,4-10-25 16,15-16-117-16,-2-8-177 15,-7 0-480-15</inkml:trace>
  <inkml:trace contextRef="#ctx0" brushRef="#br0" timeOffset="496">1075 112 2336 0,'0'0'379'15,"0"0"-255"-15,0 0-85 16,0 0-21-16,243 68-18 15,-143-29-179-15,-8-8-992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6.7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1485 2937 0,'0'0'510'0,"0"0"-510"16,0 0-70-16,0 0 70 16,0 0 0-16,134-186-18 15,-65 74-42-15,9-37-12 16,2-43 6-16,-8-45 29 16,-13 24 5-16,-23 45 31 15,-21 66-2-15,-11 54 3 16,-4 9 135-16,0 12-17 15,0 7 14-15,0 20-38 16,0 17-64-16,0 48 14 16,0 35-5-16,-7 24-14 0,7 9 19 15,0-1-34 1,22-17-10-16,20-26-40 0,17-35-48 16,11-29 41-16,6-25-59 15,8-27-53-15,-1-41 80 16,-14-21-25-16,-6-16 55 15,-19-12 32-15,-15 5 17 16,-11 6 104-16,-14 21 14 16,-4 26 26-16,0 29 27 15,0 30-60-15,-7 5-48 16,-12 58-32-16,4 26-11 16,8 16 40-16,7 6-50 15,0-8-10-15,22-14 0 16,19-21-122-16,13-21-83 15,-10-24-462-15,-8-17-1196 0</inkml:trace>
  <inkml:trace contextRef="#ctx0" brushRef="#br0" timeOffset="272">1553 908 1117 0,'0'0'1619'0,"0"0"-1374"15,0 0-181-15,0 0 158 16,0 0-62-16,0 0-75 16,0 0-23-16,183-118-32 15,-161 88 15-15,-9 9 12 0,-5 16-3 16,-8 5 31 0,0 0-46-16,0 36-38 0,0 20 33 15,-8 16-33-15,-2 10 8 16,-2-3-9-16,9-4-62 15,3-15-86-15,0-12-161 16,12-16-275-16,9-18-459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5.2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145 0 1881 0,'0'0'686'15,"0"0"-444"-15,0 0-72 16,0 0 34-16,0 0-37 16,0 0-54-16,0 95-80 15,0 7 16-15,0 26 44 0,0 16-52 16,0 1-11-16,0-8-23 15,-6-16-7-15,2-16 0 16,1-23-12-16,3-19-79 16,0-23-50-16,10-34-232 15,15-6-349-15,1-6-454 0</inkml:trace>
  <inkml:trace contextRef="#ctx0" brushRef="#br0" timeOffset="187">663 39 1588 0,'0'0'819'0,"0"0"-693"15,0 0 47-15,74 233 81 0,-57-102-22 16,-8 14-36-16,-6 4-117 16,-3-4-62-16,0-13-17 15,0-20-78-15,0-11-202 16,-8-35-445-16,-9-19-1280 0</inkml:trace>
  <inkml:trace contextRef="#ctx0" brushRef="#br0" timeOffset="367">0 646 2390 0,'0'0'521'0,"0"0"-490"15,0 0 104-15,0 0 12 0,271 16-69 16,-155 3-78-16,11 2-9 16,41-1-216-16,-33-7-398 15,-25 1-527-15</inkml:trace>
  <inkml:trace contextRef="#ctx0" brushRef="#br0" timeOffset="620">1148 994 1984 0,'0'0'561'0,"0"0"-412"0,0 0 120 16,0 0-1-16,-142 219-99 15,142-166-79-15,0-7-90 16,32-10 0-16,34-12-24 16,16-22-64-16,9-2 18 15,4-26 28-15,-19-20 42 16,-22-12 17-16,-32-5-16 15,-22-3 36-15,-14 5 34 16,-45 1-32-16,-17 11-6 16,-5 16-33-16,-10 10-78 15,26 13-203-15,21 3-701 0</inkml:trace>
  <inkml:trace contextRef="#ctx0" brushRef="#br0" timeOffset="779">2315 518 2552 0,'0'0'600'15,"0"0"-488"-15,0 0-86 16,0 0-26-16,0 0-59 16,0 0-550-16,0 0-1394 0</inkml:trace>
  <inkml:trace contextRef="#ctx0" brushRef="#br0" timeOffset="914">2353 1158 2431 0,'0'0'508'16,"0"0"-430"-16,0 0 94 0,0 0 9 16,0 0-181-16,0 0-273 15,0 0-712-15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9.6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2875 0,'0'0'486'0,"0"0"-486"16,0 0-81-16,0 0 14 16,0 0-50-16,0 0-531 15,0 0-1630-15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9.7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1633 0,'0'0'1419'0,"0"0"-1242"16,0 0-120-16,0 0-36 16,0 0-21-16,0 0-209 15,0 0-1166-15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38.8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 0 2143 0,'0'0'543'16,"0"0"-467"-16,0 0-30 15,0 0 142-15,-22 188 29 16,4-81-115-16,1 19-59 16,2-5 10-16,8-4-46 15,7-15 13-15,0-13-20 0,0-17-114 16,10-16-129-16,12-17-337 15,3-26-202-15</inkml:trace>
  <inkml:trace contextRef="#ctx0" brushRef="#br0" timeOffset="185">555 92 2282 0,'0'0'480'16,"0"0"-342"-16,0 0 5 15,0 0 45-15,123 194 17 16,-108-86-103-16,-8 17-58 16,-7-2-44-16,0-4 0 0,0-6-77 15,-3-2-242-15,-7-29-495 16,-2-28-1400-16</inkml:trace>
  <inkml:trace contextRef="#ctx0" brushRef="#br0" timeOffset="351">172 607 2486 0,'0'0'502'16,"0"0"-450"-16,0 0 17 16,0 0 51-16,186 69-93 15,-55-43-27-15,-15-9-206 16,-16-5-630-16</inkml:trace>
  <inkml:trace contextRef="#ctx0" brushRef="#br0" timeOffset="611">1321 1251 1967 0,'0'0'481'16,"0"0"-363"-16,0 0 83 15,0 0 49-15,0 0-36 16,108-204-39-16,-100 174-85 16,-4 17 46-16,-4 13-32 15,0 0-58-15,0 43 8 16,0 26-42-16,-4 16 3 0,-4 7-15 16,1-3-10-1,7-11-37-15,0-12-128 0,0-21-147 16,15-15-385-16,7-16-524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42.8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91 296 2162 0,'0'0'589'0,"0"0"-437"16,0 0-21-16,0 0 3 16,0 0-12-16,0 0 5 15,-44 308-57-15,22-93-44 16,4-8 28-16,14-36-48 15,4-53 12-15,0-36-18 16,0 2 1-16,9-7-2 16,4-11 1-16,-1-31-17 15,-5-14 8-15,0-21 0 16,4 0-7-16,6-33 15 16,14-27 1-16,4-15 11 15,9-6-11-15,10-1-2 16,6 16 2-16,6 20 0 0,3 16-5 15,0 18 5-15,-3 12-12 16,-8 0 3-16,-11 36 6 16,-10 11-3-16,-23 16-6 15,-14 9 12-15,-4 6-1 16,-43-6-7-16,-10-7 16 16,-13-9-10-16,-8-18 2 15,9-15 0-15,0-23-7 16,11 0 7-16,14-36-66 15,19-65-141-15,18 5-410 16,7 2-820-16</inkml:trace>
  <inkml:trace contextRef="#ctx0" brushRef="#br0" timeOffset="206">1060 1060 1979 0,'0'0'515'16,"0"0"-370"-16,53 190 67 16,-36-94 44-16,1 2-82 15,4-3-32-15,0-13-92 16,0-10-50-16,0-22-117 16,10-38-345-16,-10-12-35 15,-3 0-700-15</inkml:trace>
  <inkml:trace contextRef="#ctx0" brushRef="#br0" timeOffset="342">1152 761 2094 0,'0'0'570'0,"0"0"-416"0,0 0-56 16,0 0-98-16,0 0-133 15,0 0-325-15,0 0-840 0</inkml:trace>
  <inkml:trace contextRef="#ctx0" brushRef="#br0" timeOffset="686">1608 1397 1862 0,'0'0'623'16,"0"0"-516"-16,0 0-66 15,0 0-3-15,0 0 8 16,208-42-9-16,-147 9-37 16,-2-3-17-16,-15-2-8 15,-22-6 20-15,-18 1 5 16,-4 0 12-16,-26 7 33 16,-26 11 89-16,-6 18-12 0,-8 7 24 15,1 23-12 1,4 29-30-16,5 13 0 0,20 12-49 15,18 2-23-15,18-4 50 16,0-5-52-16,44-15-19 16,22-14-11-16,20-17-53 15,17-21-29-15,49-9-191 16,-20-27-489-16,-22-10-1136 0</inkml:trace>
  <inkml:trace contextRef="#ctx0" brushRef="#br0" timeOffset="911">2574 345 2259 0,'0'0'391'16,"0"0"-273"-16,0 173 61 0,0-55 60 15,7 17-35-15,11 6-99 16,1 7-80-16,0 3-25 15,-3-7 20-15,3-8-20 16,0-19-30-16,13-29-154 16,-2-36-289-16,-8-28-520 0</inkml:trace>
  <inkml:trace contextRef="#ctx0" brushRef="#br0" timeOffset="1068">2403 1108 2471 0,'0'0'362'0,"0"0"-289"16,0 0 156-16,0 0-97 15,222-38-113-15,-131 25-19 16,11-1-132-16,-25 4-387 16,-26 8-749-16</inkml:trace>
  <inkml:trace contextRef="#ctx0" brushRef="#br0" timeOffset="1303">1656 718 2528 0,'0'0'340'0,"0"0"-284"16,0 0-6-16,0 0 150 15,0 0-32-15,0 0-92 16,199-135-64-16,-162 135-12 16,-15 0-67-16,-3 9-119 15,-5 26-275-15,-6-9-277 16,2-7-892-16</inkml:trace>
  <inkml:trace contextRef="#ctx0" brushRef="#br0" timeOffset="1405">2119 450 1928 0,'0'0'726'15,"0"0"-538"-15,0 0-4 0,174-224-27 16,-104 165-108-16,24-13-49 16,-14 19-345-16,-18 11-1408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40.8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0 642 2789 0,'0'0'508'0,"0"0"-508"16,0 0 0-16,196-27 75 0,-108 16 16 16,14-4-37-16,15-4-54 15,-1-1 1-15,-2-1-2 16,-23 4-150-16,-40 6-320 16,-29 11-341-16,-22 0-1159 15</inkml:trace>
  <inkml:trace contextRef="#ctx0" brushRef="#br0" timeOffset="173">80 856 2604 0,'0'0'540'0,"0"0"-495"16,0 0-7-16,198 3 111 0,-97-3-23 15,4 0-111 1,1 0-15-16,-7-8-70 0,-1-1-158 15,-29-4-362-15,-25 4-258 0</inkml:trace>
  <inkml:trace contextRef="#ctx0" brushRef="#br0" timeOffset="361">437 0 2524 0,'0'0'516'0,"0"0"-419"16,0 0 40-16,-7 242 75 16,3-111-20-16,-2 18-109 15,-3 2-28-15,6-1-55 0,3 32-81 16,0-37-213-16,0-33-823 16</inkml:trace>
  <inkml:trace contextRef="#ctx0" brushRef="#br0" timeOffset="913">1549 1486 2635 0,'0'0'564'0,"0"0"-564"16,0 0-21-16,0 0 21 0,0 0 169 16,0 0-66-16,183-217-103 15,-114 107-1-15,-4-7 0 16,1-11 1-16,-11-9-3 16,-7-8 3-16,-9 7 0 15,-9 7 12-15,-13 26 14 16,-5 26 31-16,-5 30 1 15,-7 37 5-15,3 12 30 16,-3 42-69-16,0 47-7 16,0 25 40-16,0 21-41 15,0 3 5-15,0-5-13 16,0-21-2-16,3-23-12 0,31-26-27 16,10-33-68-16,7-30 13 15,3 0-22-15,5-46-11 16,-5-24 6-16,-10-15 34 15,-3-13 60-15,-12-11-3 16,-11-3 24-16,-7 16 24 16,-8 12 36-16,-3 29 49 15,0 28 15-15,0 27-11 16,0 16-34-16,-3 47-34 16,-8 24 9-16,3 9 17 15,8 7-53-15,0-8-18 16,0-7-54-16,25-3-149 15,12-18-164-15,-4-25-454 0</inkml:trace>
  <inkml:trace contextRef="#ctx0" brushRef="#br0" timeOffset="1168">2931 705 2235 0,'0'0'568'15,"0"0"-429"-15,0 0 79 16,0 0 37-16,205 53-48 16,-161-11-105-16,-15 9-21 15,-16 7-38-15,-13 0 11 16,-13 8-37-16,-31-4-16 0,-4-2 17 16,11-15-18-16,20-9-2 15,17-17-4-15,4-15-18 16,50-4-6-16,62-27-147 15,-6-15-340-15,-8-3-821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40.3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1318 2799 0,'0'0'286'15,"0"0"-286"-15,0 0-147 16,0 0 147-16,0 0 105 16,132-188-54-16,-71 93-51 15,5-17-35-15,6-35 21 0,-9 3 14 16,-9-10 1-16,-17 0-1 16,-18 36 0-16,-6 9 48 15,-4 37 61-15,-6 43 30 16,-3 29-32-16,0 36-77 15,-3 52 12-15,-16 29-3 16,-3 23-8-16,7-3 37 16,12-12-46-16,3-24-14 15,0-28-8-15,37-30-24 16,10-31-5-16,7-12-34 16,12-41-30-16,0-29-6 15,-1-22-5-15,-13-10 42 0,-8-10 47 16,-15 8 15-16,-7 8 38 15,-12 24 7-15,-7 29 76 16,-3 30 15-16,0 13-44 16,0 37-52-16,0 35 13 15,-6 22 8-15,-1 8 14 16,7 0-67-16,0-10-8 16,10-17-48-16,37-8-170 15,-3-18-299-15,-3-24-235 0</inkml:trace>
  <inkml:trace contextRef="#ctx0" brushRef="#br0" timeOffset="239">1432 806 2163 0,'0'0'558'0,"0"0"-444"16,0 0-16-16,0 0 149 15,0 0-43-15,0 0-113 16,154-186-25-16,-138 159 3 15,-10 16 24-15,-6 11 17 16,0 11-64-16,0 41-5 16,0 17-11-16,-18 13-18 15,-1 3 6-15,9-6-18 16,7-7-77-16,3-13-70 16,3-3-72-16,22-20-289 15,1-12-405-15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45.9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90 322 613 0,'0'0'1387'0,"0"0"-1142"15,0 0-61-15,0 0 19 0,0 0 14 16,0 0-72-16,0 0-96 15,92-175-13-15,-52 156 19 16,8 13-16-16,-4 6 17 16,3 6-22-16,-5 40-22 15,2 20 57-15,-3 16-29 16,-4 9-4-16,-12 5 2 16,-11-8-23-16,-6-3 13 15,-8-13-28-15,0-16 0 16,-18-10 4-16,-23-11-2 15,-6-14-1-15,-7-11 11 16,-6-10-11-16,0-3 4 16,-3-37-5-16,9-12 0 15,7-17-8-15,6-10 8 16,7-12-8-16,9-5 7 0,8 4 2 16,8 16 8-16,9 20-8 15,0 21-1-15,12 12 39 16,20 14-27-16,9 1 6 15,13 8 25-15,9 0-34 16,6 0 32-16,10 0-41 16,3 0 1-16,4 0 36 15,5 0-11-15,4 0-10 16,0 0 10-16,-1 0-26 16,-2 0 0-16,-8 0-4 0,-8-9-55 15,-6-14-20 1,-4-7-70-16,6-19-113 0,-17 4-271 15,-15 8-388-15</inkml:trace>
  <inkml:trace contextRef="#ctx0" brushRef="#br0" timeOffset="337">1198 1277 2381 0,'0'0'386'0,"0"0"-306"0,0 0-65 16,0 0 154-16,234-145 15 15,-179 89-101-15,-7 2-24 16,-9 5 42-16,-17 18 20 15,-7 11 35-15,-15 20-45 16,0 0-60-16,0 29-1 16,-15 34-22-16,-7 22 14 15,8 13 8-15,2 5-38 16,12-2-12-16,0-11-10 16,22-13-95-16,7-17-204 15,-2-29-1078-15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46.9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114 660 2415 0,'0'0'497'15,"0"0"-425"-15,0 0-57 16,0 0 153-16,0 0 28 16,0 208-120-16,0-141-17 15,0-4-59-15,0-8 1 16,-16-12-3-16,-9-10 2 16,-4-7-85-16,2-26-95 15,14 0-171-15,9 0-463 0</inkml:trace>
  <inkml:trace contextRef="#ctx0" brushRef="#br0" timeOffset="561">922 378 560 0,'0'0'1995'0,"0"0"-1684"15,0 0-211-15,0 0 67 16,0 0 43-16,0 0-104 16,0 0-31-16,183-131-52 0,-126 131-10 15,9 21 25-15,3 23-37 16,4 12 11-16,-10 13-12 16,-9 3 9-16,-10 2-18 15,-22 3 0-15,-15-6 2 16,-7-4 1-16,0-11-9 15,-17-11-12-15,-17-11 10 16,-10-13-11-16,-3-6 20 16,-8-9-11-16,-7-6 14 15,-4 0-4-15,-7-21 9 0,-6-7-1 16,3-11 0 0,-2-4 1-16,14-5-3 0,8-12 3 15,17-3 0-15,12-12 22 16,17-7-22-16,10-4 0 15,0-3 5-15,18 7 2 16,14 14 13-16,9 8-20 16,6 15 12-16,4 15 25 15,12 7-23-15,9 13 14 16,8 7 1-16,11 3-8 16,4 0 22-16,8 0-31 15,-2 8-12-15,1 1 21 16,-7-6-21-16,-7-3-6 15,-16 0-35-15,-12 0-32 16,-25 0-2-16,-35-17-102 0,0 5-157 16,-7 1-632-16</inkml:trace>
  <inkml:trace contextRef="#ctx0" brushRef="#br0" timeOffset="1124">1966 1031 2650 0,'0'0'477'15,"0"0"-402"-15,0 0-63 16,0 0 124-16,0-207 35 0,25 174-80 15,10 10-16-15,13 11-57 16,-1 12 2-16,9 0 26 16,-5 16-19-16,-4 33 2 15,-11 12-10-15,-14 16-7 16,-22 8 26-16,0 7-29 16,-33-1-2-16,-21-2 20 15,-15-13-19-15,0-17-7 16,6-19 2-16,12-21 11 15,14-12 4-15,20-7-18 16,9 0 0-16,8-14 12 16,0-12-11-16,15-4-1 0,17 2 8 15,9 4-7-15,6 8 20 16,0 13-20-16,4 3-1 16,-4 6 24-16,1 24-12 15,-1 5 3-15,1-1 3 16,7-2-18-16,3-8 0 15,8-12 0-15,0-7 0 16,-5-5 0-16,-6 0 0 16,-11-17 0-16,-15-7 0 15,-7-3 0-15,-12 2 0 16,-6 2-60-16,-4 4-45 16,0 2-60-16,0 10-101 15,-17 4-287-15,-9 3-257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16.7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361 449 1573 0,'0'0'250'16,"0"0"-167"-16,0 0-51 0,0 0 143 16,0 0 51-16,0 0-45 15,-52-36-22-15,52 44-43 16,0 33-36-16,0 24 14 16,0 24-12-16,0 18-16 15,0 5-54-15,0 1-11 16,0-13 19-16,0-9-20 15,0-20-1-15,0-19 1 16,12-16-24-16,9-22-42 16,27-14-120-16,-5-14-126 15,-5-18-265-15</inkml:trace>
  <inkml:trace contextRef="#ctx0" brushRef="#br0" timeOffset="398">0 788 2181 0,'0'0'463'15,"0"0"-417"-15,0 0-21 16,0 0 72-16,0 0 11 16,0 0-20-16,0 0-69 15,212 0-18-15,-144 0 9 16,-1 0-10-16,-2 17-2 15,-3 10 2-15,-13 16-30 16,-4-1 23-16,-15 11-44 0,-8 3-5 16,-6 3 9-1,-6-4-9-15,-7-7-8 0,-3-11 15 16,0-18 28-16,0-7 20 16,0-12 1-16,0-12 0 15,0-28 11-15,-3-9-11 16,-4-19 0-16,1 4 9 15,6-3 0-15,0 11 26 16,0 5-23-16,22 3 0 16,9 15 8-16,10 13-20 15,8 10-15-15,32 10-149 16,-9 0-312-16,-13 10-399 0</inkml:trace>
  <inkml:trace contextRef="#ctx0" brushRef="#br0" timeOffset="1301">1137 875 1687 0,'0'0'319'16,"0"0"-204"-16,0 0 12 16,0 0 25-16,0 156-38 15,0-108-87-15,16-9-13 16,6-2-14-16,2-12-43 15,5-11-27-15,-1-8-49 0,-1-6-6 16,2-14 23 0,-4-29 4-16,-1-7 32 0,-5 0 4 15,0-1 42-15,-9 8 20 16,-4 13 48-16,-3 16 68 16,-3 14 49-16,0 0-37 15,0 20-21-15,0 22-15 16,10 2-59-16,-2 2-9 15,11 1-24-15,3-16-8 16,10-3-55-16,8-11-78 16,6-17 62-16,0 0 50 15,5-17-75-15,-8-15-25 16,-8-12 5-16,-10 8 90 16,-9 8 34-16,-8 5 27 15,-5 15 102-15,-3 8 74 0,0 0-70 16,0 19-42-16,0 18-44 15,7 0-13-15,8 9-17 16,17-8-16-16,11-3 8 16,7-14-9-16,3-10-7 15,-3-11 5-15,-9-6-14 16,-14-32-1-16,-8-5 15 16,-19-7 2-16,0-1 20 15,-19 2 43-15,-21 6 28 16,-10 12 53-16,-6 11-30 15,3 15-29-15,3 5-33 16,13 0-37-16,15 11 15 0,16 9-30 16,6-2-7-1,12 3-1-15,26-4-11 0,12-5-42 16,5-4-1-16,12-4-42 16,-2-4 5-16,0 0-63 15,-6 0 19-15,-3 7 94 16,-7 6 49-16,-8 4 16 15,-15 8-10-15,-12 6 9 16,-9 5 46-16,-5-2-36 16,0-4-19-16,0-12 12 15,-5-10-9-15,-1-8 4 16,4 0 6-16,-4-5-18 16,6-20 7-16,0-14-8 0,0-9-3 15,8 4-5 1,21-2 8-16,5 10 0 0,6 10 0 15,0 14 0-15,8 12 83 16,-7 7 42-16,-4 24-59 16,-6 5-8-16,-10 14-20 15,-8 1-14-15,-7-1-24 16,-3-5-12-16,-3-8-100 16,7-6-169-16,-4-20-304 15,3-5-1305-15</inkml:trace>
  <inkml:trace contextRef="#ctx0" brushRef="#br0" timeOffset="1713">3003 992 1938 0,'0'0'721'0,"0"0"-534"16,0 0 17-16,0 0 2 15,0 0-49-15,0 0-87 16,-100 174-49-16,100-140-21 15,0-15-54-15,29-8-114 16,8-11-125-16,1 0-94 16,-5-20-119-16,-4-16 317 15,-10 1 84-15,-13 0 105 16,-6 4 112-16,0 6 126 16,0 14 131-16,0 11-7 15,-6 0-84-15,-1 20-152 16,4 30-57-16,3 23-12 0,0 13 9 15,10 16-45-15,23 10-14 16,15 1 65-16,-5-7-52 16,-2-9-1-16,-14-20-9 15,-8-22-9-15,-13-15 9 16,-6-20-10-16,0-10 18 16,-31-10-5-16,-6 0-11 15,-7-18-4-15,4-28-2 16,5-15-49-16,14-57-77 15,8 11-230-15,7 1-540 0</inkml:trace>
  <inkml:trace contextRef="#ctx0" brushRef="#br0" timeOffset="1949">1910 592 2234 0,'0'0'359'0,"0"0"-286"16,0 0-48-16,0 0 124 16,0 0-14-16,187-43-80 15,-150 43-55-15,-18 34-146 16,-10 8-185-16,-9-3-527 0</inkml:trace>
  <inkml:trace contextRef="#ctx0" brushRef="#br0" timeOffset="2140">1501 462 1901 0,'0'0'331'15,"0"0"-245"-15,0 0-26 16,166-13 96-16,-129 32-55 16,-19 23-69-16,-13 11-32 15,-15 20-151-15,-28-14-368 16,0-16-738-16</inkml:trace>
  <inkml:trace contextRef="#ctx0" brushRef="#br0" timeOffset="2331">1941 0 2102 0,'0'0'379'16,"0"0"-262"-16,0 0 1 15,0 0 1-15,0 0-111 16,125 162-8-16,-125-75-282 0,0-5-428 15</inkml:trace>
  <inkml:trace contextRef="#ctx0" brushRef="#br0" timeOffset="3284">4199 345 1657 0,'0'0'357'0,"0"0"-225"0,0 0-58 16,0 0 120-16,0 0 15 16,0 0-67-16,-6 148-48 15,6-66-49-15,0 5-14 16,0 5 5-16,0 9-27 15,0-7-7-15,0 0-2 16,0-13-6-16,0-17-10 16,3-16-35-16,13-18-19 15,0-18 6-15,6-12-8 16,8 0 11-16,8-36 1 0,8-20-24 16,7-17 15-1,12-17-35-15,5-14-26 0,0-7 30 16,-3-2 44-16,-8 10 56 15,-10 10 0-15,-14 19 63 16,-16 22 72-16,-11 12 23 16,-8 15-35-16,0 10 65 15,-27 15-37-15,-11 0-32 16,-5 7-44-16,-5 32-27 16,5 17 12-16,3 11-33 15,9 15-27-15,5-1 18 16,15 0-18-16,3 1 0 15,6-7-2-15,2-1-58 0,0-8-7 16,0-12-36 0,0-12-5-16,0-17 38 0,0-18-2 15,7-7 17-15,4 0 39 16,5-27 16-16,9-4 1 16,7-5-1-16,5-1 0 15,6 10 5-15,4 10-5 16,3 9-1-16,-3 8 1 15,-1 13 6-15,-1 21 96 16,-12 14 20-16,-12 2-73 16,-5-3-13-16,-10-1-30 15,-2-10-6-15,-4-10-37 16,15-18-142-16,-2-2-186 16,3-6-398-16</inkml:trace>
  <inkml:trace contextRef="#ctx0" brushRef="#br0" timeOffset="4455">5371 967 1756 0,'0'0'526'0,"0"0"-386"15,0 0 79-15,0 0 40 16,0 0-76-16,0 0-102 15,0 0-11-15,-175-54-37 16,135 54 5-16,-1 12 18 16,7 11-36-16,6 16-13 0,12-3-7 15,13 10 11 1,3-8-23-16,6 4-17 0,32-11-84 16,5-7-52-16,10-11-67 15,1-13-45-15,-2 0 44 16,-9-17 64-16,-5-9 103 15,-12 7 45-15,-15 3 21 16,-5 12 143-16,-1 4 17 16,-5 0-62-16,0 14 8 15,0 11-15-15,2 1-30 16,7-4-60-16,4-2-1 16,3-6 0-16,6-14-33 15,2 0-2-15,1 0-1 16,-1-14-13-16,-1-11 49 0,-5-4-22 15,-5 4 0-15,0 1 22 16,-7 9 0-16,4 4 24 16,-4 11-1-16,-1 0-22 15,1 11 39-15,4 20-17 16,-7 6-14-16,3 7-1 16,1-8-7-16,-1-8-1 15,3-4 0-15,4-18-12 16,-3-6 12-16,1 0-18 15,-1-32 12-15,-1-4 5 16,1-9 1-16,-4-3 3 16,0 10 12-16,1 6 24 15,-1 6 25-15,-1 22-19 0,1 4-14 16,4 0-13 0,-1 10 28-16,1 18 28 0,2 14-43 15,-2-5-17-15,-2 7-7 16,0-8-7-16,-3 2 0 15,6-6-1-15,-9-8-18 16,1-10-62-16,0-6 8 16,-3-8 22-16,3 0 2 15,7-3-24-15,5-22-11 16,6-12 35-16,8-14 28 16,6 2-10-16,5-13-80 15,4-12-39-15,8 4 62 16,14-4-15-16,8-8 65 15,14 1 29-15,-4-1 3 16,-6 15 6-16,-22 5 9 0,-18 17 77 16,-24 20 158-16,-14 3 46 15,0 13-83-15,-30 9-41 16,-8 0-66-16,-2 0-6 16,-1 9-46-16,4 13-24 15,9 9 15-15,2 6-28 16,8 8-10-16,3 13 0 15,5 9 0-15,-1 10 12 16,-2 7-13-16,2-1 0 16,0-4 0-16,1-2 0 0,1-22-6 15,9-16 5 1,0-14-26-16,0-13 7 0,3-12-25 16,19-6 32-16,12-28 12 15,7-2 1-15,2-1 0 16,8-2-8-16,-8 10 8 15,0 10 11-15,-5 14-10 16,-3 5 20-16,-8 12 40 16,-2 29 26-16,-1 12 1 15,-5 9-46-15,0 0-21 16,-3-7 26-16,-3-11-38 16,-2-12-8-16,2-15 11 15,0-14-12-15,-1-3-29 0,7-14-46 16,-1-16-173-1,-5-2-572-15</inkml:trace>
  <inkml:trace contextRef="#ctx0" brushRef="#br0" timeOffset="4703">5164 375 2614 0,'0'0'378'0,"0"0"-305"15,0 0-55-15,229 0-18 16,-124 12-12-16,-14-7-846 0</inkml:trace>
  <inkml:trace contextRef="#ctx0" brushRef="#br0" timeOffset="5199">3891 738 2414 0,'0'0'385'0,"0"0"-267"15,211-20-49-15,-52-3-69 16,-22 4-169-16,-18 5-2438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53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75 2292 0,'0'0'1114'0,"0"0"-953"16,0 0-136-16,0 0 38 16,0 0 71-16,0 0-58 15,270-30-45-15,-165 13-31 16,9 3 0-16,-4 3-93 15,-2 8-99-15,-24 3-298 16,-40 0-585-16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53.4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69 2895 0,'0'0'532'16,"0"0"-451"-16,0 0-18 16,0 0 129-16,0 0-22 15,259 3-92-15,-158-12-53 16,9-11-25-16,0 1-19 16,17 5-110-16,-24 9-222 15,-34 0-1192-15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6:52.2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94 2054 0,'0'0'477'0,"0"0"-355"15,0 0-7-15,0 0 87 16,0 0-32-16,0 0-122 16,22 0-47-16,32-2 19 15,22-6-8-15,19-2 18 16,15 1-30-16,0 2 1 16,-6 1 8-16,-9 2-9 0,-10 1 0 15,-16 0 7-15,-8-4-7 16,-14 1 0-16,-10-4 6 15,-11 6 0-15,-11-1 52 16,-8 5-20-16,-4 0-13 16,1 0 8-16,-1 0-32 15,5 0 12-15,3 0-13 16,4 0 0-16,0 0 3 16,-1 0-3-16,4 3 0 15,4-3 8-15,4 0-8 16,-1 0 0-16,0 0 1 15,-3-3 0-15,-10-5 31 0,-5 6-32 16,-4-2 15-16,-3 4 28 16,0 0-23-16,0 0 23 15,0 0-8-15,0 0-10 16,0 0 29-16,0 0-40 16,0 0 1-16,0 0 15 15,0 0-29-15,-15 14 19 16,-10 8-10-16,-11 19-10 15,-11 17 30-15,-12 23-30 16,-11 25 1-16,-9 45 26 16,-9 52-26-16,8-13 0 15,11-16 0-15,13-31 0 16,12-34 41-16,-3 4-41 0,-1 1 0 16,10-19 14-1,7-18-2-15,11-23 2 0,5-19 9 16,3-7-18-16,5-15 25 15,4-3-30-15,-1-7 5 16,4-3 18-16,0 4-12 16,0-4 0-16,0 0-11 15,0 0 5-15,0 0 0 16,0 0-6-16,0 0 0 16,0 0 0-16,7 2 0 15,22 6 0-15,11-1 0 16,11-3 0-16,8-1 0 15,14-3 0-15,3 0 0 16,5 0 0-16,2 0 0 16,5 5 0-16,-5-3 0 0,-2 3 0 15,-12-2 0-15,-11 0 0 16,-17-3 0-16,-16 3 0 16,-10-3 0-16,-11 0 0 15,-4 0 0-15,0 0-20 16,0 0 2-16,0 0-64 15,0 0-88-15,-26 0-191 16,-3-14-642-16,-1 0-1277 0</inkml:trace>
  <inkml:trace contextRef="#ctx0" brushRef="#br0" timeOffset="316">61 1036 2350 0,'0'0'625'16,"0"0"-571"-16,0 0 6 15,0 0 151-15,0 0-39 16,0 0-50-16,263 37-40 0,-164-37-23 16,2 0 7-16,9 0-51 15,-5-21-8-15,-5 1-7 16,-18 6-58-16,-27 14-121 16,-22 12-399-16,-22 17-646 0</inkml:trace>
  <inkml:trace contextRef="#ctx0" brushRef="#br0" timeOffset="750">1600 1918 2359 0,'0'0'502'0,"0"0"-392"16,0 0 22-16,0 0 100 16,0 0-54-16,0 0-44 15,0 0-77-15,-183 208-21 16,183-161-9-16,0 4-15 15,8-2 1-15,31-4-13 16,21-8 0-16,9-14 0 16,7-20-31-16,9-3-2 15,-6-15-5-15,-10-33 8 0,-18 0 30 16,-17-12 0 0,-27 1 0-16,-7-3 39 0,-26 3-17 15,-36 7 8-15,-14 16-6 16,-9 10-24-16,2 16-10 15,14 10-104-15,25 0-165 16,22 0-556-16,19 0-1534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7:03.5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6753 1330 2946 0,'0'0'308'16,"0"0"-252"-16,0 0-55 15,244 0 96-15,-143-3 50 16,16-17-105-16,5-2-42 15,30 1-116-15,-29 5-218 16,-23 0-1157-16</inkml:trace>
  <inkml:trace contextRef="#ctx0" brushRef="#br0" timeOffset="299">9185 296 2483 0,'0'0'284'15,"0"0"-284"-15,0 0 0 16,-286 318 221-16,163-64 9 15,13 47-82-15,27 11-55 16,36-17-55-16,28-51 8 16,19-57-46-16,0-59-11 15,19-47-63-15,50-15-207 16,-3-17-373-16,-5-16-1224 0</inkml:trace>
  <inkml:trace contextRef="#ctx0" brushRef="#br0" timeOffset="787">9136 2300 2709 0,'0'0'244'15,"0"0"-244"-15,0 0 0 16,0 0 69-16,183-219-10 15,-110 114-59-15,11-44-9 16,1-43 8-16,-16 8 0 16,-18 20 1-16,-23 37 19 0,-12 51 29 15,-10 11 58-15,-2 23 48 16,-4 31-4-16,0 11-30 16,-26 62-75-16,-6 32-18 15,2 19 21-15,8 14-39 16,12 2 11-16,10-15-20 15,0-18-8-15,29-24 8 16,18-28-68-16,12-34-29 16,10-10 13-16,4-38-57 15,-4-27-3-15,-4-20 51 16,-9-14 33-16,-6-5 60 0,-12-5-15 16,-6 9 15-1,-14 23 62-15,-8 24 36 0,-6 29 57 16,-4 24-21-16,0 31-70 15,-7 38 11-15,-8 16-31 16,8 10-22-16,4 1-22 16,3-1-54-16,6 10-138 15,20-24-419-15,-1-18-454 0</inkml:trace>
  <inkml:trace contextRef="#ctx0" brushRef="#br0" timeOffset="1021">10748 1918 2364 0,'0'0'361'15,"0"0"-219"-15,0 0 154 16,0 0-41-16,0 0-129 16,0 0-30-16,0 0-18 15,41-52-2-15,-41 107-2 16,0 14-46-16,0 8 16 15,0 2-44-15,0-7-28 16,0-11-28-16,-7-9-160 16,-2-20-164-16,-1-11-761 0</inkml:trace>
  <inkml:trace contextRef="#ctx0" brushRef="#br0" timeOffset="1199">11343 1468 2572 0,'0'0'651'15,"0"0"-491"-15,218-24-142 16,-123 19-7-16,0-2-22 16,33 7-2-16,-23 0-303 15,-24 0-245-15</inkml:trace>
  <inkml:trace contextRef="#ctx0" brushRef="#br0" timeOffset="1717">12018 2361 2760 0,'0'0'204'15,"0"0"-204"-15,0 0-45 16,0 0 45-16,0 0 93 16,189-154-93-16,-119 72-48 15,3-17-12-15,-1-14 50 16,-2-13 10-16,-4-12 0 16,-12-2 6-16,-10 0 21 0,-16 19 43 15,-9 30 78 1,-12 31 19-16,-7 41-1 0,0 19 24 15,-10 32-112-15,-16 44-34 16,-4 25-2-16,8 11-35 16,8 1 25-16,11-13-32 15,3-14-10-15,0-25 9 16,25-24-50-16,11-24-29 16,8-13-53-16,10-26-7 15,2-33 20-15,-2-20-25 16,0-10 73-16,-10-9 71 15,-3 7-20-15,-16 11 21 16,-10 25 20-16,-8 26 94 16,-7 29 68-16,0 10-86 15,0 45-4-15,0 25 16 0,-7 8-62 16,4-1-17 0,-2 0-29-16,5-15-72 0,0-9-75 15,37-19-178 1,3-14-613-16,-4-20-786 0</inkml:trace>
  <inkml:trace contextRef="#ctx0" brushRef="#br0" timeOffset="1995">13473 1691 2228 0,'0'0'488'0,"0"0"-385"16,0 0 201-16,0 0-74 15,0 0-131-15,0 0-64 0,0 0 1 16,142 148 36-16,-142-88-54 16,-16 5 0-16,-38 7-18 15,-12 0 0-15,12-6 0 16,20-14-2-16,31-13 2 16,3-13 11-16,41-9-10 15,28-7 10-15,10-10-11 16,20 0-6-16,0 0-66 15,28-24-135-15,-29 7-345 16,-22-7-855-16</inkml:trace>
  <inkml:trace contextRef="#ctx0" brushRef="#br0" timeOffset="2265">14037 241 3104 0,'0'0'361'0,"0"0"-286"16,0 0-9-16,241 206 122 15,-135-25-43-15,-4 45-80 16,-18 24-31-16,-42-14-10 15,-42-26-22-15,-16-23-2 0,-50-33-48 16,-63 5-128-16,17-46-581 16,6-34-2077-16</inkml:trace>
  <inkml:trace contextRef="#ctx0" brushRef="#br0" timeOffset="-1336">2716 1180 2984 0,'0'0'350'0,"0"0"-282"15,0 0-61-15,0 0 59 16,0 0 53-16,233 25-66 16,-145-17-53-16,29 1-102 15,-22-4-87-15,-19 3-616 0</inkml:trace>
  <inkml:trace contextRef="#ctx0" brushRef="#br0" timeOffset="-1081">4164 539 2609 0,'0'0'460'16,"0"0"-434"-16,0 0 103 15,0 0 58-15,204 266-19 16,-134-141-96-16,6 13-47 15,3 7 29-15,6 0-19 16,-6-15-26-16,-4-13-9 16,-14-21-75-16,-14-21-23 15,-13-22-219-15,-17-23-369 16,-12-18-676-16</inkml:trace>
  <inkml:trace contextRef="#ctx0" brushRef="#br0" timeOffset="-862">5050 662 1936 0,'0'0'720'16,"0"0"-577"-16,0 0-34 16,-88 183 121-16,19-75-25 15,-19 12-74-15,-7 10-97 16,-10-6-33-16,7-2 3 15,14-15-4-15,14-14-115 16,26-12-191-16,19-22-432 16,18-19-1309-16</inkml:trace>
  <inkml:trace contextRef="#ctx0" brushRef="#br0" timeOffset="-564">5283 1694 823 0,'0'0'1777'0,"0"0"-1496"15,0 0-186-15,0 0 101 16,0 0 14-16,0 0-90 16,197-72-57-16,-182 95 1 15,-15 19-43-15,0 25 3 0,-44 10 23 16,-19 10-41-16,-1 1 4 15,5-13-10-15,15-19 0 16,22-13 3-16,22-16-3 16,0-11 0-16,30-13-13 15,28-3 10-15,18 0-87 16,59-49-140-16,-18 7-428 16,-16-5-263-16</inkml:trace>
  <inkml:trace contextRef="#ctx0" brushRef="#br0" timeOffset="-270">3817 0 2228 0,'0'0'782'0,"0"0"-665"15,0 0-107-15,0 0 77 16,0 0 93-16,299 37 12 16,-102-24-110-16,-3 2-56 15,-16-11-13-15,-21 6-13 0,14 11-111 16,-21 2-242-1,-14-4-682-15</inkml:trace>
  <inkml:trace contextRef="#ctx0" brushRef="#br0" timeOffset="-1516">182 487 1627 0,'0'0'682'16,"0"0"-550"-16,0 0-38 16,0 0 52-16,0 0 76 15,0 0 16-15,143 186-105 0,-71-73 9 16,4 18-68 0,2 11-32-16,-8-2 28 0,-1-12-31 15,-5-16-22-15,-5-20-7 16,-8-20-4-16,-7-24-9 15,-12-14 3-15,-13-14-118 16,-11-20-98-16,-4 0-330 16,-4-30-252-16</inkml:trace>
  <inkml:trace contextRef="#ctx0" brushRef="#br0" timeOffset="-1511">1065 681 1874 0,'0'0'497'0,"0"0"-377"16,0 0 139-16,-110 203 33 15,34-101-90-15,-22 9-132 16,-12 7-39-16,-13 1 20 16,-6-12-41-16,13-4-9 15,11-18-2-15,20-20-12 16,28-14-31-16,19-16-117 15,35-12-165-15,3-7-283 16,0-16-620-16</inkml:trace>
  <inkml:trace contextRef="#ctx0" brushRef="#br0" timeOffset="-1507">1382 1560 2259 0,'0'0'331'0,"0"0"-197"16,0 0 140-16,0 0 31 15,160-183-164-15,-138 146-72 16,-10 8 12-16,-5 15-3 16,-7 14 7-16,0 0-37 15,0 46-36-15,-22 27 30 16,-3 15-42-16,-4 13 1 15,7 2-7-15,3-8-6 0,7-13-78 16,6-10-97-16,-5-16-262 16,6-19-360-16,-1-23-761 0</inkml:trace>
  <inkml:trace contextRef="#ctx0" brushRef="#br0" timeOffset="-1501">0 60 2237 0,'0'0'469'16,"0"0"-308"-16,0 0-7 16,0 0 8-16,0 0 10 15,0 0-61-15,186 49-30 16,-63-28-3-16,53 0-35 15,42-4 28-15,50-13-34 16,-28-4-16-16,-51 0 3 16,-62 0-24-16,-49 0-39 0,8 7-73 15,-17 12-187-15,-13 5-653 16</inkml:trace>
  <inkml:trace contextRef="#ctx0" brushRef="#br0" timeOffset="3331">754 2640 2058 0,'0'0'371'0,"0"0"-239"0,0 0-32 15,0 0 113-15,0 0-5 16,0 0-78-16,0 0-6 15,213 38-41-15,-89-21-43 16,47-1 29-16,52-9-40 16,68-7-22-16,49 0 25 15,30-19-32-15,11-9-1 16,-21 3 0-16,-7 12 1 16,-18 7-6-16,-20 6 6 15,-9 0-2-15,-10 0 1 16,-12 13 1-16,-3 6-14 15,-9-2 7-15,-1 2 1 16,-9 4 0-16,0-2 6 0,-7-2 0 16,4 0 2-16,12-2-2 15,-6-5 0-15,6 0 0 16,6-7-6-16,-1 2-7 16,10-5 5-16,-6-2 1 15,-11 0 6-15,-17 0 1 16,-12 0-1-16,-6 0 0 15,-4 0 1-15,-5 0 8 16,-5 0-8-16,-9 0 0 16,-6 0-8-16,-9 0 8 15,-29 8 0-15,-28-5-7 16,-29 3 7-16,-2-2-5 0,17-4 5 16,17 0 0-16,23 0-1 15,-1 0 7-15,3 0 1 16,4-13 11-16,8-2-17 15,-5 8 34-15,-1 2-35 16,-12 5 0-16,-6 0 10 16,2 0-10-16,-8 0 0 15,5 0 0-15,-5 0 0 16,-14-9-14-16,-15-1-26 16,-22-3-109-16,-13-7-122 15,-27 7-378-15,-18 1-214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7:11.1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0 396 1818 0,'0'0'215'0,"0"0"-79"16,0 0-25-16,0 0 99 16,0 0 48-16,0 0-108 15,0-9-91-15,0 15-23 16,3 29-30-16,16 34 106 15,13 53 0-15,9 55-55 16,-4 51 33-16,-5 11-42 16,-17-39-11-16,-5-55-8 15,-10-57-28-15,4-26 31 16,2 1-32-16,-1-7 0 0,2-11 7 16,-3-16-6-16,-1-20-2 15,-3-4 1-15,0-5 0 16,3 0 10-16,2-9-10 15,2-35-9-15,3-18 0 16,12-33-10-16,9-52 2 16,8-61 2-16,17-61-21 15,13-16 21-15,14 21-16 16,-2 69-2-16,-12 69 25 16,-11 47-1-16,-11 31 9 0,4 2 15 15,0 10 11 1,1 3 26-16,-5 17-31 0,-4 13-9 15,1 3 35-15,-4 0-20 16,4 3-26-16,0 13 17 16,4 1-17-16,2-6 26 15,1 4-27-15,12-2 0 16,-3-6 16-16,10 2-10 16,8-2-6-16,8 2 0 15,14 4 0-15,16-4 28 16,11 3-28-16,19-3 0 15,11 2 34-15,10-2-34 16,1-1-1-16,4-6 1 16,-4-2 0-16,-4 0 3 15,-3 0-3-15,-3 2 0 0,-4 3 6 16,0 0-6-16,-5 4-1 16,0-1 1-16,1 3 0 15,3-9 17-15,4 2-17 16,-3-4 0-16,-5 0 15 15,-11 0-14-15,-2 0-1 16,-13 0-6-16,-10 0 6 16,-8 0 8-16,-7 0-8 15,2 3-3-15,5 4 2 16,5 2 2-16,10 1 13 16,4-1-5-16,1 1-8 15,-5-3 28-15,-7-3-29 16,-15-1 0-16,-6-3 4 15,-13 0-3-15,-13 0-1 16,-12 0 0-16,-13 0 1 0,-16 0 5 16,-15 0-6-16,-5 0-36 15,-5 0-54-15,-22 0-111 16,-22 0-403-16,-11 0-1502 0</inkml:trace>
  <inkml:trace contextRef="#ctx0" brushRef="#br0" timeOffset="789">1246 1006 1945 0,'0'0'522'16,"0"0"-473"-16,0 0 50 16,0 0 130-16,0 0-42 15,224-91-81-15,-160 91-35 16,-2 7-32-16,-7 28 27 0,-8 14-44 16,-17 11-10-16,-16 5 1 15,-14 4-11-15,0-1 16 16,-22-1-18-16,-20-9-3 15,-11-4-6-15,-4-19-24 16,-3-11 3-16,6-18 29 16,4-6-19-16,2-13 8 15,8-33-9-15,-1-14 20 16,9-5-10-16,7-7 11 16,6 7 0-16,12 2 2 15,7 11-2-15,0 3 18 16,0 9 2-16,7 8-1 15,12-1 15-15,6 6-23 16,0 7 11-16,9 1 4 16,8 6-13-16,6 10 16 0,14 3-16 15,4 0 4-15,7 12 15 16,0 4-31-16,-1 1 4 16,-6-3-5-16,-3-8-20 15,1-6-94-15,-16 0-372 16,-11-6-399-16</inkml:trace>
  <inkml:trace contextRef="#ctx0" brushRef="#br0" timeOffset="1142">2023 1450 1967 0,'0'0'374'0,"0"0"-286"15,0 0 53-15,0 0 108 16,0 0-28-16,0 0-118 16,0 0-52-16,157-122 54 15,-138 103-29-15,-6 8-19 16,-4 11 9-16,-6 0-31 15,0 35 2-15,-3 16 55 16,0 15-49-16,0 6 2 0,0 0-45 16,0-6 1-16,0-16-7 15,0-12-5-15,0-10-55 16,0-17-64-16,0-11-189 16,0 0-297-16,-3-11-385 0</inkml:trace>
  <inkml:trace contextRef="#ctx0" brushRef="#br0" timeOffset="1408">2107 528 1979 0,'0'0'376'0,"0"0"-267"15,0 0 68-15,0 0 93 16,215-53-105-16,-164 53-72 0,-7 8-56 15,-19 27-13-15,-13 17 24 16,-12 8-24-16,0 8-13 16,-34 4 33-16,-5-9-39 15,9-11 1-15,13-15-12 16,17-12-11-16,0-12-12 16,39-9-109-16,55-4-129 15,-9-23-266-15,-6-3-724 0</inkml:trace>
  <inkml:trace contextRef="#ctx0" brushRef="#br0" timeOffset="1623">3398 656 2094 0,'0'0'549'0,"0"0"-437"15,0 0 88-15,0 0 49 16,-142 252-67-16,72-128-102 15,-6 16 4-15,-5 6-36 16,1 2-17-16,8-6-8 16,9-25-23-16,16-19-35 15,15-28-59-15,10-31-182 16,13-15-357-16,6-21-430 0</inkml:trace>
  <inkml:trace contextRef="#ctx0" brushRef="#br0" timeOffset="2013">3350 1119 1468 0,'0'0'949'16,"0"0"-782"-16,0 0-41 16,0 0 142-16,0 0-26 15,0 0-110-15,59 186-80 16,-55-110-35-16,-4-1 11 15,0-9-28-15,0-10-11 16,3-17 11-16,-3-20-45 16,0-9 5-16,0-10 23 15,0-5 17-15,0-35-11 16,4-16-1-16,11-17 6 0,7-8 0 16,7-1 7-1,6 6-1-15,9 10 6 0,0 13-5 16,3 24 56-16,-6 20-18 15,-9 9 1-15,-3 33 29 16,-14 32-13-16,-3 21-17 16,-9 1-8-16,1 2-4 15,-1-10-24-15,7-16-3 16,2-10-111-16,10-17-151 16,-3-14-400-16,-2-12-389 0</inkml:trace>
  <inkml:trace contextRef="#ctx0" brushRef="#br0" timeOffset="2254">4101 1676 1487 0,'0'0'609'15,"0"0"-455"-15,0 0-26 16,0 0 118-16,0 0 33 16,0 0-99-16,0 0-72 15,139-62-12-15,-121 42 52 16,-11 7-37-16,-3 13-12 15,-4 0-17-15,0 16-22 16,0 28 12-16,0 7-25 16,-11 12-35-16,0-1-12 15,11-2-2-15,0-5-95 0,8 1-113 16,24-13-118 0,0-17-626-16</inkml:trace>
  <inkml:trace contextRef="#ctx0" brushRef="#br0" timeOffset="2466">5392 1371 2429 0,'0'0'494'15,"0"0"-373"-15,0 0 18 16,236 0 32-16,-141 0-44 0,0 0-65 15,-7 0-62 1,-12 3-9-16,-17 0-241 0,-18 1-390 16,-24-4-475-16</inkml:trace>
  <inkml:trace contextRef="#ctx0" brushRef="#br0" timeOffset="2631">5848 1060 2105 0,'0'0'544'0,"0"0"-453"16,0 0 94-16,0 0 135 16,0 0-145-16,-3 233-125 15,3-142-50-15,0 4-30 16,3 27-108-16,11-27-418 16,-2-23-447-16</inkml:trace>
  <inkml:trace contextRef="#ctx0" brushRef="#br0" timeOffset="3020">6817 997 2136 0,'0'0'704'16,"0"0"-519"-16,0 0-92 15,0 0 63-15,0 0-5 16,0 0-94-16,0 0-24 15,168 240-33-15,-153-144 0 0,-8 4 31 16,-7-2-31 0,0-15-19-16,0-21-14 0,-14-23-24 15,-8-27 32-15,-3-12-2 16,-9-9-24-16,-1-36 51 16,-6-20-9-16,7-18 5 15,2-15 4-15,13-11 6 16,13 5 34-16,6 4-19 15,0 18-8-15,15 24 52 16,20 20-19-16,6 17-7 16,10 11 9-16,11 10-18 15,8 0 21-15,9 0-51 16,12 6-12-16,4 7 11 0,29-6-115 16,-18-2-204-1,-26-5-687-15</inkml:trace>
  <inkml:trace contextRef="#ctx0" brushRef="#br0" timeOffset="3333">7514 1594 2545 0,'0'0'523'0,"0"0"-481"16,0 0-42-16,0 0 121 15,0 0 57-15,0 0-127 16,237 0-18-16,-190 0-3 16,-9 16 17-16,-22 20 38 0,-16 17-35 15,-3 13-20-15,-41 3 33 16,-7-1-41-16,-3-5-1 16,14-14-12-16,18-16-9 15,22-20 0-15,0-13-1 16,54 0-25-16,27-20 7 15,10-22-82-15,11-10-52 16,4-34-197-16,-23 13-533 16,-27 9-1286-16</inkml:trace>
  <inkml:trace contextRef="#ctx0" brushRef="#br0" timeOffset="3574">7766 661 2215 0,'0'0'486'16,"0"0"-453"-16,0 0 138 15,0 0 61-15,0 0-113 16,0 0-56-16,0 0-11 16,95 116-15-16,-95-60 13 15,0-4-50-15,0-6 7 16,0-13-16-16,22-14 9 15,35-12-31-15,63-7-104 16,-10-16-388-16,-5-13-429 0</inkml:trace>
  <inkml:trace contextRef="#ctx0" brushRef="#br0" timeOffset="3823">9019 679 2374 0,'0'0'577'15,"0"0"-518"-15,0 167 143 16,-22-58 75-16,-16 21-66 16,-18 18-77-16,-2 10-79 0,-4 2-19 15,8-5-13 1,10-8-23-16,10-22-39 0,20-20-117 15,11-30-129-15,3-29-442 16,0-19-400-16</inkml:trace>
  <inkml:trace contextRef="#ctx0" brushRef="#br0" timeOffset="4219">9329 1371 2557 0,'0'0'526'0,"0"0"-451"15,0 0-33-15,0 0 103 0,0 0 11 16,0 0-34-16,78 179-100 16,-78-109-11-16,0-1-2 15,-9-7-9-15,-8-13-6 16,-1-6-42-16,11-26-5 15,-1-13 23-15,8-4-28 16,0-30 2-16,0-26-2 16,22-18 16-16,11-16 41 15,15-2-29-15,-1-1-1 16,7 18 31-16,-3 19 6 16,-4 26 69-16,-6 27 28 15,-9 3-23-15,-10 44 23 0,-3 21-28 16,-13 14-12-16,-6 10-1 15,0 0-43-15,0-7-19 16,0-10-22-16,16-4-107 16,6-21-164-16,6-22-997 0</inkml:trace>
  <inkml:trace contextRef="#ctx0" brushRef="#br0" timeOffset="4484">10369 1676 1475 0,'0'0'1402'0,"0"0"-1165"15,0 0-129 1,0 0 69-16,0 0-6 0,0 0-62 16,0 0-61-16,183 51 18 15,-183 14-13-15,0 10-31 16,-44 14 25-16,-7-5-47 15,4-2 5-15,13-19-5 16,30-17 0-16,4-30-15 16,58-16 6-16,93-33-115 15,-13-25-133-15,-3-7-849 0</inkml:trace>
  <inkml:trace contextRef="#ctx0" brushRef="#br0" timeOffset="5332">6603 259 1674 0,'0'0'587'16,"0"0"-457"-16,0 0-41 15,0 0 151-15,0 0-16 16,0 0-52-16,0 0-45 16,160 5-31-16,-99 5-20 15,17 1-7-15,8-8-33 16,21 1 17-16,13-4-38 16,15 0-14-16,36 0 13 0,44 6-7 15,37 7 2-15,13-2 6 16,-16-9-7-16,-26-2-1 15,-59 0-7-15,-27 0 0 16,-30 0 4-16,-13 0-3 16,16 0 5-16,7 10 1 15,10 2-6-15,-7 5 29 16,-3 0-10-16,-4 2-13 16,0 0 19-16,1-2-25 15,2-6 38-15,-7-2 0 16,-3-6-39-16,-18-3 27 15,-19 0-27-15,-26 0 0 16,-43 0-83-16,0 0-125 0,-43-9-714 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7:18.1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127 10 1722 0,'0'0'532'0,"0"0"-449"16,0 0 37-16,0 0 148 15,0 0-37-15,0 0-99 16,-3 0-56-16,3 0-38 15,0 0 4-15,0 0-20 16,0 0-10-16,3 0 20 16,19 0-23-16,0 0 19 15,4 0-9-15,-1 0-5 16,4 0-1-16,-4 0-13 16,2 0 0-16,-10 0 9 0,2 0-9 15,-4 0 0 1,-5 0 16-16,2 2 3 0,-5 10 8 15,-1 3-9-15,3 5-17 16,-6-1 29-16,-3 7-22 16,0 4 5-16,0 12 19 15,-25 11-11-15,-12-1 13 16,-7 14-8-16,0 6-8 16,5-7 22-16,2 2-23 15,8-15-11-15,10-3 13 16,9-17-8-16,2-6-5 15,4-9-6-15,4-3 0 16,0-5 18-16,0-5-18 16,0-1 0-16,0-3 1 15,0 4 5-15,0-4 18 0,0 0-6 16,0 0-3-16,0 0 13 16,-3 0-14-16,3 0-7 15,0 0 0-15,0 0-6 16,0 2 10-16,0-2-11 15,0 5 0-15,0-3 6 16,7 6-6-16,11-4-5 16,4 4 4-16,4-6 2 15,-1 6 7-15,-3-2-8 16,0 1 1-16,-3-7 8 16,3 3-9-16,-4 1 0 15,-1-2-1-15,2-2-3 16,-4 4 4-16,-5-4 0 15,-2 0 0-15,-4 0 2 16,-4 0 4-16,3 0-12 0,-3 0 3 16,0 0-33-16,4 0-36 15,-1 0-90-15,4-6-60 16,1-17-265-16,-1 4-228 16,-7 2-933-16</inkml:trace>
  <inkml:trace contextRef="#ctx0" brushRef="#br0" timeOffset="327">4 491 1850 0,'0'0'538'15,"0"0"-370"-15,0 0 72 16,0 0 41-16,0 0-71 16,0 0-104-16,0 0-66 15,-12 0 13-15,34 0-26 16,15 0 21-16,14 0 10 15,11 0-35-15,3 0-23 16,23 0-18-16,-16 0-213 0,-21 0-694 16</inkml:trace>
  <inkml:trace contextRef="#ctx0" brushRef="#br0" timeOffset="834">674 946 1659 0,'0'0'621'0,"0"0"-379"16,0 0-11-16,0 0 39 16,0 0-20-16,0 0-106 15,0 0-74-15,-39 0-7 16,30 0-7-16,2 0-10 0,4 12-16 15,-4 4-22 1,2 7 16-16,5-4-24 0,0 7-1 16,0 4-5-16,5-5 1 15,24-1 4-15,7-8-19 16,7-5-18-16,8-11 8 16,8 0-7-16,-4-11-10 15,-8-14 29-15,-17-9 7 16,-16-2 11-16,-14-2 18 15,0 1 27-15,-41 7 21 16,-16 4-52-16,-31 23-14 16,12 3-106-16,13 0-592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7:38.8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2165 0,'0'0'338'15,"0"0"-164"-15,0 0-141 0,0 0 55 16,0 0 91-16,0 0-41 16,0 0-27-16,114 29-56 15,-50-20-16-15,10 5-39 16,25-8-52-16,-23 2-222 16,-14-8-624-16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7:39.0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 2670 0,'0'0'480'0,"0"0"-432"16,0 0-42-16,0 0-6 15,189 23 0-15,-13-23-9 16,-24-14-285-16,-16 0-1098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7:39.9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0 2268 0,'0'0'459'16,"0"0"-408"-16,0 0 46 15,0 0 43-15,0 0 16 16,0 299-45-16,0-93-77 15,0-3 8-15,-22-28-41 16,3-50 9-16,6-40 17 0,-3 6-27 16,1-2 0-16,8-4-1 15,7-40 3-15,0-17-10 16,7-28-10-16,34 0-29 16,18-42 35-16,21-35-51 15,14-21-30-15,30-43-3 16,-8-3-33-16,1-5 34 15,-7-5 19-15,-25 30 40 16,1-4 36-16,-20 26 7 16,-22 24 26-16,-26 22 60 15,-18 26 40-15,-3 8 24 16,-41 18-43-16,-15 4-16 16,-5 26-24-16,-6 34-34 15,1 20-13-15,6 27-9 16,9 17-10-16,14 11 8 0,6 5-16 15,13 2-4-15,10-15-2 16,7-11-11-16,4-20-7 16,0-32-18-16,0-27-13 15,10-21 5-15,9-16-18 16,6-3 0-16,6-39 59 16,4-18 9-16,9-10 0 15,4 2 0-15,6 3 2 16,5 8 14-16,-2 20-4 15,6 23 11-15,0 14 7 16,-6 0 16-16,-3 35 54 16,-6 15-64-16,-15 10-36 0,-11-2 21 15,-15-6-21-15,-3-4-21 16,-4-10-20-16,0-16-53 16,8-9-65-16,24-13-192 15,0-13-279-15,6-13-207 0</inkml:trace>
  <inkml:trace contextRef="#ctx0" brushRef="#br0" timeOffset="706">1714 886 1279 0,'0'0'991'16,"0"0"-640"-16,0 0-161 15,0 0-15-15,-186 43 34 0,121-1-70 16,3 5-58-16,11 1-24 15,17-2-34-15,28-3-8 16,6-10-15-16,22-7-80 16,32-15-39-16,12-11-73 15,6 0-122-15,-6-37-5 16,-7-6 23-16,-20 0 150 16,-10 7 123-16,-14 14 23 15,-11 15 253-15,-4 7 84 16,0 0-82-16,-4 36-105 15,-6 10-40-15,5 2-11 16,5-1-65-16,0-4-34 16,19-14-1-16,18-8-80 15,7-19-12-15,3-2-41 16,-3 0 52-16,-1-26 70 0,-6-8-53 16,-12-1 65-16,-6 2 0 15,-13 10 71-15,-2 6 56 16,-4 15 37-16,0 2-21 15,0 2-46-15,0 32-72 16,0-2-25-16,15 5 0 16,7-11-9-16,19-10-79 15,6-16-23-15,11 0 14 16,1-13 77-16,-5-21-27 16,-10-7-34-16,-15-2 60 0,-7 0 21 15,-12 12 42 1,-2-6 61-16,-8 16 31 0,0 19 38 15,0 2-43-15,0 36-42 16,-15 32-35-16,5 32-10 16,10 43 3-16,0 51-3 15,54 32-33-15,19-12 38 16,-1-48-31-16,-16-47-8 16,-30-47 7-16,-4 1-14 15,-16-8-1-15,-6-13 0 16,-3-29-5-16,-44-23-3 15,-16 0-2-15,-10-45 1 16,7-28 3-16,12-28 6 16,20-12-1-16,28-17-38 15,21-80-90-15,36 36-126 0,-1 12-798 16</inkml:trace>
  <inkml:trace contextRef="#ctx0" brushRef="#br0" timeOffset="999">19 797 2257 0,'0'0'563'16,"0"0"-475"-16,0 0-87 16,0 0 96-16,186-68-97 15,-76 34-46-15,-5 2-809 0</inkml:trace>
  <inkml:trace contextRef="#ctx0" brushRef="#br0" timeOffset="1922">4303 703 2405 0,'0'0'454'15,"0"0"-392"-15,0 0 7 16,-211-8 129-16,135 38-66 16,6 17-50-16,11 8-25 15,15 10-42-15,15 1-2 16,23-3-13-16,6-1 2 15,0-6-10-15,38-18-5 16,18-4-68-16,10-20-12 16,10-14-73-16,0 0-66 15,6-41-1-15,-10-18-21 16,-7-16 29-16,-10-20 107 16,-16-12 118-16,-8-16 8 0,-18 2 177 15,-4 13 50-15,-9 7 3 16,0 28 1-16,0 23-13 15,0 26-59-15,0 21-54 16,-9 3-16-16,3 34-61 16,-5 38-12-16,0 36-24 15,7 17 6-15,1 16-12 16,3 1 6-16,0-15-7 16,13-19 1-16,21-33-50 15,7-25-16-15,-2-28-54 16,5-22-28-16,0-10 28 15,-4-38 35-15,-8-11 51 16,-3-7 32-16,-7 8 8 16,-7 8 6-16,-8 23 59 0,-7 25 23 15,0 2 29-15,0 19-75 16,0 32-35-16,0 7 6 16,0 1-12-16,19 0 1 15,18-16-2-15,10-14-51 16,11-13-18-16,4-16 36 15,-1 0-96-15,-8-14 41 16,-6-24 30-16,-15-6 58 16,-7 2 0-16,-6 10 78 15,-12 12 94-15,-4 7-10 16,-3 13-22-16,0 0-20 16,0 33-67-16,0 15-19 0,0 9-34 15,0-6 9 1,4-1-1-16,11-13-8 0,3-15-71 15,1-8-89-15,-5-14-186 16,-3 0-292-16,-7-7-770 0</inkml:trace>
  <inkml:trace contextRef="#ctx0" brushRef="#br0" timeOffset="2120">5250 751 2179 0,'0'0'479'0,"0"0"-430"0,0 0 157 16,0 0 53-1,0 0-98-15,0 0-86 16,0 0-75-16,107 145-36 0,-122-91-130 16,-46 4-346-16,8-22-213 15,11-23-1072-15</inkml:trace>
  <inkml:trace contextRef="#ctx0" brushRef="#br0" timeOffset="2313">5294 358 861 0,'0'0'1108'0,"0"0"-873"16,0 0-27-16,0 0 133 16,161-175-44-16,-132 175-63 0,4 4-71 15,0 26-88 1,4-2-16-16,2 3-8 0,1-8-36 15,4-14-15-15,7-9-14 16,5 0-92-16,20-39-168 16,-15-4-541-16,-5 0-1465 0</inkml:trace>
  <inkml:trace contextRef="#ctx0" brushRef="#br0" timeOffset="2845">6473 1044 1594 0,'0'0'1163'16,"0"0"-1163"-16,0 0-48 15,0 0 48-15,0 0 42 16,240-124-41-16,-145 52-1 15,6-15-62-15,-3-4 21 16,-13-8 41-16,-22-3 0 16,-24 0 4-16,-21 4 7 15,-18 10 7-15,0 15 61 16,-22 24 53-16,-25 26 30 16,-4 23 16-16,-6 13-40 15,-3 49-45-15,6 33-48 0,10 21-15 16,7 21 31-1,15 8-28-15,15 2-15 0,7-2-13 16,4-18-5-16,40-25-24 16,10-29-42-16,15-36-30 15,9-25 18-15,-2-12-88 16,-7-27-66-16,-11-26 136 16,-11-12 54-16,-6 0 41 15,-12 9 2-15,-11 16 73 16,-6 19 99-16,-9 21 27 15,-3 0-57-15,0 38-75 16,0 22-23-16,0 5 15 16,0-7-41-16,0-1-19 0,0-28-12 15,4-9-111 1,14-20-183-16,-4 0-554 0,-6-22-1326 0</inkml:trace>
  <inkml:trace contextRef="#ctx0" brushRef="#br0" timeOffset="2990">7464 378 2390 0,'0'0'568'0,"0"0"-501"16,0 0-42-16,0 0 13 16,0 0-38-16,0 0-317 15,0 0-501-15</inkml:trace>
  <inkml:trace contextRef="#ctx0" brushRef="#br0" timeOffset="3664">7552 1184 2038 0,'0'0'492'15,"0"0"-416"-15,0 0-76 16,0 0-6-16,200-9 6 15,-112-27-52-15,13-10-125 16,6-3 50-16,-13-4 89 16,-14 3 5-16,-24 5 33 15,-24 3 16-15,-25 5 163 0,-7 0-6 16,0 2-26-16,-29-2-49 16,-15 8-14-16,-7 0 16 15,0 10-10-15,-3 9 1 16,-2 3-2-16,9 7-14 15,3 0 5-15,9 29-26 16,4 21-27-16,18 11 2 16,13 18-28-16,0 8 16 15,3 1-17-15,29-3 0 16,9-11 10-16,6-14-10 16,4-14-6-16,11-12 5 15,4-23-46-15,4-11 10 16,2 0-5-16,4-19-27 0,-3-33 27 15,-10-7 20-15,-12-4 5 16,-19 1 17-16,-14 12 23 16,-9 8 72-16,-9 12-2 15,0 18 0-15,0 12 32 16,0 2-34-16,-9 45-50 16,2 5-20-16,7 11-20 15,0-1 4-15,0-3-5 16,11-10-54-16,22-13 4 15,18-14-34-15,7-14 11 16,11-8-7-16,-3-12 22 16,-3-32 28-16,-16 6 0 15,-6-9 30-15,-16 17 16 16,-12 11 26-16,-4 12 36 16,-2 7-1-16,-7 0-41 0,3 23-2 15,4 6-34-15,1 1-40 16,6-5 9-16,8-7-79 15,15-18-74-15,-5 0-342 16,-10-3-132-16</inkml:trace>
  <inkml:trace contextRef="#ctx0" brushRef="#br0" timeOffset="3877">8048 299 2687 0,'0'0'333'0,"0"0"-239"15,0 0-76-15,0 0 65 16,236-96-22-16,-178 96-61 16,-6 0-21-16,-9 59-118 15,-16 6-168-15,-17 12-508 0</inkml:trace>
  <inkml:trace contextRef="#ctx0" brushRef="#br0" timeOffset="4014">8325 1972 2455 0,'0'0'808'15,"0"0"-782"-15,0 0-26 0,0 0-253 16,-5-205-1086-16</inkml:trace>
  <inkml:trace contextRef="#ctx0" brushRef="#br0" timeOffset="5097">10121 794 2104 0,'0'0'330'15,"0"0"-271"-15,0 0-40 16,0 0 30-16,0 0 72 16,0 0-28-16,125 65-46 15,-96-4 6-15,-7-3-33 16,-3 8-5-16,-13-8-9 16,-2-7 0-16,-4-13 15 15,0-11-21-15,0-10 0 16,0-13 13-16,0-4 4 0,0 0 4 15,3-19-21-15,6-17 0 16,4-9-9-16,12-11 6 16,9 10-6-16,5 3 0 15,-2 20 9-15,4 23 0 16,-9 0 30-16,2 37-15 16,-5 12 19-16,-7 13-34 15,-9 3 1-15,-4 0-2 16,-6-7 1-16,-3-23-1 15,0-9 0-15,0-15 1 16,0-11 10-16,0 0-10 16,0-37-7-16,-8-12 1 15,4-24 3-15,4 1 2 0,0 5 1 16,19 4 0 0,10 16-15-16,1 12 15 0,2 19-10 15,5 16 10-15,-1 0 15 16,4 42 10-16,-4 19-6 15,-2 18-17-15,-5 3 24 16,-4 4-26-16,-3-11-5 16,-3-17-1-16,-1-14-24 15,-1-18-79-15,5-19-82 16,15-12-275-16,-8-26 158 16,-4-10-1562-16</inkml:trace>
  <inkml:trace contextRef="#ctx0" brushRef="#br0" timeOffset="5751">11503 912 1744 0,'0'0'578'0,"0"0"-376"16,0 0 29-16,0 0-23 16,0 0-66-16,-225 73-31 15,166-12-41-15,8 9 0 16,16 2-32-16,16-3-32 15,19-8-6-15,0-11-20 16,44-15-93-16,13-14-61 16,13-21-104-16,2 0-56 0,-6-43-37 15,-11-9 164 1,-18-7 159-16,-12-4 48 0,-10 11 124 16,-11 19 162-16,-4 13 24 15,0 20 39-15,0 0-120 16,0 30-133-16,0 22-14 15,0 11-52-15,0 2-21 16,6-2-9-16,32-7-36 16,6-21-15-16,13-11-19 15,9-18 31-15,-5-6-32 16,-2-14-33-16,-11-28 20 16,-11-9 57-16,-8-2 27 15,-16-4 12-15,-1 17 27 16,-12 12 60-16,0 15 65 15,0 13-41-15,0 0-17 0,-4 20-47 16,-4 25-58 0,8 4 12-16,0 4-13 0,0-7-34 15,25-13-17-15,19-11-82 16,9-17 1-16,1-5 66 16,0-5 14-16,-7-30-61 15,-6-15 57-15,-12-2 47 16,-7-4 9-16,-4 8 24 15,-8 11 67-15,-1 16 45 16,-9 16 14-16,0 5 11 0,0 19-96 16,0 27-49-1,3 13 34-15,1 7-28 0,6-7-7 16,5-9-15-16,4-21-48 16,-6-20-17-16,6-9-159 15,-1-17-233-15,-11-11-93 16</inkml:trace>
  <inkml:trace contextRef="#ctx0" brushRef="#br0" timeOffset="5978">11329 635 424 0,'0'0'2211'0,"0"0"-1904"15,0 0-254-15,0 0 27 16,0 0 76-16,0 0-60 16,0 0-44-16,196-130-52 15,-152 130-55-15,3 0-71 16,26 0-239-16,-14 13-382 16,-5-6-691-16</inkml:trace>
  <inkml:trace contextRef="#ctx0" brushRef="#br0" timeOffset="6158">12098 305 1807 0,'0'0'497'16,"0"0"-334"-16,0 0 88 15,0 0 54-15,0 0-62 16,0 0-88-16,0 0-59 16,190 43-54-16,-146-24-16 0,3-6-25 15,0-8-1-15,7-5-42 16,2 0-135-16,12-41-180 15,-12 10-379-15,-9-3-1365 16</inkml:trace>
  <inkml:trace contextRef="#ctx0" brushRef="#br0" timeOffset="6548">13534 1053 2474 0,'0'0'465'16,"0"0"-414"-16,0 0 106 15,0 0 34-15,0 0-65 16,0 0-73-16,0 0-53 16,124 210 22-16,-106-152-22 15,1 0-7-15,-4-13 1 16,-1-8-9-16,1-23-12 0,0-14-14 16,-1 0 14-16,8-35 20 15,-1-16-10-15,12-29-51 16,7-4-54-16,11-2-141 15,12-7-95-15,31 5-109 16,-14 26-57-16,-11 20-1015 0</inkml:trace>
  <inkml:trace contextRef="#ctx0" brushRef="#br0" timeOffset="7117">14458 899 1099 0,'0'0'763'0,"0"0"-425"16,0 0 32-16,0 0-18 15,0 0-81-15,0 0-76 16,0 0-98-16,-186 88 2 16,133-52-40-16,14 4-28 0,9 6 5 15,20-7-35-15,10 1-1 16,0-8-36-16,25-5-46 16,19-11 2-16,7-9-128 15,4-7-94-15,-4-7 43 16,0-21 61-16,-7-9 109 15,-9 1 89-15,-9 13 4 16,-11 0 160-16,-8 16 70 16,-4 7 32-16,-3 0-55 15,0 0-103-15,0 10-64 16,0 19-31-16,0 7-7 16,0-2-12-16,5-8-40 15,12 0-49-15,9-19-14 0,4-5-8 16,2-2 29-1,9-2 40-15,-1-26 41 0,-4-3 6 16,-7-3 2-16,-11 5 40 16,-11 13 34-16,-2-1 21 15,-5 14 22-15,0 3-12 16,0 13-53-16,0 22-17 16,0 16-24-16,0 4-12 15,0 8 0-15,3-10 11 16,26-11-10-16,12-12-1 15,-2-18 0-15,1-12 4 16,-6-2-4-16,-5-38 14 0,-11-16 43 16,-7-7-3-16,-11-2 37 15,0 6-35-15,-44 3-35 16,-11 7-21-16,-17 10-104 16,-42-14-100-16,20 17-459 15,9 7-1968-15</inkml:trace>
  <inkml:trace contextRef="#ctx0" brushRef="#br0" timeOffset="7257">14591 420 2505 0,'0'0'706'16,"0"0"-579"-16,0 0-84 15,322 0-43-15,-199 3-169 16,-16 13-1343-16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7:51.8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0 831 1993 0,'0'0'377'0,"0"0"-260"16,0 0 13-16,0 0 114 16,0 0-67-16,0 0-76 15,-14-54-65-15,53 2-28 16,20-11 34-16,7-2-30 15,10 3-11-15,-3 12 29 16,0 18-29-16,-11 18 10 16,-1 14 8-16,-5 35-5 15,-2 37 53-15,0 24-28 16,2 6-30-16,-2-6 25 16,9-19-34-16,1-17 6 15,14-30-3-15,5-24 4 16,8-6 2-16,4-31-9 15,-1-37-52-15,26-46-66 16,-25 13-249-16,-20 11-497 0</inkml:trace>
  <inkml:trace contextRef="#ctx0" brushRef="#br0" timeOffset="525">2261 171 1662 0,'0'0'809'0,"0"0"-568"0,0 0-147 15,0 0 61 1,-19 173 50-16,1-57-112 0,-1 11-49 16,2 7-32-16,2-5-12 15,8-22 12-15,-1-28-12 16,8-26-5-16,0-30-1 15,0-20 0-15,0-3-1 16,0-44 6-16,0-28 1 16,8-19 2-16,-5-20-2 15,-3-9 0-15,0-6 19 16,0 8 15-16,0 12 31 16,0 28-2-16,0 22-30 15,22 34 36-15,17 22-63 16,17 6 1-16,10 53 29 15,10 26-28-15,7 20 17 0,8 15-25 16,9 13 0-16,2 2 11 16,-1-8-11-16,-6-16-1 15,-11-22-13-15,-21-29-22 16,-21-31 35-16,-11-29-18 16,-14-7 19-16,-2-63 12 15,-8-26-12-15,-2-29 0 16,-5-47 17-16,0 12-7 15,-16-4 20-15,-6 17-30 16,4 48-24-16,8 17-8 16,10 61-125-16,0 21-328 15,0 7-413-15</inkml:trace>
  <inkml:trace contextRef="#ctx0" brushRef="#br0" timeOffset="783">4135 10 2383 0,'0'0'373'0,"0"0"-239"16,0 0 74-16,-237 268 23 15,156-86-78-15,8 44-65 16,19-14-38-16,32-41 16 0,22-52-57 15,0-38-9-15,44 5-27 16,20-4-74-16,24-10-50 16,51-50-212-16,-19-17-392 15,-22-5-1397-15</inkml:trace>
  <inkml:trace contextRef="#ctx0" brushRef="#br0" timeOffset="1103">4666 85 2410 0,'0'0'559'0,"0"0"-390"0,0 0 15 16,0 0 11 0,-222 279-77-16,156-148-53 0,12 10-22 15,20 3-28-15,28-2 12 16,6-16-27-16,44-21-60 15,28-28-34-15,20-38-16 16,14-39 56-16,-4-16 38 16,-4-56-40-16,-14-33 40 15,-26-19 16-15,-18-18 7 16,-30-6 61-16,-10 9-8 16,-22 20-17-16,-35 28-11 15,-12 44-32-15,-7 33-33 16,-9 40-256-16,19 30-619 15,22 10-1305-15</inkml:trace>
  <inkml:trace contextRef="#ctx0" brushRef="#br0" timeOffset="1299">5324 1036 1979 0,'0'0'544'15,"0"0"-260"-15,0 0 33 16,-16 204-68-16,-17-132-144 16,-15 0-51-16,-2-2-54 15,-1-12-108-15,0-15-244 16,19-20-420-16,13-17-1390 0</inkml:trace>
  <inkml:trace contextRef="#ctx0" brushRef="#br0" timeOffset="1574">5921 787 2109 0,'0'0'374'16,"0"0"-170"-16,0 0 78 16,132-170-24-16,-93 99-76 15,-2 7-74-15,-12 2 12 16,-6 15 0-16,-9 15-33 15,-7 22-3-15,-3 10-42 16,0 23-36-16,0 39 32 16,-7 26-31-16,-8 17 4 0,2 11-11 15,1-8 7-15,8-9-17 16,1-14-26-16,3-13-72 16,-15-8-101-16,5-16-340 15,-5-19-574-15</inkml:trace>
  <inkml:trace contextRef="#ctx0" brushRef="#br0" timeOffset="1817">6558 0 2677 0,'0'0'471'0,"0"0"-369"16,0 0 133-16,212 128-1 15,-113-27-85-15,10 24-25 16,16 44-20-16,-5 39-104 16,-29 48 0-16,-52 13 0 15,-39-13 0-15,-57-55 0 16,-24-61 0-16,-53 5-69 16,27-47-267-16,-6-15-897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4:24.2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81 0 1993 0,'0'0'372'0,"0"0"-176"15,0 0-38-15,0 0 117 16,0 0-20-16,0 0-110 0,0 0-108 16,-13 43-8-16,13 43 22 15,0 17-33-15,0 13-3 16,0-4-11-16,0 3 2 15,0-17-12-15,6-14 6 16,1-17-18-16,-4-25 6 16,0-22-18-16,0-14 0 15,0-6 21-15,0-17 9 16,10-22-1-16,2-18 1 16,10-5-3-16,7 1-3 15,5 10-12-15,7 13-8 16,2 15 11-16,5 17-4 15,-5 6 18-15,0 23-16 0,-5 27 13 16,-10 6-2 0,-12 6 6-16,-13 2 0 0,-6-2 0 15,0-11 1-15,-38-9 50 16,-14-11-6-16,-17-6-16 16,-9-17 22-16,-3-8-39 15,3 0 7-15,13-25-4 16,11-20-15-16,27-3-9 15,24-6-124-15,33-25-167 16,30 17-365-16,9 4-630 0</inkml:trace>
  <inkml:trace contextRef="#ctx0" brushRef="#br0" timeOffset="406">841 412 2201 0,'0'0'458'16,"0"0"-419"-16,0 0 158 16,0 0 23-16,0 0-126 15,12 180-50-15,-12-110-43 16,0-3-1-16,0-9 16 16,0-5-16-16,0-21 0 15,0-12 0-15,0-18 1 16,0-2 26-16,0-8-10 15,0-23-16-15,-3-19 14 16,3-1-15-16,0-11 0 0,16 7 5 16,21-3-4-1,7 15 2-15,6 6-3 0,-1 12 0 16,2 19-6-16,-8 6 6 16,-5 11 0-16,-11 28 7 15,-5 22-6-15,-6 9 47 16,-10 10-24-16,1 1-12 15,-4-16 42-15,0-9-52 16,-1-15 4-16,-2-15-6 16,3-18-50-16,19-8-74 15,-3-8-226-15,2-18-498 0</inkml:trace>
  <inkml:trace contextRef="#ctx0" brushRef="#br0" timeOffset="842">1623 569 1707 0,'0'0'1023'0,"0"0"-844"16,0 0-140-16,0 0 85 15,0 0 68-15,0 0-105 16,0 0-71-16,59 78-1 15,-46-44-14-15,-10 2 10 16,-3 4-10-16,0-10 0 16,0-1-1-16,0-9-14 0,0-16 1 15,-3-4 13-15,-1 0 0 16,4-22 7-16,0-17-7 16,10-11 1-16,27-6 10 15,15 0-10-15,8 2 35 16,6 15 21-16,-4 14 12 15,-7 11 9-15,-10 14-4 16,-18 14 8-16,-11 31 17 16,-13 16-39-16,-3 9-13 15,0 9 1-15,-3-9-20 16,-7-2 1-16,10-18-29 16,0-20 0-16,10-23 0 15,39-7-51-15,89-78-35 0,-10-7-208 16,2-14-1055-16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04.7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1971 0,'0'0'464'0,"0"0"-402"16,0 0 151-16,0 0 89 16,0 0-121-16,0 0-58 15,0 0-82-15,114 31-17 16,-58-31 18-16,1 0-41 16,2 0 10-16,-5-15-11 15,-13 9 0-15,-12 3 3 16,-14 3-3-16,-12 0 0 15,-3 0 23-15,0 24 14 16,-15 18 10-16,-17 10 5 16,-9 8-28-16,-3 4 32 15,0 9-41-15,9-14-15 0,1-3 35 16,9-9-29-16,6-12 4 16,12-6-2-16,4-7-7 15,3-1 7-15,0-14-8 16,15 2-22-16,14-9 21 15,11 0-25-15,11 0-1 16,0 0 14-16,0-13-29 16,-4-4-56-16,4-2-198 15,-11 3-334-15,-14 2-173 0</inkml:trace>
  <inkml:trace contextRef="#ctx0" brushRef="#br0" timeOffset="228">44 411 2373 0,'0'0'508'0,"0"0"-389"16,0 0-7-16,0 0 67 15,0 0-78-15,0 0-42 16,0 0 2-16,132-60-61 15,-74 60-1-15,4 0-107 16,26 0-190-16,-18 7-441 16,-13 16-754-16</inkml:trace>
  <inkml:trace contextRef="#ctx0" brushRef="#br0" timeOffset="497">810 607 2015 0,'0'0'542'0,"0"0"-345"16,0 0 118-16,0 0-56 16,0 0-93-16,0 0-79 15,0 0-42-15,-62 177-24 16,62-150-21-16,22-21-14 16,18-3 5-16,8-3-36 15,6 0 6-15,-7-22 39 16,-6-8-9-16,-16 0 9 15,-16 2 9-15,-9-3 27 0,-12 9 29 16,-32 3-41-16,-14-5-24 16,-14 1-59-16,9 2-196 15,19-1-918-15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00.1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2958 1713 0,'0'0'321'16,"0"0"-190"-16,0 0 35 15,0 0 27-15,0 0 14 16,0 0-77-16,0 0-50 15,7 0 38-15,0 0-32 16,1-2-31-16,6 2 13 16,1 0-17-16,7 0 14 15,3 0-24-15,7 0-22 16,9 0 43-16,3 0-43 0,7 0 7 16,3 0 13-16,8 7-21 15,1-3 22-15,-2 11-40 16,1-9 1-16,4 1 20 15,4-4-20-15,2-3-1 16,8 0 0-16,4-3 1 16,4-10 8-16,-8-2-9 15,1 6 0-15,-13 7 14 16,-2 2-14-16,-7 0-1 16,-5 0 0-16,9 0 1 15,2 11 3-15,5 4-3 16,9-6 0-16,6 5 3 0,-2-8-3 15,1-3 0-15,-4-3 0 16,-4 0 0-16,-7 0-1 16,1 0 1-16,-8 0 0 15,-4 0 0-15,1 0 0 16,-5 0 0-16,2 0 0 16,-2 0 0-16,3 0 12 15,6 0-12-15,0 0 0 16,3 0 0-16,-6-3 1 15,10-3-1-15,-4-1 0 16,0 0 1-16,0 1 1 16,-5 3-2-16,1-4 0 15,-4-1 6-15,8 4-6 0,3-3 21 16,4 4 0 0,-1-4-19-16,-2 7 24 0,-1 0-26 15,0 0 0-15,-3 0 3 16,4 0 6-16,-4 7-3 15,3-2-6-15,-3 4 0 16,2-1 14-16,1-8-14 16,5 0 0-16,6 0 13 15,8 0-13-15,-5 0 12 16,-2 0-2-16,-5 0-8 16,-10 0 5-16,0-8-7 15,-9 8 0-15,3 0-1 16,4-9 3-16,10 7-2 15,6-8 10-15,-4 3-10 16,-3 0 12-16,-7 4-12 0,-4 0 0 16,4 3 8-16,-2 0-6 15,6 0 7-15,-4 0-9 16,0 0 1-16,-4 0 11 16,2 0-12-16,6 0-3 15,-1 0 1-15,4 0 4 16,-7 3 16-16,0 7-18 15,-4-3 1-15,-4 0-1 16,1-2 0-16,5 4 0 16,6-1 16-16,4-8-16 0,-1 7 20 15,-12-7-20 1,-5 0 0-16,-18 3 13 0,-12-3-13 16,-8 3 0-16,-6-3-1 15,-5 0 7-15,-4 0-6 16,-3 0 19-16,4 0-19 15,4 0 22-15,2 0-22 16,6 0 1-16,1 0-1 16,5 0 6-16,-4 0-12 15,-3 0-9-15,4-13-76 16,-12-6-188-16,-4-5-840 0</inkml:trace>
  <inkml:trace contextRef="#ctx0" brushRef="#br0" timeOffset="2200">675 2200 1572 0,'0'0'311'0,"0"0"-197"16,0 0 93-16,0 0 27 15,0 0-94-15,0 0-33 16,0 0 20-16,22 0 3 16,-9 0-73-16,6 0-8 15,0 0 12-15,-2 0-23 16,1 0-7-16,7 0 1 15,1-10-23-15,4 5 34 16,2-9-37-16,6 5 5 0,1-8 11 16,1 7-22-16,1-7 0 15,-6 6 2 1,2-4 7-16,-1-1-5 0,1 0-4 16,-5-5 0-16,2 2 6 15,-5-4-6-15,3-1 0 16,-2-4 5-16,3-2-4 15,-1 0 18-15,5-5-19 16,0-7 0-16,-1 2-2 16,-3 0 4-16,-4 4 7 15,-3 2-3-15,-8 6-6 16,-4 5 24-16,4 2-18 16,-2 2-5-16,0 0 21 15,6-1-21-15,0-6 7 16,4 0-8-16,4-4 0 0,-1-3 7 15,3 1-7-15,-1-4 0 16,-3 2 6-16,1 4-5 16,0 1 4-16,-7 0-5 15,0 2 0-15,-4 1 3 16,4-10 3-16,4 5-6 16,-1-10 0-16,1-2 3 15,2 4-3-15,-6 0 0 16,-3 3 0-16,-1 7 7 15,1 2-7-15,3 4-4 16,0-4-2-16,-2 5 12 16,7 1-8-16,-5 0 2 0,4-3 0 15,-1-2-3-15,4-1 3 16,3-2 0-16,2 0-1 16,-9 5 2-16,-3 2 1 15,-3 2-2-15,-9-1 0 16,0 7 3-16,2-3-3 15,-2 0 0-15,5 0 0 16,1 0 1-16,0-5-4 16,11-1 3-16,6-6 0 15,11-4 0-15,0-4 0 16,3 5 0-16,-12 6-8 16,-1 7 16-16,-8 0-11 15,-4 4 3-15,0 6 0 0,-5-2 10 16,-2 5-10-16,3-2 0 15,1 3 0-15,3-1 8 16,10-4 8-16,12 1-16 16,7-12 0-16,3 2 12 15,5-4-12-15,-5 4 1 16,-3 4 2-16,-10 2 11 16,-13 4-14-16,-2 5 0 15,-8 4 0-15,-2 0 33 16,-3 0-22-16,2 0 7 15,7 10 3-15,4 6-5 16,11-9 31-16,5 3-35 16,5-1 1-16,6 4 28 0,-2 1-40 15,3 2 0 1,-4 4 17-16,6 4-18 0,-5 1 33 16,0 5-33-16,0-1 0 15,-1 8 35-15,6 1-35 16,-2 5 1-16,5 7 6 15,-1 1-7-15,1 7 25 16,-1 0-25-16,-4 1 0 16,-7-3 26-16,-3 7-26 15,-3-14 9-15,-1 3-1 16,-4-6-7-16,1-1 30 16,-5-1-31-16,-3-2 0 15,-2 0 18-15,-7 2-18 16,2 1 0-16,0 6-1 0,0 0 3 15,4-6 8-15,-1 5-10 16,2-7 0-16,2 1-3 16,-4-6 9-16,0-1-6 15,1-2 0-15,-4-5 1 16,3 6 11-16,-6-7-12 16,3 6 0-16,-9-4 23 15,6-2-23-15,-4 1 0 16,4-3 1-16,3-2-1 15,-2 5 33-15,7-1-33 16,-5-3 0-16,-2 4 23 16,2-7-23-16,-3 3 12 15,3 0 0-15,0 1-11 0,0 2 20 16,7-6-21-16,-1 0 0 16,6-2 0-16,-2-8 0 15,2 3 0-15,5-13 0 16,8 3 0-16,9 1 0 15,10 0 0-15,7-1 0 16,0 2 0-16,-4-6 0 16,-8 2 0-16,-9-4 0 15,-1 0 0-15,-7 0 0 16,3 0 0-16,-4 0 0 16,-3 0 0-16,-14 0 0 15,-11-4 0-15,-12 2 0 16,-3 2 0-16,0-8 0 0,0 2-104 15,0-14-107 1,-10 1-335-16,5 0-975 0</inkml:trace>
  <inkml:trace contextRef="#ctx0" brushRef="#br0" timeOffset="3800">5158 1502 1315 0,'0'0'273'15,"0"0"-164"-15,0 0 85 16,0 0 75-16,0 0-58 16,0 0-34-16,0 0-27 0,-3-20-11 15,3 17 9 1,0 3-73-16,0 0-18 0,0 0 7 15,0 0-40-15,0 0-24 16,-7 0-22-16,-5 21-98 16,2 7-109-16,-2 2-79 15,6-2-9-15,-1 9 26 16,7-6 23-16,0-3 34 16,0 8 105-16,0-6 102 15,0-3 27-15,0-2 48 16,0 2 33-16,3-4 35 15,1-2 19-15,2-2 13 16,-2 0-21-16,-4-10-45 16,0 8-35-16,0 2-47 0,0 0-82 15,0-2-30-15,0 3-23 16,-4 4 17-16,4-5 23 16,0 7 33-16,0 2 51 15,0 0 3-15,0 18-13 16,-3-6-234-16,0-3-890 0</inkml:trace>
  <inkml:trace contextRef="#ctx0" brushRef="#br0" timeOffset="4071">5108 2457 1332 0,'0'0'292'16,"0"0"-152"-16,0 0 81 16,0 0 45-16,0 0-100 15,0 0-96-15,0 0-15 0,0 49-18 16,0-39-37-16,0 3-63 15,0 10-116-15,0-9-121 16,0 8-10-16,0 1-343 16,15-3-98-16,-5 2 630 15,-3-8 121-15,1 2 0 16,-4-9 642-16,-4 2-239 16,0 5-104-16,0-7-82 15,0-2 25-15,0-5-5 16,0 0-66-16,0 0-59 15,0 0-112-15,0 0-282 16,0 0-936-16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10.2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326 37 1729 0,'0'0'316'0,"0"0"-223"16,0 0-9-16,0 0 157 15,0 0-83-15,0 0-48 16,0-37 23-16,0 37-16 16,-20 0-1-16,-17 3-48 15,-14 31-46-15,-11-2 17 16,7 9-39-16,5 3-22 16,16-6-25-16,20-10-110 15,14-5-162-15,7 0-196 16,29-9-29-16,-3-2-1017 0</inkml:trace>
  <inkml:trace contextRef="#ctx0" brushRef="#br0" timeOffset="200">578 164 1891 0,'0'0'357'16,"0"0"-144"-16,0 0-159 15,0 0 90-15,0 0 32 16,-221 138-98-16,170-88-42 16,7-14-36-16,10 1-68 15,12-9-54-15,19-5-133 16,3-2-249-16,0-12-189 0</inkml:trace>
  <inkml:trace contextRef="#ctx0" brushRef="#br0" timeOffset="398">780 292 2011 0,'0'0'287'16,"0"0"-196"-16,0 0-2 16,-195 171 95-16,134-123-9 15,7-4-113-15,5-8-62 16,20-10-25-16,16-6-130 15,13-6-129-15,3-12-230 0,26-2-170 16</inkml:trace>
  <inkml:trace contextRef="#ctx0" brushRef="#br0" timeOffset="577">1108 417 1829 0,'0'0'381'0,"0"0"-217"15,0 0-26-15,0 0 59 16,-252 206-6-16,179-149-110 16,14-12-60-16,23-11-21 15,18-12-127-15,18-5-130 16,6-17-325-16,28 0-157 0</inkml:trace>
  <inkml:trace contextRef="#ctx0" brushRef="#br0" timeOffset="773">1679 469 1982 0,'0'0'537'0,"0"0"-433"16,0 0 41-16,-145 193 73 16,65-122-35-16,3 1-68 15,11-20-109-15,15-3-6 16,22-17-76-16,19-11-152 15,10-14-111-15,22-7-255 16,14 0-49-16</inkml:trace>
  <inkml:trace contextRef="#ctx0" brushRef="#br0" timeOffset="906">1989 466 2107 0,'0'0'391'16,"0"0"-220"-16,-120 171 34 15,47-85-2-15,-10 25-98 16,21-29-105-16,11-18-621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20.3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1730 43 1175 0,'0'0'271'0,"0"0"-149"16,0 0-20-16,0 0 18 0,0 0-31 15,0 0-29-15,0-17 29 16,0 12 0-16,0-3-13 15,-4-1 9-15,1 5-11 16,3 4-2-16,-3 0-32 16,3 0-22-16,0 0-4 15,0 0-14-15,0 0-48 16,0 0-65-16,0 13-108 16,0-3 7-16,0 2-118 15,0 3-36-15,0-6-131 16,0 2-89-16,0-2 588 15,0-2 381-15,0-7-52 16,0 3-66-16,0 3-65 0,0 7-15 16,0-6-42-16,0 9-77 15,0 4-38-15,0 4-2 16,0-2-24-16,0 5-14 16,-4 1-116-16,-1 3-11 15,5-6 38-15,-3 1-17 16,3-5 42-16,-4-2 37 15,4-1 31-15,0-2 10 16,0-8 0-16,0 6-1 16,0-7-83-16,0 2-101 15,0 2 45-15,-3-2 140 16,3 1 58-16,0-1 135 16,0 1-25-16,0-1-41 15,0 6-31-15,0-2-37 0,0-6-12 16,0 2 19-16,0-1-9 15,0-2 7-15,0-1-23 16,0 0-16-16,0 0 7 16,0 9-31-16,0-7 0 15,0 2 8-15,0 1-9 16,0 8-20-16,0-9-65 16,0 3-34-16,0-2-10 15,0 3 7-15,0 1 74 16,0-8 48-16,0 2 63 15,3-3 82-15,-3 4 12 16,0-1-41-16,0-6-27 16,0 5-41-16,0 7-11 15,0-5-15-15,0 4-22 0,0 6 11 16,0-1-11-16,0 2 1 16,0-4 6-16,0 3-7 15,0-2-8-15,0-4 8 16,0 3-8-16,0-9 8 15,0-4 0-15,0 1-4 16,0-1-3-16,0 1-1 16,0-2-8-16,0 6 3 15,0 3-8-15,0-3 20 16,4 1 1-16,4 5 0 16,-4-5 16-16,2 5 8 15,-6-7 21-15,0-7 21 16,0 5 10-16,0-5 21 0,0 5-22 15,0-1-25-15,0 1 1 16,0 5-26-16,0-10-24 16,0 0-1-16,0 6-3 15,0-6-14-15,0 0-102 16,0 0-98-16,0 0-380 0</inkml:trace>
  <inkml:trace contextRef="#ctx0" brushRef="#br0" timeOffset="588">351 495 1768 0,'0'0'318'0,"0"0"-240"16,0 0-1 0,0 0 57-16,0 0-40 0,0 0-38 15,-221 212-56-15,184-161 2 16,1-8-8-16,11 3 6 15,3-18-63-15,13 0-48 16,9-12-100-16,0-6-22 16,5-10-387-16</inkml:trace>
  <inkml:trace contextRef="#ctx0" brushRef="#br0" timeOffset="781">498 480 1637 0,'0'0'357'0,"0"0"-234"16,-99 169-61-16,45-87 25 15,3 4 37-15,10-13-54 16,9-15-70-16,17-12-11 16,15-13-97-16,3-31-155 15,31-2-105-15,2 0-1115 0</inkml:trace>
  <inkml:trace contextRef="#ctx0" brushRef="#br0" timeOffset="957">745 476 1602 0,'0'0'380'0,"0"0"-191"16,0 0-5-16,0 0-26 0,-57 223-15 15,26-148-52-15,6-2-74 16,3-14-17-16,9-8-50 15,9-14-112-15,4-16-142 16,10-16-39-16,16-5-421 0</inkml:trace>
  <inkml:trace contextRef="#ctx0" brushRef="#br0" timeOffset="1133">1099 480 1633 0,'0'0'527'15,"0"0"-363"-15,0 0 20 0,-66 193-35 16,27-108 9-16,2-6-10 16,8-10-109-16,7-10-39 15,15-9-5-15,7-29-173 16,7-21-100-16,25 0-203 16,12-2-130-16</inkml:trace>
  <inkml:trace contextRef="#ctx0" brushRef="#br0" timeOffset="1317">1413 289 1624 0,'0'0'475'15,"0"0"-286"-15,0 0-4 16,0 0 35-16,-77 259-79 0,38-158-47 16,5 2-27-16,5-18-67 15,7-16 0-15,12-13-116 16,5-17-117-16,5-25-129 15,0-14-107-15,12 0-446 0</inkml:trace>
  <inkml:trace contextRef="#ctx0" brushRef="#br0" timeOffset="1495">1442 422 1512 0,'0'0'331'0,"0"0"-71"16,0 0 17-16,-25 215-66 15,-9-100-100-15,2-1-43 16,3-2 3-16,7-23-57 16,10-17-14-16,12-21-120 0,0-20-191 15,22-31-48-15,19-10-169 16,-4-25-969-16</inkml:trace>
  <inkml:trace contextRef="#ctx0" brushRef="#br0" timeOffset="1624">1559 572 1493 0,'0'0'305'0,"0"0"-71"16,0 0 17-16,0 0-17 16,-63 189-63-16,28-84-87 15,1 7 4-15,2 28-88 16,10-24-120-16,3-20-667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54.8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3050 0,'0'0'461'0,"0"0"-461"15,0 0-126-15,0 0-40 16,0 0-141-16,0 0-623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54.9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2635 0,'0'0'506'16,"0"0"-506"-16,0 0-72 15,0 0 60-15,0 0-64 16,0 0-693-16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56.7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0 640 2668 0,'0'0'403'0,"0"0"-403"16,0 0 0-16,0 0 49 16,208-75 37-16,-132 8-46 0,5-15-40 15,-12-3 0 1,-18-3 5-16,-14 9 7 0,-16 11 40 15,-9 17 23-15,-9 21 4 16,0 15 64-16,-3 15-67 16,0 7-40-16,0 48-22 15,0 31-13-15,0 28 54 16,-3 26-14-16,0 6-28 16,3-1 16-16,0-14-29 15,0-20-35-15,15-18-44 16,2-31-94-16,-2-23-353 15,0-29-559-15</inkml:trace>
  <inkml:trace contextRef="#ctx0" brushRef="#br0" timeOffset="291">1349 45 2763 0,'0'0'488'15,"0"0"-452"-15,-113 195 117 16,62-91 61-16,18 15-80 16,19 5-71-16,14 6-63 15,32-13 0-15,49-16 0 16,28-28-16-16,26-37 10 0,14-33-11 16,-6-11 2-1,-19-53 14-15,-33-24 1 0,-37-24 5 16,-38-12 32-16,-16-4-20 15,-56 8 41-15,-30 14-52 16,-18 35-6-16,-34 31-49 16,26 23-275-16,21 14-1165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55.6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826 224 2713 0,'0'0'477'15,"0"0"-435"-15,0 0-33 16,-202-142 124-16,119 136-16 16,-11 6-63-16,-20 85-45 15,-2 62 0-15,14 56 8 16,24 21-17-16,50-8 0 16,28-49-6-16,0-51 6 15,25-28-9-15,19-22-20 16,19-3-43-16,20-19 21 0,15-13-9 15,15-31-19-15,4-35 16 16,3-44-37-16,-4-30-39 16,10-42 40-16,4-47 47 15,-10-33 46-15,-25 19-6 16,-40 48 12-16,-36 63 54 16,-19 41 52-16,0 2 13 15,-12 6 22-15,-17 4-60 16,-15 20 22-16,-3 28-47 15,-7 4-16-15,-2 58 1 16,-1 33-34-16,9 26-8 16,8 19 1-16,14 10-9 0,11-7 0 15,12-5-22-15,3-16-35 16,0-24 4 0,0-19-21-16,6-30-19 0,10-19 4 15,-10-21 27-15,6-9 41 16,2 0 10-16,4-39 20 15,8-7 12-15,8-5-12 16,1 4 0-16,6 14 2 16,3 16-1-16,0 17 44 15,3 5-11-15,-3 43 20 16,-5 10 69-16,-5 14-77 16,-9-2-20-16,-6-8-26 15,-9-12-3-15,12-10-84 16,-4-17-290-16,4-14-464 0</inkml:trace>
  <inkml:trace contextRef="#ctx0" brushRef="#br0" timeOffset="786">2025 985 2407 0,'0'0'542'16,"0"0"-452"-16,0 0 19 15,0 0 84-15,0 0-16 16,-196-26-37-16,133 49-98 16,5 19-2-16,11 14-28 15,20 7-12-15,27 2 0 16,0-9-108-16,47-7-9 0,23-21-46 16,8-20-77-16,1-8 7 15,-6-17 32-15,-17-25 95 16,-18-5 106-16,-19 5 24 15,-16 9 120-15,-3 10 122 16,0 14-82-16,-22 9-18 16,0 0-53-16,6 23-79 15,4 19-4-15,12 7-30 16,0-2-49-16,40-5-4 16,8-12-50-16,9-14-35 15,6-13-16-15,-6-3 58 16,2-13 8-16,-4-25-1 15,-11-9 80-15,-11-9 9 0,-7 4 46 16,-13-1 75 0,-4 10 72-16,-9 10-30 0,0 11 12 15,0 13-50-15,0 9-16 16,0 0-46-16,0 48-63 16,0 30 33-16,0 60 0 15,3 52-8-15,26 51 13 16,15 5-20-16,0-40 7 15,-9-54-25-15,-13-59 12 16,-3-17-13-16,-4 1 1 16,-1-13-8-16,-6-10-4 15,-8-35 0-15,0-19 11 0,0-17 1 16,-12-43-26 0,-10-27 25-16,-6-48-24 0,-1-49 6 15,-2-49 17-15,3-16-41 16,9 36 5-16,12 49 4 15,7 66 1-15,0 24 33 16,15 9-14-16,21 6 14 16,15 10-1-16,15 23-14 15,15 20 13-15,5 6-5 16,2 6 14-16,-12 29 2 16,-17 16-9-16,-23 4 1 15,-28 8 14-15,-8 0-15 16,-37-2-17-16,-24-8 16 15,-13-13-63-15,10-21-47 16,-6-19-199-16,23-27-564 0,16-19-1279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53.9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22 207 1337 0,'0'0'637'0,"0"0"-459"16,0 0-10-16,0 0-3 15,0 0 27-15,0 0 37 0,-22-165-95 16,18 160-39 0,4 5 12-16,0 0-64 0,0 26-4 15,26 62-26-15,21 70 32 16,19 55 30-16,-9-7-66 15,-6-31-7-15,-14-56 34 16,-5-41-36-16,6 4 1 16,2-5-1-16,-1-4 0 15,-2-23 0-15,-11-23 0 16,-4-23 0-16,0-4 18 16,6-41-10-16,20-67 19 15,11-62-12-15,-5-64-14 16,-13-18 27-16,-24 35-28 15,-12 59 0-15,-5 69-15 16,0 35 8-16,0 13-67 0,6 19-80 16,5 15-339-1,14 40-196-15,2 26 296 0,-2 6-520 0</inkml:trace>
  <inkml:trace contextRef="#ctx0" brushRef="#br0" timeOffset="442">1111 318 1597 0,'0'0'383'0,"0"0"-216"16,0 0 65-16,0 0 113 16,0 0-82-16,0 0-103 15,0 0-124-15,0 159 8 16,0-39 66-16,0 15-66 16,-4 0-20-16,1-11-24 0,3-21 0 15,0-24 2 1,0-31-2-16,0-21-20 0,0-20 19 15,0-7-13-15,7-24 14 16,1-41 2-16,-1-35 4 16,-4-50 12-16,-3-51-18 15,0 15 7-15,0 18 26 16,-3 37-31-16,3 52 41 16,0 7-14-16,0 16-11 15,15 33-11-15,14 23-7 16,11 6 0-16,15 57-1 15,24 51 7-15,16 64-6 0,8 58 7 16,-12 13-7-16,-33-38 36 16,-33-60-30-16,-21-60-6 15,-4-18 31-15,-11-8-30 16,-29 1 5-16,-18-11 13 16,-14-24-17-16,-13-18 22 15,-3-13-24-15,5-17-62 16,5-68-80-16,24 6-384 15,22-3-369-15</inkml:trace>
  <inkml:trace contextRef="#ctx0" brushRef="#br0" timeOffset="706">28 1831 2419 0,'0'0'373'0,"0"0"-237"16,0 0-52-16,0 0 97 15,0 0-61-15,0 0 0 16,271 0-17-16,-116 0-34 16,21-3 2-16,10-10-31 15,-25 3-29-15,17 4 14 16,-6 6-25-16,-8 0-50 15,26 0-148-15,-42 0-444 16,-34 0-575-16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8:58.0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1029 1290 0,'0'0'1034'15,"0"0"-890"-15,0 0-144 0,0 0 0 16,0 0 100 0,280-121-60-16,-153 46-15 0,5-18-25 15,-5-8 0-15,-17-6 10 16,-34-3-9-16,-35 6 32 15,-31 8 136-15,-10 15-20 16,-22 12-29-16,-17 20-26 16,-8 26-7-16,-6 23 30 15,-1 16-80-15,-12 83-37 16,-3 68 28-16,8 53-27 16,14 16 1-16,25-39-2 15,22-56 1-15,0-59-13 16,0-20-26-16,0-10-58 0,10-9 70 15,5-9-21 1,-5-29 9-16,2-5 37 0,-2-19 2 16,9-33 30-16,6-24-30 15,0-9-1-15,4-3 44 16,8 6-43-16,-1 13 0 16,4 19-1-16,4 20 6 15,0 15-12-15,7 15 6 16,-7 0-3-16,-3 13-7 15,-19 22 10-15,-16 12-1 16,-6 8 1-16,-25 8 0 16,-31-2 23-16,-5-12-23 15,-1-8 0-15,8-22 13 16,10-11-1-16,15-8 10 16,7 0 4-16,10 0-2 0,9 0 36 15,3 0-60-15,0 0-9 16,3 0 0-16,28 1 0 15,11 19 7-15,17 7-7 16,7-3 8-16,3-3-5 16,7 0-151-16,41-5-207 15,-22-10 48-15,-16-6-689 0</inkml:trace>
  <inkml:trace contextRef="#ctx0" brushRef="#br0" timeOffset="249">1698 88 2604 0,'0'0'516'16,"0"0"-489"-16,0 0-18 16,-29 183 220-16,0-60-109 15,-5 24-78-15,-10 31-5 16,-3 34-16-16,0-15 2 15,3-23-17-15,12-26-6 16,13-47 0-16,6-4-70 16,13-9-80-16,6-46-163 15,31-23-602-15,6-19-1139 0</inkml:trace>
  <inkml:trace contextRef="#ctx0" brushRef="#br0" timeOffset="715">2628 863 2590 0,'0'0'509'16,"0"0"-467"-16,0 0 63 15,0 0 110-15,0 0-96 16,-223-93-71-16,143 107-39 15,-4 32-8-15,8 16 30 0,18 10-31 16,14 3-22 0,22 4 11-16,22 1-47 0,0-13 1 15,29-9-11-15,33-27-44 16,15-20 31-16,10-11-90 16,8-26-41-16,-3-37 46 15,-10-20-6-15,-12-18 77 16,-20-20 93-16,-9-38 2 15,-22 5 98-15,-13-2 32 16,-6 2 14-16,0 46 64 16,0 12-9-16,0 40-57 15,0 40-31-15,0 16-69 0,0 69-15 16,0 78-27 0,0 14 9-16,0 3 39 0,0-9-48 15,0-34 1-15,0 16-1 16,0 8-51-16,0-20-54 15,0-27-233-15,4-32-454 16,-4-33-1366-16</inkml:trace>
  <inkml:trace contextRef="#ctx0" brushRef="#br0" timeOffset="889">2271 551 2488 0,'0'0'468'16,"0"0"-394"-16,0 0-68 0,0 0 106 16,206 35 14-16,-96-21-110 15,51 6-16-15,-26-3-346 16,-21-5-480-16</inkml:trace>
  <inkml:trace contextRef="#ctx0" brushRef="#br0" timeOffset="1077">3208 1043 2141 0,'0'0'563'0,"0"0"-483"16,0 0 44-16,0 0 200 16,0 168-140-16,0-117-129 15,3 0-55-15,4-6-7 16,-3-9-106-16,-4-18-389 0,0-16-316 15,0-2-1108-15</inkml:trace>
  <inkml:trace contextRef="#ctx0" brushRef="#br0" timeOffset="1159">3222 600 1030 0,'0'0'0'0</inkml:trace>
  <inkml:trace contextRef="#ctx0" brushRef="#br0" timeOffset="1930">3663 1293 1222 0,'0'0'513'0,"0"0"-325"15,0 0 81-15,0 0 35 16,0 0-87-16,-32-168-140 16,32 116-29-16,7-1-48 15,25 11 1-15,2 7 5 16,6 14-6-16,-1 14 1 16,2 7 54-16,-6 28 16 15,-1 26 59-15,-2 18-39 0,-6 17-16 16,-4 4 4-16,0-2-61 15,-4-2-3-15,-3-17-15 16,-1-17-21-16,-2-19 0 16,1-20-92-16,6-16 2 15,10-12 78-15,11-41-39 16,14-25-61-16,9-17 9 16,6-15-55-16,4-7 43 15,12 1 16-15,-3 2 32 16,10 2 75-16,-8 11 13 15,-8 3 47-15,-16 12 140 16,-22 7 33-16,-16 11 70 16,-22 5-124-16,0 4-45 0,0 9 0 15,-25 12-61-15,-7 11 2 16,-9 17-1-16,-3 10-34 16,-6 17 41-16,2 36-68 15,1 22 6-15,0 20-6 16,9 15 0-16,6 7-1 15,14 8 0-15,8-8-22 16,6-6 23-16,4-12-47 16,0-20-13-16,14-21 47 15,11-18-28-15,-3-19 8 16,3-19-22-16,4-2 31 16,8-9 15-16,4-21 3 15,6-3 6-15,14 3 0 16,14 14 9-16,11 16 22 15,9 0 26-15,-4 23-28 0,-10 27 44 16,-12 17-11-16,-18 7-26 16,-19 1 30-16,-6-5-29 15,-11-12-25-15,-5-12-6 16,-2-17-5-16,-4-16-2 16,-4-13-77-16,0 0-26 15,0-50-64-15,-26-1-612 16,-14-8-1663-16</inkml:trace>
  <inkml:trace contextRef="#ctx0" brushRef="#br0" timeOffset="2098">3222 2110 3118 0,'0'0'678'16,"0"0"-678"-16,0 0-791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05.8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 33 1617 0,'0'0'299'0,"0"0"-40"16,0 0-27-16,0 0 9 15,0 0 15-15,0 0-75 16,-49-33-41-16,49 33-55 16,0 0-27-16,3 17-31 15,37 25-21-15,38 48 77 16,28 49-17-16,24 44-5 15,-12-3-17-15,-30-32-13 16,-26-44 1-16,-21-29-14 16,8 11-11-16,2-4 2 15,-5 3-9-15,-9-18 0 16,-12-17-26-16,-9-16 13 0,-10-13-17 16,-6-15-14-16,0-6-26 15,-15-10-73-15,-17-24-434 16,5-16-427-16</inkml:trace>
  <inkml:trace contextRef="#ctx0" brushRef="#br0" timeOffset="294">1141 149 1215 0,'0'0'1351'16,"0"0"-1051"-16,0 0-121 15,0 0 32-15,0 0-18 16,0 0-86-16,0 0-68 16,-171 232-27-16,31-47-11 0,-29 23 8 15,17-25-3-15,31-49-5 16,43-56-1-16,16-19 1 16,-2-4 0-16,5 3 7 15,7-11-3-15,11-16-5 16,20-15-1-16,10-10-5 15,11-6-18-15,0-6-81 16,57-72-112-16,5-1-247 16,10-3-295-16</inkml:trace>
  <inkml:trace contextRef="#ctx0" brushRef="#br0" timeOffset="592">1938 796 2490 0,'0'0'515'0,"0"0"-434"16,0 0-20-16,0 0 140 15,0 0-33-15,0 0-89 16,0 0-68-16,100 0 5 15,-19 0-15-15,24-3-1 16,17-5 9-16,6 0-9 0,-1-2 1 16,-14 9-1-1,-26-2-9-15,-28 3-17 0,-30 0-50 16,-29 0-113-16,-26 11-127 16,-20 0-569-16</inkml:trace>
  <inkml:trace contextRef="#ctx0" brushRef="#br0" timeOffset="796">1929 1301 2784 0,'0'0'520'0,"0"0"-456"0,0 0-37 15,0 0 94-15,0 0 71 16,222 32-61-16,-123-28-70 15,10 0-40-15,6-2-21 16,28-2-99-16,-24 0-228 16,-33 0-864-16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2.3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2852 0,'0'0'360'16,"0"0"-263"-16,0 0-97 15,0 0-39-15,0 0-277 16,0 0-686-16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2.4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2299 0,'0'0'0'0,"0"0"0"16,0 0-1747-16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1.5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1415 0,'0'0'378'16,"0"0"-107"-16,0 0 42 0,0 0-33 16,0 0-58-16,0 0-126 15,22 85 50-15,-19 4 13 16,0 26-95-16,-3 19-16 16,0 7-25-16,0 4-23 15,0-12 12-15,0-11-12 16,-3-23-100-16,3-23-81 15,0-28-367-15,10-27-267 0</inkml:trace>
  <inkml:trace contextRef="#ctx0" brushRef="#br0" timeOffset="204">609 88 2324 0,'0'0'381'0,"0"0"-280"16,0 0-33-16,0 0 130 16,0 250-55-16,0-135-77 15,0 5-32-15,0 2-33 16,0-4-1-16,0 17-104 16,0-29-276-16,-6-32-528 0</inkml:trace>
  <inkml:trace contextRef="#ctx0" brushRef="#br0" timeOffset="375">47 741 2230 0,'0'0'309'0,"0"0"-271"15,0 0-9-15,0 0 53 16,211 99-82-16,-90-73-36 15,-17-9-251-15,-16-5-425 0</inkml:trace>
  <inkml:trace contextRef="#ctx0" brushRef="#br0" timeOffset="630">720 1198 819 0,'0'0'974'0,"0"0"-791"0,0 0-72 15,0 0 28-15,0 0 28 16,19 190-111-16,37-177-41 16,16-13-3-16,8 0 31 15,1-37-1-15,-8-14-26 16,-26-15 93-16,-25-6 16 16,-22 2 26-16,-19 11-51 15,-50 14-8-15,-19 21-19 16,-13 21-29-16,-2 3-44 15,13 43-113-15,27 3-227 16,26-4-520-16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3.9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0 389 1913 0,'0'0'665'0,"0"0"-546"16,0 0-92-16,0 0 162 15,0 0 36-15,252 0-153 16,-169-15-72-16,42-1-75 0,-24 3-464 16,-25 0-513-16</inkml:trace>
  <inkml:trace contextRef="#ctx0" brushRef="#br0" timeOffset="201">186 877 2827 0,'0'0'497'0,"0"0"-476"16,0 0-12-16,0 0 15 15,196-43-24-15,-71 33-35 16,-17 4-426-16,-16 6-316 0</inkml:trace>
  <inkml:trace contextRef="#ctx0" brushRef="#br0" timeOffset="735">1009 1411 2299 0,'0'0'650'16,"0"0"-650"-16,0 0-112 0,0 0 84 15,0 0 17-15,249-182-4 16,-158 92-64-16,1-12-77 16,-6-10 83-16,-8-12 58 15,-14-7 15-15,-13-9 55 16,-11-1-3-16,-14 8 60 15,-11 25 56-15,-12 31-27 16,-3 26 26-16,0 31-9 16,0 20-43-16,-22 11-12 15,0 44-88-15,-3 27-15 16,3 23 43-16,9 13-34 16,7 0-8-16,6-9-1 15,0-13-2-15,34-29 1 0,17-20-74 16,7-28 5-16,11-19 29 15,5-16-69-15,-1-38 2 16,-4-23 37-16,-11-12 49 16,-7-6 8-16,-11 2 26 15,-11 16-12-15,-14 14 116 16,-8 25 11-16,-7 21 6 16,0 17-40-16,0 5-21 15,-7 45-9-15,-5 13-55 16,9 11 1-16,3 6-18 15,0-1-75-15,15 12-143 16,14-21-456-16,-4-19-602 0</inkml:trace>
  <inkml:trace contextRef="#ctx0" brushRef="#br0" timeOffset="951">3012 588 1438 0,'0'0'1072'15,"0"0"-814"-15,0 0-56 16,0 0 48-16,0 0 0 16,0 0-73-16,0 0-95 15,-34 154 4-15,-10-85-46 16,12-3-5-16,25-8-35 16,7-15 13-16,54-9-28 15,44-22 9-15,114-12-109 16,-23-20-206-16,-6-22-1322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3.0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1317 1980 0,'0'0'512'0,"0"0"-474"16,0 0-21-16,0 0 41 16,0 0 120-16,0 0-85 15,0 0-85-15,250-234-1 16,-165 126-14-16,-1-12-14 0,-4-18 18 15,-14-4-9-15,-16-2 24 16,-17 14-9-16,-18 20 92 16,-9 25 56-16,-6 29-5 15,0 23-66-15,0 16-12 16,-13 17 20-16,-2 5-26 16,0 40-50-16,1 34-1 15,2 23-10-15,5 22 20 16,7 14-21-16,0-3 0 15,0-9 4-15,11-30-4 16,19-27-41-16,14-33-32 16,7-29 7-16,10-7 45 15,5-52-60-15,3-23 3 16,0-21 56-16,-6-10-5 0,-16 2 27 16,-8 2 11-16,-17 14 17 15,-7 16 80-15,-15 22-15 16,0 21 1-16,0 19 19 15,0 10-34-15,0 0-19 16,-6 36-35-16,-3 17-24 16,6 9 16-16,3-1-17 15,0 4-51-15,33 0-81 16,3-17-201-16,1-12-696 0</inkml:trace>
  <inkml:trace contextRef="#ctx0" brushRef="#br0" timeOffset="331">1578 871 2611 0,'0'0'446'0,"0"0"-444"15,0 0-2-15,0 0 147 16,0 0-59-16,0 0-40 16,0 0-48-16,215-154 0 15,-187 131 9-15,-9 12 15 16,-11 11 42-16,-8 0-8 0,0 30 2 16,0 22 86-16,0 14-82 15,-12 6-37-15,2 0 9 16,5-9-36-16,5-11-1 15,0-9-102-15,0-11-85 16,0-11-284-16,0-12-728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6.8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2094 0,'0'0'894'0,"0"0"-730"15,0 0-122-15,0 0-41 16,0 0-1-16,0 0-228 16,0 0-536-16,0 63-1290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6.9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2328 0,'0'0'458'0,"0"0"-388"16,0 0 205-16,0 0-275 16,0 0-49-16,0 0-1130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6.0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 0 340 0,'0'0'1349'15,"0"0"-991"-15,0 0-203 16,0 0-31-16,0 0 75 16,0 0 63-16,22 321-119 15,-22-89-53-15,0-6-5 16,-15-43-52-16,-4-59-13 15,12-55 2-15,7-6-22 0,0-11 0 16,0-9-24 0,0-26-119-16,26-17-205 0,6-33-279 15,2-14-532-15</inkml:trace>
  <inkml:trace contextRef="#ctx0" brushRef="#br0" timeOffset="181">496 331 1839 0,'0'0'291'16,"0"0"-81"-16,0 0 1 15,22 241 7-15,-19-137 3 16,-3 6-136-16,0-7-45 16,0-1-40-16,0-7-54 0,16 0-240 15,-3-23-482-15,2-22-637 16</inkml:trace>
  <inkml:trace contextRef="#ctx0" brushRef="#br0" timeOffset="359">105 991 2381 0,'0'0'461'16,"0"0"-415"-16,0 0-1 15,0 0 60-15,0 0-67 16,264-20-38-16,-137 17-169 0,-20 3-388 16,-21 0-571-16</inkml:trace>
  <inkml:trace contextRef="#ctx0" brushRef="#br0" timeOffset="606">951 1168 1704 0,'0'0'382'0,"0"0"-229"16,0 0 101-16,0 0 60 15,128-174-68-15,-109 155-78 16,-5 15-36-16,-11 4-56 16,-3 36 47-16,0 30-18 15,-7 20-45-15,-15 5 5 16,0 1-51-16,5-6-14 0,9-16-6 15,8-10-76-15,0-13-50 16,0-14-184-16,22-14-417 16,-4-12-707-16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8.1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0 672 2654 0,'0'0'508'0,"0"0"-453"15,186-31-1-15,-81 13 93 16,15 2-84-16,6 2-36 15,-3 4-27-15,-10 7-66 0,-21 3-186 16,-31 0-501-16,-31 10-1524 16</inkml:trace>
  <inkml:trace contextRef="#ctx0" brushRef="#br0" timeOffset="194">61 1029 1681 0,'0'0'1242'0,"0"0"-1037"16,0 0-139-16,0 0 27 15,224-25 29-15,-126 12-63 16,12-3-52-16,-2-1-7 0,-5 1-105 16,-12-7-221-1,-25 2-428-15,-30 7-1397 0</inkml:trace>
  <inkml:trace contextRef="#ctx0" brushRef="#br0" timeOffset="391">449 131 2543 0,'0'0'514'15,"0"0"-468"-15,0 200 91 16,0-78 60-16,0 13-57 15,0 2-79-15,0 5-55 16,-4-1-6-16,-8-1-61 16,-5 21-148-16,2-37-570 0,9-31-949 0</inkml:trace>
  <inkml:trace contextRef="#ctx0" brushRef="#br0" timeOffset="980">1528 1573 2147 0,'0'0'475'16,"0"0"-475"-16,0 0-32 16,0 0 32-16,0 0 108 15,230-215-64-15,-154 107-40 16,0-17 4-16,-3-9 7 16,-14-7-14-16,-8-10 72 15,-14 0 33-15,-8 0-28 16,-14 10 5-16,-9 25-21 15,-2 32 28-15,-4 35 43 16,0 42-30-16,0 17-35 0,-7 66-29 16,-11 31-2-16,2 28 23 15,10 6-25-15,6-3-29 16,0-20 0-16,0-22-6 16,37-24-27-16,10-33-21 15,7-26-45-15,12-13 22 16,0-19-28-16,-5-37-19 15,-10-12 36-15,-7-16 5 16,-16-11 53-16,-6-7 24 16,-13 1 7-16,-9 9 58 15,0 23 31-15,0 27 8 16,0 28 37-16,-3 14-54 16,-9 46-46-16,5 27 28 0,4 20-18 15,3 0-18 1,0 3-33-16,0-4-18 0,6 14-86 15,13-24-220-15,-6-21-745 16</inkml:trace>
  <inkml:trace contextRef="#ctx0" brushRef="#br0" timeOffset="1265">3114 788 2278 0,'0'0'602'16,"0"0"-481"-16,0 0-45 0,0 0 131 16,0 0-38-1,190-46-76-15,-150 72-3 0,-4 13-23 16,-14 10-25-16,-19 8 8 16,-3 5-28-16,-19-4 11 15,-20 2-28-15,-4-11 5 16,9-13-14-16,13-10 4 15,16-9-29-15,5-8-20 16,34-5-16-16,35-1-28 16,77-3-118-16,-11 0-344 15,-11 0-641-15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07.6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1422 1932 0,'0'0'313'16,"0"0"-225"-16,0 0-68 15,0 0 29-15,186-110 68 0,-103 35-80 16,14-28-30-16,1-14-2 16,-4-18-4-16,-11-11-1 15,-13-6 1-15,-23 0 21 16,-17 15 71-16,-19 16-14 16,-11 29 86-16,0 33 3 15,0 36-78-15,-4 23 7 16,-11 30-16-16,-7 74-68 15,5 15 17-15,5 25-28 16,9 10 4-16,3-25 0 16,0-2-5-16,35-25-2 15,14-37-32-15,12-35-59 0,12-30 33 16,8-13-38-16,5-49-44 16,-1-24 5-16,-9-19 60 15,-13-7 58-15,-19 5 18 16,-22 8 65-16,-16 20 101 15,-6 30-37-15,0 32 9 16,-18 17-4-16,-11 43-83 16,-3 36-21-16,7 24-22 15,9 0-8-15,16 3-5 16,41 12-216-16,20-27-453 16,8-26-873-16</inkml:trace>
  <inkml:trace contextRef="#ctx0" brushRef="#br0" timeOffset="248">2020 945 2148 0,'0'0'473'0,"0"0"-410"16,0 0 72-16,0 0 131 16,0 0-114-16,106-167-71 15,-74 125-10-15,-3 15 1 16,-10 21 21-16,-8 6-67 15,-7 39 40-15,-4 29 54 16,0 21-74-16,0 7-13 16,-12-5-33-16,2-5-4 15,7-14-65-15,3-13-131 16,0-6-132-16,0-21-406 16,3-15-985-16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1:31.555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162 159 1620 0,'0'0'304'15,"0"0"-157"-15,0 0 35 16,0 0 26-16,0 0-45 16,0 0-19-16,9 61 2 15,-9-12-31-15,3 17-18 16,-3 24-16-16,0 17 3 16,0 13 3-16,2 9-21 15,-2 3-12-15,0-9-17 16,0-16-16-16,5-20-6 0,-5-26 0 15,3-18-9 1,0-22-6-16,-3-9-12 0,0-12-28 16,0 0-68-16,0-25-99 15,0-67-350-15,-13 2-265 16,-3 0-946-16</inkml:trace>
  <inkml:trace contextRef="#ctx0" brushRef="#br0" timeOffset="540">0 305 1776 0,'0'0'470'16,"0"0"-383"-16,0 0-33 16,0 0 100-16,0 0 34 0,0 0-61 15,114-161-39-15,-60 131-21 16,11 2-9-16,13 4-8 15,6 3-17-15,12 4-6 16,10 5-5-16,1 12-2 16,-5 0-10-16,-12 4-9 15,-15 24 24-15,-16 14 13 16,-18 13 18-16,-25 13 0 16,-16 8-4-16,-6 8-7 15,-45 1 6-15,-19-3-19 16,-21 0-14-16,-12-12-3 15,-7-8-6-15,8-15-8 16,9-13 10-16,15-10-1 0,19-14 10 16,18-1 4-16,15-9 1 15,15 0-10-15,8 0 8 16,3 0-19-16,0 0-4 16,3 0-16-16,24 0-10 15,21 0 21-15,11 3 5 16,12 11 0-16,7 14 0 15,3 11 0-15,0 11 0 16,-6 15 14-16,0 5 2 16,-10-1 1-16,-8 2 1 15,-11-12-9-15,-12-15-3 16,-9-13-6-16,-6-11-17 16,-6-14-69-16,-7-6-107 15,-6-42-177-15,0-14-464 0,0-6-1312 16</inkml:trace>
  <inkml:trace contextRef="#ctx0" brushRef="#br0" timeOffset="932">1335 1011 2162 0,'0'0'305'0,"0"0"-151"15,0 0 21-15,0 0-2 0,213 33-50 16,-138-33-72 0,3-14-26-16,-2-13-13 0,-9-7-11 15,-15 0 9-15,-17 3-10 16,-19-2 0-16,-16-1 42 16,-11 1 29-16,-32 0-10 15,-19 1 0-15,-9 12 5 16,-11 12 2-16,1 8-10 15,0 4 20-15,10 31-15 16,12 21-10-16,18 12-8 16,20 16-23-16,18 9 2 15,3-1-9-15,24 0-3 16,23-11-1-16,15-14-11 16,7-13 0-16,9-18-14 15,6-19-32-15,6-17-82 0,31-33-160 16,-21-23-487-1,-15-6-912-15</inkml:trace>
  <inkml:trace contextRef="#ctx0" brushRef="#br0" timeOffset="1224">2348 785 2748 0,'0'0'519'15,"0"0"-434"-15,0 0-50 16,0 0 85-16,0 0 79 16,32 214-100-16,-5-132-58 0,14 2-25 15,5-3-5-15,8-3-10 16,-1-7-1-16,-4-19-6 16,-5-14-16-16,-13-20-5 15,-6-18 6-15,-3 0-2 16,-1-43 11-16,1-19 11 15,4-16-16-15,-1-12-23 16,-1-6-70-16,11-27-136 16,-8 25-384-16,-2 19-281 0</inkml:trace>
  <inkml:trace contextRef="#ctx0" brushRef="#br0" timeOffset="1415">3208 989 2297 0,'0'0'562'16,"0"0"-485"-16,9 179 82 16,-5-97 110-16,-4-8-83 15,0-7-106-15,3-11-65 16,-3-16-15-16,3-12-53 16,0-16-49-16,0-12-161 15,-1-24-412-15,-2-14-751 0</inkml:trace>
  <inkml:trace contextRef="#ctx0" brushRef="#br0" timeOffset="1557">3221 596 2697 0,'0'0'503'16,"0"0"-471"-16,0 0-32 15,0 0-35-15,0 0-147 16,0 0-599-16,0 0-1317 0</inkml:trace>
  <inkml:trace contextRef="#ctx0" brushRef="#br0" timeOffset="2304">3615 1098 1633 0,'0'0'872'0,"0"0"-738"0,0 0-85 15,0 0 17-15,0 0 23 16,0 0-25-16,0 0-35 16,197 48-7-16,-138-76 2 15,-5-9-16-15,-14-4 2 16,-15-8-10-16,-19 1 1 16,-6 1 17-16,-12 2 12 15,-28 6 37-15,-11 12 44 16,-5 13-21-16,-9 14-3 15,2 0-32-15,4 26 16 16,10 26 1-16,11 12-8 16,17 18-22-16,16 13-13 0,5 3-17 15,13 0-8-15,25-9-4 16,8-11-15-16,16-18-24 16,16-24-31-16,11-21-2 15,10-15-41-15,4-26 2 16,-6-30 46-16,-8-17-100 15,-16-12 30-15,-17 3 68 16,-16-4 65-16,-12 14 2 16,-9 13 108-16,-11 20 48 15,-5 17 26-15,-3 22-21 16,0 0-34-16,0 31-29 16,-11 26-64-16,0 20 14 15,11 4-21-15,0-2-15 0,13-9-12 16,25-14-30-16,11-18 9 15,5-20 1-15,5-18-37 16,0-11-3-16,-3-40 8 16,-4-16 19-16,-4-11 16 15,-10-4 17-15,-5 10 0 16,-11 10 3-16,-9 17 4 16,-8 23 58-16,-2 19 11 15,-3 3-32-15,5 25-17 16,3 28-5-16,11 17-10 15,9 6 2-15,12 2-14 16,14-8 1-16,5-11 0 16,6-15-1-16,4-20-9 15,-7-22 1-15,-5-2 8 16,-11-42 0-16,-9-22 6 0,-9-20 0 16,-9-17 19-16,-16-9-19 15,-3 1-6-15,0-29-88 16,-3 33-221-16,-6 14-828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09.3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557 0 2386 0,'0'0'305'16,"0"0"-236"-16,0 0-46 15,-231 3 25-15,153 27 206 16,3 22-72-16,7 18-105 16,14 11-41-16,21 8 0 15,23-3-7-15,10-9 0 0,35-15-29 16,33-23-15-16,28-31-27 16,88-42-37-16,-22-33-198 15,-12-5-543-15</inkml:trace>
  <inkml:trace contextRef="#ctx0" brushRef="#br0" timeOffset="291">1218 59 2493 0,'0'0'379'0,"0"0"-285"0,0 0-73 16,0 0 178-16,-200-40-5 16,150 48-66-16,0 33-82 15,6 15-32-15,10 16 8 16,16 6-22-16,15 7 0 16,3-4 0-16,24-14-33 15,25-16-69-15,21-26-83 16,14-25-112-16,5-6-67 15,27-78-156-15,-19 1-27 16,-22 1-949-16</inkml:trace>
  <inkml:trace contextRef="#ctx0" brushRef="#br0" timeOffset="667">1522 165 1523 0,'0'0'747'0,"0"0"-378"16,0 0-131-16,0 0-87 16,-21 143-2-16,21-75-48 15,0 2-53-15,3-5-48 16,34-15-36-16,9-16-75 15,11-26-136-15,8-8-120 16,4-34 17-16,-1-28-7 16,-3-16-137-16,-14-7-67 15,-14 11 561-15,-18 12 263 16,-19 17 278-16,0 20-197 16,0 19 173-16,-19 6-194 15,3 10-82-15,0 33-138 16,3 18 2-16,11 18 14 15,2 6-51-15,10 1-16 0,39-7-52 16,17-15 0-16,18-16-8 16,3-23-40-16,4-22 26 15,-10-3-7-15,-13-32 29 16,-22-23 2-16,-20-12-1 16,-26-14 62-16,-4-5 25 15,-48 0-20-15,-26 8 14 16,-9 11-44-16,-4 13-38 15,-6 22-81-15,29 11-511 16,17 12-2211-16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13.5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 0 2547 0,'0'0'625'16,"0"0"-527"-16,0 0-76 0,0 0 129 15,0 0-38-15,0 0-106 16,83 207-7-16,-134-158-225 16,4-9-621-16,9-14-1467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14.0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65 184 2758 0,'0'0'457'0,"0"0"-457"16,0 0 0-16,0 0 54 15,200-51 3-15,-141 75-34 16,-5 37-12-16,-6 17-11 16,-11 17 17-16,-19 9-16 15,-14 10 11-15,-4-1-12 16,-15-11-6-16,-26-16-18 16,2-23 4-16,-5-25-36 15,0-25 17-15,0-13-9 16,3-20-24-16,-1-39 6 15,2-20-4-15,2-23 16 16,10-9 34-16,-1-14 20 0,10 1 62 16,13 10 6-16,2 11-19 15,4 24 41-15,0 25-2 16,20 20-18-16,21 17 13 16,10 17-34-16,11 0 26 15,14 0-27-15,9 14-16 16,6 6 4-16,-4-1-36 15,1 0 0-15,-7-5-7 16,-12 2-104-16,4 5-78 16,-22-2-396-16,-16-3-1081 0</inkml:trace>
  <inkml:trace contextRef="#ctx0" brushRef="#br0" timeOffset="255">798 896 2445 0,'0'0'311'0,"0"0"-217"16,0 0 214-16,0 0-77 16,186-39-84-16,-183 48-90 15,-3 30 36-15,-22 11 12 16,-29 13-68-16,-3-3-17 15,3 3-19-15,26-5 7 16,25-20-16-16,20-11-20 0,131-27-77 16,-6 0-105-1,1-4-731-15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13.1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48 427 2695 0,'0'0'275'0,"0"0"-267"16,0 0 86-16,0 0 98 16,0 0-106-16,220-147-65 15,-148 147-3-15,5 10-18 16,-12 34 0-16,-14 16 14 15,-19 13-14-15,-20 8 7 16,-12 1-7-16,-22-5-27 16,-29-9 2-16,-14-12-33 15,-8-16-2-15,3-21 45 16,4-19-26-16,9 0-1 16,5-29 26-16,9-24 4 0,6-13 1 15,8-15 13-15,17-17-2 16,12-8 14-16,0-7-13 15,19 9 12-15,22 16-12 16,6 15 29-16,4 28 48 16,8 18-18-16,2 20 7 15,5 7 1-15,3 0-25 16,11 12-2-16,4-1-22 16,8 2-18-16,2-2-1 15,1-11-40-15,18 0-180 16,-30 0-445-16,-20 0-1737 0</inkml:trace>
  <inkml:trace contextRef="#ctx0" brushRef="#br0" timeOffset="277">1000 924 561 0,'0'0'2301'0,"0"0"-2086"16,0 0-185-16,0 0 101 16,113-188 36-16,-69 125-98 15,-8 8-55-15,-7 14 40 16,-7 19 22-16,-11 22-4 16,-7 0-7-16,-4 47-11 0,0 21 0 15,0 18-17-15,0 5-36 16,0-2-1-16,7-3-24 15,11-1-129-15,4-25-163 16,-7-18-725-16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11.3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113 265 2405 0,'0'0'650'0,"0"0"-518"0,0 0-112 16,0 0 108 0,-47 233 39-16,47-112-83 0,0 14-21 15,0 3-63-15,0 0 7 16,8-11-14-16,6-15-13 16,1-27-44-16,-1-22 2 15,1-31 13-15,-8-22 23 16,-2-10-20-16,-2-23 34 15,-3-29 11-15,3-21 1 16,-3-10-7-16,4-8 6 16,6 7 2-16,12 8 8 15,8 17-9-15,14 21 0 16,11 29 15-16,5 9-9 16,6 24 9-16,-3 27 0 15,-12 14-14-15,-11 7 36 0,-18 0-25 16,-22-7 12-16,0-3 8 15,-56-13-22-15,-23-6 10 16,-16-14-20-16,-6-8 1 16,1-18-13-16,14-3-13 15,23-14-92-15,34-48-121 16,21 3-461-16,8-1-316 0</inkml:trace>
  <inkml:trace contextRef="#ctx0" brushRef="#br0" timeOffset="190">883 1001 2013 0,'0'0'396'0,"0"0"-195"16,0 0 112-16,0 231-48 16,0-161-142-16,0-11-47 15,0-7-76-15,7-11-36 16,1-17-91-16,2-24-340 15,2 0-315-15,-9-5-1092 0</inkml:trace>
  <inkml:trace contextRef="#ctx0" brushRef="#br0" timeOffset="300">842 701 2102 0,'0'0'347'0,"0"0"-278"15,0 0-51 1,0 0-18-16,0 0-281 0,0 0-862 0</inkml:trace>
  <inkml:trace contextRef="#ctx0" brushRef="#br0" timeOffset="797">1245 1341 1657 0,'0'0'262'0,"0"0"-129"16,0 0 121-16,0 0 17 15,211-17-172-15,-147-18-74 16,11-4-3-16,-8-11-22 16,-11-2-5-16,-15-3 5 15,-28-8 1-15,-13 4 0 0,-13 9 11 16,-40 9 21-16,-16 21 149 16,-7 17-94-16,0 3-13 15,3 28 15-15,14 25-26 16,15 6 5-16,27 6-14 15,17-2-35-15,10-1 16 16,44-2-36-16,24-12-56 16,13-10-11-16,14-10-96 15,5-15-138-15,4-13 49 16,-10 0 65-16,-12-16-491 16,-23-28 139-16,-18-14 354 15,-17-19 185-15,-21-14 160 0,-9-23 142 16,-4-10 10-16,0-11-46 15,-17 13 1-15,-5 20-46 16,0 34 46-16,6 35 30 16,10 33-102-16,6 21-102 15,0 59-48-15,0 29 13 16,0 22 11-16,17 12-58 16,-2 8-10-16,-3-6-1 15,-6-4-43-15,-6 7-101 16,0-36-331-16,0-37-352 0</inkml:trace>
  <inkml:trace contextRef="#ctx0" brushRef="#br0" timeOffset="972">2013 938 2116 0,'0'0'374'0,"0"0"-197"16,0 0 105-16,201-9-75 15,-132 4-156-15,-3 5-51 16,-22 0-18-16,-37 0-265 16,-7 0-422-16,-7 0-1354 0</inkml:trace>
  <inkml:trace contextRef="#ctx0" brushRef="#br0" timeOffset="1182">993 505 1820 0,'0'0'843'0,"0"0"-670"15,0 0-30-15,0 0 68 16,247-94-30-16,-166 94-79 16,-5 0-75-16,-13 0-27 15,-13 21-12-15,-18 5-151 16,-10 9-175-16,-6-7-394 15,-13-12-172-15</inkml:trace>
  <inkml:trace contextRef="#ctx0" brushRef="#br0" timeOffset="1269">1678 344 1631 0,'0'0'516'0,"0"0"-394"16,0 0-51-16,214-233 12 16,-132 170-83-1,-13 15-353-15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10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 0 1633 0,'0'0'315'15,"0"0"-166"-15,0 0 25 16,0 0 25-16,0 0 54 15,-3 222-64-15,3-93-94 0,-7 11-16 16,-2-3-57-16,-1-6-5 16,-2-18 7-16,2-25-24 15,3-22-5-15,-1-25 4 16,8-22 2-16,0-19-13 16,0 0-21-16,41-24-4 15,16-34 36-15,24-19-48 16,14-21-13-16,10-7-24 15,5 0 3-15,-4 7 57 16,-16 16-7-16,-16 24 33 16,-23 18 4-16,-26 17 56 15,-25 18 92-15,0 5-13 0,-50 17-49 16,-20 34-31 0,-14 10-41-16,1 8 1 0,9 6 34 15,19-5-33-15,23-8 21 16,20-10-23-16,12-5-12 15,12-4 18-15,24-8-24 16,11 2-3-16,9-9-9 16,-2 7-23-16,4-7-98 15,23-5-244-15,-15-2-451 16,-12-14-1107-16</inkml:trace>
  <inkml:trace contextRef="#ctx0" brushRef="#br0" timeOffset="277">1236 554 2176 0,'0'0'492'0,"0"0"-334"0,0 0 7 16,0 0 8-16,0 0-51 16,-113 190-46-16,113-121-69 15,37-10 1-15,33-9-8 16,16-21-57-16,14-20 56 15,-2-9-56-15,-7-5 29 16,-22-31 27-16,-30-14 2 16,-30-9 28-16,-13-4 14 15,-58-2-18-15,-26 7 23 16,-14 14-48-16,-1 20-10 0,13 24-48 16,28 11-288-1,33 15-598-15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16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967 193 1570 0,'0'0'346'15,"0"0"-235"-15,0 0 73 16,0 0 59-16,0 0-39 16,-263-164-25-16,172 164-114 15,-7 0-15-15,-3 45 14 16,1 34-22-16,2 56 42 16,6 53-32-16,28-5-28 15,20-17 24-15,36-33-48 16,8-47 0-16,47-11 3 15,34-13-3-15,24-36-13 0,15-26-70 16,9-9 4 0,-6-44 52-16,-13-12-16 0,-27-1 22 15,-24 3 21-15,-27 14 2 16,-20 16 84-16,-12 23 15 16,0 10 8-16,-34 20-40 15,6 25-47-15,2 15-11 16,11 0-11-16,15-1-11 15,0-12-95-15,19 1-196 16,14-17-246-16,-11-10-213 0</inkml:trace>
  <inkml:trace contextRef="#ctx0" brushRef="#br0" timeOffset="158">660 788 2121 0,'0'0'568'0,"0"0"-380"15,0 0-10-15,0 0-25 16,0 0-69-16,242-91-84 16,-140 80-45-16,36-6-195 15,-29 1-394-15,-21-1-676 0</inkml:trace>
  <inkml:trace contextRef="#ctx0" brushRef="#br0" timeOffset="376">1645 0 1162 0,'0'0'992'0,"0"0"-704"15,0 0-50-15,0 0 44 0,0 0-42 16,-120 298-116-16,66-111-24 16,-23 40-56-16,-4-18-16 15,15-46-20-15,16-53-8 16,24-47-16-16,4-9-115 15,7-6-119-15,15-26-254 16,0-15-204-16,22-7-1104 0</inkml:trace>
  <inkml:trace contextRef="#ctx0" brushRef="#br0" timeOffset="712">2396 223 2179 0,'0'0'384'16,"0"0"-252"-16,0 0 140 15,0 0-55-15,0 0-106 16,-229 12-44-16,174 49-59 16,19 11-8-16,17 10 0 15,19 2-9-15,0 5 3 16,44-3-43-16,11-2-24 15,11-5 41-15,3-3 1 16,-3-4 23-16,-15-8 8 16,-16-3 0-16,-23-8 3 15,-12-8-3-15,-22-9 0 0,-41-14 17 16,-13-7-17-16,-12-15-11 16,2 0-1-16,5-17-33 15,12-32-134-15,21 4-293 16,23-3-341-16</inkml:trace>
  <inkml:trace contextRef="#ctx0" brushRef="#br0" timeOffset="2259">6998 886 2579 0,'0'0'342'0,"0"0"-309"16,0 0 21-16,135-174 151 15,-96 148-53-15,5 18-77 16,0 8-48-16,-4 14-7 0,1 42 19 16,-12 24-21-16,-11 13 33 15,-7 16-38-15,-8 3-5 16,-3-8 11-16,0-5-19 16,-14-24-25-16,-16-19-16 15,-9-23 11-15,-8-24 18 16,-9-9-109-16,-5-14-32 15,-5-37 33-15,7-11-44 16,8-18 95-16,16-11 47 16,8-13 22-16,13-5 14 15,14-3-14-15,0 10 0 16,3 14 103-16,29 19 49 16,16 20-9-16,11 17-24 15,10 11-33-15,7 11 11 16,9 10-59-16,10 0-31 0,6 0 13 15,9 17-20-15,3 9-89 16,26 11-128-16,-31-5-538 16,-23-4-1626-16</inkml:trace>
  <inkml:trace contextRef="#ctx0" brushRef="#br0" timeOffset="2552">7793 1411 2488 0,'0'0'608'0,"0"0"-559"16,0 0-17-16,0 0 161 15,204-7-42-15,-153 7-61 16,-12 3-25-16,-9 31-32 15,-23 11 16-15,-7 11 23 16,-15 12-45-16,-24 4 6 16,-2-3-33-16,19-9-1 15,22-14-8-15,41-17-24 16,133-29-78-16,-6-13-183 16,4-27-1440-16</inkml:trace>
  <inkml:trace contextRef="#ctx0" brushRef="#br0" timeOffset="1186">3290 847 2505 0,'0'0'370'16,"0"0"-257"-16,0 0-71 0,0 0 183 16,0 0-100-16,0 0-81 15,207-96-14-15,-163 129-30 16,3 22 9-16,-3 15 0 16,0 12-8-16,-12 2 13 15,-17-2-14-15,-15-2-9 16,-3-18-3-16,-41-13 12 15,-10-23-36-15,-9-17-1 16,1-9-2-16,1-28 27 16,5-30-25-16,9-21 5 0,4-17 31 15,6-6-3 1,12 1 4-16,6 10 0 0,12 14 1 16,7 21 21-16,0 25-21 15,0 13 0-15,19 18 42 16,17 0-14-16,8 0 4 15,18 10-5-15,14 12-10 16,16 5 38-16,9-3-37 16,9-2-7-16,3-3 23 15,-4-8-35-15,-10-8-1 16,-16-3-76-16,-10 0-173 16,-22-7-368-16,-21-10-1041 0</inkml:trace>
  <inkml:trace contextRef="#ctx0" brushRef="#br0" timeOffset="1458">4386 1528 2220 0,'0'0'381'0,"0"0"-278"15,0 0 52-15,0 0 152 16,0 0-84-16,0 0-117 15,0 0-37-15,180-145 39 16,-177 143-25-16,-3 2-31 16,0 2-5-16,0 42-20 15,0 15-6-15,0 10-5 16,0 7-14-16,0-1-4 0,0-13-29 16,15-8-89-16,17-29-101 15,-6-15-399-15,-4-10-359 0</inkml:trace>
  <inkml:trace contextRef="#ctx0" brushRef="#br0" timeOffset="1627">5200 958 1300 0,'0'0'1653'0,"0"0"-1402"16,223-37-192-16,-115 25-5 15,9 5 80-15,-7 0-134 0,-5 7-128 16,-31 0-375-16,-35 14-420 0</inkml:trace>
  <inkml:trace contextRef="#ctx0" brushRef="#br0" timeOffset="1802">5367 1395 2677 0,'0'0'536'16,"0"0"-475"-16,0 0-40 16,0 0 85-16,0 0-58 15,234-21-48-15,-131 11-108 16,71-6-388-16,-25 6-218 16,-10 1-639-16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23.2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2786 1264 2933 0,'0'0'457'0,"0"0"-380"16,221-25-77-16,-85-5 0 15,-26 8-127-15,-21-1-1069 0</inkml:trace>
  <inkml:trace contextRef="#ctx0" brushRef="#br0" timeOffset="1510">3985 0 2421 0,'0'0'382'0,"0"0"-285"15,0 0 135-15,208 0-12 16,-91 9-52-16,21 1-36 16,18 0-82-16,17 0-49 15,45 2-1-15,-44-2-238 16,-42-3-1382-16</inkml:trace>
  <inkml:trace contextRef="#ctx0" brushRef="#br0" timeOffset="564">4298 528 1460 0,'0'0'927'0,"0"0"-693"0,0 0-128 16,0 0-46-16,0 0 213 16,0 0-33-16,186 253-80 15,-98-136-110-15,10 2-29 16,9-9 3-16,-3-7-5 16,0-15-14-16,-15-15-5 15,-8-14-87-15,-15-4-135 16,-22-15-500-16,-18-17-445 0</inkml:trace>
  <inkml:trace contextRef="#ctx0" brushRef="#br0" timeOffset="774">5074 632 2125 0,'0'0'501'0,"0"0"-357"0,0 0 77 15,0 0-19-15,-111 256-21 16,63-134-97-16,-11 7-51 16,-4-11 17-16,3-7-50 15,4-19-6-15,20-17-19 16,24-16-164-16,12-20-426 16,0-18-497-16</inkml:trace>
  <inkml:trace contextRef="#ctx0" brushRef="#br0" timeOffset="1124">5546 1397 2107 0,'0'0'382'16,"0"0"-258"-16,0 0 125 15,0 0 18-15,0 0-41 16,0 0-89-16,0 0-73 15,124-16-2-15,-124 55 26 16,-7 11-35-16,-27 2-7 16,-2 3-45-16,-1-2-1 15,0-7 0-15,12-5 1 16,3-6-1-16,8-5 0 0,6-7 2 16,8-8-5-1,0-1 3-15,0-7-20 0,11-4-13 16,15-3-1-16,-1 0 11 15,9-3 8-15,-2-18-34 16,9 2 17-16,6-4-34 16,0 3-73-16,18 0-168 15,-13 9-390-15,-13 1-1537 0</inkml:trace>
  <inkml:trace contextRef="#ctx0" brushRef="#br0" timeOffset="2933">6595 1168 2155 0,'0'0'639'16,"0"0"-568"-16,0 0 53 0,220-20 39 15,-46-4-141 1,-20 3-22-16,-12-3-657 0</inkml:trace>
  <inkml:trace contextRef="#ctx0" brushRef="#br0" timeOffset="4021">8411 295 1631 0,'0'0'309'0,"0"0"-89"15,0 0-39-15,0 0-3 16,0 0 2-16,-237 335 2 15,165-69-35-15,6 23-43 16,18-14-30-16,26-69 23 16,22-73-83-16,0-40-14 15,7-21-10-15,27 5-118 16,35 8-201-16,-5-15-419 16,-8-31-1242-16</inkml:trace>
  <inkml:trace contextRef="#ctx0" brushRef="#br0" timeOffset="4545">8426 1906 2006 0,'0'0'318'0,"0"0"-277"16,0 0-40-16,0 0 51 15,0 0-11-15,207-214-40 16,-126 126 22-16,-2-16-23 0,2-19-6 16,-8-8 5-1,-15-7 2-15,-11 8 44 0,-13 15 88 16,-12 29 28-16,-15 27 59 16,-7 30-69-16,0 22-49 15,0 7 22-15,-16 33-66 16,-9 36-22-16,0 26-30 15,3 6-6-15,3 4 18 16,16-5-18-16,3-21 0 16,8-21-2-16,28-20-19 15,11-21-6-15,16-17 2 16,6 0 4-16,7-42 19 16,0-19-38-16,-3-9 4 15,-14-10 34-15,-12 6-14 16,-18 2 16-16,-10 12 16 0,-12 14 27 15,-7 21 26-15,0 18-27 16,0 7 14-16,-17 16 1 16,-5 40-45-16,0 12 0 15,6 12-2-15,13-1-10 16,3-9 0-16,0-5-33 16,29-10-105-16,33 4-234 15,-7-16-534-15,-1-14-655 0</inkml:trace>
  <inkml:trace contextRef="#ctx0" brushRef="#br0" timeOffset="4802">10121 1512 1245 0,'0'0'1043'0,"0"0"-857"15,0 0-105-15,0 0 155 16,0 0 27-16,0 0-94 15,0 0-86-15,117-108 5 16,-111 108-4-16,-6 0-29 16,0 33 2-16,0 25 32 15,0 19-31-15,-6 0-1 16,-10 5-57-16,3-8-8 16,4-9-44-16,6-13-91 15,3-10-155-15,0-11-494 16,19-15-334-16</inkml:trace>
  <inkml:trace contextRef="#ctx0" brushRef="#br0" timeOffset="4985">10708 1197 2428 0,'0'0'495'0,"0"0"-430"15,0 0 99-15,189 0-24 16,-104 0-94-16,48 0-46 16,-19 0-184-16,-20 0-585 0</inkml:trace>
  <inkml:trace contextRef="#ctx0" brushRef="#br0" timeOffset="5499">11342 2205 1033 0,'0'0'1791'0,"0"0"-1628"16,0 0-148-16,0 0-15 15,0 0 78-15,120-214-78 16,-57 123-2-16,3-15-32 0,0-5 33 15,-5-11 1 1,-7-8 0-16,-10-2 30 0,-4 11 10 16,-14 22 79-16,-8 23-12 15,-11 34-27-15,-4 26 23 16,-3 16-28-16,0 23-3 16,-3 40-46-16,-11 21-4 15,-1 7 11-15,12 5-33 16,3-10-6-16,0-18-13 15,13-19-53-15,21-19 1 16,7-23-25-16,6-7-3 16,4-13-5-16,0-30-39 15,-7-12 71-15,-4-11 43 16,-8-3 21-16,-6-4 8 16,-4 8 14-16,-7 12 62 0,-8 21 39 15,-4 25-10-15,-3 7-17 16,0 26-26-16,0 33-37 15,0 10 22-15,0 7-46 16,0-4-1-16,0-9-39 16,22-8-175-16,19-3-271 15,-6-16-103-15,-4-9-550 0</inkml:trace>
  <inkml:trace contextRef="#ctx0" brushRef="#br0" timeOffset="5739">12661 1433 1654 0,'0'0'383'0,"0"0"-217"0,0 0 108 16,0 0 57-16,205-29-68 15,-161 32-80-15,-12 32-37 16,-10 14-41-16,-22 5-42 16,0 5 32-16,-32 5-64 15,-19-4-10-15,4-3 0 16,13-15-13-16,20-12 17 15,14-9-25-15,11-16-19 16,48-5-13-16,24 0-64 16,67-30-133-16,-20-5-291 15,-13-1-482-15</inkml:trace>
  <inkml:trace contextRef="#ctx0" brushRef="#br0" timeOffset="5980">13260 441 2930 0,'0'0'499'16,"0"0"-487"-16,0 0 0 15,0 0 60-15,208 205 91 16,-120-95-31-16,20 46-91 15,2 47-29-15,-30 57-9 16,-47 19-3-16,-36-11-113 16,-53-72-172-16,-13-67-749 0</inkml:trace>
  <inkml:trace contextRef="#ctx0" brushRef="#br0" timeOffset="7287">0 2559 1631 0,'0'0'340'0,"0"0"-149"15,0 0-43-15,0 0 21 16,0 0 57-16,193-123-98 16,-152 120-62-16,-6 3 3 15,9 0-53-15,0 3 7 16,7 18 8-16,12-1-29 16,9 4 36-16,23-10-38 15,18 0 0-15,48-14 24 16,54 0 23-16,44 0-13 15,18-6-22-15,-12-8-12 16,-16 6 23-16,-16 1-23 16,4-2 0-16,-3 1-3 15,-6-2 4-15,-5 0-2 0,-8 7 1 16,0-1 0-16,5 4 1 16,1 0-1-16,6 0 0 15,3 0 23-15,-2 0 16 16,11 0-21-16,-3 0 3 15,8-14-15-15,5 2 38 16,3-7-37-16,-6-1-6 16,3 1 15-16,-5-5-16 15,-8 1 0-15,-12 4 1 16,-13-1-1-16,-37 8 10 16,-32 2-10-16,-32 3 0 15,-8 3 0-15,14 1 2 16,20-1-2-16,21-1 13 0,-5-2-11 15,-1 0 20 1,1-4-22-16,-7 6 0 0,-1-4 3 16,-2 4 3-16,-8 2-6 15,1 3 0-15,1 0 6 16,-1 0-6-16,3 0 0 16,1-2 0-16,7-3 0 15,2 2 1-15,10 3-1 16,6-3 0-16,3 3 6 15,1-6 7-15,-8 2-13 16,-6-3-1-16,-8 5-5 16,-8-2 6-16,-7 4-1 0,-3 0 0 15,-8 0 1 1,0 0 15-16,4 0-15 0,4 0 0 16,-1 0 2-16,5 4-1 15,-2-2 10-15,-5-2 7 16,-1 0 17-16,-4 0 34 15,3 0-36-15,3 0 3 16,-6 0 28-16,-7 0-46 16,-11 0 0-16,-18 0-18 15,-15 0 1-15,-18 0 2 16,-15 0-3-16,-21 0-114 16,-18 0-67-16,-38 0-445 15,-13 0-2029-15</inkml:trace>
  <inkml:trace contextRef="#ctx0" brushRef="#br0" timeOffset="8090">3212 3416 1385 0,'0'0'301'0,"0"0"-180"15,0 0-1-15,0 0 137 16,0 0-7-16,-41-215-9 15,-2 167-62-15,-15 3-44 16,-15 12-71-16,-15 8-36 16,-6 20 53-16,-8 5-49 15,-4 19-10-15,4 34 16 16,11 12-38-16,18 15 15 16,21 11-3-16,31 7-6 0,21 4 9 15,7 7-15-15,51-8 0 16,14-6-4-16,16-13 4 15,7-9-8-15,0-14-2 16,-4-8 10-16,-10-1 1 16,-20 0-1-16,-20-5 0 15,-19 1-6-15,-22 1 12 16,0-1-6-16,-44-8 6 16,-19-1-4-16,-13-11 20 15,-12-10-22-15,2-6 0 16,5-10-1-16,15 0 1 15,15-6-20-15,32-33-136 16,16 2-347-16,3-3-229 0</inkml:trace>
  <inkml:trace contextRef="#ctx0" brushRef="#br0" timeOffset="8540">3212 4239 1333 0,'0'0'827'15,"0"0"-552"-15,0 0-105 16,14 241 91-16,-14-139-51 16,0 15-64-16,-11 7-43 15,-4 2-52-15,2-9-6 16,4-15-12-16,2-16-32 16,1-28 18-16,2-20-19 0,4-14-2 15,0-11-5 1,0-13 3-16,0 0 3 0,0-16-12 15,0-33 4-15,0-19-4 16,0-25 5-16,0-23 5 16,0-14-6-16,0-11 9 15,0 1 0-15,0 7 1 16,0 30 12-16,0 19 41 16,0 28-24-16,4 21-7 15,18 17 10-15,6 18-21 16,10 0-3-16,4 14 13 15,5 30-22-15,-6 7 31 16,-7 12-31-16,-17-1 0 16,-12 0-8-16,-5 0-2 0,-9-2 10 15,-35-4-16-15,-10-8-41 16,-3-11 0-16,-3-14-100 16,6-23-155-16,17-2-212 15,19-28-340-15</inkml:trace>
  <inkml:trace contextRef="#ctx0" brushRef="#br0" timeOffset="9215">4433 3458 2357 0,'0'0'367'0,"0"0"-297"0,0 0 59 16,0 0 125-16,0 0-71 16,0 0-74-16,41 265-49 15,-16-103-18-15,11 47 24 16,1 34-27-16,-2-21 0 16,-4-54-30-16,-13-62-9 15,-7-50 0-15,-1-6-14 16,2-12 10-16,-2-8-2 15,-5-25-21-15,-5-5-21 16,0-32 28-16,0-30-23 16,3-26 16-16,7-26-12 0,16-43 7 15,14-55 22 1,11-47-29-16,12-24-30 0,6 24 41 16,-3 59 5-16,-15 79 8 15,-1 46 0-15,1 25 15 16,3 5 15-16,16 2-15 15,7 4 16-15,6 20 27 16,9 14-5-16,14 5 4 16,11 0-3-16,13 19-2 15,46 9 7-15,54-6-43 16,54-9 26-16,19-4 25 16,-16-9-43-16,-21 0 17 15,-33-4-20-15,9-14-5 16,2-4 7-16,-4 5-8 0,-3 1-1 15,-11 2 1-15,-8 2 0 16,-6 1 6-16,-1 2-6 16,-6 2 0-16,-34 4-9 15,-33-1 9-15,-28 4 0 16,-15 0 0-16,22 0 1 16,15 0-1-16,16 0 0 15,-5 0-2-15,-12-3-4 16,-14-3-24-16,-25 3-21 15,-28-5-66-15,-42-8-148 16,-22 0-368-16,0 0-1227 0</inkml:trace>
  <inkml:trace contextRef="#ctx0" brushRef="#br0" timeOffset="9719">5666 3777 2056 0,'0'0'382'0,"0"0"-362"16,0 0-19-16,0 0 84 16,225-168-32-16,-152 99-29 15,-11 7-12-15,-14 10 27 16,-14 15 129-16,-21 24-41 16,-13 13-65-16,0 26 21 0,0 43-17 15,0 23 3-15,-3 13-25 16,-1 4-43-16,4-8-1 15,0-5-53-15,0 2-255 16,7-26-360-16,-4-23-1457 0</inkml:trace>
  <inkml:trace contextRef="#ctx0" brushRef="#br0" timeOffset="9953">5597 4230 2414 0,'0'0'516'0,"0"0"-504"15,0 0 29-15,0 0 125 16,189 47-10-16,-43-39-32 16,62-8-100-16,54 0 12 15,12 0 3-15,-49 0-39 16,-65-3 0-16,-28-7-71 15,-52 4-407-15,-14-5-539 0</inkml:trace>
  <inkml:trace contextRef="#ctx0" brushRef="#br0" timeOffset="10358">5938 4417 1614 0,'0'0'1123'16,"0"0"-980"-16,0 0-142 15,0 0 73-15,0 206 105 16,0-116-41-16,0 4-117 16,0 1-7-16,0-10-7 15,0-16-7-15,0-22 0 16,0-21-5-16,4-20-26 15,1-6 30-15,2-10-13 0,3-39 14 16,8-15-1-16,8-23 1 16,11-5-5-16,4-4 5 15,6 9 0-15,0 10-10 16,4 22 22-16,-7 23-5 16,-5 18 26-16,-2 14-6 15,-8 22 61-15,0 36-19 16,-7 13-39-16,-7 14 23 15,0 4-46-15,-5-5-7 16,9-4-85-16,13-1-239 16,-3-26-482-16,-2-17-1401 0</inkml:trace>
  <inkml:trace contextRef="#ctx0" brushRef="#br0" timeOffset="10562">6979 5040 973 0,'0'0'1362'15,"0"0"-1138"-15,0 0-144 16,0 0 229-16,0 0 24 16,0 0-181-16,0 0-95 15,57-106 27-15,-57 121-28 16,0 27 32-16,0 7-19 16,0 6-53-16,0 1-16 15,9-3-111-15,29-10-141 16,0-14-374-16,-3-16-232 0</inkml:trace>
  <inkml:trace contextRef="#ctx0" brushRef="#br0" timeOffset="10773">8262 4039 2013 0,'0'0'1011'0,"0"0"-867"16,0 0-72-16,229 5-23 16,-138 6 63-16,4 3-35 15,-7-5-77-15,-4 5-66 16,-20-5-216-16,-20-6-435 16,-25 2-1541-16</inkml:trace>
  <inkml:trace contextRef="#ctx0" brushRef="#br0" timeOffset="10929">8585 3825 1916 0,'0'0'995'0,"0"0"-810"16,0 0-156-16,0 0 58 16,0 194-32-16,0-109-55 15,5 27-48-15,2-23-257 16,0-21-523-16</inkml:trace>
  <inkml:trace contextRef="#ctx0" brushRef="#br0" timeOffset="11206">9989 3726 2109 0,'0'0'562'15,"0"0"-472"-15,125-180-75 16,-77 105 58-16,-10 12 223 16,-7 10-125-16,-9 18-74 15,-9 16-10-15,-9 12 18 16,-4 7 39-16,0 19-99 16,0 44-45-16,-7 23 42 15,-12 15-42-15,9 11 0 0,10-1-5 16,0-7-70-1,0 21-51-15,22-27-204 0,-8-21-652 0</inkml:trace>
  <inkml:trace contextRef="#ctx0" brushRef="#br0" timeOffset="11442">9639 4409 2890 0,'0'0'364'0,"0"0"-321"15,227 0 2 1,-111-2 31-16,8-5-4 0,4-3-13 16,3 0-53-16,0-3-6 15,-4 0-57-15,2-6-108 16,-34 5-558-16,-33 1-772 0</inkml:trace>
  <inkml:trace contextRef="#ctx0" brushRef="#br0" timeOffset="11851">9967 4826 2545 0,'0'0'577'0,"0"0"-577"16,0 0 0-16,0 0 57 16,0 0 121-16,56 237-58 15,-53-152-98-15,-3 0-11 16,0-10 11-16,0-5-21 16,0-21-1-16,0-10-2 15,-3-24-14-15,-6-15 7 16,6 0 6-16,0-24-6 15,3-30-6-15,0-18 0 16,18-12 14-16,23-9 1 0,6 2 0 16,7 5 11-1,4 14-2-15,1 17-8 0,-1 19 41 16,-3 19-15 0,-7 17 26-16,-13 7 1 0,-13 42 15 15,-13 16 30-15,-9 10-66 16,0 2-20-16,-19-2 7 15,0-10-20-15,4-9-27 16,15-14-89-16,0-14-199 16,22-20-650-16</inkml:trace>
  <inkml:trace contextRef="#ctx0" brushRef="#br0" timeOffset="12129">11087 5238 2707 0,'0'0'541'0,"0"0"-522"15,0 0-4-15,0 0 40 16,204-21 11-16,-141 24-17 16,-9 31-48-16,-18 11 70 15,-21 11-52-15,-15 11 5 16,-32 11 5-16,-31-1-22 15,-6-5-7-15,11-12 0 16,18-17 16-16,28-16-16 16,12-17-4-16,44-10-74 15,84-17-50-15,-11-24-472 16,-9 3-1678-16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36.3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86 371 1557 0,'0'0'634'16,"0"0"-458"-16,0 0-102 16,0 0 119-16,0 0 37 15,0 0-74-15,-85-33-59 16,85 7-88-16,3-11-9 16,28-8 15-16,4-8-14 15,9 5 37-15,4 1 1 0,-4 7 18 16,3 18 17-16,4 9-39 15,8 13-1-15,5 3 7 16,5 45-17-16,1 23 27 16,-8 11-24-16,4 6-17 15,-5-9 49-15,5-20-7 16,7-20-20-16,0-29-3 16,1-10-28-16,-5-19-2 15,-8-33-8-15,-5-38-93 16,-17 12-93-16,-10 2-569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37.1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460 60 1687 0,'0'0'303'0,"0"0"-124"16,0 0 58-16,0 0 66 16,0 0-28-16,0 0-38 15,0 0-141-15,0-90-47 0,0 189 3 16,0 69 5-16,-16 54 17 15,-2 28-40-15,-4-40 1 16,8-52 34-16,6-59-68 16,4-22 26-16,4 0-22 15,0-8-4-15,0-11 10 16,19-29-11-16,18-20-10 16,17-9 2-16,16-28-52 15,9-30-64-15,28-52-161 16,-24 12-445-16,-24 10-804 0</inkml:trace>
  <inkml:trace contextRef="#ctx0" brushRef="#br0" timeOffset="280">0 604 2290 0,'0'0'661'16,"0"0"-545"-16,0 0 64 15,0 0 39-15,0 0-48 0,0 0-56 16,0 0-67-1,306-37-48-15,-80-1 0 0,-29 1-141 16,-18 8-922-16</inkml:trace>
  <inkml:trace contextRef="#ctx0" brushRef="#br0" timeOffset="1208">1158 1749 1855 0,'0'0'398'0,"0"0"-306"0,0 0 52 15,0 0 102-15,0 0-73 16,56-170-61-16,-24 147-72 16,-3 6 1-16,-2 17 10 15,-5 0-39-15,-2 14 3 16,-5 22-5-16,-3 13-10 16,-8 6 33-16,-4 4-33 15,0-3 0-15,0-1 9 16,-16-8-9-16,1-12-20 15,2-8 13-15,1-14-10 16,5-9 17-16,7-4 6 0,0-4-5 16,0-33-1-16,0-10 0 15,7-13-1-15,18-6-5 16,12 0 6-16,4 6-7 16,-2 13 7-16,1 8 0 15,-2 20 30-15,-6 14-17 16,0 5 8-16,-5 33 30 15,-5 25 9-15,-9 19 12 16,-1 5-72-16,-8 0 13 16,-1-10-1-16,0-14-12 15,1-11-1-15,4-17-74 16,9-28-130-16,2-2-305 0,-4 0-230 16</inkml:trace>
  <inkml:trace contextRef="#ctx0" brushRef="#br0" timeOffset="1517">1880 2123 1913 0,'0'0'371'0,"0"0"-277"16,0 0-17-16,0 0 103 15,0 0 13-15,0 0-104 0,0 0-38 16,164-52 39-16,-145 32 12 16,-7 10 3-16,-9 7 1 15,-3 3-36-15,0 0 32 16,0 33-67-16,-15 13-11 16,0 7 10-16,5-1-27 15,3 0-7-15,7-5-36 16,0-12-105-16,0-5-142 15,22-10-429-15,-5-14 29 0</inkml:trace>
  <inkml:trace contextRef="#ctx0" brushRef="#br0" timeOffset="1699">2322 1789 1989 0,'0'0'485'0,"0"0"-449"15,0 0 157-15,0 0 87 16,0 0-150-16,262 29-81 16,-167-23-34-16,8-6-15 15,13 0-24-15,-28 0-433 16,-27-6-350-16</inkml:trace>
  <inkml:trace contextRef="#ctx0" brushRef="#br0" timeOffset="1891">2679 1677 2148 0,'0'0'485'0,"0"0"-442"16,0 0 197-16,0 0 16 16,0 0-142-16,0 0-81 15,5 213-33-15,5-164-36 16,8 11-192-16,-7-15-363 15,0-9-598-15</inkml:trace>
  <inkml:trace contextRef="#ctx0" brushRef="#br0" timeOffset="2266">3306 1558 2123 0,'0'0'536'0,"0"0"-384"15,0 0 62-15,0 0 9 16,0 0-82-16,0 0-62 16,0 0-8-16,117 126-58 15,-117-54-11-15,-4 0-2 16,-18-3-9-16,4-6-24 16,4-15-60-16,2-15-51 15,9-19 48-15,3-14-18 16,0 0 59-16,0-30 49 15,15-16 6-15,7-16 3 16,4-8 17-16,9-5 11 16,2 6 23-16,7 6-20 15,-5 18-8-15,5 18 31 0,-7 17 9 16,-1 10 8-16,-2 17-6 16,-6 36-22-16,-2 12 14 15,-8 7-45-15,4 7-15 16,0-3 0-16,26 10-89 15,-8-21-262-15,-4-19-665 0</inkml:trace>
  <inkml:trace contextRef="#ctx0" brushRef="#br0" timeOffset="2561">4174 2146 2234 0,'0'0'580'0,"0"0"-465"16,0 0-25-16,0 0 112 16,0 0-56-16,0 0-44 15,194 40-52-15,-174 2-7 16,-14 7 28-16,-6 14-23 16,-19 5 12-16,-32 1-54 15,-1-8-6-15,9-16 5 16,13-16 1-16,20-12-12 15,10-12-9-15,7-5-27 16,37 0 34-16,25-9-71 16,19-20-82-16,68-18-198 0,-21 6-410 15,-15 3 4-15</inkml:trace>
  <inkml:trace contextRef="#ctx0" brushRef="#br0" timeOffset="2743">5170 1948 2787 0,'0'0'541'16,"0"0"-526"-16,0 0 0 16,0 0 34-16,189-12-49 15,-75 12-33-15,-20 0-299 16,-11 0-495-16</inkml:trace>
  <inkml:trace contextRef="#ctx0" brushRef="#br0" timeOffset="2981">6070 1635 2522 0,'0'0'518'0,"0"0"-446"16,0 0 64-16,186-60 21 15,-127 60-43-15,-8 16-54 16,-23 33 5-16,-21 23 8 16,-7 18 14-16,-54 14-1 15,-22 8-55-15,-5-7-23 16,27-10 11-16,38-22-19 0,57-24-33 16,189-49-61-16,-9 0-124 15,21-16-872-15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21.7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3293 1483 2926 0,'0'0'457'0,"0"0"-380"0,0 0-38 15,0 0 99-15,0 0-21 16,189-42-65-16,-106 33-52 16,5 1-85-16,-3 8-133 15,-28 0-537-15,-25 17-1616 0</inkml:trace>
  <inkml:trace contextRef="#ctx0" brushRef="#br0" timeOffset="162">3034 2146 2880 0,'0'0'545'0,"0"0"-485"0,0 0-7 16,232 0-1-16,-104 0-52 15,77-5-28-15,-28-4-300 16,-16 4-904-16</inkml:trace>
  <inkml:trace contextRef="#ctx0" brushRef="#br0" timeOffset="616">5534 529 2462 0,'0'0'254'0,"0"0"-119"15,0 0-62-15,0 0 58 16,0 0 133-16,94 166-98 16,-34-54-89-16,6 12-11 15,3 6-63-15,0-11 3 16,4-9-12-16,-4-19-39 16,23 0-89-16,-20-26-213 15,-14-21-598-15</inkml:trace>
  <inkml:trace contextRef="#ctx0" brushRef="#br0" timeOffset="815">6351 571 2342 0,'0'0'505'0,"0"0"-342"15,0 0-68-15,0 0 79 16,-263 229-14-16,165-101-52 15,-8 9-81-15,4 6-25 16,4-16-2-16,20-21-27 16,36-22-65-16,24-31-398 15,18-34-493-15</inkml:trace>
  <inkml:trace contextRef="#ctx0" brushRef="#br0" timeOffset="1070">6643 1341 2136 0,'0'0'341'15,"0"0"-194"-15,0 0 27 16,0 0 106-16,196-157-48 16,-170 123-97-16,-11 17-21 15,-8 10-44-15,-7 7 13 16,0 12 13-16,0 30-65 15,0 21-8-15,-4 10-23 16,1 2-9-16,3 1-24 16,0-8-176-16,3 4-266 0,13-16-424 15,-6-16-547-15</inkml:trace>
  <inkml:trace contextRef="#ctx0" brushRef="#br0" timeOffset="1352">5101 0 2689 0,'0'0'252'0,"0"0"-204"0,0 0-48 15,0 0 112-15,0 0 133 16,294 29-116-16,-89-29-46 16,-4 0-23-16,-18 0-48 15,-35 0-9-15,-43 0-3 16,27 31-143-16,-22 7-147 16,-34 6-793-16</inkml:trace>
  <inkml:trace contextRef="#ctx0" brushRef="#br0" timeOffset="-921">1028 722 1553 0,'0'0'251'15,"0"0"-87"-15,0 0 43 16,0 0 58-16,0 0 0 16,0 0-11-16,-47-17-127 15,47 17-39-15,0 0-28 16,0 0-30-16,0 0 26 15,0 0-49-15,0 0-6 16,0 0 22-16,0 0-17 16,0 0 0-16,0 0-4 15,0 4 4-15,0-4 18 16,0 0-24-16,0 2 0 16,0-2 13-16,0 0-5 15,0 0-8-15,0 4 10 0,0-4-10 16,0 0 31-16,0 0-31 15,0 0 0-15,0 0 18 16,0 0-12-16,0 0-1 16,0 0-5-16,0 0 1 15,0 0 29-15,0 0-30 16,0 0 0-16,0 0 32 16,0 0-31-16,0 0 16 15,0 0 0-15,0 0-8 16,0 0 40-16,0 0-25 15,0 0-16-15,0 0 25 16,0 0-18-16,0 3 15 0,0 10 6 16,0 21-36-16,0 28 34 15,-15 59-34-15,4 67 1 16,-4 50 27-16,5-12-26 16,2-48-2-16,8-63 0 15,0-49 1-15,0-5 11 16,0-1-12-16,5-11 0 15,1-20 6-15,1-15-6 16,-3-10-9-16,-4-4-1 16,0 0-35-16,0-30-47 15,0-57-212-15,0 13-614 16,0-8-1409-16</inkml:trace>
  <inkml:trace contextRef="#ctx0" brushRef="#br0" timeOffset="-604">0 639 2099 0,'0'0'259'0,"0"0"-132"15,0 0-14-15,0 0 112 16,0 0 28-16,0 0-90 16,0 0-39-16,157-26-40 15,-52 6 8-15,18 0 1 0,16 8-35 16,3 2-13-16,2 7-12 16,-2 3-31-16,-12 0 22 15,-10 0-24-15,-13 0-95 16,-24 29-119-16,-31 5-553 15,-30 1-884-15</inkml:trace>
  <inkml:trace contextRef="#ctx0" brushRef="#br0" timeOffset="-206">1867 2097 2490 0,'0'0'347'16,"0"0"-234"-16,0 0 7 15,0 0 106-15,-198 107-45 16,151-70-112-16,11 5-39 15,14 8 11-15,19-1-17 16,3 1 3-16,22-5-27 16,35-8-3-16,16-15-6 0,15-12-8 15,7-10 2-15,-1-19-12 16,-6-31 27-16,-22-9-6 16,-23-6 6-16,-28-5 0 15,-15 5 36-15,-29 3-18 16,-37 5-1-16,-10 8-17 15,-2 14-29-15,14 7-63 16,17 14-273-16,28 0-793 0</inkml:trace>
  <inkml:trace contextRef="#ctx0" brushRef="#br0" timeOffset="20946">751 6165 129 0,'0'0'1550'0,"0"0"-1218"15,0 0-157-15,0 0 67 16,0 0 71-16,0 0-58 0,25-113-86 15,-25 113-79-15,0 7-22 16,0 37 12-16,0 25-50 16,-7 30 9-16,-4 50 8 15,0 52-20-15,0 35-3 16,4-19-9-16,3-47-14 16,4-57 5-16,0-44-6 15,0-3 0-15,16-11 4 16,6-3-4-16,6-29 0 15,4-14 0-15,2-9 1 16,9-2-9-16,9-44 7 16,9-17-82-16,27-47-102 15,-19 7-323-15,-11 15-346 0</inkml:trace>
  <inkml:trace contextRef="#ctx0" brushRef="#br0" timeOffset="21182">328 6999 2469 0,'0'0'338'0,"0"0"-181"16,0 0-118-16,0 0 59 15,0 0 51-15,0 0-21 16,208-20-108-16,-47 20-20 0,-23 0-187 16,-21 7-571-16</inkml:trace>
  <inkml:trace contextRef="#ctx0" brushRef="#br0" timeOffset="21523">1400 7536 1160 0,'0'0'1553'0,"0"0"-1332"0,0 0-163 16,0 0 87-1,0 0 26-15,0 0-92 0,-88 193-62 16,103-169-17-16,24-4 0 15,17-4-48-15,8-16 5 16,2 0-5-16,-3 0-9 16,-9-36 12-16,-13-2 21 15,-23-6 24-15,-18-5 23 16,0-2 11-16,-28-7 14 16,-28 13 9-16,-17 3-15 15,-3 18-18-15,0 4-24 16,13 20-3-16,41 0-93 15,15 0-391-15,7 11-676 0</inkml:trace>
  <inkml:trace contextRef="#ctx0" brushRef="#br0" timeOffset="21790">2450 6986 2407 0,'0'0'551'16,"0"0"-379"-16,0 0-80 16,0 0 63-16,0 0 15 15,0 0-61-15,0 0-55 0,193 0-12 16,-98 0-42-16,0 0-74 15,15 0-160-15,-31 0-526 16,-20 20-414-16</inkml:trace>
  <inkml:trace contextRef="#ctx0" brushRef="#br0" timeOffset="21985">2407 7426 1689 0,'0'0'1313'0,"0"0"-1027"0,0 0-210 16,0 0 57-16,0 0 46 15,0 0-58-15,246 0-62 16,-146-16-59-16,46-8-51 16,-30 4-270-16,-18 3-1003 0</inkml:trace>
  <inkml:trace contextRef="#ctx0" brushRef="#br0" timeOffset="23195">4127 6425 1883 0,'0'0'466'0,"0"0"-388"0,0 0 87 16,0 0 131-16,0 0-108 15,0 0-112-15,-22 173-8 16,18-55 20-16,1 14-54 15,-1-1-11-15,4-6-16 16,0-17-7-16,0-26-64 16,14-3-113-16,5-31-344 15,-4-8-334-15</inkml:trace>
  <inkml:trace contextRef="#ctx0" brushRef="#br0" timeOffset="23535">3726 6988 2143 0,'0'0'529'0,"0"0"-389"15,0 0-127-15,0 0 147 16,0 0 27-16,0 0-92 16,274-2-52-16,-180 2-38 15,5 0-4-15,-12 2-2 16,-10 9-74-16,-18 5-110 15,-20-6-92-15,-14 4 20 16,-13 0 90-16,-9 4 101 16,-3 1 66-16,0 12 111 15,0 8 15-15,0 5 2 16,0 10 20-16,0 2-41 16,0 3-21-16,0-16-27 0,15-4-8 15,-1-13-16-15,5-9-35 16,3-12-43-16,-4-5-105 15,8-19-136-15,-4-20-244 16,-9-4-423-16</inkml:trace>
  <inkml:trace contextRef="#ctx0" brushRef="#br0" timeOffset="23667">4473 6700 1633 0,'0'0'566'0,"0"0"-353"16,0 0-64-16,0 0-31 15,0 0-118-15,0 0-47 16,0 0-330-16,66 0-487 0</inkml:trace>
  <inkml:trace contextRef="#ctx0" brushRef="#br0" timeOffset="24399">4867 7087 1573 0,'0'0'289'0,"0"0"-195"15,0 0 91-15,0 0 100 16,0 0-133-16,22 175-97 16,-22-160-45-16,0-15-4 15,0 0 8-15,-8 0-14 16,-2-19-1-16,3-18 0 16,7-8 1-16,0-8 6 0,0 1-6 15,22 6 12-15,13 9 11 16,3 18 7-16,1 17 30 15,5 2 13-15,0 12 14 16,-4 31 43-16,-4 6-108 16,-6 10-2-16,-8-1-19 15,-12 10-1-15,-10-10-1 16,0-6-78-16,0-8-20 16,0-16-26-16,0-18 19 15,-3-10 70-15,3-8-29 16,0-30 8-16,18-26 35 15,18-12 10-15,20-20-13 16,13-9 4-16,14-7-3 16,8-10 22-16,4 8 2 0,-10 9 32 15,-21 16 110-15,-20 17 64 16,-22 17 5-16,-22 11-31 16,0 12-52-16,-29 9-27 15,-12 11 7-15,-9 12-56 16,2 0 11-16,4 28-37 15,9 21-16-15,4 20-5 16,11 11-5-16,5 11 0 16,8 7-1-16,2 4-6 15,2-1 6-15,3-5-58 16,0-10-25-16,0-21 6 0,0-23-3 16,3-18 18-1,16-17 2-15,3-7-12 0,11-15 58 16,10-27 6-16,13 1 9 15,1 1 7-15,9 10 2 16,3 10 44-16,4 20 26 16,-7 3-18-16,-3 44 77 15,-13 12-54-15,-11 13-30 16,-17-5 9-16,-10 1-24 16,-5-13-21-16,-7-19-15 15,3-19 3-15,-3-11-12 16,0-6-51-16,0-35-132 15,0-15-194-15,-3-3-564 0</inkml:trace>
  <inkml:trace contextRef="#ctx0" brushRef="#br0" timeOffset="24568">4587 6309 2756 0,'0'0'725'16,"0"0"-699"-16,0 0-26 16,294-115-8-16,-150 57-79 15,-24 5-557-15</inkml:trace>
  <inkml:trace contextRef="#ctx0" brushRef="#br0" timeOffset="25129">7631 6263 1947 0,'0'0'610'0,"0"0"-519"16,0 0 30-16,15 188 98 16,-1-69-18-16,-3 11-96 15,-7 8-49-15,-4 3-6 16,0-4-37-16,0-12-13 16,0-22 0-16,3-26-118 15,19-37-196-15,4-33-390 16,-4-7-610-16</inkml:trace>
  <inkml:trace contextRef="#ctx0" brushRef="#br0" timeOffset="25547">7382 6949 1862 0,'0'0'505'15,"0"0"-454"-15,0 0 129 16,0 0 70-16,0 0-91 15,186 115-71-15,-105-98-61 16,6-17-26-16,4 0 17 16,4 0-12-16,-7 0-6 15,-12 0 0-15,-14 0 1 16,-14 3-7-16,-19 36 6 16,-7 14 0-16,-14 12 19 15,-1 8-5-15,-1-5-2 16,6-5 4-16,2-19-14 15,11-20-1-15,6-10-1 0,1-14-39 16,5-24 3-16,2-18-37 16,-2-23 6-16,-8 7 38 15,-4-3 29-15,-6 12 9 16,-4 16 62-16,-8 23 26 16,-4 10 2-16,1 10-26 15,-4 36 24-15,3-3-43 16,0 11-43-16,6-13-4 15,-6-4-7-15,4-15-142 16,1-12-150-16,-4-6-444 16,-4-4-713-16</inkml:trace>
  <inkml:trace contextRef="#ctx0" brushRef="#br0" timeOffset="25730">8470 6857 1670 0,'0'0'587'0,"0"0"-391"16,0 0 20-16,0 0 43 16,0 0-73-16,0 0-90 15,0 0-26-15,120 112-70 16,-135-47-66-16,-29 17-199 16,8-22-521-16,7-24-1255 0</inkml:trace>
  <inkml:trace contextRef="#ctx0" brushRef="#br0" timeOffset="25902">8849 6290 2635 0,'0'0'503'0,"0"0"-437"15,0 0-24-15,0 0 13 16,230 53-55-16,-122 5-126 15,-17-1-519-15,-13-3-1016 0</inkml:trace>
  <inkml:trace contextRef="#ctx0" brushRef="#br0" timeOffset="26471">10256 6959 2242 0,'0'0'604'0,"0"0"-604"15,0 0 0-15,0 0 39 16,0 0 125-16,32 187-107 16,-20-121-33-16,-2-1-23 15,-2-12-2-15,-1-10-34 16,-4-14-72-16,1-19-5 15,4-10-39-15,-1-10 64 16,3-34 32-16,9-14-3 0,-1-21 34 16,8-2 10-16,6-1 14 15,-2 10 1-15,3 15 12 16,-5 25 50-16,-2 24 20 16,-1 8-7-16,-6 24 47 15,-8 32-53-15,0 14-48 16,-11 2 11-16,0 0-32 15,0-14-1-15,0-15 0 16,0-13-9-16,-7-14 8 16,-5-16-19-16,2 0-2 15,3-16-30-15,2-28 10 16,5-14 22-16,0-8 2 16,30 1 15-16,14-1-8 0,11 10 9 15,7 17 2 1,2 23 27-16,-1 16 42 0,0 0 2 15,-9 45 22-15,-7 12-8 16,-10 8 17-16,-11 10-75 16,-16-9-26-16,-3-1 26 15,-7-14-27-15,0-13-84 16,8-25-161-16,2-10-368 16,5-3-352-16</inkml:trace>
  <inkml:trace contextRef="#ctx0" brushRef="#br0" timeOffset="27139">11656 6907 2009 0,'0'0'659'0,"0"0"-513"16,0 0 100-16,0 0 3 16,0 0-105-16,-201 92-86 15,143-40-1-15,11 8-42 16,22-9-15-16,16 6 0 15,9-6-13-15,4-14-31 16,33-6-101-16,7-12-68 16,3-19-47-16,0 0-4 15,-3-13 39-15,-3-31 135 16,-9-15 63-16,-6 3 27 16,-11 1 40-16,-5 12 120 15,-7 14 95-15,-3 22 1 0,0 7-92 16,0 0-80-16,0 39-54 15,9 17 6-15,8-4-36 16,13 1 0-16,12-4-3 16,14-11 3-16,10-24-1 15,3-14-35-15,-4 0-9 16,-3-14 31-16,-8-30-16 16,-1-9 12-16,-14-12 9 15,-5 5 9-15,-12-3 0 16,-5 16 5-16,-9 20 22 15,-5 17 62-15,-3 10-27 16,0 23-30-16,0 36 13 16,0 6-30-16,0 12-14 0,0-5-2 15,0-9 7-15,26-18-12 16,2-8-12-16,10-26-37 16,-3-11-3-16,-1 0 14 15,2-39 23-15,-3-13 20 16,-1-13-20-16,-3-2 19 15,-3 2-8-15,-8 13 10 16,-6 15 1-16,-9 22 61 16,-3 15 24-16,0 10-30 15,0 41-26-15,0 12 28 16,0 9-38-16,0-3-11 16,0-11 12-16,19-8-21 0,6-21-44 15,4-12 2-15,-14-17-218 16,-8 0-418-16,-7 0-292 0</inkml:trace>
  <inkml:trace contextRef="#ctx0" brushRef="#br0" timeOffset="27382">11338 6649 2693 0,'0'0'372'0,"0"0"-292"16,0 0-53-1,0 0 115-15,125-191-54 0,-89 160-67 16,-7 15-21-16,-4 6-7 16,-6 10-113-16,6 0-184 15,19 0-277-15,-4 0-189 16,1 0-821-16</inkml:trace>
  <inkml:trace contextRef="#ctx0" brushRef="#br0" timeOffset="27529">11928 6293 1197 0,'0'0'870'0,"0"0"-510"15,0 0-117-15,0 0 9 16,0 0-26-16,0 0-48 16,220-36-58-16,-179 60-41 15,6-5-23-15,1 1-4 16,6-14-52-16,8-6-43 15,33-10-70-15,-12-23-361 0,-10-3-878 16</inkml:trace>
  <inkml:trace contextRef="#ctx0" brushRef="#br0" timeOffset="28507">3930 8528 1654 0,'0'0'387'0,"0"0"-240"16,0 0 15-16,0 0 69 15,0 0-43-15,0 0-39 16,-220 6-90-16,170 36-35 16,11 19 46-16,8 11-36 15,25 10-20-15,6-3-11 16,15-5 9-16,36-15-24 16,15-23-12-16,10-13-85 15,0-16 4-15,5-7-76 16,-8-10-51-16,-7-23-24 15,-16-6 73-15,-11 4 125 16,-12-2 58-16,-13 6 40 16,-7 17 186-16,-7 7 7 0,0 7-53 15,0 7-55 1,0 25-80-16,0 10 23 0,0-5-43 16,18-8-24-16,16-5-2 15,8-12-46-15,11-12-15 16,8 0-12-16,5 0-16 15,0-29 83-15,-9-14-14 16,-10 7-60-16,-13-8 81 16,-12 15 43-16,-15 13 58 15,-7 10 78-15,0 6-7 0,0 13-57 16,-7 23-97 0,-5 10-16-16,6-3 7 0,6-4-9 15,0 0-87-15,18-13-225 16,4-5-421-16</inkml:trace>
  <inkml:trace contextRef="#ctx0" brushRef="#br0" timeOffset="28674">4609 9419 2248 0,'0'0'602'0,"0"0"-481"15,0 0-3-15,0 0-20 16,0 0-98-16,0 0-250 0,0 0-529 16</inkml:trace>
  <inkml:trace contextRef="#ctx0" brushRef="#br0" timeOffset="29565">5877 8259 2576 0,'0'0'455'0,"0"0"-397"15,0 0-52-15,0 0 81 16,-66 196 63-16,63-101-105 0,3 6-38 15,0 9 16-15,0-12-23 16,6 7-12-16,6-10-48 16,-2-6-60-16,2-17 21 15,2-20-55-15,4-29-31 16,8-23 51-16,8 0 89 16,10-52 15-16,10-13-63 15,7-21-56-15,5-9 30 16,11-10-32-16,-1-17 55 15,4 3 68-15,-2 2 28 0,-11 8 56 16,-14 8 135 0,-18 22-119-16,-23 23 95 0,-12 14 55 15,0 15 3-15,-12 19-28 16,-16 8-54-16,-10 0-34 16,-4 22-27-16,-5 28-49 15,-6 15 14-15,6 10-31 16,3 7-16-16,12 4 18 15,3 1-18-15,10 2-4 16,13 4 2-16,-3-11-40 16,9-3-22-16,0-20-65 15,0-20-54-15,0-20 28 16,19-12 31-16,-1-7 75 16,11-22 38-16,8-15 11 15,7-12 5-15,7 3-5 0,7 3 0 16,1 14 15-16,-5 7 7 15,-3 15 33-15,-11 7 33 16,-8 7-22-16,-5 31 12 16,-13 18-18-16,-11 9-38 15,-3-2-4-15,0-1-18 16,0-16-40-16,0-17-1 16,4-15-71-16,33-14-36 15,22 0 35-15,17-43-18 16,16-9 3-16,6-14-199 15,-4 0 166-15,-6-5 118 16,-18 3 43-16,-23 17 54 16,-25 2 140-16,-19 19 120 0,-3 6 32 15,-8 20-100-15,-28 4-66 16,-4 0-59-16,-1 35-58 16,9 9 21-16,3 14-33 15,14 1-6-15,15 0 3 16,0-4-48-16,0-2 2 15,29-10-2-15,12-11-24 16,2-6-32-16,8-9-119 16,15-17-291-16,-8 0-25 15,-18-8-96-15</inkml:trace>
  <inkml:trace contextRef="#ctx0" brushRef="#br0" timeOffset="29780">7218 8475 2089 0,'0'0'546'0,"0"0"-469"15,0 0 125-15,0 0 60 16,161-167-77-16,-107 139-54 16,-5 19-86-16,-7 9-39 15,-11 0-6-15,-14 0-41 16,-2 24-104-16,-8 19-231 15,-4-14-402-15,2 0-223 0</inkml:trace>
  <inkml:trace contextRef="#ctx0" brushRef="#br0" timeOffset="29933">7858 8065 1622 0,'0'0'389'0,"0"0"-81"15,0 0-83-15,0 0 8 16,0 0-8-16,0 0-104 15,0 0-55-15,170-3-66 16,-170 53-65-16,-33 22-159 16,-18-7-481-16,-3-6-814 0</inkml:trace>
  <inkml:trace contextRef="#ctx0" brushRef="#br0" timeOffset="30108">5439 8894 2937 0,'0'0'490'0,"0"0"-490"16,220-74-10-16,5 8-50 16,-24 7-396-16,-15 3-2229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07.9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564 717 1768 0,'0'0'312'16,"0"0"-199"-16,0 0-11 16,0 0 76-16,-175-66 25 15,123 56-56-15,-4 6-36 16,0 4-50-16,2 0-28 16,5 30 13-16,6 18-17 15,8 14-8-15,10 10-5 16,15 10-15-16,10-1 2 15,0-1-3-15,19-10-8 0,22-15 7 16,12-13-32-16,12-16-18 16,16-20-56-16,13-6 31 15,8-34 16-15,8-22-31 16,-1-18-27-16,-1-13 33 16,-4-8 26-16,-4-14 29 15,-14-10 20-15,-10-6 10 16,-14-4 12-16,-19 3 29 15,-15 13 31-15,-18 24 20 16,-10 22 48-16,0 24 63 16,-35 18-20-16,-8 19-39 15,-11 6-53-15,-5 21-49 0,0 35-14 16,-1 22-5-16,8 23-16 16,9 15-6-16,8 9-1 15,17 7-12-15,5-1 6 16,13-7-51-16,0-15-16 15,0-22-11-15,15-22 26 16,1-26-1-16,3-20-7 16,0-19-58-16,3 0 51 15,5-31 40-15,8-21 32 16,5-13 0-16,6-8 0 16,2 7 0-16,1 14-5 15,-5 24 6-15,-4 22 0 16,-2 6 57-16,-4 42 75 0,-3 18-71 15,0 10-30-15,-3 5-8 16,4-1-15-16,-1-16-7 16,0-13-2-16,4-20-14 15,-5-15-57-15,-1-10-16 16,-5-24 19-16,-2-26 54 16,-3-14 14-16,-3-10 1 15,-5 7 0-15,-4 11 45 16,-4 17 51-16,-3 22 14 15,0 17 13-15,0 0-48 16,3 22-60-16,0 20 1 16,4 12-16-16,2-1-10 15,4-6-86-15,1-18-146 0,2-15-333 16,-6-14-423-16</inkml:trace>
  <inkml:trace contextRef="#ctx0" brushRef="#br0" timeOffset="144">1580 404 2335 0,'0'0'494'15,"0"0"-406"-15,0 0-76 16,0 0-12-16,0 0-39 16,0 0-315-16,0 0-334 0</inkml:trace>
  <inkml:trace contextRef="#ctx0" brushRef="#br0" timeOffset="741">2068 1001 1706 0,'0'0'266'0,"0"0"-169"16,0 0-6-16,0 0-1 15,178 6-25-15,-122-31-19 16,1-4-28-16,-8-7-18 15,-14-1-14-15,-19-3 14 16,-16 5 21-16,0 5 25 16,-35 1 51-16,-11 12 95 15,-11 5-12-15,-2 12-30 16,0 0-44-16,5 26-28 0,8 16-15 16,19 13-15-1,14 14-23-15,13 1-25 0,13-3-2 16,36-5-47-16,13-17-72 15,13-18-60-15,9-18-51 16,0-9-38-16,-3-11 9 16,-6-28 152-16,-10-7 84 15,-18-1-44-15,-19 5 69 16,-12 10 51-16,-13 13 192 16,-3 14 69-16,0 5-27 15,0 0-104-15,0 24-90 16,0 16-58-16,0 11-32 15,13 8-1-15,17-10 0 16,18-9-132-16,14-18-32 16,11-22 105-16,3 0-78 0,-1-36-39 15,-16-14 66-15,-13-12 46 16,-11 0 24-16,-16 1 40 16,-11 8 94-16,-8 14 129 15,0 16 32-15,0 15 0 16,0 8-79-16,0 14-92 15,0 27-63-15,0 18-10 16,0 10 2-16,0-2-13 16,0-9-34-16,13-13-77 15,6-20-166-15,-3-13-318 16,-10-12-108-16</inkml:trace>
  <inkml:trace contextRef="#ctx0" brushRef="#br0" timeOffset="971">2087 485 2512 0,'0'0'448'16,"0"0"-448"-16,0 0 0 15,113-170 100-15,-51 116 52 16,0 9-53-16,-3 14-71 15,-8 18-28-15,-8 13-35 16,-12 0-154-16,-2 21-293 0,-11 10-222 16,-3-9-1134-16</inkml:trace>
  <inkml:trace contextRef="#ctx0" brushRef="#br0" timeOffset="1072">2750 208 2078 0,'0'0'512'16,"0"0"-446"-16,0 0-41 15,229-25-25-15,-130 18-158 16,-9 3-884-16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0:05.6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416 0 2256 0,'0'0'559'0,"0"0"-465"15,0 0-7-15,0 0 109 16,-61 248-31-16,30-145-60 16,9 9-62-16,5 3-7 15,6-7 33-15,7-14-52 16,4-5-11-16,0-28-6 15,19-20-23-15,13-24-9 0,5-17-76 16,17-10-140-16,-10-27-256 16,-12-5-225-16</inkml:trace>
  <inkml:trace contextRef="#ctx0" brushRef="#br0" timeOffset="188">0 811 2450 0,'0'0'550'15,"0"0"-474"-15,0 0-25 16,0 0 87-16,186-50-89 16,-108 34-49-16,30-4-103 15,-24 3-456-15,-14 12-572 0</inkml:trace>
  <inkml:trace contextRef="#ctx0" brushRef="#br0" timeOffset="449">700 1002 2515 0,'0'0'469'0,"0"0"-313"16,0 0 27-16,0 0-32 15,0 0-113-15,-10 165-37 16,60-147-2-16,10-12-10 0,12-6-14 16,1 0-2-16,0-24 27 15,-16-11 21-15,-19-2 24 16,-28 2-18-16,-10-2 78 16,-29-5-24-16,-25 10-81 15,-22-18-5-15,10 8-247 16,15 5-997-16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39:57.6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3164 1976 0,'0'0'282'0,"0"0"-204"16,0 0-26-16,0 0 73 15,0 0 43-15,0 0-5 16,-15 37-95-16,37-26-3 16,28 7 77-16,16-5-46 15,22 3-5-15,17-2-31 0,19 1-15 16,11-9 10 0,19-3-35-16,10 2-7 0,32-2-8 15,37 1 7-15,45 5-11 16,3-2-1-16,-48 2 0 15,-54-5 10-15,-62-1-10 16,-9 4 0-16,49 0 9 16,55-7-8-16,50 5 32 15,0 0-6-15,-45-3-21 16,-58 0 18-16,-46 13-24 16,19-9 7-16,51 4 4 15,53 3-10-15,26-3 1 16,-47-4-2-16,-51-6 0 15,-50 0-1-15,-13 0 7 16,28 0-5-16,19 0-1 0,28-9 8 16,-5-4-10-1,3 3 2-15,-1 3 0 0,-12 7 6 16,-9 0-6-16,-10 0 0 16,-7 0 0-16,-3 0 0 15,2 7 0-15,1 3 0 16,4-4 0-16,3 1-13 15,3-4 13-15,-3-3 0 16,0 0 1-16,-3 0 10 16,-7 0-10-16,-5 0 5 15,1 0 0-15,-8 0 33 16,4 4-16-16,-7-4 14 0,-1 0-11 16,-9 0-19-1,-6 0 28-15,-9 0-22 16,-1 0-5-16,-12 0 11 0,-1 0-13 15,-8 0-7-15,-16 0 1 16,-14 0-54-16,-26-23-89 16,-14 3-107-16,0-4-582 0</inkml:trace>
  <inkml:trace contextRef="#ctx0" brushRef="#br0" timeOffset="1571">1174 2462 1820 0,'0'0'399'0,"0"0"-291"16,0 0-53-16,0 0 144 15,0 0 4-15,0 0-84 16,47 0-5-16,-25 6-29 16,3 1-52-16,4 3 23 15,3-10-7-15,5 0-23 16,4 0 22-16,3 0-22 16,3 0-6-16,7-23 10 0,1-1-24 15,0-4 13-15,3-9-19 16,1-3 11-16,2 0-1 15,2-15-10-15,6 0-1 16,4-8 0-16,3-4 2 16,-7-3 2-16,-3-7-3 15,-8 5 6-15,-6 0 1 16,-13 4-7-16,-2 2 0 16,-5 1-1-16,2 2 3 15,5-3 2-15,5 2-4 16,15-7 1-16,10-1-3 15,8 1 2-15,2 2 0 16,2-3 0-16,-5 2 1 0,-3 5 2 16,-4-1-3-1,-6 8 1-15,-5-3-4 0,-6 16 3 16,-10-6 0-16,6 4-1 16,-4 1 2-16,6-1 7 15,6 3-8-15,2 0 0 16,8-2 5-16,0 0-5 15,-1 3-5-15,1 2 4 16,-5 0 2-16,2 6-7 16,-9-2 6-16,-7 8 0 15,-3 6 3-15,-6 7-3 16,-13 5-8-16,-3 8 7 16,0 3 2-16,-5 0 17 15,13 27 7-15,9 9-19 16,20 6 30-16,17 5-28 0,16-4 16 15,9-2 2-15,9-4-25 16,-8 3 21-16,-3 4-22 16,-16 0 1-16,-13 5 22 15,-11 12-23-15,-12 3 7 16,-4 11 17-16,0 1-6 16,10 9 35-16,-2-6-27 15,10 3-25-15,1-2 40 16,4 2-39-16,0-8-1 15,-5-2 5-15,-2 1 3 16,-8-1 1-16,-4-10-10 16,-3 3 9-16,0 0 5 0,0 3-8 15,-2-6 0 1,2-4 19-16,4 1-25 0,-8 0 13 16,4 1-13-16,0-2 11 15,-5 1 4-15,-2-3-14 16,4 0 0-16,-6-3 11 15,3 6-12-15,2-10 16 16,-4 4-16-16,1-4 0 16,2-4 23-16,5 5-23 15,3-4 0-15,4-2 11 16,-4-9-10-16,-3 2 15 16,0-8-16-16,-3-4 0 15,3 3 0-15,3 0 0 16,7-11 0-16,12-1 24 15,4-3-18-15,2-5 12 0,1-8-18 16,-4 0 1-16,1 0 13 16,-4 0-14-16,-9 0-6 15,-1-3 0-15,-17-2 6 16,-9 5-9-16,-16 0 6 16,-6-3-40-16,-8-1 8 15,0-5-163-15,-22-4-358 16,-11-2-2388-16</inkml:trace>
  <inkml:trace contextRef="#ctx0" brushRef="#br0" timeOffset="2255">6467 0 1542 0,'0'0'589'0,"0"0"-382"16,0 0-39-16,0 0 146 15,0 0-63-15,0 0-123 16,0 0 47-16,0 204-73 16,0-89-33-16,0 14-6 15,0 6-30-15,0-9 21 16,0-9-54-16,0-23 7 15,19-22-17-15,6-26 4 16,7-27-60-16,9-19-65 0,13-33-93 16,-10-19-110-16,-7-10-513 15</inkml:trace>
  <inkml:trace contextRef="#ctx0" brushRef="#br0" timeOffset="2443">6149 569 2340 0,'0'0'585'15,"0"0"-504"-15,0 0 82 16,0 0 57-16,0 0-115 16,234 0-77-16,-131-17-28 0,27 7-52 15,-23 2-267 1,-24 8-640-16</inkml:trace>
  <inkml:trace contextRef="#ctx0" brushRef="#br0" timeOffset="2848">7083 1126 2058 0,'0'0'759'0,"0"0"-556"0,0 0-110 16,0 0 136-16,0 0-115 16,0 0-60-16,0 0-24 15,37 138-30-15,-27-105 0 16,-3 0-22-16,2-3-70 16,-6-18 2-16,0-3-34 15,-3-9 9-15,4 0-5 16,-1-14 51-16,2-23 23 15,2 0 22-15,8-12 24 16,2 6 5-16,8 4 1 16,1 3 50-16,4 13 57 15,2 7-31-15,2 12-3 16,-5 4 25-16,-4 7-15 16,-6 29-2-16,-6 10-63 15,-9 9-13-15,-4-4 6 0,0-3-17 16,0-4-36-16,5-9-110 15,5-12-311-15,5-12-410 0</inkml:trace>
  <inkml:trace contextRef="#ctx0" brushRef="#br0" timeOffset="3228">7849 1497 641 0,'0'0'1767'16,"0"0"-1488"-16,0 0-93 16,0 0 88-16,0 0-81 15,0 0-117-15,0 0-38 0,0 3-25 16,0-3 37-16,0 0-20 16,0 0-11-16,0 0 2 15,-3 0-7-15,-1 0 10 16,4 0-23-16,0 0 8 15,0 0-18-15,0 0-6 16,0 0 15-16,0 0-4 16,0 0 11-16,0 0-5 15,0 0 16-15,0 0-18 0,4 0 28 16,13 0-27 0,13 0-1-16,6-3 0 0,8-1 0 15,3 2-13-15,0-2-44 16,1 1-110-16,-4 3-132 15,3 0-228-15,-10 3 68 16,-15 10-1169-16</inkml:trace>
  <inkml:trace contextRef="#ctx0" brushRef="#br0" timeOffset="3807">7401 1815 1530 0,'0'0'832'0,"0"0"-665"16,0 0-71-16,0 0 59 15,0 0 29-15,0 0-81 16,0 0-71-16,98-140 10 15,-69 116 40-15,-11 4 14 0,-7 14 0 16,-6 6-35 0,-5 6 17-16,0 33 21 15,0 15-46-15,-5 5-19 0,-2 6-17 16,3-7-17-16,4-4-13 16,7-12-124-16,27-12-173 15,-2-16-625-15</inkml:trace>
  <inkml:trace contextRef="#ctx0" brushRef="#br0" timeOffset="4508">8140 1271 1854 0,'0'0'490'16,"0"0"-437"-16,0 0 99 15,0 0 153-15,0 0-109 16,0 0-72-16,0 0-35 15,-7 216-7-15,0-154 0 16,4-5-76-16,3-5-6 16,0 0-124-16,0-15-253 15,0-8-834-15</inkml:trace>
  <inkml:trace contextRef="#ctx0" brushRef="#br0" timeOffset="5175">8698 1425 1993 0,'0'0'510'15,"0"0"-463"-15,0 0 5 16,0 0 198-16,0 0-79 15,0 0-106-15,0 0-35 16,19 190-30-16,-19-160 0 16,0-14-35-16,0-7-138 15,0-9 12-15,3 0 12 16,1-12 64-16,4-29 43 16,2-4 39-16,9-14 3 15,-1 2 17-15,8 3 23 16,-1 12 53-16,4 12 18 15,-4 20 31-15,1 10 16 0,-4 6-32 16,0 38 6-16,-7 11-53 16,-5 11-39-16,-7 6 19 15,1-4-59-15,-4-2-6 16,8-6-92-16,6-5-194 16,4-19-322-16,-3-10-1678 0</inkml:trace>
  <inkml:trace contextRef="#ctx0" brushRef="#br0" timeOffset="5445">9285 1710 2221 0,'0'0'365'15,"0"0"-275"-15,0 0 98 0,0 0-24 16,0 0-26-16,0 0-32 15,193 37-52-15,-193 8 24 16,0 11-48-16,-32 7-12 16,-9 0 18-16,2-15-15 15,5-3 19-15,21-15-15 16,13-13-24-16,0-11-2 16,42-6-29-16,24 0-57 15,66-23-120-15,-15-12-310 16,-12 5-163-16</inkml:trace>
  <inkml:trace contextRef="#ctx0" brushRef="#br0" timeOffset="5635">9931 1556 2636 0,'0'0'351'15,"0"0"-245"-15,0 0-79 16,0 0-4-16,225-16-23 16,-130 6-103-16,-17 4-472 15,-21 3-730-15</inkml:trace>
  <inkml:trace contextRef="#ctx0" brushRef="#br0" timeOffset="5855">10773 1362 2172 0,'0'0'360'15,"0"0"-242"-15,0 0 141 16,0 0-43-16,0 0-14 16,0 0-75-16,0 0-79 15,109 234-3-15,-135-150-6 16,9-7-25-16,12-10 2 15,5-13-16-15,81-21-42 16,11-14-99-16,9-19-537 0</inkml:trace>
  <inkml:trace contextRef="#ctx0" brushRef="#br0" timeOffset="7128">6241 1943 1898 0,'0'0'321'16,"0"0"-229"-16,0 0 33 16,0 0 72-16,0 0-56 15,0 0-58-15,0 23-5 16,0-13-30-16,0 7-14 15,0 2-8-15,0 7-26 16,-7 3-153-16,0 18-163 16,2-7-361-16,5-8-1129 0</inkml:trace>
  <inkml:trace contextRef="#ctx0" brushRef="#br0" timeOffset="7307">6219 2560 1273 0,'0'0'740'16,"0"0"-604"-16,0 0 30 0,0 0 31 16,0 0-41-16,0 0-154 15,0 0-2-15,-14 79-105 16,14-66-80-16,0 4-89 16,0 5-49-16,0 14-182 15,0-2 11-15</inkml:trace>
  <inkml:trace contextRef="#ctx0" brushRef="#br0" timeOffset="7487">6205 2885 420 0,'0'0'648'16,"0"0"-331"-16,0 0-14 16,0 0-91-16,0 0-41 15,0 0 24-15,0 0-35 0,4 184-77 16,-4-171-41 0,0 3-28-16,0 0-14 0,0 3-47 15,0-4-50-15,0 1-29 16,0-7 4-16,0 11-6 15,0-7 34-15,0 13 60 16,0 1-7-16,0-3-323 0</inkml:trace>
  <inkml:trace contextRef="#ctx0" brushRef="#br0" timeOffset="9297">2129 1988 1739 0,'0'0'527'0,"0"0"-438"16,0 0-55-16,0 0 161 15,0 0-51-15,0 0-124 16,0 24-20-16,0-4-237 16,10 1-271-16,1-7-675 0</inkml:trace>
  <inkml:trace contextRef="#ctx0" brushRef="#br0" timeOffset="9565">2129 1988 1520 0,'90'96'246'0,"-90"-92"-174"16,-4 5 45-16,4 8 59 15,-3 4-67-15,0-2-70 16,3 6-39-16,0 3-18 0,0-4-116 16,0 3-55-1,0 8-167-15,6-14-255 0,3-2-360 0</inkml:trace>
  <inkml:trace contextRef="#ctx0" brushRef="#br0" timeOffset="9718">2227 2433 838 0,'0'0'287'16,"0"0"-139"-16,0 0 62 15,0 0 4-15,0 0-85 16,0 0-12-16,0 0-15 16,-44 183 3-16,41-163-42 15,3-4-63-15,0 1-15 16,0 2-158-16,0 7-61 0,0-6-273 15,0-1-765-15</inkml:trace>
  <inkml:trace contextRef="#ctx0" brushRef="#br0" timeOffset="9964">2193 2849 768 0,'0'0'539'16,"0"0"-343"-16,0 0-49 16,0 0-17-16,0 0-53 15,0 0-21-15,0 0-27 16,4 161 20-16,-8-145 34 15,1-9 13-15,0-1-24 16,3 2-13-16,0-3-51 16,0 4-8-16,0 5-73 15,0 3-49-15,0-4 30 16,0 3 30-16,0 4 62 16,0 3 34-16,0-7 61 0,0 7 40 15,0-3-9-15,0-11-40 16,0 2-80-16,0-11-6 15,3 0-481-15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0:12.6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0 493 937 0,'0'0'211'15,"0"0"-94"-15,0 0-73 16,0 0 44-16,0 0 66 16,0 0-78-16,0-12-21 15,0-6-55-15,7 1 0 16,-4 1 24-16,-3-1 4 15,5 3-12-15,-2 0-16 16,-3 0-52-16,4 8-18 16,-1 3-65-16,-3-1 61 15,4 4 74-15,-4 0 14 16,0 0 69-16,0 0 58 16,0 0-18-16,0-8 25 0,0 6-71 15,0-15 7-15,0 6 17 16,3-10-25-16,0 5-30 15,2 0-9-15,2-3-2 16,0 1 50-16,1 5-58 16,2-10 8-16,-3 1 7 15,5 1-27-15,2-8 9 16,1 0-14-16,0 2-3 16,-5 1 35-16,-3 7-27 15,1 5 34-15,-4 7 27 16,-4 7-14-16,0 0 14 15,0 0-43-15,0 21 1 0,0 17 6 16,-15 25-40-16,-7 16 0 16,5 12-7-16,-2 4 8 15,0-9-1-15,4-11 0 16,9-19-17-16,2-21 16 16,4-17-92-16,0-18-133 15,41-18-92-15,3-23-154 16,-2-12-418-16</inkml:trace>
  <inkml:trace contextRef="#ctx0" brushRef="#br0" timeOffset="200">612 135 1879 0,'0'0'350'15,"0"0"-248"-15,0 0 31 16,0 0 62-16,0 0-44 15,-54 213-54-15,39-167-96 16,8-3-1-16,4-14-73 16,3-2-174-16,0-18-229 15,10-9-48-15,8 0-1010 0</inkml:trace>
  <inkml:trace contextRef="#ctx0" brushRef="#br0" timeOffset="360">905 93 1521 0,'0'0'320'0,"0"0"-180"16,0 0-3-16,0 0 98 0,0 0-84 15,0 193-90-15,-5-138-22 16,-6 3-39-16,8-13-82 16,3-8-163-16,0-9-144 15,0-15-566-15</inkml:trace>
  <inkml:trace contextRef="#ctx0" brushRef="#br0" timeOffset="536">1236 98 1172 0,'0'0'645'16,"0"0"-352"-16,0 0-91 16,0 0-49-16,0 0-25 15,-22 178-9-15,-3-106-98 0,6 1-20 16,4-11-1-16,8-13-64 15,7-6-180-15,0-20-230 16,7-17-235-16</inkml:trace>
  <inkml:trace contextRef="#ctx0" brushRef="#br0" timeOffset="720">1410 21 1446 0,'0'0'278'16,"0"0"-60"-16,0 0-29 15,0 0 52-15,0 0-39 16,0 0-56-16,0 0-50 0,0 203-96 16,-10-138 1-1,-2-6-2-15,2-8-76 0,7-13-194 16,3-22-200-16,0-6-194 16,0-10-651-16</inkml:trace>
  <inkml:trace contextRef="#ctx0" brushRef="#br0" timeOffset="841">1640 95 1698 0,'0'0'288'0,"0"0"-161"15,0 0-41-15,0 208 5 16,4-93-83-16,8-24-8 16,1-12-314-16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0:14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190 0 864 0,'0'0'813'0,"0"0"-605"16,0 0 10-16,0 0-5 15,0 0 8-15,0 0-22 16,0 0-111-16,12 7-22 15,-17 39-30-15,-24 12-26 16,-3 12 22-16,-12 5-32 16,0-6-51-16,12-7-128 0,16-2-89 15,16-24-80-15,0-17-380 16</inkml:trace>
  <inkml:trace contextRef="#ctx0" brushRef="#br0" timeOffset="170">372 211 1818 0,'0'0'397'16,"0"0"-235"-16,0 0-27 15,0 0 81-15,0 0-105 16,-98 219-62-16,68-157-22 16,13-6-27-16,9-10-200 15,8-3-300-15,5-23-190 16,20-11-794-16</inkml:trace>
  <inkml:trace contextRef="#ctx0" brushRef="#br0" timeOffset="336">729 380 1568 0,'0'0'633'0,"0"0"-504"16,0 0-34-16,0 0 38 15,-88 198 21-15,56-139-20 16,10-8-134-16,15-7-22 15,7-19-163-15,7-14-203 16,22-11-188-16,8 0-1034 0</inkml:trace>
  <inkml:trace contextRef="#ctx0" brushRef="#br0" timeOffset="492">1142 462 834 0,'0'0'1326'0,"0"0"-1131"0,0 0-130 15,-81 168 2-15,55-124 85 16,13-9-49-16,8-19-103 16,5-9-54-16,22-7-190 15,22-7-221-15,3-16-39 0</inkml:trace>
  <inkml:trace contextRef="#ctx0" brushRef="#br0" timeOffset="642">1583 561 1874 0,'0'0'480'0,"0"0"-402"16,0 0-17-16,-55 196 119 16,36-149-43-16,9-18-137 15,6-8-13-15,4-21-252 16,33-4-274-16,0-26-273 0</inkml:trace>
  <inkml:trace contextRef="#ctx0" brushRef="#br0" timeOffset="763">2101 512 1783 0,'0'0'501'16,"0"0"-307"-16,0 0-17 15,0 0-9-15,-63 220-48 16,16-155-120-16,6-23-105 16,6-8-936-16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0.0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181 0 2984 0,'0'0'380'16,"0"0"-380"-16,0 0 12 16,0 0 48-16,0 0-10 15,0 0-40-15,0 0 8 16,-61 227-18-16,20-164-36 15,4-11-118-15,8-16-334 16,16-17-298-16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0.1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0 101 2935 0,'0'0'464'0,"0"0"-443"16,0 0-18-16,0 0-3 15,0 0-70-15,0 0-267 0,0 0-522 16,183-101-1182-16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0.3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32 2268 0,'0'0'583'15,"0"0"-583"-15,0 0-155 16,0 0 15-16,0 0-248 16,0 0-1256-16</inkml:trace>
  <inkml:trace contextRef="#ctx0" brushRef="#br0" timeOffset="100">381 0 2183 0,'0'0'560'0,"0"0"-516"16,0 0-44-1,0 0-28-15,0 0-453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18.9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 1037 2567 0,'0'0'459'0,"0"0"-398"0,0 0-59 16,0 0 79-1,0 0 101-15,0 0-113 0,0 0-57 16,13 62 20-16,-13-13-19 16,0 14 10-16,-6 5-23 15,-26 5-17-15,-6-4-50 16,6-13-161-16,3-30-271 16,7-17-179-16,14-9-1223 0</inkml:trace>
  <inkml:trace contextRef="#ctx0" brushRef="#br0" timeOffset="279">763 0 2362 0,'0'0'580'15,"0"0"-517"-15,0 0-22 16,0 0 222-16,0 0-118 15,0 0-104-15,0 0-19 16,40 252-16-16,-26-90 21 16,-2-2-10-16,-2 4-17 15,5-10 15-15,4-43-15 16,9-3-2-16,1-38 1 16,8-31-38-16,-1-25-22 15,1-14-85-15,7-73-90 16,-12-6-132-16,-10-3-426 0</inkml:trace>
  <inkml:trace contextRef="#ctx0" brushRef="#br0" timeOffset="460">416 705 2782 0,'0'0'494'16,"0"0"-466"-16,0 0-16 15,0 0 73-15,0 0-13 16,230 0-49-16,-125 0-23 16,42-3-146-16,-27-4-340 15,-22 7-399-15</inkml:trace>
  <inkml:trace contextRef="#ctx0" brushRef="#br0" timeOffset="818">1674 1234 2758 0,'0'0'479'16,"0"0"-440"-16,0 0 82 16,0 0 34-16,0 0-58 15,0 0-28-15,0 0-69 0,-186 75 0 16,171-26-3-1,12 14 3-15,3 5-7 0,0 2 6 16,28-5-22-16,25-16-11 16,11-12-35-16,21-24 9 15,3-13 24-15,3-18 3 16,-8-35 12-16,-21-14 4 16,-23-9 17-16,-20 0 21 15,-19 8-1-15,-7 9 28 16,-44 8 45-16,-18 20-54 15,-15 7-39-15,1 19-24 16,-9 5-92-16,26 0-179 16,26 2-781-16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18.1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110 21 2198 0,'0'0'364'0,"0"0"-250"15,0 0 2-15,0 0 68 0,0 0-5 16,0 0-114-16,-8 0-46 15,8 0 19-15,0 0-17 16,0 0 7-16,22 0-19 16,18 0-8-16,14 0 39 15,16 0-40-15,8-2 1 16,-2-6 8-16,-4 3-7 16,-6 5-3-16,-8 0 1 15,-14 0 0-15,-7 0 0 16,-15 13 0-16,-8 12 0 15,-11 19 12-15,-3 17-11 16,-7 25 16-16,-37 17-7 0,-13 18-9 16,-9-1 37-16,-4-9-38 15,8-5 8-15,11-15 32 16,7-12-38-16,15-9 13 16,7-19-14-16,9-7 5 15,4-18 39-15,6-9-45 16,3-8 0-16,0-6 21 15,0 1-20-15,0-4 5 16,0 0-6-16,3 6 0 16,19 1 38-16,7-1-37 15,8 4-1-15,4-2 27 16,3-6-26-16,-5 3-1 16,1-5-5-16,-2 0-58 0,-6 0-3 15,-4-25-118 1,-6-10-336-16,-10-8-222 0</inkml:trace>
  <inkml:trace contextRef="#ctx0" brushRef="#br0" timeOffset="223">0 707 2313 0,'0'0'481'15,"0"0"-348"-15,0 0-9 0,0 0 16 16,0 0 8-16,0 0-99 16,0 0-2-16,190 0 14 15,-96 0-52-15,10-20-9 16,29-19-117-16,-23 4-427 16,-22 5-560-16</inkml:trace>
  <inkml:trace contextRef="#ctx0" brushRef="#br0" timeOffset="581">1086 1166 2599 0,'0'0'560'0,"0"0"-511"16,0 0 44-16,0 0 76 15,0 0-55-15,0 0-57 16,0 0-57-16,-10 112-3 16,10-62-7-16,0-2-5 15,15-5-11-15,21-7-26 16,11-12-7-16,4-14 38 16,8-10-31-16,-5 0 10 15,-10-24 34-15,-10-15 8 16,-24 1 9-16,-10-6 27 15,0 4 17-15,-37 1 55 16,-17 8-60-16,-12 3-27 16,-4 8-14-16,1 8-7 0,15 7-69 15,29 5-133 1,13 0-496-16,12 0-973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4.9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0 272 2611 0,'0'0'158'15,"0"0"-158"-15,0 0 0 16,0 0 31-16,34 263 93 0,-12-80-75 16,-8 40 7-16,-6-15-50 15,-8-52-6-15,0-55 0 16,0-43-41-16,0-14-10 16,0-7 8-16,0-11 6 15,0-26 37-15,0 0 4 16,0-40-2-16,0-23 1 15,0-11-3-15,25-3-2 16,19 10 1-16,10 14 1 16,12 16 10-16,7 21 6 15,-4 16 32-15,1 5 21 16,-16 39-27-16,-13 19-8 0,-19 9-13 16,-19 4-19-1,-3-2 32-15,-25-7-24 0,-23-18-9 16,-14-13 23-16,-4-20-15 15,-4-16 2-15,3 0-11 16,4-24-11-16,16-24-34 16,21-14-133-16,26-40-156 15,26 14-267-15,18 8-1093 0</inkml:trace>
  <inkml:trace contextRef="#ctx0" brushRef="#br0" timeOffset="262">773 1095 2031 0,'0'0'285'0,"0"0"-197"0,0 0 180 15,-32 233 23-15,32-157-138 16,0-7-102-16,32-11-51 16,34-11 14-16,12-17-14 15,11-28-39-15,-4-2 10 16,-9-36 1-16,-20-23 28 15,-27-13 35-15,-29-10-12 16,0-4 16-16,-54 8-11 16,-21 9 23-16,-14 19-49 15,-8 18-2-15,-20 12-182 16,23 8-343-16,21 4-610 0</inkml:trace>
  <inkml:trace contextRef="#ctx0" brushRef="#br0" timeOffset="466">1076 68 2572 0,'0'0'490'16,"0"0"-418"-16,0 0-16 15,211-65 105-15,-163 65-24 16,-15 0-40-16,-26 33-67 15,-7 16-30-15,-57 49-49 16,-21-9-326-16,-5-10-1089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11.4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 2659 0,'0'0'371'15,"0"0"-346"-15,0 0-18 16,171-4 49-16,-115 4 71 0,-15 29-56 16,-12 13-71-16,-29 53-56 15,-8-10-255-15,-25-5-802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3.6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2493 0,'0'0'353'16,"0"0"-301"-16,0 0-32 15,0 0-20-15,0 191 93 16,6 2-17-16,4 57-12 16,-5 19-59-16,-1-52-4 15,-4-71 8-15,3-64-9 16,1-32-16-16,-1-11-16 0,5-12-5 16,-4-13 35-1,-1-14-35-15,4-21 34 0,0-38-4 16,5-20 7-16,10-9-6 15,6 0-8-15,16 11 11 16,7 22-9-16,15 22 8 16,3 23-13-16,4 10 17 15,0 23 20-15,-11 29-2 16,-11 15-7-16,-19 6-10 16,-20 1 14-16,-12-2-15 15,-18-6 0-15,-37-10 20 16,-17-10-12-16,-13-13-7 15,1-20-1-15,1-13-18 16,13-4-23-16,23-38-98 16,40-49-207-16,7 7-228 15,7 7-1287-15</inkml:trace>
  <inkml:trace contextRef="#ctx0" brushRef="#br0" timeOffset="329">1183 970 945 0,'0'0'1640'0,"0"0"-1384"16,0 0-174-16,0 0 7 15,0 0 101-15,0 0-41 16,-236-23-101-16,178 61-15 16,6 15-33-16,16 12-3 15,18 7-9-15,18-2-7 0,0-5-50 16,44-13-42-1,25-19-55-15,15-22-51 0,11-11-99 16,3-14 83-16,-10-25 198 16,-18-1 35-16,-23 14 52 15,-22 8 114-15,-18 18 36 16,-7 0 22-16,0 14-118 16,0 22-19-16,0 10-23 15,0 0-64-15,0-3-113 16,54-23-200-16,5-14-243 15,2-6-345-15</inkml:trace>
  <inkml:trace contextRef="#ctx0" brushRef="#br0" timeOffset="542">2146 1122 2273 0,'0'0'482'0,"0"0"-412"16,0 0 4-16,-240 7 218 15,163 29-67-15,8 14-84 16,18 9-26-16,29 4-71 16,22 1-23-16,0 2-21 15,51-7-3-15,25-12-15 16,19-15-104-16,55-32-109 16,-26 0-304-16,-26-13-362 0</inkml:trace>
  <inkml:trace contextRef="#ctx0" brushRef="#br0" timeOffset="705">1104 686 3097 0,'0'0'363'0,"0"0"-363"15,0 0-24-15,0 0 9 16,321-173 1-16,-147 97-219 15,-9 10-726-15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1.8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0 199 608 0,'0'0'2436'0,"0"0"-2239"16,0 0-197-16,0 0 0 16,0 0 15-16,0 0 67 15,139 200-11-15,-81-108-71 16,11 7 1-16,0-3 8 0,1-14-9 15,-1-24-1-15,-10-18-13 16,-8-28-29-16,-4-12 37 16,-6-29 3-16,-2-40 3 15,-2-22 15-15,-2-24-15 16,-1-4 0-16,-8 7-2 16,6-9-110-16,-10 32-208 15,-4 28-551-15</inkml:trace>
  <inkml:trace contextRef="#ctx0" brushRef="#br0" timeOffset="614">1243 373 1810 0,'0'0'723'0,"0"0"-589"0,0 0-115 15,0 173 47-15,0-103 119 16,0-5-127-16,11-6-29 15,11-6-29-15,0-16-12 16,3-15-30-16,0-22-93 16,2 0 40-16,2-36 37 15,3-22 7-15,5-19 23 16,-4 0-7-16,0 8 35 16,-11 15-4-16,-8 26 10 15,-7 20 37-15,-2 8 70 0,-2 27-68 16,1 28 4-1,2 17-10-15,13 3-31 0,6-5 1 16,12-14-9-16,7-24-59 16,7-21-36-16,0-11-33 15,0-24 15-15,-1-25 3 16,1-16-25-16,-4-1 57 16,-3 1 4-16,-6 16 35 15,-13 19 39-15,-6 23 17 16,-13 7 100-16,1 44 8 15,-2 21-23-15,-1 12 22 16,2-1-51-16,1-7-63 16,5-20 6-16,-2-16-16 15,-1-20 0-15,-3-13-49 16,-2 0 33-16,-1-36-5 16,4-16 21-16,5-11-6 0,3-9 6 15,10-3-5-15,4 5 4 16,7 15-3-16,4 17 4 15,1 14 65-15,-6 17 10 16,2 7 19-16,-4 26 4 16,-3 27-22-16,-1 16-31 15,-7 3-25-15,0 0-20 16,0-14-72-16,10-18-129 16,-7-20-347-16,-3-20-539 0</inkml:trace>
  <inkml:trace contextRef="#ctx0" brushRef="#br0" timeOffset="1056">3187 418 2528 0,'0'0'575'16,"0"0"-499"-16,0 0 104 16,0 0 21-16,-196 83-45 15,136-28-83-15,20 2-61 16,18-5-6-16,22-3-12 15,0-10-63-15,34-12-54 16,20-18 3-16,8-9-49 16,4-2-41-16,-2-38 50 15,-8-7 90-15,-12 2 69 16,-15 3 2-16,-10 8 39 16,-13 18 123-16,-2 9 53 15,-4 7-45-15,0 14-98 0,0 37-73 16,0 38 38-16,12 55-10 15,30 54 41-15,32 52-15 16,9 9-21-16,-10-46-4 16,-17-62-14-16,-31-67-15 15,-18-26 35-15,-7-9-34 16,0-4 0-16,-32-12 21 16,-27-27-13-16,-14-6 8 15,-7-42-13-15,-1-30-2 16,12-19 2-16,18-19-4 15,14-11-58-15,27-13-74 16,10-66-116-16,0 32-401 0,6 14-891 16</inkml:trace>
  <inkml:trace contextRef="#ctx0" brushRef="#br0" timeOffset="1231">1543 0 3321 0,'0'0'220'15,"0"0"-220"-15,0 0-112 16,319 55 94-16,-158-25-56 16,-10-5-651-16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1.2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1548 299 1906 0,'0'0'323'15,"0"0"-198"-15,0 0-108 16,0 0 111-16,0 0 95 16,-123-179-29-16,64 145-69 15,-6 2-45-15,-12 6-29 16,-6 9 9-16,-12 13-46 16,-8 4 22-16,-9 14 7 15,-10 38-30-15,-4 24 22 0,-6 22-35 16,8 17 13-1,14 16 19-15,24 10-31 0,23 0 26 16,23 4-13-16,23-7-13 16,8-8 23-16,9-4-15 15,0-16 2-15,26-7 10 16,11-11-15-16,10-10-6 16,8-10 9-16,11-13-8 15,13-14 10-15,16-15-10 16,15-19 0-16,13-11 21 15,9-4-21-15,3-33-1 16,-8-8 3-16,-14 3 5 16,-18 5 0-16,-25 11-8 0,-23 9 0 15,-22 8-6-15,-13 2 6 16,-9 4-1-16,-3-1-5 16,0-2-36-16,0-10-42 15,0-30-163-15,0 3-405 16,0-2-375-16</inkml:trace>
  <inkml:trace contextRef="#ctx0" brushRef="#br0" timeOffset="242">79 1202 1237 0,'0'0'1426'16,"0"0"-1182"-16,0 0-202 16,0 0-19-16,0 0 101 15,0 0 23-15,191-33-29 16,-90 14-58-16,13-4-48 16,-6 2-12-16,46 7-29 15,-31 0-333-15,-16 7-699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6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359 508 1702 0,'0'0'354'0,"0"0"-265"16,0 0-58-1,0 0 134-15,0 0 67 0,0 0-86 16,198 2-28-16,-86-4-39 16,23-6-22-16,19 5-6 15,13 3-36-15,4 0 13 16,5 0-28-16,-12 0-39 16,-18 11-81-16,-20 5-109 15,-41-8-288-15,-41 1-665 0</inkml:trace>
  <inkml:trace contextRef="#ctx0" brushRef="#br0" timeOffset="276">239 895 2141 0,'0'0'504'0,"0"0"-423"16,0 0-45-16,0 0 116 16,0 0-23-16,0 0-85 15,0 0-7-15,117 0-36 16,22 0 27-16,50 5 27 16,51 9-32-16,16-1-4 15,-20-4-19-15,-46 2-3 16,-47-11 3-16,25 0-174 15,-48-4-433-15,-15-20-292 0</inkml:trace>
  <inkml:trace contextRef="#ctx0" brushRef="#br0" timeOffset="652">1457 0 2027 0,'0'0'581'15,"0"0"-498"-15,0 0-73 0,0 0 32 16,0 0 72 0,0 0 19-16,0 0-39 0,274 55-72 15,-139 10 29-15,7 24-51 16,-3 17 23-16,-9 17 8 15,-13 1-30-15,-19 5-2 16,-13-5-4-16,-16-12 5 16,-22-13 18-16,-21-15-18 15,-26-8 0-15,-11-4 35 16,-58 7-26-16,-34 0 18 16,-49 9-27-16,-2-13 0 15,-10-15-14-15,-4-14-41 16,33-37-74-16,-51-11-157 15,41-35-497-15,24-15-965 0</inkml:trace>
  <inkml:trace contextRef="#ctx0" brushRef="#br0" timeOffset="956">838 228 2087 0,'0'0'294'16,"0"0"-193"-16,0 0-8 15,-227 42 50-15,104 71 45 0,-24 63-41 16,5 54-54-16,30-4-11 15,46-45-25-15,47-60-36 16,19-38 7-16,19 1-28 16,39 2-17-16,106 9-61 15,-14-29-213-15,9-21-441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31.0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1464 0 788 0,'0'0'1563'16,"0"0"-1274"-16,0 0-199 15,0 0 47-15,0 0 47 16,0 0-31-16,-299 107-50 0,132-13-30 15,-45 48-34-15,9-2 18 16,24-9-24-16,37-20-16 16,51-31 41-16,11-8-32 15,14-10-4-15,41-13-17 16,25-5 8-16,22 1-8 16,47 8 2-16,29 5-5 15,19 4 26-15,10-6-20 16,8 1-2-16,-3-9 4 15,-9-1-9-15,-18-3 20 16,-20-4-21-16,-19-4-62 16,-22-2-13-16,-2-4-130 15,-8-13-280-15,-9-17-317 0</inkml:trace>
  <inkml:trace contextRef="#ctx0" brushRef="#br0" timeOffset="465">3455 343 2038 0,'0'0'904'16,"0"0"-904"-16,0 0-18 0,0 0 18 15,0 0 222 1,0 0-119-16,0 0-49 0,-196 182-52 16,93-83 4-16,-2 5 19 15,-5 2-9-15,5-11 26 16,10-16-31-16,7-20-11 16,9-23 30-16,1-19-23 15,5-17 5-15,12-9-12 16,6-45 0-16,14-25-12 15,24-20 5-15,17-8-37 16,3-4 44-16,45 5-21 16,9 24 10-16,13 26 11 15,2 33 0-15,6 23 39 16,-2 40 23-16,4 49 11 16,-2 31 68-16,1 18-42 0,2 7-28 15,6-14-4-15,0-22-43 16,8-34 17-16,0-37-41 15,25-69-78-15,-22-42-265 16,-20-29-2890-16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8:28.4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343 1132 1770 0,'0'0'292'15,"0"0"-169"-15,0 0-35 16,0 0 97-16,0 0 62 16,0 0-14-16,0 0-137 15,-22 33-66-15,22 71-21 0,22 96 105 16,4 80 37-1,-4 28-99-15,-9-46-26 0,-4-82 29 16,-2-79-53-16,3-24 10 16,2-5-12-16,-2-7 1 15,5-9-7-15,-8-27-88 16,4-22-149-16,-7-28-244 16,-1-37-185-16,-3-15-1211 0</inkml:trace>
  <inkml:trace contextRef="#ctx0" brushRef="#br0" timeOffset="375">0 1269 2083 0,'0'0'334'0,"0"0"-193"0,0 0-24 15,0 0 45-15,0 0 46 16,0 0-82-16,0 0-77 15,66-206 10-15,-12 163-43 16,16 1 5-16,21 2-4 16,14 11-16-16,11 12 29 15,10 17-30-15,-6 4 0 16,-7 38 15-16,-15 24-14 16,-25 18-1-16,-22 23 2 15,-33 6 5-15,-18 5 14 16,-18 4-21-16,-40-11 0 0,-23-10 16 15,-14-17-15 1,-6-23-1-16,-1-20 9 0,2-29-9 16,17-12 33-16,14-3-30 15,18-33 4-15,14-7-14 16,22-3-56-16,27-33-126 16,32 14-403-16,13 3-539 0</inkml:trace>
  <inkml:trace contextRef="#ctx0" brushRef="#br0" timeOffset="559">1615 1426 2652 0,'0'0'348'15,"0"0"-290"-15,0 0-2 16,205 0 62-16,-119 0-118 15,53-16-12-15,-19-3-289 16,-17-1-523-16</inkml:trace>
  <inkml:trace contextRef="#ctx0" brushRef="#br0" timeOffset="850">2640 1092 2357 0,'0'0'631'0,"0"0"-606"16,0 0 2-16,0 0-8 15,0 0 92-15,0 0-51 16,200 250-37-16,-134-161-17 16,0-2 7-16,0-10-13 15,-9-18-3-15,-6-18-7 16,-7-23-8-16,-10-18-5 15,-6-20 14-15,-6-46 9 16,4-26 12-16,-8-20-12 16,4-6-15-16,0 3-3 15,17-12-127-15,-5 33-178 16,2 21-400-16</inkml:trace>
  <inkml:trace contextRef="#ctx0" brushRef="#br0" timeOffset="2006">4061 971 1328 0,'0'0'1069'15,"0"0"-827"-15,0 0-61 16,0 0 71-16,0 0 12 16,-225-14-123-16,159 21-96 15,7 36 9-15,11 13-47 16,16 16-7-16,17 2-2 15,15 6-29-15,15-8 10 0,39-10-101 16,19-19-87-16,15-20-74 16,3-23-90-16,-3-10 10 15,-15-33 180-15,-19-9 174 16,-20 3 9-16,-24 13 73 16,-10 14 198-16,0 17 47 15,-22 5-125-15,-7 19-48 16,4 28-35-16,6 13-23 15,13 1-7-15,6 7-76 16,0-5-4-16,25-3-1 16,11-15-63-16,8-8-5 15,3-18 3-15,5-19-33 16,-1 0 30-16,3-29-32 16,9-36 46-16,3-21 37 15,17-49-15-15,23-45-28 0,24-53-70 16,-4 13-23-16,-28 40 118 15,-32 55 27-15,-34 43 9 16,-7 0 79-16,-10 0 25 16,-11 6 40-16,-4 17 50 15,-12 17 14-15,-27 9-27 16,-8 10-72-16,-9 14-30 16,-2 9 5-16,-4 0-46 15,-1 32-14-15,6 27 2 16,6 20-25-16,7 24 19 0,15 17-20 15,11 17 0 1,11 10 8-16,7 9-8 0,0-2 0 16,17-11-21-16,20-16-26 15,7-31 10-15,7-26-65 16,3-34-10-16,8-26 23 16,1-10-16-16,1-26-40 15,-5-27 90-15,-8-12-6 16,-14-7-9-16,-15 6 35 15,-12 9 35-15,-10 23 35 16,0 14 60-16,0 20 80 16,0 0-105-16,0 49-46 15,0 16 59-15,0 14-41 16,12 1-35-16,17-8-7 16,10-21-30-16,17-20-43 0,10-29 41 15,6-2-10-15,5-39 18 16,-12-23-159-16,-7-14 106 15,-17-2 77-15,-13-5-2 16,-6 12 2-16,-10 11 33 16,-8 18 42-16,-4 19 95 15,0 20-39-15,0 3-76 16,0 19-26-16,0 37-28 16,0 14 13-16,0 12-6 15,0-1-1-15,0-4-14 16,13-7-4-16,28-14-28 15,18-21 38-15,5-18-91 16,17-17 25-16,2-3 1 16,5-37-37-16,3-13-60 15,-3-8 78-15,-5-8 61 0,-13-3-41 16,-18 3 65-16,-23 6 22 16,-22 7 139-16,-7 11 29 15,-16 8 6-15,-31 12-66 16,-11 15-39-16,-11 10 4 15,0 24-41-15,3 37 6 16,8 24 15-16,14 14-12 16,19 6 27-16,22-3-54 15,3-13-35-15,28-16 5 16,38-22-6-16,21-24-58 16,63-27-101-16,-20-11-190 15,-8-21-512-15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49:21.3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1862 240 2214 0,'0'0'281'16,"0"0"-192"-16,0 0 5 15,0 0 160-15,0 0-123 16,0 0-69-16,0 0-8 16,-135 194-38-16,65-94 16 15,-17 20 35-15,-12 15-40 16,-11 2 6-16,6-2 0 16,2-17-20-16,18-19 44 15,18-24-49-15,22-30 7 16,22-18 24-16,12-13-21 15,10-12 6-15,0-2-12 16,0 0-11-16,3 0 41 16,34 0-40-16,21-6-1 0,18-4 45 15,18-3-26-15,6-1-10 16,-2 9-10-16,-6 0 1 16,-13 5-6-16,-13 0 5 15,-15 0-61-15,-17 0-19 16,-17 10-137-16,-12 1-159 15,-5-8-374-15,0-3-367 0</inkml:trace>
  <inkml:trace contextRef="#ctx0" brushRef="#br0" timeOffset="212">1642 1010 2046 0,'0'0'594'0,"0"0"-408"15,0 0-105-15,0 0 46 0,0 0 113 16,-17 251-77-16,9-124-85 16,-2 8-38-16,-2-6-22 15,2-20-7-15,3-22-11 16,-1-18-8-16,4-17-32 16,1-19-164-16,-4-16-272 15,-1-13-349-15</inkml:trace>
  <inkml:trace contextRef="#ctx0" brushRef="#br0" timeOffset="791">1632 110 1796 0,'0'0'268'16,"0"0"-187"-16,0 0 25 15,-265-79 72-15,170 61 21 16,-8 9-15-16,-6 9-39 16,0 0-26-16,-8 17-36 15,-3 27-25-15,-5 17 23 16,4 21-21-16,8 17-9 0,12 18 1 15,6 40-40-15,19 46 17 16,20 42-7-16,36 7-5 16,20-13 25-16,25-26-30 15,26-55 3-15,3-30 19 16,-3-29-22-16,8-15 1 16,17 12-13-16,22 4 0 15,31 7-1-15,45-16-2 16,56-21 3-16,54-39 9 15,9-31-8-15,-18-14-2 16,-33-63-15-16,-39-12-8 16,-30 1 14-16,-38 3-22 15,-37 6 9-15,-25-9 22 0,-1-24-24 16,-2-49 25 0,-16-54 0-16,-42-46 0 0,-12-15 45 15,-88 17-20-15,-51 37 11 16,-25 41 41-16,0 43-10 15,25 40-16-15,26 35-4 16,12 21-41-16,-13 3-6 16,-50 5-20-16,22 5-176 15,25 15-562-15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7:42.9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1060 229 1773 0,'0'0'470'0,"0"0"-373"16,0 0-57-16,0 0 73 0,0 0 78 16,0 0-38-16,0 0-108 15,-15-20-21-15,-4-4 27 16,-6-1 10-16,-4-5 6 16,-8 4-25-16,-2-3 0 15,-12 4 21-15,-4 6-30 16,-11 7 6-16,-4 10 0 15,-6 2-27-15,-3 11-12 16,-9 46 0-16,-10 43 0 16,-9 59-9-16,21 5 9 15,16-8-14-15,37-16 13 16,26-33-6-16,7 7 7 16,0 12-1-16,29-20 1 0,15-18 3 15,13-16-3-15,12-16-9 16,13-20 9-16,9-16-7 15,7-20 6-15,15 0-9 16,4-44-6-16,10-24 16 16,8-23-26-16,4-15-5 15,0-11 2-15,-1-9-16 16,-8 1 9-16,-9 7 8 16,-22 13 28-16,-26 13-6 15,-26 17 13-15,-21 12-7 16,-26 10 21-16,0 11 21 15,-4 10 17-15,-26 2 14 16,-9 13 3-16,-5 8 7 16,-3 9-43-16,-4 0-10 15,0 39-30-15,4 31 3 0,3 22-9 16,7 25 5-16,8 13 1 16,10 13-1-16,9-2 1 15,5-4-13-15,5-12-29 16,0-20-8-16,0-17-1 15,0-25-19-15,0-25 21 16,5-17 13-16,-5-17-9 16,0-4 28-16,4-11 1 15,-1-32 8-15,4-15-1 16,8-14 8-16,7-10-5 16,13 5 6-16,6 13-17 15,6 14 16-15,-3 20-14 16,4 20-10-16,-8 10 25 0,4 0 1 15,-5 27 24-15,2 17 2 16,-4 0-26-16,-8 5 35 16,0-6-32-16,-7-4-4 15,-4-9-10-15,14-17-131 16,-3-8-398-16,-4-5-185 0</inkml:trace>
  <inkml:trace contextRef="#ctx0" brushRef="#br0" timeOffset="850">2638 967 819 0,'0'0'1571'0,"0"0"-1293"16,0 0-172-16,0 0 104 15,0 0 1-15,0 0-39 16,-230-77-115-16,179 77-33 15,1 0 20-15,6 31-35 16,8 18-9-16,14 21 0 16,10 12 0-16,12 6-14 15,7-9-22-15,40-20-86 16,16-23-10-16,18-29-61 16,2-7-99-16,2-46 8 15,-9-17 93-15,-22-2 122 0,-20 6 69 16,-24 8 41-1,-10 20 129-15,0 11 64 0,-19 10-3 16,-3 10-43-16,-3 0-73 16,8 19-44-16,2 23-70 15,11 12 7-15,4 2-10 16,4 0 2-16,33-14-45 16,10-12-63-16,18-18-50 15,12-12-53-15,6 0-1 16,5-36 152-16,-8-9-27 15,-11-5 13-15,-17-1 71 16,-19 0 3-16,-15 9 59 16,-11 6 119-16,-4 13 15 15,-3 11 31-15,0 5-14 16,0 7-45-16,0 0-46 0,0 17-71 16,7 31-48-16,12 34 25 15,3 52-7-15,12 63 0 16,4 51-3-16,0-15 8 15,-10-44-4-15,-12-67-17 16,-10-47-1-16,1-8 6 16,-2-7-7-16,-1-6 0 15,-4-28 0-15,0-19 0 16,0-7-1-16,-16-33-10 16,-9-44-6-16,-7-56 7 15,-5-74-2-15,-11-66 3 16,1-22-3-16,15 46-24 0,13 70 9 15,16 85 7 1,3 31 20-16,0 8-1 0,10 9 1 16,15 7 0-16,16 18-1 15,6 12 3-15,11 9 16 16,8 0 1-16,3 17-7 16,-3 19 3-16,-8 7-15 15,-11 5 1-15,-20 11-1 16,-20 4 0-16,-7 5 15 15,-19 8-15-15,-35 0 0 16,-9-12-10-16,-3-10-55 16,-3-37-69-16,18-17-202 15,19 0-574-15</inkml:trace>
  <inkml:trace contextRef="#ctx0" brushRef="#br0" timeOffset="1253">4597 794 2199 0,'0'0'472'0,"0"0"-472"15,0 0-61-15,0 0 61 16,0 0 98-16,0 0-51 0,0 0-47 16,203-204-24-1,-129 112 4-15,-10-7 0 0,-11 4 20 16,-18 7 34-16,-13 16 25 16,-10 22 85-16,-9 21 5 15,-3 26 37-15,0 3-29 16,0 59-106-16,0 78-50 15,-15 67 29-15,8-2-12 16,-1-23 9-16,8-59-26 16,0-41-1-16,0 3 0 15,0-3-12-15,5 0-64 16,9-21-99-16,1-21-191 0,-5-23-477 16</inkml:trace>
  <inkml:trace contextRef="#ctx0" brushRef="#br0" timeOffset="1531">5635 701 1847 0,'0'0'391'16,"0"0"-237"-16,91-167 51 15,-50 85 94-15,-9-3-83 16,2 6-54-16,-9 10-20 15,-3 14-49-15,-8 18 19 0,-6 14-11 16,-4 18-34-16,-4 5 4 16,0 2-40-1,3 38-19-15,-3 31-4 0,0 28-2 16,0 26 7-16,0 10-13 16,-3-1-57-16,-1 32-107 15,4-37-145-15,0-26-589 0</inkml:trace>
  <inkml:trace contextRef="#ctx0" brushRef="#br0" timeOffset="2215">629 2108 2004 0,'0'0'384'0,"0"0"-246"16,0 0-67-16,0 0 78 16,0 0 29-16,0 0-84 15,0 0-15-15,78-19-61 16,8 3 41-16,34-4 44 16,53 3-39-16,60 5 17 0,76 5-31 15,52 2-25-15,26-3 31 16,14-5-46-16,-26 4-9 15,-3-2 24-15,-15 8-24 16,-13 3-1-16,-20 0 1 16,-18 14 5-16,-25 5 5 15,-25-3-11-15,-54-7 0 16,-44-1 9-16,-48-8-9 16,-19 0 0-16,-8 0 0 15,-5-3 1-15,-14-11-10 16,-27 1 8-16,-22 0 1 15,-15 0-2-15,0-2 2 16,-27 1-70-16,-37-10-128 16,1 4-363-16,9 4-845 0</inkml:trace>
  <inkml:trace contextRef="#ctx0" brushRef="#br0" timeOffset="2607">7298 993 2850 0,'0'0'466'0,"0"0"-466"16,0 0-37-16,0 0 13 15,0 0-113-15,0 0-884 0</inkml:trace>
  <inkml:trace contextRef="#ctx0" brushRef="#br0" timeOffset="2718">7379 1515 3139 0,'0'0'0'0,"0"0"-371"0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07.2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1127 1982 1840 0,'0'0'602'0,"0"0"-542"16,0 0 25-16,0 0 94 15,0 256 14-15,0-125-96 16,-10 16-54-16,-6-3-17 15,3-4-13-15,4-23-13 16,6-15 0-16,3-22-20 0,0-26-155 16,29-25-111-16,1-16-287 15,-10-13-630-15</inkml:trace>
  <inkml:trace contextRef="#ctx0" brushRef="#br0" timeOffset="-3028">59 358 1149 0,'0'0'813'16,"0"0"-631"-16,0 0-145 15,0 0 66-15,-22 11 131 16,19 26-86-16,-5 22-63 15,4 27-11-15,-3 21 17 16,-1 16-2-16,1 2-58 16,7-4-6-16,0-13 4 0,0-9-29 15,0-21 5-15,0-19-5 16,0-11 0-16,0-25 2 16,0-8-2-16,4-15-14 15,4 0-5-15,2-36 19 16,5-26-1-16,-1-20 1 15,-2-21 0-15,1-16-7 16,-1-5-11-16,-2 1 3 16,2-3 14-16,-2 16 2 15,9 10-1-15,0 22 0 16,-1 18 6-16,-1 21 35 16,2 22-11-16,-1 17-10 15,11 9 11-15,5 51 50 0,1 22-10 16,6 24-42-1,-6 17-8-15,-4 16 4 0,1 2-25 16,-3-3-1-16,5-17-42 16,-2-22-21-16,2-24 14 15,-2-27 14-15,-4-25-16 16,1-23-10-16,2 0-57 16,1-38 23-16,0-31 69 15,5-26-19-15,0-18-26 16,-1-6 19-16,-7-7 16 15,1 12 35-15,-8 9 4 16,-5 19 3-16,-2 18 89 16,-8 21 7-16,-4 17 16 15,2 21-23-15,-5 9-10 16,4 6-26-16,3 50-46 0,-1 23 15 16,6 22 3-16,-5 15-28 15,5 4 7-15,-2-8-9 16,5-10-48-16,2-20-21 15,5-21-129-15,15-37-51 16,0-13-283-16,-4-11-472 0</inkml:trace>
  <inkml:trace contextRef="#ctx0" brushRef="#br0" timeOffset="-2741">1426 899 1707 0,'0'0'362'0,"0"0"-228"16,0 0 42-16,-29 174 30 0,26-115-25 16,3-4-117-16,0-5-43 15,13-10-21-15,25-8-42 16,9-16-40-16,4-11-2 16,6-5 4-16,-1-21 70 15,-15-30 10-15,-13-12 0 16,-24-9 46-16,-4-1 36 15,-12 6 27-15,-27 13 18 16,-12 12 6-16,-5 11-52 16,2 11-81-16,4 11-59 15,-1 1-238-15,14 6-342 0,8 2-650 16</inkml:trace>
  <inkml:trace contextRef="#ctx0" brushRef="#br0" timeOffset="-2543">1247 572 1728 0,'0'0'360'0,"0"0"-131"16,0 0 45-16,0 0 7 16,150-188-90-16,-121 168-80 15,-4 16-68-15,1 4-23 16,-1 9-20-16,22 54-44 0,-6-3-261 15,-4-4-728-15</inkml:trace>
  <inkml:trace contextRef="#ctx0" brushRef="#br0" timeOffset="-1780">2720 1055 1704 0,'0'0'231'0,"0"0"-172"15,0 0-17-15,0 0 42 16,230-156-22-16,-142 71-36 15,0-11 1-15,-12-5-7 16,-10-2 47-16,-19-1 31 16,-18 9 15-16,-19 9 34 15,-10 21 14-15,0 13 1 16,-17 22-26-16,-20 14-13 16,-4 16-34-16,-6 0-39 15,0 48-32-15,3 25-5 16,8 26-13-16,2 18 0 15,14 15 2-15,5 1-2 0,8-1-1 16,-1-7-15 0,4-17-52-16,4-15 3 0,-3-29-33 15,3-20 25-15,0-25 29 16,0-19-24-16,0 0 38 16,0-13 29-16,15-27-19 15,14-15 14-15,11-11-1 16,8 0-14-16,6 4 7 15,3 12-6-15,-1 19 6 16,-2 14 8-16,-6 17 12 16,-8 3 55-16,-4 42-13 15,-2 15-18-15,-6 10 15 16,-2-2-35-16,2-9-8 0,-2-17-2 16,11-15-22-1,0-17-91-15,6-10-52 0,-3-3-13 16,-3-34 62-16,-5-5-152 15,-10-5 165-15,-3-1 88 16,-12 1 15-16,-4 15 75 16,-3 10 128-16,0 17 42 15,0 5 19-15,0 15-144 16,0 29-65-16,-3 10 39 16,-1 5-32-16,4-7-25 15,0-9-31-15,0-14-6 16,4-12-17-16,14-15-73 15,4-2-105-15,0-29-142 16,0-16-240-16,-11-2-1339 0</inkml:trace>
  <inkml:trace contextRef="#ctx0" brushRef="#br0" timeOffset="-1644">3873 668 2096 0,'0'0'688'16,"0"0"-534"-16,0 0-26 15,0 0 34-15,0 0-136 16,0 0-26-16,0 0-468 16,-34-72-524-16</inkml:trace>
  <inkml:trace contextRef="#ctx0" brushRef="#br0" timeOffset="-880">4186 1008 1866 0,'0'0'355'0,"0"0"-212"16,0 0 1-16,0 0 7 15,0 0-75-15,4 189-43 16,-4-165-32-16,0-11-1 16,-11-10-11-16,0-3-10 15,0 0-8-15,6-20-32 16,5-16 17-16,0-10 23 15,0-3 3-15,19 4 9 16,11 8 6-16,-1 14 3 16,-3 11 12-16,2 12 34 15,-2 0 76-15,2 25-8 0,6 22-40 16,7 8-26-16,6 4-13 16,-5 0 114-16,-4-6-90 15,-10-11-59-15,-12-5-59 16,-10-15-35-16,-2-9-42 15,-1-13-15-15,9 0 41 16,3-30 26-16,11-28 23 16,9-26-69-16,9-17-66 15,10-10 29-15,9 1 63 16,-1-2 70-16,8 10 34 16,-13 10 16-16,-6 12 96 15,-14 19 148-15,-22 11 34 16,-11 18-6-16,-4 5-75 0,0 11-40 15,-19 9-45-15,-6 4-42 16,-9 3 7-16,-2 13-36 16,-4 33-39-16,-4 19 0 15,5 17-18-15,5 14 2 16,9 6-2-16,6 3 1 16,12-4-8-16,7-6-8 15,0-19-57-15,0-17 18 16,0-23-8-16,19-20-20 15,6-16-2-15,1 0 36 16,11-29 48-16,5-16-15 16,6-9 2-16,11 5 12 15,3 7-4-15,14 15 5 0,1 21 9 16,-1 6 88-16,-7 26 2 16,-10 30-41-16,-8 13 7 15,-10 6 1-15,-16-2-29 16,-12-12-14-16,-4-15-10 15,-6-13-2-15,-3-13-11 16,0-12-21-16,0-8-65 16,-25-28-109-16,3-21-508 15,0-7-533-15</inkml:trace>
  <inkml:trace contextRef="#ctx0" brushRef="#br0" timeOffset="-696">4000 0 2815 0,'0'0'618'16,"0"0"-618"-16,0 0-68 16,0 0 34-16,193 66 34 15,-83-41-81-15,-12 3-929 0</inkml:trace>
  <inkml:trace contextRef="#ctx0" brushRef="#br0" timeOffset="1394">792 2622 1998 0,'0'0'537'15,"0"0"-458"-15,0 0-79 16,0 0 0-16,0 0 125 16,0 0-14-16,274-24-61 0,-176 15-8 15,7 1-31-15,-5 5 10 16,-11 3-16-16,-14 0-4 15,-18 37 11-15,-16 8-11 16,-16 18 17-16,-18 14 32 16,-7 5-32-16,0 0-4 15,0-10-14-15,0-17-6 16,15-16-7-16,7-16-126 16,10-19-15-16,9-4 66 15,6-23-70-15,4-27 59 16,3-15-42-16,-2-5 30 15,-4 6 93-15,-9 7 18 0,-9 12 30 16,-13 14 141 0,-5 19 14-16,-9 7-2 0,-3 5-43 15,0 12-68-15,0 20-14 16,0 3-34-16,0 9-23 16,0-8-1-16,19-6-10 15,6-14-116-15,11-10 18 16,8-6-20-16,6-6-47 15,3-27 3-15,-6-13 95 16,1-1 37-16,-6-1 40 16,-8 8 9-16,-12 11 3 15,-9 16 48-15,-8 13 146 16,-5 7-62-16,0 37-39 16,0 24 38-16,0 1-64 15,7-1-46-15,12-5-22 0,9-18-11 16,8-15-9-16,13-17-21 15,5-13 13-15,0 0-32 16,5-29-88-16,-11-18 104 16,-4-11 19-16,-12-5 1 15,-10 0 1-15,-7 8 24 16,-5 9 10-16,-6 13 62 16,-4 13 14-16,0 11 27 15,0 9-15-15,0 0-21 16,0 0-34-16,0 3-55 15,0 26 0-15,0 18 18 16,0 11-18-16,3 12 0 16,5 14 0-16,-1 7 0 0,0 12 3 15,1 2 8-15,-1-7 21 16,-3-2-5-16,-4-15-27 16,0-11 14-16,-7-9-9 15,-24-8-4-15,-4-10 17 16,-6-9-18-16,-3-15 0 15,0-9 14-15,2-10-14 16,1 0 12-16,4-27-12 16,12-25-36-16,11-21 16 15,14-18-30-15,4-10-24 16,46-5-5-16,20 5-29 16,13 11-36-16,1 9 52 0,4 11 11 15,0 7 57 1,-5 2 3-16,-7-1 21 0,-10 3 27 15,-15 3-10-15,-21 7 4 16,-23 9 37-16,-7 14 60 16,-7 6 12-16,-30 11-18 15,-10 9-40-15,-4 0-3 16,0 36-14-16,4 16-31 16,6 14-24-16,12 11 9 15,18 0-22-15,11 2 10 16,0-11-56-16,28-8-3 15,13-15-45-15,6-15-42 16,9-21-64-16,2-9-68 0,4-25-79 16,-8-34 194-1,-6-11 119-15,-11-2 45 0,-5 9-5 16,-7 18 7-16,-3 18 108 16,-3 20 171-16,-5 7-169 15,-6 14 8-15,-1 22-61 16,0 7-8-16,1-4-41 15,2-5-1-15,2-12-7 16,-2-5 0-16,2-8-9 16,-5-9-50-16,-4 0 0 15,0-9 59-15,-3-24 1 16,4-10 0-16,8-2 8 16,-2 2 23-16,5 7 24 15,4 9-16-15,-2 15 22 16,1 12 32-16,8 0 60 0,4 25-20 15,6 21-54-15,7 10-25 16,5 7 60-16,-8-5-92 16,-4-2-17-16,-6-13-6 15,-13-10-80-15,-5-16-137 16,-8-12-129-16,-4-5-412 0</inkml:trace>
  <inkml:trace contextRef="#ctx0" brushRef="#br0" timeOffset="1719">3001 2660 1585 0,'0'0'1140'0,"0"0"-995"0,0 0-136 15,0 0 8-15,135-219 111 16,-62 160-42-16,3 10-66 15,-2 19-7-15,-13 21-13 16,-10 9-87-16,-11 9-87 16,-2 21-37-16,-10 1-176 15,4-3 38-15,6-15-269 16,-6-13-169-16,5 0 787 16,-8-13 284-16,0-20 350 15,1-6-255-15,-1-8 98 0,3-2-211 16,12-3-104-1,3-6-108-15,55-21-54 0,-14 12-390 16,0 11-743-16</inkml:trace>
  <inkml:trace contextRef="#ctx0" brushRef="#br0" timeOffset="1999">5335 2084 2629 0,'0'0'324'0,"0"0"-282"16,0 0-31-16,0 0 54 15,0 0 97-15,-12 269-90 16,20-137-54-16,-1 5 10 15,0 0-28-15,-2-9 0 16,-5-16-25-16,7-27-146 16,-4-32-180-16,0-24-376 15,-3-24-1235-15</inkml:trace>
  <inkml:trace contextRef="#ctx0" brushRef="#br0" timeOffset="2247">4937 2641 2194 0,'0'0'378'16,"0"0"-235"-16,0 0-134 0,0 0 36 15,0 0 143-15,0 0-116 16,262-7-39-16,-167 17-27 16,-4 17 1-16,-10 9-2 15,-11 16 1-15,-13 13 49 16,-13 5-2-16,-12 0-32 15,-10-8 18-15,-10-14-36 16,-5-9-3-16,-7-15-36 16,0-24-162-16,0 0-256 15,0 0-384-15</inkml:trace>
  <inkml:trace contextRef="#ctx0" brushRef="#br0" timeOffset="2388">5625 2576 2462 0,'0'0'573'0,"0"0"-573"16,0 0 7-16,0 0-14 15,0 0-113-15,0 0-408 16,0 0-479-16</inkml:trace>
  <inkml:trace contextRef="#ctx0" brushRef="#br0" timeOffset="3106">5849 2867 2068 0,'0'0'318'0,"0"0"-243"16,0 0 58-1,0 0 155-15,6 178-143 0,-6-152-108 16,0-10-36-16,0-4-1 16,0-12 0-16,0 0-49 15,0-12 0-15,0-27-13 16,0-10-3-16,0-5 30 15,16-9 23-15,12 5 12 16,1 6 15-16,5 15 14 16,-2 13 44-16,-3 13 2 15,5 11 53-15,-2 7-2 16,8 38-60-16,4 11-3 16,4 11-38-16,-4 4-16 0,0-2 15 15,-9 3-24-15,-6-9-9 16,-7-9-52-16,-7-10-81 15,-5-20-29-15,-1-15-28 16,1-9-8-16,9-23 94 16,9-33 46-16,6-25 22 15,14-25 2-15,6-15 11 16,8-14 21-16,8-2-2 16,-3 2 13-16,3 12 143 15,-8 20 100-15,-18 17-28 16,-15 25-24-16,-17 24-12 15,-12 17-21-15,0 17-38 0,-26 3-57 16,-18 10-9 0,0 30-40-16,-3 15-4 0,3 17-9 15,7 14 0-15,11 12 11 16,10 3-12-16,0 8-9 16,13-11 8-16,3-7-50 15,0-18-4-15,0-23-5 16,22-21-3-16,7-22 40 15,3-7-7-15,12-9 7 16,7-25 22-16,11-2-6 16,7 9 7-16,8 11 8 15,4 16 1-15,-9 0 51 16,-11 31 24-16,-13 24 4 0,-8 11-13 16,-14 2-39-1,-11-5 2-15,-8-7-16 0,-4-17-21 16,-3-15 11-16,0-15-12 15,0-9-52-15,0 0-74 16,-29-72-159-16,1 4-454 16,-6-6-517-16</inkml:trace>
  <inkml:trace contextRef="#ctx0" brushRef="#br0" timeOffset="3283">5874 2208 2984 0,'0'0'469'15,"0"0"-469"1,0 0-21-16,266-182 15 0,-131 85-219 16,-15 12-1003-16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12.4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 0 1388 0,'0'0'347'16,"0"0"-242"-16,0 0 24 0,0 0 76 15,0 0-29-15,0 0-60 16,0 0-52-16,-29 0 18 15,29 0 22-15,0 0-16 16,-3 0 36-16,3 0-34 16,-4 0-38-16,4 0 0 15,0 0-26-15,0 0-1 16,0 0 2-16,0 0-27 16,0 0 38-16,0 0-38 15,0 0 0-15,0 0 25 16,0 0-10-16,0 0 17 0,0 0-14 15,0 0-8 1,0 0 12-16,0 0-22 0,0 0 0 16,0 0 17-16,0 0-17 15,0 0 0-15,0 0 8 16,0 0-7-16,0 0 35 16,0 0-36-16,4 16 1 15,28 19 5-15,12 19 5 16,11 13 17-16,6 3-2 15,2 3-25-15,0-8 27 16,-9-8-28-16,-7-12 0 16,-3-9-7-16,-12-2 8 15,-1-14-1-15,-15-4 0 16,-4-7 1-16,-5-6 5 16,-4-3-6-16,-3 0-41 0,4 0-19 15,8-31-145-15,1-13-281 16,2-5-280-16</inkml:trace>
  <inkml:trace contextRef="#ctx0" brushRef="#br0" timeOffset="415">836 109 1716 0,'0'0'384'0,"0"0"-271"15,0 0-30-15,0 0 151 0,0 0-3 16,0 0-114 0,0 0-34-16,0 0 32 0,-5 10-5 15,-6 6-23-15,-7 10-33 16,-4 14-13-16,-10 13 25 15,-9 14-34-15,-10 15-14 16,-3 14 28-16,-8 9-20 16,-1 6-8-16,6 1 4 15,6-7-22-15,7-9 23 16,7-14-23-16,15-19 0 0,8-18 14 16,6-16-14-1,4-12 0-15,4-12-2 0,0-5-23 16,0 0 23-16,0 0-49 15,0-2-39-15,34-64-110 16,5 4-313-16,-2-4-403 0</inkml:trace>
  <inkml:trace contextRef="#ctx0" brushRef="#br0" timeOffset="948">2035 578 2133 0,'0'0'576'0,"0"0"-477"16,0 0 34-16,0 0 55 15,0 0-36-15,0 0-104 16,0 0 1-16,120 0 23 15,-44 0-33-15,5 0-5 16,-1-6-22-16,-8 3-12 16,-12 3-1-16,-13 0-105 15,-34 12-201-15,-9 14-491 0,-4-6-1254 16</inkml:trace>
  <inkml:trace contextRef="#ctx0" brushRef="#br0" timeOffset="1157">1871 1028 2727 0,'0'0'547'16,"0"0"-497"-16,0 0-4 15,0 0 54-15,0 0 8 16,0 0-9-16,0 0-63 0,265 5-19 15,-111-5-17-15,-27 0-153 16,-14 0-656-16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11.9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0 757 2297 0,'0'0'403'15,"0"0"-403"-15,0 0-101 16,0 0 101-16,0 0 85 16,0 0-25-16,209-121-60 15,-119 43-26-15,7-11-14 0,-11-16 28 16,-11 2 3-16,-18 8 18 16,-20 15 8-16,-15 27 74 15,-13 26 62-15,-9 21 45 16,0 6-66-16,-3 68-63 15,-28 64-20-15,-9 59 3 16,5 20 13-16,8 3-29 16,17-55-21-16,10-52 7 15,0-31-22-15,0-20 1 16,16-5-1-16,8-6-79 16,20-31-98-16,-4-14-382 15,-5-8-606-15</inkml:trace>
  <inkml:trace contextRef="#ctx0" brushRef="#br0" timeOffset="412">1530 601 2586 0,'0'0'462'16,"0"0"-424"-16,0 0-19 15,0 0-7-15,0 0 92 16,0 0-2-16,180 141-53 16,-158-71-9-16,-13 6-40 15,-6 1-4-15,-3-13-7 16,0-14 11-16,0-16-25 0,0-21-1 16,-3-13 26-16,0 0-4 15,0-35 4-15,3-21-19 16,0-14 18-16,0-12 2 15,32-1-2-15,8 7 1 16,12 8 0-16,5 21 6 16,5 18 5-16,0 24-10 15,-6 5 51-15,-9 35-7 16,-13 27 0-16,-12 20-7 16,-9 8-28-16,-10 0 4 15,-3-3-14-15,0-15-29 16,3-16-17-16,15-36-155 15,1-15-394-15,3-5-198 0</inkml:trace>
  <inkml:trace contextRef="#ctx0" brushRef="#br0" timeOffset="922">2614 712 2111 0,'0'0'767'0,"0"0"-595"15,0 0-30-15,0 0 81 16,0 0-22-16,0 0-108 16,0 0-54-16,-151 106-14 15,134-46-24-15,13-4-2 16,4-3-47-16,29-11-49 0,20-14-34 16,10-19-104-16,3-9-54 15,-3-9 67-15,-8-30 110 16,-14-12 94-16,-15-5 18 15,-16 0 85-15,-6 3 93 16,-3 5 73-16,-22 16-10 16,4 8-49-16,-2 13-44 15,8 11-19-15,5 8-73 16,4 47-41-16,6 50 18 16,0 61-18-16,41 47 12 15,18 25-11-15,6-7-7 16,-3-22 19-16,-14-30-28 15,-12-33 0-15,-7-39 8 0,-16-35-8 16,-10-24 0-16,-3-9-1 16,-7-2 7-16,-37-11 8 15,-21-22-14-15,-26-4 6 16,-9-30 13-16,-5-29-19 16,8-19 0-16,19-18 0 15,26-13 0-15,33-6 0 16,25-28 0-16,100-28-3 15,87-48-42-15,-9 34-195 16,-9 29-934-16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18.7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1107 93 186 0,'0'0'2227'0,"0"0"-1929"16,0 0-209-16,0 0 157 15,0 0 1-15,0 0-110 16,0 0-81-16,-255-104-28 0,138 104-2 16,-15 27 2-16,-6 28 11 15,-1 10-39-15,16 11 1 16,28 5 21-16,29-4-22 15,34-2-1-15,28-6 1 16,4-3-20-16,51-7 19 16,25-11-31-16,22-8-11 15,16-17 11-15,6-7-37 16,-10-8 12-16,-16-5 32 16,-24-1 17-16,-23 2 1 15,-28 1 14-15,-19 7-4 16,-12-3 90-16,-46 7-33 0,-30 7-36 15,-17 4-1-15,-11 5 16 16,-1 3 54-16,11 9-14 16,23 3 10-16,20 2-14 15,31 3-39-15,27 1-17 16,5-2-18-16,56 0 0 16,35-12-1-16,29-10-15 15,124-26-95-15,-25-3-185 16,-12 0-747-16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16.4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0 266 2286 0,'0'0'303'0,"0"0"-167"15,0 0-111-15,0 215 75 16,0-13 114-16,0 55-84 15,0 20-40-15,3-50-20 16,7-64-52-16,-10-62-16 16,5-24-4-16,-2-5 3 15,1-9-2-15,3-8-34 16,-4-28-40-16,5-27-61 16,14-30-195-16,-5-31-264 15,2-16-1114-15</inkml:trace>
  <inkml:trace contextRef="#ctx0" brushRef="#br0" timeOffset="471">40 131 1852 0,'0'0'349'0,"0"0"-260"16,0 0 31-16,0 0 91 15,218-124-11-15,-148 124-34 16,6 0-86-16,-4 19-29 15,-2 27-4-15,-14 13-37 16,-21 10-2-16,-20 13-8 16,-15 0-2-16,-8 3-22 15,-34-7-3-15,-11-12 2 16,2-17 25-16,7-12-23 0,9-16 5 16,16-17 11-16,13-4 1 15,6 0-25-15,0 0-38 16,3-19 3-16,29-3 39 15,12-1-10-15,10 4 16 16,9 9-13-16,-1 10-25 16,-1 0 22-16,-5 12-2 15,-9 24 4-15,-8 9 35 16,-12 9 9-16,-17 2 38 16,-10-2 35-16,0-1 75 15,-18-3-48-15,-29-8-39 16,-14-5-20-16,-21-12 14 15,0-7-35-15,-10-12-10 0,4-6 7 16,12 0-19-16,10-9 2 16,19-15-9-16,22-2-78 15,25-27-166-15,6 11-401 16,32-1-1507-16</inkml:trace>
  <inkml:trace contextRef="#ctx0" brushRef="#br0" timeOffset="752">1403 1244 2016 0,'0'0'355'0,"0"0"-230"15,0 0 86-15,0 0 54 0,117-188-50 16,-110 162-90-16,-4 13-10 15,-3 13-15-15,0 0-41 16,0 26-2-16,-3 33-38 16,-16 23-4-16,2 10 8 15,-1 6-23-15,2-5 0 16,6-16-38-16,10-14-82 16,0-23-73-16,0-17-339 15,14-20-326-15</inkml:trace>
  <inkml:trace contextRef="#ctx0" brushRef="#br0" timeOffset="1267">1877 459 2343 0,'0'0'375'0,"0"0"-275"16,0 0-87-16,0 0 80 16,0 0 58-16,215-23-69 15,-153 36-38-15,-8 26-16 16,-6 17-10-16,-15 13 12 16,-22 13-30-16,-11 7-10 0,0 3 2 15,-32-7-49-15,-6-16 6 16,10-17-6-16,6-25-2 15,10-21 27-15,8-6-64 16,4-13-81-16,4-33 2 16,30-19-1-16,13-14-27 15,10-13 48-15,3-5 53 16,-3 9 80-16,-4 13 22 16,-15 17 109-16,-7 13 166 15,-14 15-15-15,-9 10-7 16,-8 17 13-16,0 3-61 15,-5 16-79-15,-24 40-75 16,-6 26-26-16,-6 16 38 16,1 13-12-16,11-2-13 15,19-8-10-15,10-12-28 0,0-20 11 16,32-16-11-16,22-21-51 16,24-13 6-16,12-19-44 15,45-19-219-15,-22-27-442 16,-25-3-886-16</inkml:trace>
  <inkml:trace contextRef="#ctx0" brushRef="#br0" timeOffset="1504">3555 840 2467 0,'0'0'386'0,"0"0"-307"0,0 0 14 16,0 0 79-16,258 26-94 15,-141-19-34-15,17-1-44 16,4 4 1-16,-2 3-2 16,6 0-156-16,-39-2-294 15,-30-9-315-15</inkml:trace>
  <inkml:trace contextRef="#ctx0" brushRef="#br0" timeOffset="1690">4258 527 1121 0,'0'0'1448'0,"0"0"-1145"16,0 0-218-16,0 0 173 15,0 204-20-15,0-98-93 16,0 5-106-16,0 0-33 15,0-6-6-15,0-9-54 16,0 9-163-16,4-30-495 16,6-19-997-16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15.7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0 378 2555 0,'0'0'475'15,"0"0"-402"-15,0 0-34 0,0 0 27 16,223-17 7-16,-147 3-18 15,9 4-46-15,-2 6-9 16,4 4-58-16,8 0-210 16,-22 0-366-16,-29 0-425 0</inkml:trace>
  <inkml:trace contextRef="#ctx0" brushRef="#br0" timeOffset="181">277 0 2557 0,'0'0'547'0,"0"0"-440"15,0 0-100-15,0 0 111 16,3 193-20-16,19-97-68 0,4 3-30 16,8 32-104-16,-6-26-370 15,-9-24-821-15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14.8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189 138 1829 0,'0'0'542'0,"0"0"-400"15,0 0-2-15,0 0 111 16,0 0-91-16,0 0-99 16,-13 313 28-16,19-41 17 15,8 43-39-15,-6-7 17 16,-8-42-43-16,0-86-40 15,0-49-1-15,0-45 2 16,0-27 11-16,7-4-13 0,-3-11-40 16,7-11-22-16,0-30-143 15,11-43-288-15,0-32-140 16,-4-17-1347-16</inkml:trace>
  <inkml:trace contextRef="#ctx0" brushRef="#br0" timeOffset="479">0 152 952 0,'0'0'1037'0,"0"0"-852"16,0 0-101-16,0 0 106 16,0 0-9-16,218-131-76 0,-123 121 10 15,8 10-48-15,-2 0-16 16,-9 33 9-16,-16 16-32 15,-24 13 9-15,-26 10-37 16,-26 7 0-16,0 3 13 16,-41-3-13-16,-22-4 0 15,-6-10 1-15,0-12 1 16,8-17 20-16,10-12-22 16,14-12 0-16,18-7 23 15,16-5-23-15,3 0 0 16,3-5-26-16,35-11 5 15,16 0 8-15,8 6 8 16,8 10-23-16,2 0 13 16,-2 13-4-16,-4 26-4 15,-16 10 7-15,-11 7 16 0,-17 10 10 16,-13-4-9-16,-9 1 17 16,-12-7 43-16,-36-9-2 15,-12-6-34-15,-10-9 14 16,-11-8-15-16,-2-11 23 15,5-9-41-15,14-4-5 16,12 0-1-16,30-14-15 16,27-37-174-16,37 0-351 15,17-1-237-15</inkml:trace>
  <inkml:trace contextRef="#ctx0" brushRef="#br0" timeOffset="757">1113 1090 1876 0,'0'0'327'0,"0"0"-223"16,0 0-42-16,13 171 131 15,9-125 4-15,15-2-129 16,18-13-53-16,14-4 9 16,10-21-24-16,9-6-21 15,-6-22-5-15,-13-35 23 16,-22-10 3-16,-27-5 8 15,-20 2 74-15,-20 7 76 16,-46 17-24-16,-25 11-22 16,-16 17-46-16,-6 12-57 15,12 6-9-15,21 0-35 0,46 4-128 16,27 1-132-16,7-5-501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20.1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1090 68 1352 0,'0'0'389'0,"0"0"-222"16,0 0 44-16,0 0 63 0,0 0-121 15,0 0-61-15,-138-63 0 16,73 58-38-16,-16 5 3 16,-10 0 14-16,-7 0 6 15,0 32-25-15,3 8-7 16,7 9-15-16,15 3 13 15,11 1-8-15,23-1 11 16,8-3-39-16,21-3-6 16,10-6-2-16,0-3-2 15,16-8 2-15,19-7-8 16,12-5-31-16,8-8 25 16,4-4-11-16,3-5 13 0,-8 0 7 15,-6 0-9 1,-19 0 4-16,-11 0 11 0,-18 0 0 15,0 0 15-15,-22 12 60 16,-29 11-50-16,-15 6 5 16,-6 3-30-16,-4 9 20 15,3-5 5-15,10 0-4 16,16-5 40-16,10 10-25 16,15-3-30-16,12 9 21 15,10 0-26-15,0 2 0 16,15-3 23-16,20-5-22 15,16-4 10-15,8-5-12 16,14-8-3-16,6-11-8 0,16-10-10 16,12-3-51-1,53-9-106-15,-21-22-410 0,-19 3-783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20.6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70 185 1513 0,'0'0'715'0,"0"0"-599"15,0 0-84-15,0 0 120 16,0 0 129-16,0 0-92 15,0 0-143-15,-69-104 12 16,69 74-44-16,27 5 16 16,5 11 12-16,9 3-17 0,6 11 23 15,0 8-28-15,4 34 7 16,3 17 49-16,2 13-39 16,-2 0-14-16,-3-4-19 15,3-10 5-15,2-13 0 16,1-20-9-16,2-13 0 15,-1-12 4-15,1-8-4 16,-5-36-1-16,4-11-32 16,-2-7-39-16,20-39-34 15,-10 19-221-15,-4 10-496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21.6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179 443 1719 0,'0'0'238'0,"0"0"-118"0,0 0 78 16,0 0 66-16,0 0-61 15,0 0-121-15,0 0-45 16,-78 178-4-16,61-85 10 16,-1 13 10-16,-1-7-52 15,4-17 5-15,1-12 5 16,6-22-11-16,1-19-1 15,4-13 0-15,3-13 1 16,0-3-7-16,0 0-8 16,0-35-12-16,10-24 19 15,12-20-11-15,5-23 8 0,-2-8 4 16,1-6 7 0,-4 8 18-16,-5 19 18 0,-2 19 25 15,-5 26 65-15,-2 21-23 16,3 18-24-16,4 5-29 15,10 24-34-15,19 31 71 16,7 17-58-16,12 13-28 16,6 11 27-16,0 6-28 15,4 1 9-15,0-5-9 16,-1-7-2-16,1-9-8 16,-7-22-13-16,-3-18-11 15,-9-19 33-15,-10-17-29 16,-12-6 13-16,-10-3 11 0,-10-35 6 15,-12-20-4 1,0-17 4-16,0-18 0 0,-19-23 16 16,-6-9-16-16,3-10 8 15,3 10-1-15,12 12-6 16,7 17 53-16,0 17-38 16,4 16-15-16,21 17 23 15,4 10-24-15,11 14 0 16,4 12-1-16,7 10-26 15,25 0-78-15,-13 0-375 16,-9 10-532-16</inkml:trace>
  <inkml:trace contextRef="#ctx0" brushRef="#br0" timeOffset="406">2173 0 2096 0,'0'0'482'0,"0"0"-382"16,0 0 40-16,-274 147 132 15,147 30-82-15,-1 80-75 16,20 35-2-16,42-17-35 15,50-62-2-15,16-83-44 16,26-43-32-16,43-29-5 16,117-14-80-16,-15-18-194 15,5-19-857-15</inkml:trace>
  <inkml:trace contextRef="#ctx0" brushRef="#br0" timeOffset="3349">2921 318 214 0,'0'0'1511'16,"0"0"-1305"-16,0 0-104 15,0 0 102-15,0 0 61 16,0 0-109-16,-44 0-51 16,25 0-4-16,-3 0-17 15,-3 0-48-15,-7 0 37 16,-6 4-54-16,-9 18 1 15,-7 11 8-15,-9 16 13 16,1 13 16-16,8 13-15 16,3 12-9-16,19 5 26 15,10 6-35-15,17-2-6 16,5-5 3-16,0-2-20 0,34-10 17 16,10-14-17-16,6-9-1 15,13-17 13-15,6-13-13 16,7-16-26-16,7-10 2 15,-2-5-19-15,2-36 29 16,-5-18-2-16,-17-16 16 16,-14-14-1-16,-21-11 2 15,-26-7 10-15,0-1 26 16,-48 4-14-16,-16 8 8 16,-14 17-10-16,9 25-9 0,18 19-12 15,29 16-90 1,15 13-480-16,7 1-2021 0</inkml:trace>
  <inkml:trace contextRef="#ctx0" brushRef="#br0" timeOffset="4011">3760 1027 2072 0,'0'0'347'0,"0"0"-236"16,0 0-81-16,0 0 137 0,0 0 82 15,25 229-98-15,-25-157-29 16,0 5-58-16,-22 0-40 15,-15 5-24-15,-14 11-39 16,7-21-262-16,12-20-569 0</inkml:trace>
  <inkml:trace contextRef="#ctx0" brushRef="#br0" timeOffset="6929">4798 826 1629 0,'0'0'267'16,"0"0"-153"-16,0 0 92 16,0 0 1-16,0 0-31 15,0 0-120-15,0 0-36 16,47-39 30-16,1 24-15 16,2 8-3-16,6 7 21 15,2 0-13-15,4 7 35 0,-4 28-30 16,-7 12-30-16,-11 4 19 15,-8 6-34-15,-13 1 11 16,-11-2 0-16,-8 0-10 16,0-7 23-16,-11-5-24 15,-22-6 1-15,-11-8 11 16,-6-7-12-16,-6-11-1 16,-10-9 1-16,2-3 0 15,-6 0 20-15,4-32-20 16,-3-11-9-16,6-9-4 15,9-13 13-15,10-1-17 16,16 1 16-16,9 7 1 16,19 11 1-16,0 3-1 15,0 11 8-15,32 11 1 16,12 5-8-16,9 12 21 0,7 0 17 16,10 5-28-16,-1 0 31 15,4 0-41-15,0 0 17 16,-4 0 27-16,0 0-27 15,-6 0 5-15,-6 0-9 16,-9 0-13-16,-11 0 26 16,-8 0-27-16,-7 0-16 15,0 0 14-15,10-23-128 16,-2-2-163-16,-8-4-418 0</inkml:trace>
  <inkml:trace contextRef="#ctx0" brushRef="#br0" timeOffset="7399">5833 315 2004 0,'0'0'463'15,"0"0"-418"-15,0 0 8 16,0 0 138-16,0 0-57 0,0 0-41 16,0 0-60-1,205-82 3-15,-161 94 40 0,-9 22-35 16,-20 11 20-16,-15 5-17 15,0 6-23-15,-25 5 40 16,-26-1-43-16,-4-7 1 16,-3-6 19-16,11-12-11 15,13-9 4-15,17-16-4 16,12-8-26-16,5-2 38 16,5 0-39-16,34 0 0 15,13-2 5-15,13-11-5 16,7 7 0-16,-6 3 0 0,-3 3-4 15,-12 0-4 1,-8 0-100-16,5 9-152 0,-16 6-376 16,-10-4-614-16</inkml:trace>
  <inkml:trace contextRef="#ctx0" brushRef="#br0" timeOffset="7673">6603 128 2471 0,'0'0'623'0,"0"0"-553"16,0 0-40-16,0 0 189 0,0 0-86 15,192 157-37-15,-78-38-45 16,24 54 0-16,4 46 74 15,-21 19-77-15,-49-12-30 16,-63-26 33-16,-21-48-38 16,-49-32-13-16,-5-25-15 15,-66 19-103-15,15-15-185 16,-6-9-977-16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34.5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293 506 1590 0,'0'0'374'0,"0"0"-167"15,0 0-120-15,0 0 67 16,0 0 38-16,-53 209-71 16,40-112-45-16,6 6 3 15,-1 15 2-15,4-1-17 16,4 6-31-16,0-8-12 15,4-7 1-15,18-20-14 16,3-11-8-16,4-22 0 0,4-17 0 16,8-14-8-16,6-20-22 15,8-4-35-15,10-28-19 16,8-27 11-16,3-23-6 16,0-17-14-16,-1-13 13 15,-14-8-7-15,-5-1 34 16,-18 0 41-16,-9 10 12 15,-10 16 67-15,-11 15 41 16,-4 21 33-16,-4 18-10 16,0 14 16-16,0 20 4 15,-9 3-33-15,-4 36-48 16,1 39-69-16,-2 24 0 16,2 23-1-16,9 1 1 0,3-1-1 15,0-8 0-15,22-11 0 16,10-21 0-16,5-19-71 15,11-31-52-15,2-25-78 16,5-7-90-16,4-43-66 16,-2-19-24-16,-4-8-276 15,-9-2-146-15</inkml:trace>
  <inkml:trace contextRef="#ctx0" brushRef="#br0" timeOffset="457">1473 1266 975 0,'0'0'556'0,"0"0"-266"15,0 0 4-15,0 0-43 16,0 0-113-16,0 0 2 15,-84 152-14-15,77-84-19 16,7-5-43-16,0-9-13 0,22-10-33 16,25-16-18-16,12-7-1 15,11-21-48-15,-6 0-26 16,-1-21 48-16,-16-23 7 16,-18-12 19-16,-21-10 2 15,-8-4 0-15,-22 3 87 16,-29 7-10-16,-11 14 25 15,-7 17 7-15,6 15-73 16,9 12 7-16,13 2-37 16,16 0-7-16,21 0 0 15,4 0-77-15,22 6-4 16,33 4 12-16,14-4-85 16,16 1 30-16,-3-7-40 15,3 0 38-15,-9 0 23 0,-7 0 56 16,-13 0 47-16,-17 0 25 15,-14 0 27-15,-16 0 177 16,-9 0 40-16,0 0-69 16,-19 10-54-16,-14 23-63 15,-6 13-14-15,1 13-12 16,10 9-30-16,9 2 18 16,16-5-43-16,3-10 4 15,0-8-12-15,28-10 1 16,1-12-56-16,8-15-100 15,4-10-168-15,-9-10-311 16,-13-20-552-16</inkml:trace>
  <inkml:trace contextRef="#ctx0" brushRef="#br0" timeOffset="648">1527 931 1936 0,'0'0'472'15,"0"0"-393"-15,0 0-71 16,0 0 143-16,0 0 63 16,0 0-116-16,0 0-56 15,151 44-42-15,-133-9-27 16,-18 34-109-16,0-9-371 16,-18-5-303-16</inkml:trace>
  <inkml:trace contextRef="#ctx0" brushRef="#br0" timeOffset="850">700 400 1950 0,'0'0'364'15,"0"0"-268"-15,0 0-43 16,186-10 83-16,-132 10-14 15,-10 34-122-15,-6 7-15 16,-10 38-119-16,-9-14-256 0,-9-7-523 16</inkml:trace>
  <inkml:trace contextRef="#ctx0" brushRef="#br0" timeOffset="968">1284 567 768 0,'0'0'1466'0,"0"0"-1145"16,0 0-107-16,135-243-50 15,-62 168-65-15,69-26-99 16,-19 19-193-16,3 16-1074 0</inkml:trace>
  <inkml:trace contextRef="#ctx0" brushRef="#br0" timeOffset="2260">3381 1398 2354 0,'0'0'172'15,"0"0"-172"-15,0 0 0 16,0 0 29-16,0 0 56 15,167-175-44-15,-87 100-40 16,4-5-1-16,-4-11 0 16,-11 0 1-16,-9-8-1 0,-25 3 0 15,-20 9 0-15,-15 10 12 16,0 19 37-16,-34 15 80 16,-16 20 7-16,-4 23-12 15,-6 0 15-15,-1 57-72 16,6 31-43-16,7 31 30 15,13 18-42-15,16 17 11 16,16 3-23-16,3-3 7 16,13-5-20-16,31-22 13 15,16-25-90-15,5-33-57 16,8-40-98-16,7-29-36 16,-4-16 46-16,2-50 47 15,-18-16 98-15,-12-6 32 0,-14-1 58 16,-12 10 58-1,-9 20 138-15,-9 20 36 0,-4 20 34 16,0 19-39-16,0 0-104 16,0 42-107-16,0 12-10 15,5 14 31-15,8-1-36 16,13-4 0-16,17-16-1 16,8-15-60-16,12-19 58 15,-1-13-179-15,-7-15 0 16,-8-33 90-16,-15-13-12 15,-5-5 45-15,-10 1 37 16,-9 11 21-16,-8 15 18 16,0 16 48-16,0 13 75 15,0 10-8-15,0 3-97 16,0 34-21-16,0 10-14 0,0 8 0 16,4-3 13-16,18-2-14 15,7-8-13-15,15-15-17 16,3-17-38-16,10-10-35 15,-1-5-41-15,-8-33 89 16,-10-8 37-16,-7-3-24 16,-9 9 32-16,-12 7 10 15,-7 17 37-15,-3 16 61 16,0 0 20-16,0 13-63 16,0 27 5-16,0 9-38 15,0 3-16-15,0 2 8 16,12-13-14-16,27-10-1 15,17-17-5-15,1-14 5 0,3 0-1 16,-10-31-23 0,-14-15 13-16,-21-10 6 0,-15-7 12 15,0 4-3-15,-32 6 25 16,-24 8 40-16,-1 8 56 16,-9 18-67-16,12 10-2 15,6 9 1-15,18 0-40 16,20 0-16-16,10 2-15 15,6 15-52-15,42 2 59 16,14 1-43-16,14-3-25 16,9-4 33-16,3-3 2 15,-2 2 22-15,2 2 7 16,0 6 6-16,-5 6-3 0,-2 7 7 16,-20 6 2-16,-17 4-3 15,-19-4 3-15,-16 1 0 16,-9-10-42-16,0-8-21 15,-15-8 62-15,-11-12-17 16,-2-2 18-16,6 0-10 16,10-33 11-16,12-13-1 15,0-9 0-15,12-8 6 16,28-2 9-16,11 5-5 16,3 11 26-16,5 19 30 15,-1 18 0-15,-4 12 25 16,-7 7 3-16,-3 35-11 15,-7 14 6-15,-5 10-56 16,-6 3-22-16,-8-1 5 0,-6-1-16 16,-12-12-38-16,0-9-122 15,0-20-188-15,4-13-279 16,2-13-427-16</inkml:trace>
  <inkml:trace contextRef="#ctx0" brushRef="#br0" timeOffset="2741">6884 1230 1341 0,'0'0'1231'0,"0"0"-991"15,0 0-56-15,0 0 132 16,0 0-117-16,0 0-65 16,-222 92-53-16,185-47-45 0,15 2-17 15,18-1-19-15,4-4-27 16,19-13-27-16,28-4-65 15,4-13-29-15,8-12-69 16,-4 0-41-16,-8-26 103 16,-7-14 80-16,-18-2 75 15,-8 0 17-15,-14 5 68 16,0 14 96-16,0 6 48 16,-14 17-57-16,-13 0-46 15,2 40-65-15,-7 26-31 16,7 25 65-16,6 25-49 15,12 15-10-15,7 13-3 16,7 4 0-16,33 6-6 16,8-7-7-16,3-10-20 0,-11-18 32 15,-11-26-31-15,-14-32 10 16,-15-23-1-16,0-26-10 16,-22-12 18-16,-25-8-18 15,-6-34 2-15,-1-19-11 16,10-21 3-16,9-13-3 15,16-17 8-15,19-3-22 16,0-6-4-16,4-4-52 16,50-48-116-16,-7 26-265 15,-10 21-574-15</inkml:trace>
  <inkml:trace contextRef="#ctx0" brushRef="#br0" timeOffset="3029">5155 709 2150 0,'0'0'372'0,"0"0"-235"16,0 0-113-16,0 0 92 16,0 0 74-16,0 0-133 0,0 0-31 15,183 6-26-15,-158 53-155 16,-25 56-5-16,0-15-363 16,-3 0-392-16</inkml:trace>
  <inkml:trace contextRef="#ctx0" brushRef="#br0" timeOffset="3187">4868 2221 1979 0,'0'0'487'16,"0"0"-386"-16,0 0 11 15,0 0-36-15,0 0-76 0,0 0-507 16,0 0-696-16</inkml:trace>
  <inkml:trace contextRef="#ctx0" brushRef="#br0" timeOffset="3380">4602 689 2369 0,'0'0'476'0,"0"0"-403"16,0 0-52-16,0 0 4 0,0 0 49 16,0 0-74-1,0 0-26-15,139 209-277 0,-139-127-820 0</inkml:trace>
  <inkml:trace contextRef="#ctx0" brushRef="#br0" timeOffset="4431">0 3516 1802 0,'0'0'471'0,"0"0"-416"0,0 0-54 16,0 0 45-1,0 0 80-15,0 0-35 0,0 0-47 16,98-117-35-16,-67 104 27 16,-3 13-36-16,1 0 0 15,-3 27 75-15,-1 25-38 16,0 14-9-16,-6 9-22 16,-7-3-6-16,-2-3 12 15,-7-15-12-15,-3-19 0 16,0-16 14-16,0-12-14 15,0-7 18-15,0 0 7 16,0-26-16-16,0-21 24 16,-7-18-33-16,7-11 0 15,0-2-12-15,11 2 20 16,22 12-9-16,8 13 1 0,-2 20 0 16,5 17-5-16,0 14 5 15,3 6 0-15,1 44 17 16,-8 12-5-16,-8 10-12 15,-6 0 0-15,-11-2 0 16,-5-12-7-16,-7-16 7 16,3-15 0-16,-6-13 0 15,0-14 1-15,0 0 8 16,0-30-9-16,0-14 1 16,0-14-4-16,10-5 3 15,15-2-2-15,12 6 1 16,2 5 1-16,5 16-1 15,0 21-5-15,-7 17 6 16,-1 14 60-16,1 42 37 0,-8 19-49 16,-4 13-5-16,-6 5-37 15,-1-9 15-15,-8-8-16 16,2-17 2-16,2-12-14 16,-2-15-17-16,6-15-175 15,18-17-127-15,1-35-318 16,-5-9-1168-16</inkml:trace>
  <inkml:trace contextRef="#ctx0" brushRef="#br0" timeOffset="4651">1602 2867 2203 0,'0'0'373'16,"0"0"-283"-16,0 201-17 15,-15-80 146-15,-7 43-57 16,-7 36-78-16,-5-13-32 16,5-24-46-16,4-29-5 15,10-46-1-15,8-11-89 16,7-19-173-16,0-29-509 16,0-29-1253-16</inkml:trace>
  <inkml:trace contextRef="#ctx0" brushRef="#br0" timeOffset="5150">1691 3593 1930 0,'0'0'363'0,"0"0"-278"15,0 0 2-15,0 0 80 16,239-56-45-16,-156 0-10 15,1-12-92-15,-4-9-20 16,-14-1 20-16,-22-1-20 16,-26 5 0-16,-18 4 0 15,0 10 0-15,-30 18 60 16,-14 16 64-16,-7 17 13 16,-3 9-58-16,-9 26-40 0,6 39-5 15,1 21-17-15,9 15-16 16,15 13 40-16,13 11-35 15,9 0-6-15,10 1 5 16,0-12-5-16,0-14-12 16,3-25-15-16,13-27-24 15,-3-17 17-15,6-28-44 16,-1-3 1-16,8-27 65 16,6-33 5-16,15-10 7 15,4-14-6-15,11 9 6 16,1 10 7-16,-2 18 4 15,-2 22-11-15,-5 25 51 16,-6 0 61-16,-8 32-39 16,-8 20-23-16,-10 8-29 15,-10-2 20-15,-5-5-41 0,0-8-29 16,15-5-107-16,-4-14-413 16,4-12-640-16</inkml:trace>
  <inkml:trace contextRef="#ctx0" brushRef="#br0" timeOffset="5429">3555 3042 2631 0,'0'0'472'16,"0"0"-472"-16,0 0 6 16,0 0 129-16,0 210-7 15,0-92-87-15,-3 17-25 16,-12 2-15-16,-7 1 9 16,8-16-10-16,2-21-97 15,9-28-120-15,3-29-322 16,0-27-191-16</inkml:trace>
  <inkml:trace contextRef="#ctx0" brushRef="#br0" timeOffset="6802">3117 3576 2053 0,'0'0'542'15,"0"0"-512"-15,0 0-5 16,0 0 177-16,0 0-38 15,0 0-67-15,245 0-67 16,-158 0-15-16,1 0 14 16,-7 0-20-16,-20 13-8 15,-11 17-1-15,-16 17 1 16,-15 6 10-16,-12 12-11 16,-7 0-1-16,0-3 1 15,3-7-23-15,9-15-13 0,13-17-49 16,7-15-83-16,12-8 25 15,7-24 81-15,0-23-11 16,-11-11-60-16,-8 2 57 16,-10 0 45-16,-10 12 31 15,-8 16 59-15,-4 11 147 16,0 17 48-16,0 0-76 16,0 21-81-16,0 24-71 15,0 14 29-15,0 6-16 16,0 2-38-16,22-9 13 15,18-11-14-15,14-15-18 16,12-17 18-16,7-15-87 0,-4-8 9 16,-11-31-24-1,-6-8-3-15,-16-11 35 0,-11-4 27 16,-10-1 43-16,-4 1 1 16,-8 9 44-16,-3 17 91 15,0 16 29-15,0 18-33 16,0 2-1-16,0 19-96 15,0 26-35-15,0 14 18 16,0 7-18-16,0-3 0 16,22-5-1-16,8-12-17 15,6-12 6-15,5-18-33 16,2-16-31-16,-4 0 7 16,-1-21-2-16,-6-20 41 15,-7-8-1-15,-3-4 16 16,-3 0 4-16,-7 5 11 0,-9 7 0 15,-3 13 41 1,0 9 19-16,0 5 26 0,0 10-4 16,0 4-19-16,0 0-12 15,0 37-51-15,0 18 7 16,0 20 7-16,0 14-1 16,0 12 7-16,0 8-9 15,25 3-10-15,7 2 37 16,2-6-37-16,-8-5 0 15,-13-12 21-15,-13-8-22 16,0-21 0-16,-17-14 3 16,-20-17 3-16,-7-15 7 15,0-16-13-15,0 0 0 16,5-7-7-16,5-33-1 0,12-15-7 16,19-20-6-16,3-21-22 15,22-12 1-15,37-11-54 16,21 5-22-16,11 0-5 15,7 8-28-15,0 8 56 16,-10 6 51-16,-12 5 44 16,-20 13 10-16,-20 9 69 15,-18 15 29-15,-18 13 54 16,0 15-28-16,-25 9-30 16,-16 13-44-16,-10 0-23 15,-3 0 8-15,7 26-45 16,3 8 0-16,19 9 9 15,9 5-8-15,16 4-1 0,0 2 0 16,19-1-34-16,22-12 4 16,6-11-51-16,7-19-25 15,5-11-15-15,6-11-131 16,1-31 174-16,3-17 53 16,-3-7-36-16,-4 10 50 15,-14 13-7-15,-16 26 18 16,-13 17 26-16,-16 17 91 15,-3 35-30-15,0 11-34 16,0-1-32-16,-3-3 11 16,-6-12-32-16,6-18 1 15,3-13 7-15,-4-16-7 16,4 0 20-16,0-16 33 0,0-24-52 16,0-16 16-1,0-2-18-15,4-8 0 0,18 3 14 16,6 14-13-16,3 10 23 15,4 18 18-15,3 21-2 16,2 0 56-16,2 44-30 16,-1 12-3-16,0 10 30 15,-6 2-61-15,-4-6-17 16,-9-6-15-16,-12-16-14 16,-7-14-47-16,-3-16-107 15,-7-10-114-15,-30-6-411 16,-7-21-1262-16</inkml:trace>
  <inkml:trace contextRef="#ctx0" brushRef="#br0" timeOffset="7014">5130 3372 2203 0,'0'0'496'0,"0"0"-405"16,0 0 30-16,0 0 28 15,0 0 4-15,0 0-32 16,270-183-86-16,-178 157-28 16,-9 9-7-16,-14 14-3 15,-13 3-113-15,-14 0-200 16,-12 17-316-16,-13-1-232 0</inkml:trace>
  <inkml:trace contextRef="#ctx0" brushRef="#br0" timeOffset="7113">5893 3054 202 0,'0'0'1766'0,"0"0"-1186"0,0 0-367 16,164-200-46-16,-51 118-115 16,-15 14-52-16,-19 12-515 0</inkml:trace>
  <inkml:trace contextRef="#ctx0" brushRef="#br0" timeOffset="7720">8047 3005 1160 0,'0'0'787'0,"0"0"-569"16,0 0-99-1,0 0 60-15,0 0 44 0,0 0-63 16,0 0-47-16,-25 224 5 16,32-88-28-16,-7 13-43 15,0-5-31-15,0-9 5 16,0-20-21-16,0-23-29 15,3-23-77-15,5-18-202 16,-4-17-347-16,-4-21-658 0</inkml:trace>
  <inkml:trace contextRef="#ctx0" brushRef="#br0" timeOffset="8005">7701 3678 1965 0,'0'0'362'16,"0"0"-285"-16,0 0-62 16,0 0 131-16,0 0 37 15,230 16-37-15,-148-16-72 16,10 0-55-16,-4 0 19 16,-4 11-6-16,-14 5-11 15,-13 10 0-15,-13 16-20 16,-19 8 11-16,-9 13 18 15,-13 6-12-15,-3-3 17 16,0-8-35-16,0-9-2 16,0-17-16-16,0-18-103 0,0-14-178 15,19-16-220-15,3-21-13 16</inkml:trace>
  <inkml:trace contextRef="#ctx0" brushRef="#br0" timeOffset="8141">8455 3433 1952 0,'0'0'608'0,"0"0"-497"16,0 0-46-16,0 0-6 15,0 0-59-15,0 0-233 16,0 0-282-16,95 64-727 0</inkml:trace>
  <inkml:trace contextRef="#ctx0" brushRef="#br0" timeOffset="8844">8842 3733 1633 0,'0'0'369'0,"0"0"-284"16,0 0 8-16,41 181 65 15,-35-138-56-15,-6-3-50 16,4-15-52-16,-4-10-8 16,0-9 7-16,0-6-7 15,0 0 7-15,-4-27-13 16,-7-13 14-16,4-9 0 15,7-3 16-15,0-1 7 16,0 8 46-16,29 8 9 0,8 11 10 16,7 19-15-1,3 7-22-15,1 0 38 0,-1 33-42 16,0 11-19-16,-6 4 42 16,-9 9-49-16,-10-5-21 15,-9 0-15-15,-4-2-22 16,-9-17-15-16,0-11-117 15,0-12-6-15,7-10 50 16,5-13 48-16,4-36-28 16,15-21 5-16,8-17 46 15,8-18 33-15,12-11-36 16,11-8 20-16,-1 2 37 16,4 4 24-16,-7 15 52 15,-19 22 102-15,-15 15 16 16,-20 24 51-16,-12 19-24 0,0 9-46 15,-15 14-24 1,-17 0-92-16,-12 9-28 0,-4 32-11 16,8 18-10-16,3 14 23 15,15 11-33-15,8 11 0 16,7 3 3-16,7 5-3 16,0-5 0-16,0-3 0 15,0-10-29-15,7-16 1 16,7-15-52-16,4-21-15 15,4-25 12-15,7-8 16 16,8-15 37-16,4-25 18 16,6-9 12-16,4 6-3 15,0 7 3-15,-1 17 0 0,-2 15 78 16,-1 4 4-16,-3 7-5 16,-7 28 2-16,-8 9-24 15,-10 0-1-15,-9 0-49 16,-7-12-5-16,-3-8 0 15,0-14-86-15,0-10-96 16,-10 0-174-16,-15-23-755 0</inkml:trace>
  <inkml:trace contextRef="#ctx0" brushRef="#br0" timeOffset="9018">8761 3009 2996 0,'0'0'330'0,"0"0"-330"0,271-108-108 16,-114 33-216-16,-24 2-2290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45.6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88 50 2569 0,'0'0'350'0,"0"0"-278"0,0 0-63 16,0 0 32-16,240-10 6 15,-162-7-47-15,16 4-181 16,-18 6-338-16,-25 4-602 0</inkml:trace>
  <inkml:trace contextRef="#ctx0" brushRef="#br0" timeOffset="162">0 482 2720 0,'0'0'373'0,"0"0"-307"16,0 0 96-16,0 0-23 0,0 0-91 15,331 13-48-15,-187-16-240 16,-10-10-630-16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44.7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346 833 2023 0,'0'0'358'16,"0"0"-168"-16,0 0-96 16,0 0 60-16,0 0 15 15,0 168-32-15,0 2 13 16,0 52-71-16,0 13-34 0,0-36 9 15,4-54-30 1,-4-50-6-16,0-13-18 16,0-3 0-16,0-2-21 0,0-16-76 15,0-29-60-15,3-24-114 16,9-8-71-16,-2-47-142 16,5-25-1-16,-4-23 116 15,-11-19-17-15,0-13 105 16,0-9 281-16,-41-32 72 15,2 14 435-15,-2-5-172 16,4 8-53-16,17 38-21 16,11-2 30-16,9 25-69 15,9 26-71-15,33 18-5 16,17 17-59-16,18 14-21 16,7 15-8-16,7 0-27 0,1 27 25 15,-9 26-43 1,-11 12-13-16,-16 12 29 0,-27 7-22 15,-22 5-6-15,-7 0-1 16,-32-10 1-16,-24-9 0 16,-5-12-1-16,5-20-6 15,5-13 0-15,16-16 12 16,9-9-6-16,11 0 0 16,12-4 6-16,3-15-15 15,3-1-3-15,29 3-12 16,16 8 18-16,7 6 0 15,6 3 6-15,-1 0-6 16,-6 14 6-16,-4 17 2 0,-9 6-2 16,-12 5-6-1,-17 2 5-15,-12 5 2 0,0-4 6 16,-29 1 9-16,-24-7-1 16,-7-4 29-16,-10-11-43 15,1-10 10-15,3-12 19 16,12-2-24-16,13 0-6 15,19-20-55-15,22-25-220 16,41 1-468-16,6 6-1328 0</inkml:trace>
  <inkml:trace contextRef="#ctx0" brushRef="#br0" timeOffset="280">1363 1605 1458 0,'0'0'690'15,"0"0"-551"-15,0 0-41 16,0 0 150-16,0 0 1 16,0 0-119-16,0 0-91 15,-66 168-32-15,66-147-7 16,0-4 1-16,27-4-7 16,8-13-18-16,9 0-4 15,0-2 22-15,-11-26 7 16,-8-7-1-16,-13 2 2 15,-12 3 5-15,0 7 62 16,-22 4-9-16,-22 6 6 16,-7 2-66-16,-25 5-56 0,13 3-403 15,9-4-664-15</inkml:trace>
  <inkml:trace contextRef="#ctx0" brushRef="#br0" timeOffset="660">0 588 1689 0,'0'0'319'0,"0"0"-231"16,0 0-27-16,0 0 152 15,0 0-21-15,0 0-76 16,0 0-52-16,240-149-34 16,-137 81 12-16,2-11-5 15,1-3 30-15,-11 7 26 16,-15 12 15-16,-18 16 42 15,-18 26-65-15,-12 21-31 16,-3 0-6-16,2 52 9 16,4 20-15-16,16 17-42 15,40 37-134-15,-10-16-388 16,-5-22-719-16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10.8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348 0 1916 0,'0'0'325'0,"0"0"-224"16,0 0 50-16,0 0 63 16,0 0 18-16,0 0-116 15,-176 12-78-15,119 32 10 16,7 18-6-16,12 14-6 16,19 11 9-16,19-3-45 15,0-3 1-15,41-14-9 16,31-16-35-16,19-25-47 15,17-24-100-15,11-4 54 16,-3-44 17-16,-11-16-27 0,-21-1 71 16,-22 1 75-1,-27 17 11-15,-19 20 120 0,-16 17 83 16,0 8 15-16,-11 12-73 16,-13 34-119-16,2 16-28 15,9 12 21-15,10-5-30 16,3-7 0-16,29-20-67 15,20-23-80-15,16-19 8 16,11 0 82-16,-1-40 12 16,-7-16-77-16,-12-5 76 15,-13-4 46-15,-11 9 16 16,-13 14 86-16,-13 17 116 0,-6 14-15 16,0 11-41-16,0 0-54 15,0 25-87-15,0 17-8 16,0 13-13-16,0 4-23 15,16 2-92-15,11-14-176 16,39-23-186-16,-3-12-72 16,-4-12-1156-16</inkml:trace>
  <inkml:trace contextRef="#ctx0" brushRef="#br0" timeOffset="337">2078 213 2186 0,'0'0'696'0,"0"0"-545"0,0 0 69 16,0 0 0 0,-200-25-57-16,119 62-47 0,6 13-71 15,13 16-17-15,22 0-1 16,24 1-27-16,16-5-13 16,24-12-35-16,35-14-50 15,17-18 2-15,7-18-42 16,6-11-20-16,-11-28 71 15,-13-9 31-15,-16-1 29 16,-20 13 27-16,-13 14 8 16,-14 16 98-16,-2 6 60 15,0 9-76-15,0 27-49 16,-2 18-41-16,-6 10 1 16,5-2-1-16,3-4-12 15,0-18-34-15,0-18-177 0,3-22-332 16,-3-14-176-1,0-22-1138-15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49.6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 2365 0,'0'0'619'0,"0"0"-466"15,0 0-146-15,0 0 71 16,0 0 99-16,0 0-54 16,0 0-56-16,218 0-50 15,-139 0-16-15,6 0 26 16,-6 0-27-16,-9 0-45 15,-8 13-114-15,-18 8-345 16,-25-4-353-16</inkml:trace>
  <inkml:trace contextRef="#ctx0" brushRef="#br0" timeOffset="181">60 496 2492 0,'0'0'633'0,"0"0"-490"16,0 0-94-16,0 0 107 16,0 0 28-16,0 0-101 15,0 0-73-15,242 63-10 16,-156-47-132-16,-4-3-568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48.2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293 486 995 0,'0'0'785'16,"0"0"-593"-16,0 0 3 0,0 0-25 15,0 0-28-15,-44 202 80 16,44-33-18-16,0 43-129 16,-3 19 1-16,-6-38-19 15,6-45-30-15,-4-49 9 16,4-17-34-16,-1 0-1 16,4-8-1-16,0-8-5 15,0-26-56-15,0-31-171 16,29-25-114-16,7-33-132 15,-6-12-681-15</inkml:trace>
  <inkml:trace contextRef="#ctx0" brushRef="#br0" timeOffset="485">212 578 1729 0,'0'0'329'0,"0"0"-196"16,0 0 19-16,0 0 50 15,0 0-60-15,230-17-32 16,-142 51-68-16,0 4-21 16,-2 8-8-16,-13 3-12 15,-17 7 20-15,-24 5-21 16,-29 9 0-16,-3 0 42 16,-44 2-42-16,-20-10 10 15,-9-9-10-15,-1-16 1 16,13-18 12-16,17-15-7 0,15-4 0 15,14 0 57 1,15-11-42-16,0-16-21 0,7-5-7 16,30-1-15-16,10 3 21 15,4 14-26-15,8 9-8 16,-5 7 35-16,4 14-18 16,-6 23 17-16,-4 10-5 15,-10 10 5-15,-12 2-13 16,-14-1 13-16,-12-1 1 15,0-6 9-15,-22-11-8 16,-22-10 23-16,-10-7 17 16,-6-10-8-16,-6-10 35 15,2-3-26-15,8 0-9 16,6-16 33-16,14-11-37 16,6-2-13-16,16 2-16 0,11 1-68 15,6-3-122 1,29 3-301-16,9 4-198 0</inkml:trace>
  <inkml:trace contextRef="#ctx0" brushRef="#br0" timeOffset="748">1211 1496 1711 0,'0'0'279'16,"0"0"-142"-16,0 0 151 15,0 0-3-15,0 0-67 0,0 0-68 16,186-119-30 0,-175 110 9-16,-3 9-29 0,-8 0-33 15,0 17 14-15,0 35-45 16,0 14 0-16,-12 13-21 16,-1 0-13-16,4-4-4 15,2-10-11-15,4-12-97 16,3-20-116-16,0-11-417 15,0-22-541-15</inkml:trace>
  <inkml:trace contextRef="#ctx0" brushRef="#br0" timeOffset="1094">0 441 2051 0,'0'0'320'0,"0"0"-254"16,0 0-34-16,0 0 101 15,0 0 41-15,0 0-40 16,224-140-62-16,-123 82 7 15,1-5-26-15,1 1-2 16,-8 9 1-16,-13 14-43 16,-7 13 29-16,-14 26 7 0,-6 0-4 15,-7 46 39-15,-6 26-26 16,2 13-32-16,7 13-22 16,49 25-147-16,-14-29-416 15,-2-22-494-15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8:54.6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812 343 1652 0,'0'0'237'0,"0"0"-191"0,0 0 22 16,0 0 163-16,0 0-22 16,0 0-89-16,11-170-35 15,-29 136-9-15,-8 5 70 16,-6 0-40-16,-8-1-13 15,-11 7-24-15,-8 4-44 16,-11 12-2-16,-2 7 3 16,-4 0-25-16,-6 17 12 15,6 22-13-15,7 10 0 16,11 4 2-16,14 3-1 16,19-4-2-16,10-1 0 15,15 0-5-15,0-6-10 0,15 1 13 16,21-3-14-16,14-1 16 15,10 4-28-15,5 1 29 16,5 0-13-16,3-3-2 16,-4 0 6-16,-8-2-8 15,-2 1 0-15,-15-4 16 16,-12-4-44-16,-13 9-6 16,-16-6 20-16,-3 5-5 15,-7 0 35-15,-33-7-14 16,-18-4 15-16,-8-7 8 15,-12-6-7-15,-1-10 31 16,6-2 4-16,4-7-5 0,15 0 32 16,17 0-63-1,15-10-1-15,18-3-69 0,11-6-260 16,30 1-379-16,7 4-1161 0</inkml:trace>
  <inkml:trace contextRef="#ctx0" brushRef="#br0" timeOffset="899">994 921 1815 0,'0'0'334'0,"0"0"-225"16,0 0 56-16,0 0 40 0,0 0-60 15,0 0-41 1,0 0-59-16,154-26 3 0,-140 73-47 16,-11 16 13-16,-3 5 13 15,0-1-26-15,-7-1 0 16,-18-3-1-16,-4-19 0 16,4-13 2-16,3-13-2 15,7-18-6-15,11 0-17 16,4-37-125-16,0-10-17 15,19-9-88-15,16 1-62 16,2 3 75-16,4 10-110 16,-5 2 97-16,-3 10 197 15,-7 1 56-15,-4 5 239 16,-9 7 32-16,-6 5-36 0,-7 5 55 16,0 4-10-16,0 3-61 15,0 0 9-15,-7 29-83 16,-18 10-40-16,0 11-25 15,-1-2-31-15,4 3 29 16,12-5-62-16,10-3-5 16,0-7-5-16,0-4-6 15,25-8-29-15,11-8-38 16,8-7-80-16,10-9-32 16,5 0-50-16,2 0 130 15,2-13 73-15,-13-9-147 0,-6-2 122 16,-15 2 35-1,-10 1 16-15,-7 6 98 0,-6 4 45 16,-6 5 79-16,0 6-16 16,0 0-71-16,0 0-36 15,0 22-57-15,0 9-15 16,0 1-5-16,0-4-22 16,11-4-9-16,11-10-19 15,8-14-25-15,5 0 7 16,9-3-42-16,-3-27 59 15,-2-6 22-15,-9 0-20 16,-8 3 25-16,-8 7 2 16,-11 6 16-16,2 8 74 15,-5 7-1-15,0 5-9 16,0 5-7-16,0 30-47 0,0 16 1 16,0 12-6-16,0 11-21 15,0 1 23-15,14-1-23 16,4-1 0-16,-2-8 22 15,-10-8-21-15,-6-16 0 16,0-7-1-16,-25-11 2 16,-19-12-16-16,0-11 2 15,-3 0 12-15,3-14-13 16,12-30 13-16,13-1-11 16,12-4-41-16,7-16-67 15,10 15-125-15,9 12-535 0</inkml:trace>
  <inkml:trace contextRef="#ctx0" brushRef="#br0" timeOffset="1252">0 1882 2228 0,'0'0'359'15,"0"0"-250"-15,0 0-55 0,0 0 164 16,0 0-43 0,0 0-75-16,186 14-12 15,-78 3-43-15,24-6 20 0,46 6 13 16,55-3-39-16,56-8-15 15,14-6-12-15,-19 0-12 16,-62-10 33-16,-75-3-33 16,-46 2 0-16,-28 8 0 15,3 1-44-15,-10 2-75 16,-22 0-183-16,-29 16-621 16,-15 7-1187-16</inkml:trace>
  <inkml:trace contextRef="#ctx0" brushRef="#br0" timeOffset="1725">815 2536 1622 0,'0'0'670'16,"0"0"-566"-16,0 0-61 16,0 0 120-16,-108-191 116 15,57 160-95-15,-8 17-93 16,-11 14-22-16,-2 0 5 16,-4 28-36-16,3 29-9 0,7 17 16 15,22 12-18-15,22 10 14 16,22-1-40-16,0-4-1 15,29-2 3-15,21-7-3 16,16-8-9-16,7-6-3 16,5-19-2-16,-9-4 2 15,-8-12 6-15,-10-1 2 16,-21 1-2-16,-23 3 2 16,-7-2 4-16,-25 3 10 15,-38-6-10-15,-13-1 16 16,-15-9-16-16,-1-10 0 15,9-3 12-15,11-8-1 16,16 0-22-16,24-10 5 0,17-14-130 16,26-15-216-1,37 6-471-15,6 7-1186 0</inkml:trace>
  <inkml:trace contextRef="#ctx0" brushRef="#br0" timeOffset="2153">1028 3349 1805 0,'0'0'540'16,"0"0"-417"-16,0 0 11 15,0 0 61-15,0 0 65 16,0 0-114-16,64 178-98 0,-64-120-35 16,0 8-13-16,-25-14 6 15,-4-1-6-15,4-13-34 16,-1-18 25-16,11-14-44 15,8-6-55-15,7-13-105 16,0-36 16-16,26-11 9 16,18-5-105-16,10-4-22 15,0 4-28-15,-2 7 204 16,-4 0 139-16,-9 13 209 16,-9 8 32-16,-8 5 96 15,-15 15-26-15,-7 14-33 16,0 3 2-16,0 3-77 15,-19 32-82-15,-13 3-38 16,2 5-14-16,-2 2 18 16,10-3-68-16,3-5 4 0,12 0-10 15,7-15-13 1,0 1-27-16,4-2-48 0,24-12-69 16,10-2-61-16,24-7-253 15,-8 0-141-15,-3 0-178 0</inkml:trace>
  <inkml:trace contextRef="#ctx0" brushRef="#br0" timeOffset="2837">1727 3267 1748 0,'0'0'394'16,"0"0"-247"-16,0 0 52 16,0 0 39-16,0 0-41 15,0 0-101-15,0 0-62 16,-26-31 8-16,19 31 23 16,4 0-16-16,0 0 4 15,-1 0-5-15,-4 5-19 16,1 11 18-16,4 4-20 15,-9 2-2-15,2-5 17 16,-2 6-27-16,-5 4 0 0,-5-6-1 16,-3 7-13-1,3-2 40-15,0-5-17 0,3 0 10 16,12-7 14-16,-1-8-42 16,8-6 8-16,0 0-13 15,0 0 5-15,0 0-3 16,22 0-3-16,6 0 0 15,10-6 18-15,2-8-18 16,-4 5 0-16,1 2 0 16,-1 2 2-16,-6 3 2 15,-5 2-4-15,-6 0 0 16,-2 0-4-16,-5 0 11 16,-6 0-8-16,1 0 1 15,-2 10 0-15,-1 3 2 16,-4 4-2-16,0 4 0 0,0-7 6 15,0 10-5-15,0 2-1 16,0 3 0-16,-9 1 0 16,-4 1 7-16,-6 4-7 15,-3 1 0-15,-3 0-7 16,-4-4 7-16,-1-6-1 16,-3 5-14-16,-2-15 9 15,1 5-6-15,5-17-6 16,4 4 0-16,3-8 17 15,3 0-53-15,9 0-52 16,5-3-90-16,5-23-177 16,0-1-291-16,19 3-376 0</inkml:trace>
  <inkml:trace contextRef="#ctx0" brushRef="#br0" timeOffset="3108">2132 3336 1096 0,'0'0'1442'15,"0"0"-1169"-15,0 0-149 16,0 0 97-16,0 0 8 16,0 0-74-16,0 0-52 15,-208 105-65-15,164-43-2 16,16 11 25-16,12-5-20 0,16 5 1 15,0-15-20 1,38-12-21-16,23-13 14 0,20-16-15 16,10-17-62-16,55-10-76 15,-20-25-242-15,-16-2-899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59:00.0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252 1125 1542 0,'0'0'321'0,"0"0"-191"16,0 0 21-16,0 0 107 15,0 0-88-15,0 0-97 16,51-121-16-16,-42 141-33 0,-6 32 74 16,-3 23 43-16,0 17-89 15,0 10-7-15,0-4-17 16,0-6-22-16,7-19 17 15,15-18-23-15,10-19 0 16,8-12-1-16,8-19 1 16,6-5-45-16,8-13-19 15,-2-35-22-15,-3-15 76 16,-10-9-11-16,-6-1 21 16,-12 8 9-16,-11 16 7 15,-11 16 70-15,-3 17 23 16,-4 16 6-16,0 0-6 0,0 40-74 15,3 29 11 1,9 22 25-16,10 21-59 0,3 5-11 16,4 2 3-16,0-7 7 15,-2-8-16-15,-14-12 5 16,-9-16 0-16,-4-14-6 16,0-16 7-16,-22-13-1 15,-17-20 0-15,-12-13 1 16,-5 0-2-16,2-33 1 15,7-22-5-15,13-18-2 16,17-9-41-16,17-3-54 16,10-30-124-16,31 20-379 15,3 16-655-15</inkml:trace>
  <inkml:trace contextRef="#ctx0" brushRef="#br0" timeOffset="367">0 600 1714 0,'0'0'523'0,"0"0"-262"0,0 0-15 16,0 0 33-16,0 0-125 15,0 0-83-15,0 0-1 16,110-6 6-16,-15 15-11 16,18 1-23-16,11-4-2 15,-1-2 10-15,-1 3-41 16,-17-4-3-16,-21 3-6 15,-23 2-22-15,-17 1-54 16,-25 20-206-16,-9-3-608 16,-10 4-1300-16</inkml:trace>
  <inkml:trace contextRef="#ctx0" brushRef="#br0" timeOffset="618">1832 1522 895 0,'0'0'1894'0,"0"0"-1607"15,0 0-245-15,0 0 36 16,0 0 79-16,0 0-55 15,184 0-29-15,-87-3-73 0,1-15-14 16,19 13-95-16,-26 1-599 16,-22 4-1797-16</inkml:trace>
  <inkml:trace contextRef="#ctx0" brushRef="#br0" timeOffset="1233">3498 829 2290 0,'0'0'499'0,"0"0"-457"15,0 0 121-15,22 263 43 16,-22-66-35-16,0 56-87 16,-31 19-23-16,3-23-28 0,6-57-7 15,12-72-17-15,6-38-9 16,4-29-1-16,0-8-47 15,0-5-69-15,7-10-112 16,8-20-385-16,-5-10-146 0</inkml:trace>
  <inkml:trace contextRef="#ctx0" brushRef="#br0" timeOffset="1677">3378 1004 1790 0,'0'0'364'0,"0"0"-199"0,0 0 32 16,0 0 15-1,225-121-8-15,-166 121-93 0,-2 4-36 16,-1 40 16-16,-8 12-34 16,-13 13-34-16,-16 3 24 15,-12 0-33-15,-7-2 7 16,0-12-21-16,-33-9 0 15,-4-11-1-15,-2-13 0 16,2-11-27-16,5-12 27 16,13-2-20-16,7 0 0 15,12 0-13-15,0-16-11 16,19 0 44-16,22 7-26 16,9 9 18-16,8 0 2 15,-2 4 1-15,-2 33 4 16,-7 6-4-16,-6 8 6 0,-9 0 6 15,-13-2 3 1,-13 0-7-16,-6-6 53 0,-6-7-16 16,-35-8 0-16,-17-7-3 15,-8-4-5-15,-10-15 8 16,0-2-39-16,7 0-46 16,13-22-69-16,24-5-249 15,20 1-599-15</inkml:trace>
  <inkml:trace contextRef="#ctx0" brushRef="#br0" timeOffset="1938">4328 1951 1585 0,'0'0'323'15,"0"0"-74"-15,0 0 117 16,0 0 15-16,0 0-144 15,190-212-92-15,-165 172 5 16,-10 10-21-16,-8 13-2 16,-7 17-14-16,0 0-37 15,0 24-8-15,-13 25-46 16,-6 18-8-16,0 1-14 16,9 1-37-16,2-7-50 15,8 24-132-15,0-18-314 0,0-12-463 16</inkml:trace>
  <inkml:trace contextRef="#ctx0" brushRef="#br0" timeOffset="2262">3111 577 2111 0,'0'0'361'16,"0"0"-260"-16,0 0-12 15,0 0 128-15,280-166-23 16,-173 118-127-16,6 7-43 16,-5 0-21-16,16 21-3 15,-28 11-214-15,-28 9-544 0</inkml:trace>
  <inkml:trace contextRef="#ctx0" brushRef="#br0" timeOffset="3116">3166 428 1618 0,'0'0'328'0,"0"0"-163"15,0 0 95 1,0 0 5-16,0 0-55 0,0 0-120 16,0 0-9-16,4-61-32 15,31 40 29-15,21-3 21 16,8-3-57-16,14-4-8 15,5 6-3-15,8-5-11 16,-3 4 16-16,0-3-35 16,-12 2-1-16,-6 5 43 15,-13 2-42-15,-9 6 28 16,-15 9 11-16,-7 5 4 16,-4 0 31-16,-4 5-38 15,-1 25 10-15,9 3 19 16,7 6-42-16,8 1-2 15,13 4-10-15,12-9-12 0,10 0-13 16,51 12-125 0,-20-15-341-16,-16-3-733 0</inkml:trace>
  <inkml:trace contextRef="#ctx0" brushRef="#br0" timeOffset="3838">5517 1048 2112 0,'0'0'340'0,"0"0"-255"16,0 0 25-16,0 0 151 0,0 0-92 15,0 0-74 1,234-112-11-16,-180 126-41 0,2 33 17 16,-14 16-9-16,-12 9-35 15,-16 13 17-15,-11 0-26 16,-3 4-6-16,-3-3-2 15,-26-9-14-15,4-11-14 16,6-19-34-16,12-18-70 16,7-26 1-16,0-3-75 15,41-32 24-15,13-31-41 16,15-12-62-16,11-11 49 16,4 1 82-16,4 0 136 15,-5 10 19-15,-10 9 116 0,-17 13 105 16,-21 16 79-16,-13 19-29 15,-22 12 29-15,0 6-65 16,-13 19-96-16,-31 29-16 16,-4 18-51-16,-4 13-16 15,13 0 31-15,14 3-57 16,16-10 1-16,9-10-2 16,0-9-28-16,34-11 0 15,14-10-1-15,9-15-61 16,6-13-13-16,9-4-101 15,-18-10-349-15,-16-12-321 0</inkml:trace>
  <inkml:trace contextRef="#ctx0" brushRef="#br0" timeOffset="4170">5820 528 2225 0,'0'0'311'0,"0"0"-165"16,0 0 44-16,0 0 73 15,0 0-33-15,0 0-111 16,0 0-34-16,139-16-1 0,-38 16-25 15,19 0-17-15,9 0 34 16,1 0-47-16,2 0-16 16,-19 0 3-16,-15 0-15 15,-25 0-2-15,-22 0-7 16,-17 0-77-16,-34 0-44 16,0 12-225-16,-16 1-613 0</inkml:trace>
  <inkml:trace contextRef="#ctx0" brushRef="#br0" timeOffset="5174">3341 380 1303 0,'0'0'390'0,"0"0"-190"15,0 0-35-15,0 0 97 16,0 0 9-16,0 0-92 0,0 0-19 15,-154 0-49-15,154 0-22 16,0 0 22 0,0 0-73-16,0 0-26 0,15 0 25 15,17 0 6-15,9 0-2 16,14 0-2-16,6-10-18 16,12-14 27-16,12-7-42 15,-2-3 1-15,8-5-2 16,0-1-4-16,-6 2-1 15,-9 1 7-15,-10 6-7 16,-15-3 13-16,-11 7-4 16,-11 8 14-16,-14 9 19 15,-5 4-8-15,-10 6 28 0,0 0-25 16,0 0-8 0,4 0 1-16,4 3-24 0,9 20 3 15,8 10 9-15,9 4-9 16,10 8 13-16,4 3-13 15,6 5 8-15,8 0 12 16,-1-2-28-16,5 0 13 16,-7-6-14-16,-8-11 6 15,-4-5 7-15,-15-13-13 16,-10-2-19-16,-13-8-16 16,-9 7-110-16,-27-2-197 15,-12 1-1116-15</inkml:trace>
  <inkml:trace contextRef="#ctx0" brushRef="#br0" timeOffset="5904">3719 236 1175 0,'0'0'492'16,"0"0"-337"-16,0 0-13 15,0 0 66-15,0 0 14 16,0 0-81-16,0 0-25 16,-177-23-40-16,130 32 6 15,-6 8 18-15,2 4-20 16,1 0-19-16,-1 6-22 0,7-1-3 16,0 3 19-1,8 1-40-15,6-3 15 0,5-5 2 16,6-6-20-16,12-9 15 15,4-3-27-15,3-1 27 16,0-3 19-16,0 0-37 16,0 0 6-16,0 0-15 15,0 0-33-15,0 11-115 16,0 2-448-16,0-2-569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3:57.4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361 63 1580 0,'0'0'207'0,"0"0"-128"15,0 0 0-15,0 0 110 16,0 0-47-16,0 0-65 0,-4-43-9 16,4 43-7-16,0 0 22 15,0 0 10-15,0 17-34 16,0 37 64-16,4 53-13 15,6 71-39-15,-2 60 12 16,-1 28-18-16,0-36-5 16,5-63-23-16,6-63-28 15,8-19 8-15,13 12-17 16,16 1 0-16,18 3 13 16,7-12-13-16,8-16 1 15,3-12-1-15,-6-14 0 16,-13-12-6-16,-14-11-5 15,-14-4-13-15,-19-8 18 16,-18 3-4-16,-7-1 10 16,-7 16 6-16,-40 9 4 0,-11 12 23 15,-16 14-32-15,-2 11 8 16,0 12-2-16,3 18-6 16,4 12 8-16,6 12-8 15,12 7-1-15,11 5 1 16,14 2-1-16,16 1-1 15,10 6 0-15,0 22-1 16,22 35-4-16,29 34 3 16,11 11 3-16,3-17 6 15,-3-45-6-15,-11-60 0 16,-10-29-9-16,-6-6 9 16,-1 7 23-16,-2 13-8 0,-10-1 8 15,-15-20 5-15,-7-20-14 16,-20-19 17-16,-40-12 1 15,-19-20 10-15,-21-10 10 16,-17-14-22-16,-6 0-12 16,-4-16-1-16,2-20-17 15,23-13-1-15,23-11-74 16,42-74-115-16,27 18-432 16,10-1-1020-16</inkml:trace>
  <inkml:trace contextRef="#ctx0" brushRef="#br0" timeOffset="750">3216 352 1160 0,'0'0'255'0,"0"0"-70"15,0 0 29-15,0 0 23 16,0 0 22-16,0 0-77 15,15-181-57-15,-34 150 6 16,-21-6-22-16,-14 4-13 16,-19 3-42-16,-18 7-8 15,-23 6 2-15,-9 17-32 16,-16 0 7-16,-3 30 11 16,3 29-16-16,11 23 33 15,4 55-10-15,23 57-25 0,32-3 33 16,35-11-25-16,34-26 2 15,15-42-14-15,46 3-3 16,27 1 28-16,28-32-34 16,20-24 6-16,18-29-15 15,1-23 6-15,3-8-115 16,24-29-156-16,-40-8-410 16,-28-1-840-16</inkml:trace>
  <inkml:trace contextRef="#ctx0" brushRef="#br0" timeOffset="1201">3566 1066 2020 0,'0'0'504'0,"0"0"-319"15,0 0 12-15,0 0 57 16,-146-173-95-16,94 157-83 16,-2 16-10-16,-4 12-39 15,-1 51-1-15,2 23-8 16,13 19-12-16,15 3 15 16,20-3-21-16,9-17-8 15,26-11 8-15,30-29-42 16,16-24-27-16,11-24-23 15,-2-11 12-15,-8-40 45 0,-15-19 2 16,-14-12 30-16,-14-4 3 16,-16 11 35-16,-8 15 59 15,-6 22 15-15,0 18-19 16,0 20-12-16,0 3-60 16,0 50-12-16,0 16 17 15,0 8-11-15,0 5-5 16,16-5-7-16,6-14-15 15,6-18-43-15,6-8-119 16,20-28-208-16,-3-9-428 16,-7 0-1283-16</inkml:trace>
  <inkml:trace contextRef="#ctx0" brushRef="#br0" timeOffset="1554">4298 1038 2162 0,'0'0'547'0,"0"0"-388"15,0 0 14-15,-208-49 28 16,139 49-86-16,8 0-81 16,10 15-34-16,17 22 1 15,24 6-10-15,10 9-7 16,17 0-13-16,46 4-5 0,13-2-23 15,18-10 0-15,6 3-21 16,-2-8 29-16,-10-1 41 16,-15 3-11-16,-19-3 19 15,-22-4 15-15,-27-1 1 16,-5 0 19-16,-44-3 17 16,-33-1-25-16,-18-6-1 15,-7-7-26-15,8-10-16 16,24-6-53-16,45-6-209 15,22-27-301-15,3 1-509 0</inkml:trace>
  <inkml:trace contextRef="#ctx0" brushRef="#br0" timeOffset="1737">4729 1195 2020 0,'0'0'376'0,"0"0"-228"0,0 0 85 15,0 175 22-15,0-101-90 16,0 3-78-16,4-5-68 16,9-11-19-16,3-8-75 15,9-20-164-15,0-13-414 16,-3-20-463-16</inkml:trace>
  <inkml:trace contextRef="#ctx0" brushRef="#br0" timeOffset="1877">4819 768 2246 0,'0'0'360'0,"0"0"-256"15,0 0-31-15,0 0-73 16,0 0-119-16,0 0-486 16,0 0-1340-16</inkml:trace>
  <inkml:trace contextRef="#ctx0" brushRef="#br0" timeOffset="2138">5282 1106 2022 0,'0'0'346'0,"0"0"-153"16,0 0 101-16,0 0-33 0,-138 213-123 15,131-124-78-15,7 10-9 16,19 6-42-16,38-7-8 15,21-16 8-15,20-26 0 16,15-30-8-16,7-26 5 16,-3-16-5-16,-26-56 26 15,-36-24 32-15,-40-21 8 16,-20-12-2-16,-71 8-35 16,-95 16-30-16,17 32-53 15,-7 38-596-15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4:02.5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139 296 1420 0,'0'0'232'0,"0"0"-90"16,0 0-10-16,0 0 27 15,0 0 58-15,0 0-21 0,-132-13-53 16,125 6 6-16,7 7-48 15,0 0-56-15,0 0 14 16,32 0-14-16,21 0 13 16,16 0 14-16,14 0-39 15,15 0-6-15,9-6-11 16,6-2-14-16,4-1 16 16,-1 4-18-16,-4-9 0 15,-9 4 0-15,-11-3 0 16,-23-1 0-16,-18 5-1 15,-19 9-22-15,-17-8 22 16,-15 5-13-16,0-3 14 16,-22 1 3-16,-22-9 3 15,-7 0-4-15,-8-2-1 16,-2 0 5-16,2-6 21 0,8 1-7 16,4 1 11-16,10 3 8 15,8 5-11-15,10 2 22 16,13 6-14-16,2 4-26 15,4 0-10-15,0 0 0 16,29 0 0-16,18 17-1 16,13 9 2-16,5 8 0 15,8-3-1-15,3 6 0 16,-6-5 3-16,-8-1-3 16,-11-8 0-16,-19-1-7 0,-17-1 7 15,-15 4-6 1,-3 10 6-16,-49 16-23 0,-9 1 5 15,-5 4-22 1,3-3-17-16,38-14-93 16,18-13-228-16,7-19-506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4:04.0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137 0 1647 0,'0'0'344'16,"0"0"-161"-16,0 0-23 0,0 0 18 15,0 0-25-15,0 0-56 16,-22 166-31-16,10-54-6 16,-1 19-29-16,-9 9 21 15,3 6-31-15,0-5-9 16,6-10 15-16,4-22-27 15,9-18 6-15,0-23 5 16,0-17-11-16,6-21 23 16,10-15-23-16,6-1 0 15,9-14 13-15,4 0-13 0,9 0 1 16,7 0 13 0,3-16-13-16,5 3 4 0,7-8-5 15,0 12 0-15,-1-7 10 16,-3 2-10-16,1 2-8 15,-9 3 7-15,-7-3-41 16,-6-4 8-16,-9 0-23 16,-10-13-40-16,-3-5 58 15,-13-11 20-15,-6-6 7 16,0 0 12-16,-6 4 0 16,-23-2 64-16,-12 11 1 15,-6 17 19-15,-12 8 15 16,-2 13-24-16,-2 4-18 15,6 41-2-15,9 15-13 16,15 12 10-16,19 0-37 0,14 3-4 16,0-2 5-16,32-17-16 15,19-5 0-15,11-14 0 16,18-14-48-16,45-23-90 16,-17 0-237-16,-10-7-429 0</inkml:trace>
  <inkml:trace contextRef="#ctx0" brushRef="#br0" timeOffset="367">1370 836 1846 0,'0'0'620'0,"0"0"-437"16,0 0 35-16,0 0-29 0,-227 13-36 15,173 37-52-15,2 1-52 16,16 15-18-16,18 1-5 16,18-9-26-16,0-2 0 15,40-9-27-15,21-25-85 16,8-9-15-16,9-13-63 16,-5-16-33-16,-7-24 16 15,-19-7 87-15,-18 6 107 16,-10 8 13-16,-13 14 98 15,-6 9 95-15,0 10 37 0,0 0-87 16,-3 22-74 0,-9 15-16-16,5 7 10 0,4 0-56 15,3-8-7-15,0-6-54 16,47-7-179 0,1-16-291-16,-1-7-342 0</inkml:trace>
  <inkml:trace contextRef="#ctx0" brushRef="#br0" timeOffset="685">1999 849 1964 0,'0'0'567'0,"0"0"-376"16,0 0 21-16,0 0-25 15,-233 34-15-15,185-5-112 0,16 2-54 16,22 4-6-16,10 3-2 15,7-1-5-15,40 0-7 16,16-9-32-16,10 2 13 16,3-2-28-16,3-4 5 15,-1-1 37-15,-14 3-1 16,-11-2 20-16,-25-2 0 16,-17 4 0-16,-11-2 51 15,-26-1-6-15,-31-2-21 16,-13 1 4-16,-6-16-28 15,7-6-10-15,13-6-130 16,24-31-335-16,20-8-226 0</inkml:trace>
  <inkml:trace contextRef="#ctx0" brushRef="#br0" timeOffset="904">2397 248 2022 0,'0'0'572'16,"0"0"-419"-16,0 0-18 16,0 0 71-16,-17 201-11 15,12-87-106-15,5 16-47 16,0 3-25-16,0 8-17 16,5-4 0-16,12-6-9 15,5-21-119-15,8-28-194 16,-5-26-393-16,-8-40-460 0</inkml:trace>
  <inkml:trace contextRef="#ctx0" brushRef="#br0" timeOffset="1054">2121 929 2210 0,'0'0'382'0,"0"0"-163"15,0 0-113-15,0 0 93 16,0 0-32-16,0 0-105 15,309-67-62-15,-185 62-139 16,-14-3-898-16</inkml:trace>
  <inkml:trace contextRef="#ctx0" brushRef="#br0" timeOffset="1374">3068 1030 2407 0,'0'0'362'0,"0"0"-288"0,0 0-44 16,0 0-28-16,249-56-4 16,-151 53-82-16,-15 3-547 0</inkml:trace>
  <inkml:trace contextRef="#ctx0" brushRef="#br0" timeOffset="1764">4457 836 2519 0,'0'0'340'15,"0"0"-197"-15,0 0-101 16,0 0 28-16,-190-133 62 16,121 123-94-16,-1 10-29 15,6 0-5-15,8 22-4 16,24 17-13-16,14 11-1 16,18 3-43-16,6-2 17 15,42 5-20-15,11-9 15 0,10 1 33 16,4-12-18-1,-10-3 6-15,-13 1 15 0,-18-2 8 16,-16 1-1-16,-16-2 3 16,-16 4-1-16,-38-2 36 15,-27-1-13-15,-5-9-11 16,-2-6 1-16,12-4-12 16,17-13-2-16,49 0-42 15,10-27-173-15,10-5-485 0</inkml:trace>
  <inkml:trace contextRef="#ctx0" brushRef="#br0" timeOffset="2237">4829 862 2121 0,'0'0'556'0,"0"0"-456"15,0 0 9-15,0 0 113 16,0 0-63-16,-197-140-62 16,153 135-50-16,4 5-35 15,1 14 6-15,2 30-17 16,5 14 5-16,13 14 13 16,12 10-19-16,7 0-2 15,7-3 1-15,37-7-28 16,10-19-19-16,9-17-20 15,3-16-46-15,-2-20-12 16,-1 0 9-16,-9-36 48 0,-10-13 49 16,-16-4 20-16,-9-3 41 15,-12 11 64-15,-7 8 34 16,0 6 20-16,0 17-53 16,0 14-13-16,0 0-19 15,-7 35-49-15,0 40-1 16,0 21-15-16,-1 48 9 15,5 4 18-15,3-4-36 16,0 4 2-16,0-40 7 16,0-7-9-16,0-24-9 15,11-28-72-15,0-26-111 16,-1-23-274-16,2-23-140 16,-6-21-605-16</inkml:trace>
  <inkml:trace contextRef="#ctx0" brushRef="#br0" timeOffset="2567">5081 971 1842 0,'0'0'559'16,"0"0"-470"-16,0 0 89 16,0 0 76-16,62 243-91 15,-45-155-82-15,2-9-66 16,6-10-6-16,9-20-9 15,1-26-17-15,3-23-82 16,6 0-13-16,0-47-3 0,-2-25 41 16,-2-5 30-1,-2-5 22-15,-13 3 22 0,-3 16 24 16,-8 20 49-16,-6 21 28 16,-5 17 9-16,-3 5-3 15,0 27-48-15,0 12-14 16,0 18-4-16,4-8-41 15,11 3-16-15,2-13-122 16,27-3-237-16,-4-13-313 16,8-12-440-16</inkml:trace>
  <inkml:trace contextRef="#ctx0" brushRef="#br0" timeOffset="3205">6222 971 2094 0,'0'0'535'16,"0"0"-368"-16,0 0 44 16,-204 45-18-16,138 5-42 15,8 12-82-15,14 4-37 16,22-4-17-16,22-9-15 16,0-10 0-16,48-21-50 15,17-22-68-15,8 0-96 16,0-9-87-16,-7-30 4 15,-15-8 73-15,-11 3 138 16,-18 0 86-16,-15 8 69 16,-7 6 157-16,0 14 75 15,0 16-26-15,-3 0-94 0,-16 16-119 16,4 26-46-16,8 11-8 16,7-3-8-16,0 1-9 15,19-4 8-15,25-12-42 16,10-11-16-16,15-18-4 15,7-6 34-15,-3-13 28 16,-11-33-42-16,-11-7 27 16,-10-12 9-16,-16 0 14 15,-10-1-7-15,-8 10 72 16,-7 17 21-16,0 12 26 16,0 18-38-16,0 9 2 15,-7 3-37-15,-8 32-38 0,8 16-7 16,4 7-1-16,3 5 1 15,0-4-10-15,0-6-12 16,17-8-13-16,2-8-5 16,-1-18-6-16,-8-16-34 15,-1-3 20-15,-9-17 59 16,0-34 5-16,0-15-5 16,0-6 0-16,-15-7 9 15,4 6 31-15,3 12 3 16,5 10-14-16,3 23-28 15,0 5 14-15,22 16-15 16,15 7-9-16,10 0 0 16,17 23-169-16,-4 12-429 0,-13 2-439 15</inkml:trace>
  <inkml:trace contextRef="#ctx0" brushRef="#br0" timeOffset="3573">7185 1141 398 0,'0'0'1814'16,"0"0"-1604"-16,0 0-203 16,0 0 30-16,0 0 99 15,0 0-50-15,0 0-56 0,182 21-20 16,-128-21 4-1,-3 0-14-15,-4-24 14 0,-13-5-13 16,-17-11 12-16,-17 1 120 16,0-10-33-16,-10 9-1 15,-34 4 21-15,-10 23 2 16,-12 13-29-16,-3 7-19 16,3 52-17-16,12 20 4 15,16 16 2-15,20 10 15 16,18 3-10-16,8-13-47 15,43-23-21-15,22-13-11 16,28-23-48-16,82-36-106 16,-19 0-490-16,-14-42-914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4:10.8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0 414 314 0,'0'0'1042'15,"0"0"-809"-15,0 0-85 0,0 0-35 16,0 0-43-16,0 0-35 15,173-65-10-15,-151 101 31 16,-9 16-11-16,-1 7-17 16,-8 1-7-16,-4-9-14 15,0-1 5-15,0-14-6 16,0-14-6-16,0-8 0 16,0-14 0-16,0 0 66 15,3-14 32-15,9-28-67 16,1-3-18-16,9-15-4 0,0 8 15 15,4 3 29 1,-1 12-22-16,0 14 6 0,-3 11-1 16,0 12-33-16,0 7 15 15,-3 38 16-15,-4 14-18 16,-5 10 5-16,-3 6-21 16,-3-10 1-16,1-12-3 15,-5-10-4-15,3-23-1 16,-3-11-9-16,0-9 16 15,0 0 20-15,0-16 21 16,0-21-41-16,0-11 9 16,0 2 2-16,0-9 3 15,19 8-2-15,-2 12-11 16,8 5 26-16,5 10-17 16,2 17-10-16,6 3 8 15,-3 6-1-15,2 34-7 16,-4 9 10-16,-5 17-9 0,-6-1-1 15,0 1-13-15,-3-1-42 16,6-6 6-16,4-13 8 16,5-10-9-16,10-17-91 15,0-11 40-15,10-8-26 16,3-8 12-16,3-34 17 16,-6-2 54-16,-7-7 19 15,-10-5 25-15,-15 11 5 16,-12-5 68-16,-10 11 68 15,0 3 50-15,0 7-18 16,-25 2-9-16,-16 8-28 16,-3 5-12-16,-6 7-52 15,-4 7-11-15,-1 0-9 0,8 30-20 16,3 12-26-16,10 11 9 16,17-3-15-16,9 1-1 15,8 2-1-15,0-3-5 16,37-6-1-16,7-13-8 15,10-4-35-15,9-10-33 16,6-10-53-16,1-7-8 16,-1-7-6-16,-5-30-8 15,-8-8-14-15,-9-16 12 16,-15-8 63-16,-6-13 60 16,-11-12 38-16,-5-8 8 15,2-7 81-15,-9 5 46 0,1 9 35 16,-4 9-18-16,0 24 7 15,0 23 15-15,0 15-8 16,0 24-30-16,0 0-74 16,-4 50-41-16,1 29 1 15,-5 19-16-15,4 17-4 16,1 3-2-16,-1-3-2 16,4-4-16-16,0-10-43 15,0-5-57-15,0-23-57 16,19-20 25-16,6-25 49 15,8-21-3-15,7-7 33 16,4-28 53-16,7-32 4 16,3-27 0-16,5-7 6 0,7-4-7 15,3-4 5-15,-4 6 9 16,-3 12-10-16,-14 4 11 16,-20 16 5-16,-9 17 57 15,-16 4 52-15,-3 14-2 16,0 13 0-16,-22 1 34 15,-13 15-67-15,-6 0-16 16,-3 8-38-16,4 21 1 16,4 13-1-16,7 12-19 15,7 11 0-15,7 7-5 16,5 1-1-16,2 9-6 16,4-7 6-16,4 4-15 15,0-7-18-15,0-6-34 16,0-18-48-16,0-8-15 15,0-17 23-15,0-11-12 0,0-12 46 16,4 0 50-16,18-7 22 16,11-21-5-16,3-9 6 15,5-1 0-15,-1 2 0 16,-1 6 0-16,-2 17 0 16,-11 4 0-16,-8 9 13 15,-8 0-12-15,2 30 62 16,-5 8-33-16,3 6-24 15,2-6-6-15,3-4-18 16,2-13-62-16,2-7-40 16,6-14-22-16,4 0 49 15,5-21 58-15,-6-14 26 16,-6-11 9-16,-3 4 1 0,-9 6 46 16,-6 6 30-1,-4 14 29-15,0 9 23 0,0 7-14 16,0 0-59-16,0 30-47 15,0 15-9-15,-7 11 1 16,3 6-1-16,4 1 0 16,0-4-1-16,29-8-5 15,15-13-1-15,7-22-76 16,0-16 35-16,-7 0 48 16,-11-39 7-16,-11-14-5 15,-15-5 29-15,-7-4 61 16,0 8 24-16,-37-2 23 0,-5 16-46 15,-11 5-21-15,2 15 4 16,11 11-28-16,11 9-27 16,16 0-21-16,8 0-20 15,5 0-14-15,11 16-14 16,30-3-60-16,10 0-1 16,6-3-24-16,9-3 8 15,3-2 15-15,1-5-23 16,3 0 25-16,3 0 52 15,1 0 50-15,-4-14 6 16,-15 0 124-16,-14 7-20 16,-22 0-38-16,-19 7 141 15,-3 0 47-15,-3 0-106 16,-26 0-99-16,-15 14-1 16,-3 9 9-16,-4 13-12 0,0 6-6 15,11-3-2-15,11 3 2 16,7 2-33-16,13-9-6 15,9 2 0-15,0-3-16 16,9-9-28-16,20-8-48 16,11-11-25-16,4-6-8 15,3 0 30-15,1-44 15 16,-9-7 23-16,-5-21 15 16,-9-10 35-16,-6-13 7 15,-13-14 19-15,-6 8 87 16,0 12 33-16,0 17 5 15,0 26-3-15,0 23-19 16,-12 23-15-16,2 10-49 0,-2 55-31 16,-4 21 0-1,0 19-21-15,10 3 6 0,2-3-3 16,4-12-9-16,0-11 0 16,0-17-49-16,14-16-50 15,8-9-139-15,0-14-319 16,-10-10-207-16</inkml:trace>
  <inkml:trace contextRef="#ctx0" brushRef="#br0" timeOffset="266">1526 605 1952 0,'0'0'557'0,"0"0"-434"15,0 0-88-15,0 0 6 16,262-49-29-16,-116 25-12 15,-11-2-634-15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4:11.8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287 0 1461 0,'0'0'357'0,"0"0"-124"0,0 0 40 15,0 0-37-15,0 0-65 16,0 0-86-16,0 0-19 15,-204 17-27-15,178 18-8 16,13 9-22-16,13-6-8 16,0 6 7-16,13-2-8 15,31-2-1-15,4-5 1 16,-1-3-6-16,-3-1-12 16,-15 1-6-16,-23 1-28 15,-6 4 15-15,-10 2-32 16,-37-3-38-16,-12-1-52 15,-9 2-76-15,12-13-54 16,21-13-909-16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4:27.5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 38 899 0,'0'0'308'0,"0"0"-97"16,0 0-19-16,0 0-1 16,0 0-60-16,0 0 53 15,-7-33-18-15,-3 33-32 16,1 0 9-16,6 0-31 16,3 0-6-16,0 0-8 15,0 0-31-15,-4 0 10 16,4 0-28-16,0 26-19 15,0 27 27-15,0 28-3 16,0 31-18-16,11 22 0 16,0 15-26-16,-4-2 14 15,0 0-12-15,-7-9-3 16,5-16 13-16,-5-18-22 0,0-22 0 16,0-19 4-1,0-26 2-15,0-18-1 0,0-14-4 16,0-5 0-16,0 0 35 15,3-19-35-15,16-30 0 16,10-23-1-16,11-24-11 16,11-7-19-16,18-6 2 15,4 6-6-15,15 12 26 16,-2 14-35-16,9 6 11 16,-4 10 16-16,-6 14-2 15,-24 9 10-15,-17 14 7 16,-19 11 1-16,-16 10 10 15,-9 3 16-15,-4 0 67 0,-36 3 4 16,-26 27-73 0,-19 8-12-16,-10 16-12 0,-3 7 1 15,7 2 16-15,15-1-17 16,22-3 0-16,17-13 1 16,18 0-1-16,19-6-21 15,0 2 12-15,22 0 9 16,19 5-2-16,13-1 2 15,5 1 0-15,2-3 5 16,-2-2-3-16,-2 2-4 16,-4-8 2-16,-9 0 0 15,-12-10 6-15,-7-4-6 0,-9-8-16 16,-10-7-4 0,-6-3-89-16,0-4-90 0,0-4-314 15,0-19-246-15</inkml:trace>
  <inkml:trace contextRef="#ctx0" brushRef="#br0" timeOffset="226">1126 931 2020 0,'0'0'393'16,"0"0"-293"-16,0 0-66 15,0 0 118-15,0 212 11 16,0-137-71-16,0-2-66 0,11-8-20 16,0-11 1-16,-4-15-7 15,-3-11-24-15,-1-21-119 16,2-7-182-16,-5 0-289 16</inkml:trace>
  <inkml:trace contextRef="#ctx0" brushRef="#br0" timeOffset="375">1017 574 2056 0,'0'0'361'0,"0"0"-271"16,0 0-85-16,0 0-5 0,0 0-196 15,0 0-451-15</inkml:trace>
  <inkml:trace contextRef="#ctx0" brushRef="#br0" timeOffset="1283">1323 1074 1722 0,'0'0'217'0,"0"0"-166"15,0 0-33-15,0 0 3 0,0 0 9 16,0 0-1-16,204 27-17 16,-153-27 1-16,0-4 14 15,-11-12-21-15,-2-1 3 16,-21-3 4-16,-9-4 55 16,-8-4 74-16,0-9-90 15,-37-1-36-15,-14 1 54 16,-12 8 61-16,-1 6-3 15,5 17-25-15,5 6-12 16,13 0 32-16,9 23-84 16,10 22-29-16,19 20-4 15,3 14-6-15,13 10 0 16,41-3-11-16,21-7-67 0,11-25-41 16,14-17-54-1,-2-23 10-15,0-14 26 0,-7-4 8 16,-11-31 91-16,-7-12 22 15,-18-9 16-15,-11-7 63 16,-15 5-41-16,-15 2 29 16,-2 9 48-16,-9 22 38 15,-3 15 14-15,0 10-41 16,0 10-83-16,0 32-15 16,0 20-11-16,0 11 31 15,0 4-17-15,0-10-15 16,0-11 0-16,0-16-9 15,0-21-7-15,0-12-14 16,0-7-33-16,0-3 57 16,3-34 6-16,1-18 2 0,4-11-1 15,-1-9 0-15,3-1-1 16,5 5 10-16,7 11-10 16,10 13 0-16,2 18-1 15,7 23-8-15,1 6 9 16,-5 11 0-16,0 34 10 15,-4 16 32-15,-11 8-15 16,-7 4-4-16,-12-6-1 16,-3-13 8-16,0-12 0 15,0-14-21-15,0-15 7 16,-3-13 29-16,-6 0-16 16,-4-10-29-16,1-30-3 0,2-16-18 15,10-9 10 1,0-7-13-16,0 3 5 0,17 6 13 15,13 15-3-15,2 14 8 16,0 14 0-16,6 18 1 16,-1 2 19-16,-2 6 11 15,-1 29 11-15,-8 12 22 16,-4 9-15-16,-9 2-5 16,-6-2-18-16,5-2-23 15,-6-14 5-15,3-15-7 16,-6-9-77-16,-3-16-114 15,0 0-292-15,0 0-233 0</inkml:trace>
  <inkml:trace contextRef="#ctx0" brushRef="#br0" timeOffset="1540">1326 756 2256 0,'0'0'282'16,"0"0"-265"-16,0 0-6 16,0 0 45-16,0 0 62 15,211-177-57-15,-141 144-35 16,-8 10-26-16,-11 14-98 0,-4 9-186 15,-13 0-266-15,-12 0-1103 16</inkml:trace>
  <inkml:trace contextRef="#ctx0" brushRef="#br0" timeOffset="1711">2143 187 1639 0,'0'0'248'16,"0"0"-77"-16,0 0 76 15,0 0-47-15,227-67-80 16,-180 67-50-16,-15 0-47 16,-20 16-20-16,-12 32-3 15,-37 58-40-15,-24-11-198 0,-5-6-515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16.5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371 296 1465 0,'0'0'361'0,"0"0"-152"0,0 0 1 16,0 0 13-16,0 0 23 16,0 0-73-16,-41-78-65 15,41 46-16-15,6 2-9 16,13-5-14-16,10 3-15 15,1 0-27-15,5 4-18 16,3 8 8-16,2 12-17 16,3 8 0-16,1 11-12 15,-4 37 12-15,-8 28 33 16,-13 18-17-16,-19 22-15 16,0 13 11-16,-38 3-12 15,-18-3 0-15,-15-11-9 16,-10-17 0-16,-4-20 3 15,-2-23 3-15,9-17 3 0,7-26 12 16,15-15-11-16,15 0 11 16,15-33 0-16,18-11-11 15,8-7 11-15,0 0-12 16,34 6 0-16,7 17-3 16,11 20 12-16,1 8-6 15,7 14 15-15,2 26-2 16,0 7 22-16,0 3-38 15,5-3 0-15,0-10 0 16,6-15-7-16,0-15-82 16,34-26-183-16,-20-28-478 15,-15-8-1471-15</inkml:trace>
  <inkml:trace contextRef="#ctx0" brushRef="#br0" timeOffset="555">1222 175 2018 0,'0'0'386'15,"0"0"-271"-15,0 0-29 16,0 0 71-16,0 0-41 16,165-28-38-16,-87 28-41 15,8 0-26-15,3 0 8 16,-8 0-19-16,-16 0 0 0,-16 5 11 15,-23-1-10-15,-21-1 4 16,-5-2-4-16,-31-1 27 16,-29 0 0-16,-13 0-28 15,-12 0 23-15,-8 0 47 16,2 0-8-16,4 0 17 16,12 0-6-16,13 0-19 15,16 13 3-15,14-3-39 16,13 7-16-16,13 1 8 15,6 2-10-15,0 10 1 16,25 2 0-16,13 8 0 16,8 2-2-16,7 0 2 15,7 7-1-15,2-5 0 16,0 3 0-16,0 4 0 16,-6 2-10-16,-5 6 10 0,-14 3 2 15,-15 3-2-15,-19-4-1 16,-3-5 1-16,-32-3 1 15,-24-8 17-15,-9-8-8 16,-10-12-8-16,-2-13 22 16,-1-9-24-16,3-3 16 15,13 0-4-15,5-21-11 16,17-1 17-16,13 3-18 16,14-4-78-16,15-14-126 15,30 9-402-15,12-5-757 0</inkml:trace>
  <inkml:trace contextRef="#ctx0" brushRef="#br0" timeOffset="893">2489 144 2455 0,'0'0'310'0,"0"0"-222"15,0 0 172-15,0 0-3 16,0 0-177-16,0 0-58 0,-30 206 50 16,7-50-30-16,-2 57 5 15,1 14-17-15,11-36-6 16,10-51 10-16,3-62-34 15,0-31 1-15,32-1 5 16,8-10-6-16,12-14-14 16,12-22-50-16,-2-8-62 15,16-90-106-15,-16 9-459 16,-16-7-1052-16</inkml:trace>
  <inkml:trace contextRef="#ctx0" brushRef="#br0" timeOffset="1031">2112 806 2799 0,'0'0'551'15,"0"0"-523"-15,200-45-28 16,-53 9 0-16,2-4-697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4:32.1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1936 0,'0'0'355'0,"0"0"-208"0,0 0-98 16,0 0 10-1,0 0 38-15,0 0 22 0,281 4-17 16,-76 6-40-16,72 11 1 16,39 2-25-16,24 8 11 15,14-1 45-15,2-11-7 16,23-12 6-16,-3-7-36 16,-4 0-35-16,-25 0 1 15,-19 7-22-15,-22 6 11 16,-25 6-12-16,-29-2 2 15,-53-5 17-15,-45-1-19 16,-44-8 0-16,-12-3-4 16,7 0 11-16,8 0-7 15,1-3 0-15,-16-20-24 16,-10-26-28-16,-28 6-189 0,-26-3-689 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4:29.9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612 898 2376 0,'0'0'354'0,"0"0"-293"16,0 0-46-16,0 0 124 15,-215-72 25-15,149 72-86 16,-3 0-45-16,0 29-6 16,8 27-25-16,5 14 13 15,12 5-15-15,22 7 0 16,15-7-1-16,7-3-18 0,19-9-1 16,25-11-17-16,10-16-49 15,12-19-45-15,3-14-11 16,1-3 16-16,-4-26 52 15,-6-24-47-15,-4-18 56 16,-8-18 56-16,-10-16 9 16,-7-16 5-16,-6-39 47 15,-8 2 52-15,-8-5 67 16,-6 5-46-16,-3 43 44 16,0 18 2-16,0 39-48 15,-3 31-8-15,-6 24-22 16,2 19-60-16,4 51-24 15,3 35-9-15,0 28 0 16,0 19-6-16,0 9 12 16,19-5-12-16,-1-11 6 0,3-8-43 15,-3-27-8-15,-3-21-101 16,-4-30-78-16,0-39-236 16,0-20-186-16,-8 0-1243 0</inkml:trace>
  <inkml:trace contextRef="#ctx0" brushRef="#br0" timeOffset="237">240 515 2359 0,'0'0'315'0,"0"0"-251"15,0 0-55-15,0 0 76 16,0 0 56-16,0 0-35 15,0 0-48-15,193 88-43 16,-93-78-4-16,4-4-11 16,-5 1-38-16,-8 0-8 15,-13 0-113-15,-9 3-109 16,-18-1-287-16,-19-4-223 0</inkml:trace>
  <inkml:trace contextRef="#ctx0" brushRef="#br0" timeOffset="425">1101 773 1431 0,'0'0'226'0,"0"0"-117"16,0 0 35-16,0 0 86 15,18 197 24-15,-14-151-47 16,-1-3-73-16,4-2-19 16,1-13-26-16,-4-9-59 15,-1-5-22-15,4-10-8 16,5-4-162-16,1-11-103 15,6-21-289-15,-7-8-1327 0</inkml:trace>
  <inkml:trace contextRef="#ctx0" brushRef="#br0" timeOffset="565">1246 619 1367 0,'0'0'1247'16,"0"0"-1068"-16,0 0-116 0,0 0 52 15,0 0-49-15,0 0-66 16,0 0-473-16,22-13-427 0</inkml:trace>
  <inkml:trace contextRef="#ctx0" brushRef="#br0" timeOffset="1413">1451 925 1650 0,'0'0'217'0,"0"0"-150"0,0 0 72 16,0 0 113-16,35 175-111 16,-35-131-83-16,0 1-31 15,0-1-3-15,0-11-24 16,0-10-7-16,0-14 7 16,0-9 14-16,0 0 2 15,0-9-14-15,0-23 2 16,0-15-2-16,16-5-4 15,16-3 2-15,12-6 0 16,0 9-1-16,3 6 1 16,0 10 0-16,-3 16 8 15,-6 10 23-15,-6 10 33 16,-7 0-4-16,1 24 1 16,-8 13 9-16,4 8-48 15,-7 6-13-15,-4 14-4 0,-8-4-5 16,-3-2-33-1,0-3-13-15,0-11-65 0,0-16-8 16,12-22-76-16,10-7-31 16,13-12 156-16,9-35 70 15,4-12 9-15,6-8-9 16,1-17 0-16,0 0 10 16,4-9-10-16,2-2-5 15,1-4 5-15,4-2 0 16,-8 0 80-16,-11 3 37 15,-6 8 49-15,-13 16 20 16,-12 6-19-16,-13 20 14 16,-3 10-34-16,0 4-36 0,-7 8-41 15,-11 6-16-15,-4 7-18 16,0 6 6-16,0 7-29 16,0 0-13-16,-7 37 0 15,-5 35-21-15,-1 29 20 16,-3 27 0-16,6 16 1 15,7 4-6-15,3-7-4 16,3-9-23-16,13-23 10 16,-1-20 2-16,7-31-13 15,0-22-32-15,0-20 0 16,0-13 8-16,3-3 17 16,11 0 34-16,8-24 7 15,6-14 5-15,13-6 9 0,3 2-14 16,3 7 0-1,4 16 10-15,5 19-3 0,1 0 44 16,9 29-9 0,-3 24 2-16,-9 8 29 0,-7 5-45 15,-11-4-1-15,-14-8 3 16,-3-16-17-16,-4-9-13 16,-2-15 0-16,-1-9-11 15,-2-5-1-15,-1 0-34 16,-3-42-66-16,-2-7-266 15,-4-4-1021-15</inkml:trace>
  <inkml:trace contextRef="#ctx0" brushRef="#br0" timeOffset="1586">1530 1584 3144 0,'0'0'0'0,"0"0"-283"15,0 0-1843-15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6:55.7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0 772 2036 0,'0'0'330'0,"0"0"-291"0,0 0-27 16,0 0 62-16,0 0 55 16,0 0-45-16,-11 10-30 15,36-10 17-15,5 0 16 16,3-20-41-16,7-16-5 16,7-17 5-16,4-9-27 15,0-10-8-15,-4-3-10 16,-9 2 13-16,-10 9 70 15,-6 6-20-15,-12 16 14 16,-6 16 7-16,-4 12-31 16,0 14 0-16,0 0-21 15,0 44-12-15,0 31 20 16,0 28-41-16,-7 14 0 0,4 11 7 16,-1-3-5-16,4-14-2 15,0-13 0-15,0-19 0 16,0-20-7-16,4-16-13 15,2-15-31-15,-2-13-10 16,1-15-111-16,8-21-131 16,-1-21-287-16,-2-12-626 0</inkml:trace>
  <inkml:trace contextRef="#ctx0" brushRef="#br0" timeOffset="435">606 0 1676 0,'0'0'365'0,"0"0"-175"15,0 0 41-15,0 0 7 16,0 0-64-16,0 0-95 16,0 0-36-16,0 17 54 15,29 8-49-15,6 12 5 0,13 3 20 16,-1 6-38-16,5 3 5 16,-1 11-21-16,-4 2-10 15,-3 11 23 1,-8 6-25-16,-7 7-1 0,-18 10 20 15,-11 6-26-15,0 6 30 16,-28 4-28-16,-25-3 5 16,-1-5 20-16,-8-5-27 15,1-14 0-15,7-16-6 16,10-17 0-16,10-16-4 16,20-23-62-16,14-13-157 15,14-35-392-15,20-15-957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6:57.5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244 58 1859 0,'0'0'340'16,"0"0"-147"-16,0 0-42 15,0 0 32-15,0 0-35 16,-36 171-54-16,46 28 47 15,12 67-41-15,-7 16-31 16,-4-45 7-16,-3-73-61 16,-5-70-1-16,1-22 11 15,-1 5-25-15,1-5 0 16,1-9 0-16,-2-25-89 16,7-38-100-16,2 0-298 15,-5-36-267-15</inkml:trace>
  <inkml:trace contextRef="#ctx0" brushRef="#br0" timeOffset="494">0 186 1938 0,'0'0'387'16,"0"0"-271"-16,0 0 19 15,0 0 120-15,0 0-116 16,0 0-58-16,208-161-44 15,-110 148-13-15,12 13 42 16,3 3-49-16,-4 40-4 16,-15 12 28-16,-21 8-34 15,-26 5-6-15,-28 4 0 0,-19 2 5 16,-3 1 17-16,-48-1-23 16,-18-1 0-16,-7-10 15 15,-6-11-9-15,16-13-3 16,12-15-2-16,22-15 0 15,17-9 37-15,12 0-38 16,3 0-18-16,0 0 17 16,37-6-34-16,10-4 26 15,17 0-4-15,9 10 10 16,2 0-11-16,-6 2 8 16,-12 29-6-16,-9 11 5 15,-16 4 8-15,-17 7-1 0,-15-1 0 16,0 1 27-16,-35 0 33 15,-28-7-27-15,-13-11-9 16,-9-5 28-16,-3-13-19 16,12-15-3-16,10-2-7 15,22 0-14-15,19-12-9 16,25-14-101-16,47-29-204 16,31 1-443-16,5 8-750 0</inkml:trace>
  <inkml:trace contextRef="#ctx0" brushRef="#br0" timeOffset="757">1120 1163 1913 0,'0'0'371'0,"0"0"-257"0,0 0-15 16,0 0 112-16,0 0-39 15,0 0-112-15,0 0-52 16,215 171-8-16,-136-161-33 15,12-10 30-15,-3-10 3 16,-7-36 11-16,-20-17 19 16,-23-4 73-16,-32-1 14 15,-6 14 58-15,-50 12-40 16,-38 12-36-16,-26 16-69 16,-9 14-30-16,-23 14-113 15,33 21-393-15,25 2-1302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6:59.7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208 331 2707 0,'0'0'299'15,"0"0"-242"-15,0 332-32 16,0-102 64-16,5 22 49 16,-5-10-79-16,0-51-45 15,0-66 7-15,0-39-21 0,0-25 0 16,0-6 6-1,0-8-6-15,0-8-71 0,0-24-108 16,0-39-185-16,0-31-290 16,0-22-545-16</inkml:trace>
  <inkml:trace contextRef="#ctx0" brushRef="#br0" timeOffset="449">0 174 2174 0,'0'0'378'0,"0"0"-280"16,0 0-58-16,0 0 160 0,0 0-47 16,176-168-73-1,-97 168-24-15,13 7-35 0,-8 36-2 16,-11 23 17-16,-19 12 5 16,-24 8-6-16,-26 5-19 15,-4 0-15-15,-15-7 28 16,-26-9-19-16,2-15 19 15,2-22-20-15,15-13-8 16,8-16 34-16,6-9-26 16,8 0-2-16,0 0 8 15,0-9-15-15,0-3 0 16,12 10-27-16,16-2-5 16,10 4 31-16,9 6-19 15,0 28 14-15,1 11 5 16,-6 11 2-16,-12-1 7 0,-8 3-2 15,-15-10 5-15,-7-5 34 16,-3-4-24-16,-41-6 3 16,-19-4 31-16,-16-6-7 15,-13-10 8-15,1-13-14 16,3 0-17-16,12 0-10 16,19-23-15-16,19-2-84 15,38-25-79-15,7 6-401 16,34 6-422-16</inkml:trace>
  <inkml:trace contextRef="#ctx0" brushRef="#br0" timeOffset="697">1284 1142 2158 0,'0'0'363'0,"0"0"-262"16,0 0 55-16,0 0 130 15,0 0-29-15,0 0-124 16,186-164-42-16,-178 151 22 16,-5 10-8-16,-3 3-12 15,0 0-30-15,0 0-33 16,0 28 7-16,0 16-28 16,0 15-9-16,0 10 0 15,-3 35-80-15,-9-18-194 16,-6-11-654-16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6:59.1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244 361 2049 0,'0'0'327'0,"0"0"-234"16,0 0-50-16,0 0 169 16,0 0 7-16,0 0-87 15,0 0-74-15,-47-60-44 16,75 29-5-16,13-3-9 16,15 10 0-16,1 6 12 0,9 18-12 15,-5 0-1-15,-2 30 1 16,-18 32 8-16,-16 25 11 15,-25 14 7-15,0 17-2 16,-56 6 7-16,-20 0-30 16,-15-5 8-16,-7-14 6 15,3-24-9-15,11-13 12 16,19-30 11-16,25-15 9 16,14-17 13-16,18-6-23 15,8 0 8-15,0 0-15 16,5-9-20-16,31-8-1 15,14-2-6-15,13 6 6 16,10 6-11-16,8 7 7 0,-5 0 2 16,-3 7 2-1,-1 8-9-15,-2 2-39 0,21-17-139 16,-15 0-393-16,-10-10-369 0</inkml:trace>
  <inkml:trace contextRef="#ctx0" brushRef="#br0" timeOffset="286">871 0 2408 0,'0'0'377'0,"0"0"-319"15,0 0 15-15,0 0 101 0,197 91-26 16,-98-28-85-16,6 14-36 15,5 10 0-15,-12 19-27 16,-6 9 64-16,-26 13-31 16,-27 10-18-16,-31 6 9 15,-8-1-24-15,-59-3-12 16,-21-16-3-16,-8-17-18 16,-3-20-31-16,15-25-62 15,17-42-133-15,27-17-326 16,16-3-692-16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07.2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2230 0,'0'0'374'16,"0"0"-261"-16,0 0-101 15,0 0 63-15,0 0 55 16,0 0-82-16,12 0-48 16,-5 0-32-16,8 20-202 0,-5-1-360 15,-3 2-1415-15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07.3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2512 0,'0'0'465'16,"0"0"-393"-16,0 0-24 15,0 0-48-15,0 0-223 16,0 0-875-16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07.8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2015 0,'0'0'657'0,"0"0"-537"16,0 0-82-16,0 0-10 16,0 0 131-16,0 0-91 15,0 0-68-15,0 0-7 16,0 3-110-16,0 24-141 15,5-1-368-15,-5-3-1246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08.0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2765 0,'0'0'509'16,"0"0"-446"-16,0 0-12 16,0 0-51-16,0 0-105 15,0 0-1004-15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24.1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211 174 1633 0,'0'0'359'0,"0"0"-252"15,0 0-29 1,0 0 135-16,0 0 26 15,0 0-93-15,-19 4-62 0,19-4-34 16,0-2-3-16,22-14 1 16,7-4-15-16,5 1 14 15,2 2-21-15,5 5-8 16,-4 10 0-16,4 2 0 16,-4 0 3-16,1 25 6 15,-6 12-20-15,-5 13-1 16,-8 8 11-16,-6 10-4 15,-10 2 2-15,-3-3-13 16,0-8-2-16,0-8 8 0,-16-10-8 16,-9-6 17-1,-6-8 2-15,-13-6-4 0,-2-9 0 16,-7-6-8-16,-4-6-5 16,5 0 22-16,2-18 7 15,1-22-10-15,1-8-9 16,7-11-12-16,4-4 8 15,12-5-1-15,9 0-6 16,11 6 5-16,5 9-6 16,0 8 0-16,0 10 1 15,18 9 0-15,4 2-1 16,5 8 0-16,11 0 0 16,0-1 7-16,9 5-7 15,2 1 7-15,8 5 2 16,5 4-8-16,0 2 8 0,6 0-3 15,4 0 6 1,0 15 9-16,-1 1-8 0,2 1-2 16,-6-3-10-16,-7-4 8 15,-4-4 0-15,-10-4-9 16,-8-2 15-16,-6 0-15 16,-11 0 1-16,-2 0 13 15,0-4-13-15,0-10 5 16,-1-3 6-16,-3 3-7 15,1 0-5-15,-3 3-27 16,-7-3-96-16,-1 2-182 16,-5 4-528-16</inkml:trace>
  <inkml:trace contextRef="#ctx0" brushRef="#br0" timeOffset="445">2073 339 2194 0,'0'0'606'0,"0"0"-454"15,0 0 74-15,0 0-1 16,0 0-65-16,0 0-73 16,0 0-54-16,-8 0 3 15,8 0-3-15,0 0-12 16,0 0-10-16,0 0-2 15,0 0-8-15,0 0 6 16,0 0-7-16,0 0 0 16,0 0 5-16,0 0-5 15,0 0 6-15,0 0-5 16,0 0 0-16,0 0-1 0,0 0-42 16,-6 0-102-1,-4 0-356-15,-2 0-540 0</inkml:trace>
  <inkml:trace contextRef="#ctx0" brushRef="#br0" timeOffset="840">2005 726 1633 0,'0'0'559'0,"0"0"-371"15,0 0 84-15,0 0 72 16,0 0-75-16,0 0-95 15,0 0-71-15,-18 22 1 16,18-22-13-16,0 0-19 16,0 0-18-16,0 0-13 15,0 0-19-15,0 0 10 0,0 0-26 16,0 0 9 0,0 0-3-16,0 0-6 0,0 0-6 15,0 0-13-15,-6 0-111 16,-16 0-331-16,-4 0-1676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11.32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98 821 0,'0'0'2104'16,"0"0"-1815"-16,0 0-228 16,0 0-20-16,0 0 68 15,204-89-87-15,-106 80-22 16,27 9-118-16,-23 0-237 16,-26 0-525-16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11.4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44 2572 0,'0'0'537'0,"0"0"-465"0,0 0-54 15,0 0-18-15,0 0 0 16,358-22-48-16,-190 12-408 15,-13-2-619-15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09.9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415 0 1603 0,'0'0'260'0,"0"0"-182"16,0 0 24-16,0 0 146 16,0 0-29-16,0 0-92 15,0-20-57-15,-4 56 46 16,4 27 5-16,-3 55 6 15,-4 70-25-15,-5 55-34 0,2-14 14 16,4-39-16-16,0-65-48 16,6-46 20-1,0-2-38-15,9 0 0 0,16-4 26 16,11-28-26-16,4-18 13 16,8-22-13-16,6-5-46 15,8-19-34-15,8-63-203 16,-16 7-417-16,-17-1-804 0</inkml:trace>
  <inkml:trace contextRef="#ctx0" brushRef="#br0" timeOffset="204">0 759 2304 0,'0'0'307'0,"0"0"-173"16,0 0-101-16,0 0 27 16,0 0 70-16,208-30-73 15,-84 30-57-15,72 0-6 16,-32 0-269-16,-29 0-583 0</inkml:trace>
  <inkml:trace contextRef="#ctx0" brushRef="#br0" timeOffset="862">1115 1599 2292 0,'0'0'321'16,"0"0"-247"-16,-14 249-4 15,6-127 130-15,1-1-71 16,4-6-63-16,-1-17-56 16,1-12-10-16,3-24 13 15,0-16-13-15,0-20-1 16,0-13-29-16,0-13-40 16,0 0-15-16,0-13-39 15,0-37-44-15,0-20 63 0,0-24 38 16,0-41 27-1,0-2 10-15,0-10 21 0,0-7 9 16,0 32 0-16,14-4 41 16,19 33 47-16,6 23-8 15,5 24 17-15,0 20-30 16,7 16 2-16,0 10 6 16,-7 0-50-16,-4 36-8 15,-14 17 4-15,-23 10 16 16,-3 11 23-16,-17 3-24 15,-27-2-26-15,-3-13 20 16,-1-13-28-16,8-16-1 0,15-13 23 16,9-13-12-1,13-7 13-15,3 0-4 0,0 0-20 16,7-7-1-16,27-10-28 16,4 1 9-16,15 6-2 15,-2 10-18-15,-1 0 7 16,-6 0 14-16,-8 31 12 15,-9 0-4-15,-20 12 4 16,-7 2 6-16,-7 2 30 16,-37 2 0-16,-12-7 4 15,-5-5 4-15,-5-9-13 16,7-7 2-16,12-8-18 16,15-10-9-16,16-3-27 15,16 0-209-15,31-16-580 16,8-8-1266-16</inkml:trace>
  <inkml:trace contextRef="#ctx0" brushRef="#br0" timeOffset="1134">1702 2159 937 0,'0'0'1168'0,"0"0"-998"15,0 0-90-15,0 0 118 16,0 0-17-16,0 0-96 15,103 180-85-15,-23-166 2 16,4-10-4-16,-1-4 4 16,-14-4-4-16,-16-29 4 15,-36-3 7-15,-17-7 43 0,-22 4 18 16,-51 5 71-16,-22 9-11 16,-10 12-68-16,-1 7-25 15,11 6-37-15,29-4-31 16,49-12-164-16,17-4-435 15,0-6-917-15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12.9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2625 1506 2998 0,'0'0'310'0,"0"0"-243"15,0 0-44-15,0 0 22 16,0 0 109-16,0 0-107 16,0 0-29-16,280-31-18 15,-163 31-2-15,-4 0-10 16,-9 17-159-16,-32 2-563 16,-40-3-1679-16</inkml:trace>
  <inkml:trace contextRef="#ctx0" brushRef="#br0" timeOffset="-648">368 976 2713 0,'0'0'296'16,"0"0"-225"-16,0 0-36 15,0 0 43-15,0 0 46 16,-18 231-25-16,43-19-66 15,-3 24 6-15,4-6-33 16,-11-54 3-16,-5-53 12 16,-2-41-20-16,-4-23-1 15,3-8-29-15,4-7-43 0,0-15-21 16,4-22-76 0,-5-7-95-16,5-43 126 15,0-35-8-15,-4-27 40 0,-5-49 72 16,-6-53 34-16,0-46 13 15,0-6 38-15,-10 49-8 16,7 66 61-16,3 65 20 16,0 26 43-16,13 4-16 15,18 3-68-15,11 8-11 16,10 17-27-16,3 18-7 16,2 3 7-16,9 13-18 15,-3 27-12-15,-6 13-9 16,-13 8-5-16,-22 4 17 15,-19 5-17-15,-3 5-1 16,-44 4 0-16,-28-4-18 0,-15-5-17 16,-7-11-20-16,9-14 1 15,19-19 53-15,26-16-21 16,26-10 11-16,14 0-29 16,0-12-44-16,41-15 30 15,20 1 15-15,15 2 9 16,12 10 30-16,0 9-21 15,-4 5 20-15,-8 0-5 16,-10 27-3-16,-15 12 9 16,-7 7 27-16,-15 6 29 15,-14 4 43-15,-12 3-15 16,-3-4-8-16,-12 6-13 16,-23-10-18-16,-9-4 0 0,-7-8-15 15,7-11-12-15,0-7 11 16,7-11-28-16,2-6 0 15,1-4-1-15,5 0-25 16,4 0-37-16,3-14-82 16,11-2-91-16,11-8-116 15,4 5-289-15,18-1-496 0</inkml:trace>
  <inkml:trace contextRef="#ctx0" brushRef="#br0" timeOffset="-288">1586 1813 510 0,'0'0'1849'16,"0"0"-1550"-16,0 0-208 15,0 0 137-15,0 0-11 16,0 0-100-16,0 0-57 15,-164 154-41-15,149-111 14 16,12 4-28-16,3-5-4 16,3-7-2-16,34-5-28 15,10-10-36-15,8-12 10 16,4-8-6-16,-5-5 31 0,-3-31 1 16,-7-10 29-1,-19-10 12-15,-10 1 8 0,-15 3 52 16,-7 5 44-16,-40 8-23 15,-15 9-19-15,-8 8-56 16,4 11-18-16,9 11-26 16,20 0-209-16,18 11-679 0</inkml:trace>
  <inkml:trace contextRef="#ctx0" brushRef="#br0" timeOffset="676">4069 907 1888 0,'0'0'339'0,"0"0"-191"15,0 0-59-15,0 0 179 16,0 0 31-16,59 231-97 16,-55-41-48-16,-4 49-79 15,-4 15-23-15,-23-49 7 0,10-57-37 16,9-56-2-16,4-20-17 16,4 3-3-16,0-5-32 15,0-11-76-15,0-27-134 16,48-32-243-16,-8-29-54 15,4-24-195-15</inkml:trace>
  <inkml:trace contextRef="#ctx0" brushRef="#br0" timeOffset="1094">4101 1144 1510 0,'0'0'328'0,"0"0"-82"15,-10-223-38-15,29 143-6 16,28 15-10-16,14 13-58 15,17 16-12-15,5 16-54 16,4 20-25-16,-7 0 14 0,-14 26-23 16,-15 30-5-16,-24 9-16 15,-27 12-4-15,0-3 51 16,-38 2-45-16,-16-11-15 16,-1-9 18-16,4-17-18 15,10-8-7-15,21-19 0 16,11-5-2-16,9-7 9 15,4 0-72-15,36 0 3 16,20 0 63-16,1 7-3 16,8 6-8-16,0 7 8 15,-15 9 8-15,-10 4-10 16,-13 7 11-16,-21 1 0 0,-10 2 18 16,-7-4 20-16,-37 1 5 15,-22-5 14-15,-10-1-18 16,-15-5 6-16,-4-3-37 15,0-9-7-15,19-6 3 16,17-5-4-16,34-6-90 16,28 0-184-16,44-10-608 15,16-14-1084-15</inkml:trace>
  <inkml:trace contextRef="#ctx0" brushRef="#br0" timeOffset="1343">5145 1679 1744 0,'0'0'312'0,"0"0"-116"16,0 0 40-16,0 0-15 15,3 167-156-15,26-137-65 16,11-11 0-16,8-7-26 16,2-12 15-16,-6 0 10 15,-10-25 2-15,-17-22 11 16,-17-7 1-16,-3-6 15 15,-45 6 72-15,-21 3 11 16,-10 15-32-16,-6 16-79 16,2 20-139-16,21 0-244 15,21 28-797-15</inkml:trace>
  <inkml:trace contextRef="#ctx0" brushRef="#br0" timeOffset="1533">5907 1905 1603 0,'0'0'392'0,"0"0"-155"15,0 0 40-15,0 0 3 16,0 0-95-16,0 0-110 16,-81 180-75-16,27-136-140 15,-2-5-133-15,21-9-410 16,9-22-1038-16</inkml:trace>
  <inkml:trace contextRef="#ctx0" brushRef="#br0" timeOffset="1800">6356 1517 1684 0,'0'0'1029'15,"0"0"-766"-15,0 0-102 16,0 0-9-16,0 0-25 15,0 0-52-15,-136 211-53 16,136-135-21-16,29-4-1 16,37-10-31-16,14-16-52 15,14-23 37-15,3-20 4 16,-11-3 23-16,-17-35 17 16,-21-28 2-16,-26-14 32 0,-22-7-16 15,-26-5 3-15,-50 7-19 16,-81 13-35-16,15 23-148 15,-10 26-574-15</inkml:trace>
  <inkml:trace contextRef="#ctx0" brushRef="#br0" timeOffset="2392">201 3056 1655 0,'0'0'310'15,"0"0"-201"-15,0 0 5 0,0 0 122 16,0 0-50-16,0 0-43 15,252-108 13-15,-154 89-34 16,22 1 2-16,19 9-31 16,50 9-33-16,77 0 1 15,103 0-37-15,69 0-3 16,39 0 19-16,18 0-39 16,-35 0 11-16,-12 0-12 15,-35 0 3-15,-41 0-4 16,-30 0 1-16,-24 14 0 15,-16-1 1-15,-11-10-1 16,-17-3 0-16,-22 0-6 16,-56-16 6-16,-57-8-3 0,-44 10 3 15,-33-1-11 1,-7 2 5-16,-23 6-48 0,-14 5-13 16,-31 2-24-16,-43 0-221 15,-13 0-539-15</inkml:trace>
  <inkml:trace contextRef="#ctx0" brushRef="#br0" timeOffset="2888">2202 3666 1525 0,'0'0'654'16,"0"0"-528"-16,0 0-86 15,0 0 166-15,0 0 65 16,0 0-148-16,0 0-59 16,-168-58-63-16,99 97 8 15,8 14 15-15,14 3-22 16,20-1 6-16,23-2-6 0,4 0 5 16,31-8-14-16,26 1 7 15,6-2 0-15,-2-2-9 16,-9 0 9-16,-16 1 0 15,-18 3-1-15,-18-1 2 16,-6-2 11-16,-50 4 6 16,-20-8-5-16,-12-6 11 15,-7-7-23-15,7-10-1 16,15-12-8-16,23-4-31 16,36-30-167-16,14-16-457 15,0-6-1108-15</inkml:trace>
  <inkml:trace contextRef="#ctx0" brushRef="#br0" timeOffset="3196">2577 4091 1756 0,'0'0'285'16,"0"0"-213"-16,0 0-5 15,239 28 144-15,-160-28 9 16,-6-3-147-16,-10-22-54 15,-19-5-2-15,-31-6 5 16,-13 0 26-16,-10-4 36 16,-46 8 22-16,-20 8 3 15,-12 19 27-15,-10 5-56 16,0 22-24-16,7 33 15 0,14 15-23 16,27 5-5-16,24 2-7 15,26-5-21-15,4-7 7 16,53-10-22-16,28-19-15 15,23-17-20-15,78-19-109 16,-25-9-322-16,-16-17-454 0</inkml:trace>
  <inkml:trace contextRef="#ctx0" brushRef="#br0" timeOffset="3426">4015 3470 2545 0,'0'0'480'0,"0"0"-425"15,0 0 72-15,-249 223 90 16,195-115-95-16,20 21-62 16,24 5-26-16,10 11-14 15,22-2-20-15,36-8-33 16,70-3-105-16,-11-37-333 15,-4-39-376-15</inkml:trace>
  <inkml:trace contextRef="#ctx0" brushRef="#br0" timeOffset="4060">4823 3864 347 0,'0'0'2509'15,"0"0"-2188"-15,0 0-259 16,-57 250 4-16,28-119 101 16,4 13-69-16,6 4-67 15,11-1-2-15,4-12-20 16,4-17-9-16,0-26 0 16,0-33-36-16,0-27 6 15,12-32-24-15,-2-2-6 16,2-58 36-16,2-32-70 15,1-45 37-15,0-50 35 16,-12-47 1-16,-3-18-15 16,0 13 3-16,0 56 19 0,0 60 14 15,11 48 0-15,7 35 30 16,8 11 39-16,11 10-44 16,13 14 4-16,8 5-4 15,8 41 5-15,-3 18 7 16,-9 9-17-16,-14 7-10 15,-21 4-1-15,-19-3 9 16,0-7 9-16,-27-4-17 16,-24-5-9-16,-6-15 11 15,-3-9-12-15,10-14-6 16,9-7-6-16,19-12 12 0,19-3 0 16,3 0-4-1,8 0-59-15,31-13 18 0,12-1 10 16,8 14 7-16,4 0-9 15,-13 4-10-15,-2 29 46 16,-13 10-22-16,-13-1 23 16,-7 1 39-16,-15-4 2 15,0-3 38-15,-22-3-13 16,-28-6-21-16,-20-5-2 16,-14-6-31-16,1-5-4 15,5-11 8-15,14 0-16 16,20 0-22-16,22-20-81 0,22-23-159 15,29 11-587 1,15-3-1333-16</inkml:trace>
  <inkml:trace contextRef="#ctx0" brushRef="#br0" timeOffset="4323">5419 4497 126 0,'0'0'2115'15,"0"0"-1835"-15,0 0-213 16,0 0 10-16,3 181 92 16,33-152-101-16,11-13-68 15,19-11-9-15,3-5-14 16,1-17 21-16,-11-29-16 16,-24-10 18-16,-16-7 60 0,-19 4 36 15,-22 4 43-15,-41 9 24 16,-16 10-67-16,-9 13-69 15,5 13-27-15,-8 6-138 16,21 4-455-16,20 0-1101 0</inkml:trace>
  <inkml:trace contextRef="#ctx0" brushRef="#br0" timeOffset="4720">4270 3621 1691 0,'0'0'352'0,"0"0"-227"16,0 0-24-16,0 0 155 15,0 0-47-15,190-106-130 16,-99 45-34-16,7-11 10 16,0-4 12-16,-3 4 9 15,-14 3-5-15,-17 18 38 16,-11 10 33-16,-18 21-40 0,-3 15-40 15,9 5-31-15,15 19-16 16,11 34-15-16,30 15-9 16,55 40-111-16,-20-15-382 15,-19-15-863-15</inkml:trace>
  <inkml:trace contextRef="#ctx0" brushRef="#br0" timeOffset="4986">6442 3408 2695 0,'0'0'647'0,"0"0"-571"15,0 0-64-15,0 0 24 16,0 0 93-16,230 160-22 15,-149-73-52-15,-1 9-1 16,-18 20-25-16,-18 13-13 16,-41 34-16-16,-31 38-18 15,-97 30-147-15,1-36-296 16,-8-44-535-16</inkml:trace>
  <inkml:trace contextRef="#ctx0" brushRef="#br0" timeOffset="6442">0 606 2111 0,'0'0'393'16,"0"0"-277"-16,0 0-2 15,0 0 137-15,0 0-43 16,0 0-94-16,51-63-80 16,23 8-9-16,24-17-25 15,15-11 1-15,11-6-2 16,-7 5-4-16,-19 8 5 16,-22 23 39-16,-17 24 5 15,-19 29 37-15,-1 9-27 16,-1 61 24-16,6 34 24 15,13 25-78-15,82 48-24 16,-7-30-232-16,-2-37-892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23.6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1250 2049 0,'0'0'294'16,"0"0"-211"-16,0 0-46 15,0 0 140-15,0 0-26 16,0 0-99-16,154-206-14 16,-89 161-15-16,1 8 18 15,-4 12 14-15,-8 15 0 16,0 10 22-16,-1 14-31 0,-6 44 10 16,4 19 10-1,-4 12-26-15,1 0-21 0,-1-12-5 16,4-9-14-16,8-26 22 15,-2-21-13-15,13-21-8 16,-1-11 23-16,4-44-24 16,0-22-63-16,11-53-123 15,-23 15-352-15,-17 10-560 0</inkml:trace>
  <inkml:trace contextRef="#ctx0" brushRef="#br0" timeOffset="331">2370 0 2422 0,'0'0'366'0,"0"0"-219"15,0 0-96-15,0 0 46 16,0 0 51-16,-14 224-15 16,-13-34-76-16,2 53-33 15,3 9 21-15,15-45-45 16,7-59 1-16,0-69-2 16,4-21 2-16,29-5-1 0,11-10 0 15,7-14-14-15,7-29-52 16,8-9-98-16,6-87-163 15,-9 6-440-15,-28 6-1265 0</inkml:trace>
  <inkml:trace contextRef="#ctx0" brushRef="#br0" timeOffset="515">1912 818 2392 0,'0'0'498'0,"0"0"-426"16,0 0 71-16,0 0 81 0,0 0-127 16,297 49-79-16,-158-47-18 15,47 6-165-15,-36-2-408 16,-33 4-1194-16</inkml:trace>
  <inkml:trace contextRef="#ctx0" brushRef="#br0" timeOffset="886">3373 1759 2381 0,'0'0'356'15,"0"0"-252"-15,0 0-53 0,0 0 149 16,-41 214-23-16,38-170-127 15,-1-7-21-15,4-9-29 16,0-14-10-16,0-11-3 16,0-3-17-16,0-3 4 15,16-32 13-15,12-18-7 16,8-5 19-16,5-5-12 16,-1 4 11-16,4 9-4 15,-8 11 12-15,-3 19-4 16,-7 15 32-16,-8 5 42 15,-4 19 7-15,-2 29-29 16,-9 15-27-16,1 3 12 16,-4-1-27-16,0-6-12 0,10-8-25 15,30-16-180 1,-3-12-396-16,-1-12-393 0</inkml:trace>
  <inkml:trace contextRef="#ctx0" brushRef="#br0" timeOffset="1045">4098 1933 2300 0,'0'0'460'0,"0"0"-381"16,0 0 75-16,0 0-2 16,0 0-83-16,271 0-69 15,-188 0-301-15,-2 0-598 0</inkml:trace>
  <inkml:trace contextRef="#ctx0" brushRef="#br0" timeOffset="1300">5111 1664 2177 0,'0'0'586'0,"0"0"-429"16,0 0 64-16,0 0-13 15,0 0-79-15,0 0-24 16,0 0-45-16,110 171-7 0,-132-85-7 16,-32 5-20-1,-8 1 4-15,11-7-30 0,22-16 1 16,29-17-7-16,73-16-9 16,120-22-24-16,106-14-101 15,-27-14-342-15,-26-14-1380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34.7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1381 2177 0,'0'0'330'15,"0"0"-249"-15,0 0-49 16,0 0 91-16,90-197 105 16,-34 134-111-16,5 8-50 15,5 12 19-15,0 16-34 16,-4 17 9-16,4 10-19 16,-5 24-10-16,2 34-14 15,-9 14-8-15,-4 10 2 0,-2-2-3 16,-1-18-9-16,0-16-1 15,6-22 1-15,1-24 0 16,4 0-6 0,-3-44-51-16,18-56-119 0,-15 8-342 15,-11-1-462-15</inkml:trace>
  <inkml:trace contextRef="#ctx0" brushRef="#br0" timeOffset="278">2180 0 2486 0,'0'0'373'0,"0"0"-272"16,0 0-41-16,0 0 96 15,14 174 76-15,-14 3-132 16,0 59-50-16,0 33-28 15,0-13-1-15,0-56 24 16,12-63-27-16,6-51-18 16,8-31-3-16,13-8-51 15,13-17-12-15,9-17-94 16,15-35-187-16,-17-38-439 16,-18-11-1326-16</inkml:trace>
  <inkml:trace contextRef="#ctx0" brushRef="#br0" timeOffset="460">1710 904 2023 0,'0'0'855'0,"0"0"-782"16,0 0-49-16,0 0 17 15,259 77 42-15,-136-72-60 16,19 0-23-16,51 14-142 15,-29-3-151-15,-32 12-466 0</inkml:trace>
  <inkml:trace contextRef="#ctx0" brushRef="#br0" timeOffset="797">3067 1995 2020 0,'0'0'328'15,"0"0"-230"-15,0 0-7 16,0 193 217-16,-9-144-87 16,-4-12-122-16,1-16-78 15,5-4 3-15,7-17 20 16,0 0-11-16,0-12-11 16,0-35-22-16,14-14 0 15,19-11-15-15,11-3-18 16,4 1 10-16,-1 16 22 0,-3 8-9 15,0 21 10 1,-5 12 34-16,-2 17 10 0,-8 0 17 16,-7 37 2-16,-4 14-17 15,-11 12-2-15,0 3-29 16,-7-4-15-16,5-6-33 16,9-9-146-16,1-15-433 15,-5-19-939-15</inkml:trace>
  <inkml:trace contextRef="#ctx0" brushRef="#br0" timeOffset="983">3966 2008 2585 0,'0'0'546'0,"0"0"-450"16,0 0-69-16,0 0 22 15,205 0 18-15,-144-7-67 16,17-7-127-16,-14 3-444 16,-12 1-1150-16</inkml:trace>
  <inkml:trace contextRef="#ctx0" brushRef="#br0" timeOffset="1380">4802 1709 2508 0,'0'0'492'0,"0"0"-382"15,0 0-84-15,0 0 104 16,0 0 17-16,0 0-72 16,0 0-38-16,250-119-19 15,-180 132 11-15,-8 28-7 16,-15 11 14-16,-18 14-9 15,-29 8 0-15,0 12 14 16,-51 0-22-16,-25-4 5 16,-15-10-4-16,-4-18-19 15,7-13 17-15,19-17-6 16,18-19 5-16,26-5 14 0,22 0-14 16,3 0-10-1,28 0-5-15,31-2 7 0,18 2 18 16,2 0-18-16,6 0 4 15,-9 23 17-15,-7 6-10 16,0-2 2-16,4-5-20 16,8-5-2-16,36-17-42 15,-15 0-191-15,-20 0-541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29.0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7606 1388 3078 0,'0'0'346'0,"0"0"-295"15,0 0-51-15,0 0 52 16,193 17 77-16,-95-17-88 16,12 0-41-16,42 0-103 15,-29-14-451-15,-23 7-2227 0</inkml:trace>
  <inkml:trace contextRef="#ctx0" brushRef="#br0" timeOffset="-3011">379 0 2112 0,'0'0'287'16,"0"0"-91"-16,0 0-89 15,0 0 35-15,0 0 3 16,0 206-3-16,0 34-31 16,-3 38-33-16,-16 1-32 15,7-62-34-15,5-85 15 16,7-48-16-16,0-29-11 15,0-4 15-15,16-13-15 16,16-11-16-16,15-27-80 16,44-62-99-16,-9-24-280 15,-18-9-560-15</inkml:trace>
  <inkml:trace contextRef="#ctx0" brushRef="#br0" timeOffset="-2825">0 829 2438 0,'0'0'351'0,"0"0"-213"16,0 0-128-16,0 0 44 16,0 0 34-16,294 11-88 15,-108-11-27-15,-25 3-310 16,-29 6-853-16</inkml:trace>
  <inkml:trace contextRef="#ctx0" brushRef="#br0" timeOffset="-2166">1104 1768 2002 0,'0'0'1156'0,"0"0"-1012"16,-6 272-136-16,6-120 1 15,0 8 103-15,0 4-48 16,0-6-38-16,3-14-25 16,4-22-1-16,0-29 18 0,-4-25-18 15,2-33-16-15,-5-19 15 16,0-16-10-16,0 0-3 15,0-39-8-15,0-33-20 16,0-50 3-16,0-51-3 16,0-57-9-16,0-17 30 15,-5 41 7-15,5 52 14 16,0 66 11-16,0 29-1 16,34 7 48-16,6 8-38 15,11 16-19-15,7 23 30 16,8 5-23-16,0 19 4 15,-9 32-3-15,-10 10-8 0,-21 15-1 16,-18 3 2-16,-8 3-2 16,-22-10 22-16,-22-7-22 15,0-19-1-15,0-13 1 16,16-17 6-16,9-9 24 16,12-2-23-16,7-5 4 15,0 0 1-15,0 0-12 16,15 0-18-16,21 0 10 15,15-5 8-15,5 5-10 16,-2 0 10-16,-7 0-2 16,-15 26-5-16,-13 7 5 15,-16 4 2-15,-3 5 1 16,-32 0-1-16,-31 2 18 16,-9-8-12-16,-11-11-3 15,2-11 26-15,11-14-28 0,16 0-1 16,14-3-3-16,26-24-103 15,14-16-227-15,36 2-549 16,11 7-1199-16</inkml:trace>
  <inkml:trace contextRef="#ctx0" brushRef="#br0" timeOffset="-1926">2082 2611 1624 0,'0'0'290'15,"0"0"-108"-15,0 0 136 16,0 0 42-16,0 0-72 16,0 0-97-16,186-161-33 0,-183 152-26 15,-3 9-18-15,0 0-12 16,0 3-45-16,0 40-42 16,0 22 9-16,-15 17-13 15,0 10-11-15,5-6-45 16,6-16-113-16,4-2-124 15,19-23-485-15,10-18-159 0</inkml:trace>
  <inkml:trace contextRef="#ctx0" brushRef="#br0" timeOffset="-1677">3244 1528 2813 0,'0'0'332'16,"0"0"-332"-16,0 0 0 16,0 0 110-16,0 0-1 15,220 66-78-15,-129-56-31 16,4 0-39-16,13 7-163 15,-27-5-523-15,-23 5-1551 0</inkml:trace>
  <inkml:trace contextRef="#ctx0" brushRef="#br0" timeOffset="-1482">3070 2211 2919 0,'0'0'517'0,"0"0"-498"16,0 0-18-16,0 0 49 15,186 36-14-15,-78-36-36 16,75-7-98-16,-23-25-269 16,-24-2-1314-16</inkml:trace>
  <inkml:trace contextRef="#ctx0" brushRef="#br0" timeOffset="-1151">5377 1106 2735 0,'0'0'330'0,"0"0"-330"0,0 0 26 15,0 0 19-15,8 320 141 16,-8-156-62-16,0-9-88 16,0-21-30-16,0-32 24 15,0 8-30-15,0-9-15 16,7-29-104-16,0-33-114 15,-4-30-126-15,5-9-106 16,-8-75 98-16,0-7-459 16,0-6-308-16</inkml:trace>
  <inkml:trace contextRef="#ctx0" brushRef="#br0" timeOffset="-791">5319 1135 1307 0,'0'0'352'0,"-3"-290"-158"15,3 225 58-15,25 30 76 0,16 6-63 16,9 11-67-1,16 11-33-15,7 7-65 0,-4 20-28 16,-4 33-1-16,-18 16-34 16,-13 13-6-16,-24 3-7 15,-10 4-23-15,0-11 23 16,-32-9-24-16,-9-12 0 16,-3-22-6-16,9-9 6 15,6-16 0-15,14-10 0 16,8 0 1-16,7 0-9 15,0 0-8-15,10-6-29 16,31-10 24-16,10 6 3 16,6 6 5-16,2 4-5 15,-5 6 10-15,-10 28 8 16,-6 5 1-16,-16 7 11 0,-22-1 24 16,0 2 5-16,-31-5 10 15,-23-3-28-15,-12-10-23 16,0-8 0-16,12-17-50 15,22-11-158-15,13-25-452 16,19-8-705-16</inkml:trace>
  <inkml:trace contextRef="#ctx0" brushRef="#br0" timeOffset="-571">6292 1453 1857 0,'0'0'260'15,"0"0"-178"-15,0 0 228 0,0 0 71 16,0 0-105-16,0 0-120 16,0 0-53-16,157-101-9 15,-157 107-50-15,0 41-4 16,0 17 5-16,0 12-45 16,0 3-18-16,3 0-75 15,-3-7-220-15,4-20-513 16,-4-19-1421-16</inkml:trace>
  <inkml:trace contextRef="#ctx0" brushRef="#br0" timeOffset="-236">4682 648 2650 0,'0'0'366'0,"0"0"-354"15,0 0-1-15,0 0 101 16,0 0 35-16,0 0-67 16,284-199-50-16,-161 124 2 15,6-4 25-15,-2 0-18 16,-14 13 3-16,-22 12 9 0,-21 13-5 15,-23 19 13 1,-18 17-22-16,-7 5-19 0,3 31 5 16,12 30-23-16,14 20 0 15,25 13-93-15,81 4-173 16,-15-22-476-16,-8-27-1777 0</inkml:trace>
  <inkml:trace contextRef="#ctx0" brushRef="#br0" timeOffset="980">9458 812 2196 0,'0'0'295'15,"0"0"-226"-15,0 0-21 16,10 236 152-16,-10-104 9 16,0 13-52-16,-10 7-43 0,-12-9-63 15,0-5-24-15,7-17-17 16,4-19-8-16,11-27-4 16,0-21-14-16,0-26-59 15,0-17-37-15,17-11-65 16,2-4-7-16,-4-39-1 15,-1-19 3-15,-9-22 75 16,-5-19 59-16,0-45 48 16,0-49 30-16,0-41 25 15,0 14 13-15,0 51 38 16,0 64-11-16,0 56 9 16,0 14 31-16,22 14-35 0,6 7-23 15,16 18-35 1,17 13 30-16,9 33-7 15,7 13-40-15,-4 6-2 0,-9 7-12 16,-11 1-10-16,-18-1 11 16,-19-9-12-16,-16-7 1 15,0-7 13-15,-34-13-5 16,-14-7-8-16,-6-5-1 16,7-15 1-16,6-9 4 15,13 0-5-15,12 0-1 16,13-6-8-16,3-10-15 15,8-2-1-15,35 2 8 16,13 7-2-16,10 6 10 0,-2 3-30 16,-5 0 21-1,-8 26 7-15,-11 16 5 0,-14 7 6 16,-16 7 24-16,-10 3-17 16,-14-3 28-16,-36-5-5 15,-25-10-9-15,-8-10 7 16,-5-19-3-16,0-12-8 15,9 0-17-15,13-12-33 16,19-22-64-16,33-19-162 16,14 8-237-16,0-2-298 0</inkml:trace>
  <inkml:trace contextRef="#ctx0" brushRef="#br0" timeOffset="1243">10395 1549 1716 0,'0'0'281'0,"0"0"-195"16,0 0 136-16,208-21 133 15,-166 1-93-15,-8 0-105 16,-16 9-10-16,-11 3 12 16,-3 5-42-16,-4 3-24 15,0 0-32-15,0 0-29 16,0 22 5-16,0 21-37 15,-4 13 1-15,-3 4-3 16,7-2-37-16,0-1-54 16,0-5-96-16,7-6-176 15,19-10-104-15,-1-16-371 0</inkml:trace>
  <inkml:trace contextRef="#ctx0" brushRef="#br0" timeOffset="1453">11142 1638 2020 0,'0'0'465'15,"0"0"-358"-15,0 0 169 16,0 0 2-16,0 0-84 16,0 0-104-16,0 166-55 15,0-106-34-15,4-5-1 0,6-6-16 16,5-10-128-1,14-16-229-15,-7-11-381 0,0-12-460 0</inkml:trace>
  <inkml:trace contextRef="#ctx0" brushRef="#br0" timeOffset="1781">11682 1549 2163 0,'0'0'494'0,"0"0"-389"16,0 0 80-16,0 0 50 16,0 0-18-16,0 0-114 0,0 0-52 15,-154 127-1 1,135-79-19-16,12 6-11 0,7-2-16 16,0-3-4-16,16-6-7 15,19-5-25-15,13-10 1 16,2-12 10-16,9-16-17 15,-1 0 26-15,-6-23 6 16,-9-26 6-16,-13-9 9 16,-16-12 14-16,-14-2 25 15,-4 2 22-15,-40 9-1 16,-13 14-28-16,-9 21-41 16,-36 26-105-16,21 0-270 15,5 7-1087-15</inkml:trace>
  <inkml:trace contextRef="#ctx0" brushRef="#br0" timeOffset="2406">5727 2618 1883 0,'0'0'280'16,"0"0"-203"-16,0 0-29 0,204-33 170 16,-109 27 59-16,18 6-66 15,48 0-82-15,76 0-39 16,98 0-3-16,66 12-16 16,37-5-3-16,3-7-44 15,-37 0-17-15,-13 0 5 16,-16-10-12-16,-11 1 1 15,-5 9 1-15,-9 0-2 16,-9 0 0-16,-19 23-16 16,-20-1 15-16,-28-9 1 15,-59-4 0-15,-54-1 1 16,-53-8-1-16,-30 0-41 16,-9 0-95-16,-18 0-220 0,-22-17-498 15</inkml:trace>
  <inkml:trace contextRef="#ctx0" brushRef="#br0" timeOffset="2993">6948 3881 2160 0,'0'0'343'0,"0"0"-201"16,0 0-53-1,0 0 19-15,0 0 65 0,-232-154-16 16,166 154-104-16,4 2-25 15,4 39-13-15,14 14-9 16,14 17 18-16,20 14-24 16,10 9 0-16,3 4 3 15,38-5-3-15,13-4-1 16,5-15-6-16,-2-7-10 16,-6-13 16-16,-14-8-5 15,-15-7-3-15,-22-8 8 16,0 2 2-16,-40-9 4 15,-30-2-5-15,-13-7 2 16,-4-9-8-16,5-7 3 16,25-10-89-16,35-78-135 0,18 6-365 15,4-10-752-15</inkml:trace>
  <inkml:trace contextRef="#ctx0" brushRef="#br0" timeOffset="3306">7332 4196 2167 0,'0'0'248'16,"0"0"-184"-16,226 82-55 15,-124-62 91-15,-7-17 58 16,-1-3-58-16,-14-10-53 16,-11-22-39-16,-16-11-8 15,-33-10 17-15,-20-2 13 0,-7-4-3 16,-50 2 25-1,-25 6 18-15,-12 11 31 0,-8 20-17 16,4 20-19-16,3 13 18 16,14 53-16-16,15 29-19 15,31 19 12-15,23 12-10 16,12-8-19-16,37-10-31 16,39-23-1-16,31-19-35 15,23-26-45-15,90-40-96 16,-34 0-156-16,-19-34-537 0</inkml:trace>
  <inkml:trace contextRef="#ctx0" brushRef="#br0" timeOffset="3555">9199 3372 2671 0,'0'0'354'0,"0"0"-270"16,-220 114-57-16,122 9 159 16,7 60-16-16,21 57-57 15,30 23-40-15,40-18-16 16,0-54-37-16,30-67-20 16,14-34-2-16,10-27-80 15,19-12-67-15,54-30-195 16,-10-15-362-16,-18-6-536 0</inkml:trace>
  <inkml:trace contextRef="#ctx0" brushRef="#br0" timeOffset="4222">9793 3976 2635 0,'0'0'489'16,"0"0"-386"-16,-26 193-79 15,-11-8 105-15,-2 58 36 16,5 15-39-16,9-14-38 16,10-54-59-16,8-62-16 15,4-33 4-15,3-26-17 0,0-3 0 16,0-13-19-16,0-15-19 16,0-34-7-16,10-4-37 15,2-56 17-15,3-33-4 16,2-50-27-16,-2-50-5 15,-8-52 14-15,-7-15 28 16,0-1 41-16,0 17 0 16,-14 36 12-16,6 44 5 15,8 50 1-15,0 52 0 16,0 34 25-16,8 15 15 16,24 9-1-16,22 0-18 15,21 27 0-15,4 26 5 0,6 11-26 16,-12 9 11-1,-19-1-5-15,-14 3-6 0,-26-5 34 16,-14-11-28-16,0-3-5 16,-39-11 29-16,-17-2-14 15,-13-7-4-15,-4-6-12 16,-3-11 0-16,7-2-1 16,14-7-11-16,15-8 8 15,18-2-4-15,19 0 8 16,3 4-50-16,6-1 6 15,35 7 34-15,6-1 4 16,11 8-11-16,8 3-22 16,-4 11 38-16,-1 1-8 15,-5 8 8-15,-5 2 1 16,-11 3 26-16,-11 1 43 0,-14-3-55 16,-15 0 4-16,-5-7 14 15,-42-7-11-15,-14-5-4 16,-8-12-17-16,-4-10 0 15,10-2-10-15,9 0-86 16,32-38-154-16,10 2-316 16,12-3-463-16</inkml:trace>
  <inkml:trace contextRef="#ctx0" brushRef="#br0" timeOffset="4460">10679 4909 1928 0,'0'0'307'16,"0"0"-218"-16,0 0 111 16,0 0 163-16,0 0-73 15,0 0-96-15,174-168-60 16,-174 168-31-16,0 0-31 16,0 35-28-16,0 25-22 15,-19 13-4-15,6 5-18 16,6 1-18-16,-1-7-85 15,8-7-134-15,0-15-305 16,0-21-268-16</inkml:trace>
  <inkml:trace contextRef="#ctx0" brushRef="#br0" timeOffset="4766">9326 3759 2841 0,'0'0'151'16,"0"0"-151"-16,0 0-54 15,0 0 54-15,186-179 136 16,-98 116-65-16,10 4-56 0,3 6 21 15,-3 8 42 1,-6 14 10-16,-11 20 5 0,-12 11-44 16,-8 0-19-16,2 31-16 15,-1 12-14-15,30 23-74 16,-13-10-261-16,-10-16-660 0</inkml:trace>
  <inkml:trace contextRef="#ctx0" brushRef="#br0" timeOffset="5064">11149 3231 2803 0,'0'0'474'0,"0"0"-474"0,0 0 0 15,200 125 25-15,-119-43 129 16,10 20-22-16,11 19-40 16,7 17-25-16,22 39 8 15,4 36 5-15,-18 37-35 16,-29 12-29-16,-56-14 8 16,-32-29-24-16,-14-60-10 15,-33-28-20-15,0-48-84 16,-41 11-135-16,11-15-458 15,5-16-1088-15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42.9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1405 1633 0,'0'0'294'0,"0"0"-189"0,0 0-91 16,0 0 25-1,0 0 81-15,0 0 10 0,16-13-46 16,16-20-8-16,8-10-15 16,8-12-25-16,2-14-4 15,13-16 12-15,1-21-23 16,21-41-20-16,-9 2 17 15,5-5-3-15,-8-1 15 16,-22 36 35-16,-1 3 35 16,-16 33 26-16,-17 27-39 15,-5 18-11-15,-5 22-1 16,-7 8-2-16,3 4-14 16,9 0-53-16,7 37 7 15,16 32-13-15,19 53 29 16,5 8-17-16,-1 18-6 0,-2 6 1 15,-12-28-5-15,-5 5-2 16,-2-20-1-16,-8-16-6 16,-4-20-97-16,-13-16-111 15,-12-10-278-15,0-19-211 16,-31-13-1153-16</inkml:trace>
  <inkml:trace contextRef="#ctx0" brushRef="#br0" timeOffset="182">383 986 2419 0,'0'0'275'0,"0"0"-239"16,0 0-18-16,0 0 49 16,0 0 63-16,267 29-81 15,-147-26-49-15,59-3-30 16,-30-17-335-16,-22-7-486 0</inkml:trace>
  <inkml:trace contextRef="#ctx0" brushRef="#br0" timeOffset="518">1692 1001 1676 0,'0'0'250'0,"0"0"-141"0,34 184 9 15,-21-105 92-15,-4-4-85 16,-3-12-96-16,1-16-12 16,-4-19-17-16,2-11 0 15,-5-17 15-15,0 0 0 16,0-10 37-16,0-28-12 16,0-27-40-16,0-12 0 15,4-12 0-15,18 5-3 16,10 7-5-16,12 22-4 15,7 15 1-15,3 24 11 16,5 16 15-16,-1 3 9 16,1 39-2-16,-9 14 12 15,-6 13 14-15,-11 0-40 16,-6 0-8-16,-2 3-103 0,-3-19-238 16,-5-17-343-16</inkml:trace>
  <inkml:trace contextRef="#ctx0" brushRef="#br0" timeOffset="1644">2957 1005 1894 0,'0'0'525'16,"0"0"-398"-16,0 0 1 0,0 0 112 15,0 0-44-15,0 0-75 16,0 0-50-16,-178-99-31 16,127 99 15-16,4 0-13 15,-5 30-13-15,4 20-5 16,9 15-17-16,14 7-7 16,13 1-1-16,12-5-14 15,4-12-44-15,36-17-57 16,18-17-49-16,16-17-15 15,-1-5-26-15,3-29 17 16,-10-19 58-16,-15 3 78 16,-19 8 53-16,-14 13 25 15,-6 13 87-15,-12 8 113 0,0 3-75 16,0 0-49-16,0 33-59 16,0 9 16-16,0 10 8 15,4 1-48-15,9-7-8 16,2-6-10-16,7-11-13 15,4-6-62-15,2-12-36 16,1-11-62-16,5 0 50 16,-2-28 0-16,2-21-2 15,1-16 17-15,-1-15 10 16,5-13-10-16,2-20 10 16,10-8 37-16,4-13 52 15,-1-9 9-15,-6 6 0 16,-13 10 64-16,-13 14 61 0,-13 26 39 15,-9 19-11 1,0 24 37-16,-12 16 33 0,-17 17-62 16,0 11-35-16,-4 2-38 15,0 44-44-15,1 24-19 16,-1 18-3-16,11 14-1 16,3 12-1-16,12 12-19 15,7 2-2-15,0 3 1 16,0 3 0-16,4-7 0 15,18-11-33-15,3-20-45 16,9-35-21-16,10-24-30 16,-2-32 2-16,5-5-10 15,6-21 19-15,-9-32-25 16,-9-6 21-16,-6-4 81 0,-7 4 41 16,-10 6 18-16,-5 14 114 15,-4 16 49-15,-3 13 63 16,0 10-36-16,0 0-118 15,0 17-48-15,3 28-15 16,6 18 1-16,4 6-11 16,9-4-17-16,12-9-26 15,17-12-42-15,10-18-4 16,13-21 32-16,2-5-23 16,-6-12-42-16,-9-28 13 15,-17-9 14-15,-11 0 69 16,-11-3 9-16,-8 1 40 15,-11 16 102-15,-3 8 20 0,0 14 1 16,0 11-18 0,0 2-91-16,5 12-33 0,-1 39 9 15,2 33-22-15,10 54 7 16,12 51 9-16,13 49-18 16,-5-18 61-16,-8-47-40 15,-16-55-26-15,-12-39 13 16,0-7-14-16,-7-1 0 15,-26-13-1-15,-8-23-5 16,-6-18 5-16,-1-17-17 16,-2-10-3-16,6-49 13 15,15-55-56-15,29-67-7 16,29-67-71-16,48-16-237 16,-1 59-437-16,-6 56-1249 0</inkml:trace>
  <inkml:trace contextRef="#ctx0" brushRef="#br0" timeOffset="1936">5079 835 2555 0,'0'0'374'16,"0"0"-293"-16,0 0-41 16,-221 35 119-16,155-1 19 15,15 5-85-15,21 0-72 16,19 0-21-16,11 8-15 15,11-5-11-15,36 3-10 16,16 3-27-16,9-10 17 16,8 1 33-16,-2-3-25 0,-12-2 24 15,-9 4 14-15,-16-1 0 16,-19 3 8-16,-19-1-7 16,-3-1 29-16,-41 3-6 15,-16-10-24-15,-12-3-63 16,-1-28-149-16,19-11-290 15,24-28-391-15</inkml:trace>
  <inkml:trace contextRef="#ctx0" brushRef="#br0" timeOffset="2110">5499 1059 975 0,'0'0'1489'0,"0"0"-1305"16,0 0-136-16,15 233 92 15,-12-166 98-15,4-8-124 16,0-12-114-16,8-24-93 16,-5-23-196-16,2-4-336 15,-9-31-747-15</inkml:trace>
  <inkml:trace contextRef="#ctx0" brushRef="#br0" timeOffset="2227">5487 648 2286 0,'0'0'186'0,"0"0"-186"16,0 0-385-16,0 0 24 15,0 0-501-15</inkml:trace>
  <inkml:trace contextRef="#ctx0" brushRef="#br0" timeOffset="2530">6123 1018 2054 0,'0'0'506'16,"0"0"-349"-16,0 0 88 15,0 0-9-15,-223-10-91 16,185 10-89-16,13 10-56 16,22 16-11-16,3 12-22 15,15 11-7-15,32 2-6 16,7 5 11-16,6-2-13 0,-3-7 38 15,-6 2 10-15,-4-6-1 16,-13 0 1-16,-9 1 57 16,-25-6-43-16,0 1 2 15,-37 1-16-15,-32-8-13 16,-11-3-20-16,1-15-41 16,4-14-96-16,28-16-289 15,30-20-329-15</inkml:trace>
  <inkml:trace contextRef="#ctx0" brushRef="#br0" timeOffset="3227">7511 940 2812 0,'0'0'363'0,"0"0"-307"16,0 0-46-16,0 0 29 16,-230 222 87-16,198-143-77 15,24 3-37-15,8-6-12 16,30-7-13-16,31-16-50 16,20-25-63-16,6-17-46 15,0-11 54-15,-5-37-8 0,-21-21 32 16,-21-21 81-16,-33-8 13 15,-7-4 52-15,-54 2-19 16,-22 8 35-16,-16 22 75 16,1 23-24-16,18 19-17 15,23 17-21-15,28 0-80 16,22 33-1-16,22 9-43 16,47 1-35-16,29 0-33 15,19-13-76-15,6-14-63 16,4-13-64-16,-10-3-40 15,-11-3-29-15,-14-27 181 16,-20-10 202-16,-21 1 114 16,-29 1 85-16,-19 1 151 15,-3 5 132-15,-25 5-188 16,-19 11-63-16,0 12-52 16,5 4-57-16,2 16-21 0,12 41-70 15,14 24-13-15,11 31 3 16,11 48-20-16,51 51 12 15,33 41-13-15,0-19 0 16,-7-49 0-16,-21-55 0 16,-14-47-1-16,-9 6-10 15,-9 3 10-15,-23-5 1 16,-12-20-1-16,-47-26 1 16,-41-24 1-16,-22-16-1 0,-17-7-8 15,-2-45 8 1,9-20 1-16,22-24 20 0,29-11 2 15,40-19-23-15,29-12 0 16,51-2-40 0,110-51-137-16,-13 40-343 0,-9 26-571 0</inkml:trace>
  <inkml:trace contextRef="#ctx0" brushRef="#br0" timeOffset="3550">9502 856 1555 0,'0'0'1558'0,"0"0"-1558"0,0 0-24 15,0 0 24-15,0 0 19 16,0 0 85-16,123 241-58 15,-82-153-16-15,3-2-30 16,-5-11-2-16,-2-19-23 16,-8-19-19-16,-7-25 14 15,0-12 5-15,-4-26 25 16,4-40 9-16,7-25-9 16,0-18 0-16,12-3-12 15,3 8-82-15,25 12-183 16,-12 29-413-16,-9 28-431 0</inkml:trace>
  <inkml:trace contextRef="#ctx0" brushRef="#br0" timeOffset="4188">10688 940 1773 0,'0'0'574'16,"0"0"-388"-16,0 0-31 15,0 0 142-15,0 0-16 16,-220 0-103-16,144 25-58 15,0 22-61-15,10 19-19 16,18 8-34-16,23 6 0 16,25-6-12-16,0-7-40 15,44-18-46-15,17-20-65 16,11-22-129-16,6-7-70 16,-8-24 33-16,-13-24 84 0,-13-11 108 15,-15 0 71-15,-17 4 60 16,-12 8 253-16,0 14 74 15,0 17 30-15,-12 16-94 16,2 2-129-16,1 45-70 16,9 11-59-16,0 13-4 15,22-7-2-15,26-5-21 16,14-17-48-16,11-18-11 16,3-20-75-16,-3-4-4 15,-4-23 36-15,-10-27 63 16,-15-12 34-16,-12-6 12 15,-10-9 15-15,-6 9 73 0,-13 10 63 16,-3 20 75-16,0 18-36 16,0 20-33-16,0 17-68 15,0 42-61-15,0 26 16 16,0 15-12-16,0 1-16 16,10-3 7-16,9-10-8 15,3-18-14-15,-4-21-7 16,-8-19-63-16,-10-30-6 15,0 0 41-15,-3-39 10 16,-22-31 15-16,-7-19-10 16,-2-19 28-16,12-8 6 15,12 6 6-15,10 8 9 16,0 16-14-16,10 25 0 0,24 18 74 16,10 23-18-16,6 20-21 15,16 0 1-15,4 4-37 16,19 29-115-16,-11-7-411 15,-21-4-648-15</inkml:trace>
  <inkml:trace contextRef="#ctx0" brushRef="#br0" timeOffset="4423">12196 1126 2635 0,'0'0'541'0,"0"0"-478"15,0 0-48-15,0 243 97 16,0-163 22-16,0-8-101 16,10-10-33-16,17-19-50 15,6-27-105-15,-8-16-400 16,-10 0-543-16</inkml:trace>
  <inkml:trace contextRef="#ctx0" brushRef="#br0" timeOffset="4572">12058 555 2273 0,'0'0'1038'0,"0"0"-890"15,0 0-109-15,0 0-39 16,0 0-39-16,0 0-148 15,0 0-387-15,201-14-378 0</inkml:trace>
  <inkml:trace contextRef="#ctx0" brushRef="#br0" timeOffset="5249">12732 1018 2693 0,'0'0'605'0,"0"0"-508"0,0 0-11 16,0 0-23-1,-214 122 39-15,180-40-9 0,20 2-80 16,14 5-13-16,0-7-16 16,36-12-46-16,14-17-10 15,13-18-88-15,3-19-44 16,3-16-11-16,-8-13 25 15,-5-35 124-15,-12-21 42 16,-15-13 24-16,-11-11 35 16,-14 4 39-16,-4 8 73 15,0 15 20-15,0 24-26 16,0 28-11-16,0 14-65 16,0 24-49-16,0 34 10 15,0 14-26-15,10 7 0 16,9-7-9-16,3-9-9 0,3-20-31 15,4-14-59-15,-4-19-7 16,5-10 46-16,3-10-6 16,-5-29 0-16,10-11 24 15,-6 2-1-15,1 7 34 16,-7 17 18-16,-8 17 15 16,-7 7 70-16,-11 31-10 15,0 29-8-15,0 5-8 16,-16 4-43-16,-6-7-3 15,5-15-13-15,2-18 0 16,5-16 0-16,5-13-20 16,5 0-41-16,0-35 25 0,0-19 1 15,30-14 11-15,6-11-20 16,8 0 23-16,3 4 21 16,1 12 7-16,-1 21 37 15,-3 18 26-15,-3 24 20 16,-6 0 12-16,-4 43-1 15,-9 23-20-15,-6 10-12 16,0 6-49-16,2-1-20 16,4-5 0-16,10-16-81 15,56-19-202-15,-8-17-370 16,1-21-372-16</inkml:trace>
  <inkml:trace contextRef="#ctx0" brushRef="#br0" timeOffset="5646">14723 1094 2369 0,'0'0'585'0,"0"0"-502"15,0 0 65-15,-198-34 46 16,108 42-9-16,-4 34-64 16,6 14-47-16,18 5-19 15,27 8-28-15,24 4-6 16,19-3-21-16,12-2-8 15,49-9 8-15,33-16-60 16,23-14-18-16,22-16-32 16,11-13-44-16,-1 0 50 15,-3-29 60-15,-8-21-4 16,-18-15 46-16,-20-8-37 0,-36-2 39 16,-30 3 30-16,-34 9 115 15,-22 15-8-15,-54 17-71 16,-24 19-8-16,-5 12 41 15,7 17-6-15,10 38-12 16,22 20-25-16,34 18-17 16,29 2 4-16,10-3-26 15,65-10-12-15,38-20-5 16,58-20-54-16,65-34-84 16,-30-8-174-16,-24-10-859 0</inkml:trace>
  <inkml:trace contextRef="#ctx0" brushRef="#br0" timeOffset="6764">77 2711 1733 0,'0'0'495'0,"0"0"-381"16,0 0-49-16,0 0 78 0,252-16 55 15,-165 13-31-15,23-2-74 16,49 5-36-16,68 0-20 15,83 0 5-15,40-2-28 16,12-5 4-16,-12-3 1 16,-31 1-19-16,-1 2-1 15,-8 4-17-15,-11 3-3 16,-15 0 15-16,0 13-24 16,-3 6-1-16,15-2 7 15,20-11-4-15,21-6 27 16,16 0-10-16,8 0 11 15,-4-9 2-15,-7 1-2 0,-4 6 0 16,-18 2 14 0,-10 0-14-16,-11 0 10 0,-17 0-10 15,-9 0 0-15,-10 0 27 16,-12 0-27-16,-4 0 12 16,0 0 6-16,-8 0-18 15,2 0 1-15,-12-4-1 16,-4-4 1-16,-11-3 3 15,-11 8-4-15,-3 3-5 16,-7 0 4-16,-5 0 2 16,-3 0-3-16,-2-7-1 15,6 0 3-15,4 1 6 16,5-1 3-16,11 1-6 16,4-4 45-16,9-1-2 15,0 5 19-15,7 3 21 0,3 3-11 16,5 0 3-16,14 0-37 15,13 0-1-15,13 0 7 16,11-2-16-16,-12-19 13 16,-22 5-31-16,-51 3-13 15,-53 5-45-15,-55 3-30 16,-17-9-30-16,-20 2-556 16,-22-5-1976-16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05.6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927 248 1795 0,'0'0'343'0,"0"0"-230"16,0 0-77-16,0 0 197 16,0 0 63-16,-56-180-106 15,2 155-94-15,-19 7-53 0,-15 18 17 16,-13 0-28-16,-3 23 2 15,-1 26-1-15,4 18-22 16,13 8-1-16,15 6-7 16,26 4 4-16,17-6-8 15,30-2 1-15,0-11-1 16,37-6-9-16,32-6-16 16,19-5 5-16,10-3-30 15,12-6 2-15,-5 2 34 16,-7-2-2-16,-13 4 5 15,-13 0 12-15,-21 6-6 16,-14 2 6-16,-20 0 33 16,-17 5 6-16,-7-2 9 0,-47 1-15 15,-22-4-12-15,-19-3-6 16,-11-9-14-16,4-11 16 16,14-12-15-16,12-12 7 15,21-5-9-15,19 0-21 16,36-58-109-16,0 3-255 15,25-8-614-15</inkml:trace>
  <inkml:trace contextRef="#ctx0" brushRef="#br0" timeOffset="450">2122 121 2567 0,'0'0'339'15,"0"0"-264"-15,0 0-75 16,-198-101 79-16,100 91 71 16,-12 10-82-16,-1 0-28 15,-3 35-39-15,8 14 5 16,15 14 7-16,21 7-11 15,23 7 1-15,33 2-3 16,14 0 0-16,29-4-9 0,40-9 9 16,23-10-18-1,9-6-3-15,9-5-13 0,-8 1 20 16,-8 6-10-16,-16 9 15 16,-14 4 9-16,-11 6 2 15,-21 8 34-15,-17 3 36 16,-15-6-44-16,-25-1 14 15,-50-3-27-15,-19-10-14 16,-18-9 23-16,-5-10-24 16,7-14 8-16,16-17-8 15,18-12-7-15,23 0-9 16,46-35-113-16,7-14-215 16,12 0-490-16</inkml:trace>
  <inkml:trace contextRef="#ctx0" brushRef="#br0" timeOffset="962">2476 1623 2469 0,'0'0'368'16,"0"0"-250"-16,0 0-100 15,-19 198 103-15,9-123 86 16,-2 1-110-16,5-4-63 16,1 0-24-16,-6-10-9 0,5-8 10 15,4-12-11-15,-6-15-7 16,9-10 7-16,0-10-17 16,0-7-4-16,0 0-12 15,0-19-22-15,0-27 18 16,0-26-23-16,22-19 24 15,4-27 25-15,-4-15-5 16,0-4 14-16,-4 2 2 16,-8 17 20-16,-1 23 52 15,-9 30-5-15,0 26 12 16,0 20 7-16,0 11-37 16,0 8-16-16,10 0-31 15,9 0 8-15,9 10-3 0,13 9-7 16,6 1 0-16,16 1 0 15,6-6 0-15,7-1 0 16,4 2 0-16,-8 0 0 16,-2 0-6-16,-8-1-9 15,-11-6-24-15,-10-4-16 16,-13 0-93-16,-21-5-144 16,-7 0-445-16,0 0-1385 0</inkml:trace>
  <inkml:trace contextRef="#ctx0" brushRef="#br0" timeOffset="1217">2549 1846 624 0,'0'0'1907'0,"0"0"-1586"16,0 0-263-16,0 0-3 15,0 0 173-15,0 0-55 16,0 0-99-16,145 27-29 16,-79-27-32-16,3 0 5 15,4 4-11-15,3-1-7 16,-3 3-14-16,-7 8-88 16,0 19-176-16,-16-5-287 15,-24-1-189-15</inkml:trace>
  <inkml:trace contextRef="#ctx0" brushRef="#br0" timeOffset="1397">2559 2455 2780 0,'0'0'540'15,"0"0"-481"-15,0 0-29 16,0 0 104-16,0 0 10 15,0 0-114-15,333 22-30 16,-188-22-170-16,-14 0-818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04.7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0 322 2107 0,'0'0'677'0,"0"0"-547"16,0 0-112-16,0 0 88 16,0 0 47-16,0 0-56 15,0 0 6-15,252-21-67 16,-142 21-15-16,1 0-18 0,6 0 5 15,-4-6-16 1,-15 3-5-16,-13 3-102 0,-23 0-97 16,-48 0-380-16,-14 0-208 15,0 3-858-15</inkml:trace>
  <inkml:trace contextRef="#ctx0" brushRef="#br0" timeOffset="189">448 0 1809 0,'0'0'635'16,"0"0"-473"-16,0 0-89 15,0 0 165-15,0 0 0 16,0 216-74-16,15-124-99 0,4 4-51 16,-1 2-14-16,-4-3-6 15,-2 20-121-15,-9-24-341 16,0-15-516-16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26.3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609 438 1884 0,'0'0'399'0,"0"0"-271"15,0 0-77-15,0 0 47 16,0 0 72-16,-190 6-78 16,131 2-41-16,-7 9-14 15,1 12 43-15,-1 6 18 0,11 16-21 16,7 7-26-1,15-1-27-15,14 5-24 0,12-6-6 16,7-5-1-16,7-12 7 16,27-11-13-16,10-12-47 15,8-16-55-15,8 0-31 16,2-30 24-16,4-23 16 16,-4-17 6-16,-2-17 13 15,-14-9 42-15,-6-11 32 16,-12-8 13-16,-9 4 43 15,-6 6 76-15,-8 19 58 16,-5 27 19-16,0 25-27 16,0 20-36-16,0 14-25 15,0 0-65-15,0 28-25 0,0 54-18 16,0 11 0-16,0 31 10 16,0 12-10-16,0-15 0 15,0 10-27-15,3-19-70 16,7-18-51-16,18-28-132 15,-2-26-183-15,-2-27-215 0</inkml:trace>
  <inkml:trace contextRef="#ctx0" brushRef="#br0" timeOffset="647">1203 590 2111 0,'0'0'598'0,"0"0"-514"16,0 0-47-16,-176 2 98 0,113 18 64 16,8 6-57-16,4 4-76 15,13 8-38-15,17 0-28 16,18 6-8-16,3 5-40 16,16-7-40-16,27-4-23 15,13-9-142-15,10-18-72 16,-1-11-12-16,1-8 32 15,-14-28 148-15,-14-9 157 16,-20 2 31-16,-12 10 84 16,-6 10 94-16,0 12 73 15,-6 11-5-15,-2 0-85 0,0 9-125 16,8 18-53 0,0 10-14-16,0 0 0 0,19-7-56 15,13-13-37-15,-2-11-60 16,5-6 52-16,0-8 13 15,-1-26 33-15,-6-8-35 16,-1-3 44-16,-5 6 31 16,-6 8 14-16,-6 16 1 15,-4 15 16-15,-3 0 90 16,0 40 31-16,-3 13-51 16,0 9-43-16,0 0-40 15,2-9-3-15,6-14-53 16,-3-17 32-16,6-19-16 15,-3-3-42-15,1-17 79 0,1-30 0 16,3-13 9-16,-1-3 0 16,4-6 38-16,-1 10 32 15,1 13 16-15,2 18 2 16,0 20-28-16,1 8 21 16,3 12 41-16,4 34-44 15,1 13-4-15,-2 11-11 16,1 4-16-16,-1-11-43 15,-7-9-13-15,4-19-108 16,-3-25-73-16,0-10-311 16,-14 0-219-16</inkml:trace>
  <inkml:trace contextRef="#ctx0" brushRef="#br0" timeOffset="872">849 489 2365 0,'0'0'387'15,"0"0"-308"-15,0 0-71 16,0 0 37-16,162-112 91 16,-78 64-47-16,3 6-53 15,-9 15-21-15,-16 16-6 16,-14 11-9-16,1 19-71 15,-15 20-219-15,-3 0-498 0</inkml:trace>
  <inkml:trace contextRef="#ctx0" brushRef="#br0" timeOffset="1283">2830 559 1215 0,'0'0'1669'0,"0"0"-1477"16,0 0-168-16,0 0 23 15,0 0 52-15,-172-39-30 0,129 58-69 16,8 18-5-16,8 11-10 15,11 2 0-15,16 0-33 16,0-1-10-16,29-8 16 16,14-8-3-16,9-4 0 15,5-7 6-15,-1-5-7 16,-7 0 32-16,-8-3 5 16,-10 0 3-16,-18 1 6 15,-13-3 32-15,-2 3 41 16,-40 5-19-16,-13 3-26 15,-12-5-8-15,2-1-4 16,6-8-16-16,19-9-60 0,37-11-116 16,3-29-291-16,8-1-279 15</inkml:trace>
  <inkml:trace contextRef="#ctx0" brushRef="#br0" timeOffset="1562">3052 652 2252 0,'0'0'643'0,"0"0"-551"16,0 0-83-16,0 0 103 16,0 0 56-16,-19 146-88 15,19-93-62-15,0-3-18 16,37-2-59-16,10-12-4 16,12-10-30-16,6-18-72 0,-3-8 38 15,-9-6 72 1,-12-30 41-16,-17-12 14 0,-13-5 6 15,-11 0 42-15,0 6 19 16,-25 1 65-16,-13 13 7 16,-5 2-94-16,-5 9-45 15,2 2-166-15,-10 0-114 16,10 6-349-16,8 6-188 0</inkml:trace>
  <inkml:trace contextRef="#ctx0" brushRef="#br0" timeOffset="1719">3073 391 1476 0,'0'0'318'16,"0"0"-150"-16,0 0 54 15,0 0-21-15,0 0-66 0,189-79-38 16,-148 79-97-16,-6 0-33 16,-4 19-170-16,-3 21-131 15,-6-6-307-15,-7-6-731 0</inkml:trace>
  <inkml:trace contextRef="#ctx0" brushRef="#br0" timeOffset="1803">3499 442 985 0,'0'0'671'16,"0"0"-307"-16,0 0-21 16,0 0-65-16,191-200-109 15,-107 108-169-15,-12 10-52 16,-17 14-1468-16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7:53.8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1105 209 1482 0,'0'0'332'16,"0"0"-203"-16,0 0 16 0,0 0 95 16,0 0-42-16,-234-140-69 15,169 113 17-15,-5 4-43 16,-6 10-34-16,-3 9-12 16,-13 4-15-16,1 14 3 15,0 32-33-15,6 13-12 16,12 16 13-16,16 7-11 15,16 8-2-15,23-4 0 16,14-4 0-16,4-8-9 16,12-11 4-16,27-9-19 15,13-4 17-15,9 0-16 16,9-5 11-16,6 5-8 16,8-2 20-16,-4 8-11 0,1 3 11 15,-15 3-6 1,-12 1 5-16,-10-4 2 0,-19-3-7 15,-9-3-1-15,-16-4-7 16,0-4 13-16,-22-4-4 16,-31-9 5-16,-14-3 13 15,-21-8-12-15,-10-9 22 16,-12-12-5-16,3 0 7 16,12-2 1-16,16-32-26 15,20-12-88-15,48-52-169 16,11 9-387-16,16 1-513 0</inkml:trace>
  <inkml:trace contextRef="#ctx0" brushRef="#br0" timeOffset="459">1937 356 1971 0,'0'0'332'16,"0"0"-225"-16,0 0 9 15,0 0 101-15,0 0 7 16,-230-173-116-16,127 167-50 0,-5 6-49 16,-9 9 6-1,7 33 20-15,12 8 4 0,18 12-3 16,21 8-23-16,22 14-5 15,27 12-8-15,10 11 1 16,18 9-2-16,37 2 1 16,10-9-26-16,12-11 7 15,7-7-11-15,-4-9 1 16,1-10 11-16,-17-4-22 16,-8-13 19-16,-24-3 1 15,-20-10 6-15,-12-2 14 16,-19-1 1-16,-47-3 17 15,-18 0 18-15,-14-9-16 16,-4-7 25-16,4-11-9 16,14-6-24-16,14-3 3 0,23 0-15 15,25-19-84-15,22-28-157 16,40 6-497-16,11 1-1190 0</inkml:trace>
  <inkml:trace contextRef="#ctx0" brushRef="#br0" timeOffset="1326">3872 1092 2838 0,'0'0'428'16,"0"0"-428"-16,0 0 0 15,0 0 0-15,0 0 104 16,220-27-35-16,-148 27-51 16,8 0-18-16,-7 0-29 15,11 0-92-15,-26 0-249 16,-18 0-521-16</inkml:trace>
  <inkml:trace contextRef="#ctx0" brushRef="#br0" timeOffset="1510">3824 1574 2659 0,'0'0'526'0,"0"0"-457"16,0 0-50-16,0 0 56 15,186 53 27-15,-98-43-102 16,51-10 0-16,-22 0-337 15,-22 0-1591-15</inkml:trace>
  <inkml:trace contextRef="#ctx0" brushRef="#br0" timeOffset="2336">6720 573 1864 0,'0'0'481'16,"0"0"-367"-16,0 0 31 15,0 0 84-15,-25-200-30 16,-19 154-57-16,-11 10-40 16,-7 6-67-16,-11 14-20 15,-8 16 5-15,-5 0-20 16,-2 30 0-16,-4 26-10 15,13 12-2-15,13 15 11 16,22 6-38-16,34 9-4 0,10 0 13 16,54 4-26-16,34-4 8 15,20-5-6-15,6-11-14 16,-1-7 2-16,-18-10-10 16,-19-2 41-16,-21-4 34 15,-22-3 1-15,-30-3 2 16,-3-5 46-16,-36-2 4 15,-30-7 20-15,-21-6-11 16,-15-13-9-16,-4-11 1 16,1-9-19-16,13 0-4 15,20-9-30-15,24-21-25 16,48-34-110-16,10 4-327 16,41-2-283-16</inkml:trace>
  <inkml:trace contextRef="#ctx0" brushRef="#br0" timeOffset="2771">7780 517 2402 0,'0'0'526'15,"0"0"-430"-15,0 0 18 16,0 0 51-16,-255-166-29 15,169 152-94-15,-2 14-27 16,7 3-8-16,13 44-7 0,16 16 4 16,19 20-4-1,22 13 0-15,11 9-6 0,11-2 6 16,37-9-13-16,14-12-23 16,14-13 7-16,12-9 17 15,-1-5-13-15,1-6 5 16,-7-3 10-16,-14 0-11 15,-14-3 9-15,-18-1 12 16,-16 5-11-16,-19 1 11 16,0 2 1-16,-41-1 6 15,-20 3 11-15,-16-6-11 16,-10-2 7-16,-7-12-14 0,-1-9 9 16,-1-14 17-1,9-9-17-15,15 0-2 0,9 0 13 16,19-22-20-16,29-20-65 15,11 2-195-15,4 0-667 0</inkml:trace>
  <inkml:trace contextRef="#ctx0" brushRef="#br0" timeOffset="8759">2086 2096 1388 0,'0'0'667'15,"0"0"-471"-15,0 0-100 16,0 0 32-16,0 0 126 15,0 0-52-15,25 43-74 16,-18 6-15-16,1 14-38 16,-4 8-5-16,-4 12-7 15,3-5-54-15,-3 1 13 16,0-10-2-16,4-15-20 16,4-6 12-16,-5-19-12 15,-3-10-1-15,0-12-61 16,0-7-162-16,0-16-355 0,0-11-724 15</inkml:trace>
  <inkml:trace contextRef="#ctx0" brushRef="#br0" timeOffset="8988">1710 2037 2006 0,'0'0'678'16,"0"0"-458"-16,0 0-58 16,0 0 39-16,0 0-41 15,0 0-21-15,0 0-32 0,222-52-67 16,-100 49-4-16,8 3-36 16,42 0-124-16,-35 0-242 15,-33 13-1050-15</inkml:trace>
  <inkml:trace contextRef="#ctx0" brushRef="#br0" timeOffset="10597">8215 1961 2105 0,'0'0'466'15,"0"0"-420"-15,0 0 14 0,0 0 156 16,0 0-58-16,0 0-23 15,0 233-58-15,-8-127-43 16,1 2 14-16,0-2-33 16,0-16 4-16,7-11-16 15,0-17 6-15,0-12-3 16,0-18-6-16,0-15-6 16,0-7-1-16,0-10-19 15,0 0 11-15,0-13-11 16,0-36-3-16,0-27 11 15,0-27-18-15,4-17 12 16,-1-10 11-16,0 4-2 16,4 16 9-16,5 20 5 15,7 29 1-15,3 17 3 16,6 22-3-16,4 12-14 0,16 10 14 16,8 0 0-16,1 18 0 15,6 23 2-15,-13 6-2 16,-14 11 15-16,-21 5-14 15,-15 4-1-15,-15 2 5 16,-46-3-5-16,-17-10-1 16,-8-11-1-16,1-11 2 15,13-15 27-15,21-13-8 16,17-2 13-16,17-4-2 16,17 0-21-16,0 0-6 15,14 0-3-15,42-6-14 16,23 6 13-16,19 0-5 0,9 0 6 15,-6 30 1-15,-9 12 7 16,-8 9 20-16,-15 2 2 16,-11-3-6-16,-11-3-2 15,-6-8-14-15,-6-11-8 16,-1-11-30-16,24-17-112 16,-11-20-207-16,0-19-598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19.0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154 114 2080 0,'0'0'330'0,"0"0"-253"16,0 0-3-16,0 0 92 16,-51 181 7-16,33-60-50 15,-4 22-68-15,3 7-10 16,1-13-3-16,4-13-21 0,6-22-2 15,4-20-10-15,4-26-7 16,0-21 7-16,0-14-3 16,0-15-5-16,0-6 16 15,0-17-7-15,12-41 4 16,7-28-14-16,1-27-2 16,-1-27-7-16,-4-6 10 15,-8-7-1-15,-4 14 10 16,-3 22-10-16,3 30 15 15,2 31 23-15,2 33 3 16,8 23 12-16,7 0-53 0,17 45 15 16,17 27 27-16,5 28-29 15,5 14-2-15,-7 11-11 16,-5-4 1-16,-6-9-2 16,-4-20-2-16,-6-26-23 15,3-21 5-15,0-25-28 16,-1-20 2-16,-1-3 4 15,12-50 1-15,1-26 3 16,6-22-43-16,-4-17 32 16,-2-8 41-16,-8 16 3 15,-12 12 6-15,-10 25 42 16,-6 30 47-16,-10 24 32 16,1 19-49-16,0 26-54 15,1 48 22-15,3 29-19 16,-3 21 5-16,-1 13-11 0,-7-4-15 15,3-11 15-15,1-18-15 16,-1-18-12-16,5-20 5 16,3-22-82-16,10-17-126 15,1-14-349-15,-3-13-289 0</inkml:trace>
  <inkml:trace contextRef="#ctx0" brushRef="#br0" timeOffset="450">2297 298 2186 0,'0'0'461'16,"0"0"-312"-16,0 0-7 15,0 0 102-15,-61-198-48 16,17 160-83-16,-7 4-41 15,-8 15-50-15,-10 14 1 16,-4 5 11-16,-3 14-26 16,0 33-8-16,7 22-13 15,13 9 4-15,24 15 7 16,25 7-13-16,7-1-6 16,29-6 5-16,31-8-17 15,15-10 4-15,11-13-2 16,2-9-13-16,-3-4 5 0,-13-2-18 15,-11-3 17-15,-13 3 39 16,-11 0-5-16,-19-1 6 16,-18-4 27-16,0 5 1 15,-37-3 48-15,-29 6-26 16,-20-5-19-16,-17-2 14 16,-5-8-27-16,4-16 14 15,18-7-21-15,20-12-11 16,22 0-1-16,44-17-107 15,0-12-240-15,32-7-720 0</inkml:trace>
  <inkml:trace contextRef="#ctx0" brushRef="#br0" timeOffset="1007">2556 1477 2417 0,'0'0'482'16,"0"0"-424"-16,0 0-14 16,0 179 167-16,0-97-23 15,-7 7-123-15,4 6-43 16,-1-1-13-16,-3-7-9 16,2-15 1-16,-1-20-1 15,-1-19 0-15,3-13-11 16,-1-20 11-16,2 0-15 0,-4-13 14 15,0-33-34-15,-1-19 17 16,5-25 8-16,3-14 1 16,0-13 7-16,0-3-16 15,25 9 6-15,19 13 11 16,10 21-4-16,9 23 5 16,3 17 0-16,0 21 0 15,-9 16 14-15,-10 0-2 16,-9 23 0-16,-25 22 4 15,-13 8-4-15,0 3 26 16,-42 3-23-16,-17-4-14 16,-4-8 18-16,-1-19-19 15,1-7-1-15,13-11-9 0,12-10-2 16,16 0 12-16,19 0 1 16,3 0-1-16,0 0-6 15,41 13 3-15,9 11 3 16,9 7 16-16,2 12-15 15,-1 3 19-15,-6-1-11 16,-4-5-8-16,-6-3 6 16,0-11-7-16,0-14-41 15,14-12-144-15,-11 0-522 16,-10-16-1655-16</inkml:trace>
  <inkml:trace contextRef="#ctx0" brushRef="#br0" timeOffset="1235">4186 1204 2455 0,'0'0'345'15,"0"0"-259"-15,0 0 12 16,120 176 110-16,-108-106-52 15,-12 12-105-15,-12 9-51 16,-35 5-24-16,-41 25-231 16,12-30-513-16,10-23-1430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21.0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123 68 2271 0,'0'0'569'0,"0"0"-569"15,0 0 1-15,-25 177-1 16,13-29 189-16,2 42-47 15,-9 36-78-15,1-22-47 16,4-50-5-16,-1-56-11 16,12-45 0-16,-1-14 16 15,1-5-17-15,3-11-18 16,0-23 9-16,0 0-5 0,0-49 1 16,0-30-17-1,0-24 25-15,0-23-4 0,17-40 9 16,1 17 0-1,4 0 5-15,0 16 1 0,4 52 43 16,6 16-7-16,5 43-4 16,10 22 15-16,4 32-14 15,8 46 3-15,-1 24-4 16,-11 15-29-16,-6 9 0 16,-9-5-9-16,-10-9-1 15,-4-21 1-15,-2-23-21 16,-3-27-40-16,-1-24-2 15,2-17 8-15,4-20 11 16,11-46-11-16,5-25-17 16,6-22 55-16,-1-17-1 0,-2-5 10 15,-1 11 8-15,-6 22 0 16,-1 29 50-16,-3 44 29 16,-5 29-26-16,5 29 11 15,-4 57 24-15,-4 32-31 16,-7 19 3-16,-5 12-28 15,3-4 4-15,-6-8 7 16,7-17-22-16,9-20-21 16,3-28-18-16,0-23-75 15,15-36-73-15,-11-13-153 16,-1 0-480-16</inkml:trace>
  <inkml:trace contextRef="#ctx0" brushRef="#br0" timeOffset="466">2383 340 2438 0,'0'0'485'0,"0"0"-432"15,0 0-20-15,-58-202 178 16,8 149-12-16,-16 10-109 0,-7 16-50 16,-12 19-16-1,-6 8 14-15,0 28 14 0,4 35-29 16,10 19-22-16,16 16 7 16,13 9-8-16,26 5-1 15,22-7 0-15,0-9-21 16,41-14-1-16,28-14 5 15,18-10 9-15,7-7-4 16,4-2-13-16,-6 2 13 16,-11 0 5-16,-12 2 8 15,-15 0-1-15,-13-5 2 16,-22-5 8-16,-19-4-1 16,-9-4-8-16,-57 0 15 15,-20-2 0-15,-21-11-15 16,2-12 10-16,7-10-10 0,17 0-11 15,24-10-52-15,31-33-149 16,18 8-354-16,8 0-440 0</inkml:trace>
  <inkml:trace contextRef="#ctx0" brushRef="#br0" timeOffset="885">2565 1664 2515 0,'0'0'373'0,"0"0"-213"0,0 0-129 15,0 242 104-15,-6-160 67 16,-13 3-115-16,4-6-49 16,5-7-35-16,3-9 3 15,4-21-12-15,-3-12 6 16,6-20 0-16,0-10-14 15,0 0 2-15,0-37 0 16,12-25-9-16,7-20-19 16,-9-20 8-16,-3-10 11 15,-7-9 8-15,0 4 13 16,0 8 0-16,0 20 6 16,0 26 36-16,0 27-12 15,0 17 26-15,15 13-35 16,14 6-15-16,18 0 22 0,16 0 4 15,9 0-16-15,13 0-6 16,-5 6-9-16,-1 7-2 16,-5-4-2-16,-9 5-62 15,-13 3-44-15,-23 2-218 16,-19 1-398-16,-10 0-496 0</inkml:trace>
  <inkml:trace contextRef="#ctx0" brushRef="#br0" timeOffset="1091">2587 1948 2256 0,'0'0'753'0,"0"0"-619"0,0 0-120 16,0 0 170-16,0 0-27 15,193 0-68-15,-105-4-52 16,4-1-37-16,-5 1-15 15,-10 4-76-15,-8 0-168 16,-22 23-321-16,-25 2-220 0</inkml:trace>
  <inkml:trace contextRef="#ctx0" brushRef="#br0" timeOffset="1258">2723 2359 2753 0,'0'0'646'0,"0"0"-565"16,0 0 17-16,0 0 85 16,0 0-57-16,0 0-89 15,313 0-37-15,-185-9-193 16,-11-3-758-16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23.3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164 0 2150 0,'0'0'373'16,"0"0"-242"-16,0 0-116 0,0 0 46 15,0 0 121-15,0 0-11 16,157 244-77-16,-154-145-53 16,-3 11-2-16,-25 9-29 15,-38 0-8-15,-9-8-2 16,-1-15-75-16,19-35-48 16,20-26-189-16,31-30-383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24.7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31 2942 0,'0'0'384'16,"0"0"-290"-16,0 0-78 15,0 0-15-15,234-30 46 16,-165 30-47-16,4 0-79 16,33 0-136-16,-19 6-299 15,-25 4-177-15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24.8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2082 0,'0'0'1145'16,"0"0"-967"-16,0 0-129 15,186 48-41-15,-82-36-8 16,83 4 0-16,-27-6-314 15,-8-4-2564-15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23.9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113 283 2210 0,'0'0'358'16,"0"0"-227"-16,0 0 65 0,0 0 106 15,0 0-101-15,0 0-119 16,0 0-64-16,-36 130-7 16,14 78 25-16,4 21-3 15,3-6-20-15,4-47 7 16,5-63-20-16,1-30 0 16,5-29-1-16,0-4 1 15,0-7-2-15,0-17-16 16,0-26-6-16,15 0 6 15,17-59 5-15,5-33-8 16,4-30 9-16,-2-42-10 16,-21-42 22-16,-18-43 2 0,0 16-2 15,-13 49 6 1,-6 60-5-16,16 61 28 0,3 14 17 16,0 9 1-16,0 10 8 15,7 24-31-15,33 6-24 16,18 0 36-16,18 26-35 15,15 8 11-15,12-2-12 16,5 1 0-16,6-14 15 16,6-6-15-16,-7-13-8 15,-6 0-4-15,-21 0-54 16,-20 0-36-16,-22 0-53 16,-44 0-302-16,0 0-345 15,-25 10-1230-15</inkml:trace>
  <inkml:trace contextRef="#ctx0" brushRef="#br0" timeOffset="206">106 1032 2492 0,'0'0'541'15,"0"0"-492"-15,0 0 4 16,0 0 144-16,0 0-30 15,0 0-79-15,269 2-59 16,-156-9-29-16,1-3-11 16,18 10-142-16,-31 0-490 15,-25 0-1169-15</inkml:trace>
  <inkml:trace contextRef="#ctx0" brushRef="#br0" timeOffset="548">1226 1559 2785 0,'0'0'492'0,"0"0"-437"16,0 0-54-16,0 0 118 15,0 0 52-15,-205 147-86 16,195-104-61-16,10 1-24 0,0-2-1 15,32-2 1 1,22-8-46-16,12-9-34 0,14-20 32 16,-2-3 6-16,-2-19 17 15,-14-28 24-15,-18-13 1 16,-24-5 12-16,-20 0 4 16,-10 3 11-16,-52 9 24 15,-21 14-37-15,-15 10-14 16,3 12-21-16,14 10-69 15,34 1-166-15,28 6-530 16,19-10-1506-16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28.2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174 126 2748 0,'0'0'304'0,"0"0"-304"0,0 0-37 15,0 0 37 1,-35 254 165-16,1-116-77 0,-2 11-62 15,2 3-10-15,16-40-16 16,4 0 1-16,11-28-1 16,3-26-1-16,0-30 1 15,0-18-32-15,0-10 1 16,17-36 13-16,5-36 17 16,3-30 0-16,1-46-8 15,-11-45 9-15,-8 12 11 16,-7 23-10-16,0 28 23 15,5 48 4-15,5 12 1 16,12 19 2-16,15 44-25 0,14 14-6 16,25 84 57-1,15 67-29-15,-15 5-13 0,-13-4-1 16,-23-19-14-16,-14-37-7 16,3-2-16-16,3-10 2 15,-4-28-24-15,3-34-11 16,-2-29 15-16,8 0 20 15,5-48-12-15,5-31 14 16,9-20-1-16,-5-12 20 16,-4-11 3-16,-3 6 8 15,-3 20 8-15,-12 23 44 16,-7 33 12-16,-9 34-9 16,-4 12-30-16,-3 56-9 15,1 31 30-15,-7 19-38 16,4 2-18-16,1-2 15 0,1-14-16 15,10-9 0-15,4-21-70 16,17-13-162-16,-5-18-328 16,-1-20-340-16</inkml:trace>
  <inkml:trace contextRef="#ctx0" brushRef="#br0" timeOffset="361">2344 44 2501 0,'0'0'516'0,"0"0"-434"15,0 0 100-15,0 0-4 0,0 0-61 16,-259-67-63-16,171 112-35 16,4 21 7-16,14 12-26 15,23 8 0-15,18 7 0 16,29-2-7-16,0-4-28 15,41-3 2-15,16-16 0 16,16-3 33-16,2-5-33 16,-3-4 22-16,-11-2 11 15,-5-1 0-15,-20-3 0 16,-18-4 8-16,-18-4-8 16,-18-2 20-16,-48-1-8 15,-29-3-5-15,-13-6 4 0,-6-7-7 16,8-14-4-1,14-9-51-15,32 0-120 0,26-16-320 16,27-7-442-16</inkml:trace>
  <inkml:trace contextRef="#ctx0" brushRef="#br0" timeOffset="802">2483 1207 2512 0,'0'0'374'0,"0"0"-277"16,0 0-15-16,3 246 155 0,-3-138-39 15,-22 4-87 1,4 2-63-16,2-8-20 0,13-15-17 16,3-19-4-16,0-16-6 15,0-19-1-15,0-18 1 16,8-16-1-16,-4-3 0 15,3-6-11-15,-4-41 11 16,5-25-1-16,-1-17 1 16,-7-18-1-16,0-12 1 15,0-8 1-15,-12 2 10 16,2 9 5-16,-2 20 4 16,9 25 14-16,3 26 1 15,0 21-11-15,3 14 6 16,31 8-20-16,20 2 2 15,16 0 2-15,14 0-13 0,2 10 5 16,6 6-6-16,-1 0 1 16,-3 1 1-16,-3-4-2 15,-9-1-35-15,-19-4-71 16,-16 1-83-16,-29 8-162 16,-12 0-410-16,0 0-221 0</inkml:trace>
  <inkml:trace contextRef="#ctx0" brushRef="#br0" timeOffset="1018">2527 1676 2565 0,'0'0'630'0,"0"0"-570"16,0 0-46-16,0 0 195 15,0 0-12-15,0 0-76 16,225-8-65-16,-127-3-41 15,5-2-8-15,-8 2-7 16,-19 11-30-16,-14 0-108 16,-45 14-143-16,-12 15-433 15,-5 0-368-15</inkml:trace>
  <inkml:trace contextRef="#ctx0" brushRef="#br0" timeOffset="1198">2347 2224 2638 0,'0'0'662'0,"0"0"-589"0,0 0 58 15,0 0 110-15,0 0-86 16,259 9-92-16,-139-9-50 16,12 0-13-16,54 0-49 15,-34 0-260-15,-23 0-785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26.3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152 143 1744 0,'0'0'303'0,"0"0"-105"16,0 0 16-16,0 0-31 16,0 0 22-16,-47 215-18 0,25-33-48 15,1-6-85-15,3-18-21 16,9-28-5-16,2-41-16 16,7-3-3-16,-3-4-8 15,3-31-1-15,0-14 6 16,0-23-6-16,0-14 0 15,0-10 1-15,10-53 8 16,21-29-9-16,4-52-8 16,2-53 8-16,-11-43 9 15,-11 18-9-15,-12 52 0 16,-3 60 12-16,0 58 6 16,0 13 45-16,7 15-20 15,12 24-26-15,13 17 1 0,15 62-8 16,26 56 4-16,18 52 8 15,-10-10-21-15,-16-15-1 16,-10-29-1-16,-11-41-5 16,4 0 5-16,6-13-33 15,-3-30-12-15,-4-25 11 16,4-24 2-16,5-18-6 16,1-44 8-16,6-27-11 15,-6-22 21-15,-4-18 5 16,-14-2 16-16,-6 13 1 15,-11 22 43-15,-12 31 14 16,2 34-1-16,-8 31-12 16,-1 14-15-16,-3 59-29 0,0 26 27 15,0 20-10 1,0 5-16-16,0-7-2 0,0-8 0 16,0-17-1-16,0-17-57 15,0-15-132-15,3-28-161 16,23-15-225-16,3-17-203 0</inkml:trace>
  <inkml:trace contextRef="#ctx0" brushRef="#br0" timeOffset="368">2628 308 58 0,'0'0'2186'0,"0"0"-1794"15,0 0-176-15,0 0-2 0,-196-111 2 16,108 108-70-16,0 3-95 16,5 3-18-16,14 34-13 15,13 18-19-15,24 14 10 16,22 14-11-16,10 11-1 16,13 5-6-16,43-4-31 15,12-9-1-15,13-11-13 16,7-10-10-16,-2-11 0 15,-8-9-19-15,-14-2 76 16,-17-8 5-16,-16-4 1 16,-28-6 22-16,-3-2 23 15,-47-4 41-15,-38 2-11 0,-20-5-58 16,-11-2-6-16,2-7-10 16,16-7-2-16,20 0-113 15,46 0-173-15,17-4-357 16,15-13-508-16</inkml:trace>
  <inkml:trace contextRef="#ctx0" brushRef="#br0" timeOffset="894">2877 1226 2080 0,'0'0'318'15,"0"0"-189"-15,0 0-30 16,18 212 207-16,-18-130-63 15,0 6-123-15,0-1-67 16,0-10-41-16,-5-15-12 0,-2-19-12 16,4-18-25-16,-4-23 14 15,-5-2 2-15,-1-20-18 16,-6-34-7-16,-3-19 31 16,4-23 15-16,2-12 1 15,10-10 23-15,6 0 27 16,0 9-12-16,15 17-12 15,24 20 20-15,20 22-17 16,10 22-7-16,7 17-4 16,9 11-10-16,-2 7 29 15,-10 30-37-15,-14 12-1 16,-24 6 17-16,-20 5-16 16,-15 3 15-16,-25-1-16 0,-32-7 0 15,-18-9 11-15,-8-11-11 16,2-15-14-16,5-10 13 15,13-5-4-15,21-5 4 16,12 0 1-16,26 0 14 16,4-7-14-16,16 7-9 15,31 0 9-15,14 2 6 16,8 31 7-16,0 14-5 16,1-2 14-16,-8 3-1 15,-7 1 6-15,0-14-18 16,3-6-9-16,-2-10 0 15,8-19-80-15,-17 0-227 0,-16 0-688 16</inkml:trace>
  <inkml:trace contextRef="#ctx0" brushRef="#br0" timeOffset="1248">0 1956 2670 0,'0'0'345'0,"0"0"-241"15,0 0-95-15,0 0 98 0,0 0 57 16,0 0-59-16,324 0-3 15,-58 20-42-15,55 9 6 16,36 8-6-16,22-4-27 16,0-7 2-16,15-13-4 15,-10-6-22-15,-27-7 0 16,-44 7-9-16,-77 3-27 16,-67 1 12-16,-67-1-43 15,-36 4-104-15,-44 2-141 16,-15 0-552-16,-7-1-1462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07.9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787 171 1840 0,'0'0'286'0,"0"0"-202"16,0 0-40-16,0 0 161 15,0 0 14-15,0 0-103 16,4-13-13-16,-8-6-12 15,-11-7 15-15,-3 2-13 16,-4-2-45-16,-7 4 6 0,-8 1 22 16,-11 8-41-16,-9 10 7 15,-13 3-29-15,-6 3-13 16,-8 33 13-16,1 17-12 16,5 9-1-16,9 10 0 15,21 0 6-15,16 3-9 16,17 2 3-16,15-2 0 15,0 0-3-15,3-3 3 16,31-7-1-16,7-7 1 16,10-7-3-16,6-8-6 15,9-7 9-15,3 0 0 16,1-3 8-16,-4-1-8 16,-5 1 0-16,-6-3-1 0,-16 3 2 15,-8-3 8-15,-14-2-9 16,-12 3 0-16,-5-2 11 15,0 0-11-15,-34 1 9 16,-10 1 12-16,-10-11-11 16,0-2 41-16,-5-8-37 15,4-7-13-15,5-3 46 16,6 0-47-16,3 0 8 16,9-10-8-16,10-3-14 15,7-4-14-15,15-2-77 16,3-36-165-16,34 5-332 15,7-1-439-15</inkml:trace>
  <inkml:trace contextRef="#ctx0" brushRef="#br0" timeOffset="638">1867 344 1971 0,'0'0'387'0,"0"0"-267"16,0 0 11-16,0 0 120 15,0 0-56-15,0 0-84 16,0 0-40-16,-104-189-31 0,72 166 41 15,-5 4-14-15,-7 2-40 16,-10 10 29-16,-4 7-56 16,-8 0 0-16,-3 19 4 15,-4 17-3-15,7 10-1 16,12 3 0-16,10 5 0 16,19 2 5-16,13 2-5 15,12-2-17-15,0-4 17 16,3 1-16-16,35-7 16 15,6-1 0-15,6-1 1 16,8-1-7-16,8-4-21 16,-4-1 5-16,4 3 11 15,-5-2-22-15,-5 3 33 16,-5 4-12-16,-11 1 8 0,-14-2-8 16,-16 1 4-16,-10 0 8 15,0-4 2-15,-22 4 10 16,-22-6 42-16,-10-8-23 15,-9-2-10-15,-1-6 39 16,-2-12-37-16,0-1 8 16,4-8 17-16,7-3-22 15,8 0 19-15,10 0-35 16,8 0-4-16,10-7 6 16,6 0-12-16,10 4 0 15,-2 0-17-15,5 3-49 0,0 0-15 16,0 0-123-1,52-3-280-15,-1 0-85 0,3-1-641 0</inkml:trace>
  <inkml:trace contextRef="#ctx0" brushRef="#br0" timeOffset="932">2078 1611 2143 0,'0'0'551'15,"0"0"-475"-15,0 0-42 16,0 0 167-16,0 0-37 0,0 0-68 16,3 168-55-16,1-119-29 15,2 0 38-15,-2-6-35 16,1-4-15-16,-2-2 20 15,-3-7-20-15,0-8-9 16,0-6-33-16,0-3-99 16,0-6-68-16,0-7-172 15,0 0-222-15,0-20-497 0</inkml:trace>
  <inkml:trace contextRef="#ctx0" brushRef="#br0" timeOffset="1118">1848 1494 1986 0,'0'0'627'0,"0"0"-492"15,0 0 73-15,0 0-3 16,0 0-46-16,0 0-80 16,0 0-24-16,149-37 7 15,-65 28-61-15,55-17-1 16,-26 2-78-16,-18 1-580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31.5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34 2174 0,'0'0'459'0,"0"0"-405"16,0 0 35-16,161-35 116 15,-101 35-56-15,-7 35-72 16,-15 21-76-16,-17 21-1 15,-21 57-76-15,0-16-442 0,-16-12-778 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15.0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19 375 2805 0,'0'0'281'0,"0"0"-281"0,0 0 0 16,0 0 12-16,211-18-12 15,-150 16-57-15,17 2-313 16,-17 0-181-16,-21 0-575 0</inkml:trace>
  <inkml:trace contextRef="#ctx0" brushRef="#br0" timeOffset="147">0 635 2586 0,'0'0'572'0,"0"0"-572"16,0 0 11-16,0 0-5 16,0 0-6-16,266-28-54 0,-160 5-428 15,-11 4-429-15</inkml:trace>
  <inkml:trace contextRef="#ctx0" brushRef="#br0" timeOffset="507">1203 197 2464 0,'0'0'383'15,"0"0"-298"-15,0 0-18 16,0 0 36-16,0 0-41 16,0 202-55-16,0-122 1 0,0-8-8 15,-7-7-24-15,0-12-26 16,-1-19-81-1,1-22-28-15,0-12 109 0,4-3 24 16,3-40-17-16,0-13 43 16,7-13 19-16,28-3 35 15,12-3 1-15,9 13 36 16,-2 9 42-16,6 16-19 16,-10 23-21-16,-2 14-3 15,-8 0-17-15,-8 28 8 16,-3 26-37-16,-7 4-22 15,-7 7 8-15,4 5-30 16,-6-5-39-16,21-3-98 0,-5-16-234 16,3-20-580-16</inkml:trace>
  <inkml:trace contextRef="#ctx0" brushRef="#br0" timeOffset="696">2256 430 2542 0,'0'0'596'16,"0"0"-494"-16,0 0-68 15,0 0 29-15,0 0-38 16,198 0-25-16,-137 0-143 16,2 0-152-16,21 13-39 15,-19 1-265-15,-6-1-457 0</inkml:trace>
  <inkml:trace contextRef="#ctx0" brushRef="#br0" timeOffset="878">3183 298 1644 0,'0'0'631'15,"0"0"-376"-15,0 0 107 16,51-214-16-16,-48 170-89 16,-3 13-60-16,0 22-25 15,0 9-76-15,0 3-49 16,0 43-25-16,0 20-13 15,-10 16-9-15,-5 17-16 16,-4 45-82-16,6-26-158 16,1-16-515-16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11.5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486 485 1706 0,'0'0'313'0,"0"0"-224"16,0 0-49-16,0 0 136 15,0 0 30-15,0 0-63 16,-220 0-70-16,173 16-28 16,-8 19 76-16,8 16-39 15,0 11-21-15,15 16-5 16,10 8-34-16,10 1 26 15,12-6-45-15,0-13 8 16,30-12 11-16,24-16-22 16,16-24-85-16,12-16-20 15,10-6-73-15,6-44 4 16,-7-16 11-16,-6-6 48 0,-19 0 86 16,-19 9 22-16,-18 17 7 15,-14 18 110-15,-12 15 50 16,-3 13 96-16,0 0-114 15,0 24-108-15,-11 20 20 16,4 8-32-16,7 4 1 16,0-3-20-16,18-8 6 15,26-10 1-15,14-16-10 16,5-15-19-16,-3-4 19 16,0-2-12-16,-16-27 12 15,-19-7 7-15,-15 0-6 16,-10-3 48-16,-3 4-22 0,-33 0 6 15,-16 10 21 1,-2 1-54-16,0 8-61 0,10-10-152 16,11 2-424-16,18 1-368 0</inkml:trace>
  <inkml:trace contextRef="#ctx0" brushRef="#br0" timeOffset="144">1047 494 697 0,'0'0'1303'0,"0"0"-1042"16,0 0-178-16,0 0 2 15,259-187-85-15,-161 138-83 0,-7 5-649 16</inkml:trace>
  <inkml:trace contextRef="#ctx0" brushRef="#br0" timeOffset="629">2184 0 2213 0,'0'0'512'0,"0"0"-451"15,0 0 105-15,0 0 10 16,-4 256-68-16,4-152-49 15,0 7-40-15,0 5-10 16,0-1 5-16,0-11-13 0,0-15-2 16,9-20-20-16,1-23-30 15,-7-26 14-15,4-17-34 16,2-3 28-16,-6-16 29 16,7-27 1-16,2-12 11 15,3-8 2-15,-1 7-6 16,4 6 0-16,4 15 5 15,4 15 1-15,6 12 0 16,5 8 0-16,7 0 2 16,7 31 17-16,-4 9 1 15,-3 2 1-15,-12 0-11 16,-13 4 28-16,-19-3-14 16,0-2-8-16,-26-3 28 0,-21-9-32 15,-12-3 4-15,1-9 33 16,-1-14-31-16,8-3 24 15,4 0-42-15,12-17-1 16,9-9-8-16,11-3-121 16,15-20-200-16,7 4-385 15,23 2-1011-15</inkml:trace>
  <inkml:trace contextRef="#ctx0" brushRef="#br0" timeOffset="1013">3133 711 2152 0,'0'0'523'16,"0"0"-423"-16,0 0-29 15,0 0 141-15,0 0-24 16,0 0-70-16,-202-65-75 15,158 65-41-15,5 29 44 16,14 11-41-16,6 9-4 16,16 7-2-16,3 0-4 15,0-9 5-15,36-3-78 16,8-15-90-16,6-12-43 16,6-13-38-16,-5-4 6 15,-7 0 96-15,-12-17 72 0,-10 0 75 16,-12 8 73-16,-5 7 60 15,-5 2 68-15,0 0-47 16,0 0-48-16,0 0-106 16,10 2-72-16,28 5-103 15,-3-2-333-15,2-5-249 0</inkml:trace>
  <inkml:trace contextRef="#ctx0" brushRef="#br0" timeOffset="1210">3632 790 1637 0,'0'0'581'16,"0"0"-326"-16,0 0-60 0,0 0 34 15,0 0-6-15,0 0-46 16,-161 168-108-16,161-123-44 16,0-2-25-16,25-7-22 15,19-10-50-15,7-16-144 16,15-10-279-16,-10-13-155 15,-21-17-1189-15</inkml:trace>
  <inkml:trace contextRef="#ctx0" brushRef="#br0" timeOffset="1411">2596 403 2314 0,'0'0'339'15,"0"0"-211"-15,0 0-109 16,0 0-5-16,0 0 84 16,215-147-65-16,-139 119-27 15,-1 18-6-15,-18 10-124 16,-9 34-140-16,-16 21-272 16,-14 11-986-16</inkml:trace>
  <inkml:trace contextRef="#ctx0" brushRef="#br0" timeOffset="1555">3173 1804 2163 0,'0'0'522'16,"0"0"-482"-16,0 0-34 16,0 0-12-16,0 0-137 15,120-209-586-15</inkml:trace>
  <inkml:trace contextRef="#ctx0" brushRef="#br0" timeOffset="1796">4886 79 2629 0,'0'0'372'0,"0"0"-312"16,0 0-33-16,0 183 91 16,0-82-22-16,0 14-73 15,0 3-4-15,0-3-19 16,0-10-96-16,0-10-116 16,7-25-451-16,-7-28-413 0</inkml:trace>
  <inkml:trace contextRef="#ctx0" brushRef="#br0" timeOffset="2200">4597 543 2039 0,'0'0'469'0,"0"0"-405"16,0 0-35-16,0 0 124 0,0 0 19 15,0 0-129-15,242 17-7 16,-162 10-36-16,-4 4 6 15,-7 13 36-15,-13 2-30 16,-9 10-11-16,-11 3 7 16,-2 0-6-16,-6 0 15 15,1-7-17-15,0-8-6 16,8-21 0-16,0-15-59 16,2-8-65-16,5-3 12 15,0-29-27-15,3-15 53 16,-6-4 7-16,-2 1 70 15,-9 5 15-15,-8 5 31 0,-8 17 90 16,-11 10 59-16,2 13 29 16,-5 0-43-16,0 5-89 15,0 32-13-15,4 8 30 16,-1 8-46-16,4 1-27 16,1-7-21-16,2-6-6 15,1-12-76-15,0-22-155 16,-4-7-419-16,-7 0-333 0</inkml:trace>
  <inkml:trace contextRef="#ctx0" brushRef="#br0" timeOffset="2388">5578 272 2065 0,'0'0'387'0,"0"0"-299"16,0 0-20-16,0 0 108 15,0 0-27-15,0 0-80 16,0 0-69-16,176 138-28 16,-176-63-43-16,-3 55-85 15,-31-14-413-15,-10-15-1468 0</inkml:trace>
  <inkml:trace contextRef="#ctx0" brushRef="#br0" timeOffset="2540">5578 1660 1910 0,'0'0'799'0,"0"0"-628"15,0 0-133-15,0 0 57 16,0 0-95-16,0 0-307 16,0 0-823-16</inkml:trace>
  <inkml:trace contextRef="#ctx0" brushRef="#br0" timeOffset="3257">7176 673 1719 0,'0'0'1227'16,"0"0"-1102"-16,0 0-114 16,0 0 52-16,-219-55 109 15,161 55-43-15,7 25-111 16,7 19-12-16,11 16 5 16,11 3-11-16,15 3-9 15,7-4 0-15,0-9-60 16,18-7 6-16,23-20-64 15,1-14-38-15,6-12-11 16,4-10-11-16,-5-36 56 0,1-22 46 16,-4-21 46-1,-12-18 39-15,0-16 14 0,-10-11 44 16,0-1 53-16,-3 9 7 16,-4 30 13-16,-8 27 25 15,-4 33-11-15,-3 29 26 16,0 7-73-16,0 40-87 15,0 28 11-15,0 28-7 16,0 11-15-16,-3 7 0 16,3-1 7-16,0-7-14 15,0-15-17-15,6-15-112 16,13-24-32-16,6-25-116 16,7-27-49-16,6 0 145 0,-6-47 109 15,5-5 62-15,-12-1 2 16,-9 13 15-16,-13 21 12 15,-3 19 151-15,0 0-27 16,0 39-78-16,0 27 42 16,0 13-9-16,0 3-46 15,13 0-5-15,31-12 11 16,16-25-44-16,9-22 2 16,4-23-8-16,-4 0 0 15,-11-47 76-15,-14-15-33 16,-19-13 66-16,-25-4 8 15,0-1-24-15,-25 8-31 0,-26 14-4 16,-3 15-43 0,-6 17-16-16,6 23-42 0,10 3-221 15,16 0-517-15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18.3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0 267 2107 0,'0'0'473'0,"0"0"-473"15,0 0 1-15,0 0 64 16,197 0 26-16,-84 0-22 15,29-5-17-15,51-4-34 16,74-8 9-16,71 7-18 0,34 0 84 16,-6 3-43-1,-35 7-49-15,-47 0-1 0,-10 0 0 16,-20 0-28-16,-16 0 17 16,-19 0-17-16,-15 0 17 15,-11 0 5-15,-29-2 12 16,-25-6-6-16,-26 4 35 15,26-11-8-15,-2 6 16 16,23-5-28-16,23 1 1 16,-34 6 19-16,12 0 4 15,-14 4 18-15,-14-2 7 16,-13 1-13-16,-3 2 13 16,-4-1-37-16,-6-2-21 15,-9 3 12-15,-3-3-10 16,-7 5-2-16,3 0 6 0,-5 0 10 15,2 0 23-15,-7 0-18 16,-4 0 2-16,-17 0-1 16,-7-3-20-16,-18-3-8 15,-6-7-50-15,12-13-155 16,-4-1-362-16,-5 1-445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16.9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613 96 1431 0,'0'0'637'0,"0"0"-466"15,0 0-115-15,0 0 100 0,0 0 28 16,-222-94-61 0,144 94-32-16,2 0-70 0,3 33 11 15,8 7-31-15,14 11 0 16,19 5 1-16,16 10-1 15,16-2-2-15,0 4-7 16,41-3 5-16,13 0-10 16,12-12-27-16,-3-8-5 15,-2-2 33-15,-14-4-3 16,-10-6 9-16,-15 2 6 16,-19-4 0-16,-3 5 37 15,-15 0 8-15,-32 3-8 16,-14-3 9-16,-8-2-22 15,-4-6 12-15,4-11-24 16,16-7-12-16,46-13-111 0,7-32-186 16,12-12-488-16</inkml:trace>
  <inkml:trace contextRef="#ctx0" brushRef="#br0" timeOffset="322">1061 205 2194 0,'0'0'519'16,"0"0"-415"-16,0 0 44 15,0 0 0-15,-240 43-17 16,186-4-74-16,13 17-41 16,16 3-1-16,21 13-15 0,4-2-10 15,10 2 3-15,38-5-41 16,8 1 3-16,1-7-11 15,2-9 14-15,-11-4 42 16,-13-10-14-16,-16-1 14 16,-19-11 29-16,0-1 1 15,-37-2 15-15,-21 4-18 16,-11-14-21-16,3-3 6 16,8-10-12-16,18 0-102 15,40-10-156-15,0-20-322 16,15 1-339-16</inkml:trace>
  <inkml:trace contextRef="#ctx0" brushRef="#br0" timeOffset="788">1379 987 1825 0,'0'0'477'0,"0"0"-404"15,3 165 59-15,-3-75 142 16,0-5-69-16,0 4-89 15,-3-10-44-15,-1-11-54 16,4-24-7-16,0-15-11 16,0-20 6-16,0-9 0 15,0 0 0-15,0-35-6 16,-3-21 0-16,-2-14-17 16,2-5 11-16,3-18 5 15,0 11-21-15,8 5 16 0,24 8-11 16,9 10 17-16,10 17-9 15,3 11 17-15,1 9-8 16,0 17 12-16,-11 5-3 16,-16 11 42-16,-12 28-27 15,-16 14-9-15,0 3 36 16,-34 4-36-16,-20-9 2 16,-9-1-17-16,2-21 6 15,9-5-9-15,16-12 3 16,14-12 0-16,19 0 5 15,3 0-5-15,7 0-9 16,37 0-7-16,13 0 16 16,12 0 15-16,16 0-15 0,3 10-17 15,10 0-36 1,69-10-122-16,-21 0-459 0,-11 0-601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19.3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0 275 2029 0,'0'0'545'0,"0"0"-454"15,0 0 75-15,113-208 76 16,-91 166-1-16,-7 19-105 16,-12 21-43-16,-3 2 15 15,0 39-43-15,0 40-22 16,-8 29 14-16,-9 18-45 15,2 7-12-15,5 5-40 16,-2 32-127-16,5-35-186 0,-8-24-782 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18.9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 68 1967 0,'0'0'395'0,"0"0"-199"15,0 0-86-15,186-47 18 16,-117 38 7-16,-6-3-113 16,-1 12-22-16,-14 0-382 15,-26 8-735-15</inkml:trace>
  <inkml:trace contextRef="#ctx0" brushRef="#br0" timeOffset="185">0 369 2407 0,'0'0'618'0,"0"0"-568"16,0 0-41-16,0 0 32 15,189 0-13-15,-82-10-28 16,63 1-75-16,-19-5-493 16,-17 5-873-16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21.8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0 149 1788 0,'0'0'541'0,"0"0"-464"15,0 0-69-15,0 0 75 16,0 0 40-16,244-26-14 16,-156 17-39-16,18 2-13 15,21 0 9-15,41 1-11 16,68 3-29-16,75-10-3 0,40-4-22 16,12 4-1-1,-13-7 12-15,-32 11-11 0,-8 2 4 16,-11 7-5-16,-5 0 0 15,-1 0 6-15,-16 0-6 16,-14 0 0-16,-20 0-7 16,-6 0 14-16,-7 0 3 15,-7 7-10-15,-40-7 0 16,-34 6 4-16,-33-6-4 16,-14 3-1-16,8 1 0 15,10-1 1-15,3 3 4 16,-20-6-4-16,-20 0 0 15,-20 0-7-15,-16 0 7 16,-21 0-87-16,-11-9-153 0,-15-4-389 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20.3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629 31 1605 0,'0'0'281'0,"0"0"-26"16,0 0-88-16,0 0-4 16,0 0-28-16,-206-33-28 15,128 33 1-15,-1 10-65 16,3 19 3-16,6 8-8 15,14 6-19-15,21 2 11 16,13 11-30-16,19 4 0 16,3-2-2-16,28 8 1 0,30-3-5 15,11-2-12-15,9-5-33 16,1-3 42-16,-9-4-9 16,-11-2 9-16,-17-5 3 15,-20-2 7-15,-13-5-1 16,-9-1 31-16,-12-2 22 15,-35-3 8-15,-8-3-33 16,-14-2 5-16,0-18 23 16,3-6-35-16,15 0-21 15,14 0-15-15,37-35-153 16,8-9-171-16,28-5-430 0</inkml:trace>
  <inkml:trace contextRef="#ctx0" brushRef="#br0" timeOffset="318">1137 117 1633 0,'0'0'964'16,"0"0"-753"-16,0 0-88 16,0 0 41-16,-186-46-29 15,135 46-23-15,4 29-78 16,18 17-33-16,14 18-2 15,15 16-9-15,0 9-23 16,40-1-15-16,11 5-39 0,12-12 6 16,-3-12 1-1,-4-13 6-15,-8-7 52 0,-20-9-5 16,-12-3 27-16,-16-9 15 16,-16 8 24-16,-38-6-3 15,-20-7-23-15,-6-3-5 16,1-3 17-16,16-12-25 15,19-5-99-15,41-10-119 16,3-22-418-16,7-1-1166 0</inkml:trace>
  <inkml:trace contextRef="#ctx0" brushRef="#br0" timeOffset="649">1654 803 925 0,'0'0'1040'0,"0"0"-845"16,0 0-51-16,0 196 47 16,-10-130 8-16,-2 6-45 15,9-7-99-15,3-4-44 16,0-17-2-16,0-14-9 16,0-18-18-16,0-12-32 15,0 0 21-15,0-19 20 16,0-27 9-16,0-12-6 15,-3-15 6-15,3-6 1 16,0 4 28-16,0 10 4 16,3-1 11-16,22 11 30 15,4 15-35-15,8 5-24 0,4 7-1 16,3 18-14 0,-5 10 0-16,5 0-69 0,3 0-173 15,-10 14-318-15,-11 3-427 0</inkml:trace>
  <inkml:trace contextRef="#ctx0" brushRef="#br0" timeOffset="839">1717 1074 2038 0,'0'0'607'0,"0"0"-526"16,0 0-19-16,0 0 55 15,0 0-20-15,0 0-74 16,0 0-23-16,221 0-139 0,-165 0-148 16,-20 7-331-16,-18 6-1260 15</inkml:trace>
  <inkml:trace contextRef="#ctx0" brushRef="#br0" timeOffset="1004">1490 1438 2023 0,'0'0'684'0,"0"0"-515"16,0 0-82-16,0 0 2 15,0 0 7-15,186-21-61 16,-79-3-35-16,67-13-87 0,-23 5-469 16,-14 6-1801-16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5:22.4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0 301 2032 0,'0'0'553'0,"0"0"-488"16,0 0-20-16,0 0 107 15,203 0-52-15,-122-5-66 16,35 5-34-16,-18 0-297 0,-18 0-758 16</inkml:trace>
  <inkml:trace contextRef="#ctx0" brushRef="#br0" timeOffset="187">133 624 2367 0,'0'0'603'15,"0"0"-585"-15,0 0-12 16,0 0 9-16,234-15-15 15,-84-13-51-15,-20-2-317 16,-13 7-729-16</inkml:trace>
  <inkml:trace contextRef="#ctx0" brushRef="#br0" timeOffset="586">1486 229 2118 0,'0'0'531'16,"0"0"-454"-16,0 0-44 15,0 0 69-15,0 198 8 16,0-139-51-16,0 0-50 16,0-9-9-16,0-12-17 15,12-11-33-15,-5-10-48 0,0-17-8 16,-1 0 52-1,3-24 53-15,-2-20-12 0,4-14 11 16,6-7 2-16,5-1 0 16,7-6-1-16,8 13-1 15,0 8 2-15,-1 23 49 16,-2 18-1-16,-2 10 21 16,-3 3 19-16,-4 44-7 15,0 12 2-15,-6 10-47 16,-4 8-25-16,4-4 16 15,-6-4-20-15,3-13-7 16,2-13-64-16,11-20-147 16,-4-7-324-16,-3-16-675 0</inkml:trace>
  <inkml:trace contextRef="#ctx0" brushRef="#br0" timeOffset="806">2416 441 2225 0,'0'0'627'16,"0"0"-517"-16,0 0-30 16,0 0 51-16,0 0-11 15,0 0-71-15,0 0-48 16,190-21-1-16,-89 21-143 0,-16 0-326 15,-9 0-395-15</inkml:trace>
  <inkml:trace contextRef="#ctx0" brushRef="#br0" timeOffset="1233">3338 135 1839 0,'0'0'594'0,"0"0"-479"0,0 0-35 16,0 0 160 0,0 0 5-16,0 0-126 0,0 0-71 15,110-133 1-15,-74 133-16 16,4 10 12-16,-6 31-5 15,-9 11-5-15,-14 14 1 16,-11 6-26-16,0 10-9 16,-29 0 9-16,-22 3-8 15,-8-10 5-15,-4-9 4 16,6-11-10-16,6-15 11 16,14-12-12-16,15-14 7 15,12-6 19-15,10-8 4 16,0 0-3-16,10 0-16 15,30 0-10-15,20 0 19 16,12 0-8-16,8 0-6 0,-4-8-6 16,-3-6-21-16,18-7-95 15,-22 5-336 1,-13-5-1037-16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37:09.1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995 477 1513 0,'0'0'760'0,"0"0"-581"16,0 0-146-16,0 0 10 16,0 0 140-16,0 0-39 15,-98 154-55-15,91-72-38 16,-5 20 21-16,-1 10 12 16,-3 6-27-16,3-9-11 15,-2-14-19-15,8-20-18 0,-2-17 15 16,9-21-23-1,0-21 0-15,0-16-1 0,0 0 11 16,0-44 8-16,16-33-18 16,9-28 0-16,4-23 11 15,-4-7-12-15,0 4 0 16,-9 23 7-16,-1 23-7 16,-5 29 27-16,-3 27 1 15,1 21 25-15,6 8-19 16,4 22-34-16,8 46 0 15,8 23 7-15,-2 18-6 16,5 11 11-16,-2-4-11 16,-1-17 5-16,-5-18-10 15,0-25 10-15,-1-23-6 16,3-24 0-16,1-9 0 0,5-19 7 16,6-43-1-16,4-27-5 15,0-19 14-15,1-10-8 16,-11 2-7-16,-5 19-1 15,-10 20 1-15,-7 30 22 16,-5 16 11-16,-1 25 2 16,-2 6-25-16,4 32-1 15,3 40-9-15,-2 29 24 16,-5 18-15-16,-4 3 12 16,-3-4-21-16,0-17 1 15,0-15-2-15,3-18-21 16,6-18-92-16,33-31-120 15,-1-11-485-15,3-8-405 0</inkml:trace>
  <inkml:trace contextRef="#ctx0" brushRef="#br0" timeOffset="182">2607 980 2381 0,'0'0'480'0,"0"0"-434"16,0 0 121-16,0 0-2 16,0 0-111-16,233 24-54 15,-135-24-39-15,-13 0-301 0,-23 5-409 16</inkml:trace>
  <inkml:trace contextRef="#ctx0" brushRef="#br0" timeOffset="338">2625 1426 2022 0,'0'0'466'15,"0"0"-395"-15,0 0 107 16,0 0-66-16,201 0-97 16,-64-7-15-16,-11-9-499 15,-18 0-892-15</inkml:trace>
  <inkml:trace contextRef="#ctx0" brushRef="#br0" timeOffset="1112">3875 937 1245 0,'0'0'1418'0,"0"0"-1168"15,0 0-178-15,0 0 45 16,0 0 61-16,0 0-94 15,19 226-63-15,-8-157-2 16,-4-10-17-16,-3-10-2 16,-1-17 0-16,0-13-11 15,2-14 10-15,-5-5-9 16,7-14 6-16,0-28-7 16,5-17 4-16,5-4-10 0,1 5 10 15,-2 5-14-15,-3 20 20 16,-1 18-7-16,-2 15-23 15,-5 10 29-15,-1 41-9 16,-4 15 11-16,0 9 13 16,0 1-12-16,0-10 4 15,0-15-5-15,0-14 0 16,0-16 3-16,3-21-3 16,7 0 0-16,9-25 6 15,3-27-6-15,10-15 13 16,2-13-13-16,1 1 0 15,6 6-5-15,3 9 5 0,3 10 0 16,-3 16 12 0,-3 21 3-16,-6 17 25 0,-1 0-31 15,-5 38 5-15,-1 23 23 16,-2 7-16-16,-8 8-1 16,1 4-11-16,-5-10-8 15,-3-4 3-15,3-6-4 16,5-18-27-16,-1-13 12 15,1-12-41-15,3-17 17 16,3 0 8-16,11-13-5 16,11-27 6-16,9-13-22 15,5-5 11-15,1-11 41 16,-3 0-9-16,-8 0 9 0,-12 4 10 16,-14 5 23-1,-13 4 52-15,-12 7-7 0,0 7-24 16,-12 6 12-16,-23 9-5 15,-9 10-16-15,-3 17 5 16,-1 0-19-16,1 17 8 16,6 29-39-16,13 13-6 15,12 4 5-15,16 0-4 16,0-3-2-16,34-9-2 16,20-8-48-16,16-18-27 15,18-13-123-15,60-12-299 16,-16-12-190-16,-12-17-1146 0</inkml:trace>
  <inkml:trace contextRef="#ctx0" brushRef="#br0" timeOffset="1786">5862 864 2065 0,'0'0'591'0,"0"0"-444"15,0 0 73-15,0 0 51 16,-215-26-111-16,158 43-70 15,10 22-27-15,6 13-16 16,16 6-1-16,13 10-46 16,12-6 8-16,0-3-17 15,30-7-41-15,13-11-31 16,16-17-7-16,-2-13-55 16,6-11 40-16,-9-13 22 0,-2-34 23 15,-9-12 29 1,-10-7 19-16,-11 4 10 0,-8 10 78 15,-6 20 19-15,-8 11 42 16,0 21-37-16,0 0-63 16,0 30-9-16,0 23-22 15,0 2-7-15,0 3 7 16,0-8-2-16,4-10-3 16,11-14-3-16,-1-12-12 15,4-14 10-15,4 0-14 16,10-17 7-16,9-26 9 15,3-6-14-15,3-3 13 16,-6 9-10-16,-12 11 11 16,-11 18-6-16,-8 14 6 15,-10 0 0-15,0 43 8 0,0 15 13 16,-10 11 13-16,-12 2-34 16,0-13 6-16,10-11 3 15,9-10-9-15,3-16-9 16,0-11 3-16,0-10 6 15,12 0 9-15,23-31-8 16,13-20-1-16,14-9 11 16,8-5-11-16,6-1 0 15,-4 10 8-15,-6 14 22 16,-18 18 29-16,-20 22-28 16,-12 2 4-16,-16 42 40 15,0 24-9-15,0 13-12 16,-4 2-3-16,4-5-39 0,0-11 3 15,22-19-15-15,32-16-39 16,19-24-39-16,47-12-117 16,-17-34-398-16,-20-8-1192 0</inkml:trace>
  <inkml:trace contextRef="#ctx0" brushRef="#br0" timeOffset="3528">689 54 1618 0,'0'0'194'16,"0"0"-144"-16,0 0-13 15,0 0 175-15,0 0-91 16,0 0-69-16,-186 101 32 15,147 18 35-15,-9 65 16 16,1 68 3-16,0 25-35 16,9-12-2-16,13-35-60 15,13-67-2-15,12-44 4 16,0-34-16-16,0-30 9 16,22-2 4-16,15 0-4 15,14-8 3-15,22-15-37 16,15-10 19-16,18-13 0 15,14-7-14-15,14 0 12 0,13 0-11 16,9-11-7 0,45-5 10-16,58 4-11 0,59 2-3 15,23 2-3-15,-6 6 12 16,-17 2-7-16,-34 0 1 16,4 0 0-16,-14 0-8 15,-15 2 8-15,-19 11 0 16,-14 4 0-16,4-4 1 15,0 1 4-15,0-5-5 16,-5-2 0-16,-5-4-5 16,-8 1 5-16,-9-4 0 15,-2 5-1-15,-30 0 2 0,-33-3 3 16,-36 1-4 0,-11 4 0-16,4 0-8 0,8 0 8 15,10 2 0-15,-8 1 10 16,2-4-9-16,-9-2 23 15,0-4-1-15,-7 0-2 16,-6 0 9-16,-17 0-29 16,-9 0 0-16,-19 0 11 15,-8 0-11-15,-10-13 16 16,-6-7-6-16,-3-10 19 16,-1-18 22-16,-5-22-38 15,-4-21-7-15,-3-44-2 16,0-53 2-16,-10-30-14 0,-12 10 7 15,0 45 0 1,10 52-5-16,2 42 5 0,-2-4 0 16,2 4 0-16,0 3 6 15,-2 17 3-15,9 12-9 16,-4 5 0-16,2 3-8 16,5 3 8-16,0-4 0 15,0-4 0-15,0 5-6 16,0 0 0-16,-3 0 0 15,-8 5 6-15,-4 1 0 16,-14 2 0-16,-11 4-16 16,-11-4 7-16,-15 1-5 15,-10 3 13-15,-9 1 1 16,-9 4-3-16,-8 2 2 16,-8 4 1-16,-6 2-11 0,-15 1 11 15,-7 3-3 1,-8 0-7-16,-8 0-10 0,-3 0-17 15,1 0 31-15,3 0-17 16,-5 0-4-16,6-7 21 16,-5 3-3-16,-7-1 2 15,-29-2 7-15,-34 2-26 16,-35 5 25-16,-3 0-37 16,19 0 18-16,16 0 19 15,31 15-14-15,-6-2 9 16,0 0 3-16,38 0 0 15,28 1-8-15,28-5 17 0,8 1-6 16,-18-1 0 0,-14 2 1-16,-7-2 4 0,7-6-5 15,15-3 0-15,6 0-9 16,10 0 9-16,5 0 0 16,1-6-1-16,10-4 2 15,4 3-3-15,8-2 2 16,10-5 0-16,5 1 0 15,8-3 0-15,6 0 0 16,8-4-1-16,2 3 8 16,5-2 2-16,-5 3-9 15,-4 2 0-15,-6 0 12 16,-14 9-11-16,-20 0 5 16,-17 5-6-16,-19 0 1 15,-7 15 8-15,4 10 3 0,7 3-6 16,15-2 7-1,10-1-13-15,19-2-8 0,21-4-6 16,48-8-1-16,19-5-121 16,28-6-963-16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30.9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376 59 2590 0,'0'0'316'0,"0"0"-316"16,0 0 0-16,-205-9 139 16,146 23 51-16,8 22-103 15,14 10-47-15,18 1-29 16,19 6 16-16,3-5-17 0,44-5-10 16,19-16-42-16,14-16-78 15,61-17-148-15,-17-26-252 16,-14-8-290-16</inkml:trace>
  <inkml:trace contextRef="#ctx0" brushRef="#br0" timeOffset="350">986 14 2248 0,'0'0'538'16,"0"0"-445"-16,0 0-53 15,-208-16 160-15,130 21 64 16,3 30-104-16,10 12-79 15,21 14-45-15,20 0-22 0,24-1-2 16,0-8-12-16,36-10-34 16,28-17-38-16,9-21-48 15,8-4-30-15,-6-23-13 16,-10-20 24-16,-11-6 97 16,-20 3 39-16,-12 7 3 15,-13 11 86-15,-6 13 63 16,-3 15 51-16,0 0-86 15,0 29-76-15,0 19 8 16,0 13 22-16,0 3-46 16,13-2-4-16,3-9-18 15,2-15-18-15,-2-18-54 16,-4-18-53-16,-6-2-102 0,-6-48-122 16,-3-9-576-1,-19-3-962-15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39.6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1343 229 1737 0,'0'0'294'16,"0"0"-198"-16,0 0 12 15,0 0 105-15,0 0 12 16,0 0-24-16,-142-149-95 16,113 123-30-16,-5 7-2 15,-13-2-2-15,-7 15-14 16,-19 6-16-16,-15 0-31 15,-13 34 9-15,-13 20-11 16,-6 26 14-16,-1 22-1 16,12 15-14-16,11 18 1 15,14 14 16-15,24 5-23 16,18 7 23-16,20-5-24 16,19 1-1-16,3-3 19 0,13-2-19 15,31-11 1-15,19-9 7 16,10-20-8-16,15-28-1 15,10-26-60-15,18-37-38 16,8-21 8-16,11-33-61 16,0-46-70-16,-4-19 16 15,-11-14 44-15,-22-5 102 16,-24 12 53-16,-20 14 7 16,-25 22 133-16,-14 25 49 15,-8 20 36-15,-7 19 5 16,0 5-80-16,0 0-49 15,-3 39-66-15,-9 20-22 0,2 20 8 16,6 10-14-16,4-1-9 16,4-9 9-16,40-13-50 15,10-19-33-15,12-19 0 16,3-21-20-16,-3-7 56 16,-5-30-26-16,-14-26 7 15,-16-19 44-15,-24-7 22 16,-7-10 3-16,-41 0 15 15,-23 11 28-15,-21 10 36 16,-3 23-23-16,5 22 32 16,17 16-26-16,16 10-40 15,24 0-19-15,21 0-6 16,5 19-40-16,48 7 4 0,26 2-26 16,21-3-25-1,10-8 31-15,8-8-13 0,-3 1 16 16,-5 3 13-16,-11 9-14 15,-9 12 24-15,-12 15 14 16,-16 10 16-16,-13 8 57 16,-19 1 5-16,-9-3-9 15,-10-9-32-15,-2-17-12 16,-4-17 9-16,0-10-17 16,0-12 15-16,0 0 18 15,-7-21-34-15,-8-21-1 16,1-20-15-16,2-10 10 15,12-14-2-15,0-2 5 16,9 2 3-16,23 11 14 16,12 9-7-16,3 17 9 0,1 19-16 15,2 17-7-15,20 13 4 16,-11 23-314-16,-5 9-554 0</inkml:trace>
  <inkml:trace contextRef="#ctx0" brushRef="#br0" timeOffset="375">3012 1321 2562 0,'0'0'385'0,"0"0"-333"0,0 0-26 15,0 0-3-15,0 0 90 16,0 0-31-16,34 236-44 16,-24-150-32-16,2-7 0 15,-9-11-6-15,1-14-23 16,-4-15-19-16,0-20 12 16,0-13 6-16,0-6 14 15,0-9-5-15,0-34 4 16,0-20 11-16,0-19-9 15,10-9 8-15,15-3 1 16,13 10 0-16,-3 17 8 0,6 16 1 16,3 22-9-16,0 13 0 15,10 12-45-15,34 4-337 16,-12 18-406-16,-10 6-1055 0</inkml:trace>
  <inkml:trace contextRef="#ctx0" brushRef="#br0" timeOffset="1027">3684 1498 2689 0,'0'0'459'0,"0"0"-459"0,0 0-262 15,0 0 192-15,0 0 70 16,0 0 61-16,199 28-61 16,-104-28-15-16,5 0-46 15,-9 0 43-15,-11-18 9 16,-23-5 0-16,-16-4 3 16,-29-5 12-16,-12 0 5 15,-16-4 66-15,-34 6 5 16,-16 6 23-16,-10 15 4 15,-9 9-31-15,9 3 24 16,3 37-26-16,17 18-28 16,17 12-4-16,21 12-25 0,18 6 1 15,0-2-20-15,32-4 1 16,31-17-1-16,16-16-25 16,21-22-43-16,11-24 2 15,15-3-80-15,9-37-62 16,10-26 3-16,1-14 33 15,-4-22 58-15,-3-16 65 16,-1-39-222-16,1-49 166 16,-16-37 77-16,-21 20 28 15,-43 46 0-15,-37 70 122 16,-19 44 127-16,-3 11-2 16,0 4 17-16,-25 15-18 15,-19 26-71-15,-10 11-55 0,-31 83-60 16,-19 69-38-16,-22 74 16 15,15 33-5-15,26 3 24 16,41-29 4-16,34-67-34 16,10-45-4-16,0-49-23 15,36-26-20-15,19-10-12 16,18-11-43-16,22-13-64 16,16-19-122-16,65-48-50 15,-30-18-323-15,-18 3-413 0</inkml:trace>
  <inkml:trace contextRef="#ctx0" brushRef="#br0" timeOffset="1582">6283 1538 2105 0,'0'0'545'0,"0"0"-454"0,0 0 81 16,0 0 105-16,0 0-65 15,-215-67-71-15,124 74-42 16,-4 36 6-16,4 20-40 15,18 5-10-15,23 8-23 16,28-7-25-16,22-13-7 16,25-14-40-16,44-19-41 15,23-20-24-15,6-3-77 16,0-33-33-16,-7-16-16 16,-21-9 35-16,-16 2 95 15,-21 3 72-15,-16 13 29 16,-8 19 100-16,-9 18 111 15,0 3 23-15,0 19-103 0,0 34-80 16,0 15 26 0,0 4-29-16,0 3-33 0,39-12-15 15,27-18-21-15,18-18-32 16,8-17-53-16,6-10-60 16,-4-10-78-16,-14-32-118 15,-11-18-7-15,-18-15 130 16,-14-21 52-16,-11-41 102 15,-20-50 85-15,-6-56 7 16,-3-18 101-16,-26 49 94 16,11 65 66-16,7 77-7 15,11 47-3-15,-3 18-7 0,3 5-75 16,0 65-97-16,0 92 6 16,22 74 14-16,3 21-24 15,1-10-15-15,-1-58-31 16,-6-65-11-16,-6-31-18 15,6-26-82-15,3-6-68 16,18-23-220-16,-4-13-326 16,-14-20-184-16</inkml:trace>
  <inkml:trace contextRef="#ctx0" brushRef="#br0" timeOffset="1841">6750 1242 1307 0,'0'0'1439'16,"0"0"-1283"-16,0 0-147 0,0 0 26 16,0 0 34-16,196 56-4 15,-101-40-32-15,3 5-25 16,2 2 14-16,-17 8-22 16,-17 16 0-16,-16 9 59 15,-12 13 31-15,-16 6-10 16,-16 0-32-16,-2-10-24 15,-4-7-10-15,0-20-14 16,0-22-141-16,3-16-242 16,-3-19-457-16,0-16-1145 0</inkml:trace>
  <inkml:trace contextRef="#ctx0" brushRef="#br0" timeOffset="1974">7536 1059 2744 0,'0'0'368'0,"0"0"-368"16,0 0-48-16,0 0-51 16,0 0-110-16,0 0-464 15,0 0-1285-15</inkml:trace>
  <inkml:trace contextRef="#ctx0" brushRef="#br0" timeOffset="2559">7865 1468 2239 0,'0'0'347'0,"0"0"-273"0,0 0 132 16,33 204 56-16,-11-142-100 15,14-3-85-15,11-5-77 16,9-9-28-16,13-19-33 16,4-23-55-16,3-3-12 15,0-42-7-15,-3-30 35 16,-10-24 49-16,-19-7-7 15,-26-7 38-15,-18 8 20 16,-3 20 31-16,-45 27 66 16,-14 26 38-16,-4 21-13 15,0 8-8-15,12 3-78 16,17 28-21-16,20-2-15 0,17 7 0 16,0-3-15-1,35-1-66-15,28-5-4 0,10-1 56 16,11-4-4-16,-1 2 18 15,-10 3 2-15,-7 9 5 16,-19 7 8-16,-15 5 1 16,-13 3-1-16,-7 0 22 15,-12-8-22-15,0-14-1 16,0-15-10-16,-16-12-1 16,-2-2-21-16,4-9-47 15,6-27 45-15,8-14 35 16,3-4-14-16,46-13 12 15,16 4-3-15,22 5 5 16,12 13 52-16,14 15 63 16,10 23 59-16,2 7-15 0,-4 29-7 15,-17 33 24-15,-22 17-86 16,-25 13-20-16,-23 7 34 16,-17-7-47-16,-9-13-33 15,-1-21-14-15,0-28-10 16,5-23-57-16,32-41-124 15,0-31-137-15,-5-10-757 0</inkml:trace>
  <inkml:trace contextRef="#ctx0" brushRef="#br0" timeOffset="3333">355 2785 1888 0,'0'0'346'0,"0"0"-167"16,0 0-27-16,225-15 15 0,-118 12 24 15,16 3-33-15,53 0-38 16,71 0-19-16,85 18-21 16,40-2-35-16,3-3-28 15,-16-6 6-15,-46-7-22 16,-4 0 4-16,-10 0 1 16,-14 9-6-16,-1 10-1 15,18 12-14-15,42 1 12 16,50-8 2-16,46-11 2 15,42-13 13-15,28 0 8 16,15-10-13-16,-18-12 3 16,-30-6-12-16,-39 3-9 15,-52 4 2-15,-43 13-2 0,-37 1 0 16,-32 3 8-16,-22 1 1 16,-19-4 0-16,-18 0 0 15,-44 1 9-15,-39-4 33 16,-41 1 5-16,-33 2-25 15,-4-2-22-15,-7-9-54 16,-13-24-39-16,-24 3-185 16,-10-4-731-16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44.7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940 1621 1625 0,'0'0'358'16,"0"0"-236"-16,0 0-51 15,0 0 127-15,0 0-7 16,0 0-74-16,145-9-37 16,-91-17-25-16,9-4-13 15,6-6-6-15,7-3-35 16,5-5 7-16,-1 0-8 0,-4-8 0 16,-7 1-36-16,-13-5-6 15,-24-2 12-15,-16-5 29 16,-16 0 2-16,-6-5 9 15,-32-5 23-15,-18 1-12 16,-9 4 29-16,-7-2-12 16,-6 7 19-16,-2 15 11 15,-1 10-27-15,2 7-16 16,3 18 31-16,-2 9-16 16,9 4-13-16,4 11-9 15,3 29-4-15,8 15 18 16,3 13-32-16,7 14 0 15,3 13 7-15,13 6-1 0,2 9-2 16,11 2-4-16,3 2 0 16,5 5 8-16,4-2-8 15,3 2 0-15,0-5 13 16,0-2-11-16,0-10 9 16,0-4-11-16,-3-7 0 15,-9-1 18-15,-5-11-10 16,-9-12-2-16,-7-4 19 15,-8-13-24-15,-1-9 12 16,-14-10 7-16,2-4-8 16,-9-12 24-16,6-1-26 15,1-12-10-15,9-2 13 16,11 0-13-16,14-10-31 0,22-54-131 16,0 1-556-1,7-6-1721-15</inkml:trace>
  <inkml:trace contextRef="#ctx0" brushRef="#br0" timeOffset="2654">3419 1234 2340 0,'0'0'494'0,"0"0"-415"16,0 0-50-16,0 0 126 15,0 0-30-15,0 0-53 16,105 0-29-16,-21 0-37 16,21 0-6-16,9 0-40 15,2 0-134-15,8 11-191 16,-33-3-409-16,-28 6-1116 0</inkml:trace>
  <inkml:trace contextRef="#ctx0" brushRef="#br0" timeOffset="2840">3385 1852 2749 0,'0'0'362'0,"0"0"-295"16,0 0-66-16,0 0 43 16,220 32 10-16,-17-15-54 15,-24-1-202-15,-15-8-740 0</inkml:trace>
  <inkml:trace contextRef="#ctx0" brushRef="#br0" timeOffset="3815">6511 237 1892 0,'0'0'326'0,"0"0"-262"16,0 0-48 0,0 0 138-16,0 0 29 0,0 0-75 15,145-158-55-15,-101 158-6 16,3 0 27-16,1 16 10 16,-1 27-6-16,-11 13-41 15,-2 9-16-15,-16 12-3 16,-11-5 0-16,-7 2-9 15,0-3 6-15,-25-7-7 16,-13-1-7-16,-9-11-1 16,-4-3-1-16,-6-13-5 15,-9-9-3-15,3-13 6 16,-3-14 2-16,9 0 1 16,1-28 0-16,9-24-1 15,11-17-15-15,4-20 15 0,17-6-4 16,11-3 5-1,4 2 0-15,14 11 8 0,26 14-7 16,8 10 23-16,11 19-3 16,2 7 26-16,12 11-25 15,11 15-1-15,7 6 24 16,4 3-12-16,10 0-3 16,-2 10 4-16,2 11-20 15,-2 0 20-15,-5-5-27 16,-10-6-6-16,-5-3-2 15,-10-7-29-15,-14 0-83 16,-8 0-101-16,-19-23-375 16,-10 7-383-16</inkml:trace>
  <inkml:trace contextRef="#ctx0" brushRef="#br0" timeOffset="4124">7717 830 2744 0,'0'0'360'15,"0"0"-351"-15,0 0-1 16,0 0 133-16,0 0-1 15,241 122-77-15,-158-60-45 0,9 4-9 16,2 6 29-16,-6-3-8 16,-5-3-30-16,-10-12 0 15,-14-5-1-15,-15-16-53 16,-15-5-154-16,-29-12-307 16,0-8-249-16,0-8-1147 0</inkml:trace>
  <inkml:trace contextRef="#ctx0" brushRef="#br0" timeOffset="4341">8446 749 1358 0,'0'0'1310'0,"0"0"-1064"0,0 0-189 15,0 0 31-15,0 0 58 16,-171 170-10-16,95-91-78 15,-12 7-44-15,0-7 2 16,8-3-16-16,11-18-42 16,22-9-79-16,28-19-126 15,16-13-300-15,3-15-348 0</inkml:trace>
  <inkml:trace contextRef="#ctx0" brushRef="#br0" timeOffset="4768">8972 795 2478 0,'0'0'489'16,"0"0"-450"-16,0 0-39 15,0 0 133-15,0 0 41 16,0 0-71-16,0 0-72 15,167 200-8-15,-120-154-22 16,7-7 0-16,-1-11-1 16,1-3-17-16,-7-15-13 15,-6-4-70-15,-9-6-122 16,-3 0-93-16,-4-6-45 16,1-24-23-16,4-13-133 0,-1-10 197 15,-7-2 272-15,-12 5 47 16,-2 8 383-16,-8 9 10 15,0 13 89-15,0 14-180 16,-8 6-7-16,-9 0-98 16,-10 26-43-16,-5 26-67 15,-12 18-12-15,-7 12 6 16,-3 6-40-16,-5 1-11 16,-7-1-30-16,2 1-39 15,-18 11-80-15,16-20-231 16,12-20-615-16</inkml:trace>
  <inkml:trace contextRef="#ctx0" brushRef="#br0" timeOffset="5212">5792 1894 2314 0,'0'0'520'16,"0"0"-424"-16,0 0-80 16,0 0 99-16,0 0 73 15,0 0-36-15,259-4-65 16,-83 4-21-16,82 0-10 16,106 0 49-16,52 0-17 15,17 0-34-15,-9 0-12 16,-56-3-30-16,-22-8-3 15,-28 6-2-15,-46 1-6 16,-60 4-2-16,-58 0-20 16,-53 0-37-16,-9 0-43 0,-23 4-143 15,-28 1-579-15</inkml:trace>
  <inkml:trace contextRef="#ctx0" brushRef="#br0" timeOffset="6375">6719 3012 1872 0,'0'0'530'0,"0"0"-386"16,0 0-104-16,0 0 45 15,0 0 91-15,0 0-47 16,89-55-40-16,-33 55-56 16,2 0-7-16,8 36 40 15,-4 20-12-15,-11 13-20 16,-10 16-2-16,-25 4-22 16,-16 4 19-16,0-2-29 15,-22-11 0-15,-25-6-7 0,-14-16 1 16,-8-11-7-1,-7-15-1-15,-5-19 2 0,1-13 5 16,-1-3 2-16,12-43 5 16,8-26 0-16,10-19 0 15,10-20-7-15,13-12-2 16,12 8 9-16,16 14 12 16,0 19-12-16,22 23 0 15,22 20 16-15,14 19-1 16,11 16-3-16,16 4 19 15,9 13-1-15,11 23 27 16,5 3-30-16,7 1-10 16,0-10 8-16,-7-10-24 15,-12-9 5-15,-15-11-6 16,-17 0-4-16,-16 0-86 0,-13-9-141 16,-18-6-392-16,-9 1-522 15</inkml:trace>
  <inkml:trace contextRef="#ctx0" brushRef="#br0" timeOffset="6721">7735 4053 2695 0,'0'0'495'0,"0"0"-463"15,0 0-22-15,0 0 153 16,0 0-65-16,0 0-70 16,0 0 7-16,124 112 7 15,-58-47 13-15,6 12-19 16,6 7-15-16,-2-2 5 15,-3 0-10-15,-4-11-8 16,-15-8-8-16,-10-16-30 16,-15-14-53-16,-10-12-103 15,-19-16-285-15,0-5-200 0,0 0-1041 16</inkml:trace>
  <inkml:trace contextRef="#ctx0" brushRef="#br0" timeOffset="6925">8290 4053 2453 0,'0'0'552'15,"0"0"-429"-15,0 0-78 16,0 0 125-16,-245 230-17 16,143-124-64-16,-8-3-35 15,2-1-53-15,8-18-1 16,24-23-31-16,32-20-89 0,44-31-157 15,0-10-446 1,37 0-449-16</inkml:trace>
  <inkml:trace contextRef="#ctx0" brushRef="#br0" timeOffset="7508">9230 3344 2486 0,'0'0'502'0,"0"0"-441"0,0 0-49 15,0 0 91-15,0 0 78 16,58-178-110-16,-18 173-58 16,14 5 16-16,12 0-7 15,4 38 23-15,-1 16-21 16,-6 13-13-16,-13 15 10 16,-17 6-21-16,-15 6 1 15,-18-2 6-15,0-7-7 16,-29-8-6-16,-18-13-2 15,-7-15 5-15,-5-16-9 0,1-19 12 16,-1-14-3-16,2-18-4 16,1-38-2-1,2-19-8-15,0-23 7 0,10-18 5 16,6-4-1-16,16 2 0 16,16 13 6-16,6 23 8 15,0 24 8-15,28 14 4 16,16 20-19-16,10 12 5 15,16 5 23-15,18 4-8 16,13 3-14-16,16 0 22 16,8-3-2-16,2 3 1 15,1 0 1-15,-7-3-16 16,-13 3 10-16,-8 0-23 0,-14-4-39 16,9-19-71-1,-18 4-145-15,-26-5-617 0</inkml:trace>
  <inkml:trace contextRef="#ctx0" brushRef="#br0" timeOffset="8072">10558 3899 2141 0,'0'0'636'0,"0"0"-534"15,0 0-74-15,0 0 8 16,0 0 167-16,0 0-2 15,0 0-96-15,137 102-47 16,-85-29-11-16,-1 1-2 16,3 6-3-16,-3-6-29 15,1-11 5-15,-1-11-18 16,-4-18-19-16,-3-15-19 16,-8-16-38-16,1-3-31 15,-8-10-18-15,0-29 53 0,-1-14 28 16,-1-8 16-1,2-5 19-15,-3 3 9 0,-4 7 25 16,-4 11 43-16,-8 11 24 16,-6 15 10-16,-4 12-6 15,0 7 2-15,0 7-5 16,-10 42-27-16,-31 28-20 16,-10 23 17-16,-15 26-27 15,-10 7-6-15,0 5 20 16,-2-8-29-16,12-11-11 15,12-23-5-15,19-21-5 16,8-26-11-16,20-33-59 0,3-12-160 16,4-4-523-16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8:56.7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1336 325 1595 0,'0'0'316'16,"0"0"-198"-16,0 0-81 15,0 0 109-15,0 0 62 16,0 0-44-16,-128-127-93 16,70 103-45-16,-15-2 39 15,-8 4 19-15,-5 4 2 16,-5 9-6-16,-8 9-34 16,-7 0 2-16,1 7-5 15,-8 32-13-15,6 16 24 16,9 17-1-16,19 17 4 15,16 16 8-15,26 14-35 16,27 11 6-16,10 5-21 0,10-3 0 16,37-11 18-16,16-13-32 15,13-22 0-15,12-18 10 16,18-22-11-16,11-20-1 16,13-19-19-16,6-7-55 15,-1-9-49-15,4-54-159 16,-35 4-319-16,-34 3-951 0</inkml:trace>
  <inkml:trace contextRef="#ctx0" brushRef="#br0" timeOffset="212">213 788 2522 0,'0'0'499'16,"0"0"-468"-16,0 0-19 16,0 0 57-16,205 0 3 15,-78 0-72-15,21 0-3 16,54 0-180-16,-42-7-446 16,-36 0-1613-16</inkml:trace>
  <inkml:trace contextRef="#ctx0" brushRef="#br0" timeOffset="2186">6576 1120 2602 0,'0'0'264'0,"0"0"-264"15,0 0-39-15,0 0 39 0,177-214 135 16,-140 145-95-16,-1-3-23 16,-2-3-11-16,-9 2 56 15,-6 11 70-15,-9 15-22 16,-7 21-31-16,1 21-12 16,-4 5-19-16,0 34-10 15,0 45-1-15,5 30 17 16,-5 22-1-16,0 17-40 15,0-4-2-15,0-5 5 16,0-18-16-16,10-23-51 16,2-23-62-16,13-22-109 15,-8-17-323-15,5-24-406 0</inkml:trace>
  <inkml:trace contextRef="#ctx0" brushRef="#br0" timeOffset="2619">7403 217 2954 0,'0'0'351'0,"0"0"-351"16,0 0-24-16,0 0 24 15,0 0 82-15,0 0-28 16,243 0-48-16,-168 13-5 0,-3 3 7 15,1-6-7-15,-7 4-2 16,-12-2 1-16,-6-2-2 16,-16-3 1-16,-10 3 1 15,-10-3 0-15,-9 2 6 16,0 10 27-16,1 12 4 16,-1 18 14-16,2 25-1 15,-1 29 22-15,2 48-15 16,4 55-8-16,6-5 13 15,2-22-31-15,4-24 1 16,-3-43-26-16,3 7 13 16,-5 2 10-16,-9-26-28 15,-8-15 10-15,-15-22-10 16,-44-16-1-16,-21-12 11 16,-14-18-11-16,-11-12-15 0,5 0-32 15,-5-48-95-15,29 1-118 16,20 2-570-16</inkml:trace>
  <inkml:trace contextRef="#ctx0" brushRef="#br0" timeOffset="848">2572 0 2097 0,'0'0'377'16,"0"0"-270"-16,0 0 29 15,0 0 91-15,0 0-61 16,-25 171-88-16,3-26-6 16,-15 55 1-16,-10 58-19 0,-4 15-12 15,3-21-21-15,15-61-21 16,12-73 20-16,13-42-20 16,4-31-1-16,4 1 0 15,0-11 2-15,0 0 4 16,7-14-5-16,24-17 0 15,8 1 32-15,13-5-25 16,9 0 7-16,5 0 2 16,7-5-8-16,-1-7-8 15,4-1 0-15,-1 6 0 16,1 0-24-16,-3 4-115 16,11 0-140-16,-20 0-390 15,-16-4-1001-15</inkml:trace>
  <inkml:trace contextRef="#ctx0" brushRef="#br0" timeOffset="1094">2434 20 2457 0,'0'0'313'16,"0"0"-249"-16,0 0-54 15,0 0 36-15,0 0 28 16,252-26-59-16,-53 57-15 0,-23 2-254 16,-20-2-450-16</inkml:trace>
  <inkml:trace contextRef="#ctx0" brushRef="#br0" timeOffset="1317">3702 869 2716 0,'0'0'350'15,"0"0"-350"-15,0 0 0 16,0 0 67-16,0 0 2 16,227 17-69-16,-85-17-63 15,-22 0-258-15,-19 0-462 0</inkml:trace>
  <inkml:trace contextRef="#ctx0" brushRef="#br0" timeOffset="1614">4693 995 1989 0,'0'0'299'0,"0"0"-234"0,0 0-17 16,139-214 174-16,-98 136-14 15,-9-5-44-15,-2 1-58 16,-8 7 2-16,-8 16-6 15,-8 16-5-15,-1 24 11 16,-5 19-34-16,0 7-31 16,0 51-10-16,0 32-18 15,-11 17 18-15,1 14-14 16,1 4-18-16,6-5-2 16,3-6-34-16,0-14-79 15,0 1-85-15,3-24-319 16,9-23-281-16</inkml:trace>
  <inkml:trace contextRef="#ctx0" brushRef="#br0" timeOffset="1820">5652 1285 1862 0,'0'0'827'0,"0"0"-632"16,0 0-110-16,0 172 146 15,0-113 13-15,-18 4-124 16,-11-3-86-16,-7 1-31 16,-11 2-3-16,-5-11-97 0,-3-9-200 15,15-16-517 1,15-23-1429-16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10.7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328 547 1635 0,'0'0'297'0,"0"0"-126"16,0 0-81-16,0 0 45 15,0 0 61-15,0 0-29 16,-34-65-100-16,34 58-30 16,0 7 15-16,0 0 5 15,-4 0-5-15,4 0-1 16,-3 0-16-16,3 0 72 15,0 26-54-15,0 26-19 16,0 24 78-16,0 22-38 16,0 17-28-16,0 8-20 15,0-6-11-15,-3-8 13 16,-4-16-28-16,2-13 1 0,1-17 9 16,4-11-10-1,0-11-35-15,0-7-127 0,19-7-195 16,6-15-303-16,-3-8-479 15</inkml:trace>
  <inkml:trace contextRef="#ctx0" brushRef="#br0" timeOffset="715">13 589 1770 0,'0'0'361'0,"0"0"-170"0,0 0-25 16,0 0 28-16,-22-186-44 15,37 129-83-15,17-1-23 16,18-2 16-16,0 8-14 16,11 4-13-16,8 4-12 15,16 8-5-15,3 10 14 16,10 13-29-16,7 6 5 15,1 7 18-15,-4 0-23 16,-7 23 12-16,-7 7-13 16,-19 9 2-16,-12 4 34 15,-13 9-27-15,-10 7-9 16,-20 3 22-16,-9 1-7 16,-5 2 8-16,-9 2-7 0,-35-2-7 15,-10 1 9-15,-15-7-18 16,-7-1 0-16,-12-8 5 15,-3-9-5-15,3-4 0 16,1-11 0-16,10-9 0 16,16-7 11-16,13-4-11 15,18-6 0-15,16 0 33 16,8 0-20-16,6 0 5 16,0 0-11-16,0-3-6 15,0-3-2-15,20-4-16 16,17-1 8-16,7 3 8 15,7 3 2-15,8 5-2 16,2 0-14-16,1 13 15 16,4 17 31-16,-1 9-31 0,1 8 0 15,-7 5 16-15,-8 0-15 16,-7 4 4-16,-4 1-4 16,-4-8-1-16,-8-7 19 15,-2-10-19-15,-4-1 6 16,-7-10 7-16,0-10-12 15,-5-1 6-15,6-3 3 16,-6-7-10-16,5 0 3 16,-1 0-3-16,7 0-18 15,1 0-24-15,4-9-48 16,4-15-56-16,13-20-155 16,-6 9-455-16,0-2-1272 0</inkml:trace>
  <inkml:trace contextRef="#ctx0" brushRef="#br0" timeOffset="1249">3386 815 1298 0,'0'0'1491'0,"0"0"-1254"15,0 0-166-15,0 0-11 16,0 0 107-16,0 0-63 16,0 0-71-16,135 5-13 15,-44-2-19-15,0-1-1 16,1 3 0-16,-13-2-14 16,-13 3-58-16,-18-3-58 15,-20 4-117-15,-28-4-222 16,-6 3-125-16,-30-2-1267 0</inkml:trace>
  <inkml:trace contextRef="#ctx0" brushRef="#br0" timeOffset="1450">3259 1121 570 0,'0'0'2058'0,"0"0"-1713"15,0 0-272-15,0 0 87 16,0 0 57-16,0 0-86 16,218 80-52-16,-127-75-49 15,12-1-30-15,46-4-22 16,-29 0-212-16,-18 0-762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12.9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530 1485 2201 0,'0'0'389'0,"0"0"-245"15,0 0-126-15,0 0-4 16,0 0 112-16,0 0-54 16,0 0-27-16,133 0-37 15,-55-7-7-15,2-11-1 16,4-1-8-16,-8-3-34 0,-6-7 15 15,-13-4-7 1,-16-7 33-16,-16-2 1 0,-18-8 21 16,-7-6 33-16,-14 1-18 15,-33-5 14-15,-19 5 6 16,-3 2 1-16,-7 11 18 16,-2 12 2-16,10 14 0 15,2 9-2-15,7 7-32 16,8 13 1-16,7 32-7 15,9 23-10-15,10 18 20 16,6 20-25-16,10 12-2 16,9 10 14-16,0 4-20 0,0 3 8 15,19 0 1 1,3-5-17-16,0-5 16 0,0-10-16 16,-3-13-5-1,-13-14 16-15,-2-13-17 0,-4-13 21 16,0-9 5-16,-29-16-19 15,-12-12 16-15,-6-11-22 16,-7-8 8-16,0-6-9 16,-2 0 0-16,5-23-6 15,7-9-38-15,16-31-94 16,17 7-117-16,6-3-609 0</inkml:trace>
  <inkml:trace contextRef="#ctx0" brushRef="#br0" timeOffset="535">0 562 2201 0,'0'0'341'16,"0"0"-211"-16,0 0-96 15,0 0 170-15,0 0 25 16,0 0-94-16,0 0-59 16,22-7-44-16,19-17-1 15,13-4 7-15,12-16-20 16,7-1 9-16,6-11-16 0,3-6-10 15,0-1 14 1,-9 2-13-16,-4 2 17 0,-13 10 13 16,-17 12-1-16,-2 17 38 15,-4 15-30-15,4 5-24 16,13 35 62-16,16 37-26 16,14 31-51-16,81 74-36 15,-19-23-194-15,5-14-680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20.3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26 2898 0,'0'0'510'0,"0"0"-497"16,0 0-7-16,0 0 62 0,0 0 53 16,0 0-55-1,222-16-43-15,-134 9-10 0,7 4-13 16,-4 3 0-16,-3 0-15 16,0 0-92-16,-5 17-64 15,-17-1-323-15,-34 3-393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20.5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2774 0,'0'0'482'0,"0"0"-376"16,0 0-65-16,0 0 79 0,0 0 69 15,0 0-75-15,278 43-89 16,-168-43-25-16,45 0-144 16,-23 0-449-16,-27 0-2181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19.6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162 851 1482 0,'0'0'404'15,"0"0"-95"-15,0 0-107 16,0 0-20-16,0 0 6 16,0 0-31-16,-103 109-55 15,90 4-2-15,-6 53-9 16,9 2 23-16,1-8-54 16,6-15-32-16,3-34-5 15,0 7-16-15,0 3 3 16,0-22-10-16,0-20 0 0,0-33-1 15,7-13-20 1,1-24-51-16,-1-9-86 0,8-23-112 16,2-42-50-16,5-31-148 15,-3-28 192-15,-7-41-19 16,-12-28 116-16,0 6 95 16,-5 23 84-16,-9 29 105 15,7 39 119-15,2 0-33 16,5 0-40-16,0 17 44 15,15 20-12-15,23 13-10 16,12 18-45-16,20 14-43 16,13 14 16-16,20 0-16 0,8 14-46 15,3 24-4 1,-4 11-34-16,-9 10 6 16,-20-2 1-16,-27 8-7 0,-25 4 34 15,-29-2 31-15,-7 7-4 16,-59 2 10-16,-28 3-48 15,-16-4-5-15,-17-11 15 16,3-7-2-16,11-17-5 16,22-11-9-16,25-13 7 15,25-8 34-15,24-8-29 16,17 0 4-16,0-8-25 16,39-18-8-16,20-1-1 15,18 6 0-15,11 7 0 16,3 14-11-16,0 0 8 15,-11 43 2-15,-8 19-9 0,-9 22 10 16,-9 12 10-16,-7 2 7 16,-6 2-1-16,-9-13 7 15,-1-15-22-15,-6-19 0 16,-3-18 4-16,0-20-5 16,-5-13 0-16,1-2-45 15,16-45-60-15,-5-15-196 16,-4-12-716-16</inkml:trace>
  <inkml:trace contextRef="#ctx0" brushRef="#br0" timeOffset="457">1223 179 2535 0,'0'0'320'15,"0"0"-241"-15,0 0-56 16,0 0 77-16,0 0 32 16,0 0-84-16,226-170-38 15,-160 170-10-15,-5 3 8 16,-20 36-8-16,-23 17 19 15,-18 16 41-15,-18 10 1 16,-48 7-28-16,-22-1-12 16,-7-9 6-16,-3-16-16 0,19-17-10 15,13-20 6-15,25-16-6 16,19-10 24-16,19 0-2 16,3 0-7-16,25-17 2 15,31-10-18-15,20 5-6 16,15 6-4-16,7 9 0 15,-3 7 10-15,-3 3 0 16,-16 20 12-16,-4 5 5 16,-9 0-16-16,-1-5-1 15,-7-6 0-15,11-8-84 16,-12-6-279-16,-10-3-827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21.4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1139 310 1595 0,'0'0'340'16,"0"0"-209"-16,0 0 40 16,0 0 35-16,0 0 12 15,-60-171-79-15,16 134-17 16,-16 6-35-16,-7 4-35 16,-18 3 2-16,-3 15-9 15,-7 9-15-15,-3 0 17 16,7 9-25-16,7 31-8 15,11 10-14-15,19 5-5 0,22 8 4 16,23 6 1-16,9 3-15 16,22 0 14-16,37 0-9 15,11-2 10-15,12-10-11 16,6 3-4-16,-3-3 14 16,-2-7-26-16,-2-2 6 15,-17-4 15-15,-8-1-9 16,-20-7 14-16,-18 0-8 15,-18-6 9-15,0-1 10 16,-47 2 10-16,-19-10 1 16,-17-10 6-16,-12-2-3 15,-8-10 19-15,8-2-25 16,4 0 0-16,18-2 19 0,16-13-16 16,16 4-6-16,19 3-15 15,19 2-34-15,28-4-153 16,33 1-266-16,4-2-217 0</inkml:trace>
  <inkml:trace contextRef="#ctx0" brushRef="#br0" timeOffset="595">2193 303 1390 0,'0'0'358'0,"0"0"-222"16,0 0 72-16,0 0 93 16,0 0-30-16,0 0-76 15,0 0-35-15,-17-150-13 16,-27 127-41-16,-22 5-42 16,-18 13 5-16,-18 5-52 0,-14 5 10 15,-8 32-11-15,4 9 1 16,20 6 4-16,24 1-12 15,32 6-3-15,27 4-5 16,17 7 0-16,20 7-1 16,40 2 0-16,24-6-13 15,14-6-5-15,11-4-6 16,7-7 6-16,-6-4 8 16,-12-1-22-16,-13-9 5 15,-19-7 5-15,-27-2 1 16,-21-6 20-16,-18-1 1 15,-10 0 25-15,-49 1 31 0,-21-5-40 16,-26 1 10-16,-11-6-17 16,1-4 1-16,7-13-1 15,25 0-9-15,26 0-1 16,36-10-74-16,29-24-183 16,40 13-531-16,16-9-1213 0</inkml:trace>
  <inkml:trace contextRef="#ctx0" brushRef="#br0" timeOffset="1211">2496 1202 1945 0,'0'0'374'16,"0"0"-270"-16,0 0 70 15,-4 185 52-15,1-120-46 16,0 10-110-16,-1-13-39 16,1 1-25-16,-2-15-5 15,1-10 8-15,1-16-9 16,3-7 0-16,0-15 9 15,0 0 2-15,0-21 22 16,0-26-16-16,0-22-17 16,0-13 0-16,0-12 0 0,0-5 1 15,0 3 11-15,19 12-11 16,9 14 9-16,13 22 9 16,6 15-18-16,8 16 9 15,4 17-9-15,-5 0 4 16,-7 30 27-16,-13 17-2 15,-20 4 2-15,-14 8 16 16,0-4-4-16,-41 3-11 16,-10-13-17-16,-6-8-14 15,-6-15 11-15,-3-13-7 16,5-5-6-16,2-4-6 16,15 0 0-16,12 0 6 0,17 0 0 15,15 0-1-15,0 0-12 16,15 0-31-16,36 30 44 15,11 12 14-15,11 10-4 16,7-2 6-16,1-1-15 16,-9-6 10-16,-2-7-3 15,-9-2-8-15,-6-10-45 16,-7 3-105-16,-19-10-416 16,-14-3-378-16</inkml:trace>
  <inkml:trace contextRef="#ctx0" brushRef="#br0" timeOffset="1632">0 2018 2090 0,'0'0'359'16,"0"0"-198"-16,0 0-70 15,0 0 27-15,0 0 72 16,0 0-27-16,0 0-67 0,142-45-31 15,-44 25 13-15,25 5-16 16,53 6-29-16,61 9 10 16,88 0-42-16,31 0 9 15,-2 9 19-15,-29 10-14 16,-67 0-5-16,-50 9-10 16,-50-9 0-16,-38 0 0 15,-15-2-41-15,11 2-28 16,64-5-100-16,-23-1-354 15,-30-13-593-15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30.9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858 1129 1627 0,'0'0'288'16,"0"0"-190"-16,0 0-45 15,0 0 115-15,0 0 42 0,0 0-33 16,7-193-61-1,-7 160 2-15,-19-4-42 0,-17 8-4 16,-11 2-20-16,-22 10-11 16,-19 6 1-16,-14 11-29 15,-4 2-7-15,-2 38 3 16,13 12-9-16,14 10-1 16,23 8 1-16,18 3-6 15,24 6 0-15,16-7 6 16,0-5-3-16,22 6-3 15,22-17 3-15,10-5-6 16,9-11 8-16,3-7-14 16,7-3 6-16,-1-4-24 15,-2-1 26-15,-4-4 1 16,-12 5 4-16,-14 0-7 0,-14 4 8 16,-16 0 2-16,-10 6-1 15,-3 0 9-15,-45 3 1 16,-9 4 14-16,-16-7-23 15,0-7 0-15,4-10 19 16,10-1 4-16,11-18-8 16,16 0-16-16,17 0-7 15,18-66-138-15,38 0-342 16,6 1-371-16</inkml:trace>
  <inkml:trace contextRef="#ctx0" brushRef="#br0" timeOffset="509">1766 1087 2034 0,'0'0'365'15,"0"0"-260"-15,0 0-32 16,0 0 114-16,0 0 23 15,0 0-80-15,-81-198-89 16,49 175 2-16,-9 2 8 16,-13 9-18-16,-9 12 18 15,-6 0-46-15,3 14 2 0,5 19-7 16,5 6 0-16,21 4 0 16,10 3 0-16,16 3 1 15,9 0-11-15,5 5 10 16,31-3-7-16,11 1 7 15,12 3-9-15,2-8 3 16,8 3-14-16,-3 3-4 16,-6-11 18-16,-10 7 3 15,-14 0 0-15,-14 0 2 16,-10-5 2-16,-12-2 4 16,-9-2 18-16,-30-5 4 15,-23 2 17-15,-11-11-6 16,-3-1-14-16,-5-4 9 15,5-16-2-15,10-5 2 16,8 0-16-16,18 0-5 0,11 0 9 16,14-12-21-16,15 2-54 15,0 4-72-15,44 2-199 16,10 4-258-16,8 0-281 0</inkml:trace>
  <inkml:trace contextRef="#ctx0" brushRef="#br0" timeOffset="796">2064 2042 1920 0,'0'0'563'0,"0"0"-441"16,0 0-55-16,0 0 154 15,0 0 9-15,0 0-93 16,0 0-52-16,0 104-30 16,0-38-16-16,5 9 20 15,-2 4-50-15,-3-13-2 16,4-15-7-16,-1-7 1 16,-3-16-8-16,0-7-89 15,0-18-132-15,0-3-275 16,0 0-407-16</inkml:trace>
  <inkml:trace contextRef="#ctx0" brushRef="#br0" timeOffset="969">1905 1963 2304 0,'0'0'564'0,"0"0"-512"16,0 0 6-16,0 0 125 15,0 0-54-15,269-138-61 16,-115 86-68-16,-24-1-124 16,-17 13-608-16</inkml:trace>
  <inkml:trace contextRef="#ctx0" brushRef="#br0" timeOffset="1886">4606 5 1923 0,'0'0'624'16,"0"0"-487"-16,0 0-34 0,0 0 120 15,0 0-33-15,0 0-88 16,0 0-38-16,105 0-42 16,-39-5-1-16,3 5-21 15,0 0-97-15,19 0-219 16,-18 0-537-16,-23 9-1160 0</inkml:trace>
  <inkml:trace contextRef="#ctx0" brushRef="#br0" timeOffset="2088">4452 474 2555 0,'0'0'602'0,"0"0"-440"15,0 0-134-15,0 0-22 16,0 0 96-16,0 0-54 15,226 4-48-15,-46-4-104 16,-28-4-494-16,-20-20-818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1:44.435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526 829 2223 0,'0'0'334'16,"0"0"-216"-16,0 0-68 0,0 0 82 16,0 0 49-16,0 0-51 15,-3 20-64-15,3-20-42 16,0 0-18-16,0 0 12 16,13 0 1-16,15-14-18 15,12-14 5-15,17-17 8 16,5-11-14-16,0-6-9 15,-3 1-5-15,-14 10-6 16,-12 10 20-16,-14 12 0 16,-9 15 18-16,-7 6 25 15,-3 5 29-15,0 3 5 16,0 0-1-16,0 0-17 16,0 19-14-16,-10 21-21 0,-2 22-17 15,-4 22-1-15,3 19-5 16,8 4 11-16,2 0-5 15,3-12-7-15,0-11 8 16,0-20-8-16,3-13 0 16,2-14-1-16,6-18-45 15,-6-11-50-15,1-14-90 16,1-25-289-16,-7-13-397 0</inkml:trace>
  <inkml:trace contextRef="#ctx0" brushRef="#br0" timeOffset="693">1070 153 1949 0,'0'0'320'0,"0"0"-197"16,0 0 38-16,0 0 4 15,0 0-8-15,-159-66-38 16,118 58-13-16,-6 2-35 0,-10 3 2 16,-11 3-26-1,-7 0 3-15,-3 5-21 0,2 16-13 16,3-2-4-16,8 9 14 15,6 5-13-15,8 10-1 16,5 12-3-16,3 15-1 16,5 15 2-16,4 7-10 15,9 7 2-15,6 2 4 16,6-1-6-16,10-2 11 16,3-1 2-16,0-6 10 15,19-4-17-15,16-5 10 16,5-4-5-16,7-5-10 15,6-3 5-15,6-6-5 16,9-8 6-16,4-6-7 16,6-7 1-16,6-12 6 0,6-12-6 15,7-7 6 1,5-12-7-16,8-3-2 0,1-33 1 16,2-18-5-16,-5-10-6 15,-4-12 6-15,-11-6-20 16,-5-2 25-16,-14-3-8 15,-11 3 2-15,-19-6 7 16,-20 1 6-16,-15-5-6 16,-9-8 9-16,-3-8 2 15,-35 1-10-15,-14-7 43 16,-20 11-17-16,-6 7 7 16,-3 10 5-16,-3 22 29 15,9 14-35-15,7 19-27 0,9 11-5 16,16 7-1-1,-1 7-123-15,16 6-260 16,0-1-1667-16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29.3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388 295 1530 0,'0'0'363'0,"0"0"-184"16,0 0-30-16,0 0 20 15,0 0 37-15,0 0-82 16,-5 126-26-16,7-34 55 16,7 26-64-16,-2 11-38 15,-7 2-9-15,0-4-31 16,0-15-10-16,0-20-1 16,0-21-58-16,3-24-196 15,9-18-351-15,-2-21-1023 0</inkml:trace>
  <inkml:trace contextRef="#ctx0" brushRef="#br0" timeOffset="186">0 942 2248 0,'0'0'375'16,"0"0"-272"-16,0 0-60 15,0 0 99-15,208-3-30 16,-103-9-68-16,54-12-44 16,-22 2-312-16,-21 2-597 0</inkml:trace>
  <inkml:trace contextRef="#ctx0" brushRef="#br0" timeOffset="643">1186 1007 2123 0,'0'0'467'0,"0"0"-420"16,0 0-2-16,0 0 168 15,0 0 4-15,0 0-74 0,-210-88-77 16,151 108-22 0,1 26 24-16,5 9-10 0,15 7-23 15,17-3-17-15,18-3-18 16,3-11-7-16,30-12-65 16,24-10-65-16,11-21-30 15,7-2-65-15,3-27-8 16,-7-18 44-16,-12-7 56 15,-15 2 99-15,-20 11 41 16,-12 12 63-16,-9 11 132 16,0 16 60-16,0 0-22 15,-11 21-152-15,0 19-44 16,11 11-5-16,0 4-26 16,16-2-6-16,25-5-56 15,15-17-151-15,6-21-47 0,22-10-110 16,-12-30-219-16,-15-10-1070 15</inkml:trace>
  <inkml:trace contextRef="#ctx0" brushRef="#br0" timeOffset="826">1674 670 1528 0,'0'0'363'16,"0"0"-106"-16,-46-157 30 16,33 121 14-16,7 28 39 15,4 8-119-15,2 41-153 16,0 35-8-16,0 25 18 15,13 17-48-15,4 4-15 16,6-1 5-16,-6-5-20 0,6-12-79 16,-1-1-156-16,-10-27-471 15,-2-22-866-15</inkml:trace>
  <inkml:trace contextRef="#ctx0" brushRef="#br0" timeOffset="983">1429 985 1205 0,'0'0'1408'0,"0"0"-1158"16,0 0-163-16,0 0 6 15,0 0 22-15,0 0-76 16,205-58-39-16,-120 47-71 16,-20 3-314-16,-24 3-501 0</inkml:trace>
  <inkml:trace contextRef="#ctx0" brushRef="#br0" timeOffset="1202">741 620 2378 0,'0'0'333'0,"0"0"-250"16,0 0-63-16,189-118 126 15,-130 94-13-15,-2 16-86 16,-14 8-47-16,-5 0-59 16,-11 24-96-16,2 10-135 15,-10-4-319-15,-5-11-399 0</inkml:trace>
  <inkml:trace contextRef="#ctx0" brushRef="#br0" timeOffset="1304">1273 356 1677 0,'0'0'555'0,"0"0"-364"15,78-149-4-15,-32 90-53 16,39-5-134-16,-11 16-43 16,-2 12-731-16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40.0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 2266 0,'0'0'284'16,"0"0"-237"-16,0 0-38 0,215-2 145 16,-176 11-19-1,-20 24-63-15,-19 16-72 0,-39 53-155 16,-27-11-152-16,-3-5-724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40.4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25 2728 0,'0'0'254'0,"0"0"-224"16,0 0 37-16,0 0 186 15,0 0-110-15,0 0-83 16,0 0-60-16,77-45 0 16,-38 67 26-16,14 14-17 15,1 7-3-15,3 3 0 16,-1 10 0-16,-5-11-12 15,-7 6-21-15,0-9-41 16,-15-2-47-16,-4-12-102 16,-3-5-120-16,10-16-179 15,-6-7 163-15,4 0-329 0</inkml:trace>
  <inkml:trace contextRef="#ctx0" brushRef="#br0" timeOffset="199">820 127 582 0,'0'0'1365'0,"0"0"-1007"15,0 0-124-15,0 0 114 16,0 0-34-16,0 0-111 16,0 0-102-16,0-62-56 15,-17 114 40-15,-13 17 2 16,-9 24-12-16,-5 10 5 16,-4 6-43-16,-2-2-7 15,6-8-18-15,0-6-12 0,0-12-1 16,0 5-143-16,12-20-145 15,3-21-581-15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39.5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245 0 1930 0,'0'0'479'16,"0"0"-399"-16,0 0-23 16,0 0 123-16,0 0 69 15,0 0-141-15,0 0-53 16,-193 86-23-16,159-9-22 16,16 7 26-16,18-2-36 15,0-15-19-15,40-9-20 16,23-26-57-16,13-19-50 15,8-13-65-15,3-13-92 16,1-36 96-16,-12-11 124 16,-17-4 83-16,-12 1 90 0,-18 4 92 15,-17 17 20-15,-9 15 31 16,-3 17 9-16,0 10-59 16,0 10-123-16,0 36-51 15,0 14 17-15,0-2-26 16,17 1-24-16,31-8-52 15,18-14-43-15,15-14 56 16,5-15-35-16,-1-8-123 16,-13-8 73-16,-13-28 83 15,-15-2 65-15,-15-6 0 16,-10 9 80-16,-12 8 62 0,-7 14 56 16,0 9 13-1,0 4-104-15,0 0-65 0,0 17-31 16,0 17-11-16,3 1-38 15,12-3-86-15,17 8-162 16,-3-12-272-16,5-9-345 16</inkml:trace>
  <inkml:trace contextRef="#ctx0" brushRef="#br0" timeOffset="339">1896 191 2177 0,'0'0'516'0,"0"0"-359"16,0 0 33-16,-190 0 62 16,117 37-88-16,11 1-59 0,14 11-55 15,26 4-49-15,22-4-1 16,0-7-31-16,44-5-19 16,19-14-37-16,3-13-95 15,7-10-30-15,-7 0 29 16,-12-17 89-16,-14-12 74 15,-14 0 20-15,-13 8 39 16,-4 8 97-16,-9 10 42 16,0 3-43-16,0 0-60 15,0 20-43-15,3 16 46 16,4 3-42-16,1 4-35 16,2-7-1-16,-3-4-37 15,2-8-84-15,-9-14-16 0,0-10-243 16,-16 0-368-16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33.7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224 59 2074 0,'0'0'378'15,"0"0"-237"-15,0 0-68 0,0 0 20 16,0 0-2-16,0 0-73 16,-186 164-18-16,161-124-74 15,25-3-134-15,0-15-283 16,19-12-281-16</inkml:trace>
  <inkml:trace contextRef="#ctx0" brushRef="#br0" timeOffset="141">400 86 1861 0,'0'0'526'0,"0"0"-442"15,0 0-11-15,0 0 31 16,0 0-90-16,-128 276-14 0,92-182-487 15,11-8-665-15</inkml:trace>
  <inkml:trace contextRef="#ctx0" brushRef="#br0" timeOffset="414">1246 441 2320 0,'0'0'636'0,"0"0"-516"16,0 0-113-16,0 0 26 16,0 0 78-16,-69 167 6 0,57-53-56 15,8 14-55 1,4 8 0-16,0-6-6 0,0-5-24 15,0-17-52-15,0-7-110 16,0-32-304-16,4-26-278 0</inkml:trace>
  <inkml:trace contextRef="#ctx0" brushRef="#br0" timeOffset="704">789 1067 2076 0,'0'0'309'0,"0"0"-235"16,0 0 65-16,0 0 34 15,249 0-51-15,-154 0-53 16,-1-9-45-16,-2 6-23 16,-9 3 8-16,-14 0-9 15,-17 17 0-15,-16 27 1 16,-14 8 0-16,-15 11 77 15,-7 2 6-15,0-2-11 16,0-1-19-16,0-19-28 16,0-11-21-16,-4-9-5 15,4-12-104-15,0-11-159 16,0-8-291-16,0-14-153 0</inkml:trace>
  <inkml:trace contextRef="#ctx0" brushRef="#br0" timeOffset="821">1577 719 1866 0,'0'0'371'0,"0"0"-206"16,0 0-163-16,0 0-2 15,0 0-125-15,0 0-236 0</inkml:trace>
  <inkml:trace contextRef="#ctx0" brushRef="#br0" timeOffset="1060">1855 6 1498 0,'0'0'1016'0,"0"0"-814"16,0 0-140-16,0 0 135 15,0 0-15-15,0 0-86 16,221-10-45-16,-183 50-49 15,-20 10 4-15,-18 10-6 16,0 7-99-16,-30 12-66 16,-35 20-222-16,10-17-301 15,11-19-1192-15</inkml:trace>
  <inkml:trace contextRef="#ctx0" brushRef="#br0" timeOffset="1636">2496 1103 2257 0,'0'0'343'0,"0"0"-297"16,0 0-28-16,0 0-18 15,186-98 66-15,-124 48-32 16,4-11-33-16,4-9-1 15,-6-12 0-15,-8-6 0 16,-9-8 3-16,-21 1-3 0,-16 4 1 16,-10 11-1-1,0 20 28-15,-29 22 96 0,-15 18-8 16,-7 20-24-16,-11 7 36 16,1 41-67-16,-2 32-13 15,9 18-9-15,13 21-11 16,13 11 31-16,12 12-34 15,13 2-24-15,3-2 25 16,0-7-26-16,32-18-19 16,21-22-35-16,23-23-62 15,29-26 42-15,27-29 39 16,13-17-52-16,6-27-181 16,-14-32 192-16,-24-16 64 15,-22-4 12-15,-28 7 28 16,-28 6 90-16,-23 15 42 0,-12 14 10 15,-25 14-24-15,-31 13-60 16,-8 10-22-16,-2 0-19 16,6 29-22-16,13 17 20 15,22 7-36-15,15 6-6 16,10-8 6-16,13 3-7 16,40-8-29-16,14-11-38 15,18-11-80-15,6-14-91 16,48-10-226-16,-23-3 138 15,-17-28-55-15</inkml:trace>
  <inkml:trace contextRef="#ctx0" brushRef="#br0" timeOffset="1854">3587 726 2385 0,'0'0'363'0,"0"0"-230"16,0 0-87-16,0 0 121 15,0 0 40-15,86-190-95 16,-12 153-80-16,2 8-31 16,-3 13 38-16,-10 16-25 15,-13 0-7-15,-17 19-7 16,-8 31-36-16,-13 15-109 16,-12 66-310-16,0-14-346 15,0-5-1163-15</inkml:trace>
  <inkml:trace contextRef="#ctx0" brushRef="#br0" timeOffset="1991">3918 2059 2734 0,'0'0'632'16,"0"0"-507"-16,0 0-104 16,0 0 12-16,0 0-33 15,0 0-128-15,19-192-1062 0</inkml:trace>
  <inkml:trace contextRef="#ctx0" brushRef="#br0" timeOffset="3130">5423 1027 1986 0,'0'0'365'15,"0"0"-277"-15,0 0-69 16,0 0 37-16,0 0 71 16,0 0-29-16,0 0-50 15,208 93-39-15,-175-28 7 0,-3 7-16 16,-16-7 0-16,-6-9-8 16,-8-13-9-16,0-14 16 15,0-20-11-15,0-9 12 16,0 0 33-16,-8-14-29 15,1-26-4-15,7-9 0 16,0-13 0-16,3-1 16 16,26 11-16-16,11 10 0 15,8 11 14-15,-1 18 4 16,4 13 10-16,5 0 2 16,-6 39-18-16,-6 14 19 15,-11 9-31-15,-5 1-2 16,-9-5-4-16,0-5-12 15,-4-17-64-15,2-10-22 16,5-15-56-16,3-11 3 0,5-7-48 16,-1-35 48-16,3-11 54 15,-1-10 14-15,-6 1 70 16,-3 4 19-16,-5 14 85 16,-5 16 104-16,-9 21-16 15,1 7-34-15,-4 0-7 16,0 31-44-16,3 20 6 15,9 4-54-15,7-3-38 16,13-5-2-16,12-12-20 16,13-12-9-16,2-19 23 15,-1-4-61-15,-18-13 28 16,-14-34 29-16,-26-2 10 16,0-13 55-16,-32 3-4 0,-31 3 32 15,-6 10 19-15,-1 13-44 16,16 18 24-16,14 4 20 15,24 11-49-15,16 0-53 16,0 0-9-16,38 7-24 16,19 12 25-16,13-5-20 15,14 2-5-15,1 0 10 16,-2 7 10-16,-11 6 4 16,-13 12 4-16,-8 11 1 15,-14 4 2-15,-11 2 3 16,-9 5-1-16,-2-11 0 15,-5-13 9-15,-2-15-18 0,3-21-12 16,7-3-100-16,1-17 30 16,10-28-42-16,11-18-4 15,1-5 30-15,6-11 43 16,-5 4 58-16,-1 5 6 16,-12 10 17-16,-14 15 60 15,-15 8-59-15,-10 6-18 16,-34 7-345-16,-9 4-1255 0</inkml:trace>
  <inkml:trace contextRef="#ctx0" brushRef="#br0" timeOffset="3327">6350 769 2096 0,'0'0'286'16,"0"0"-223"-16,0 0 103 15,200-150 97-15,-119 106-103 16,-5 11-84-16,-7 14-63 16,-6 14-13-16,-16 5-52 15,-11 57-226-15,-14 8-349 16,-10 8-1415-16</inkml:trace>
  <inkml:trace contextRef="#ctx0" brushRef="#br0" timeOffset="3461">7086 1933 2562 0,'0'0'304'16,"0"0"-304"-16,0 0-358 0,0 0-251 0</inkml:trace>
  <inkml:trace contextRef="#ctx0" brushRef="#br0" timeOffset="4547">8847 817 2096 0,'0'0'291'0,"0"0"-208"15,0 0 64-15,-200-45 139 16,141 45-33-16,8 36-152 16,7 26-82-16,12 20-2 15,10 3-16-15,22 8-2 16,0-19-8-16,15-11-61 15,33-17 5-15,6-23-48 16,12-23-44-16,3 0-8 0,0-42 30 16,-3-26 28-16,-12-16 61 15,-10-14 46-15,-12-14 13 16,-13-12 64-16,-12-7 41 16,-7-4 44-16,0 13-3 15,0 18-29-15,0 28-15 16,0 37-16-16,0 39 9 15,0 9-83-15,0 83-24 16,0 65 45-16,8 54-29 16,6 15-11-16,-7-32-6 15,4-53 0-15,0-50-2 16,4-18-77-16,7-9-96 16,10-6-7-16,12-22-9 15,3-34 101-15,9-4 7 16,-5-51-3-16,-7-16 60 0,-9-13 10 15,-6-4 16-15,-14 11 62 16,-3 17 7-16,-9 18 10 16,1 22 61-16,-4 18-41 15,3 5-50-15,4 38-35 16,5 12 17-16,1 8 3 16,6-1-34-16,6-6-37 15,4-14-35-15,5-9 24 16,-2-19-12-16,2-14-61 15,-2 0 51-15,-3-30 63 16,-4-12-4-16,-3 5 11 16,-7 6 20-16,-8 17 41 15,-7 14 58-15,0 0-71 0,0 9-48 16,4 30 22-16,1 7-22 16,5-7-9-16,8-6-39 15,8-7-14-15,6-15 20 16,5-11 7-16,-1 0-6 15,4-23 27-15,1-17-8 16,-6-6 8-16,-1 7 13 16,-5 3 1-16,-7 17 3 15,-7 19-3-15,-12 0 10 16,-3 14 17-16,0 27 25 16,0 8-20-16,0-4-26 15,-3 2-5-15,-5-15-2 16,1-5-2-16,0-14-9 15,4-13 12-15,-2 0 0 0,5-4 1 16,0-32-1-16,0-9 0 16,15-8-12-16,22-5 12 15,10 5 0-15,8 10-1 16,2 14 7-16,6 14 0 16,-4 15 56-16,-8 3-15 15,-13 34 27-15,-4 10-9 16,-12 2-29-16,-8 7-7 15,-6-7-29-15,2-3-33 16,-1-7-151-16,16-13-147 16,-3-16-292-16,4-10-1242 0</inkml:trace>
  <inkml:trace contextRef="#ctx0" brushRef="#br0" timeOffset="4976">11231 1185 2218 0,'0'0'562'15,"0"0"-421"-15,0 0 77 16,0 0 58-16,0 0-72 16,0 0-110-16,-230 38-52 15,179 13-10-15,19 8-32 16,21 3 0-16,11-7-27 16,5-9-65-16,30-10-20 15,16-19-64-15,0-13-12 16,4-4 57-16,-7-14 21 15,-8-22 75-15,-8 0 35 16,-13 5 21-16,-5 3 103 0,-9 12 81 16,-5 9-37-16,0 7-38 15,0 7-53-15,0 38-31 16,0 18 4-16,-12 22-25 16,5 16-4-16,7 21-10 15,0 13 2-15,0 6 17 16,29 0-19-16,-4-16-11 15,-6-31 6-15,-12-20-6 16,-7-29 9-16,-7-24 9 16,-30-21-6-16,-7-28 1 15,5-40-13-15,8-25-6 0,18-24-18 16,13-8-30-16,47-65-78 16,22 35-165-16,11 23-802 0</inkml:trace>
  <inkml:trace contextRef="#ctx0" brushRef="#br0" timeOffset="11357">6117 2805 555 0,'0'0'2161'16,"0"0"-1950"-16,0 0-178 0,0 0-33 16,0 0 199-16,-15 201-111 15,8-109-68-15,0 3 2 16,2 3-22-16,5-2-1 15,0-8 1-15,0-13-39 16,0-12-9-16,0-17-45 16,12-20-37-16,13-23 18 15,7-3 62-15,9-17 17 16,10-31-46-16,8-18-19 16,2-9 7-16,5-14-16 15,6-4 8-15,6 0 62 16,-8-3 37-16,-6 14 9 15,-8 3 90-15,-21 18 1 16,-16 11 10-16,-16 14-3 16,-3 6 24-16,0 2 26 0,-22 10-58 15,-10 12 13-15,-12 6-61 16,-3 0-31-16,-1 36 13 16,1 16-33-16,6 17 1 15,9 16 6-15,10 5-7 16,7 11-2-16,5 3-8 15,-2 6-28-15,5-3 16 16,1-18-47-16,6-10-26 16,0-20 34-16,0-30 0 15,0-12 5-15,3-17 22 16,22 0 15-16,4-4 11 16,8-29 5-16,2 1-1 15,5-1-2-15,3 3 6 16,1 13 0-16,-8 5 0 15,1 12 15-15,-9 0 51 0,2 26 13 16,-5 13-19-16,3 4 3 16,5 1-41-16,-1-9-13 15,4-12-9-15,1-17-13 16,-6-6 2-16,6-6-35 16,-4-30-5-16,2-10 29 15,-5-3 8-15,-5 3 13 16,-7 11 1-16,-7 11 51 15,-8 17 78-15,-7 7-45 16,0 3-39-16,0 34 56 16,0 12-32-16,0-7-40 15,0 4-18-15,0-3-11 16,0-14-24-16,0-7-90 0,0-15-79 16,0-7-118-16,0 0-294 15,0-7-768-15</inkml:trace>
  <inkml:trace contextRef="#ctx0" brushRef="#br0" timeOffset="11474">7360 3199 772 0,'0'0'1353'16,"0"0"-1325"-16,0 0-28 16,0 0-131-16,0 0-176 0</inkml:trace>
  <inkml:trace contextRef="#ctx0" brushRef="#br0" timeOffset="12145">8089 3485 1768 0,'0'0'596'0,"0"0"-358"15,0 0 51-15,0 0-53 16,-234-66-65-16,184 66-77 15,2 21-61-15,15 21-12 16,7 17-21-16,16 7-5 16,10 6 4-16,0-7-13 15,15 2-23-15,21-16-27 0,4-6-34 16,8-17-13 0,6-12-49-16,8-16 69 0,11-10 27 15,12-38-30-15,4-20 49 16,3-18-61-16,2-24 22 15,-6-2 75-15,0-15-2 16,-5 9-14-16,-5 9 25 16,-21 13 66-16,-16 29 32 15,-22 8 34-15,-19 17 47 16,0 11 14-16,-12 11-50 16,-24 11-39-16,-8 9-29 15,-6 0-52-15,-3 13-7 16,2 34-3-16,12 11-12 0,2 17 13 15,12 18-14-15,3 10 0 16,10 6 1-16,2 6-1 16,3-13-28-16,7-10-17 15,0-20-15-15,0-16 11 16,0-33-30-16,0-14 23 16,17-9 44-16,10 0 12 15,2-29 0-15,3-9 1 16,9-6 5-16,3 8 28 15,3 4-22-15,-3 18 20 16,0 8 26-16,-5 6-3 16,-2 6 38-16,-8 30-48 15,-4 10-15-15,-6-2 33 16,-4-2-30-16,-2-2-22 0,3-12 8 16,-6-8-18-16,5-13-2 15,-5-7-17-15,2 0-38 16,-5-14 13-16,-4-37-204 15,1 7-443-15,-4-8-583 0</inkml:trace>
  <inkml:trace contextRef="#ctx0" brushRef="#br0" timeOffset="12336">7801 2852 2593 0,'0'0'0'15,"0"0"-104"-15,222-105 33 16,-116 66 69-16,-19 3-382 0</inkml:trace>
  <inkml:trace contextRef="#ctx0" brushRef="#br0" timeOffset="12666">5993 3433 2426 0,'0'0'640'15,"0"0"-631"-15,0 0-9 16,320-82-23-16,-141 31-433 0,-15 6-1961 0</inkml:trace>
  <inkml:trace contextRef="#ctx0" brushRef="#br0" timeOffset="7896">1290 3286 1618 0,'0'0'345'0,"0"0"-176"16,0 0-42-16,0 0 25 15,0 0 33-15,-217-126 65 16,148 126-105-16,-4 17-91 15,4 34 4-15,5 21-14 0,16 15-19 16,18-8-5-16,20-4-20 16,10-9 20-16,10-21-20 15,37-12-20-15,16-16-20 16,10-17-35-16,8 0-19 16,-2-50-17-16,-6-13-26 15,-10-14 80-15,-13-16 24 16,-14-5 33-16,-6-16 2 15,-13 2-1-15,-8-10 85 16,-6 17 35-16,-3 20 5 16,0 26 11-16,0 29-39 15,0 30-25-15,0 14-15 16,0 51-31-16,0 30 12 16,0 22-1-16,3 16-37 0,1-2 5 15,-1-17-6-15,6-2-35 16,-3-30-68-16,1-3-126 15,2-34-258-15,-6-18-371 0</inkml:trace>
  <inkml:trace contextRef="#ctx0" brushRef="#br0" timeOffset="8071">965 3022 2297 0,'0'0'300'0,"0"0"-229"16,0 0-14-16,0 0 37 0,256 14-72 16,-165-7-22-1,32 14-143-15,-21-6-404 0,-21 7-486 0</inkml:trace>
  <inkml:trace contextRef="#ctx0" brushRef="#br0" timeOffset="8340">2058 3351 755 0,'0'0'1525'0,"0"0"-1182"0,0 0-128 16,0 0-25-16,-190-112 12 15,126 109 12-15,-10 3-145 16,-2 43-29-16,3 29-7 15,7 17-22-15,22 12 23 16,22 1-34-16,22-14 6 16,0-16-12-16,56-19 6 15,23-26-46-15,24-17-47 16,53-24-142-16,-21-25-484 16,-21-4-1642-16</inkml:trace>
  <inkml:trace contextRef="#ctx0" brushRef="#br0" timeOffset="9301">3389 3469 1023 0,'0'0'484'0,"0"0"-285"16,0 0-47-16,0 0 24 15,0 0 48-15,0 0-61 16,0 0-12-16,-73-135-82 16,38 125-14-16,-9 7 27 0,-12 3 14 15,-5 10-8-15,-5 31-25 16,-3 20 10-16,6 18 17 16,12-2-56-16,19 5 1 15,24-5-19-15,8-12-16 16,27-16-15-16,30-18-49 15,13-20-25-15,9-11 18 16,-1-11-69-16,-12-33 27 16,-9-8 73-16,-13-1 34 15,-18-3 6-15,-8 11 95 16,-14 9 25-16,-4 9 38 16,0 17-3-16,0 10-28 15,0 0-28-15,0 10-72 16,0 37-20-16,0 21 13 0,0 20-19 15,0 14 25-15,10 13-26 16,5-3 0-16,-5 3 3 16,-1-11-3-16,-9-1-1 15,0-11-8-15,0-18-3 16,-4-21 5-16,-18-17-8 16,-3-29-17-16,-9-7 32 15,2-7-32-15,-2-39-5 16,9-26-2-16,8-23-18 15,17-43 2-15,0-2-73 16,17-4-36-16,30-10 22 16,12 31 39-16,2 5 58 15,2 23 24-15,-13 29 21 0,-9 27 69 16,-16 20 34 0,-6 19-12-16,-4 0 45 0,-1 19-40 15,-2 27 16-15,1 3-25 16,-1 4-68-16,-5-8 14 15,3-2-33-15,2-7-72 16,-2-17-67-16,5-19-212 16,0 0-370-16,-8 0-1212 0</inkml:trace>
  <inkml:trace contextRef="#ctx0" brushRef="#br0" timeOffset="9431">3751 3249 1927 0,'0'0'324'16,"0"0"-233"-16,0 0-87 0,0 0-4 16,0 0-177-16,211 37-420 0</inkml:trace>
  <inkml:trace contextRef="#ctx0" brushRef="#br0" timeOffset="9788">4407 3495 1883 0,'0'0'389'0,"0"0"-224"16,0 0 89-16,-208-55 54 0,132 55-67 15,3 0-101 1,10 14-59-16,20 27-15 0,14 5-47 16,25 7-19-16,4-1-11 15,33-3-55-15,29-13-42 16,14-17-106-16,7-8-97 15,2-11-30-15,-9-8-10 16,-17-14 187-16,-12-7 151 16,-21 6 13-16,-11 10 219 15,-12 13 93-15,-3 0 19 16,0 0-40-16,0 0-124 16,0 29-82-16,0 15 5 15,0-6-36-15,0 10-15 16,0-11-39-16,0-6-17 15,4-10 11-15,2 0-99 0,-2-21-184 16,4 0-421-16,-8-7-1409 16</inkml:trace>
  <inkml:trace contextRef="#ctx0" brushRef="#br0" timeOffset="9994">4552 2593 2 0,'0'0'2156'0,"0"0"-1837"15,0 0-169-15,0 0 21 16,190 0 1-16,-175 36-73 0,-15 17-47 16,-8 14-52-1,-82 52-88-15,5-14-273 0,9-14-518 0</inkml:trace>
  <inkml:trace contextRef="#ctx0" brushRef="#br0" timeOffset="10405">4943 3482 2232 0,'0'0'510'0,"0"0"-471"16,0 0-3-16,0 0 172 16,0 0-54-16,-22 220-79 0,19-155-53 15,3-7-1-15,0-11-21 16,0-15-61-16,6-8-89 15,23-24-207-15,0-7-331 16,-4-21-1249-16</inkml:trace>
  <inkml:trace contextRef="#ctx0" brushRef="#br0" timeOffset="10531">5051 3163 2092 0,'0'0'509'0,"0"0"-468"15,0 0-41-15,0 0-18 16,0 0-154-16,0 0-693 0</inkml:trace>
  <inkml:trace contextRef="#ctx0" brushRef="#br0" timeOffset="13567">10149 2884 1989 0,'0'0'485'0,"0"0"-428"15,0 0 25-15,0 0 62 16,0 0 25-16,0 0-60 0,-15 188-45 15,4-77-28 1,5 14-22-16,1 7-13 0,5-2 20 16,0-15-21-16,0-10 0 15,0-26-53-15,15-20-17 16,-8-22 9-16,1-25-4 16,-8-12 62-16,0 0 3 15,0-12 17-15,0-32-16 16,0-8 0-16,-3-11 0 15,3 1 0-15,0-3 3 16,6 9 4-16,30 10 15 16,11 17-22-16,9 8-1 0,5 21 7 15,5 0-5-15,-3 27 11 16,-13 18-4-16,-13 13 0 16,-15 3 16-16,-22 2-25 15,0-2 0-15,-22-3 31 16,-21-7-16-16,-13-8 3 15,-2-7-17-15,-1-19-1 16,5-6 0-16,7-11-15 16,11 0-97-16,31-58-130 15,5 9-269-15,5 2-484 0</inkml:trace>
  <inkml:trace contextRef="#ctx0" brushRef="#br0" timeOffset="14094">10915 3616 2083 0,'0'0'491'0,"0"0"-406"15,0 0-65-15,0 0 174 16,0 0-6-16,0 0-86 16,-37 187-87-16,37-141-15 15,15-2-35-15,17-9-32 16,12-5-39-16,0-21-59 15,3-9-18-15,-3 0 88 16,-11-39 46-16,-8-20 49 16,-17-13 6-16,-8-7 47 15,-8 4 26-15,-24 12 19 16,-9 17 13-16,1 24-1 0,7 8-18 16,11 14-30-16,16 7-39 15,6 29-23-15,0 0-32 16,22 3-2-16,17-3-15 15,13-3 29-15,2-7-26 16,5 2-6-16,-5 0 26 16,-6-5-23-16,-8 8 29 15,-11 4 6-15,-7 2 14 16,-12-2-6-16,-6 9 6 16,-4-9 0-16,0-3-6 15,0-5 6-15,5-20-1 16,2 2-16-16,6-9-32 0,9 0 31 15,8-24-22-15,9-17-2 16,9-11 26-16,4-13-4 16,-1 5 20-16,-7-3 0 15,-12 8-9-15,-13 12 8 16,-19 7-118-16,-9 9-381 16,-26 10-847-16</inkml:trace>
  <inkml:trace contextRef="#ctx0" brushRef="#br0" timeOffset="14296">11108 3482 1640 0,'0'0'262'0,"0"0"-143"0,0 0 123 16,0 0 18-16,0 0-73 15,237-95-60-15,-193 95-80 16,-16 0-1-16,-19 6-46 15,-9 24-21-15,-19 13-46 16,-59 16-151-16,6-7-410 16,2-16-825-16</inkml:trace>
  <inkml:trace contextRef="#ctx0" brushRef="#br0" timeOffset="14503">11663 2918 2109 0,'0'0'330'16,"0"0"-212"-16,0 0-25 16,0 0 47-16,0 0-22 15,0 0-118-15,0 0-70 16,38 200-167-16,-98-141-476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09:48.6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41 672 2118 0,'0'0'309'0,"0"0"-199"0,0 0 50 16,0 0 70-16,204 161-29 15,-138-98-26-15,-1 3-76 16,9-1-36-16,2 1-14 16,-7-14-26-16,-3-2-4 15,-11-10-11-15,-8-5-8 16,-6-8-21-16,-13-6-146 15,1-4-125-15,-10-3-348 16,-9-14-176-16</inkml:trace>
  <inkml:trace contextRef="#ctx0" brushRef="#br0" timeOffset="242">1069 613 2266 0,'0'0'560'16,"0"0"-493"-16,0 0 63 15,0 0 68-15,-186 135-32 16,88-46-70-16,-15 13-50 16,-7 2-5-16,-4 6-17 15,7-9-23-15,14-13-1 16,24-16-43-16,13-4-121 15,22-18-298-15,25-20-422 0</inkml:trace>
  <inkml:trace contextRef="#ctx0" brushRef="#br0" timeOffset="608">1434 77 2228 0,'0'0'292'0,"0"0"-241"15,0 0 49-15,0 0 104 16,0 0-74-16,0 0-67 16,80 168-47-16,-80-121-16 15,0 2-47-15,-10-5-178 16,10-13-291-16,0-4-134 15,3-20-944-15</inkml:trace>
  <inkml:trace contextRef="#ctx0" brushRef="#br0" timeOffset="713">1791 210 1707 0,'0'0'401'0,"0"0"-259"16,0 0-96-16,0 0-17 15,0 0-29-15,0 0-827 0</inkml:trace>
  <inkml:trace contextRef="#ctx0" brushRef="#br0" timeOffset="2513">1827 14 1629 0,'0'0'328'16,"0"0"-147"-16,0 0 54 16,0 0-3-16,0 0-65 15,0 0-78-15,-36-14-22 16,36 14-2-16,0 0 6 16,0 0-9-16,0 0-11 15,0 0 12-15,0 14-54 16,0 28 19-16,0 1 26 15,0 17-33-15,0-2-21 16,0 28-37-16,0-18-342 16,0-3-773-16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10:58.4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8060 1081 1905 0,'0'0'211'0,"0"0"-161"16,0 0-40-16,195 1 71 15,-116-30 24-15,6-14-36 16,6-17-34-16,-8-7-26 16,-13-12-3-16,-27-8 8 15,-21 2 27-15,-22 2 63 16,-15 1-17-16,-42 2 10 0,-28 15 10 15,-20 7-3-15,-8 25-15 16,-7 15-2-16,7 18 5 16,6 0 5-16,17 37-52 15,16 21-11-15,17 31-4 16,13 26-18-16,18 20-2 16,16 22-10-16,10 4 0 15,0-1 3-15,7-6-3 16,15-19 0-16,-4-17 0 15,-4-19 1-15,-11-22-1 16,-3-9 1-16,0-17 0 16,-25-8 5-16,-11-13-6 15,-8-9 0-15,-3-12 0 16,0-9-2-16,3 0-17 16,10-24-53-16,34-71-141 0,0 7-275 15,12-8-367-15</inkml:trace>
  <inkml:trace contextRef="#ctx0" brushRef="#br0" timeOffset="242">9202 672 2685 0,'0'0'359'0,"0"0"-322"15,0 0-18-15,0 0 83 16,240 0 14-16,-148 0-30 0,11 0-60 16,-2 0-25-16,1 0 14 15,-11 0-15-15,-18 4-46 16,-24 2-152-16,-49 15-283 16,-5-7-258-16,-39 7-1143 0</inkml:trace>
  <inkml:trace contextRef="#ctx0" brushRef="#br0" timeOffset="423">9189 1153 2677 0,'0'0'376'0,"0"0"-316"0,0 0-24 15,0 0 99-15,272 9-25 16,-152-9-65-16,19-4-45 15,50-42-121-15,-28 3-482 16,-33 4-1438-16</inkml:trace>
  <inkml:trace contextRef="#ctx0" brushRef="#br0" timeOffset="758">11343 91 1521 0,'0'0'1732'0,"0"0"-1544"0,0 0-177 15,0 0-10-15,-182 173 37 16,131-33 61-16,10 2-36 16,23 7-37-16,18 5-26 15,15-32-3-15,54-3-42 16,26-32-15-16,28-39-9 15,16-46 28-15,6-11-17 16,-9-61 11-16,-20-28 41 16,-24-24 6-16,-41-17 20 15,-33-3 25-15,-18-7 3 16,-51 11 27-16,-43 20-17 16,-60 17-1-16,-76 35-57 15,-86 50-28-15,38 16-187 0,30 9-862 16</inkml:trace>
  <inkml:trace contextRef="#ctx0" brushRef="#br0" timeOffset="-2988">0 194 1405 0,'0'0'879'16,"0"0"-733"-1,0 0-107-15,0 0 16 0,0 0 144 16,0 0-12-16,0 0-57 16,0 6-51-16,3 25-20 15,1 23-7-15,7 56 50 16,-4 55-21-16,-3 52-35 16,-4-10-14-16,0-43 4 15,0-49-24-15,0-36-3 16,0-4-9-16,0-2 0 15,0-11 1-15,0-26-1 16,0-19-7-16,5-14 6 16,1-3-17-16,13-23-6 15,20-59-3-15,8-21 6 16,16-27 2-16,10-18-43 0,-4 13 3 16,7 2 18-16,-2 14 13 15,-9 31 20-15,-10 18-2 16,-19 27 10-16,-11 21 9 15,-13 12 7-15,-12 10 43 16,0 0 14-16,0 13-18 16,-37 32 7-16,-17 26-20 15,-12 15-21-15,-7 14 19 16,7-5-23-16,15-13 10 16,19-10-13-16,17-13-13 15,12-12-2-15,3-5-2 16,0-2 3-16,29-1 0 15,8-4 1-15,2-2-1 0,8 1-1 16,5-2-4-16,3-3 5 16,-5 5 0-16,-2-5 1 15,-8 2 0-15,-11-10-1 16,-7-1-33-16,-7-10-16 16,-8-3-68-16,-4-7-138 15,-3 0-340-15,0-26-137 16,0-13-1060-16</inkml:trace>
  <inkml:trace contextRef="#ctx0" brushRef="#br0" timeOffset="-2732">1612 163 2299 0,'0'0'758'0,"0"0"-657"15,0 0-95-15,0 0 55 16,-70 267 111-16,33-134-52 16,2 21-54-16,-13 32-15 15,4-23-36-15,-3 1 2 16,-4-8-8-16,10-43-9 16,6 0-9-16,5-26-57 15,13-24-51-15,12-27-138 16,5-16-359-16,0-20-214 0</inkml:trace>
  <inkml:trace contextRef="#ctx0" brushRef="#br0" timeOffset="-2222">2410 1023 2385 0,'0'0'661'16,"0"0"-567"-16,0 0-75 16,0 0 1-16,0 0 107 15,0 0 8-15,-237-58-54 0,178 58-42 16,1 22-3 0,4 21-6-16,2 17-8 0,16 8 4 15,8 11-26-15,16 1 0 16,12-2-9-16,0-10-28 15,37-12-13-15,14-16-8 16,15-24-34-16,10-16-27 16,8-11-33-16,-1-41 37 15,-2-26-29-15,-11-18 49 16,-16-15 61-16,-19-16 34 16,-16-34 20-16,-16 7 9 15,-3 0 57-15,0 4 48 16,-13 47 21-16,-6 7 1 15,4 37-27-15,5 26-29 0,6 25-16 16,1 8-25-16,3 24-35 16,0 69-14-16,0 70-2 15,0 57 4-15,0-3 1 16,3-35-13-16,8-63-1 16,0-42-15-16,6 2-35 15,2-4-39-15,3-7-50 16,3-35-125-16,-9-20-308 15,-10-13-222-15</inkml:trace>
  <inkml:trace contextRef="#ctx0" brushRef="#br0" timeOffset="-1915">1987 754 2338 0,'0'0'324'0,"0"0"-313"15,0 0 21-15,0 0-3 16,0 0 101-16,186 42-32 16,-84-34-47-16,7-2-24 15,5 1-5-15,-4 6-8 16,-16 0-1-16,-11 8 17 16,-13 4-10-16,-11 5 19 15,-17 6 4-15,-11 13 17 16,-15 10 13-16,-4 10-2 15,-12 10-26-15,0 3-8 16,0-10-28-16,0-13-9 16,4-15-36-16,11-22-140 0,17-22-315 15,2-22-276-15,-9-25-1170 16</inkml:trace>
  <inkml:trace contextRef="#ctx0" brushRef="#br0" timeOffset="-1770">3151 502 2595 0,'0'0'492'0,"0"0"-425"16,0 0-55-16,0 0 45 15,0 0 6-15,0 0-63 16,0 0-215-16,-12-21-462 16,30 21-267-16</inkml:trace>
  <inkml:trace contextRef="#ctx0" brushRef="#br0" timeOffset="-1021">3470 1063 1446 0,'0'0'608'15,"0"0"-538"-15,0 0-48 16,48 193 142-16,-43-147 83 16,-5-12-75-16,0-14-92 15,0-11-38-15,-9-9-12 16,-8 0 10-16,-10-27-23 15,5-18-7-15,5-18-4 16,9-9-6-16,8-4 0 0,0 2-1 16,34 7-5-16,10 15 5 15,3 20 1-15,4 22 9 16,3 10 13-16,-3 12 11 16,1 41 15-16,-1 13 9 15,3 9-26-15,-3 4-5 16,-4 0-16-16,-3-7-10 15,-10-17-1-15,-2-7-43 16,-7-24-25-16,1-13-17 16,-1-11-53-16,9-18 27 15,1-36 13-15,9-25-12 16,4-24-5-16,3-14-1 16,4-14 21-16,6-11 56 0,2-3 18 15,-1 2 22 1,-4 12 28-16,-14 15 91 0,-15 25 118 15,-14 26-6-15,-15 17 15 16,0 24-56-16,0 10-33 16,-26 14-43-16,-11 0-39 15,-10 38-34-15,-4 28-25 16,-3 27-15-16,7 23-1 16,9 8 4-16,13 7-3 15,6 4-2-15,16-8-16 16,3-9-22-16,0-13 10 15,0-23-4-15,0-19-15 16,0-22-6-16,0-17-17 16,0-14 9-16,7-10 13 15,5 0 17-15,10-34 31 0,13-5-6 16,21-6 7-16,13 2 13 16,11 12 5-16,8 10 38 15,3 21 17-15,-11 0 0 16,-8 25-1-16,-9 22-28 15,-16 9 2-15,-11 2 8 16,-14 3-34-16,-4-12-2 16,-6-10-9-16,-2-13-9 15,-6-13-20-15,3-13-64 16,-7-7-96-16,0-29-85 16,-4-6-640-16</inkml:trace>
  <inkml:trace contextRef="#ctx0" brushRef="#br0" timeOffset="-840">3518 2096 3357 0,'0'0'231'16,"0"0"-231"-16,0 0-370 15,0 0-161-15,0 0-1123 0</inkml:trace>
  <inkml:trace contextRef="#ctx0" brushRef="#br0" timeOffset="1718">6533 922 2131 0,'0'0'324'0,"0"0"-223"0,0 0-43 15,0 0 99-15,0 0 28 16,-189 101-109-16,148 31-42 15,2 78-28-15,9 73 6 16,4 11-10-16,10-15 8 16,4-69 2-16,2-75-12 15,-6-34 0-15,-2-15 12 16,-11 3-6-16,-3 3 7 16,-12-4-11-16,-3-20 7 15,-4-18 5-15,-5-14-14 0,5-19 0 16,1-14-21-16,9-3 9 15,12-3 3-15,14-23-36 16,12-5-19 0,3 9 16-16,22 3 5 0,32 14 6 15,18 5 20-15,16 24 10 16,7 34 7-16,0 25 12 16,-4 25 44-16,-10 17 48 15,-11 16-40-15,-13 10-12 16,-13-1 13-16,-15-6-23 15,-14-15 7-15,-8-24-12 16,-7-26-11-16,0-26 7 16,0-17-33-16,0-17-38 0,7-15-72 15,40-18-112-15,5-24-126 16,-1-15-443-16</inkml:trace>
  <inkml:trace contextRef="#ctx0" brushRef="#br0" timeOffset="2192">7876 3916 2533 0,'0'0'332'0,"0"0"-274"16,0 0-57-16,0 0-1 15,222 91 36-15,-150-91 4 0,4-14-6 16,2-28-34-16,-13-14 0 16,-10-13-6-16,-23-13 12 15,-28-3-6-15,-4-8 0 16,-54 2 7-16,-31 0 15 16,-20 11-22-16,-11 15 43 15,-1 28 77-15,0 31-12 16,11 9-15-16,19 63-32 15,15 53-8-15,34 61 25 16,35 53-42-16,3 23-6 16,36-6-5-16,8-58-10 15,-14-50-4-15,-8-41-4 16,-12-16-5-16,-3 4 2 0,-7 0-4 16,0 0 0-16,-17-17-4 15,-39-17 4-15,-17-8-1 16,-11-19-20-16,-6-12-8 15,9-16 7-15,12-6-34 16,33-46-38-16,36-83-144 16,39 9-410-16,24-5-481 0</inkml:trace>
  <inkml:trace contextRef="#ctx0" brushRef="#br0" timeOffset="2419">9155 3652 2827 0,'0'0'473'0,"0"0"-473"16,0 0 0-16,255-52 0 16,-153 36 40-16,7 2 6 15,5 8-24-15,-13 1-22 16,-13 5-37-16,-22 0-59 15,-40 0-226-15,-23 7-428 16,-3 7-1127-16</inkml:trace>
  <inkml:trace contextRef="#ctx0" brushRef="#br0" timeOffset="2615">9013 4036 1343 0,'0'0'1703'15,"0"0"-1486"-15,0 0-178 16,0 0-33-16,270 3 46 16,-136-9 11-16,16-20-35 15,3-1-26-15,-11 4-2 16,-14 1-130-16,-4-5-236 16,-33 7-355-16,-28-3-1219 0</inkml:trace>
  <inkml:trace contextRef="#ctx0" brushRef="#br0" timeOffset="2826">9698 3071 2805 0,'0'0'363'16,"0"0"-279"-16,0 0-69 15,-7 242 79-15,7-57 40 16,-10 51-41-16,-16 18-54 15,-14-21-29-15,3-57-10 16,11-58-49-16,16-43-59 16,10-28-130-16,3-22-370 15,23-21-645-15</inkml:trace>
  <inkml:trace contextRef="#ctx0" brushRef="#br0" timeOffset="3160">11127 2998 901 0,'0'0'2174'0,"0"0"-1930"16,0 0-202-16,-215 142-42 15,142-41 69-15,11 25 46 16,19 18 25-16,28 10-52 15,15-3-52-15,44-13-22 0,51-22-8 16,50-34-5-16,53-50-2 16,-8-32-24-16,-20-28-7 15,-31-56 13-15,-37-44 4 16,-25-53 15-16,-51-58 0 16,-45-11 30-16,-79 52 26 15,-24 56-44-15,-30 60-6 16,-34 62-6-16,-25 20-71 15,25 0-256-15,54 43-1788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11:05.9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2268 858 2280 0,'0'0'496'16,"0"0"-440"-16,0 0-30 15,0 0 117-15,0 0 41 16,0 0-94-16,0 0-33 15,127-32 9-15,-54 22-47 16,1-1-4-16,2 8-15 16,-6 3-13-16,-9 0-50 15,-2 0-121-15,-19 0-316 16,-26 14-437-16</inkml:trace>
  <inkml:trace contextRef="#ctx0" brushRef="#br0" timeOffset="216">2126 1353 2713 0,'0'0'472'15,"0"0"-460"-15,0 0 0 16,0 0 42-16,0 0 73 15,230 60-81-15,-113-60-46 16,69 0-102-16,-30-11-263 0,-21-8-966 16</inkml:trace>
  <inkml:trace contextRef="#ctx0" brushRef="#br0" timeOffset="1021">1736 1610 1982 0,'0'0'340'0,"0"0"-243"0,0 0-36 16,0 0 99-16,0 0 66 16,0 0-89-16,-186 119-31 15,138-55-31-15,4 14-7 16,12 8 24-16,14 5-41 16,11-4-30-16,7-10 0 15,13-10-21-15,40-18 0 16,16-23-1-16,7-17-24 15,7-9-10-15,-2-28-27 16,-11-32 26-16,-20-16 36 16,-21-7 9-16,-29-4 47 15,-7 5-3-15,-52 13-5 16,-20 20-27-16,-35 21-21 0,20 14-228 16,21 10-810-16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11:15.1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507 180 1711 0,'0'0'284'16,"0"0"-110"-16,0 0-19 0,0 0 47 16,0 0-42-16,0 0-35 15,-8-118-12-15,8 112-57 16,0 2-22-16,0 4 8 15,0 0-15-15,0 7 43 16,0 36-28-16,0 24 45 16,0 36 36-16,-3 22-63 15,-11 12-20-15,-8 8-13 16,3 0-15-16,4-11 42 0,2-13-52 16,-2-16-1-1,4-19 22-15,3-21-22 0,1-18-1 16,4-25 0-16,3-12-17 15,0-10 2-15,0 0-106 16,7-65-149-16,18 2-349 16,0-9-335-16</inkml:trace>
  <inkml:trace contextRef="#ctx0" brushRef="#br0" timeOffset="301">0 15 1595 0,'0'0'305'16,"0"0"-110"-16,0 0 0 15,0 0 57-15,0 0-21 16,0 0-79-16,0 0-54 15,3-5-66-15,60 5 40 16,32 0 65-16,21 0-43 16,26 0-21-16,7 0-49 15,5 0-18-15,-2-7-3 16,-4 5-3-16,12 2-146 16,-36 0-395-16,-33 0-768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11:16.2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423 874 1487 0,'0'0'1020'0,"0"0"-889"16,0 0-121-16,0 0-9 16,0 0 168-16,-44 171-5 15,41-71-71-15,-1 15-71 16,-4 10 12-16,4 0-33 16,-6-7 8-16,2-8-1 0,1-21-2 15,0-19-5-15,-1-24-1 16,1-25-3-16,-3-16 3 15,-2-5 0-15,-1-30-9 16,-6-28-6-16,4-32 14 16,5-21-7-16,-2-43 8 15,2-40-3-15,1 7 3 16,9 22 0-16,0 28 1 16,5 41 10-16,27 9 14 15,16 5 31-15,6 29-45 16,15 26-10-16,12 26 43 15,11 1-29-15,9 41 8 16,4 25 1-16,2 16-13 16,-13 6 18-16,-18 6-29 15,-20-11 0-15,-24-3 8 0,-28-8-7 16,-4-13 5-16,-44-7 14 16,-32-6-20-16,-16-13 28 15,-9-13-28-15,-2-11 0 16,16-9 14-16,15 0-14 15,19-9 12-15,21-18 3 16,17 5-14-16,15-2 35 16,0 8-36-16,47 3 0 15,16 8 15-15,21 5-14 16,3 12 15-16,7 36-7 16,-6 18-9-16,-7 13 33 15,-8 10-27-15,-7 5-5 0,-8-5 19 16,-4-10-18-16,-10-14 16 15,-7-14-8-15,-12-20-9 16,-6-14-1-16,-9-10-15 16,-3-7-66-16,5-24-67 15,-6-21-346-15,3-9-831 0</inkml:trace>
  <inkml:trace contextRef="#ctx0" brushRef="#br0" timeOffset="680">2143 545 2067 0,'0'0'302'15,"0"0"-216"-15,0 0-4 16,0 0 152-16,0 0 5 15,30 187-68-15,13-16-20 0,9 55-70 16,-4 26-17-16,-10-12 13 16,-7-51-50-16,-6-60-6 15,-11-41-21-15,4-20 10 16,-2-14-7-16,-3-7-3 16,-1-8-13-16,-5-30 2 15,0-9-6-15,1-44 16 16,14-59-5-16,13-71-35 15,16-79 23-15,5-49-21 16,2-21-30-16,1 12 30 16,-5 75-2-16,5 62 26 15,-5 62 15-15,16 47 0 16,17 6 4-16,15 13-3 0,25 13 0 16,15 31 38-16,37 2-17 15,48 35-2-15,64 15-8 16,37-1-12-16,18-8 19 15,8-18-1-15,-14-8-4 16,-5-9 22-16,-26-6-36 16,-25 0 1-16,-38 0 0 15,-57 0 0-15,-50-6 23 16,-48-2-24-16,-30 8-1 16,-14 0-12-16,-9 0-47 15,-25 0-67-15,-45 0-86 16,-37 0-390-16,-14 14-625 0</inkml:trace>
  <inkml:trace contextRef="#ctx0" brushRef="#br0" timeOffset="1162">3714 1110 1458 0,'0'0'1104'0,"0"0"-1104"16,0 0-10-16,0 0 10 0,26 167 157 15,-11-84 6-15,-8 17-81 16,1 5-53-16,-5 0-8 15,1-9-6-15,-1-24-15 16,1-20-1-16,1-22 1 16,1-24-13-16,1-6 13 15,5-29 10-15,5-37-2 16,5-19 3-16,8-14-10 16,6-13 9-16,8 0 6 15,10 11-7-15,5 13 22 16,-1 22-2-16,1 22 4 15,-8 30 22-15,-11 14-22 16,-4 24-6-16,-2 43 12 16,-12 25-9-16,-9 19-5 0,-1 4-10 15,-5 1-4-15,3-18-11 16,5-13-5-16,7-20-101 16,19-25-190-16,-9-20-464 15,-3-20-1333-15</inkml:trace>
  <inkml:trace contextRef="#ctx0" brushRef="#br0" timeOffset="1322">5001 1500 2486 0,'0'0'377'0,"0"0"-353"0,0 0-8 15,0 0 41-15,205-9-52 16,-92-1-5-16,-18-1-305 15,-16-3-530-15</inkml:trace>
  <inkml:trace contextRef="#ctx0" brushRef="#br0" timeOffset="1574">6019 951 2254 0,'0'0'320'0,"0"0"-229"15,0 0 109-15,0 0 47 0,215-132-99 16,-161 132-61 0,-10 30-48-16,-15 36-11 0,-20 26 13 15,-9 21-26-15,-48 17 1 16,-30 11-2-16,-4-3-14 16,12-20 0-16,30-27 0 15,40-28-2-15,18-30-4 16,67-23-27-16,89-20-75 15,-17-28-269-15,-11-6-1029 0</inkml:trace>
  <inkml:trace contextRef="#ctx0" brushRef="#br0" timeOffset="2355">0 2708 1763 0,'0'0'256'16,"0"0"-139"-16,0 0-81 15,0 0 137-15,0 0 60 16,0 0-74-16,281-11-41 16,-154 1 6-16,15-3-25 15,51-1-17-15,77 2-5 16,87-5-53-16,52 4 18 15,21 4 10-15,-11 6-34 16,-40 3 8-16,-13 0-26 16,-20 0-6-16,-29 0 6 15,-5 0 0-15,-12 0 0 0,-1 0-1 16,1 0 1-16,-6 0-3 16,-5-18 3-16,-17-1 0 15,-23 2-1-15,-53 5 1 16,-45 5 0-16,-43 4 0 15,-24 0-6-15,1 3-12 16,-12 0-76-16,-29 0-174 16,-34 0-360-16,-10 0-1576 0</inkml:trace>
  <inkml:trace contextRef="#ctx0" brushRef="#br0" timeOffset="3030">973 3587 2099 0,'0'0'321'0,"0"0"-244"0,0 0-77 16,0 0 141-16,50 281 87 15,3-50-35-15,-2 31-108 16,-7 0-38-16,-12-55 47 15,-10-65-61-15,-7-47-27 16,-2-27 6-16,3-9-12 16,-1-16 0-16,-2-13-10 15,-1-30-13-15,2-19 23 16,8-57-34-16,7-56-64 16,11-62 47-16,19-74-6 15,11-38-14-15,6-16 2 16,3 17-13-16,-1 78 43 15,-14 61 9-15,-8 61 30 0,5 49 34 16,8 10 11-16,23 18 25 16,24 16 16-16,38 12-19 15,49 47 9-15,61 20-46 16,30-4 2-16,6-13 26 16,-4-23-25-16,-16-17-18 15,15-7 1-15,1-3-16 16,-2 0 22-16,-5 0-22 15,-8 0 1-15,-19-18 35 16,-54 6-20-16,-51-1-15 16,-52-1-1-16,-25 5 6 15,-2-1-7-15,-9 1 1 16,-15 2-63-16,-32 0-25 0,-25 4-55 16,-38-1-123-16,-16 4-832 15</inkml:trace>
  <inkml:trace contextRef="#ctx0" brushRef="#br0" timeOffset="3491">3014 3924 1802 0,'0'0'721'15,"0"0"-613"-15,0 0-108 16,0 0 0-16,0 0 44 16,0 0 69-16,0 0-56 15,5 106-14-15,5-74-31 16,2-9 10-16,-5-7 34 15,0-8-28-15,1-5 10 16,-1-3 9-16,6 0-3 16,9 0 38-16,4-22-25 15,1-6-13-15,-7 2 20 16,-5 3-34-16,-3 7 18 16,-5 2-12-16,-4 11-15 0,-3 0 10 15,4 3-29-15,-4 0 4 16,0 0-12-16,0 0-18 15,0 0 3-15,3-3-15 16,6-7-18-16,-3-4 0 16,-2-18-120-16,-1 1-424 15,-3 3-1077-15</inkml:trace>
  <inkml:trace contextRef="#ctx0" brushRef="#br0" timeOffset="3916">2275 4482 2076 0,'0'0'566'16,"0"0"-535"-16,0 0-13 16,0 0 24-16,0 0 116 15,240-131-62-15,-137 62-54 16,12-6-42-16,7-11 1 15,-5-3-1-15,-12 2 6 16,-21 5 9-16,-23 5 9 16,-20 14 72-16,-19 15 40 15,-19 18-18-15,-3 11-13 16,0 12-15-16,0 7-30 0,-10 7-15 16,-15 46-34-16,-1 31-2 15,-4 52 31-15,11 50-17 16,16 38-4-16,3-18 5 15,0-41-4-15,0-58 2 16,12-37-8-16,-2-5-13 16,5 1-2-16,-5-7-2 15,-1-22-5-15,-6-18-40 16,-3-14-46-16,0-5-16 16,0 0-64-16,0-61-307 15,0-2-239-15,0-5-1200 0</inkml:trace>
  <inkml:trace contextRef="#ctx0" brushRef="#br0" timeOffset="4114">4168 4328 2560 0,'0'0'372'16,"0"0"-266"-16,0 0-60 15,230 0 110-15,-148-2-24 16,3-6-68-16,-6 6-64 16,20 2-67-16,-22 0-309 15,-19 0-539-15</inkml:trace>
  <inkml:trace contextRef="#ctx0" brushRef="#br0" timeOffset="4767">5490 3836 573 0,'0'0'2017'15,"0"0"-1710"-15,0 0-249 16,0 0-20-16,0 0 155 16,-32 186 16-16,17-67-137 15,5 19-39-15,1 0-10 16,9-6-17-16,0-12 3 15,0-21-9-15,0-24 0 16,5-22-1-16,-1-27-54 16,-1-23-4-16,-3-3 29 0,0-26 15 15,0-36-21 1,0-20-8-16,0-23 35 0,0-20 7 16,0-36 2-16,0 10-1 15,7-3 1-15,27 6 0 16,4 40 7-16,13 8 8 15,8 27-14-15,7 32 42 16,7 31-8-16,3 10 4 16,0 27 12-16,2 29-27 15,-17 15-2-15,-14 9-7 16,-13-1-7-16,-15-4 14 16,-12-6-21-16,-7-13 6 0,0-7 11 15,-38-9-1 1,-19-8 8-16,-19-6-24 0,-9-10 0 15,-3-3-2-15,15-9-2 16,19-4 2-16,17 0 1 16,19 0 6-16,14 0-6 15,4 0 0-15,0 0-22 16,4 0 22-16,29 17-22 16,18 17 19-16,12 13 3 15,9 16 1-15,1 9 14 16,3 10 1-16,-3 4-8 15,-7-4 11-15,-3-7-7 16,-6-12 12-16,-10-17-3 16,-13-10-21-16,-8-17-7 15,-20-11-35-15,-6-8-43 0,0-18-46 16,-3-22-456-16,-16-8-1070 16</inkml:trace>
  <inkml:trace contextRef="#ctx0" brushRef="#br0" timeOffset="5058">6478 3642 2448 0,'0'0'498'0,"0"0"-461"15,0 0-20-15,0 0 131 16,230-128-4-16,-174 122-17 0,-9 6-73 15,-8 10-24 1,-17 30 9-16,-14 8-20 0,-8 14 10 16,-8 3 7-16,-28 3-17 15,-8-6 41-15,7-14-16 16,19-11-1-16,14-11-5 16,4-10-38-16,44-9 0 15,37-7-1-15,65-14-129 16,-16-19-164-16,-17-6-1118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7:11:22.1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0 909 2097 0,'0'0'264'16,"0"0"-179"-16,0 0-29 16,0 0 59-16,0 0 89 15,0 0-57-15,-7-182-80 16,65 127 0-16,11 7-37 0,15 4 0 15,11 9 11 1,7 12-19-16,4 23 25 16,-1 3-46-16,2 52 7 0,-13 27 8 15,-14 14-16-15,-11 9 1 16,-15-10-2-16,-6-13 2 16,-11-19 4-16,-8-24-5 15,4-16 0-15,6-23 12 16,9 0 5-16,14-39 24 15,11-23-41-15,6-16-15 16,3 1-49-16,22-21-197 16,-19 18-308-16,-16 19-397 0</inkml:trace>
  <inkml:trace contextRef="#ctx0" brushRef="#br0" timeOffset="405">3262 0 2263 0,'0'0'363'16,"0"0"-288"-16,0 0-75 0,0 0 101 16,0 0 58-16,0 0-34 15,-18 212-47-15,1-56-27 16,-2 61 32-16,1 45-25 16,7 3-10-16,3-51 9 15,8-66-39-15,0-73-18 16,0-26 0-16,22-10 1 15,8-4 4-15,6-11-5 16,8-24 0-16,13 0-1 16,9-35-13-16,12-28-77 15,-5-16-114-15,-4-32-163 16,-18 16-316-16,-29 16-1151 0</inkml:trace>
  <inkml:trace contextRef="#ctx0" brushRef="#br0" timeOffset="633">2635 1107 2402 0,'0'0'329'0,"0"0"-287"16,0 0-42-16,204-7 141 15,-109-7 10-15,12 1-49 16,9-1-40-16,4 4-55 16,48 1-7-16,-33 7-151 0,-27-1-583 0</inkml:trace>
  <inkml:trace contextRef="#ctx0" brushRef="#br0" timeOffset="1088">4072 1815 2443 0,'0'0'293'0,"0"0"-293"0,0 0 0 16,0 0 20-16,4 173 108 15,-1-118-47-15,-3-1-63 16,0-2-8-16,0-8-10 16,0-16 2-16,0-11 10 15,0-14-12-15,0-3 13 16,0 0 26-16,0-23 19 16,0-26-43-16,0-19-15 15,7-13-2-15,30-10 1 16,7 3 1-16,7 6 0 15,3 16 18-15,-7 17 12 16,-6 19 26-16,-7 17-4 16,-9 13-23-16,-3 4 26 15,-2 33-9-15,-4 11 4 16,-5 14-11-16,-4 3-38 0,-3 3 17 16,-1-13-12-16,0-10-6 15,6-8-19-15,4-16-86 16,18-13-156-16,-6-8-350 15,1 0-374-15</inkml:trace>
  <inkml:trace contextRef="#ctx0" brushRef="#br0" timeOffset="1287">5101 1864 1847 0,'0'0'885'0,"0"0"-661"15,0 0-176-15,0 0 68 16,0 0 55-16,0 0-75 16,0 0-53-16,193-19-34 15,-117 5-9-15,18-5-73 16,-16 2-280-16,-20 4-620 0</inkml:trace>
  <inkml:trace contextRef="#ctx0" brushRef="#br0" timeOffset="1884">6129 1637 2293 0,'0'0'633'15,"0"0"-494"-15,0 0-97 16,0 0-18-16,0 0 167 15,0 0-78-15,0 0-78 16,69-138-16-16,-33 138-8 16,4 0 7-16,8 0 14 15,-1 13-32-15,1 17 0 16,-11 7 6-16,-9 5-5 16,-14 9 6-16,-14 7-1 15,0 5 3-15,-47 1 21 16,-14-1-28-16,-17-4 5 0,2-7 4 15,0-12-10 1,10-14 12-16,18-10-12 0,13-9-1 16,16-7 20-16,7 0-19 15,9 0-1-15,3 0 5 16,0 0-5-16,3 0-6 16,35 0-9-16,6 0 15 15,10 0 23-15,0 0-22 16,5 0 13-16,-5 23 13 15,2 3 22-15,-2 3 7 16,9-2-19-16,1-8-14 16,5-6 35-16,1-8-31 15,2-5-6-15,1 0-10 0,-7-27-10 16,0-6 6 0,-12-7-1-16,-6-2-4 0,-11 2 5 15,-12 1-7-15,-10 6-19 16,-8 8 7-16,-7 4-15 15,0 6-23-15,0 4-32 16,0 4-43-16,-7 4 19 16,-27 3-112-16,2 0-419 15,-5 0-549-15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35.5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243 327 2338 0,'0'0'299'16,"0"0"-259"-16,30-143-10 16,5 87 15-16,5 6 170 0,4 9-106 15,6 17-67-15,2 15-12 16,2 9 10-16,-8 22 65 15,-8 39-42-15,-20 22-27 16,-18 41 9-16,-34 38-38 16,-34-7 13-16,-16-18-8 15,-10-25-11-15,13-45-2 16,-6-8-3-16,6-12 4 16,18-27 0-16,27-20 0 15,17 0 0-15,19-23-1 16,0-4-4-16,33-2-7 15,21 7 6-15,11 8 0 16,10 14 6-16,0 0 0 16,-4 12 21-16,4 15-1 15,-7 8-20-15,4-2 0 0,3-9-15 16,15-18-177-16,-15-6-409 16,-16 0-694-16</inkml:trace>
  <inkml:trace contextRef="#ctx0" brushRef="#br0" timeOffset="504">1186 99 2467 0,'0'0'568'15,"0"0"-568"-15,0 0 8 16,0 0 33-16,171-4 3 15,-102 8-31-15,2 14 10 16,4 1-23-16,-10-1 0 0,-11-2 0 16,-17-5-9-16,-18 0-8 15,-19-3-10-15,-3-2 27 16,-45-3 52-16,-14-3-40 16,-16 0 9-16,-8 0 45 15,-1 0-24-15,2 0 37 16,11 0-23-16,12 0-2 15,14 0 16-15,13 0-41 16,18 17-10-16,13 11-19 16,4 12 6-16,4 4-13 0,26 7 7 15,14 5-5 1,6 0-2-16,10 0 7 0,-1 2-1 16,6 1 0-16,-3 1 1 15,-6-4 10-15,-2 0-10 16,-14-6-3-16,-15-4 3 15,-16-5 9-15,-9-4-8 16,-31-4 22-16,-31-1-23 16,-16-6 18-16,-7-8-18 15,4-12-18-15,10-6 6 16,15 0-55-16,28-43-121 16,18-2-350-16,10 1-761 0</inkml:trace>
  <inkml:trace contextRef="#ctx0" brushRef="#br0" timeOffset="755">2157 130 2935 0,'0'0'510'16,"0"0"-447"-16,0 0-51 15,0 0 13-15,0 0 133 16,-73 279-62-16,60-98-27 16,10-4-57-16,3-31-2 15,0-43-2-15,16-34-8 16,11-3-38-16,14-10-112 0,-7-11-127 16,-9-33-661-16</inkml:trace>
  <inkml:trace contextRef="#ctx0" brushRef="#br0" timeOffset="897">1922 690 3101 0,'0'0'545'0,"0"0"-500"16,186-30-13-16,-8-7-32 15,-19 7-70-15,-22 2-662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7:49.5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1916 0,'0'0'387'15,"0"0"-179"-15,0 0-89 16,0 0 64-16,0 0 33 16,0 0-64-16,0-5-80 15,0 5-33-15,0 0-13 16,0 0-3-16,9 17 27 0,10 10-4 15,4 8 7 1,7 6 11-16,5 3-25 0,-1 2-4 16,4-3 13-16,-4-5-30 15,-1-1 9-15,-1-9-27 16,-6-4-1-16,-4-5 1 16,-7-7 0-16,-4-2 0 15,-6-5 0-15,-1-3-33 16,-4-2-42-16,2 0-81 15,3-22-160-15,3-6-482 16,3-6-542-16</inkml:trace>
  <inkml:trace contextRef="#ctx0" brushRef="#br0" timeOffset="272">565 87 1910 0,'0'0'602'0,"0"0"-413"15,0 0 17-15,0 0 33 16,0 0-49-16,0 0-95 16,-148 170-28-16,108-97 10 15,1 8-29-15,-5 6-3 16,5-1-14-16,1-1-25 16,1-4 17-16,5-8-23 15,2-10 1-15,9-15 4 16,5-18-5-16,7-12 0 15,9-13-9-15,0-5-60 0,0-20-22 16,49-64-149-16,-1 4-453 16,0-1-557-16</inkml:trace>
  <inkml:trace contextRef="#ctx0" brushRef="#br0" timeOffset="530">984 313 1785 0,'0'0'1105'0,"0"0"-887"16,0 0-156-16,0 0 116 0,0 0-4 16,0 0-89-1,0 0-35-15,48 21-35 0,-7-21 15 16,4 2-20-16,6-2-9 15,-3 0 12-15,-2 0-13 16,-9 3-55-16,-8 11-101 16,-13-1-345-16,-10-1-426 0</inkml:trace>
  <inkml:trace contextRef="#ctx0" brushRef="#br0" timeOffset="721">944 666 743 0,'0'0'2072'0,"0"0"-1725"15,0 0-281-15,0 0 39 16,0 0 42-16,0 0-38 16,0 0-68-16,148 24-41 15,-50-24-45-15,-15 0-406 16,-8 0-1135-16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7:56.9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1450 0,'0'0'1058'16,"0"0"-821"-16,0 0-188 16,0 0-49-16,0 0-59 15,0 0-513-15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7:55.3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7 556 1913 0,'0'0'329'0,"0"0"-209"0,0 0-47 15,0 0 104-15,0 0 25 16,0 0-109-16,-19-25-63 16,28 4-15-16,12-1-14 15,0 3 13-15,4 5-8 16,-2 7-6-16,-2 7 11 15,-2 7-10-15,-3 29-1 16,-2 14 0-16,-3 13 6 16,-4 5 8-16,-4-1-14 15,-1-9-6-15,2-13-3 16,-2-11 2-16,-2-15 7 16,3-11 0-16,-3-8 1 15,2-3 14-15,3-31-9 16,4-14-6-16,5-15 1 0,-2-1-1 15,4 4 1-15,0 7 0 16,-2 14-1-16,-3 13 17 16,-3 14-2-16,3 12 4 15,-1 0-19-15,6 28 0 16,0 18 11-16,0 12-9 16,-2 9 10-16,-7-2-2 15,-1-5-10-15,-6-12-18 16,3-13 8-16,-3-14 4 15,0-14 4-15,0-7 4 16,2-5 2-16,3-26-4 16,4-17-6-16,7-7-13 15,3-5 18-15,2 4 0 0,0 8-1 16,-3 9 2-16,-2 16 0 16,-4 8 4-16,1 10-4 15,1 5 0-15,5 5 0 16,-1 21-1-16,3 13 1 15,3 7 0-15,-6 4 0 16,5 0-1-16,-2-9-16 16,0-4-4-16,4-14 14 15,-4-8-41-15,0-13-13 16,0-2-4-16,1-9 6 16,-1-22 41-16,-5-6 12 15,-2-1-1-15,-6 0 7 0,-6 6 47 16,1 6 53-16,-3 11 19 15,0 10-32-15,0 5-33 16,3 0-42-16,2 25-12 16,5 8 0-16,4 8 2 15,2 0 10-15,3-7-12 16,2-5-30-16,3-13-3 16,2-11-49-16,4-5 4 15,0-5 13-15,-6-21 45 16,-2-6 10-16,-7 2 11 15,-7 3-1-15,-3 6 76 16,-5 6 50-16,0 10-26 16,0 5-36-16,0 0-17 15,0 0-19-15,3 20-28 16,1 3 0-16,3 7-1 0,0-5-5 16,7 0-72-16,5-11-111 15,19-14-144-15,-7 0-331 16,4-4-1250-16</inkml:trace>
  <inkml:trace contextRef="#ctx0" brushRef="#br0" timeOffset="222">1595 578 1051 0,'0'0'1294'0,"0"0"-973"16,0 0-134-16,0 0-8 15,-147 28-14-15,110 8-65 0,2 8-43 16,11 4-18-16,11 3-27 16,10-1 9-16,3-4-21 15,10-8-19-15,25-9-84 16,24-26-156-16,-5-3-247 16,-8-3-420-16</inkml:trace>
  <inkml:trace contextRef="#ctx0" brushRef="#br0" timeOffset="420">1122 460 2090 0,'0'0'468'0,"0"0"-421"0,0 0-10 15,0 0 73-15,0 0 11 16,0 0-30-16,0 0-65 15,112 23-26-15,-102 4-93 16,-10 7-179-16,0-5-372 16,0-10-1237-16</inkml:trace>
  <inkml:trace contextRef="#ctx0" brushRef="#br0" timeOffset="550">1384 241 1884 0,'0'0'350'15,"0"0"-210"-15,112-135 16 16,-59 89-64-16,19 17-92 0,-12 15-233 16,-12 14-785-16</inkml:trace>
  <inkml:trace contextRef="#ctx0" brushRef="#br0" timeOffset="1246">2787 474 1313 0,'0'0'1403'16,"0"0"-1168"-16,0 0-137 0,0 0 66 15,-168-26-33-15,123 26-51 16,-3 26-38-16,2 13-32 15,8 6-8-15,12 8 8 16,13-2-10-16,13-3-6 16,0-7-9-16,30-7-66 15,7-13-29-15,5-14-31 16,6-7-24-16,3-9 47 16,-5-30-7-16,-4-11 15 15,-7-13 37-15,-8-9 61 16,-11-12 12-16,-11-7 89 15,-5-6 36-15,0 3 39 16,0 10-2-16,-2 19 1 0,-3 24-37 16,-1 20-27-1,3 18 4-15,3 3-92 0,0 31-2 16,0 24-3-16,0 25-6 16,0 11 0-16,3 8-2 15,10 0-19-15,6-8 0 16,-1-6-66-16,7-16-83 15,-1-18-57-15,3-25-88 16,2-21 13-16,-2-5 163 16,-1-31 97-16,-7-10 42 15,-6-2 0-15,-7 7 49 16,-6 9 99-16,0 10 9 16,0 14-14-16,0 3-43 15,0 5-79-15,0 25-8 0,8 0-13 16,8 5 0-16,8-7-2 15,5-6 1-15,11-15-23 16,8-7 2-16,1-4 22 16,-7-23 4-16,-7-9 8 15,-15-3 21-15,-18 1 88 16,-2 2-36-16,-14 6-25 16,-20 9-60-16,-4 2-28 15,-7 7-167-15,10 2-438 16,9 3-787-16</inkml:trace>
  <inkml:trace contextRef="#ctx0" brushRef="#br0" timeOffset="1422">3058 317 1627 0,'0'0'661'16,"0"0"-532"-16,0 0 36 15,0 0 92-15,96-125-60 16,-58 102-80-16,-4 8-97 15,1 12-20-15,-3 3-141 16,-8 48-231-16,-6 8-327 16,-11 4-944-16</inkml:trace>
  <inkml:trace contextRef="#ctx0" brushRef="#br0" timeOffset="1743">2271 209 2457 0,'0'0'557'0,"0"0"-557"16,0 0-102-16,287-31 77 15,-135 24-123-15,1 5-657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7:59.1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2503 0,'0'0'97'0,"0"0"-97"16,0 0-91-16,0 0-215 15,0 0-1772-15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00.6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2963 0,'0'0'309'16,"0"0"-309"-16,0 0-259 16,0 0-751-16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7:59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0 800 1646 0,'0'0'1047'16,"0"0"-1047"-16,0 0-159 16,165-130 159-16,-106 67 92 15,0-6-3-15,0-10-50 16,-8-6-15-16,-11-4-22 15,-19 8 34-15,-19 6 127 16,-2 20-44-16,-12 14 0 16,-20 19-11-16,-3 20-47 15,-6 2 2-15,1 40-63 16,0 28 0-16,0 21 0 16,11 17 0-16,7 5-1 15,6 0 1-15,8-8-23 16,6-12-1-16,2-14-40 0,0-19-39 15,0-20 13-15,5-18-57 16,11-18 4-16,5-2-13 16,9-19 67-16,7-19-37 15,6-6 40-15,2 0 62 16,3 9-13-16,1 10-6 16,-7 16 42-16,-4 9 1 15,-6 9 92-15,-8 25 50 16,-5 7-42-16,-6 5-69 15,1-3-31-15,7-4-177 16,-2-13-166-16,-1-12-607 0</inkml:trace>
  <inkml:trace contextRef="#ctx0" brushRef="#br0" timeOffset="488">986 596 977 0,'0'0'1490'0,"0"0"-1244"16,0 0-95-16,0 0 89 16,-165-7-22-16,119 30-117 15,9 12-45-15,7 5-31 16,11 3-24-16,11 3-1 16,8-5-21-16,8-10-48 15,25-6-32-15,6-11-132 16,7-14 9-16,3 0 29 0,-10-14 52 15,-4-16 98 1,-11 2 11-16,-11 4 34 0,-8 9 132 16,-5 6 119-16,0 9 33 15,0 0-130-15,0 4-88 16,-2 20-27-16,-3 8-39 16,5 4-7-16,0-3-9 15,0-3-57-15,23-12-38 16,7-8 10-16,5-10-76 15,-1 0 102-15,1-24 32 16,-3-7 43-16,-8-7 1 16,-4 1 11-16,-8 6 64 0,-6 9 71 15,-3 8 46 1,-3 12-14-16,0 2-74 0,0 5-84 16,0 21 8-16,0 10-29 15,0 8 5-15,0 1-5 16,0-7-82-16,16-13-95 15,8-13-429-15,0-12-818 0</inkml:trace>
  <inkml:trace contextRef="#ctx0" brushRef="#br0" timeOffset="634">1264 393 2448 0,'0'0'663'15,"0"0"-663"-15,0 0-157 0,0 0-12 16,0 0-499-16,0 0-1320 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7:58.0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339 151 2116 0,'0'0'529'0,"0"0"-494"16,0 0-13-16,0 0-9 16,0 0 80-16,-10 143 23 15,5-69-86-15,-4 5-24 0,2 4 19 16,-2-7-25-16,4-1 0 16,5-7 0-16,0-16-15 15,0-13-20-15,14-17-57 16,12-20-14-16,9-2 46 15,8-22 12-15,10-21-48 16,8-17-23-16,6-10-26 16,3-12 72-16,-1-7 32 15,-2-2 31-15,-8-1 10 16,-11 8 63-16,-12 14 73 16,-22 12 8-16,-10 18 72 15,-4 8 5-15,-11 13-49 0,-16 7-43 16,-2 12-30-1,-6 0-64-15,-2 29-15 0,-4 28-20 16,4 23 0-16,2 14 8 16,3 12-8-16,9 2-23 15,0-2 22-15,8-7-39 16,7-8-28-16,5-14-47 16,3-17-2-16,0-22 90 15,14-18-92-15,9-18 39 16,7-2 65-16,5-27 4 15,2-13 9-15,0-8-5 16,4 2 7-16,-6 7-2 16,0 11 13-16,-9 11-1 0,-8 14 32 15,-1 3-21 1,-6 22 98-16,-6 16-34 0,3 8-61 16,0 5 11-1,-1-8-35-15,7-7-8 0,4-16-7 16,1-16-110-16,6-4-22 15,1-19 68-15,1-17 23 16,0-10 50-16,-3 0-8 16,-5 3 14-16,-6 7 15 15,-3 14 66-15,-6 10 95 16,-4 12-45-16,0 0-56 16,0 12-22-16,0 17-32 15,2 3-8-15,1 1-13 16,-1-4-4-16,10-5-128 15,6-17-182-15,-2-7-199 0,0 0-328 16</inkml:trace>
  <inkml:trace contextRef="#ctx0" brushRef="#br0" timeOffset="123">1280 474 1577 0,'0'0'624'0,"0"0"-467"15,0 0-78-15,0 0-33 16,0 0-46-16,0 0-125 15,0 0-226-15,62-106-313 0</inkml:trace>
  <inkml:trace contextRef="#ctx0" brushRef="#br0" timeOffset="441">1476 691 1317 0,'0'0'264'0,"0"0"-175"0,0 0 60 16,0 0 179-16,160 9-225 15,-102-16-45-15,2-10-36 16,-4-5-11-16,-10 3 20 16,-14 2-24-16,-16-2 41 15,-16 3 54-15,0 1 22 16,-27 0 14-16,-15 5-21 16,-13 6-11-16,-3 4-16 15,2 0-21-15,3 19 30 16,7 13-48-16,13 6-38 0,15 8-4 15,13 4-9 1,5 3-1-16,10-3-18 0,27-8-44 16,18-9-62-16,10-16-119 15,18-12-67-15,9-5 94 16,28-41 66-16,-22-7-245 16,-17-5-696-16</inkml:trace>
  <inkml:trace contextRef="#ctx0" brushRef="#br0" timeOffset="616">2284 332 1420 0,'0'0'405'0,"0"0"-16"16,-3-171-28-16,-8 128-62 16,2 23-9-16,2 20-106 15,2 8-133-15,-1 40-23 0,1 27-27 16,2 18-1 0,1 11 0-16,-1 2 1 0,3-3-8 15,0-4-49-15,0-8-116 16,0-6-145-16,0-25-340 15,0-24-1435-15</inkml:trace>
  <inkml:trace contextRef="#ctx0" brushRef="#br0" timeOffset="781">2125 583 2133 0,'0'0'380'16,"0"0"-275"-16,0 0 0 15,0 0 16-15,140-23-67 16,-87 19-54-16,1-1-27 0,-17 0-292 16,-16 2-401-16</inkml:trace>
  <inkml:trace contextRef="#ctx0" brushRef="#br0" timeOffset="959">1594 274 2194 0,'0'0'515'0,"0"0"-458"15,0 0-35-15,0 0 52 16,135-58-12-16,-84 56-45 0,-3 2-17 16,1 29-85-16,-12 9-211 15,-16 8-410-15</inkml:trace>
  <inkml:trace contextRef="#ctx0" brushRef="#br0" timeOffset="1314">0 474 2869 0,'0'0'72'0,"0"0"-72"16,222-7-91-16,-83 2 1 16,-2 3-549-16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01.6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 2205 0,'0'0'388'0,"0"0"-301"16,0 0-87-16,0 0 23 15,0 0 19-15,0 0-24 16,51 0 30-16,-27 29-38 16,-1 10 2-16,-6 11 5 15,-9 10-16-15,-8 1 11 16,0-4-12-16,-2-6-16 0,-12-11 8 16,0-10 4-1,7-14 4-15,1-11 1 16,6-5-1-16,0-7-1 0,8-27-79 15,19-11-23-15,13-16 18 16,8-9-3-16,2-4 44 16,-1 7 33-16,-8 9 11 15,-15 17 113-15,-13 15 91 16,-10 16 7-16,-3 10-3 16,0 0-69-16,-27 36-64 15,-11 17-44-15,-6 16-29 16,0 11 40-16,12 2-33 15,16-8-8-15,13-6 16 16,3-10-16-16,19-8 6 16,16-12-7-16,8-11 1 0,13-13-2 15,6-14-35-15,42-16-114 16,-13-21-194-16,-13-3-493 0</inkml:trace>
  <inkml:trace contextRef="#ctx0" brushRef="#br0" timeOffset="199">1136 146 2450 0,'0'0'492'0,"0"0"-447"15,0 0 43-15,0 0 88 0,0 0-98 16,0 0-64-16,179 32-14 15,-114-22-178-15,-12-1-403 16,-13 0-385-16</inkml:trace>
  <inkml:trace contextRef="#ctx0" brushRef="#br0" timeOffset="361">1102 553 2727 0,'0'0'558'16,"0"0"-512"-16,0 0-3 16,0 0 28-16,0 0-46 0,194 0-25 15,-92 0-223-15,-3-7-914 16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07.8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48 193 2882 0,'0'0'109'0,"0"0"-36"16,0 0-73-16,0 0 201 15,69 134-101-15,-26-81-72 16,7 5-8-16,4-5-20 16,-3-5 18-16,-8-7-18 15,-11-10-99-15,-8-16-55 16,-13-8-230-16,-11-7-553 0</inkml:trace>
  <inkml:trace contextRef="#ctx0" brushRef="#br0" timeOffset="196">312 193 2371 0,'0'0'343'16,"0"0"-268"-16,0 0 176 16,0 0-61-16,0 0-64 15,-69 144-90-15,26-79-29 16,-7 5-7-16,-4-8-48 15,8-4-154-15,12-19-416 0,18-18-638 16</inkml:trace>
  <inkml:trace contextRef="#ctx0" brushRef="#br0" timeOffset="548">596 279 1612 0,'0'0'654'0,"0"0"-522"15,0 0 33-15,0 0 35 16,158 58 15-16,-119-53-100 16,2-5-33-16,-4 0-47 15,-2-17-10-15,-9-12 16 0,-3-10-7 16,-14-9-6-16,-9-2 14 15,0-3 0-15,-29 5 42 16,-11 12-24-16,-11 19 0 16,-7 17 9-16,-2 12-19 15,5 41 14-15,9 14 2 16,17 12-21-16,23 1 12 16,6-3-57-16,48-17 0 15,33-14 0-15,81-29-76 16,-14-17-221-16,-7 0-728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06.7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52 505 747 0,'0'0'1097'0,"0"0"-1097"16,0 0 13-16,171-118 23 15,-122 70 85-15,-7-5-42 16,-10-3-3-16,-7-4 10 16,-17 5 25-16,-8 9 12 15,0 10-11-15,-33 14 68 16,-6 15 1-16,-10 7-95 15,-4 12 15-15,-3 34-38 0,5 21-8 16,8 17-2 0,14 12-42-16,13 5 7 0,12-1-18 15,4-12-15-15,20-11-25 16,20-16-51-16,11-18-41 16,37-26-158-16,-14-10-389 15,-4-7-1066-15</inkml:trace>
  <inkml:trace contextRef="#ctx0" brushRef="#br0" timeOffset="478">756 588 401 0,'0'0'2089'0,"0"0"-1838"16,0 0-158-16,0 0 162 15,-174-23 27-15,118 39-131 0,3 18-76 16,9 7-27-16,15 2-40 15,16 1-8-15,13-3-10 16,0-6-49-16,35-8 5 16,10-8-75-16,8-14-65 15,6-5-44-15,-5-10 44 16,-6-21 86-16,-8-5 20 16,-10-3 56-16,-12 8 32 15,-10 7 168-15,-6 10 68 16,-2 12 30-16,0 2-89 15,0 9-101-15,-5 20-37 16,-2 9-30-16,7 3 18 16,0 0-27-16,0-7-12 0,18-10 4 15,6-12-47 1,3-10-31-16,-3-2-6 0,3-9 11 16,-3-23 80-16,-1-3-20 15,-3-6 1-15,-4 4 20 16,-6 9 0-16,-5 8 57 15,-5 13 94-15,0 7-34 16,0 0-48-16,0 27-69 16,-5 6 0-16,0 3-3 15,5 1 3-15,0-9-33 16,0-13-112-16,0-10-207 16,0-5-487-16</inkml:trace>
  <inkml:trace contextRef="#ctx0" brushRef="#br0" timeOffset="630">985 485 2742 0,'0'0'345'16,"0"0"-304"-16,0 0-4 16,0 0-37-16,0 0-146 15,0 0-539-15,-29-128-1027 0</inkml:trace>
  <inkml:trace contextRef="#ctx0" brushRef="#br0" timeOffset="786">622 286 2165 0,'0'0'609'15,"0"0"-570"-15,0 0-36 16,152-109-3-16,-61 65-112 15,-16 11-266-15,-14 9-1469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33.3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0 782 1644 0,'0'0'358'15,"0"0"-235"-15,0 0-14 0,0 0 67 16,0 0-51-16,0 0-71 16,0 0-32-16,80-60 21 15,-33 44 29-15,-1 10-29 16,-1 6-10-16,-5 12 10 15,-2 30-19-15,-11 13 21 16,-5 15-36-16,-6 7-9 16,-10-2 0-16,-6-7-19 15,0-16-2-15,0-15 8 16,0-15 13-16,0-16 1 16,0-6 16-16,-3-4 2 15,-3-31 1-15,-1-10-20 16,7-14-1-16,0-7-5 0,0 0 6 15,13 4-6-15,11 15 6 16,11 10 0-16,2 20 0 16,1 15-10-16,3 2 10 15,-8 32 0-15,1 15 6 16,-2 14-6-16,-7 0-9 16,2 1-21-16,5-8-67 15,21-21-187-15,-9-12-261 16,-4-19-1217-16</inkml:trace>
  <inkml:trace contextRef="#ctx0" brushRef="#br0" timeOffset="1208">1183 776 1647 0,'0'0'927'0,"0"0"-733"15,0 0-45-15,0 0 7 16,-194-18 12-16,135 53-22 15,7 12-102-15,7 12-25 16,21-1 10-16,24 0-29 16,7-14-11-16,42-8-115 15,19-16-64-15,7-14-42 16,-3-6-65-16,-9-12 70 16,-14-16 143-16,-15-5 47 15,-15-4 37-15,-13 9 92 16,-6 2 74-16,0 14 116 15,0 8-1-15,0 4-107 0,0 26-76 16,0 30-72-16,0 28 41 16,0 21-11-16,16 35-41 15,5-7 18-15,4 2-33 16,4-10 0-16,-5-32-2 16,-2 3 3-16,-9-20-1 15,-13-19 0-15,0-11-23 16,-6-18 14-16,-23-11-45 15,-5-17 3-15,-2 0 33 16,-2-39-25-16,9-30 1 16,10-53-48-16,19-55-7 15,16-41-27-15,49-7-29 16,10 41-35-16,-5 57 63 0,-24 55 43 16,-5 22 53-16,-4-5 29 15,1 11 48-15,-8 7 138 16,-8 20-39-16,-6 17-3 15,-1 12 10-15,-3 38-42 16,1 21-11-16,0 12-51 16,6 10-24-16,5-3-1 15,7-11-25-15,9-21-42 16,8-18-65-16,8-26-31 16,3-14-15-16,1-18 65 15,-5-32 60-15,-5-12-25 16,-12-11 25-16,-11 3 28 0,-5 8 3 15,-12 15 73-15,-4 19 117 16,-6 16 12-16,0 12-79 16,0 12-38-16,0 31-79 15,0 12 14-15,0 7-4 16,0 0-19-16,13-15-24 16,17-14-72-16,14-18-73 15,3-15-57-15,8-11 53 16,1-34 95-16,-2-14-59 15,-14-3-42-15,-8 3 128 16,-14 9 36-16,-14 16 15 16,-4 14 142-16,0 16 79 15,0 4 1-15,-10 20-135 0,1 30-54 16,6 8 27 0,3 9-26-16,0 1-20 0,25-10-14 15,24-12-26-15,10-20 13 16,3-22-22-16,-5-4-65 15,-14-28 82-15,-14-20-10 16,-23-10 28-16,-6-3 22 16,-22-5 21-16,-21 11 29 15,-11 7 24-15,5 15-26 16,4 7 2-16,18 15-32 16,18 11-26-16,9 0-14 15,12 2-101-15,35 18 50 16,11 3-9-16,11-1-36 15,7 0-6-15,-3 4 27 16,-6 4 10-16,-12 12 48 0,-18 10 5 16,-15 9 12-16,-15 3 11 15,-7 4-11-15,0-13 27 16,-3-18-27-16,3-18-10 16,0-19 8-16,0 0-37 15,25-29 17-15,10-15-71 16,1-14-84-16,4-4 42 15,1 0-44-15,-4 4 36 16,-5 5 101-16,-8 7 38 16,-11 10 4-16,-13 5 170 15,0 8-16-15,-43-1-154 16,-5 1-188-16,2 0-762 0</inkml:trace>
  <inkml:trace contextRef="#ctx0" brushRef="#br0" timeOffset="1394">2687 534 1378 0,'0'0'1272'15,"0"0"-1093"-15,0 0-138 16,0 0 138-16,0 0-16 16,194-39-104-16,-157 39-56 15,-18 8-3-15,-16 27-71 16,-35 37-25-16,-27-4-397 15,-12-7-409-15</inkml:trace>
  <inkml:trace contextRef="#ctx0" brushRef="#br0" timeOffset="1554">2183 515 1942 0,'0'0'588'0,"0"0"-442"16,0 0-9-16,0 0 81 15,0 0-40-15,162-76-98 16,-138 96-80-16,-21 47-87 16,-3 1-286-16,0-10-951 0</inkml:trace>
  <inkml:trace contextRef="#ctx0" brushRef="#br0" timeOffset="1723">2781 0 2687 0,'0'0'139'16,"211"61"-139"-16,-82-24-197 16,-5 2-386-16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05.9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2123 0,'0'0'429'0,"0"0"-429"16,0 0-33-16,0 0 33 15,0 0 70-15,40 146-28 0,-40-102-42 16,0-6-20-16,0-7 4 15,0-11-60-15,0-8-24 16,0-12 31-16,-3 0 46 16,-2-12 22-16,-1-17-8 15,6-10 0-15,0-6 3 16,0 2 6-16,6 1 0 16,13 9 13-16,5 13 0 15,0 15 61-15,3 5 42 16,2 15-16-16,1 19-32 15,-4 7-44-15,1 7-9 16,-1-3-15-16,7-4-82 16,18-7-52-16,-6-15-193 0,-2-12-962 15</inkml:trace>
  <inkml:trace contextRef="#ctx0" brushRef="#br0" timeOffset="451">687 17 1947 0,'0'0'634'0,"0"0"-491"16,0 0-50-16,0 0 109 15,0 0 24-15,-136 108-123 0,120-62-58 16,11-3-45 0,5-3-5-16,5-8-20 0,22-11-78 15,4-9-55-15,1-12-15 16,3 0-17-16,-5-7 37 15,-7-19 102-15,-6-1 51 16,-9 4 14-16,-8-2 93 16,0 8 91-16,0 8 20 15,0 7-48-15,0 2-40 16,0 14-85-16,0 27-39 16,0 24 19-16,14 19-24 15,17 32 22-15,1-3 14 16,9 5-35-16,-4 0 5 15,-7-22-6-15,-4 0 0 16,-7-17 16-16,-17-18-17 0,-2-23 0 16,-10-16 5-16,-27-20 5 15,-6-2 13-15,-6-19-22 16,1-24 0-16,6-18 14 16,12-11-15-16,16-14-27 15,14-27-33-15,60-56-112 16,7 27-401-16,7 10-984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04.9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185 415 2248 0,'0'0'327'0,"0"0"-282"15,0 0 10-15,0 0 88 16,0 0-32-16,-160 131-71 16,141-86-40-16,14-1 0 15,5-1 0-15,5-7-66 16,30-9-28-16,11-16-48 16,10-11-59-16,6 0-74 15,-6-31 11-15,-5-9 110 16,-14-4 116-16,-10-2 38 0,-12 8 124 15,-6 4 102-15,-9 10 97 16,0 12 2-16,0 7-77 16,0 5-76-16,0 3-142 15,0 23-18-15,0 10-11 16,5 7-1-16,16 3 0 16,11-5-48-16,11-7-70 15,8-12 69-15,5-15-47 16,-3-7-20-16,-2 0 25 15,-7-17-32-15,-13-12 80 16,-4-2 43-16,-11 0 6 16,-5 4 81-16,-8 8 42 15,-3 9 62-15,0 3-16 0,0 7-89 16,0 0-55-16,0 0-31 16,0 5-47-16,0 14 1 15,7 0-165-15,9-4-252 16,3-6-217-16</inkml:trace>
  <inkml:trace contextRef="#ctx0" brushRef="#br0" timeOffset="338">1300 418 1949 0,'0'0'615'0,"0"0"-493"16,0 0 126-16,0 0-9 15,-149 39-53-15,111-8-81 16,9 3-68-16,13 2-8 0,11-3-29 16,5-3-9-16,3-7 9 15,25-3-37-15,11-8-32 16,3-10-48-16,6-2-22 16,-6-7 9-16,-7-15 1 15,-5-4 78-15,-12 4 45 16,-6 3 6-16,-10 9 95 15,-2 6 82-15,0 4-36 16,0 0-62-16,0 0-76 16,0 11-3-16,0 6-1 15,0 5-56-15,0-3-84 16,0-7-173-16,0-5-368 16,0-4-515-16</inkml:trace>
  <inkml:trace contextRef="#ctx0" brushRef="#br0" timeOffset="526">1126 0 2002 0,'0'0'356'16,"0"0"-254"-16,0 0-66 15,0 0 103-15,0 0-9 16,0 0-37-16,0 0-93 15,107 120-118-15,-107-60-196 0,0-7-734 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03.1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247 24 1874 0,'0'0'392'0,"0"0"-264"16,0 0-72-16,0 0 115 15,0 0-14-15,0 0-19 16,3 162-18-16,-3-69-72 15,0 4-20-15,0-6-22 16,0-11-6-16,0-18-13 16,0-13-198-16,0-16-154 15,7-14-331-15,2-11-1062 0</inkml:trace>
  <inkml:trace contextRef="#ctx0" brushRef="#br0" timeOffset="890">0 470 1724 0,'0'0'649'15,"0"0"-584"-15,0 0-65 16,0 0 0-16,0 0 18 16,0 0 35-16,169-3-44 15,-102 6-3-15,0 14 4 16,-3 1-9-16,-5 9 20 15,-11 2-21-15,-8 2 1 16,-8 3 15-16,-11 2-16 0,-5-2 0 16,-2-3-6-16,0-7-10 15,2-7-20-15,2-7-51 16,8-10-32-16,4 0 5 16,5-22-48-16,-3-16 51 15,0-6 76-15,-4 1 35 16,-7 7 9-16,-8 9 98 15,-8 15 63-15,-2 8 97 16,-3 4-68-16,0 0-119 16,0 11-51-16,0 18-28 15,0 7 11-15,0 5-12 16,0 0-16-16,11-10-19 16,7-9-81-16,11-12 3 0,3-10-32 15,9-5-91-15,1-24 44 16,-2-7 37-16,-1-5 45 15,-13 5 110-15,-10 10 12 16,-8 9 81-16,-8 9 45 16,0 8 90-16,0 0-14 15,0 0-119-15,0 20-86 16,-6 6 21-16,4 11-21 16,2-2-5-16,0-1-4 15,18-10-77-15,12-9-4 16,10-13-41-16,3-2 81 15,-3-14-21-15,-10-18 25 16,-14-4 37-16,-16-5 40 0,0 3 33 16,-30 1 57-16,-7 9 1 15,-7 4 4-15,7 7-35 16,5 8-41-16,8 6-1 16,13 3-4-16,11 0-54 15,0 0-23-15,16 12-8 16,19 5 12-16,8 2-5 15,6 0-37-15,-2-2 4 16,-1 2 30-16,-7 3-6 16,-9 4 4-16,-11 3-52 15,-8 5 27-15,-8 2 42 16,-3-2-25-16,0-5 20 16,0-10-148-16,0-9 96 0,0-10 41 15,0 0-59 1,11-17 5-16,7-15 50 0,3-6 0 15,3-5 14-15,1 0 18 16,-4 1 9-16,-5 6 64 16,-2 8 3-16,-9 6-2 15,-5 2-35-15,-3 4-39 16,-18 1-154-16,-9 6-481 0</inkml:trace>
  <inkml:trace contextRef="#ctx0" brushRef="#br0" timeOffset="1098">1022 356 1920 0,'0'0'326'16,"0"0"-213"-16,0 0-68 16,0 0 77-16,0 0 9 15,0 0-55-15,142-137-22 16,-103 126-33-16,-6 8-21 15,-6 3-104-15,-8 0-165 16,-3 7-298-16,-11 0-1211 0</inkml:trace>
  <inkml:trace contextRef="#ctx0" brushRef="#br0" timeOffset="1252">1492 0 1639 0,'0'0'307'0,"0"0"-176"0,0 0 27 16,0 0 1-16,0 0-54 16,0 0-105-16,0 0-61 15,127 92-161-15,-146-42-515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14.3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0 241 2579 0,'0'0'520'16,"0"0"-475"-16,0 0-36 16,0 0 52-16,137 0 52 15,-73 0-60-15,6 0-26 16,4 0-19-16,-7 0-7 0,-8 0-2 15,-14 6-88-15,-17-1-214 16,-16-2-221-16,-12-3-377 0</inkml:trace>
  <inkml:trace contextRef="#ctx0" brushRef="#br0" timeOffset="163">198 0 2428 0,'0'0'539'15,"0"0"-496"-15,0 0 117 16,0 0 107-16,-8 154-114 16,11-84-77-16,13 2-76 0,5 2-70 15,6 16-125 1,-6-19-481-16,-7-18-1849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12.5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0 529 2306 0,'0'0'495'0,"0"0"-469"16,0 0-14-16,0 0 139 15,171-17-74-15,-99 5-47 16,6-2-30-16,15-8-36 16,-21 2-312-16,-19 4-590 0</inkml:trace>
  <inkml:trace contextRef="#ctx0" brushRef="#br0" timeOffset="188">310 245 2235 0,'0'0'377'16,"0"0"-270"-16,0 0-69 15,0 0 120-15,0 178-38 16,0-111-68-16,2 3-52 16,12-5-23-16,10 2-120 15,-2-16-160-15,-3-15-410 0</inkml:trace>
  <inkml:trace contextRef="#ctx0" brushRef="#br0" timeOffset="443">1101 115 2422 0,'0'0'460'0,"0"0"-423"15,0 0-28-15,16 202 70 16,-13-98 83-16,3 23-65 16,-6-7-71-16,3 3 7 15,-3-8-33-15,0-23-18 16,0-5-59-16,0-22-47 16,2-30-102-16,1-27-123 15,-1-32-15-15,-2-25-139 16,0-8-1108-16</inkml:trace>
  <inkml:trace contextRef="#ctx0" brushRef="#br0" timeOffset="892">1043 139 1646 0,'0'0'309'16,"0"0"-171"-16,0 0 44 16,0 0 47-16,0 0-66 15,123-130-10-15,-67 127-56 16,6 3 2-16,-2 13-45 15,2 18-41-15,-13 10 14 16,-17 9-27-16,-22 3-4 16,-10 3-10-16,-10-1 14 15,-31-5-6-15,-4-6-7 16,0-8 2-16,1-12-1 0,13-10 12 16,9-9 0-1,12-5-7-15,10 0 7 16,0-2-10-16,0-13-43 0,18-4 2 15,11 2 44-15,9 5-30 16,2 5-56-16,0 7 54 16,-2 0-1-16,-7 10 18 15,-3 14 16-15,-7 5 6 16,-10 4 11-16,-6 4-11 16,-5 1 0-16,0-2 24 15,-19 0 75-15,-13-5-42 16,-13-2-31-16,-6-7 25 15,-6-5 23-15,2-12-25 16,4-5 3-16,14-3-19 16,7-21-33-16,20-5-87 0,10-26-161 15,26 7-289-15,9 4-352 16</inkml:trace>
  <inkml:trace contextRef="#ctx0" brushRef="#br0" timeOffset="1145">1682 615 111 0,'0'0'1528'16,"0"0"-1344"-16,0 0-84 15,0 0 67-15,0 0 125 16,146-86-29-16,-135 69-30 16,-2 7-33-16,-9 10-39 15,0 0 8-15,0 0-84 0,0 24-46 16,0 12-7-16,0 12-26 15,0 10 1-15,0 5-5 16,0-3-2-16,2-7-11 16,11-7-62-16,3-15-71 15,0-26-153-15,-2-5-408 16,-9 0-748-16</inkml:trace>
  <inkml:trace contextRef="#ctx0" brushRef="#br0" timeOffset="1604">2015 161 2225 0,'0'0'460'0,"0"0"-420"16,0 0 69-16,150-37 66 15,-90 35-82-15,1 2-20 16,-8 5-58-16,-5 24 14 15,-18 17-10-15,-16 9-13 16,-14 10 21-16,-9 7-27 16,-28-2-42-16,-6-5 8 15,5-17-49-15,12-19-30 16,10-20-7-16,10-9 54 16,6-21-59-16,16-30-104 0,28-14-7 15,9-7 52 1,5-3-32-16,2 8 7 0,-7 10 151 15,-11 13 58-15,-10 10 202 16,-10 12 101-16,-11 11 158 16,-9 8-95-16,-2 3-81 15,0 0-86-15,-7 19-91 16,-14 13-57-16,-7 13 45 16,7 11-24-16,3 2-13 15,9-3-5-15,9-7-53 16,0-7-1-16,25-12-59 15,12-10-80-15,42-19-71 16,-3 0-366-16,-4-22-282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10.1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 1781 0,'0'0'330'16,"0"0"-163"-16,0 0-98 15,0 0 83-15,0 0 44 16,0 0-72-16,21 14-70 16,0 3 52-16,9 9-18 15,5 9-36-15,2 3 17 16,3 0-21-16,-2 1-4 15,-3-6-14-15,-4-6-29 16,-4-6-2-16,-3-8-92 0,3-13-221 16,-6-3-300-16,-5-16-146 15</inkml:trace>
  <inkml:trace contextRef="#ctx0" brushRef="#br0" timeOffset="277">521 0 1852 0,'0'0'610'15,"0"0"-499"-15,0 0-29 16,0 0 127-16,0 0-1 16,-40 178-105-16,10-98-38 0,-7 1 2 15,-4 4-36-15,2-4-7 16,1-11-22-16,6-12-2 15,9-13 19-15,4-10-19 16,5-12-9-16,3-8-3 16,6-5-62-16,3-6-39 15,2-4-110-15,5 0-132 16,18-22-275-16,5-1-268 0</inkml:trace>
  <inkml:trace contextRef="#ctx0" brushRef="#br0" timeOffset="592">944 424 2141 0,'0'0'546'0,"0"0"-473"16,0 0 33-16,0 0 141 15,0 0-70-15,0 0-73 16,0 0-78-16,21 0-11 0,11 0 18 16,8 0-12-1,3 0 12-15,-1 0-33 0,-9-3-10 16,-7 1-14-16,-4-1-157 15,-6 1-327-15,-11 2-373 0</inkml:trace>
  <inkml:trace contextRef="#ctx0" brushRef="#br0" timeOffset="795">879 741 2479 0,'0'0'517'0,"0"0"-430"16,0 0 22-16,0 0 53 0,0 0-29 15,0 0-83-15,169 0-50 16,-111 0-3-16,17-5-168 16,-13-7-449-16,-11 5-1862 0</inkml:trace>
  <inkml:trace contextRef="#ctx0" brushRef="#br0" timeOffset="1119">1935 238 1932 0,'0'0'745'16,"0"0"-605"-16,0 0-128 15,0 0 131-15,0 0 68 16,0 0-130-16,0 0 21 16,25 198-50-16,-12-61-19 15,-3 31 14-15,-7-9-28 16,-1-36-7-16,-2-41-12 15,0-29 0-15,4-5-33 16,1-10-155-16,2-23-178 0,-1-15-431 16,-3-5-1224-16</inkml:trace>
  <inkml:trace contextRef="#ctx0" brushRef="#br0" timeOffset="1597">1849 306 1392 0,'0'0'998'0,"0"0"-766"16,0 0-171-16,0 0 46 15,0 0 49-15,0 0-53 16,153-94-21-16,-86 89-52 16,2 5 2-16,-4 0 37 0,-9 29-35 15,-13 10-13 1,-19 9-21-16,-16 10 1 0,-8 2-10 15,-22 0-2-15,-15-7-22 16,-6-8 21-16,3-11-1 16,11-12 13-16,4-13 0 15,12-6 1-15,8-3 19 16,5 0-19-16,0 0-1 16,0-10-30-16,21 0-34 15,8 1 49-15,11 1 7 16,6 6-5-16,0 2-26 15,-1 0 10-15,-4 24 29 16,-4 5-1-16,-8 5 2 16,-5 2 7-16,-10 0-8 15,-9-2 32-15,-5-3 7 0,-14-2-12 16,-26-5 34-16,-11-7-5 16,-4-8-12-16,-2-6 28 15,3-3-46-15,12 0-25 16,10-15-1-16,13-6-41 15,19-28-171-15,14 9-485 16,18-1-1255-16</inkml:trace>
  <inkml:trace contextRef="#ctx0" brushRef="#br0" timeOffset="1868">2587 787 689 0,'0'0'1694'0,"0"0"-1447"16,0 0-189-16,0 0 179 0,0 0-71 16,0 0-107-16,14 127-31 15,26-105-28-15,14-5-13 16,9-10-14-16,4-7 9 16,-5-5 17-16,-13-21 2 15,-23-3 14-15,-24 0 74 16,-2 0 35-16,-28 8 24 15,-21-1-44-15,-6 7-76 16,-3 4-28-16,8-9-106 16,15 8-413-16,16-5-906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15.5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676 62 1979 0,'0'0'508'0,"0"0"-410"16,0 0 93-16,0 0 76 15,0 0-53-15,0 0-121 16,-188-71-59-16,111 71 2 16,-11 28-13-16,-3 13 5 15,7 8-7-15,19 8-21 16,16 1 9-16,22-3-9 16,25-2-12-16,2-7-2 0,23-8-41 15,21-9 16-15,6-10-19 16,4-12 14-16,-1-7 25 15,-5 0-26-15,-13 0 7 16,-16-7 37-16,-19 0 1 16,0 5 81-16,-40 2-9 15,-17 0-7-15,-6 21 7 16,-2 13-13-16,12 10 2 16,16-1-1-16,21 0-27 15,16-5 17-15,37-9-40 16,60-9-8-16,46-15-2 15,45-5 0-15,-28-10-159 16,-29-9-484-16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18.2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254 352 2428 0,'0'0'363'0,"0"0"-293"15,0 0 62-15,0 180 56 16,5-86-20-16,0 7-95 16,6-5-49-16,3-7-1 15,4-12-23-15,1-19-36 16,-1-15-83-16,1-19-93 16,-8-24-252-16,-6 0-255 0,-5-16-1113 15</inkml:trace>
  <inkml:trace contextRef="#ctx0" brushRef="#br0" timeOffset="165">0 787 679 0,'0'0'1675'0,"0"0"-1362"16,0 0-237-16,0 0 97 16,0 0 35-16,0 0-43 15,155 0-66-15,-83-5-99 16,2-5-5-16,18-11-131 15,-20 4-451-15,-16-2-1071 0</inkml:trace>
  <inkml:trace contextRef="#ctx0" brushRef="#br0" timeOffset="473">890 221 2393 0,'0'0'492'0,"0"0"-440"15,-8 131-41-15,-16-9 141 0,-6 42 52 16,-2 17-92-16,2-4-52 15,12-42-42-15,5-46-18 16,9-34 0-16,4-23-9 16,0-6-80-16,0-11-69 15,0-15-190-15,0-15-426 16,0-18-1091-16</inkml:trace>
  <inkml:trace contextRef="#ctx0" brushRef="#br0" timeOffset="715">1141 364 2642 0,'0'0'473'0,"0"0"-472"0,0 0 7 16,11 175 127-16,-4-93-8 15,7 9-72-15,0-1-18 16,2-4-37-16,0-6-16 16,0-13-95-16,-11-12-159 15,0-19-377-15,-5-16-829 0</inkml:trace>
  <inkml:trace contextRef="#ctx0" brushRef="#br0" timeOffset="984">994 802 2198 0,'0'0'504'15,"0"0"-480"-15,0 0-6 16,0 0 78-16,172-10-37 16,-101 5-30-16,4 2-28 15,-6 3 5-15,-7 0 2 16,-8 10 10-16,-15 17-5 15,-11 9 23-15,-10 9 9 16,-7 6 31-16,-6-3 26 16,-5-2-70-16,0-10-7 15,0-12-25-15,0-10-111 0,12-14-164 16,-3-9-294-16,0-15-149 16</inkml:trace>
  <inkml:trace contextRef="#ctx0" brushRef="#br0" timeOffset="1127">1580 626 2356 0,'0'0'562'15,"0"0"-480"-15,0 0-41 16,0 0-41-16,0 0-21 16,0 0-228-16,0 0-475 15,35-80-1220-15</inkml:trace>
  <inkml:trace contextRef="#ctx0" brushRef="#br0" timeOffset="1839">1881 876 1774 0,'0'0'222'16,"0"0"-174"-16,0 0 31 16,0 0 229-16,0 0-64 15,6 140-161-15,-17-126-55 16,-2-6-10-16,3-8-18 15,-2 0-1-15,8-13-14 16,1-16-28-16,3-7 14 16,0-7-14-16,12 2 7 15,11 2 11-15,-2 8 3 16,0 9 16-16,-5 13 6 16,0 9 29-16,0 0 60 0,-2 7-13 15,-4 20-16-15,4 9-5 16,-1 2-42-16,6 8-1 15,4 0-12-15,2-3-7 16,-1-5-4-16,-6-6-65 16,-2-11-65-16,-4-9-38 15,1-12-23-15,3 0 34 16,3-28 121-16,7-20 47 16,6-12-8-16,3-13 8 15,5-9-8-15,-2-2 7 16,2-3-5-16,-3 6 6 15,-5 6 52-15,-8 12 135 0,-13 13 110 16,-11 12-22-16,0 13-33 16,-11 9-49-16,-10 6-64 15,-5 10-26-15,1 0-61 16,-1 26-27-16,-1 20 2 16,5 17-17-16,4 11 0 15,4 8 0-15,6 5-4 16,3-3 3-16,5-2-45 15,0-15-34-15,0-14-22 16,5-17 8-16,8-19 22 16,6-15-12-16,3-2 2 15,4-9 69-15,6-13 7 16,6-2 6-16,5 7 10 0,8 12-2 16,2 5 115-1,1 5 17-15,-6 27-54 0,-6 6-20 16,-12 5-27-16,-9-2-21 15,-5-7 7-15,-7-10-25 16,-7-10-9-16,-2-9-39 16,0-5-82-16,-2-26-101 15,-21-13-459-15,-3-7-503 0</inkml:trace>
  <inkml:trace contextRef="#ctx0" brushRef="#br0" timeOffset="2020">1638 161 2803 0,'0'0'305'0,"0"0"-305"16,0 0-67-16,0 0 56 15,249-91-4-15,-135 50-429 16,-9 12-953-16</inkml:trace>
  <inkml:trace contextRef="#ctx0" brushRef="#br0" timeOffset="2230">3262 732 2652 0,'0'0'443'0,"0"0"-443"15,0 0-627-15,0 0 389 16,0 0-2-16,0 0-1572 0</inkml:trace>
  <inkml:trace contextRef="#ctx0" brushRef="#br0" timeOffset="2349">3366 1169 2248 0,'0'0'989'0,"0"0"-893"0,0 0-96 15,0 0-22-15,0 0-211 16,0 0-1296-16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17.2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51 166 1888 0,'0'0'376'15,"0"0"-247"-15,0 0-95 16,-27 149 122-16,19-72 3 16,2 7-17-16,4 0-73 15,-1-10-39-15,1-11-8 16,-1-17-4-16,3-20 3 16,0-11 13-16,0-13-33 15,0-2 17-15,0-9 42 16,0-25-21-16,0-19-39 0,0-17-3 15,0-12-22-15,5-4 25 16,4 6-24-16,-2 13 24 16,-2 16 20-16,1 20 7 15,-1 19 9-15,3 12 3 16,5 0-22-16,6 24 2 16,11 15 4-16,2 14-1 15,3 9-10-15,-3 3-11 16,-6 0-1-16,-1-10-36 15,-7-9-31-15,-1-17 26 16,-4-12-22-16,0-17 23 16,3 0-33-16,6-19-19 15,7-27 12-15,5-17-43 16,3-12-17-16,4-6 76 16,-1 6 11-16,-10 15 53 0,-9 17 77 15,-10 21 86-15,-8 17 62 16,-3 5-60-16,0 5-81 15,0 32-47-15,0 15-17 16,0 20 25-16,-5 13-24 16,-4 1-7-16,2-6-14 15,3-10-1-15,1-15-51 16,3-14-55-16,0-29-155 16,9-10-230-16,5-2-208 0</inkml:trace>
  <inkml:trace contextRef="#ctx0" brushRef="#br0" timeOffset="220">1023 0 28 0,'0'0'2301'15,"0"0"-1985"-15,0 0-249 16,-37 223 50-16,5-86 89 15,1-2-56-15,4-14-60 16,5-25-60-16,9-31-30 16,4-7-15-16,9-8-129 15,0-24-228-15,0-19-402 0</inkml:trace>
  <inkml:trace contextRef="#ctx0" brushRef="#br0" timeOffset="712">1013 507 1071 0,'0'0'896'0,"0"0"-758"16,0 0-81-16,0 0 5 16,190-118 12-16,-132 68-4 15,2-6-55-15,-12 1 25 16,-13 4-15-16,-16 5-24 15,-19 11 31-15,0 8 17 0,-16 11 82 16,-14 6 56 0,-7 10-45-16,-4 0-71 0,-4 19-11 15,5 20-24-15,2 13 2 16,12 14-22-16,7 5-14 16,11 9 8-16,5 2-10 15,3-1 0-15,0-8-2 16,0-10-41-16,3-18-4 15,5-14-32-15,-3-14 21 16,0-12 25-16,1-5-33 16,2 0 24-16,5-27 42 15,6-11-1-15,5-5 0 16,10-5-1-16,5 4-2 16,3 10 4-16,-2 17 7 0,1 15 60 15,-2 2 11-15,-4 19 22 16,-3 20 17-16,-6 7-84 15,-10 2-13-15,-7-2 19 16,-4-6-39-16,-3-6-56 16,10-10-107-16,-1-12-334 15,1-9-300-15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30.4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 0 1965 0,'0'0'513'16,"0"0"-458"-16,0 0 44 16,0 0 94-16,29 139-86 0,-29-78-107 15,-19 35-15-15,-16-14-446 16,-2-12-1275-16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37.4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351 0 401 0,'0'0'1802'16,"0"0"-1487"-16,0 0-160 15,0 0 3-15,0 0 56 16,0 0-69-16,-9 132-77 16,2 14-5-16,4 3-10 15,0-6-32-15,3-19 8 16,0-34-17-16,13-4-12 16,12-1 0-16,5-33-32 15,8-28-78-15,-1-24-81 0,11-52-139 16,-12-18-362-16,-13-6-1279 15</inkml:trace>
  <inkml:trace contextRef="#ctx0" brushRef="#br0" timeOffset="358">0 427 2228 0,'0'0'488'0,"0"0"-412"16,0 0-55-16,0 0 42 15,162 3 94-15,-75 2-64 16,12 5-78-16,7 6-9 16,-4 9-6-16,-11 12 0 0,-13 10 15 15,-18 15-15-15,-23 12-52 16,-18 4 52-16,-13 2-39 16,-6-10-13-16,0-15-52 15,0-17 55-15,-10-22 49 16,1-16 1-16,-4 0 5 15,7-38 25-15,3-24-7 16,3-17-6-16,0-13 1 16,19-3-11-16,11 3 25 15,8 15-23-15,2 18-2 16,8 20-11-16,-5 22 3 16,4 17-17-16,-1 6-117 15,13 56-177-15,-11-4-299 16,-8 0-808-16</inkml:trace>
  <inkml:trace contextRef="#ctx0" brushRef="#br0" timeOffset="936">1537 537 1565 0,'0'0'784'16,"0"0"-565"-16,0 0-89 15,0 0 115-15,-176 31-58 16,147 13-103-16,13 12-38 15,16 12-46-15,0-4 0 16,35 0-50-16,18-10-64 16,15-15-110-16,8-19-61 15,2-20 153-15,-11-4-3 0,-10-35 1 16,-22-14 73-16,-30-6 61 16,-5 1 19-16,-34 1 129 15,-18 9 12-15,-8 15 60 16,4 14-57-16,13 9-36 15,14 10-48-15,23 0-72 16,6 10-7-16,35 9-2 16,27-5-85-16,19 1-7 15,8-7 21-15,5 0-3 16,-7 6 40-16,-9 8 20 16,-14 9 16-16,-18 15 12 15,-16 7 16-15,-11 9-7 16,-9 2 3-16,-10 0-18 0,0-10-6 15,0-14-31 1,0-11-2-16,0-20-3 0,-3-9 9 16,-1-6 4-16,4-34 6 15,0-15 17-15,0-15 10 16,32-2 4-16,8-2 45 16,14 9 19-16,2 18 5 15,-1 23 43-15,-2 20 5 16,-12 4-9-16,-10 39-1 15,-9 20-39-15,-10 11-38 16,-5 9-16-16,-1-1-28 16,-1-8-15-16,6-17-120 15,10-31-236-15,1-14-297 16,3-8-1344-16</inkml:trace>
  <inkml:trace contextRef="#ctx0" brushRef="#br0" timeOffset="1347">3130 655 2628 0,'0'0'597'0,"0"0"-541"15,-159 1 89-15,84 33 47 16,7 12-32-16,14 10-70 16,33 6-90-16,21 0-3 15,18-5-76-15,47-6-68 16,21-14-71-16,9-17-258 15,5-18-6-15,-9-2 263 0,-16-20 193 16,-20-12 26-16,-20-5 63 16,-22 6 114-16,-13 11 203 15,0 9-45-15,-16 11-125 16,-6 11-84-16,0 42-74 16,4 28 46-16,7 46 1 15,11 51-57-15,24 39 28 16,12-18-64-16,1-41 2 15,-15-58 2-15,-12-46-9 16,-10-5-1-16,0-3 0 16,-16-10-16-16,-30-22 5 15,-23-14-4-15,-5-19 8 16,-1-38-7-16,2-47 14 16,27-50-36-16,46-56-69 15,0 25-135-15,25 29-513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27.5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0 405 1952 0,'0'0'290'16,"0"0"-262"-16,0 0-19 16,0 0 45-16,0 0 38 15,0 0-58-15,32-37-19 16,-11 11 16-16,-1-1 11 15,1 1 58-15,-5 4-3 16,-2 5-12-16,-7 8-28 16,-2 7-38-16,2 2-9 15,-3 0-8-15,4 7 4 0,3 21 49 16,0 11-17 0,2 11-25-16,-2 6 0 0,0-1-13 15,-4-4-1-15,-2-10-11 16,2-15 7-16,-5-12-5 15,1-9 10-15,-1-5-9 16,-2 0 0-16,3-17 9 16,0-16 0-16,2-10 0 15,3-6 0-15,3-4 0 16,2 5 0-16,4 7 0 16,-5 10-6-16,2 14 12 15,-1 7-2-15,6 10-4 16,4 0 0-16,7 30 9 15,0 13 27-15,0 10 2 0,-4 5-26 16,-8 2-4-16,1-5-16 16,-3-9-25-16,16-11-80 15,-2-15-143-15,-4-13-394 0</inkml:trace>
  <inkml:trace contextRef="#ctx0" brushRef="#br0" timeOffset="182">830 320 1820 0,'0'0'321'16,"0"0"-149"-16,0 0-21 0,0 0 20 16,139 34-34-16,-95-25-137 15,10-2-46-15,-9-2-314 16,-15-2-629-16</inkml:trace>
  <inkml:trace contextRef="#ctx0" brushRef="#br0" timeOffset="360">752 626 2160 0,'0'0'357'0,"0"0"-274"15,0 0-32-15,0 0 141 0,0 0-51 16,0 0-141 0,210 10-27-16,-132-10-217 0,-11-8-678 0</inkml:trace>
  <inkml:trace contextRef="#ctx0" brushRef="#br0" timeOffset="683">1575 476 1111 0,'0'0'1232'16,"0"0"-1109"-16,0 0-117 0,0 0 14 15,125-156 23-15,-90 98 6 16,-5-4-22-16,-9 2-27 15,-7 6 104-15,-6 11 32 16,-8 15-9-16,0 13 24 16,0 15-10-16,0 0-41 15,-8 38-58-15,-9 20-42 16,4 22 19-16,-3 8-19 16,8 4 0-16,3-5-12 15,5-15-54-15,10-9-143 16,15-22-355-16,-4-17-496 0</inkml:trace>
  <inkml:trace contextRef="#ctx0" brushRef="#br0" timeOffset="1006">2008 488 1832 0,'0'0'481'15,"0"0"-422"-15,0 0 37 16,0 0 32-16,147-163-50 16,-109 105-28-16,-6 0-24 15,-11 3 12-15,-7 7 70 16,-9 12 22-16,-5 12 21 16,0 11-22-16,0 13-45 15,0 0-2-15,-8 27-57 16,0 24-24-16,0 16 10 0,3 12-11 15,-1 3 0 1,6-5-8-16,0-7 8 0,0-12-13 16,0-15-82-16,0-11-125 15,6-18-136-15,4-7-355 16,1-7-1266-16</inkml:trace>
  <inkml:trace contextRef="#ctx0" brushRef="#br0" timeOffset="1555">2616 116 1691 0,'0'0'880'15,"0"0"-722"-15,0 0-84 16,0 0 79-16,0 0-29 15,0 0-73-15,0 0-39 16,116-34 12-16,-72 34-24 16,-7 0 0-16,0 0 0 15,-7 0 0-15,-9 2-2 16,-10 0 1-16,-11 1 1 16,0-1 3-16,-9-2-3 15,-19 0 6-15,-13 0 3 0,-6 0-9 16,-8 0 24-16,2-7 19 15,0 0-5-15,-1 5 47 16,10 2-42-16,3 0-10 16,8 9 21-16,12 13-48 15,10 5 0-15,11 1-6 16,0 1 1-16,16 2-1 16,19-2 0-16,8 3 0 15,8-6 3-15,3 3-3 16,-4 0-1-16,-1 0 0 15,-1 2 1-15,-8 3-3 16,-5-1 3-16,-9 3 0 16,-13-4 6-16,-13-1-4 15,0-2 26-15,-28-1 7 16,-16-3-34-16,-4-3 19 0,0-8-20 16,0-7-20-16,8-7-41 15,-9 0-177-15,12-19-533 16,2-3-1579-16</inkml:trace>
  <inkml:trace contextRef="#ctx0" brushRef="#br0" timeOffset="2020">455 984 2141 0,'0'0'382'16,"0"0"-273"-16,0 0 61 15,0 0 32-15,0 0-30 0,0 0-78 16,137-7-13-16,-68 5-26 16,14 2-7-16,37 0 20 15,45 0-32-15,60 7-18 16,27 5 15-16,4 0-3 15,-18-2 15-15,-32-5-20 16,-18-3-25-16,-42 0 17 16,-42-2-17-16,-37 0 0 15,-21 0-7-15,-9 0-5 16,-9 0-98-16,-12 0-180 16,-16-12-751-16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33.2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2357 0,'0'0'311'0,"0"0"-235"0,0 0-55 15,147 2 14-15,-86-2 45 16,6 0-80-16,14 3-74 16,-18 4-237-16,-17 3-551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33.3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 1896 0,'0'0'910'0,"0"0"-721"16,0 0-134-16,0 0 71 15,158-3-50-15,-70-6-76 16,37 4-81-16,-21 2-553 15,-20 3-1731-15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35.1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2716 0,'0'0'344'16,"0"0"-238"-16,0 0-82 15,0 0 17-15,169 22-35 16,-88-22-6-16,-7 0-285 15,-16 0-574-15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35.2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 2789 0,'0'0'547'0,"0"0"-516"15,0 0-30-15,0 0 4 16,248 0-5-16,-124-21-277 16,-7 2-1235-16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33.8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158 493 2154 0,'0'0'353'0,"0"0"-216"16,0 0-116-16,0 179 63 16,0-83 114-16,0 10-87 15,0 2-59-15,-6-4-29 16,-2-11-22-16,3-13 11 0,3-22-12 16,2-17-34-1,0-22-114-15,0-19-163 0,18-22-194 16,3-21 188-16,-2-10-586 15</inkml:trace>
  <inkml:trace contextRef="#ctx0" brushRef="#br0" timeOffset="402">200 662 1220 0,'0'0'394'0,"-3"-128"-190"16,3 68 31-16,12 5 7 16,14 19-36-16,6 17-33 15,5 12-67-15,6 7 15 16,0 4-19-16,-2 28-37 15,-9 11-2-15,-11 12-40 16,-11 3-7-16,-10 4 22 16,0-6-32-16,-16-8 1 0,-10-9-7 15,-4-13 0 1,6-9-1-16,6-10 1 0,4-7-3 16,9 0-9-16,5 0-17 15,0-12-14-15,8-5 14 16,15 0-1-16,9 3 21 15,3 7-16-15,0 7-1 16,0 0 25-16,-3 10-10 16,-2 16 10-16,-9 5 1 15,-8-2 20-15,-8 2 12 16,-5-4 15-16,-7-5-19 16,-25-1 14-16,-12-7-21 15,-3-4 14-15,-6-7-7 16,-2-3-19-16,8-3 16 15,4-16-25-15,17-2-38 0,26-14-103 16,0 9-243-16,16 2-482 16</inkml:trace>
  <inkml:trace contextRef="#ctx0" brushRef="#br0" timeOffset="653">1000 963 1942 0,'0'0'310'16,"0"0"-192"-16,0 0 122 15,0 0 52-15,0 0-83 16,0 0-77-16,0 0-24 0,107-80-12 16,-107 80 10-1,0 8-28-15,0 23-33 0,-3 10-11 16,-8 9-34-16,3 1-9 15,2-3-65-15,6-5-116 16,0-14-329-16,4-12-334 0</inkml:trace>
  <inkml:trace contextRef="#ctx0" brushRef="#br0" timeOffset="1048">0 443 1753 0,'0'0'332'16,"0"0"-234"-16,0 0-35 15,0 0 150-15,77-164-21 16,-26 112-68-16,7-1-22 16,4 2-5-16,0 6 7 0,-6 8 7 15,-10 14-21-15,-6 8-12 16,-8 15-17-16,-6 0-29 15,1 19 52-15,-1 17-33 16,9 10-51-16,8-1-1 16,67 11-159-16,-11-13-384 15,3-9-164-15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31.8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276 635 1694 0,'0'0'325'0,"0"0"-177"16,0 0 40-16,0 0 47 15,0 0-52-15,0 0-81 0,0 85-23 16,6 40 51-16,-6 50-27 16,0 13-19-16,0-30-40 15,0-47-18-15,-4-48-2 16,2-17-24-16,2-3 12 16,0-7-12-16,0-7-55 15,0-24-98-15,24-24-362 16,0-22-102-16,-3-8-1318 0</inkml:trace>
  <inkml:trace contextRef="#ctx0" brushRef="#br0" timeOffset="494">104 712 1756 0,'0'0'307'0,"0"0"-195"16,0 0 6-16,0 0 84 15,0 0 9-15,0 0-87 16,0 0-39-16,148-128 8 16,-100 117-41-16,3 8-14 15,-6 3-13-15,1 3-24 16,-9 23 26-16,-5 5-27 16,-11 11 0-16,-7 3 18 15,-14 3-17-15,0-2 0 16,-16-3 4-16,-21 1-4 15,-3-9 5-15,-1-6-6 16,4-5 0-16,11-11 6 0,6-6-5 16,10-7-1-16,5 0 6 15,5 0 1-15,0 0-14 16,2 0-4-16,20 0-23 16,10-2 25-16,7 2-21 15,5 0-3-15,-2 2 19 16,-2 17-15-16,-6 5 28 15,-6 3-32-15,-12 4 8 16,-14-2 17-16,-2 2-2 16,-13-5 10-16,-22-2 13 15,-10-4-12-15,-3-11 33 16,2-6-4-16,4-3-10 16,7-7 10-16,13-15-30 0,19-7-24 15,15-17-201-15,22 8-367 16,8 7-411-16</inkml:trace>
  <inkml:trace contextRef="#ctx0" brushRef="#br0" timeOffset="773">842 1112 1884 0,'0'0'488'0,"0"0"-430"16,0 0 122-16,0 0 65 15,-18 127-78-15,18-96-94 16,2 3-62-16,25-5 2 0,8-7-13 16,7-6-65-16,9-13 31 15,6-3-3-15,-3-8 32 16,-12-22 5-16,-15-9 0 16,-22-7 24-16,-5-5-9 15,-30-2 20-15,-19 8 22 16,-11 9-30-16,-4 7-27 15,-3 8-76-15,17 9-246 16,9 2-496-16</inkml:trace>
  <inkml:trace contextRef="#ctx0" brushRef="#br0" timeOffset="1133">0 378 1714 0,'0'0'296'0,"0"0"-228"16,0 0-51-16,0 0 177 15,0 0 24-15,164-128-34 0,-106 78-41 16,2-3-25 0,-2 5 40-16,-7 7-63 0,-11 9 7 15,-11 16-26-15,-8 9-42 16,-4 7 11-16,1 7-44 16,7 26 0-16,7 10-2 15,13 13-8-15,12 6-138 16,41 34-310-16,-13-18-252 15,-9-6-1312-15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8:49.4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33 310 1558 0,'0'0'286'0,"0"0"-192"0,0 0 46 16,0 0 92-16,-30 127-82 15,28-74-80-15,2 2-14 16,0 5-22-16,0 8 39 16,0 7 18-16,5 8-17 15,6 33 6-15,-1 24-42 16,1 33 8-16,-6 12 14 16,-5-19-36-16,0-31 19 15,0-39-5-15,0-21-19 16,0 0 22-16,0 16-34 15,3 7-7-15,0 20 4 16,-1-2 5-16,-2 2-5 16,0-5-4-16,0 0 0 0,0-12-1 15,0-9 1 1,0-13-5-16,0-14 4 0,0-7 2 16,3-8 15-16,-3-2-16 15,2 0 0-15,-2 1 30 16,3 4-30-16,-3-5 9 15,0 0-4-15,0-10 8 16,0-1-7-16,0-4-6 16,0 3 0-16,4 3 2 15,-4 4 4-15,0-2 0 16,2 2 9-16,-2 1-14 16,0-6 23-16,0-7-24 15,0 1 8-15,0-4-2 16,0 4-6-16,0-6 0 15,0 6 8-15,0-6 1 0,0-9 3 16,0 0-12-16,0-1 0 16,0-1-6-16,0-3 6 15,0 5 0-15,0 2 0 16,0-7 11-16,0 3-8 16,0 1-3-16,0-4 0 15,0 8 19-15,0-3-17 16,-2 4 7-16,-2 6 1 15,-1 4-2-15,2-2 13 16,-2 2-21-16,2-4 0 16,0-6 26-16,3-9-26 15,0-7 0-15,0-5-1 0,0 0 3 16,0 0 10 0,-2 0-12-16,2 0-39 0,-3-7 13 15,3-17-141-15,0-15-329 16,0 1-62-16,0 6-553 0</inkml:trace>
  <inkml:trace contextRef="#ctx0" brushRef="#br0" timeOffset="1388">24 346 1694 0,'0'0'357'0,"0"0"-183"16,0 0-143-16,0 0 114 15,0 0 35-15,0 0-6 16,161 24-34-16,-91-36-74 16,15-8-12-16,11 1-12 15,12 0-14-15,8 4 23 16,25 1-45-16,-11 4-5 15,4 1 45-15,18-3-17 16,6-3-8-16,34 1-9 16,0-3-12-16,-33 8 15 15,-42 4-15-15,-34 2 0 16,-3 3-3-16,13 0 9 0,15 0-6 16,13-2 0-16,-7-1 1 15,3-2-3-15,1-4 2 16,5-5 0-16,4-1-9 15,-2-2 17-15,0 0-8 16,4 3 0-16,-1 2 0 16,1 2 5-16,-1 3-5 15,1 2 0-15,-7 3-8 16,-4 2 17-16,-1 0-7 16,1 0-2-16,21 0 0 15,24-7 1-15,25-5-1 16,-20 0-9-16,-35 4 8 15,-36 3 2-15,-28 5-1 16,17 0 0-16,10 0 1 16,14 0 2-16,-6 0-3 0,-3 0 0 15,-4 0-6-15,-4 5 15 16,-2 0-4-16,-3 0-5 16,4 0 0-16,1 0-12 15,1-5 12-15,1 0 0 16,2 0-1-16,-1 0 7 15,-5 0-12-15,-5 0 6 16,-7 0 0-16,-3 0 0 16,-4 0 0-16,-3 0 0 15,-2 0-1-15,-2 0 3 16,2 0 8-16,2 2-10 16,-3 1 0-16,1-3-5 15,-3 2 7-15,-4 0-2 16,-4 1 6-16,-5-1 0 0,-3-2 15 15,-3 2-21-15,1-2 0 16,-1 0 34-16,-2 0-33 16,-4 0 46-16,-4 0-20 15,0 0-26-15,-3 0 21 16,0 0-10-16,3 0-5 16,2 0 10-16,4 5-17 15,1-3 0-15,4 1 0 16,-4-1 6-16,4 1 3 15,-6 2-9-15,-5-3 0 16,-1 3 10-16,-4 0-5 0,-6-3-4 16,1 1 13-1,-7-1-13-15,-2-2 26 0,3 0-27 16,-5 0 6-16,2 0 17 16,-4 0-23-16,-1 0 9 15,3 0-9-15,-7 0-3 16,4 0-12-16,-11-7-111 15,0-5-331-15,0 2-940 0</inkml:trace>
  <inkml:trace contextRef="#ctx0" brushRef="#br0" timeOffset="3032">1826 615 1609 0,'0'0'367'0,"0"0"-253"0,0 0-44 16,0 0 134-16,0 0 19 16,0 0 7-16,0 99-148 15,0-49-63-15,0 3 25 16,3-4-35-16,5-6-9 16,6-10 0-16,5-6 9 15,4-15-23-15,7-9-8 16,2-3-44-16,5-8 66 15,-2-21-57-15,-3-7-16 16,-6-4 22-16,-3-2 32 16,-7-1 7-16,-6 5 12 15,-4 6 0-15,-1 8 92 16,-3 12 15-16,-2 7-16 16,3 5-29-16,-1 3-24 0,5 30 33 15,3 16-2-15,-2 15-33 16,5 13 3-16,-2 6-38 15,2 0 0-15,-5-3-1 16,1-8-27-16,-9-10 19 16,0-13-8-16,0-8 13 15,-19-20-11-15,-8-4 14 16,-11-12-6-16,-1-5 6 16,-5-10-34-16,7-18 28 15,5-18-8-15,8-3 14 16,13 1 0-16,11 3 0 15,0 2-7-15,21 2-14 16,44-8-105-16,-7 11-175 0,2 7-403 16</inkml:trace>
  <inkml:trace contextRef="#ctx0" brushRef="#br0" timeOffset="3236">2684 813 2169 0,'0'0'367'0,"0"0"-275"16,0 0-72-16,0 0 7 0,0 0 20 16,0 0-47-16,174 0-204 15,-139 11-291-15,-10 4-603 16</inkml:trace>
  <inkml:trace contextRef="#ctx0" brushRef="#br0" timeOffset="3400">2615 940 1876 0,'0'0'597'15,"0"0"-508"-15,0 0-40 16,0 0 37-16,0 0-42 15,0 0-44-15,192 7-78 0,-122-7-244 16,-6 0-482-16</inkml:trace>
  <inkml:trace contextRef="#ctx0" brushRef="#br0" timeOffset="3743">3447 670 1927 0,'0'0'397'0,"0"0"-223"16,0 0 88-16,-150 22 47 15,102 12-119-15,6 9-114 16,9 5-14-16,15 3-51 16,15-3-11-16,3-10-1 15,19-8-93-15,18-17-49 0,5-10 3 16,7-3-104-16,-3-21 19 15,-7-11 2-15,-7-9 103 16,-8 8 110-16,-8 4 10 16,-7 9 167-16,-7 9 29 15,-2 8 58-15,0 3-60 16,0 3-77-16,0 20-45 16,0 7-53-16,8 3-19 15,5-1-33-15,15-1-227 16,-5-9-471-16,-4-9-1327 0</inkml:trace>
  <inkml:trace contextRef="#ctx0" brushRef="#br0" timeOffset="3942">3730 711 1418 0,'0'0'999'0,"0"0"-817"16,0 0-77-16,0 0 172 15,0 0-63-15,0 0-126 16,0 0-65-16,155 147-13 16,-112-118-10-16,0-2-72 15,3-8-105-15,-12-5-350 16,-13-12-308-16</inkml:trace>
  <inkml:trace contextRef="#ctx0" brushRef="#br0" timeOffset="4131">4022 642 380 0,'0'0'1718'15,"0"0"-1226"-15,0 0-308 16,0 0 14-16,0 0-29 16,-110 175-62-16,76-115-107 15,4-2-14-15,3-7-62 16,8-8-189-16,12-17-359 15,4-11-674-15</inkml:trace>
  <inkml:trace contextRef="#ctx0" brushRef="#br0" timeOffset="4308">4147 735 1932 0,'0'0'339'0,"0"0"-200"15,0 0 0-15,0 0 51 16,155 20-108-16,-93-20-82 16,5 0-28-16,16 0-139 15,-19-2-318-15,-19-6-1403 0</inkml:trace>
  <inkml:trace contextRef="#ctx0" brushRef="#br0" timeOffset="4490">4310 605 846 0,'0'0'1279'15,"0"0"-950"-15,0 0-219 16,0 0 83-16,0 0-55 16,5 162-93-16,9-116-45 15,13 9-71-15,-3-14-181 16,-3-13-367-16</inkml:trace>
  <inkml:trace contextRef="#ctx0" brushRef="#br0" timeOffset="4924">4784 281 2297 0,'0'0'562'15,"0"0"-550"-15,0 0 82 16,0 0 126-16,0 170-105 16,-6-97-54-16,1-3-50 15,5 4-11-15,-2-2 0 16,-1-4-21-16,-3-13-55 16,3-14-43-16,1-17-8 15,2-17 63-15,0-7-1 0,0-9 48 16,0-23 11-1,0-4-12-15,14-2 17 0,4 1 1 16,6 9-2-16,1 8-7 16,1 11 18-16,3 9-9 15,4 0 43-15,-1 19-5 16,0 17 20-16,-3 5 36 16,-11 3-41-16,-9-4-4 15,-9-4 8-15,-14-4-13 16,-23-9 17-16,-11-3-45 15,-6-13 4-15,4-7 11 16,6 0-31-16,13-7 0 16,15-41-130-16,14 5-409 15,2-6-1766-15</inkml:trace>
  <inkml:trace contextRef="#ctx0" brushRef="#br0" timeOffset="5509">6989 615 1881 0,'0'0'243'0,"0"0"-78"16,0 0-98-16,0 0 80 15,0 0 184-15,0 0-168 16,30 178-86-16,-14-29 21 16,-11 70-17-16,-5 39 8 15,0 11-2-15,-21-14-60 16,3-55 19-16,2-46-46 16,9-41-14-16,7-43 14 15,0-22-48-15,0-5-30 16,4-6-83-16,11-4-219 0,-4-23-337 15,-6-8-1271-15</inkml:trace>
  <inkml:trace contextRef="#ctx0" brushRef="#br0" timeOffset="5913">5896 1746 2230 0,'0'0'318'16,"0"0"-293"-16,0 0-18 15,0 0 130-15,0 0-14 16,217-31-23-16,-118 26-61 15,40 0-2-15,39 3 2 16,49 2-18-16,20 0 64 16,-15 0-55-16,-31 0-21 15,-57 0 3-15,-36 2-12 16,-23 6-10-16,11-1 2 16,3 2-13-16,16-4 21 15,13 2 0-15,-31-2-7 16,-4-5-14-16,-17 5-3 15,-26-3-23-15,-19 1-24 0,-8-1-77 16,-23 1-78-16,0-1-309 16,-9-2-1405-16</inkml:trace>
  <inkml:trace contextRef="#ctx0" brushRef="#br0" timeOffset="6915">5816 2218 1448 0,'0'0'291'0,"0"0"-185"0,0 0 8 15,0 0 139-15,0 0-86 16,0 0-98-16,0 0-14 16,70-85-41-16,-23 52 11 15,17-15 3-15,17-10-27 16,16-9 23-16,30-27-24 15,42-26-9-15,44-35-3 16,26-11-83-16,-13 12 30 16,-25 20-61-16,-59 40-4 15,-34 24 11-15,-34 22 52 16,-7 7 48-16,3-7 11 16,4 5 8-16,-2-6 0 0,-15 8 50 15,-17 13 23 1,-13 11 39-16,-12 7-23 0,-7 3-36 15,-5 7-28-15,-3 0-25 16,0 0-139-16,-3 9-162 16,-13 4-1518-16</inkml:trace>
  <inkml:trace contextRef="#ctx0" brushRef="#br0" timeOffset="10239">1070 2040 1438 0,'0'0'256'0,"0"0"-154"16,0 0 13-16,0 0 97 15,0 0-21-15,0 0-100 16,0 0-39-16,6-17 0 16,-6 7-40-16,0 0 10 0,-14 1-22 15,-4 2 0-15,-5-5 14 16,-8 4-14-16,-3 6-9 16,-5 2 9-16,-1 0 0 15,3 2 12-15,2 20-12 16,8 2 0-16,6 3 3 15,10 1-3-15,11 4 1 16,0-1 4-16,0 1 2 16,19 1 1-16,8-6-8 15,5-6 0-15,5-6-2 16,1-8 2-16,2-7-5 16,0 0 4-16,0 0 2 15,-8-22-16-15,-5-4 10 16,-8 4 5-16,-5 5 12 15,-9 1 18-15,-3 8 34 0,-2 6 47 16,0 2-19-16,0 0-11 16,0 0-56-16,0 0-25 15,0 12 9-15,0 7-9 16,5 5-18-16,1 2-52 16,7-1-100-16,3-4-68 15,11 3-138-15,-6-4-147 16,-2-4-1020-16</inkml:trace>
  <inkml:trace contextRef="#ctx0" brushRef="#br0" timeOffset="10489">1433 2071 1111 0,'0'0'757'16,"0"0"-585"-16,0 0-144 15,0 0-13-15,0 0-15 16,0 0-261-16</inkml:trace>
  <inkml:trace contextRef="#ctx0" brushRef="#br0" timeOffset="10673">1463 2362 1857 0,'0'0'342'16,"0"0"-266"-16,0 0-76 16,0 0-21-16,0 0-316 15,0 0-1493-15</inkml:trace>
  <inkml:trace contextRef="#ctx0" brushRef="#br0" timeOffset="11132">2099 2035 1185 0,'0'0'700'0,"0"0"-531"16,0 0-33-16,0 0 19 16,0 0 50-16,0 0-126 15,0 0-58-15,-160-65-11 16,125 65-10-16,1 17-1 16,4 9 1-16,9 3-3 15,10 2-6-15,8 6 0 16,3-6-22-16,14-2 9 15,21-3-27-15,7-4 20 16,9-6 10-16,-1-1-34 16,-1-3 29-16,-6 0-12 15,-8 2 32-15,-14-2-8 16,-14 3 12-16,-7 2 0 0,0-1 8 16,-28 4-8-1,-13-3 33-15,-4-3-33 0,-1-2-18 16,-2-12-1-16,13 0-172 15,14-12-292-15</inkml:trace>
  <inkml:trace contextRef="#ctx0" brushRef="#br0" timeOffset="12258">2270 2112 1731 0,'0'0'218'0,"0"0"-175"16,0 0 8 0,0 0 22-16,0 0-55 0,0 0-18 15,158-109-66-15,-124 76-19 16,-6-3 6-16,-7-3 34 16,-8 1 45-16,-10 2 6 15,-3 2 43-15,0 8 67 16,-11 4 6-16,-8 7 41 15,-4 6-40-15,-5 7-49 16,0 2 0-16,-2 0-57 16,0 11-16-16,4 23 31 15,4 12 4-15,3 14-6 16,9 10-15-16,2 9-15 16,8 3 15-16,0-3-15 15,0-4-9-15,13-10-11 0,11-17-75 16,8-21-58-1,3-23-4-15,6-4 6 0,-1-24 16 16,3-14-48 0,-8-6-43-16,-4 1 117 0,-7 5 109 15,-10 11 61-15,-6 6 105 16,-3 16-16-16,-5 0 94 16,0 5-52-16,0 0-78 15,0 10-50-15,0 13-51 16,0 9 9-16,0 4-16 15,0-2 0-15,11-3-12 16,12 0-29-16,12-9-71 16,6-5 75-16,-1-12 10 15,-1-5-146-15,0-10 57 0,-16-19 40 16,-7-7 52-16,-16-7 6 16,0-1 12-16,-16-4 51 15,-21 7 44-15,-6 8 7 16,-2 11-6-16,2 12-26 15,5 10 3-15,9 0-26 16,13 12-23-16,13 13-24 16,3-4 0-16,11 3-8 15,26 0-15-15,14-7-65 16,5-7-23-16,4-3-38 16,0-2 10-16,0-5 20 15,-7 0 46-15,-2 0 73 16,-9-7 70-16,-9-1-31 0,-15 6 27 15,-7-3 52-15,-6 5 51 16,-5 0 6-16,3 0-71 16,-3 12-21-16,0 19 32 15,0 10-9-15,0 19-27 16,0 10-56-16,2 17-4 16,4 9-5-16,-1 5-14 15,0-9 13-15,2-11-13 16,-3-18-11-16,1-27 5 15,-2-17-9-15,-3-14-27 16,0-5 1-16,0-12 5 16,0-26 25-16,0-13-11 15,0-9-8-15,-8-10 5 0,-3-12-10 16,-1-2 19-16,-2-2 15 16,-2-6-3-16,5 1-4 15,6 11 8-15,5 10 0 16,0 13 7-16,5 18-6 15,17 18-1-15,2 4 36 16,6 14-15-16,2 3 24 16,-1 0-24-16,1 15-15 15,-5 11 27-15,-5 1-32 16,-11 6 11-16,-9 3 17 16,-2 1-15-16,-2 1 20 15,-26-4-34-15,2-3-46 0,-1-9-38 16,0-22-105-16,12 0-305 15,1-5-475-15</inkml:trace>
  <inkml:trace contextRef="#ctx0" brushRef="#br0" timeOffset="12634">3429 2131 1876 0,'0'0'286'0,"0"0"-226"16,0 0-3-16,0 0-7 16,0 0-32-16,0 0-18 0,162 0-15 15,-127 0-44-15,-3-5 20 16,-2 0 32-16,-4-6-1 16,-7 1 8-16,-6-5 0 15,-8-2 42-15,-5 1 38 16,0-6 41-16,-7 0 18 15,-14-4-19-15,-9 9 12 16,-2-2-35-16,-1 12-24 16,5 2 71-16,-2 5-66 15,5 14-8-15,7 25-33 16,5 4-28-16,7 5 20 16,6 5-29-16,0-5 0 15,21-4 16-15,15-11-16 16,6-9-16-16,46-24-48 15,-7 0-148-15,-4-21-466 0</inkml:trace>
  <inkml:trace contextRef="#ctx0" brushRef="#br0" timeOffset="14858">808 2983 1724 0,'0'0'315'16,"0"0"-209"-16,0 0 75 15,0 0 18-15,0 0-36 16,0 0-65-16,-5 91-8 16,3-26-4-16,-5 15-53 15,2 1-9-15,0 6 7 0,-1 2-30 16,6-12 36-16,0-9-37 16,0-13-9-16,0-14 0 15,0-19 0-15,6-11-25 16,2-11-42-16,3 0 19 15,5-21 55-15,3-13-3 16,4-7 5-16,1-2-3 16,3 5 3-16,3 11-2 15,-4 5-4-15,4 8 2 16,2 9-10-16,0 5 11 16,-3 0-9-16,1 10 11 15,-6 16-7-15,-8 1-4 16,-6-1-16-16,-10 3 6 0,0-5 22 15,-16-2 31 1,-18-1-1-16,-6-9 68 0,-9-2-53 16,1-10 2-16,0 0-9 15,8 0-8-15,3-17 15 16,10-2-43-16,5-3-2 16,13 1-17-16,9-13-98 15,2 8-151-15,17-1-415 0</inkml:trace>
  <inkml:trace contextRef="#ctx0" brushRef="#br0" timeOffset="15075">1551 3363 2045 0,'0'0'510'16,"0"0"-405"-16,0 0-89 15,0 0-16-15,0 0-31 16,0 0-342-16,0 0-600 0</inkml:trace>
  <inkml:trace contextRef="#ctx0" brushRef="#br0" timeOffset="15225">1583 3734 2252 0,'0'0'388'0,"0"0"-311"16,0 0-77-16,0 0-46 15,0 0-638-15</inkml:trace>
  <inkml:trace contextRef="#ctx0" brushRef="#br0" timeOffset="16028">2129 3445 1307 0,'0'0'265'0,"0"0"-195"16,0 0 67-16,0 0 60 16,0 0-70-16,0 0 15 15,0 0 41-15,26 84-55 16,-22-45 3-16,1 4-43 16,0-7-45-16,6-7-31 15,5-3-12-15,5-11-67 0,6-15-42 16,4 0-25-16,4-5-47 15,6-21-86-15,-4-11 24 16,-5-1 4-16,-6-5 22 16,-3 4 217-16,-7 8 108 15,-9 4 119-15,-4 13 57 16,-3 12 48-16,0 2-57 16,0 0-92-16,0 7-59 15,0 29-43-15,0 12-34 16,-3 7-38-16,3 13 14 15,0 2-23-15,0 4 0 16,3-4 4-16,5-5-3 16,0-5-1-16,-3-12 21 0,-5-17-6 15,0-9 15-15,0-12-18 16,-10-8 2-16,-17-2 10 16,-2 0-24-16,-3-12 32 15,0-10-10-15,7-9-21 16,10-2 8-16,9 1-9 15,6-6-45-15,21-20-71 16,17 5-202-16,-3 10-454 0</inkml:trace>
  <inkml:trace contextRef="#ctx0" brushRef="#br0" timeOffset="16212">2827 3601 2109 0,'0'0'515'0,"0"0"-453"15,0 0-39-15,0 0 30 16,160-43-53-16,-104 26-234 16,-10 0-981-16</inkml:trace>
  <inkml:trace contextRef="#ctx0" brushRef="#br0" timeOffset="16516">3489 3402 1714 0,'0'0'370'0,"0"0"-287"15,0 0-43-15,0 0 229 16,0 0-60-16,0 122-63 16,0-83-91-16,0 4-12 15,0-12 8-15,0-4-51 16,9-10-9-16,-1-8-145 0,5-9-112 15,-3-9-86-15,-1-18-650 0</inkml:trace>
  <inkml:trace contextRef="#ctx0" brushRef="#br0" timeOffset="16660">3549 3192 1989 0,'0'0'351'15,"0"0"-253"-15,0 0-98 16,0 0 0-16,0 0-231 16,0 0-498-16</inkml:trace>
  <inkml:trace contextRef="#ctx0" brushRef="#br0" timeOffset="16990">3783 3551 1328 0,'0'0'217'0,"0"0"-107"16,0 0 54-16,0 0 20 15,0 0-69-15,0 0-18 16,0 0 18-16,0 75 23 16,0-80-63-16,0-17-69 15,0-9-6-15,0-1 0 0,16-1 1 16,9 6-2-1,6 1 1-15,5 9-5 0,1 7-2 16,-4 10 7-16,-5 0 0 16,-5 22 21-16,-9 14-3 15,-2 2 49-15,-4 1-30 16,0-3-3-16,3-4 8 16,1-4-41-16,11-6-1 15,14-17-121-15,0-5-162 16,-5 0-315-16</inkml:trace>
  <inkml:trace contextRef="#ctx0" brushRef="#br0" timeOffset="18468">4493 3418 1023 0,'0'0'626'0,"0"0"-461"15,0 0-64-15,0 0 138 16,0 0 47-16,0 0-86 16,0 0-77-16,12-55-8 15,-12 45-15-15,-12 10-23 16,-11 0-54-16,0 0-17 15,-7 5 20-15,0 17-26 16,2 9 0-16,3 3 0 16,9 2 2-16,8-2-10 15,8-3 1-15,0 0-2 16,5-2 7-16,23-9-32 16,4 1-30-16,8-9 8 15,3-2-54-15,4-10-13 0,-1 0-54 16,2 0-30-1,-3 0-40-15,-4-20 38 0,-4 4 58 16,-4-6 67-16,-7-5 84 16,-8 6 4-16,-7-1 57 15,-6-4 53-15,-5 4 40 16,0 0 13-16,-2 1 7 16,-14 4 12-16,-3-3-36 15,3 13-4-15,4-2-38 16,0 4-5-16,7 5-38 15,-1 0-41-15,6 0-13 16,0 0-11-16,0 5-38 0,0 4 10 16,0-4-68-16,3 7-14 15,10-7 10-15,-1 0 15 16,-3 2-24-16,0-2-109 16,-6 0-293-16,-3-5-1213 0</inkml:trace>
  <inkml:trace contextRef="#ctx0" brushRef="#br0" timeOffset="18829">4353 2903 722 0,'0'0'1289'16,"0"0"-1080"-16,0 0-175 15,-3 171 55-15,3-89 139 16,3 9-53-16,5 1-29 15,0-3-94-15,0-2-32 16,0-18 14-16,1-16-34 16,-2-9-2-16,4-18-4 15,0-4-60-15,2-12-101 0,3-10-128 16,-5 0-237-16,-1 0-427 16</inkml:trace>
  <inkml:trace contextRef="#ctx0" brushRef="#br0" timeOffset="19018">4273 3411 2060 0,'0'0'502'0,"0"0"-330"15,0 0-101-15,0 0-33 0,0 0 81 16,0 0-77-16,176 0-42 15,-93-9-191-15,-6-6-532 0</inkml:trace>
  <inkml:trace contextRef="#ctx0" brushRef="#br0" timeOffset="19940">4910 3481 1345 0,'0'0'392'0,"0"0"-219"15,0 0-28-15,0 0 97 0,0 0-30 16,0 0-126-16,0 0-48 16,13 0-38-16,8 0 0 15,9-10 2-15,1-6-1 16,7 1-1-16,-3-2 0 16,-6 0 0-16,-11 3-1 15,-6 2-11-15,-12 2 12 16,0-2-7-16,-22 3 18 15,-12-3-6-15,-10 7-5 16,0 5 24-16,-5 0 37 16,6 0-4-16,3 5 71 15,10 11 14-15,7 6-58 16,9 5-30-16,12 6-54 0,2 3 0 16,2 8-3-16,23-8 3 15,4 2-30-15,8-6 3 16,6-6-16-16,3-4 7 15,1-10-45-15,2-12-64 16,4 0 11-16,-5-17-39 16,1-10 26-16,-10-4 88 15,-9-2 12-15,-11 1 47 16,-8 6 0-16,-6 4 61 16,-5 5 90-16,0 7 16 15,0 1-52-15,0 7 4 16,0 2-25-16,0 0-37 0,0 26-57 15,0 3-3 1,0 7-14-16,0-3-13 0,7 4-82 16,2-11 23-16,-2-9-17 15,0-7 31-15,-7-8-7 16,0-2 82-16,0-2 29 16,0-25-19-16,-3-9 33 15,-6-2 45-15,4-6-15 16,3 8 2-16,2 3-21 15,0 1 8-15,10 11 9 16,15 6-55-16,7 8-10 16,5 2-6-16,3 5-21 15,8 0-134-15,-11 0-197 16,-4 10-526-16</inkml:trace>
  <inkml:trace contextRef="#ctx0" brushRef="#br0" timeOffset="21005">5969 3349 147 0,'0'0'1799'0,"0"0"-1566"16,0 0-184-16,0 0 97 16,0 0 110-16,0 0-92 15,-150 14-36-15,125 10-44 16,4 7-17-16,7 8 22 15,7 2-62-15,7-3-14 16,0-1 1-16,0-4-2 16,21-2-20-16,11-9 8 15,11-5-28-15,7-12-7 16,12-5-55-16,3 0-52 0,4-12-16 16,-2-15-48-1,-4 1 52-15,-6-6 55 0,-6-6 59 16,-9 2 40-16,-9 2 1 15,-12-2 26-15,-13 2 90 16,-8 8 30-16,0-1 27 16,-24 6-42-16,-5 4-10 15,-6 7-7-15,1 5-37 16,-1 5-4-16,5 5-14 16,3 22-7-16,6 4-23 15,7 12-30-15,7 6-3 16,7-1-3-16,0 7 5 15,10-12-7-15,19 3-7 0,6-12-41 16,11-13 21 0,2-6-88-16,8-13-50 0,5-2-14 15,3-2 21-15,6-25 65 16,-6-4 58-16,-8-5 12 16,-12 2 22-16,-10-4 9 15,-13 6 60-15,-7 1 90 16,-9 9 11-16,-5 11 58 15,0 1-23-15,0 5-51 16,0 5-30-16,0 0-67 16,-5 26-9-16,-6 18-10 15,-3 19-28-15,2 6 9 16,-2 6-10-16,3 2 0 16,1-3-2-16,4 1 2 15,3-5-18-15,3-10 12 0,0-7-7 16,0-17 2-1,0-14-26-15,0-17-10 0,0-5 16 16,0 0-34-16,0-22 20 16,0-9 8-16,0-13-17 15,0-9 11-15,0-7-17 16,9-12-21-16,1-5 6 16,1-3 12-16,-1 6 23 15,4 9 33-15,-3 12 7 16,2 19 17-16,4 13 31 15,1 16 12-15,1 5 16 16,4 0-35-16,5 0-4 0,-2 17 26 16,-1-3-33-16,-7 8-6 15,-4-5-24-15,-9-1 2 16,-5 6 14 0,0-2-8-16,-25 1-1 0,-10-4-7 15,-4 0-28-15,1-12-35 16,4-5-138-16,12 0-266 15,11 0-592-15</inkml:trace>
  <inkml:trace contextRef="#ctx0" brushRef="#br0" timeOffset="21238">7406 3113 2347 0,'0'0'487'16,"0"0"-448"-16,0 0 72 16,0 0 125-16,0 0-113 15,-18 176-95-15,8-107 14 16,-1 1-36-16,2 0-6 16,-1-10-13-16,-1-7-131 15,-8-5-166-15,3-12-414 16,0-14-1225-16</inkml:trace>
  <inkml:trace contextRef="#ctx0" brushRef="#br0" timeOffset="21368">7246 3481 2618 0,'0'0'532'0,"0"0"-489"0,0 0 68 15,144-63-111-15,-77 30-28 16,-2-3-791-16</inkml:trace>
  <inkml:trace contextRef="#ctx0" brushRef="#br0" timeOffset="22936">7086 1231 986 0,'0'0'587'15,"0"0"-426"-15,0 0-58 16,0 0 29-16,0 0 29 16,0 0-48-16,-99 0-19 0,90 15-40 15,4 4-7-15,5 0-2 16,0 3-36-16,0-5 1 15,9-1 9-15,10-4-13 16,2-2 19-16,0-7-25 16,0-3-6-16,1 0-5 15,-3 0 1-15,-7 0-5 16,2-15 3-16,-8-2 12 16,-3-4 9-16,-3 1-8 15,0-1 8-15,-3 4 41 16,-17 0-8-16,-1 7 10 15,-5 1-18-15,-1 4-20 16,3 5 25-16,2 0-12 0,3 0 25 16,9 0 8-1,2 9-43-15,8 6-3 0,0 2-14 16,0-3 0-16,11 3-2 16,12-5-7-16,7-5-55 15,2 1 10-15,-2-6-23 16,-1-2-7-16,-4 0 6 15,-4 0 8-15,-8 0 47 16,-8-12 6-16,-5-5 17 16,0-2 59-16,-7-3 35 15,-20 5 13-15,-6 1 0 16,1 1 7-16,-3 5-12 0,7 8-47 16,3 2-3-16,6 0 13 15,12 0-64-15,7 5 0 16,0 17-1-16,0-1-25 15,21 1 1-15,9-5-40 16,4-1-20-16,1-1-32 16,-6-10-25-16,-7-5-15 15,-12 0-92-15,-8 0-351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9:23.3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124 55 1149 0,'0'0'338'15,"0"0"-186"-15,0 0-111 16,0 0 69-16,0 0 15 15,0 0-31-15,-12-32 3 16,12 32-23-16,-7 0 28 16,5 0 43-16,-3 0-61 15,2 0-14-15,3 0-7 16,0 3-14-16,0 2 30 16,0 2-10-16,0 5-14 15,-2 10 2-15,2 7-56 16,-4 9 6-16,-1-1-7 0,3-2 2 15,-1-6 10-15,1-5-12 16,-2-4 0-16,4-6-8 16,-2-7 8-16,2 0-6 15,-3-4-9-15,3-3-28 16,0 0 12-16,0 0-20 16,0 0-10-16,0 0 40 15,0 0 0-15,0-3 9 16,0-4 11-16,9 0 1 15,-2 0-6-15,4 0 6 16,-1-3-3-16,4 5-4 16,0 3 7-16,-1-1 0 15,0 3-1-15,-2 0-1 0,-2 0-8 16,-4 3 10 0,-3 9-8-16,-2-2 8 0,0 1 0 15,0 4 6-15,-7-1 4 16,-10-1-9-16,1-2 5 15,0-1-6-15,3-5 0 16,1-3 8-16,0-2-7 16,-2 0 4-16,-2 0 1 15,3 0-5-15,-1-5 14 16,4 0-15-16,1 1-5 16,2 1 4-16,1 3 2 15,3 0 1-15,3-4-2 16,-2 4-9-16,2 0-40 15,0 0-205-15,0 0-288 16,8 0-1018-16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49:38.0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0 316 1722 0,'0'0'352'15,"0"0"-276"-15,0 0-45 16,0 0 124-16,0 0 10 16,0 0-91-16,-4 0-60 15,4 0 8-15,0 0 5 16,14 7 12-16,2 32 13 15,0 21 19-15,-3 22 31 16,-1 19-32-16,-7 7-41 16,2-2 7-16,9-15-30 15,9-19-5-15,10-19 3 16,7-21-4-16,1-16-20 0,-1-13-40 16,-7-3-37-1,-5-5 44-15,-14-14 4 0,-9 0 46 16,-7 1 3-16,0 9 11 15,-13 9 27-15,-13 0 16 16,-6 24-20-16,2 17 7 16,6 10-26-16,8 2-15 15,11 2 21-15,5 0-21 16,0 1 1-16,24-1-2 16,3 0 2-16,1 1 6 15,2-3-7-15,-2-3 0 16,-10-4-1-16,-10-3 1 15,-8-4 0-15,0-3 11 0,-26-5-10 16,-20-2 20 0,-8-5-21-16,-1-7 0 0,-5-5 10 15,9-5-2-15,11-7-10 16,11 0 2-16,13-7-28 16,16-46-107-16,24 3-230 15,11-8-492-15</inkml:trace>
  <inkml:trace contextRef="#ctx0" brushRef="#br0" timeOffset="287">978 646 383 0,'0'0'2093'15,"0"0"-1767"-15,0 0-245 16,0 125-5-16,-8-5 82 16,0 39-41-16,-1 14-69 15,4-29-16-15,3-38-9 16,2-43-22-16,0-22-1 16,0-5-2-16,0-10-69 15,0-9-40-15,0-17-90 16,0-2-100-16,0-63-335 15,5 2-47-15,0-6-634 0</inkml:trace>
  <inkml:trace contextRef="#ctx0" brushRef="#br0" timeOffset="689">879 643 1476 0,'0'0'303'0,"0"0"-183"16,0 0 78-16,5-134 13 15,16 114-31-15,11 8-33 16,9 10-62-16,6 2-12 15,2 5-12-15,-1 21-21 16,-5 5-17-16,-12 8-10 16,-12 4-7-16,-10 1 27 15,-9 1-25-15,-3 1-8 16,-24-5 9-16,-8-2-9 16,3-11-1-16,6-6-9 15,5-8 10-15,10-7 3 16,6-7-3-16,5 0-13 0,0 0 12 15,2 0-49-15,22 0 23 16,6 3 21-16,4 6 6 16,4 6 10-16,-6 5-10 15,-5-2 0-15,-8 7 5 16,-12-4 1-16,-7 1 42 16,-2 0 19-16,-28 1 3 15,-12-1-4-15,-9 0-31 16,0-8-5-16,3-2 3 15,8-7-33-15,13-5 0 0,15 0-90 16,16 0-166 0,27-2-515-16,8-6-1231 0</inkml:trace>
  <inkml:trace contextRef="#ctx0" brushRef="#br0" timeOffset="944">1448 1276 1415 0,'0'0'714'16,"0"0"-593"-16,0 0-48 16,0 0 77-16,0 0 9 15,0 0-94-15,0 0-48 16,86 104-8-16,-43-104-9 16,-3-10-10-16,-5-14 4 15,-12-5 3-15,-7 0 3 0,-16 3 3 16,0-1 67-16,-18 6 66 15,-22-1-21-15,-8 3-57 16,-3-3-58-16,-14-7-166 16,17 3-485-16,6 2-1484 0</inkml:trace>
  <inkml:trace contextRef="#ctx0" brushRef="#br0" timeOffset="1246">574 340 2000 0,'0'0'289'15,"0"0"-247"-15,0 0-41 16,0 0 83-16,139-118 63 15,-86 72-54-15,7 3-29 16,-5 2-12-16,-4 8 42 16,-9 6 11-16,-7 10-35 15,-8 10-15-15,-5 7-47 16,-4 0-8-16,9 26 0 16,24 32-109-16,-5-5-233 0,-1-2-570 15</inkml:trace>
  <inkml:trace contextRef="#ctx0" brushRef="#br0" timeOffset="1494">2073 1052 593 0,'0'0'1866'16,"0"0"-1610"-16,0 0-188 16,0 0 82-16,0 149 83 15,-7-110-117-15,-12 2-85 0,-8 2-19 16,-2-5-12-16,-11 6-154 16,7-13-391-16,10-9-511 0</inkml:trace>
  <inkml:trace contextRef="#ctx0" brushRef="#br0" timeOffset="2168">2638 668 2529 0,'0'0'336'0,"0"0"-275"0,0 0-49 16,0 0 98-16,0 194 73 16,0-78-109-16,0-6-58 15,0 11 15-15,0-6-25 16,0-21 3-16,0 0-9 16,0-25-52-16,0-22-91 15,0-26 20-15,-3-21 55 16,-2 0-18-16,0-36-72 15,-1-17 94-15,4-17 48 16,-3-14 16-16,2-13 7 16,-6-25 20-16,-4-25 24 15,3 10 16-15,4 17-24 16,3 23 15-16,3 39-8 16,0 8 28-16,14 12 25 0,13 18-64 15,8 20-18-15,10 0 10 16,5 27-17-16,1 16 11 15,-7 8-16-15,-10 4-8 16,-15 5 6-16,-14-2-5 16,-5-3-4-16,-8-7-5 15,-24-9-14-15,0-13 9 16,-3-11-5-16,6-10-13 16,5-5 14-16,10 0-28 15,14-5 8-15,0-14-29 16,8 2 5-16,19 3 39 15,8 4-3-15,2 5 22 0,0 5-7 16,-2 0 8-16,0 12 0 16,-8 9 0-16,-4 4 1 15,-6-3 50-15,-11-1 15 16,-6-2 20-16,0-4 27 16,-16-4-31-16,-17-1-26 15,-6-2-36-15,-7-8-18 16,0 0-2-16,6 0-67 15,15-3-120-15,13-7-145 16,12 1-457-16</inkml:trace>
  <inkml:trace contextRef="#ctx0" brushRef="#br0" timeOffset="2438">3207 1105 654 0,'0'0'1264'0,"0"0"-986"16,0 0-83-16,0 0 100 15,0 0-21-15,0 0-76 16,0 0-63-16,57-108-43 16,-57 108 3-16,0 0-25 15,0 26-35-15,0 13 23 16,0 12-47-16,-6 4-10 15,1 0-1-15,0-2-15 0,5-10-123 16,0 0-209 0,0-13-458-16,5-11-1385 0</inkml:trace>
  <inkml:trace contextRef="#ctx0" brushRef="#br0" timeOffset="2814">2258 573 1820 0,'0'0'479'0,"0"0"-411"16,0 0-21-16,0 0 175 15,72-149-34-15,-29 94-108 16,8-8-20-16,5-7-10 16,4 3 29-16,-4 2 11 15,-6 15-15-15,-5 13 26 16,-7 23 0-16,-7 14-47 15,5 7 13-15,2 35-26 16,6 13-41-16,42 34-24 0,-13-15-436 16,-1-11-2308-16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40.8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474 961 2304 0,'0'0'473'16,"0"0"-427"-16,0 0-26 15,0 0 19-15,-194-20 89 16,113 34-35-16,6 22-77 16,10 9-4-16,25 6-12 15,24 5-27-15,16 3 6 16,24-3-41-16,33-2 5 0,15-7 19 15,6-2 17 1,-4-3 21-16,-5-3-1 0,-17-5 2 16,-17-2 20-16,-25-4 27 15,-10 1 18-15,-19-3-4 16,-34-7-42-16,-12-2-2 16,-8-9-18-16,8-8-14 15,15 0-58-15,44-41-134 16,6-7-452-16,16-8-480 0</inkml:trace>
  <inkml:trace contextRef="#ctx0" brushRef="#br0" timeOffset="278">738 1121 2415 0,'0'0'592'0,"0"0"-543"0,0 0-25 15,0 0 102-15,0 0 40 16,-10 168-63-16,10-100-80 15,7 2-7-15,27-6-16 16,9-8-31-16,8-8-5 16,5-17-60-16,0-20-51 15,-4-11 93-15,-8-8 14 16,-13-35 8-16,-12-16 32 16,-13-14 0-16,-6-7 35 15,-3-3-8-15,-27 5 17 16,-12 8 29-16,-7 14-73 15,-8 13-30-15,-21 2-221 0,16 12-399 16,10 7-359-16</inkml:trace>
  <inkml:trace contextRef="#ctx0" brushRef="#br0" timeOffset="408">757 759 1998 0,'0'0'356'0,"0"0"-243"16,0 0-78-16,162-141 86 15,-113 109-67-15,7 20-54 16,-12 9-189-16,-13 3-620 0</inkml:trace>
  <inkml:trace contextRef="#ctx0" brushRef="#br0" timeOffset="534">1491 656 2326 0,'0'0'674'0,"0"0"-579"16,228-169 69-16,-128 81 2 15,0-1-82-15,15-36-84 16,-22 24-217-16,-24 17-906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01.35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0 538 1872 0,'0'0'351'0,"0"0"-297"16,0 0-9-16,0 0 139 15,0 0-33-15,0 0-30 16,115-161-62-16,-75 110-29 16,-3-2 25-16,1 5-38 15,-9 3 14-15,-7 11 23 16,-6 8 9-16,-8 11 46 15,-6 10-31-15,1 5-34 16,-3 0 12-16,0 34-41 0,0 21-4 16,0 17 23-16,0 15-26 15,0-1 19-15,0-3-27 16,0-16 0-16,0-12-3 16,0-14 3-16,0-12-48 15,2-17-94-15,7-10-343 16,-2-2-234-16</inkml:trace>
  <inkml:trace contextRef="#ctx0" brushRef="#br0" timeOffset="337">765 172 2232 0,'0'0'613'16,"0"0"-500"-16,0 0 26 15,0 0 82-15,-83 126-73 16,48-52-48-16,5 8-38 16,9 2-44-16,14-2 24 15,7-10-42-15,2-7 0 16,31-14-15-16,11-15-12 16,12-17-6-16,9-16 18 15,2-3-48-15,0-35 62 16,-12-13-32-16,-14-14 33 15,-15-13-1-15,-17-6 1 16,-9 1 0-16,-11 6 6 0,-21 11-6 16,-6 15 36-1,1 11-36-15,5 16-73 0,18 12-174 16,12 4-465-16,2 5-551 0</inkml:trace>
  <inkml:trace contextRef="#ctx0" brushRef="#br0" timeOffset="765">1388 110 1778 0,'0'0'769'0,"0"0"-577"16,0 0-140-16,0 0 121 16,0 0-16-16,0 0-92 15,0 0-22-15,78 12-35 16,-27-2-2-16,4-3-6 16,4 0 6-16,-6 2-3 15,-7 1-3-15,-11 0-6 16,-12 2-2-16,-7 0 8 15,-9 4 0-15,-7 7 9 16,0 5 18-16,0 11 50 16,-17 9-36-16,-1 10-1 15,-5 7 5-15,5 4-27 0,2-1 5 16,3-3-14-16,5-7-8 16,5-11 25-16,1-11-26 15,2-9-10-15,-3-10-70 16,3-17-177-16,0 0-423 15,-2 0-601-15</inkml:trace>
  <inkml:trace contextRef="#ctx0" brushRef="#br0" timeOffset="947">1577 596 2288 0,'0'0'571'0,"0"0"-444"15,0 0-67-15,0 0 154 16,0 0-45-16,0 0-97 16,153-44-72-16,-60 18-15 15,-12 2-215-15,-14 7-900 0</inkml:trace>
  <inkml:trace contextRef="#ctx0" brushRef="#br0" timeOffset="2341">2283 199 1986 0,'0'0'464'15,"0"0"-419"-15,0 0-11 16,0 0 121-16,0 0-14 15,0 0-60-15,0 0-71 16,35-92-10-16,-3 92 16 16,0 15-14-16,-2 18 16 15,-11 11 6-15,-9 11-23 16,-10 7 35-16,-3 8-29 0,-25 3-6 16,-11-3 14-1,2-10-14-15,2-10 15 0,9-14 21 16,8-12 2-16,9-7 14 15,9-2-44-15,0-6-9 16,0 1 15-16,21-1-15 16,9-2 9-16,7-4-9 15,9-1-17-15,2-2-63 16,22 0-180-16,-12-7-279 16,-7-7-306-16</inkml:trace>
  <inkml:trace contextRef="#ctx0" brushRef="#br0" timeOffset="2845">2912 192 1923 0,'0'0'389'15,"0"0"-243"-15,0 0-113 16,0 0 70-16,0 0 17 15,0 0-58-15,165-24-42 16,-108 24-14-16,-1 4-9 16,-5 4 3-16,-9-3-25 15,-12-1 7-15,-14-4-7 16,-16 0 22-16,0 0-3 16,-26 0 12-16,-20 0 3 15,-10 0 3-15,-9-4 13 0,1-4 50 16,6 3-1-1,7 3-3-15,10 2 21 0,12 0-26 16,11 0-6-16,11 5-52 16,7 16-1-16,0 11-4 15,17 8-3-15,15 6-1 16,8 5-7-16,0 2 10 16,3-2-10-16,-6-1 8 15,-5-2 0-15,-5-7-7 16,-8-5 7-16,-8-5 0 15,-11-7 3-15,0-5 12 16,-38-4 40-16,-13 0-19 0,-12-6-36 16,-7-2 16-1,3-2-16-15,8-5-16 0,19 0-35 16,37-7-144-16,3-10-371 16,14-2-986-16</inkml:trace>
  <inkml:trace contextRef="#ctx0" brushRef="#br0" timeOffset="3027">3518 854 2687 0,'0'0'475'0,"0"0"-412"15,0 0 15-15,0 0 106 16,0 0-110-16,0 0-74 0,0 0-147 15,41-88-144-15,-22 62-701 0</inkml:trace>
  <inkml:trace contextRef="#ctx0" brushRef="#br0" timeOffset="3497">4294 80 2654 0,'0'0'466'15,"0"0"-390"-15,0 0-52 0,0 0 151 16,-177-65-52-16,140 65-93 16,5 3 6-16,11 23-36 15,12 12-1-15,9 13 0 16,0 7 2-16,23 4-10 15,11 3 9-15,8 0-27 16,4 0 27-16,-1-2-33 16,1-1 10-16,-4-1 23 15,-1-4 0-15,-11-6-1 16,-15-8 1-16,-15-5 0 16,0-6-11-16,-29-9 11 15,-14-5-28-15,1-16 19 16,-2-2 9-16,12-10 0 0,13-25 0 15,14-18 0-15,5-17-6 16,19-15 6-16,24-11 0 16,11-2-1-16,-1 4 7 15,-8 12 6-15,-7 14-3 16,-17 15 0-16,-10 18 39 16,-11 12-38-16,0 19-10 15,-6 8-99-15,-8 26-440 16,7 1-406-16</inkml:trace>
  <inkml:trace contextRef="#ctx0" brushRef="#br0" timeOffset="3827">4832 115 2547 0,'0'0'520'0,"0"0"-392"15,0 0-7-15,0 0 41 16,0 0-20-16,0 0-65 16,-134 161-67-16,123-74 13 15,6 6-23-15,5 3 0 16,2-6-9-16,33-14 0 16,13-20-27-16,17-24 21 15,4-23-5-15,3-9 19 16,-11-29-9-16,-13-24 10 15,-13-12 5-15,-16-12 10 0,-16-12 10 16,-3 3 8-16,-22 4-31 16,-13 16 2-16,-4 21-4 15,-1 25-136-15,13 18-333 16,13 2-581-16</inkml:trace>
  <inkml:trace contextRef="#ctx0" brushRef="#br0" timeOffset="4106">5417 97 2395 0,'0'0'614'0,"0"0"-472"0,0 0 43 16,163-88-24-16,-110 85-37 15,-2 3-77-15,-10 27-22 16,-15 26 20-16,-15 16-3 15,-11 39 9-15,-46 37-12 16,-15-8-22-16,-1-17 7 16,12-28-23-16,31-43-1 15,16-6 11-15,6-8-10 16,78-22-1-16,65-13 0 16,66-22-65-16,-22-12-175 15,-30 3-1099-15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10.7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617 95 1617 0,'0'0'226'0,"0"0"-117"16,0 0-25-16,0 0 72 15,0 0 50-15,0 0-102 16,-84-45-37-16,55 42-12 16,-6 3-7-16,-8 0 22 15,-7 0 6-15,-7 17-28 16,-1 9 14-16,2 9 10 15,1 10 1-15,11 10-28 16,6 15-6-16,9 7 14 16,7 7-52-16,11 0 6 0,11-6-7 15,0-16 11-15,30-14-19 16,10-12 8-16,11-12-5 16,2-11 4-16,6-11-40 15,-5-2-25-15,-3 0 22 16,-12-17-11-16,-9-5 45 15,-17-2 4-15,-13 2 6 16,0-1 22-16,-35 3-21 16,-10 3-1-16,-8 3 9 15,-1 5-2-15,4 1-7 16,9 6 0-16,17 2-70 16,24 0-130-16,0 0-385 0,8 10-89 0</inkml:trace>
  <inkml:trace contextRef="#ctx0" brushRef="#br0" timeOffset="570">1092 158 1943 0,'0'0'336'15,"0"0"-202"-15,0 0-71 16,0 0 72-16,0 0 107 0,-147-41-105 16,106 41-81-16,2 19-7 15,1 13-13-15,9 3-29 16,10 9 19-16,14 0-26 16,5-6-1-16,3-2 1 15,29-7-24-15,5-10-9 16,11-10-47-16,6-9-70 15,-3 0 2-15,-1-21 1 16,-5-13 50-16,-10-4 66 16,-8 0 31-16,-13-1 34 15,-12 7 121-15,-2 8 31 16,0 8 10-16,-13 4-70 16,-4 7-39-16,1 5-3 0,6 2-44 15,2 29-3 1,8 15-37-16,0 17 2 0,0 9 10 15,13 7-12-15,6 0 0 16,2-1-2-16,-2-11 11 16,-3-7-12-16,-3-9 3 15,-10-10 0-15,-3-8 0 16,0-9 1-16,-13-9-1 16,-19-5 12-16,-9-8-12 15,-7-2 22-15,3 0-22 16,2-12 0-16,8-8 12 15,7 1-12-15,5 0-29 0,18 0-43 16,8-7-166 0,24 4-373-16,8 2-560 0</inkml:trace>
  <inkml:trace contextRef="#ctx0" brushRef="#br0" timeOffset="760">1785 849 2565 0,'0'0'461'16,"0"0"-409"-16,0 0-16 16,0 0-21-16,0 0-15 15,0 0-355-15,0 0-611 0</inkml:trace>
  <inkml:trace contextRef="#ctx0" brushRef="#br0" timeOffset="1485">2458 132 1592 0,'0'0'537'15,"0"0"-350"-15,0 0-51 0,0 0 41 16,0 0 71-1,-163-123-99-15,109 121-49 0,1 2-50 16,5 14-19-16,5 24 40 16,14 10-43-16,13 5-14 15,16 5-13-15,0-3-1 16,37-9-12-16,16-10-55 16,9-12-41-16,5-17 0 15,0-7-86-15,-2 0 7 16,-12-19 67-16,-11-2 69 15,-12-4 51-15,-12 9 31 16,-10 4 77-16,-4 7 123 16,-4 5-38-16,0 0-62 15,0 21-63-15,-7 23-41 0,-5 14 49 16,1 9-49-16,2 3-26 16,4-5 34-16,3-8-34 15,-1-9 29-15,-3-9 12 16,-4-5-42-16,-9-8 38 15,-8-7-38-15,-8-6 1 16,-2-8 15-16,-5-5-16 16,1 0-13-16,6-13-19 15,6-11-94-15,14-5-46 16,15-16-193-16,5 8-406 16,21 1-1176-16</inkml:trace>
  <inkml:trace contextRef="#ctx0" brushRef="#br0" timeOffset="1817">3097 95 1472 0,'0'0'1235'16,"0"0"-1017"-16,0 0-164 15,0 0 102-15,0 0 22 16,-150 150-57-16,115-76-88 15,12 8-31-15,12 4 25 16,11 4-27-16,6-6-1 16,28-9-33-16,11-13-44 15,8-21-3-15,4-21-54 16,-3-20 18-16,-10-5 68 16,-14-32 13-16,-16-4 36 0,-14-7 2 15,-5 3 46-15,-36 1 28 16,-15 10-21-16,-8 11-10 15,0 13 1-15,2 10-46 16,17 5-131-16,16 18-335 16,18-1-242-16</inkml:trace>
  <inkml:trace contextRef="#ctx0" brushRef="#br0" timeOffset="2177">3726 26 7 0,'0'0'2445'16,"0"0"-2107"-16,0 0-285 15,0 0 54-15,0 0 97 16,0 0-102-16,-164 132-45 15,124-84-50-15,3 2 5 16,3-1 6-16,6-6-17 16,10-9 18-16,6-12-19 15,12-8 0-15,0-7 1 16,17-5 0-16,15-2-1 0,14 0 6 16,5 0-4-16,2 0 13 15,5 0-15-15,-4 0-13 16,0 0 12-16,-1 0-67 15,8 3-138-15,-10 9-291 16,-14-2-488-16</inkml:trace>
  <inkml:trace contextRef="#ctx0" brushRef="#br0" timeOffset="2360">3942 168 2803 0,'-19'151'336'0,"-7"27"-255"0,-1 22-34 15,6-15 75-15,5-26-122 16,4-41-19-16,-1-22-1281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19.03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411 510 1001 0,'0'0'352'15,"0"0"-178"-15,0 0 32 16,0 0-43-16,0 0-31 15,0 0-7-15,-44 0-20 16,35-3-12-16,-5-8-8 16,-2-6-26-16,2-1-14 15,-2-3 29-15,0-3-19 16,0-2-15-16,0-3-2 16,3 2-10-16,0 1 17 15,4 1-33-15,4 7-12 16,0 3 12-16,0 3-12 15,1 4-1-15,2 4-13 0,2 1-60 16,0 3-68-16,0 0-119 16,0 0-218-16,0 0-1069 0</inkml:trace>
  <inkml:trace contextRef="#ctx0" brushRef="#br0" timeOffset="342">15 308 1562 0,'0'0'297'15,"0"0"-206"-15,0 0-22 16,0 0 131-16,0 0-21 16,0 0-84-16,0 0-62 15,-25-91 5-15,34 51 31 16,5 0-1-16,-2-1 23 16,2 5-7-16,-1 10 3 15,1 6 5-15,0 10-50 0,4 10-25 16,11 0-17-1,40 27-14-15,-4 9-210 0,-1-4-678 16</inkml:trace>
  <inkml:trace contextRef="#ctx0" brushRef="#br0" timeOffset="1606">149 137 1410 0,'0'0'329'0,"0"0"-218"16,0 0-42-16,0 0 39 15,0 0-37-15,0 0-71 16,63 140-61-16,-28-92-491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22.4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262 374 1551 0,'0'0'291'16,"0"0"-214"-16,0 0-28 15,0 0 130-15,0 0-30 16,0 0-50-16,-76-27-50 16,55 24-15-16,-3 3 11 15,0 0-7-15,0 0-23 16,3 0 26-16,5 0-28 16,0 10-4-16,5-2 3 15,3 4-11-15,2 0 8 16,6 2-9-16,0 3 0 15,0 0-9-15,9 2 9 0,9-2 0 16,6 2 0 0,3-2 0-16,3 2-3 0,1 1 3 15,-1-4-7-15,-3 3-2 16,-4-1 1-16,-4-4 7 16,-5 0-8-16,-7-4 9 15,-3 0-3-15,-4-1 5 16,0 1-2-16,-14-1 52 15,-16 1-17-15,-2 0 16 16,-3-1 9-16,1-1-29 16,-1-3 11-16,5-3-24 15,7-2-17-15,2 0 28 16,4 0-29-16,9 0-6 16,8 0-99-16,3-2-212 15,16-11-492-15</inkml:trace>
  <inkml:trace contextRef="#ctx0" brushRef="#br0" timeOffset="393">480 559 1640 0,'0'0'224'0,"0"0"-163"16,0 0-48-16,0 0 85 0,148-17-29 16,-111 10-51-16,-5-3 3 15,-5 0-21-15,-11-1 0 16,-11-1 42-16,-5-5 74 16,0-3 34-16,-11 1-39 15,-15 0 7-15,-6 4 43 16,-5 6-56-16,-2 7-27 15,2 2 1-15,2 4-19 16,6 28 13-16,8 8-35 16,11 6-26-16,6 5 24 15,4-1-35-15,14-1 0 16,15-9 6-16,8-9-7 16,9-4-1-16,5-10-110 0,37-8-199 15,-11-4-435-15,-7-5-149 16</inkml:trace>
  <inkml:trace contextRef="#ctx0" brushRef="#br0" timeOffset="788">1336 155 1817 0,'0'0'309'15,"0"0"-135"-15,0 0-57 16,0 0 50-16,-153 38 95 16,111 10-106-16,2 17-38 15,8 20-37-15,7 28-29 16,15-5 29-16,10 7-60 0,0-1-20 16,13-23 25-1,19 5-26-15,11-16-7 0,8-18-54 16,35-14-148-16,-12-17-293 15,-9-16-282-15</inkml:trace>
  <inkml:trace contextRef="#ctx0" brushRef="#br0" timeOffset="1480">1738 557 1810 0,'0'0'970'16,"0"0"-771"-16,0 0-169 16,0 0 58-16,-14 141 125 0,14-56-102 15,0 9-47-15,0 2-46 16,0-2-18-16,0-3 36 16,0-9-35-16,0-12-1 15,5-18-7-15,-3-13-59 16,1-17-18-16,1-17-31 15,1-5 7-15,0-20-15 16,1-23-56-16,-4-15 80 16,1-12 53-16,-3-9 24 15,0-8 22-15,0-11 0 16,-5-11 9-16,-6-1 12 16,6 2-20-16,1 9 38 15,4 24 48-15,0 22 22 16,9 22-8-16,14 17-51 15,7 14-8-15,7 0 9 0,0 12-35 16,4 16-5-16,-4 6-11 16,-2 5 1-16,-11 2 10 15,-8-1-11-15,-10 4 0 16,-6-6 13-16,0-2-13 16,-16-4 0-16,-6-8 0 15,-4-7 0-15,-2-5 2 16,7-10-2-16,3-2-17 15,6 0 17-15,10 0-21 16,2 0-12-16,0-5-27 16,25 1 9-16,3 1 30 15,7 3-61-15,0 0-6 16,0 10 58-16,-3 9 3 0,-2 5 25 16,-4 3 2-16,-7-1 0 15,-6-2 3-15,-5-3 26 16,-8-3 36-16,0-6 28 15,-11-3 27-15,-18-4-51 16,-9-3-21-16,-4-2-29 16,1 0 1-16,7 0-20 15,7 0-44-15,27 0-118 16,0-7-397-16,8 0-534 0</inkml:trace>
  <inkml:trace contextRef="#ctx0" brushRef="#br0" timeOffset="1743">2333 944 1692 0,'0'0'342'0,"0"0"-243"16,0 0 118-16,0 0-12 15,0 0-126-15,0 0-55 16,0 0-3-16,153 65-14 15,-110-65 36-15,-8-2-28 16,-9-15-15-16,-13-3 27 16,-13-3 17-16,0 1 37 15,-11-2 88-15,-20 0-63 16,-10 4-88-16,-15-3-18 16,8 3-239-16,8 5-491 0</inkml:trace>
  <inkml:trace contextRef="#ctx0" brushRef="#br0" timeOffset="2072">1569 311 2043 0,'0'0'376'0,"0"0"-293"0,0 0-11 16,0 0 147-16,0 0-92 15,123-140-67-15,-61 102-15 16,-1 2-2-16,1 2 53 16,-9 8-14-16,-5 6-7 15,-11 8 10-15,-4 8-41 16,-10 4-19-16,1 0-16 15,1 9-9-15,1 18 0 16,8 4-81-16,36 15-214 16,-8-8-378-16,-4-7-1235 0</inkml:trace>
  <inkml:trace contextRef="#ctx0" brushRef="#br0" timeOffset="2426">2712 56 2400 0,'0'0'476'15,"0"0"-424"-15,0 0 58 0,0 0 83 16,0 0-57 0,148 94-84-16,-95-44-23 0,-2 11-11 15,-5 9 34-15,-6 9 10 16,-5 10-38-16,-12 5-5 16,-9 7 11-16,-14-5-12 15,0-7-10-15,-26-12-8 16,-11-17-39-16,-7-12-56 15,4-9-115-15,13-15-283 16,9-12-314-16</inkml:trace>
  <inkml:trace contextRef="#ctx0" brushRef="#br0" timeOffset="2631">3429 677 857 0,'0'0'1868'0,"0"0"-1556"16,0 0-224-16,145-51-46 15,-94 42 54-15,-1 4-96 16,1 5-1-16,0 0-205 16,11 14-164-16,-11 8-355 15,-17 2-1144-15</inkml:trace>
  <inkml:trace contextRef="#ctx0" brushRef="#br0" timeOffset="2787">3681 968 2633 0,'0'0'671'16,"0"0"-600"-16,0 0 34 15,0 0-1-15,137-17-104 16,-61 15-27-16,-11 0-520 15,-12 2-1404-15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26.2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0 590 1676 0,'0'0'238'0,"0"0"-194"16,0 0-43-16,0 0 60 16,0 0 40-16,94-123-65 15,-60 73-19-15,-2-10 31 16,-5-5 31-16,-3-5 72 16,-8 1-16-16,-8 6-17 15,-6 15 18-15,-2 14-15 0,0 17-6 16,0 17-40-1,0 5-59-15,0 41 11 0,7 23-9 16,-5 21-9-16,3 6 14 16,0 2-23-16,1-11-1 15,4-10-32-15,1-17-103 16,5-16-97-16,12-16-150 16,-7-11-197-16,0-14-1185 0</inkml:trace>
  <inkml:trace contextRef="#ctx0" brushRef="#br0" timeOffset="427">649 116 768 0,'0'0'1088'0,"0"0"-879"16,0 0-88-16,0 0-6 15,0 0 17-15,180-16-50 16,-127 16-61-16,-2 0 3 15,-5 0-24-15,-11 0 0 16,-14 0 14-16,-14 0-14 16,-7-3 38-16,-5-2 94 15,-29 3-92-15,-10-3 8 16,-9 0-3-16,-3 3 6 16,5 2 12-16,5 0-17 15,15 0 12-15,9 5-10 16,15 12-47-16,7 9-1 15,0 5-1-15,21 8 1 0,18-1-5 16,10 6 5-16,4-3 0 16,0-1-1-16,-7-1 1 15,-6 0-12-15,-10-1 11 16,-14-5 1-16,-11 1 3 16,-5-3-2-16,-16 1-1 15,-24-4 8-15,-11-1-8 16,-7-3-18-16,5-7-86 15,12-17-152-15,17 0-107 16,13-2-550-16</inkml:trace>
  <inkml:trace contextRef="#ctx0" brushRef="#br0" timeOffset="847">1542 73 1898 0,'0'0'471'0,"0"0"-414"16,0 0 48-16,0 0 52 15,171-3-65-15,-120 18-58 16,-2 7-5-16,-10 2-29 16,-9 5 17-16,-16 2-5 15,-14 2 4-15,0 1 16 16,-30 0-32-16,-5-5 0 15,-2-5 20-15,5-7-19 16,8-8-1-16,10-1 7 0,10-6-7 16,4 1 0-16,0 1-25 15,16 3-20-15,12 8 44 16,4 9-23-16,6 5-11 16,-4 7 8-16,-1 10 27 15,-6-1 63-15,-11 3-40 16,-14-5-3-16,-2-1 61 15,-21-6-27-15,-22-5-6 16,-10-7-30-16,-3-12-17 16,-1-9-1-16,12-3-15 15,15-34-122-15,14-7-196 16,16-10-437-16</inkml:trace>
  <inkml:trace contextRef="#ctx0" brushRef="#br0" timeOffset="1288">2273 78 1866 0,'0'0'322'16,"0"0"-193"-16,0 0 22 16,181 0-41-16,-117-3-32 15,1 1-66-15,-7-3 6 16,-10-2 19-16,-13 2-28 15,-21 0 3-15,-14-2 26 0,-8 2 40 16,-38-2-38 0,-13 2-39-16,-11 3 23 0,-4 2 35 15,2 0-13-15,5 0 35 16,14 2 15-16,12 8-35 16,17 2-4-16,17 2-57 15,7 8 3-15,0 2-9 16,23 5 6-16,12 2-6 15,11 5 5-15,-1 0 1 16,3 3-3-16,0 2 3 16,-8 0-2-16,-3 2 1 15,-7 0 1-15,-14-4-2 16,-11-3-4-16,-5-2 12 16,-12-3 10-16,-29 2-16 15,-12-3 0-15,-6-2-2 0,2-6-11 16,17-7-89-16,14-8-156 15,18-7-485-15</inkml:trace>
  <inkml:trace contextRef="#ctx0" brushRef="#br0" timeOffset="1463">3043 773 2774 0,'0'0'475'0,"0"0"-415"16,0 0-46-16,0 0-14 15,0 0-69-15,0 0-664 0</inkml:trace>
  <inkml:trace contextRef="#ctx0" brushRef="#br0" timeOffset="1829">3580 121 2767 0,'0'0'331'0,"0"0"-307"0,0 0 20 16,0 0 76-16,0 0-31 15,152-67-71-15,-101 67-17 16,-5 21 17-16,-15 20-17 16,-15 12-1-16,-16 12 9 15,-10 12-3-15,-35 7 18 16,-14 3-24-16,-3-8 0 16,6-9-1-16,15-17 1 15,18-16 0-15,18-11 0 16,5-12 1-16,7-4-9 15,28-5 8-15,11-5-16 16,7 0-38-16,12 0-79 16,33-7-164-16,-13-8-302 15,-9-2-371-15</inkml:trace>
  <inkml:trace contextRef="#ctx0" brushRef="#br0" timeOffset="2242">4291 518 2293 0,'0'0'257'0,"0"0"-257"16,0 0 0-16,0 0 43 16,0 0 39-16,136-161-43 15,-104 113-39-15,-2-5 0 16,-6 0 61-16,-6-2 6 16,-2 7 36-16,-2 4 16 15,-5 10-36-15,-4 15 25 16,-5 17-25-16,2 2-51 15,-2 34-1-15,0 23 2 16,0 18-3-16,0 11-10 16,0 6-13-16,-2 0 8 15,2-9-15-15,0-10-12 0,0-15-49 16,2-13-105-16,12-13-359 16,-3-18-451-16</inkml:trace>
  <inkml:trace contextRef="#ctx0" brushRef="#br0" timeOffset="2701">5026 63 2499 0,'0'0'329'16,"0"0"-317"-16,0 0 3 15,0 0 52-15,169-16 20 0,-116 16-41 16,3 0-46-16,6 0 20 16,-6 0 8-16,-8 2 7 15,-11-2-4-15,-18 0-30 16,-13 0 21-16,-6 0 43 16,-19-7-11-16,-24-8-16 15,-15 3-38-15,-7 5 0 16,-2 4 13-16,5 3-13 15,9 0 0-15,13 22 12 16,11 7-6-16,10 5-3 16,16 7-3-16,3 2 0 15,12 5 0-15,22 3 0 16,11 2-9-16,8 2 8 0,2 1 1 16,6 1 15-16,1-1 12 15,-2-1 44-15,0-5 79 16,-20-6-99-16,-16-9-39 15,-24-5 1-15,-11-6-13 16,-42-3-27-16,-76-4-160 16,11-5-388-16,-5-7-1490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32.5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64 1053 0,'0'0'1721'15,"0"0"-1470"-15,0 0-188 16,153-50-47-16,-102 40-16 16,-4 6 0-16,17 4-62 15,-15 0-216-15,-12 7-488 0</inkml:trace>
  <inkml:trace contextRef="#ctx0" brushRef="#br0" timeOffset="156">123 281 2904 0,'0'0'539'15,"0"0"-471"-15,0 0-41 16,0 0 28-16,187-4-55 15,-112 4-112-15,-8 0-652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30.1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380 476 588 0,'0'0'1271'16,"0"0"-1050"-16,0 0-153 15,0 0-18-15,-169-31 118 0,118 31-47 16,1 10-62-16,10 11-14 15,8 4-45-15,16 3 18 16,13 1 2-16,3 7-19 16,14 0 15-16,18 1-16 15,8-2 0-15,2-3 5 16,1-6-5-16,-3-1-10 16,-8-2 9-16,-13 2 2 15,-11 1 0-15,-8 1-1 16,-11 1 0-16,-26 1 1 15,-9-5 0-15,-2-7-1 16,1-5 0-16,3-9-17 16,12-3-106-16,13-5-246 0,14-12-520 15</inkml:trace>
  <inkml:trace contextRef="#ctx0" brushRef="#br0" timeOffset="322">535 835 1587 0,'0'0'257'0,"0"0"-203"16,0 0 102-16,148-5-42 16,-109-14-91-16,-9-7 1 0,-9-4-24 15,-16-1 1 1,-5-3 27-16,-2 1 68 0,-31 4 30 15,-6 3 6-15,-7 11-1 16,-5 12 19-16,-2 3-46 16,2 25-25-16,9 18 34 15,9 15-59-15,17 7-20 16,14 0 4-16,2-5-37 16,26-9 18-16,25-16-19 15,13-13-51-15,45-22-80 16,-9 0-228-16,-12-12-405 0</inkml:trace>
  <inkml:trace contextRef="#ctx0" brushRef="#br0" timeOffset="581">1479 222 2378 0,'0'0'384'16,"0"0"-269"-16,-70 127 9 15,41-43 81-15,5 17-56 16,8 7-87-16,11 5-8 16,5 0-54-16,0-9 12 15,21-10-27-15,19-17-36 16,45-15-153-16,-7-23-159 0,-8-18-483 15</inkml:trace>
  <inkml:trace contextRef="#ctx0" brushRef="#br0" timeOffset="1268">1923 628 2248 0,'0'0'354'0,"0"0"-273"15,0 0-14-15,5 192 137 0,0-107 27 16,1 1-114 0,-1-2-82-16,0-4-5 0,1-8-30 15,-3-9-1-15,-3-15-20 16,2-17-67-16,-2-14-24 15,0-17 20-15,0-7-9 16,0-29-46-16,0-15 40 16,0-11 47-16,0-11 44 15,0-11 9-15,-5-10 7 16,-6-7 0-16,0 0 0 16,3 5 42-16,6 14-5 15,2 19 1-15,0 20 27 0,16 16-24 16,16 13 26-1,5 12-18-15,3 2-16 0,6 7 24 16,-4 22-36-16,-7 4-9 16,-5 6 13-16,-14 5-17 15,-14 4 32-15,-2 2-20 16,-13 3-13-16,-25-8 14 16,-1-3-21-16,-5-11-21 15,7-9 14-15,7-10-22 16,12-8 29-16,10-4 0 15,8 0-4-15,0-4 3 16,3-13-31-16,20 0 9 16,12 2 22-16,4 4-11 15,3 4 10-15,-3 7 2 16,2 0 0-16,-3 0-4 0,-6 16 4 16,-2 6-2-16,-9 2 2 15,-3 2 0-15,-8 1 38 16,-4-6 38-16,-6 1-35 15,0-5 20-15,-16-5-4 16,-18-3-33-16,-6-1-24 16,-6-6-5-16,6-2-66 15,13 0-167-15,13-2-346 16,12-11-446-16</inkml:trace>
  <inkml:trace contextRef="#ctx0" brushRef="#br0" timeOffset="1521">2575 972 1706 0,'0'0'490'0,"0"0"-358"16,0 0 126-16,0 0 81 16,72-123-64-16,-64 104-125 15,0 7-38-15,-5 7-28 16,-3 5-28-16,0 3-7 15,0 28-49-15,0 10 6 16,0 7-6-16,0 5-14 16,0-3-68-16,0-2-127 15,2 0-349-15,12-11-147 0,-3-14-542 16</inkml:trace>
  <inkml:trace contextRef="#ctx0" brushRef="#br0" timeOffset="1885">1738 404 2096 0,'0'0'464'0,"0"0"-426"0,0 0 15 15,0 0 144-15,176-142-32 16,-109 94-49-16,0-2-44 16,-2 1 5-16,-12 8 5 15,-13 8 8-15,-8 8 16 16,-11 14-52-16,-5 6-21 15,0 5-7-15,7 5-25 16,0 24 10-16,9 9-11 16,8 8-105-16,36 18-154 15,-11-13-628-15,-5-10-1384 0</inkml:trace>
  <inkml:trace contextRef="#ctx0" brushRef="#br0" timeOffset="2230">2883 159 2419 0,'0'0'366'16,"0"0"-297"-16,0 0-54 16,0 0 145-16,0 0 10 0,155 50-66 15,-104-9-40-15,2 12-39 16,-2 12 19-16,-11 12 40 16,-11 10-54-16,-15 13 6 15,-14 11-36-15,-11 5 0 16,-29-1-1-16,-13-7-11 15,-2-11-70-15,2-6-126 16,16-28-295-16,13-22-243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0:34.3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0 188 1756 0,'0'0'301'16,"0"0"-206"-16,0 0-32 15,0 0 54-15,0 0 33 16,2-125-15-16,17 105-81 15,8 3-26-15,8 13 6 16,7 4-23-16,4 2 42 16,-2 27-30-16,-3 11-23 0,-8 11 41 15,-12 2-41-15,-19 5 0 16,-2-3-2-16,-2-4-8 16,-26-8-1-16,2-7 11 15,-1-9 0-15,6-8 17 16,7-9-17-16,7-6 1 15,4-1 26-15,3-3-27 16,0 0 0-16,0 0-17 16,13 2-2-16,14 6 8 15,8 6 12-15,-1 5-1 0,1 5 0 16,-3 2 1 0,-10 9-4-16,-9-2 3 0,-10 6 0 15,-3 2 15-15,-8-1-15 16,-22-4 0-16,-7-2 7 15,-4-8-6-15,-1-6 22 16,-1-8-23-16,6-5 0 16,2-7 12-16,5 0-12 15,20-34-67-15,8-1-216 16,2-6-491-16</inkml:trace>
  <inkml:trace contextRef="#ctx0" brushRef="#br0" timeOffset="308">969 118 2080 0,'0'0'369'16,"0"0"-299"-16,0 0-9 15,0 0 82-15,0 0-28 16,-104 164-61-16,67-107-38 15,2-4 20-15,6-5-24 16,7-9 2-16,15-13 19 16,7-6-26-16,0-11 4 15,19-4 10-15,15-5-2 16,11 0 36-16,6 0-43 16,6-12-6-16,1-2-12 15,-2 1-12-15,1 6-122 16,13-3-150-16,-15 6-307 0,-15-3-258 0</inkml:trace>
  <inkml:trace contextRef="#ctx0" brushRef="#br0" timeOffset="512">1170 234 1713 0,'0'0'524'0,"0"0"-325"16,0 0-153-16,0 0 141 15,0 0 59-15,-5 153-130 16,5-83-36-16,0 2-57 16,3 0-10-16,-3-2-1 15,0-5-12-15,0-2-36 0,0 7-149 16,0-15-196-16,0-14-369 16</inkml:trace>
  <inkml:trace contextRef="#ctx0" brushRef="#br0" timeOffset="662">1408 837 2002 0,'0'0'563'16,"0"0"-505"-16,0 0 100 0,0 0 1 16,0 0-159-1,0 0-238-15,0 0-441 0</inkml:trace>
  <inkml:trace contextRef="#ctx0" brushRef="#br0" timeOffset="1045">2253 120 2309 0,'0'0'505'16,"0"0"-462"-16,0 0 110 0,-176 41 44 15,116 2-71 1,13 15-39-16,6 10-68 0,18 4-11 16,14 7-7-16,9-2 8 15,4-2-18-15,27-8-55 16,10-14-98-16,10-22-43 15,4-16-28-15,-4-15 103 16,-5-7 87-16,-11-25 43 16,-16-1 0-16,-17-3 58 15,-2-1 60-15,-30 4 3 16,-23 8-79-16,-12 12-8 16,-2 8-19-16,9 5-15 15,26 18-46-15,16 12-208 0,16-9-476 16</inkml:trace>
  <inkml:trace contextRef="#ctx0" brushRef="#br0" timeOffset="1411">2654 116 2241 0,'0'0'477'0,"0"0"-396"16,0 0-48-16,0 0 101 15,0 0 4-15,0 0-93 0,136-46-32 16,-87 58-8-16,-6 17 4 16,-11 11 7-16,-17 11-16 15,-15 9 2-15,0 8 24 16,-35 2-26-16,-9-1 0 15,-7-6 8-15,2-8-2 16,12-14 8-16,10-12-13 16,17-10 5-16,10-4 12 15,0-3-18-15,16-1 0 16,19-1-1-16,7 0-36 16,11 0-50-16,35-10-212 15,-12 0-254-15,-9 0-1011 0</inkml:trace>
  <inkml:trace contextRef="#ctx0" brushRef="#br0" timeOffset="1921">3419 0 2252 0,'0'0'337'0,"0"0"-280"16,0 0-56-16,0 0 90 16,0 0 40-16,0 0-94 15,174 17-37-15,-121-12 0 0,0 2 2 16,-9-3-8 0,-10-1-5-16,-13 2-38 0,-12-3 21 15,-9-2 13-15,-6 0 15 16,-26 0 6-16,-10 0-5 15,-14-5 71-15,-4-4-15 16,-4-1 10-16,5 1 29 16,6 1-3-16,7 6-8 15,14 2 2-15,13 0-54 16,12 0 6-16,4 22-39 16,3 6 0-16,3 8 2 15,20 3-2-15,12 0 0 16,6-1-6-16,6 1 13 15,2-3-10-15,1 2 3 0,1 3 0 16,-2 0 10 0,-3 5-10-16,-7 2 0 0,-6 2 47 15,-12-4-13-15,-16 0 22 16,-5-5-44-16,-24-1-11 16,-24-1-1-16,-11-3-21 15,-26-2-114-15,15-7-373 16,6-13-793-16</inkml:trace>
  <inkml:trace contextRef="#ctx0" brushRef="#br0" timeOffset="2733">1480 820 1497 0,'0'0'336'0,"0"0"-243"16,0 0-57-1,0 0 102-15,0 0-4 0,0 0-103 16,0 0-23-16,-11 0 6 16,11 0-6-16,0 0 2 15,0 0 42-15,0 0 64 16,-2-7 67-16,-3-2-37 15,-3-1-57-15,-3 3 12 16,0 0-27-16,4 7-47 16,7 0-27-16,0 14-302 15,0 3-772-15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41.0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297 270 1099 0,'0'0'296'0,"0"0"-176"16,0 0 5-16,0 0 1 16,0 0-20-16,0 0-28 15,-8-13-7-15,5 13 46 16,1-3-17-16,2 3 1 16,-3 0-2-16,3 0-23 15,0 0 12-15,0 0-5 16,0 0-20-16,0 0 10 0,-2 0-40 15,2 0-6-15,-4 5 9 16,1 14-35-16,3 13 9 16,0 11 2-16,0 7-12 15,0 10 26-15,0 1-26 16,3-1 0-16,3-5 15 16,-1-7-15-16,4-7 0 15,-7-7 0-15,3-13 2 16,0-4-4-16,-2-7 2 15,3-8-52-15,4-2-171 16,-2 0-267-16,-3-12-259 0</inkml:trace>
  <inkml:trace contextRef="#ctx0" brushRef="#br0" timeOffset="435">0 427 1560 0,'0'0'327'0,"0"0"-224"0,0 0 26 16,0 0 129-16,0 0-71 15,0 0-72-15,0 0-12 16,0-17-33-16,11-7-6 16,10-9 1-16,6-6-13 15,5-7 32-15,3-5-48 16,2-1-2-16,3 1 14 15,-5 6-21-15,-3 9 8 16,-11 14-8-16,-2 12-1 16,-3 10 21-16,0 7-47 15,6 25 1-15,7 11 17 16,8 8-18-16,36 2-169 16,-6-15-471-16,-6-14-1700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46.66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26 1249 0,'0'0'1324'16,"0"0"-1077"-16,0 0-205 15,0 0 60-15,0 0 86 16,0 0-51-16,0 0-94 15,168-5-43-15,-114 1 9 0,-4-1-9 16,1-5-112-16,-8 8-199 16,-11 2-424-16,-15 0-1324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39.4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616 597 1901 0,'0'0'340'15,"0"0"-192"-15,0 0-64 0,0 0 129 16,0 0 54 0,0 0-114-16,0 0-44 0,-230-76-55 15,136 121 5-15,5 17 12 16,8 16-33-16,14 3-11 15,30 4-21-15,25-6 3 16,12-7-18-16,30-13-30 16,34-13-67-16,17-20-28 15,11-24-83-15,11-2 56 16,-3-35-87-16,-6-27 73 16,-16-22 79-16,-13-34 34 15,-22-45 62-15,-21-33 1 16,-18 11 107-16,-4 39 82 15,0 57 38-15,-4 49 14 16,-5 13-22-16,3 16-69 0,-1 11-44 16,7 47-68-1,0 79-26-15,0 53 25 0,7 20-23 16,5-21-14-16,1-47 8 16,-4-49-9-16,6-16-51 15,4 2-139-15,32-7-323 16,-2-10-363-16,-3-32-987 0</inkml:trace>
  <inkml:trace contextRef="#ctx0" brushRef="#br0" timeOffset="659">1414 779 2277 0,'0'0'480'16,"0"0"-379"-16,0 0-35 0,0 0 130 15,-190 2 30-15,121 32-108 16,10 11-67-16,15 6-28 16,20 5-22-16,18 1-2 15,6-3-22-15,33-4-92 16,29-12-44-16,13-16-118 16,9-16-14-16,-3-6 44 15,-6-28 49-15,-18-26 151 16,-23-10 47-16,-19-3 65 15,-15-1 63-15,0 15 85 0,-15 16 51 16,-11 26-13 0,5 11-128-16,6 29-73 0,8 27-50 15,7 8 0-15,0 4-1 16,19-11-14-16,18-7-65 16,7-23-11-16,3-16-29 15,0-11 63-15,2-6-8 16,-2-30 29-16,0-12 36 15,-4-2-18-15,-5 0 18 16,-7 10 9-16,-12 18 15 16,-7 22 70-16,-12 0 15 15,0 45-16-15,0 17-8 16,-3 7-68-16,-10 1-4 16,4-8-13-16,3-15 2 15,6-18-10-15,0-15-19 0,0-14-24 16,0 0 41-1,0-36-7-15,12-15 7 0,10-14 8 16,9-13 2-16,10-4 20 16,8 4-20-16,4 8 16 15,1 21 56-15,-8 19-7 16,-8 28 12-16,-11 4 24 16,-5 46-26-16,-6 22 12 15,0 15-41-15,-8 7-20 16,5 0 9-16,0-13-35 15,-1-17-33-15,4-24-52 16,0-38-118-16,-3 0-275 16,-8-27-310-16</inkml:trace>
  <inkml:trace contextRef="#ctx0" brushRef="#br0" timeOffset="880">1077 395 892 0,'0'0'1677'0,"0"0"-1483"15,166-59-154-15,-63 26 57 16,-1-4 132-16,-12 8-78 16,-18 13-25-16,-21 13-89 15,-21 3-14-15,-11 23-23 0,5 49-36 16,-2-1-226-1,4-4-757-15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46.82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19 2590 0,'0'0'581'0,"0"0"-455"15,0 0-117-15,0 0 44 16,0 0 30-16,174 0-83 16,-88-4-126-16,-3-11-588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43.25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155 0 1430 0,'0'0'343'16,"0"0"-179"-16,0 0-120 16,0 0 63-16,0 0 78 15,0 0-68-15,0 67-40 16,0-19 30-16,0 15-7 15,0 12 22-15,-2 9-27 16,-3 5-33-16,2 2 23 16,-3-2-48-16,4-7-20 15,2-9 28-15,0-13-35 16,0-17 7-16,0-5 8 0,11-11-24 16,5-6 24-16,2-6-25 15,8-13 0-15,4-2-9 16,7 0-22-16,4-21-92 15,13-25-174-15,-12 5-342 16,-10 3-694-16</inkml:trace>
  <inkml:trace contextRef="#ctx0" brushRef="#br0" timeOffset="295">0 484 214 0,'0'0'1889'0,"0"0"-1568"15,0 0-253-15,0 0 76 16,0 0 71-16,0 0-86 16,0 0-37-16,123-2-68 15,-15-18-24-15,-15 3-151 0,-8-4-797 16</inkml:trace>
  <inkml:trace contextRef="#ctx0" brushRef="#br0" timeOffset="1841">541 1030 765 0,'0'0'1081'15,"0"0"-859"-15,0 0-116 16,-9 144 83-16,9-69 4 16,0 2-42-16,0 0-91 15,0-7-13-15,0-10-44 16,0-12 5-16,0-12-16 16,0-7-72-16,0-14-93 15,3-15-144-15,3 0-161 16,-1 0-405-16</inkml:trace>
  <inkml:trace contextRef="#ctx0" brushRef="#br0" timeOffset="2313">530 946 1510 0,'0'0'261'0,"0"0"-136"15,0 0 13-15,0 0 55 16,0 0-44-16,0 0-75 15,0 0-17-15,162-67-46 16,-123 67-10-16,-7 16 9 16,-6 8-9-16,-10 7 10 15,-9 6-11-15,-7-4 0 0,0 3-8 16,-7-9 8-16,-12-1 0 16,1-9-3-16,2-5 9 15,5-4-4-15,6-6-2 16,2-2 1-16,3 0-2 15,0 0-24-15,0 0-2 16,14 0 26-16,7-5-20 16,2 5 20-16,5 0-39 15,-2 0 17-15,1 15 22 16,-3 6-12-16,-6 1 13 16,-4-1 0-16,-5 1 1 15,-9 5 17-15,0-6-9 16,-7 6 16-16,-16-10 35 15,-7-6-13-15,-2-1 17 0,-3-10 24 16,0 0-6-16,1 0 8 16,5-10-29-16,4-4-34 15,7 0-6-15,4 4-21 16,14-2-115-16,0 0-154 16,6 3-418-16</inkml:trace>
  <inkml:trace contextRef="#ctx0" brushRef="#br0" timeOffset="3100">1142 1352 1684 0,'0'0'326'0,"0"0"-222"16,0 0-46-16,0 0 113 15,0 0-49-15,0 0-84 16,0 0 1-16,75-93 21 16,-70 83 2-16,-3 5 34 15,2 5-19-15,-4-5-11 16,0 5-12-16,0 0-27 16,0 0 7-16,0 0-29 15,0 0 2-15,0 0 9 16,0 0-14-16,0 0-2 15,0 0 12-15,0 0-5 16,0 0 35-16,0 0-21 0,0 0-9 16,0 0 36-16,0 0-39 15,0 0 0-15,0 0 17 16,0 0-26-16,0 0 33 16,0 0-17-16,0 0-15 15,0 0 32-15,0 0-24 16,0 0-7-16,0 0 17 15,0 0-18-15,0 0 14 16,0 0-15-16,0 0 1 16,0 0-1-16,0 0 0 15,0 0 0-15,0 0 4 16,0 0 2-16,0 0 4 16,0 0-10-16,0 0 0 0,0 0 10 15,0 0-10-15,0 5-4 16,-11 0 2-16,0 7 4 15,1 5-8-15,-4 2 6 16,3 3 0-16,3-1 8 16,0 6-8-16,5 2-6 15,3 0 4-15,0-1 4 16,0-1-1-16,0-10-1 16,11-3-4-16,8-7-5 15,5-4 9-15,0-3-29 16,5 0 1-16,1-8-14 15,-3-8 17-15,-3-6-20 16,-8 0 7-16,-5-1 32 0,-9-2 6 16,-2-1 0-16,0-1 49 15,-18 4-11-15,-7-2 29 16,-4 3-33-16,2 4-25 16,1 3 27-16,6 5-36 15,8 3-10-15,3 4-78 16,7 1-284-16,2 2-882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48.43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409 243 1491 0,'0'0'327'16,"0"0"-162"-16,0 0-45 15,0 0 55-15,-32-157 32 16,14 123-54-16,-1 8 14 0,-3 9-70 16,-4 10-17-16,-4 7 15 15,-2 12-47-15,-8 26-9 16,-3 25-38-16,0 19 0 15,4 19 5-15,6 2-6 16,11 3-1-16,17-3 1 16,5-11-8-16,11-10 2 15,26-17-10-15,9-17-73 16,10-19 0-16,2-20-52 16,4-9-6-16,-8-11 14 15,-8-21 47-15,-20 1 78 16,-13-8 8-16,-13 10 48 15,-11 5 46-15,-28 3-5 0,-12 6 39 16,-11 8-47-16,3 7-56 16,9 0 0-16,12 0-25 15,33 0-66-15,5 5-199 16,3 0-457-16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52.25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2263 0,'0'0'363'16,"0"0"-294"-16,0 0-51 15,0 0 95-15,0 0-29 16,140 24-42-16,-84-24-42 15,27 0-114-15,-13 0-157 0,-12 0-519 0</inkml:trace>
  <inkml:trace contextRef="#ctx0" brushRef="#br0" timeOffset="185">14 366 2381 0,'0'0'556'16,"0"0"-499"-16,0 0-45 15,0 0 27-15,0 0 24 16,219-17-63-16,-126 3-130 0,-1 2-522 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50.90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326 0 1358 0,'0'0'323'15,"0"0"-177"-15,0 0-10 16,0 0 80-16,0 0-27 16,0 0-67-16,-37 17-15 15,26 21-44-15,-5 25-25 16,-8 28 39-16,-1 11-13 16,4 6-11-16,5 0-9 15,11-19-19-15,5-7-1 16,0-17-7-16,14-14-17 15,12-18 3-15,9-11-3 16,8-17-35-16,31-15-159 0,-9-19-187 16,-9-12-424-16</inkml:trace>
  <inkml:trace contextRef="#ctx0" brushRef="#br0" timeOffset="206">0 477 51 0,'0'0'2155'16,"0"0"-1871"-16,0 0-253 0,0 0-11 16,0 0 39-1,190 21-8-15,-79-21-51 0,-14 0-198 16,-11 0-573-16</inkml:trace>
  <inkml:trace contextRef="#ctx0" brushRef="#br0" timeOffset="848">764 857 2304 0,'0'0'353'0,"0"0"-260"0,-12 156-71 16,12-76 117-16,0-4 12 15,0-1-97-15,0-12-42 16,0-15-12-16,0-21 6 16,5-11-14-16,-3-16-8 15,-2 0-13-15,0-5 29 16,0-26-1-16,0-12-10 15,0-22 10-15,0-10-1 16,-5-11-7-16,-1-11 4 16,6 6-26-16,0 0 31 15,11 11-8-15,16 15-4 16,11 17 12-16,-1 17-16 16,2 14 15-16,-4 17 1 0,-3 0 0 15,-7 22 27 1,-15 16-6-16,-7 5-2 0,-3 10 2 15,-3-5-20-15,-18 1 20 16,-6-6-15-16,3-12-6 16,3-9 17-16,5-5-17 15,7-13 0-15,7-4 3 16,2 0-3-16,0 0-15 16,0 0-51-16,18 0 11 15,7-9 54-15,4 4-11 16,3 3 11-16,-2 2 1 15,-7 0 0-15,0 2 0 16,-11 17 0-16,-3 3 0 16,-9 4 3-16,0-4 12 15,0 5 1-15,-25-6 1 0,-6 1-16 16,-8-5 30-16,2-8-10 16,-2-2-11-16,1-2 14 15,6-5-24-15,7 0 0 16,9 0-18-16,16-17-157 15,0-4-300-15,0 4-189 0</inkml:trace>
  <inkml:trace contextRef="#ctx0" brushRef="#br0" timeOffset="1116">1224 1227 1594 0,'0'0'256'0,"0"0"-185"0,0 0 197 16,0 0 18-16,0 0-77 16,0 0-78-16,0 0-16 15,78-91-21-15,-73 81 29 16,-5 3-41-16,0 7-29 16,0 0 23-16,0 0-37 15,0 7-27-15,0 10-12 16,0 9-8-16,0 11-53 15,0 1-123-15,0 3-136 16,0-12-220-16,0-10-217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48.61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0 892 2488 0,'0'0'477'0,"0"0"-426"16,0 0-24-1,0 0 52-15,0 0-79 0,0 0-327 16,0 0-404-16,41-70-1222 15</inkml:trace>
  <inkml:trace contextRef="#ctx0" brushRef="#br0" timeOffset="487">634 198 146 0,'0'0'2119'16,"0"0"-1742"-16,0 0-201 0,0 0-41 16,0 0 67-16,-171-134-33 15,120 129-99-15,1 5-37 16,5 8 5-16,1 25-29 16,9 15 15-16,12 10-24 15,14 4 0-15,9 1-6 16,9-5-1-16,26-10-32 15,10-12-21-15,9-14-57 16,2-15-33-16,-1-7-7 16,-4-7 57-16,-7-18 66 15,-12-6 8-15,-11 5 26 16,-7 2 33-16,-7 9 49 16,-4 5 92-16,-3 8-41 0,0 2-49 15,0 0-6 1,0 17-53-16,0 19-24 0,0 13 11 15,0 8-12-15,0 3 10 16,0 0-10-16,0-4 0 16,0-8 11-16,-5-2-1 15,-14-8 5-15,-11-7-7 16,-2-9-1-16,-5-7-14 16,0-8-13-16,4-7-61 15,12-10-56-15,13-19-245 16,8-2-471-16</inkml:trace>
  <inkml:trace contextRef="#ctx0" brushRef="#br0" timeOffset="931">1084 129 2379 0,'0'0'533'0,"0"0"-450"15,0 0 77-15,0 0-9 16,0 0-69-16,-142-7-32 16,123 33-43-16,9 10-1 15,10 5-6-15,0 7 2 16,8 0-10-16,21 3 4 0,11-3-5 16,3-2 1-1,5 0 8-15,-3-3-11 0,4 0 10 16,-7-7 1-16,-7 0-9 15,-6-2 9-15,-10-7 0 16,-14-4 1-16,-5-3-1 16,0-3 0-16,-29-5 5 15,-8-3 2-15,-6-4 8 16,3-5-15-16,3 0 0 16,7-26-9-16,9-20 5 15,10-14-10-15,11-12 13 16,0-11 2-16,30 0 2 15,7 3-3-15,0 10 0 16,0 17-3-16,-7 10 3 16,-3 19-2-16,4 10-62 0,-3 9-277 15,-7 5-540-15</inkml:trace>
  <inkml:trace contextRef="#ctx0" brushRef="#br0" timeOffset="1269">1578 20 2107 0,'0'0'604'0,"0"0"-522"16,0 0 66-16,0 0 35 16,0 0-111-16,0 0-41 15,0 0-25-15,171-23 0 0,-120 23 5 16,-3 5-11-16,-11 4-4 15,-4-2 3-15,-15 5 2 16,-4-2-1-16,-12 7 28 16,-2 4-1-16,0 11 36 15,0 11-21-15,-9 12 0 16,-14 8 3-16,2 9-18 16,3 2-3-16,6 1-16 15,7-2-7-15,5-8-2 16,0-5-38-16,9-12-102 15,15 0-161-15,-3-20-464 16,-8-6-1389-16</inkml:trace>
  <inkml:trace contextRef="#ctx0" brushRef="#br0" timeOffset="1421">1797 567 2557 0,'0'0'532'15,"0"0"-474"-15,0 0 62 16,190-77-47-16,-74 36-73 16,-20 7-157-16,-16 5-981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54.73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224 128 1307 0,'0'0'621'0,"0"0"-469"16,0 0-107-16,0 0 59 15,0 0 83-15,0 0-83 16,59-127-30-16,-27 127-43 16,-2 0 13-16,-7 26 59 0,-7 10-18 15,-13 18-27 1,-3 10-34-16,-21 1-15 0,-22 5 18 16,-7-5-27-16,-10-7 0 15,2-10 16-15,4-15-15 16,11-6-1-16,11-17 12 15,13-5 7-15,12-5 36 16,7 0-41-16,0 0-8 16,13 0 0-16,16-3-6 15,12 1 0-15,4-3 6 16,0 5-4-16,1 0 14 16,-6 0-14-16,-3 5 4 15,-2 2 8-15,0 7-14 16,20-2-67-16,-9 3-266 15,-6-8-460-15</inkml:trace>
  <inkml:trace contextRef="#ctx0" brushRef="#br0" timeOffset="176">903 670 2572 0,'0'0'378'16,"0"0"-296"-16,0 0-42 16,0 0-40-16,0 0-231 15,0 0-635-15</inkml:trace>
  <inkml:trace contextRef="#ctx0" brushRef="#br0" timeOffset="812">1550 112 1654 0,'0'0'510'0,"0"0"-361"16,0 0 20-16,0 0 25 0,0 0 40 15,0 0-92-15,0 0-45 16,-146 48-55-16,114 0 18 15,-1 12 12-15,8 10-29 16,7 9-11-16,10-7-13 16,8 1-19-16,0-9 6 15,24-10-6-15,13-11-21 16,9-17 20-16,5-14-45 16,5-12 6-16,1-17-10 15,-1-31 20-15,-8-10 24 16,-11-11 4-16,-13-8 2 15,-16-3 31-15,-8-4 2 16,0 7 15-16,-18 7-36 0,-7 17-12 16,-1 10 0-16,4 17-63 15,9 14-233-15,2 9-486 0</inkml:trace>
  <inkml:trace contextRef="#ctx0" brushRef="#br0" timeOffset="1284">2071 87 2013 0,'0'0'396'16,"0"0"-275"-16,0 0-114 15,0 0 53-15,0 0 139 16,0 0-73-16,0 0-78 15,127-33 28-15,-98 45 21 0,-3 14-28 16,-10 15 9-16,-8 3-54 16,-8 11-2-16,-5 7-1 15,-25 8-21-15,-5-10 11 16,1-2-11-16,8-10 0 16,5-14 7-16,12-8-7 15,9-9-7-15,0 2 5 16,25-9-4-16,14-3 5 15,15 3-51-15,10-10-95 16,32 0-68-16,-13 0-369 16,-14-10-772-16</inkml:trace>
  <inkml:trace contextRef="#ctx0" brushRef="#br0" timeOffset="1600">2943 321 2022 0,'0'0'503'0,"0"0"-503"16,0 0 0-16,0 0 41 16,0 0 164-16,0 0-99 15,150-161-47-15,-123 118 25 16,-6 1 69-16,-5 9-30 15,-8 8-49-15,-3 14 25 16,-1 6-1-16,-4 5-5 16,0 16-14-16,0 30-49 0,0 10 15 15,-7 18-17-15,-3 1-27 16,4 4-2-16,1-2-24 16,0 15-169-16,3-18-314 15,-4-11-664-15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1:57.64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35 22 1455 0,'0'0'509'0,"0"0"-290"15,0 0-100-15,0 0 80 16,0 0-49-16,0 0 34 16,30-12-57-16,4 9-58 15,6 1-29-15,6 0-13 16,-3-1-26-16,-1 3-2 0,2 0-11 15,0 0-157-15,2 0 74 16,-11 7-432 0,-14 3-590-16</inkml:trace>
  <inkml:trace contextRef="#ctx0" brushRef="#br0" timeOffset="207">0 142 2158 0,'0'0'663'15,"0"0"-521"-15,0 0-69 16,0 0 126-16,0 0-4 0,0 0-129 16,0 0-44-16,169 41-22 15,-68-41-102-15,-15 0-447 16,-12-14-1858-16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2:00.52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1456 207 1609 0,'0'0'339'0,"0"0"-250"16,0 0 12-16,0 0 151 15,0 188-58-15,0-92-89 16,0 8-16-16,0 7-17 16,0-25-16-16,2 1-24 15,2-20-26-15,1-17 9 16,0-13-15-16,1-16 0 15,-6-14-1-15,2-4-75 16,-2-3-137-16,0-22-159 0,3-4-271 0</inkml:trace>
  <inkml:trace contextRef="#ctx0" brushRef="#br0" timeOffset="464">1432 251 1515 0,'0'0'280'16,"0"0"-182"-16,0 0 36 16,0 0 92-16,0 0-60 15,166-44-80-15,-112 44-22 16,-1 0-43-16,-9 15 11 16,-9 9 1-16,-12 7-22 0,-19 3 17 15,-4 4-12-15,-11 1-7 16,-20-3 2-16,-7-2-10 15,-2-10 5-15,5-5-4 16,8-7 4-16,9-10 32 16,8-2 1-16,7 0-21 15,3 0-15-15,0 0-3 16,13 0-30-16,16 0 20 16,9 10-1-16,7 4 10 15,4 3-7-15,-2 10 1 16,1-1 1-16,-4 1 1 15,-7 1 5-15,-14-3 9 0,-9-4-7 16,-11-2 53-16,-3 1-18 16,-10-6-7-16,-25 0 10 15,-8 1-19-15,-6-3 5 16,5-4 1-16,0-6-14 16,7-2 15-16,13 0-28 15,11 0-53-15,13-10-185 16,5-2-379-16,16-5-1168 0</inkml:trace>
  <inkml:trace contextRef="#ctx0" brushRef="#br0" timeOffset="745">2159 780 1313 0,'0'0'861'0,"0"0"-695"16,0 0-97-16,0 0 181 15,0 0-16-15,0 0-109 16,0 0-100-16,0 96-24 16,16-84 14-16,9-2-15 15,3-3-16-15,4-2-25 16,3-5 18-16,-5 0 22 16,-6 0-30-16,-11-17 21 15,-10-4 10-15,-3-4 1 16,-5 1 0-16,-28 3 10 15,-6-4-11-15,-21-3-34 16,9-4-206-16,9 9-493 0</inkml:trace>
  <inkml:trace contextRef="#ctx0" brushRef="#br0" timeOffset="1176">1351 327 1189 0,'0'0'364'0,"0"0"-173"16,0 0-58-16,0 0 6 16,0 0 20-16,0 0-35 15,0 0-69-15,-23-23 5 16,39 8 3-16,10-4-4 16,9-5 20-16,6-5-18 15,3 0 36-15,2 0 0 16,3-2-31-16,1 2 0 15,1 0-24-15,-4 2-7 16,-3 6 22-16,-5 7-18 0,-6 6 0 16,-6 8-7-1,-1 3-11-15,1 30 46 0,6 14-67 16,36 19-72-16,-4-8-385 16,-2-19-1006-16</inkml:trace>
  <inkml:trace contextRef="#ctx0" brushRef="#br0" timeOffset="1764">2954 556 170 0,'0'0'1740'15,"0"0"-1495"-15,0 0-156 0,0 0 29 16,135-17-23-16,-54 6-95 16,-12 1-95-16,-9 5-881 0</inkml:trace>
  <inkml:trace contextRef="#ctx0" brushRef="#br0" timeOffset="2588">2989 561 1640 0,'0'0'551'15,"0"0"-378"-15,0 0-66 16,0 0 88-16,0 0 8 15,0 0-39-15,0 0-67 16,-23 0-58-16,29 0-6 0,18-5-18 16,8 0 9-16,5 0 9 15,9 3-6-15,-1 0 15 16,3-1-20-16,-2 3-11 16,-1-4 5-16,-2 4-16 15,-8 0 0-15,0-5-76 16,-8 5-252-16,-17-5-715 0</inkml:trace>
  <inkml:trace contextRef="#ctx0" brushRef="#br0" timeOffset="5045">1069 311 1352 0,'0'0'350'16,"0"0"-208"-16,-121 182 10 15,75-85 209-15,14 9-172 16,16 2-70-16,16 3-22 0,0-13-51 16,35-2-22-16,16-6-18 15,13-9-6-15,54 11-127 16,-16-22-228-16,-3-20-636 0</inkml:trace>
  <inkml:trace contextRef="#ctx0" brushRef="#br0" timeOffset="4134">4247 289 1549 0,'0'0'290'0,"0"0"-176"0,0 0 91 16,0 0 81-16,0 0-42 15,0 0-77-15,0 0-44 16,-59-31 16-16,40 43-85 16,-2 22-33-16,-9 9 0 15,4 10-21-15,-1 7 24 16,8 3-15-16,6 2-3 15,10-10 7-15,3-2-13 16,0-7-5-16,9-11-1 16,12-8 0-16,6-8 6 15,4-16-62-15,4-3-26 16,-3-3 30-16,3-23-2 0,-5-15 33 16,-9-5 21-16,-7-7 6 15,-9-7 1-15,-5-2 19 16,0-3 4-16,-8 5 24 15,-6 12-13-15,1 13-21 16,5 17-14-16,8 8-115 16,0 10-494-16,5 0-851 0</inkml:trace>
  <inkml:trace contextRef="#ctx0" brushRef="#br0" timeOffset="4309">4247 289 1986 0</inkml:trace>
  <inkml:trace contextRef="#ctx0" brushRef="#br0" timeOffset="4368">4247 289 1986 0,'190'-45'551'0,"-190"45"-477"0,19 0-52 0,13 7 214 0,8 19-19 0,11 6-114 0,-1 8-32 0,-6 11-44 0,-7 9-14 16,-13 10 21-16,-16 9-34 15,-8 13-17-15,-18 26-115 16,-21-20-396-16,-5-16-255 0</inkml:trace>
  <inkml:trace contextRef="#ctx0" brushRef="#br0" timeOffset="5736">5132 251 1706 0,'0'0'492'0,"0"0"-364"16,0 0-80 0,0 0 62-16,-51 125 135 0,27-56-95 15,-2 9-67-15,-1 8 5 16,0-1-31-16,1-4-19 16,1-9-11-16,6-9-26 15,3-10 8-15,6-20-9 16,1-6-78-16,9-12-53 15,0-13-160-15,3-2-252 16,11 0-433-16</inkml:trace>
  <inkml:trace contextRef="#ctx0" brushRef="#br0" timeOffset="6290">5295 542 1470 0,'0'0'268'0,"0"0"-268"0,0 0-3 16,0 0 3-16,0 0 9 16,0 0-8-16,0 0 17 15,35 14 33-15,-35-9 52 16,0-5 104-16,0 0-1 16,-2 0-32-16,-9 0-65 15,-3 0-17-15,-7 0 17 16,-3 0-64-16,-6 0-1 15,1 0 1-15,-4 7-27 16,10 13 26-16,2 1-3 0,12 8-33 16,9 0 14-1,0 5-22-15,11 2-12 0,19-3 12 16,2 1-6-16,3-8 6 16,0-1-19-16,-4-4-6 15,-6-4 23-15,-7 0-7 16,-7-7 2-16,-8-1 7 15,-3 3 0-15,0-2 20 16,-25 2-20-16,-4-2 2 16,-9 2-14-16,3-8-14 15,7-4-89-15,12 0-92 16,7-16-178-16,9-6-417 0</inkml:trace>
  <inkml:trace contextRef="#ctx0" brushRef="#br0" timeOffset="6628">5589 717 499 0,'0'0'1313'16,"0"0"-1106"-16,0 0-133 16,0 0 57-16,0 0 23 15,0 0-88-15,139-79-49 16,-130 57-3-16,-9 1-14 15,0 2 31-15,-11 4 16 16,-16-2 27-16,-4 12 51 16,-4 5 1-16,-4 0-58 15,2 5 7-15,2 22-12 0,6 6 16 16,8 6-32 0,7 2-23-16,11 2 21 0,3 0-37 15,3-6-7-15,24-4-2 16,8-11-21-16,5-5-17 15,8-8-108-15,5-4-167 16,25-5-173-16,-11 0 248 16,-11-19-1686-16</inkml:trace>
  <inkml:trace contextRef="#ctx0" brushRef="#br0" timeOffset="6878">6126 256 2221 0,'0'0'358'15,"0"0"-257"-15,0 0-5 16,-69 122 89-16,50-55-16 16,6 11-100-16,0 8-41 15,5 1 5-15,3-1-31 16,2-6 19-16,3-10-21 15,0-13-63-15,19-18-117 16,25-22-161-16,-3-8-300 16,-3-9-650-16</inkml:trace>
  <inkml:trace contextRef="#ctx0" brushRef="#br0" timeOffset="7491">6290 652 1169 0,'0'0'1132'0,"0"0"-861"16,0 0-208-16,0 0 117 16,0 0 48-16,-18 174-79 15,18-107-95-15,0 3-46 16,0-5 17-16,0-2-25 16,0-8-4-16,0-12 3 15,0-12-55-15,0-14-34 16,0-12-49-16,0-5-57 15,0-17 66-15,0-21 4 0,0-10 65 16,0-10 37-16,0-12 22 16,0 0 2-1,0-4 21-15,0-1-1 0,-3 0 38 16,3 10-20-16,0 8-9 16,0 13 3-16,12 16-18 15,7 13 10-15,3 13-24 16,-1 2 1-16,3 7 34 15,1 19 13-15,-4 8-4 16,-5 4 10-16,-9 3-39 16,-3-4 12-16,-4-4-27 15,0-6 0-15,-6-6 15 16,-10-9-15-16,-3-2 0 16,3-3 4-16,4-4 2 15,3-3-12-15,4 0 3 0,5 0-48 16,0 0 3-1,0 0-23-15,14 0 36 0,4 0 26 16,3 0-5-16,-2 7 14 16,-5 7 1-16,-1 3 24 15,-5-2 39-15,-6 2-5 16,-2-1 9-16,0-4 4 16,0 3 1-16,-13-3 11 15,-11 2-36-15,-3-7-36 16,-2 3 0-16,2 0-12 15,8-5-129-15,14-5-129 16,5 0-237-16,0 0-348 0</inkml:trace>
  <inkml:trace contextRef="#ctx0" brushRef="#br0" timeOffset="7756">6605 970 1512 0,'0'0'529'15,"0"0"-410"-15,0 0-12 16,0 0 51-16,0 0-49 16,0 0-78-16,0 0-4 15,67 77-27-15,-46-75-20 16,2-2-2-16,-5 0-8 16,-10-2 30-16,-8-12 25 0,0-3 24 15,-10 2 51-15,-20 3 31 16,-5 1-2-16,0 1-63 15,1 5-66-15,9 0-33 16,9-10-193-16,8 8-257 16,6-4-439-16</inkml:trace>
  <inkml:trace contextRef="#ctx0" brushRef="#br0" timeOffset="8033">6418 571 2083 0,'0'0'288'0,"0"0"-239"0,0 0 24 15,0 0 100-15,94-123-44 16,-65 97-29-16,0 6-10 15,-7 8 61-15,-9 5-56 16,-2 4-58-16,-6 3-4 16,4 0-33-16,-2 0-130 15,12 15-226-15,-3-3-388 16,-2-2-1215-16</inkml:trace>
  <inkml:trace contextRef="#ctx0" brushRef="#br0" timeOffset="8327">6697 25 1857 0,'0'0'557'15,"0"0"-413"-15,0 0 88 16,0 0 60-16,0 0-85 16,162 166-82-16,-108-101-29 0,-1 11-48 15,-7 14 36 1,-11 6-57-16,-14 29-25 0,-21 24-2 16,0-9-50-16,-51 21-131 15,6-43-447-15,-1-39-1961 0</inkml:trace>
  <inkml:trace contextRef="#ctx0" brushRef="#br0" timeOffset="10275">6170 325 1355 0,'0'0'397'15,"0"0"-277"-15,0 0-73 16,0 0 188-16,0 0-30 16,0 0-73-16,-21 2-3 15,21 1-23-15,2-3 6 16,14 0-49-16,0 0-17 15,3 0 17-15,0 0-27 16,4 0 6-16,5 0 9 16,0-14-24-16,4-3 9 15,-2-3-36-15,0 1 9 16,-2-2 0-16,-5 1-9 0,-5 8 0 16,-2-4 7-16,-8 11-6 15,-2 0 50-15,-3 5-21 16,4 0-22-16,2 7 30 15,3 14 4-15,7 4-22 16,0 1 0-16,5 1-19 16,3-3-2-16,18 0-87 15,-8-7-579-15,-7-5-1817 0</inkml:trace>
  <inkml:trace contextRef="#ctx0" brushRef="#br0" timeOffset="12763">7343 2106 1839 0,'0'0'566'0,"0"0"-456"0,0 0-68 15,0 0 123-15,0 0 16 16,0 0-102-16,142-39-32 15,-97 27-47-15,4 3-6 16,-10 4 4-16,2 5-186 16,-10 5-188-16,-14 11-514 0</inkml:trace>
  <inkml:trace contextRef="#ctx0" brushRef="#br0" timeOffset="12956">7325 2282 1265 0,'0'0'1346'0,"0"0"-1036"0,0 0-219 16,0 0 23-16,0 0 60 16,0 0-80-16,0 0-94 15,182 4-18-15,-105-4-174 16,-8 5-482-16</inkml:trace>
  <inkml:trace contextRef="#ctx0" brushRef="#br0" timeOffset="14204">563 1981 1778 0,'0'0'515'16,"0"0"-415"-16,0 0-84 15,0 0 40-15,0 0 48 16,-3 151 35-16,3-61-26 16,9 8-56-16,-7 3-17 15,3-5-8-15,-5-14-17 16,0-14 0-16,3-15-15 16,-3-15-1-16,0-11-25 15,6-11-202-15,1-6-373 0,-2-10-188 16</inkml:trace>
  <inkml:trace contextRef="#ctx0" brushRef="#br0" timeOffset="14674">546 1928 1585 0,'0'0'273'0,"0"0"-191"16,0 0-16-16,0 0 86 15,0 0-36-15,155-60-28 16,-100 60-24-16,-8 0-47 0,-3 17 20 16,-12 9-22-1,-11 5-2-15,-16 8-4 0,-5 4-9 16,0-9 0-16,-21 2 24 16,-9-10 21-16,4-4-4 15,-1-5-18-15,8-8 13 16,5-4 35-16,7-3-28 15,5-2-22-15,2 0-21 16,0 0-21-16,0 0-47 16,12 0 1-16,13 0 52 15,9 10 0-15,4 2-18 16,-4 8-4-16,-1 1 10 16,-7 6 17-16,-4-6 9 15,-6 6 0-15,-8-1 1 16,-6-4 21-16,-2-5-15 0,0 0 11 15,-19-1 38-15,-10-1-19 16,-9-3 4-16,1-2 13 16,0-10 0-16,5 0-18 15,6 0-35-15,12 0-91 16,14-15-123-16,3-2-278 16,18 0-310-16</inkml:trace>
  <inkml:trace contextRef="#ctx0" brushRef="#br0" timeOffset="14914">1159 2368 869 0,'0'0'870'0,"0"0"-668"16,0 0 26 0,0 0-45-16,0 0 6 0,0 0-33 15,0 0-44-15,88-77-55 16,-79 68-14-16,-4 4-6 15,-3 5 14-15,-2 0-10 16,0 0 17-16,0 14-33 16,3 13 1-16,3 6-26 15,-1 6-34-15,16 14-122 16,-2-10-340-16,2-7-509 0</inkml:trace>
  <inkml:trace contextRef="#ctx0" brushRef="#br0" timeOffset="15380">493 1805 1280 0,'0'0'520'15,"0"0"-413"-15,0 0-46 16,0 0 112-16,0 0-34 16,0 0 27-16,0 0-44 15,129-135-67-15,-73 92-27 16,0 2 35-16,-5 3-14 16,-11 9 0-16,-9 9 7 15,-8 9 9-15,-11 8 3 16,-1 3-7-16,3 0-10 15,5 24 33-15,10 5-39 0,6 7-36 16,35 19-9 0,-12-9-252-16,-5-7-620 0</inkml:trace>
  <inkml:trace contextRef="#ctx0" brushRef="#br0" timeOffset="15922">1823 2137 1770 0,'0'0'640'15,"0"0"-512"-15,0 0 12 16,0 0 56-16,0 0-17 15,0 0-101-15,0 0-50 16,51 0 23-16,-7 0-3 16,9 0-1-16,5 0-21 15,-5 0-24-15,-2 0-2 16,9 0-90-16,-11 0-363 16,-12 0-579-16</inkml:trace>
  <inkml:trace contextRef="#ctx0" brushRef="#br0" timeOffset="16853">2903 1913 1455 0,'0'0'358'0,"0"0"-233"16,0 0 73-16,0 0 99 15,0 0-42-15,0 0-66 16,0 0-84-16,-83-33 1 16,58 33-25-16,1 0-33 15,-3 21 1-15,1 11-37 16,5 11 9-16,5 12-10 16,5 8 5-16,8-3 8 15,3 3-24-15,5-3 0 16,25-12-2-16,10 0-3 15,8-12 4-15,5-9-9 0,7-11-33 16,1-16 19-16,-2 0-43 16,-5-16 16-16,-7-21 34 15,-13-11 17-15,-11-10 2 16,-16-7 44-16,-7-9-26 16,-10-1 35-16,-22 5-23 15,-5 10-19-15,-4 17 10 16,6 17-23-16,12 16-25 15,6 10-218-15,13 0-657 0</inkml:trace>
  <inkml:trace contextRef="#ctx0" brushRef="#br0" timeOffset="17198">3327 1627 2194 0,'0'0'620'16,"0"0"-535"-16,0 0-63 0,0 0 114 15,0 0 56-15,0 0-98 16,143 142-17-16,-90-75 2 16,-6 8-32-16,-3 12 1 15,-15-1-21-15,-10 15-20 16,-17-4-7-16,-2 4-22 16,-13 0-92-16,-32 17-213 15,2-25-545-15,1-18-790 0</inkml:trace>
  <inkml:trace contextRef="#ctx0" brushRef="#br0" timeOffset="17832">188 1579 1458 0,'0'0'357'16,"-84"183"-189"-16,35-22 62 16,12 27 8-16,23-8-24 15,14-40-59-15,3-42-50 16,20-25-53-16,12-13-37 16,16 5-15-16,25-3-95 15,86 20-242-15,-17-24-249 16,-3-15-1284-16</inkml:trace>
  <inkml:trace contextRef="#ctx0" brushRef="#br0" timeOffset="18610">4634 1622 1420 0,'0'0'588'0,"0"0"-375"15,0 0-83-15,0 0 13 16,0 0-16-16,0 0 24 16,-157 210 1-16,104-76-74 15,-14 37-2-15,0 5-14 16,13-32-26-16,12-40-2 16,17-42-34-16,7-18 0 15,-1-1-6-15,3-5 0 16,8-1-67-16,8-16-108 15,0-16-201-15,24-5-257 16,1 0-1193-16</inkml:trace>
  <inkml:trace contextRef="#ctx0" brushRef="#br0" timeOffset="19021">4999 2255 1425 0,'0'0'1006'0,"0"0"-811"16,0 0-121-16,0 0 11 16,0 0 84-16,0 0 6 15,-136-103-121-15,103 103-36 0,1 0-7 16,2 2-10-16,4 22 8 15,4 10-9-15,12 4-18 16,10 10 17-16,0 0-25 16,5 1-22-16,22-6 15 15,2-2-8-15,1-8 31 16,-1-1-18-16,-5-11 16 16,-6 1 4-16,-6 0 5 15,-10-8 3-15,-2 3 1 16,-2 0-1-16,-28 0 23 15,-7-3-23-15,-9-2 1 16,1-2-9-16,2-3 7 16,8-7-79-16,16-2-154 0,14-20-331 15,5-4-589-15</inkml:trace>
  <inkml:trace contextRef="#ctx0" brushRef="#br0" timeOffset="19360">5092 2378 1635 0,'0'0'222'15,"0"0"-147"-15,0 0-62 16,0 0 6-16,171 17 78 16,-127-17-53-16,-5-7-16 15,-4-8-15-15,-11-7-1 0,-13 1-8 16,-11-1 8-1,0 0 50-15,-16 1 54 0,-17 1-1 16,-6 8 19-16,-5 7 51 16,0 5-92-16,0 0 22 15,7 27-18-15,5 9-10 16,8 8-5-16,11 4-32 16,10 2-13-16,3-4-24 15,7-3-5-15,26-11-16 16,6-9 1-16,16-8-86 15,33-15-108-15,-11 0-362 16,-5-10-503-16</inkml:trace>
  <inkml:trace contextRef="#ctx0" brushRef="#br0" timeOffset="19610">5870 1949 2242 0,'0'0'534'16,"0"0"-427"-16,0 0 1 15,0 0 52-15,0 0-3 16,-147 152-84-16,123-78-40 16,9 11-6-16,1 1-26 15,8 6 15-15,6-3-16 16,0-7-75-16,11-8-80 0,35-9-222 15,-4-24-366-15,-1-17-398 16</inkml:trace>
  <inkml:trace contextRef="#ctx0" brushRef="#br0" timeOffset="20276">6154 2219 2141 0,'0'0'617'16,"0"0"-474"-16,0 0-80 16,0 0 94-16,-30 127 10 15,25-57-45-15,0 5-80 0,5 4-31 16,0-4-7 0,-4-5 5-16,4-5-18 0,0-12-10 15,0-15-38-15,0-11-6 16,0-23-69-16,0-4-32 15,0-9-65-15,0-30 71 16,9-9 63-16,-4-17 20 16,1-7-3-16,-6-5 66 15,0-7 9-15,0-3 3 16,0 1 38-16,0 6 1 16,0 5 43-16,0 20-11 15,0 14-5-15,15 17 8 16,10 19-37-16,5 5 4 15,-2 0 2-15,4 12-10 16,-2 10 18-16,-4 9-45 0,-7-2-5 16,-6 7 14-16,-10-4-14 15,-3-1 9-15,0 3-5 16,-13-8 1-16,-11-9 13 16,-2 0-19-16,-2-3 1 15,7-9 8-15,5-5-9 16,5 0 2-16,9 0-2 15,2 0-29-15,0 0-32 16,2 0-2-16,20-5 32 16,2 5 31-16,6 0-20 15,-4 0 4-15,-2 0 15 16,0 10 1-16,-5 7-1 0,-6-1 2 16,-5 6 12-16,-5-7 42 15,-3 1 14-15,0 1-15 16,-22-2 1-16,-4-3-22 15,-4-3 12-15,-2-2-29 16,2-2-16-16,4-5 0 16,5 5-131-16,21-5-135 15,0 0-348-15,0 0-1027 0</inkml:trace>
  <inkml:trace contextRef="#ctx0" brushRef="#br0" timeOffset="20526">6526 2609 1684 0,'0'0'376'15,"0"0"-133"-15,0 0 108 16,0 0-48-16,0 0-86 16,82-140-57-16,-76 135-55 15,-6 5-15-15,0 0-2 16,0 10-47-16,0 17 7 15,0 11-41-15,0 5-5 16,0-2-4-16,0-2-56 16,0-8-88-16,0 3-153 15,0-13-421-15,0-6-353 0</inkml:trace>
  <inkml:trace contextRef="#ctx0" brushRef="#br0" timeOffset="20958">5990 1976 1903 0,'0'0'376'0,"0"0"-249"15,0 0-48-15,0 0 83 16,0 0-19-16,0 0-56 15,131-123-8-15,-80 87-20 16,-2 7 12-16,-7 3 10 16,-7 4-6-16,-8 5 34 15,-6 8-46-15,-5 4-12 16,-2 5 2-16,2 0-26 16,5 14-27-16,0 10-8 0,11 3-95 15,19 9-135-15,-5-10-451 16,-6 1-584-16</inkml:trace>
  <inkml:trace contextRef="#ctx0" brushRef="#br0" timeOffset="21276">6728 1675 2316 0,'0'0'600'0,"0"0"-496"16,0 0 72-16,0 0 47 15,0 0-79-15,110 140-55 16,-72-85-26-16,1 17-27 15,-2 32 24-15,4 25-6 16,-8 31-27-16,-12-11-26 16,-16-31-1-16,-5 2-87 15,-5-41-130-15,-11-9-704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18.49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236 0 2302 0,'0'0'541'16,"0"0"-465"-16,0 0-43 16,0 0 67-16,0 0 23 15,-46 122-61-15,36-76-62 16,-9 5-60-16,-35 25-155 15,3-11-542-15,-5-9-1324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5:42.8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2729 445 1235 0,'0'0'515'0,"0"0"-379"16,0 0 38-16,0 0-39 16,0 0 24-16,-26 149 22 15,17 16-13-15,4 89 1 16,-3 45-59-16,3 15-63 15,-1-10-7-15,-4-32-39 16,1 2 9-16,-4 3-10 16,4-4 0-16,-1-10 7 0,2-13-7 15,0-14 0 1,0-6 3-16,-2-1-2 0,-2-2 32 16,-7-5 6-16,3-15-12 15,5-16 19-15,1-17-35 16,-3-3-2-16,1 6 9 15,-4 13 25-15,-3 3 9 16,1 4 8-16,2-15-27 16,4-15 26-16,2-9-35 15,4-29-6-15,3-25 28 16,3-26-38-16,-2-14 5 16,-1 6-13-16,3-2 9 15,-5-6-1-15,5-19-8 16,-3-19-39-16,1-10 4 15,-4-11-70-15,-7-3-38 0,-25 0-220 16,8-3-323-16,-8-17-475 16</inkml:trace>
  <inkml:trace contextRef="#ctx0" brushRef="#br0" timeOffset="1074">0 5723 2316 0,'0'0'470'16,"0"0"-470"-16,0 0-15 16,0 0 15-16,0 0 46 15,190-42 90-15,-60 34-13 16,51-1-32-16,56 9-50 16,35 0 2-16,5 0-15 15,-1 0-27-15,-7 0 22 16,8 0-23-16,6 0 9 0,6-9-9 15,2 1 0-15,5 5 14 16,9 3-14-16,3 0 0 16,7 0-4-16,0 3 4 15,-2-3 0-15,-1 0 0 16,-4 0 0-16,1 0 16 16,-1 3-16-16,4 2 0 15,12 1 12-15,13-6 12 16,18 0 41-16,31-17 17 15,32-14-25-15,18-5 6 16,9 1-62-16,3 0 25 16,-6 8 28-16,2 9-44 15,1 7 11-15,0 8-4 0,0 3-1 16,7 0 26 0,3 0-40-16,12 0 8 0,-3 0 37 15,0 0-47-15,1 0 9 16,-4 0-3-16,9 0-5 15,1 0 43-15,-2 8-44 16,2 4 0-16,-4 0 21 16,7-4-20-16,3-4 4 15,-8 3-5-15,-2-2 0 16,-15 1 43-16,-9 5-43 16,-10 3 0-16,-23 1 27 15,-14 1-27-15,-18-2 0 16,-20 0 0-16,-19-5 0 15,-15-3 19-15,-19-2-19 16,-28 3-15-16,-31-6 8 0,-31 2 5 16,-53 1 2-16,-36-3 6 15,-42 4 2-15,-16-3 5 16,-6 4-13-16,-6-4-9 16,-10 1 3-16,-24-3 9 15,-22 0-3-15,0-3 0 16,-33-20 8-16,-18-10-17 15,-11-5 6-15,-6-12 3 16,-4 1-2-16,4-4 4 16,2 3 2-16,8 1-4 15,4 10 0-15,14 6 15 16,8 10-14-16,10 6 5 0,11 9 5 16,7 8-2-16,4 0-12 15,7 0 3-15,33 25 0 16,22 12 3-16,19 13-3 15,16 9 0-15,9 3 0 16,-1 6 0-16,-8-1 0 16,-13-2 0-16,-25-4 0 15,-24-5 0-15,-30-6 0 16,-5-2 0-16,-52-2 0 16,-60 3-3-16,-72 4-63 15,17-12-200-15,13-15-862 0</inkml:trace>
  <inkml:trace contextRef="#ctx0" brushRef="#br0" timeOffset="3110">5743 5400 1590 0,'0'0'345'0,"0"0"-163"16,0 0-72-16,0 0 95 16,0 0 13-16,0 0-92 0,0 40-1 15,0-37-16 1,0 5-4-16,0 3 42 0,0 15-43 16,0 15-15-16,-8 18-26 15,-8 20-44-15,-3 7 27 16,3 4-46-16,16-3-51 15,0-25-206-15,23-31-1037 0</inkml:trace>
  <inkml:trace contextRef="#ctx0" brushRef="#br0" timeOffset="3973">4579 7220 2008 0,'0'0'389'0,"0"0"-227"15,0 0-138-15,0 0 62 16,0 0 33-16,0 0-53 16,0 0-5-16,115-42-54 0,-55-22-7 15,5-15-2-15,-6-8 2 16,-6 2 2-16,-9 14 4 15,-17 13-5-15,-14 22 88 16,-7 20 2-16,-6 16 41 16,0 0-13-16,0 40-74 15,-16 22 0-15,1 17-36 16,0 17-9-16,9 2 28 16,1-8-28-16,5-9-2 15,0-13-10-15,0-15-72 0,32-23-98 16,-4-15-325-1,1-15-247-15</inkml:trace>
  <inkml:trace contextRef="#ctx0" brushRef="#br0" timeOffset="4490">5339 6734 2053 0,'0'0'513'0,"0"0"-473"16,0 0 20-16,0 0 54 16,169 6-51-16,-117-4-15 15,1 2-48-15,-6-1 0 16,-10-3-4-16,-15 0 4 0,-12 0-5 16,-10 0 5-16,0 0 43 15,-38 0 28-15,-9 0-47 16,-8 0 31-16,-7 0 14 15,-2 0-24-15,9 0 7 16,5 11 20-16,6 6-21 16,17 6 1-16,4 5-52 15,17-1 0-15,6 7-7 16,0-2 10-16,16 1-9 16,14-4 6-16,5-2-9 15,5 1 1-15,1-3-7 16,-1 0 2-16,1 1 13 15,-1 1-17-15,-8 4 16 16,-5 6-11-16,-11-4 12 16,-10 9 4-16,-6 0-3 0,-3 3-1 15,-27 0 0-15,-15-4 9 16,-1-9-6-16,-1-6-1 16,0-14 7-16,6-5 19 15,5-7-28-15,4 0 8 16,8-16-8-16,8-7-34 15,16-19-87-15,0 5-251 16,9 7-490-16</inkml:trace>
  <inkml:trace contextRef="#ctx0" brushRef="#br0" timeOffset="6666">6050 6796 1433 0,'0'0'366'0,"0"0"-189"15,0 0-26-15,0 0 78 16,0 0 4-16,0 0-117 16,0 0-28-16,-35 8-70 15,62-2 15-15,11 3 45 16,5 0-51-16,11-1-17 16,-1 1-10-16,2 0 11 15,-1-8-13-15,-8 3 2 16,-4-1-27-16,-12-3 15 15,-11 1-15-15,-10 2 10 16,-9 1-14-16,0-4 31 16,-34 0 31-16,-9 0-21 15,-8 0 28-15,-5 0 31 0,0 0-14 16,-2-11-13 0,2 6-11-16,2-10-7 0,8 9 27 15,8 1-12-15,14 1-7 16,5 4 7-16,12 0-8 15,4 0-10-15,3 23-21 16,0 10 1-16,0 8 11 16,13 0-12-16,6 0-1 15,-1 2 0-15,1-12 2 16,3-3 0-16,0-2-1 16,-1-10 0-16,1-2 7 15,0-5-7-15,2-1-5 16,2-2-1-16,-1 2 12 15,-1 1-2-15,1 1-4 16,1 7 0-16,-4 1 5 0,-8 2-5 16,2 4 0-16,-6 2-7 15,-7-4 14-15,-3 0 1 16,0 1-7-16,-6-1 0 16,-17 0 11-16,-2-4-11 15,-9-6-1-15,-7 1 3 16,-2-5 5-16,0-3 25 15,-1-5-2-15,4 0-17 16,2 0 31-16,6 0-30 16,5-5 1-16,8-3 13 15,10-2-29-15,9-17-30 16,0 4-162-16,3-4-732 0</inkml:trace>
  <inkml:trace contextRef="#ctx0" brushRef="#br0" timeOffset="8327">17503 5325 988 0,'0'0'875'0,"0"0"-616"16,0 0-99-16,0 0 87 15,0 0 101-15,0 0-144 16,0 93-61-16,0-43-38 16,0 14-65-16,0 32-40 15,0-18-75-15,0-5-599 0</inkml:trace>
  <inkml:trace contextRef="#ctx0" brushRef="#br0" timeOffset="8875">16992 7116 1947 0,'0'0'371'0,"0"0"-315"16,0 0-38-16,0 0 35 15,0 0 64-15,0 0-78 16,0 0-8-16,197-193-31 15,-148 124 1-15,-3-5 37 16,-8 9 51-16,-14 12 31 16,-8 17 32-16,-8 16-28 15,-8 16 11-15,0 4-47 0,0 29-52 16,0 30 9 0,-13 17-22-16,0 13-4 0,-2 4-10 15,5-3 0-15,4-12-6 16,6-6-3-16,0-10-109 15,0-11-33-15,33-24-146 16,8-9-442-16,-3-18-1357 0</inkml:trace>
  <inkml:trace contextRef="#ctx0" brushRef="#br0" timeOffset="9332">17982 6637 2417 0,'0'0'583'0,"0"0"-526"15,0 0-20-15,0 0 145 16,-173-26-48-16,128 32-74 16,8 29-48-16,9 11-6 15,12 10 2-15,16 6-8 16,0 0-20-16,22-17-23 15,23-9-81-15,4-12-52 16,1-16-33-16,-1-8 0 16,-8-7 100-16,-9-18 70 15,-13 2 39-15,-8 2 118 16,-11 3 16-16,0 7 88 0,0 9-23 16,0 2-66-16,0 0-19 15,0 8-87-15,0 25-26 16,0 15 39-16,0 14-27 15,0 5 2-15,3 1-15 16,-3 2 9-16,0 0 20 16,0-2-29-16,-22-10 0 15,-15-5 20-15,-10-8-20 16,-2-14 0-16,5-8-14 16,10-15-26-16,16-8-13 15,18-56-188-15,21-12-488 16,20-2-749-16</inkml:trace>
  <inkml:trace contextRef="#ctx0" brushRef="#br0" timeOffset="9594">18521 6859 2606 0,'0'0'497'15,"0"0"-457"-15,0 0 25 16,-111 142 147-16,76-78-62 15,11 10-87-15,19-2-48 16,5-4-15-16,38-9-18 16,28-11-13-16,18-20-4 15,13-26-26-15,-4-4 35 16,-13-52 17-16,-20-27 9 16,-28-14 73-16,-32-18 13 15,-3 1-11-15,-54 8-23 0,-77 7-52 16,13 26-147-16,-1 24-1454 15</inkml:trace>
  <inkml:trace contextRef="#ctx0" brushRef="#br0" timeOffset="15405">5784 4024 1129 0,'0'0'582'0,"0"0"-484"16,0 0-55-16,0 0 47 0,0 0 93 15,0 0-7-15,16 37-56 16,-13-21-13-16,4 4 6 16,-4 8-13-16,-3 5 19 15,0 13-40-15,0 7-17 16,0 17 5-16,-3 8-40 16,-10 6-12-16,0 6 3 15,4 0-17-15,-1-3 12 16,7-3-13-16,0-2 0 15,3-7 1-15,-3-5-1 16,-2-6 0-16,2-4 0 16,-5-4 1-16,3-4 18 15,-1-3-19-15,-1-7 8 16,4-3 19-16,3-8-20 16,-3-3 8-16,3-6-9 0,0-3-6 15,0-5 26-15,0-3-26 16,0-3 0-16,0-1-6 15,0-7 12-15,0 0 2 16,0 0-8-16,0 0-6 16,0-22-104-16,13-49-344 15,1 1-249-15,2-2-1189 0</inkml:trace>
  <inkml:trace contextRef="#ctx0" brushRef="#br0" timeOffset="15983">5725 4040 1540 0,'0'0'302'15,"0"0"-209"-15,0 0 5 16,0 0 150-16,0 0-26 15,0 0-55-15,0 0-45 16,23 37-20-16,10-22 1 16,10-5-61-16,14 2-15 15,9-8-12-15,5-4-9 16,7 0 0-16,0 0-6 0,-7 0-11 16,-5 0 2-16,-9 0-61 15,-8 0 13-15,-15 0 51 16,-9 0 6-16,-12 0 29 15,-10 0 54-15,-3 13-24 16,0 6 10-16,0 9-12 16,0 8 18-16,-10 10-17 15,1 6-34-15,-1 14 19 16,4 8-35-16,3 17-8 16,3 9 34-16,0 13-32 15,0 7 28-15,0 1 3 16,6-3-32-16,4-8 15 15,2-16-16-15,-2-15 0 0,-4-21 4 16,-1-14-4 0,3-12 0-16,-6-10 0 0,-2-7 1 15,0-1 18-15,0-6-19 16,0 4 0-16,0-3 32 16,0 0-31-16,-10-2 7 15,2-6-8-15,-2-1-2 16,4 0-4-16,6-55-148 15,0-7-377-15,3-10-686 0</inkml:trace>
  <inkml:trace contextRef="#ctx0" brushRef="#br0" timeOffset="16538">6422 3432 995 0,'0'0'753'0,"0"0"-590"16,0 0-52-16,0 0 76 15,0 0-26-15,0 0-42 16,0 0 23-16,13 39-46 16,15-10 23-16,1 10-28 15,-5 12-11-15,-2 19-3 16,-9 16-24-16,-7 15-1 16,-6 9 4-16,0 8-16 0,0-1 12 15,0-8-51-15,0-8 8 16,0-16-9-16,0-18 6 15,0-20-4-15,3-13-2 16,7-18-10-16,-4-4-6 16,-3-12-54-16,2 0-52 15,11-42-120-15,0-10-254 16,0-10-322-16</inkml:trace>
  <inkml:trace contextRef="#ctx0" brushRef="#br0" timeOffset="17070">6525 3272 1874 0,'0'0'369'16,"0"0"-198"-16,0 0-6 15,0 0 13-15,0 0-96 16,0 0-33-16,0 0 47 15,163 0-59-15,-86 0-28 16,5 5 16-16,-1 7-25 16,3 0-13-16,-3-1-14 15,-10 0-15-15,-5-5 29 16,-17-2-17-16,-14 0 4 16,-13-2 19-16,-14 5 14 15,-8-4 70-15,0 2 32 0,0 4-12 16,0 2 31-16,-5 6-60 15,-11 7-27-15,4 11 29 16,2 15-58-16,1 14 9 16,6 20-10-16,-1 20-11 15,4 39 36-15,0 37-36 16,0 33 9-16,7 2 74 16,2-15-64-16,1-29-10 15,-7-45-9-15,-3-21 9 16,0-23-4-16,0-9-5 15,0 3 0-15,0 6 7 16,0-4-7-16,0-20 10 16,0-15 5-16,0-19-15 0,0-11 20 15,0-11-20 1,0-2 0-16,0 0-2 0,0-7-47 16,0-50-101-16,0-3-222 15,0-1-683-15</inkml:trace>
  <inkml:trace contextRef="#ctx0" brushRef="#br0" timeOffset="17716">7360 2765 1046 0,'0'0'707'0,"0"0"-549"16,0 0-40-16,0 0 126 16,0 0 6-16,0 0-34 15,0 0-46-15,0 20-7 16,0 2-50-16,0 21-68 0,0 23 39 15,0 25-20 1,0 17-27-16,0 36 2 0,3-10-28 16,1 5-5-16,2-3-5 15,3-29 8-15,1-1-9 16,2-22 0-16,-2-22-10 16,-2-23 9-16,3-19-49 15,-9-14-68-15,11-15-90 16,-4-25-255-16,1-10-175 0</inkml:trace>
  <inkml:trace contextRef="#ctx0" brushRef="#br0" timeOffset="18286">7417 2534 1898 0,'0'0'490'0,"0"0"-402"16,0 0 46-16,0 0 86 16,0 0-42-16,0 0-120 15,174-13-10-15,-111 13-43 16,4 0 4-16,9 0 6 16,2 0-15-16,-8 0-6 15,0 3-8-15,-11 0-10 16,-10 4 23-16,-8-3-17 15,-12 4-2-15,-18 4 20 0,-4 5 24 16,-7 3 17-16,0 7 29 16,0 2 4-16,-7 1 26 15,-2 1-40-15,-1 4-42 16,5 8 21-16,-1 11-27 16,0 16-6-16,2 14 2 15,-5 20-7-15,-1 35 25 16,1 52-26-16,3 45 9 15,4 9-6-15,2-16 75 16,0-36-40-16,0-35-37 16,0-27 1-16,0-27 25 15,-5-26-27-15,2-2 0 16,-2 7 19-16,-6 13-11 0,0 8 7 16,-2-9 12-1,-3-7-17-15,2-16 37 0,1-12-47 16,4-19 0-16,2-15 11 15,4-13-11-15,3-11 0 16,-3-2 0-16,3 0-8 16,-6 0 7-16,2-15-82 15,4-50-66-15,0 1-177 16,0-6-798-16</inkml:trace>
  <inkml:trace contextRef="#ctx0" brushRef="#br0" timeOffset="19076">8145 1918 1257 0,'0'0'361'0,"0"0"-245"16,0 0-17-16,0 0 33 16,0 0-15-16,0 0-11 15,0 0-1-15,7-22-40 16,-4 28 8-16,3-4-27 15,4 4-33-15,-1-3 11 16,-4 0-23-16,3-1 5 16,-8 1 32-16,0 6 37 15,0 6 47-15,0 9-44 16,0 12 13-16,0 15 20 16,0 14-52-16,0 7-18 15,8 9-5-15,5 9-20 16,-4 0 35-16,4 6-51 0,-4 1 2 15,4-7 21-15,-3-6-22 16,-2-14-1-16,-2-16 6 16,1-15-4-16,-4-15 10 15,-3-9-12-15,0-9-21 16,3-6 15-16,-3 0-51 16,3-6-89-16,3-53-179 15,1 3-430-15,-1-6-1110 0</inkml:trace>
  <inkml:trace contextRef="#ctx0" brushRef="#br0" timeOffset="19901">8230 1790 1759 0,'0'0'367'15,"0"0"-229"-15,0 0-46 16,0 0 61-16,0 0 6 16,0 0 5-16,0 0-68 15,149-17-60-15,-80 14 10 16,5 3-20-16,7 0-20 16,7 0-3-16,2 0 7 15,-2 11-1-15,-1-2-9 0,-9-4-3 16,-3-2-4-16,-13 0 7 15,-3-3-2-15,-13 0 1 16,-11 0 1-16,-10 0-3 16,-12 0 14-16,-8 0-10 15,-5 0 56-15,0 5-19 16,0 1-14-16,0 2 13 16,0 4-10-16,0 4 33 15,0 7-36-15,0 10-11 16,0 19 32-16,0 11-22 15,0 22 2-15,-13 38 16 16,-3 45-20-16,5 50 10 16,1 15-31-16,7-5 43 0,3-21-13 15,0-25-30 1,0-5 0-16,0-9 0 0,0-31 1 16,0-29 18-16,0-28-19 15,0-7 0-15,0 11 10 16,3 8 7-16,1 13-2 15,-1-13 7-15,-3-2 1 16,3-9 13-16,0-5-35 16,0-6 11-16,0-9 18 15,-3-10-29-15,0-16 17 16,0-9-16-16,0-10-1 16,0-6 18-16,0-8-19 15,0 1 0-15,0-3 2 16,0 4-1-16,0-4 11 15,0 0-11-15,0 1 0 0,0-1 13 16,0 0-14-16,0 4-5 16,0-4 4-16,0 6-22 15,0 2-31-15,0 12-48 16,0 4-2-16,-6 10 44 16,0 0 5-16,-1 3 33 15,4-10 22-15,0-1 20 16,3-9 37-16,0-7-20 15,0-3 17-15,0-6 23 16,0-1-49-16,0 0 7 16,0 0-35-16,0-1-12 15,0-20-129-15,0 0-551 0</inkml:trace>
  <inkml:trace contextRef="#ctx0" brushRef="#br0" timeOffset="21276">9432 2451 892 0,'0'0'195'16,"0"0"-60"-16,0 0-31 16,0 0 93-16,0 0 23 15,0 0-66-15,19 0 16 16,-19 0 21-16,0 3-16 0,0 3 18 16,0-1-82-16,0-2-49 15,3-3-12-15,19 0 27 16,5 4 24-16,11-4-66 15,-1 0-23-15,7 0 5 16,3 0-16-16,2 0-1 16,11 0 18-16,5 0-7 15,4 1 20-15,5 6-17 16,4 1-14-16,-3 3 12 16,-10 0-12-16,-6 6-1 15,-14 2 0-15,-15 1 2 16,-14 5 8-16,-10 4-1 15,-6 2 19-15,0 1 21 16,-16 5-21-16,-6-4 17 0,1 4 15 16,2 0-31-16,7 4 10 15,2 7-28-15,5 6-4 16,-1 10 26-16,-1 15-31 16,-2 33 4-16,2 37 4 15,1 35 34-15,3 16 11 16,3-29-54-16,0-43 12 15,0-37-12-15,0-5 1 16,0 12-1-16,13 14 0 16,-1 9 0-16,1-12 4 15,0-10-4-15,-2-12 0 16,2-17 2-16,-7-18-2 16,0-11-1-16,-2-16 1 15,-4-12 0-15,3-7 5 16,-3-4-5-16,0-2 0 0,0 0 31 15,0 0-30-15,0 0 5 16,-3 4-6-16,-7-2-2 16,1 1-13-16,2 4 1 15,1 1-20-15,3 4 33 16,3 3-27-16,-3-1 13 16,3-3 14-16,0-1 1 15,0-8-3-15,0-2 3 16,0 0-18-16,0 0 12 15,0 0-75-15,0 0-38 16,0 0-23-16,0-2-6 0,0-8 30 16,6-18-32-1,3 0-177-15,7-5-378 0</inkml:trace>
  <inkml:trace contextRef="#ctx0" brushRef="#br0" timeOffset="22274">10448 3032 924 0,'0'0'204'0,"0"0"-70"16,0 0 101-16,0 0 13 16,187-9-102-16,-131 9-45 15,-1 0-19-15,4 0-1 16,0 0 9-16,-2 0-44 16,-1 0-22-16,-10 9 4 15,-5 2 113-15,-12 4-82 16,-13 1-34-16,-11 6 23 15,-5 6 35-15,0 8-21 16,0 11 27-16,-3 15 34 16,-4 15 46-16,4 9-48 15,3 14-79-15,0 16 13 0,0 5 14 16,0 8-52-16,8 0 4 16,-3 0-10-16,1-9-10 15,0-2 22-15,-6-5-23 16,0-10 0-16,0-4 17 15,0-13-11-15,0-2 6 16,-6-11 3-16,-3-12-15 16,2-10 24-16,1-15-24 15,1-7 1-15,2-13 17 16,3-2-17-16,-5-4 0 16,3 6 20-16,-4 0-10 15,0 8 26-15,-1-2-30 0,1 0-6 16,3-2 19-1,0-12-20-15,3-6-8 0,0-2-1 16,0 0-72-16,0-10-39 16,16-46-163-16,-1-2-508 15,-2 6-1400-15</inkml:trace>
  <inkml:trace contextRef="#ctx0" brushRef="#br0" timeOffset="23002">10999 2123 927 0,'0'0'663'0,"0"0"-486"16,0 0-25-16,0 0 102 15,0 0 5-15,0 0-56 0,0 0-36 16,86 34 14 0,-70 20-76-16,-3 17-20 0,-4 25 8 15,-2 39-42-15,-7 42 7 16,0 41-22-16,0 6-13 15,0-33 4-15,-4-47 6 16,4-55-18-16,0-8-6 16,13 5-8-16,9 10 18 15,-4 2-13-15,1-16-5 16,-3-12 22-16,-7-16-23 16,-2-15 0-16,-4-9-1 15,-3-13 10-15,3-8-2 16,-3-7-7-16,0-2-19 15,0 0 18-15,-16-6-136 16,-6-58-116-16,3 6-272 0,8-13-363 16</inkml:trace>
  <inkml:trace contextRef="#ctx0" brushRef="#br0" timeOffset="23724">11179 1991 2150 0,'0'0'327'0,"0"0"-254"15,0 0-66-15,0 0 63 0,0 0 109 16,0 0-37-16,210 0-110 15,-129 4-23-15,3 4-8 16,-1 0 7-16,1 0-4 16,0 0-4-16,-3-1-31 15,1-2 29-15,-8 1-4 16,-8 0 6-16,-11-4-1 16,-7 4 1-16,-18-4 22 15,-11 4-22-15,-6-2 0 16,-10-2 27-16,-3 2 25 15,0 0 10-15,0 6 8 16,0 8 5-16,0 5 16 16,0 12-46-16,0 15-24 0,-3 14 23 15,-7 15-23-15,1 25 33 16,7 29-5-16,2 47-43 16,-3 50 32-16,-5 20-38 15,-3 1 7-15,1-13-4 16,4-27-3-16,6-15 0 15,0-22-1-15,0-34 2 16,0-34 22-16,3-24-23 16,0-9 0-16,2 5 44 15,0 12-28-15,1 2 16 16,-4-11-22-16,1-7-8 16,-3-13 31-16,0-10-33 15,0-11 0-15,0-13 9 0,0-11-9 16,0-6 6-16,0-6-6 15,0-4 0-15,0 4 18 16,0 0-18-16,0 5 0 16,-3 0 5-16,1 3-4 15,-4-2 9-15,-1 4-3 16,4 1-5-16,0-7 10 16,3-2-12-16,0-3-6 15,0-3 4-15,0 0-43 16,0-36-90-16,0-7-169 15,0-7-692-15</inkml:trace>
  <inkml:trace contextRef="#ctx0" brushRef="#br0" timeOffset="24376">12384 1308 1315 0,'0'0'487'0,"0"0"-307"0,0 0 124 15,0 0 5-15,0 0-85 16,0 0-51-16,0 0-86 15,-11 30-24-15,11 3-27 16,6 27 15-16,12 24 62 16,1 26-39-16,-3 31-29 15,-7 38 15-15,-6-20-38 16,-3-14 2-16,0-21-12 16,0-32-12-16,0 7 26 15,-3-10-26-15,-3-25-3 16,0-24-11-16,2-26-17 0,4-14-110 15,0-8-96-15,23-74-233 16,4 4-176-16,-2-4-1170 0</inkml:trace>
  <inkml:trace contextRef="#ctx0" brushRef="#br0" timeOffset="25118">12348 867 1413 0,'0'0'691'16,"0"0"-564"-16,0 0-80 15,0 0 123-15,0 0 61 16,0 0-55-16,0 0-94 15,200-2-68-15,-116 2 22 16,2 0-36-16,5 0 0 16,-1-6 11-16,-6 3-11 15,-6-4 0-15,-3 7 0 16,-10-2 1-16,-6 2 6 16,-5 0 16-16,-11 0 21 15,-8 0-12-15,-8 0-8 0,-8 0 9 16,0 12 19-1,-6-1-25-15,-2 3 29 0,-1 1-43 16,-4-3-13-16,0 6 24 16,-3-4-23-16,-3 5 14 15,0 0-8-15,0 13 8 16,0 10 27-16,0 17-22 16,-18 19 2-16,-8 34 11 15,5 45-18-15,5 46 20 16,4 19 13-16,9-1-39 15,-1-8 18-15,-2-17-27 16,-2 5 0-16,-11-2-6 16,-3 0 12-16,-4-8-2 15,2-6-4-15,8-32 0 16,4-36 9-16,9-31-9 16,3-16 0-16,0 8 15 15,0 13 1-15,0 7 37 0,0-3-28 16,0 0-1-16,0-2 29 15,0-9-41-15,-4-4 1 16,1-19 7-16,0-14-20 16,3-16 19-16,0-9-19 15,0-10 0-15,0-4-6 16,0-3 1-16,-3 6-8 16,0 1-7-16,0-1-14 15,-4 6 28-15,4-3-32 16,-2 0-1-16,2-6 18 0,3-6-24 15,0-2-39 1,0-12-153-16,0-14-544 0</inkml:trace>
  <inkml:trace contextRef="#ctx0" brushRef="#br0" timeOffset="25880">13394 4826 1505 0,'0'0'493'0,"0"0"-343"16,0 0 5-16,0 0 67 16,0 0 33-16,0 0-40 15,0 0-91-15,-21 182-17 16,11-123 24-16,-2 5-60 16,2 4-28-16,4-4-5 15,0-2-14-15,6-9 9 16,-4-5 4-16,4-14-29 15,0-10-8-15,0-12-35 0,0-12-109 16,0-14-325 0,7-17-570-16</inkml:trace>
  <inkml:trace contextRef="#ctx0" brushRef="#br0" timeOffset="27672">13516 351 1023 0,'0'0'230'16,"0"0"-14"-16,0 0 1 16,0 0-15-16,9-158-21 15,-9 140 2-15,0 6 17 0,0 10-32 16,0 2-31-16,0 0-41 15,0 0-1-15,0 0 5 16,0 0-59-16,0 0-8 16,0 8 15-16,0 14-30 15,0 18-18-15,0 16 63 16,0 17-19-16,0 12 23 16,0 1-43-16,0 4-5 15,0-4 31-15,0-5-41 16,0-13-8-16,0-13 0 15,0-14 8-15,0-16-15 16,0-11 6-16,0-12-39 16,0-2 5-16,0 0-22 15,0-16 13-15,0-21-57 0,0-11 28 16,0-9 45-16,0-11-36 16,7-8-7-16,-1-3 41 15,-4-5 1-15,1 2 20 16,0 11 7-16,7 7 1 15,6 12 27-15,3 10-9 16,0 8 15-16,2 6 21 16,4 5-16-16,0 4-2 15,3 3-3-15,3 1-15 16,6 7 33-16,7 4-28 16,3 2-2-16,3 2 13 15,9-2-20-15,0 2 7 16,3-4-7-16,3 0-13 0,-6 0 22 15,4 1-23-15,3 3-5 16,-1 0-1-16,7-1 12 16,2 1-6-16,7-7 12 15,7 1-6-15,-1-2 18 16,-3-1-24-16,-6 1-6 16,-3 3 5-16,-7-2 2 15,-2 7-1-15,-11 0 0 16,-7 0-3-16,-8 0-3 15,-9 0-16-15,-10 0 12 16,-11 0 9-16,-7 0 2 16,-3 0 24-16,0 0 16 0,-16 10-8 15,-8 0 1 1,-4 7-10-16,-1 6-1 0,5 5 2 16,5 8-25-16,3 13 18 15,7 15-14-15,2 14-2 16,1 17 10-16,4 34-12 15,-9 38 0-15,-10 42 23 16,-7 26-22-16,-6-2 23 16,-7-12-24-16,4-24-2 15,3-18-10-15,0-12 9 16,6-32-4-16,5-27 6 16,6-25 1-16,1-2 4 15,-3 7-4-15,-3 11 0 16,1 6-5-16,-5-1 5 15,1 0 0-15,1 2 0 0,-1 3 1 16,-4 7 18 0,2-1-19-16,2 3 0 0,3-6 20 15,4-5-6-15,2-15-5 16,6-11 10-16,4-11-8 16,0-2 22-16,3-4-24 15,-1 0 4-15,-2-5 49 16,3 0-56-16,-3-4 0 15,2 3 9-15,-2-8 0 16,3-2 12-16,-2-2-27 16,2-1 0-16,-2-2 18 15,5-4-6-15,-2-5-2 16,-1-6-10-16,-3-3 1 0,3-3 14 16,-1-5-15-16,4 1 0 15,-3-8 7-15,3 6-7 16,0-7 9-16,-3 6-8 15,3-5 0-15,-3 5 21 16,0 1-22-16,0 5 0 16,-4 1 13-16,1 0-11 15,0 4 14-15,-1-1-7 16,1 1-8-16,4 4 24 16,-4-2-25-16,1 0 0 15,5 0 21-15,0-2-20 16,0-4-1-16,0-3 9 15,0-5 4-15,0-5-13 16,0-3 0-16,0-4 0 0,0 4 0 16,0 2 0-16,-5 3 0 15,-4 1-53-15,-1-12-112 16,4 0-168-16,0 0-914 0</inkml:trace>
  <inkml:trace contextRef="#ctx0" brushRef="#br0" timeOffset="28199">13266 4464 1452 0,'0'0'346'0,"0"0"-152"16,0 0 53-16,0 0 21 15,0 0-27-15,0 0-17 16,45 177-79-16,-42-118 4 16,-3 11-15-16,0 8-53 15,0 4 12-15,0-1-27 16,0-11-21-16,0-8-33 16,8-12-12-16,5-6-52 0,-4-9-179 15,-2-16-532-15</inkml:trace>
  <inkml:trace contextRef="#ctx0" brushRef="#br0" timeOffset="29384">15126 1758 1974 0,'0'0'330'16,"0"0"-238"-16,0 0-70 15,0 0 62-15,0 0 59 16,0 0-80-16,218-58-48 16,-143 44-6-16,-3 0-9 0,-1 0 7 15,-15 3-7 1,-12 5-21-16,-13 6 20 0,-15 0-19 15,-13 0 20-15,-3 0 18 16,0 14 24-16,0 9 82 16,-13 3 14-16,-6 9-46 15,4 7 6-15,3 9-37 16,-1 11-7-16,1 13-5 16,2 37-7-16,2 42 21 15,8 53-19-15,0 24-32 16,0-4 16-16,0-17-27 15,3-27-1-15,-1-13 0 16,-2-10 0-16,0-25 15 16,0-30-6-16,0-19-7 15,0-8 8-15,-13 12-4 0,2 7-6 16,-5 7 2-16,3-14 5 16,1-11 7-16,2-15-13 15,2-10-1-15,0-10 32 16,3-5-31-16,2-5 17 15,0 0-8-15,0-1-9 16,-4 2 27-16,1-5-27 16,0-2-1-16,3-4 28 15,-1 0-27-15,1 3 15 16,0 2 17-16,0-2-21 16,0 2 30-16,-4-4-42 15,4-5 8-15,3-7 8 16,0-9-16-16,0-4-1 0,0 0-13 15,0 0-17-15,0-23-14 16,7-35-101-16,5 3-222 16,1-3-727-16</inkml:trace>
  <inkml:trace contextRef="#ctx0" brushRef="#br0" timeOffset="30202">15683 2773 1687 0,'0'0'722'0,"0"0"-539"16,0 0-128-1,0 0 131-15,0 0 65 0,0 0-123 16,0 0-71-16,10 0-57 16,34 0 1-16,15 0-1 15,16 0 9-15,15 0-18 16,9-5 1-16,-2 0-10 16,-3-1 17-16,-13 6-9 15,-16 0 10-15,-16 0-1 16,-14 8 1-16,-13 15 5 15,-9 8 25-15,-13 10 24 16,0 15 19-16,0 16 5 16,-13 8-6-16,-3 12-27 15,7 9-2-15,0 9 11 16,5 10-33-16,1 7-1 0,0 4-2 16,0 7-11-1,0-6 10-15,3-1-10 0,0-2-1 16,0-6 29-16,0 4 10 15,0-7 7-15,3-5-26 16,-3-5-26-16,0-8 23 16,0-5-23-16,0-11 0 15,-3-4 3-15,-4-12 5 16,1-8-8-16,4-9 0 16,-1-14 7-16,0-8-1 15,0-11-6-15,3-9 1 16,0-6-1-16,0-2 0 15,-4-3 0-15,4 0 0 0,0 3 0 16,-3 1 5 0,-3 1-5-16,0 6-2 0,-1 3-10 15,-2 2 11-15,-1-1-11 16,7-5-8-16,0-6-34 16,3-4-43-16,0-23-137 15,16-20-346-15,0-8-543 0</inkml:trace>
  <inkml:trace contextRef="#ctx0" brushRef="#br0" timeOffset="31249">16737 3654 1670 0,'0'0'533'0,"0"0"-431"16,0 0 18-16,0 0 136 16,0 0-22-16,0 0-113 15,0 0-48-15,31-53-16 16,3 53 20-16,6 0-49 16,17 0-16-16,8 0 6 15,7 0-18-15,9 8-6 16,5 6 5-16,0 3-29 0,-2 3 29 15,-6 0-23-15,-8-1 14 16,3-3 4-16,-11 1 9 16,-6-5-3-16,-13-4 19 15,-12 1-19-15,-8-4 36 16,-9-2-24-16,-4 3-6 16,-4-4 9-16,0 5-15 15,-2-3 25-15,-4 8 14 16,0 7-2-16,0 9 19 15,-10 6-25-15,-9 2-8 16,1 6 10-16,-1 6-6 16,7 2 1-16,5 7 5 0,7 7-9 15,0 4 41-15,0 2-41 16,0 6-5-16,0 2 7 16,0-3-2-16,0 4 4 15,0-7-14-15,0-2-1 16,0-4 14-16,-3-4-26 15,-3-8 12-15,1-5 8 16,-5-4-15-16,-3-2 17 16,4-5-11-16,-4-4-6 15,1 0 16-15,2-7-22 16,2 2 1-16,-3-4 3 16,6 0-2-16,-1-5 15 15,-1-1-17-15,1-5 0 0,3-5 8 16,0 1-8-16,0-4 0 15,-1 3 0-15,1 2 1 16,-3 4 11-16,0-3-12 16,-4 6 0-16,4-2 16 15,1 0-16-15,0-8-1 16,2-4 0-16,1-4 1 16,2 0 3-16,0 0-3 15,-3 0-31-15,3 0-10 16,0 0-107-16,-3-8-97 15,3 4-107-15,0-8-222 16,0 3 6-16,0 4-164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13.36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32 8 1685 0,'0'0'296'0,"0"0"-130"16,0 0-59-16,0 0 120 0,0 0 1 16,0 0-94-16,-32-2-40 15,32 2-56-15,0 0-14 16,0 0 9-16,0 0-33 15,0 0 20-15,0 0-20 16,14 0 1-16,4-3 16 16,3 3-17-16,3 0 0 15,-2 5-6-15,-3 21 20 16,-3 12 4-16,-4 18 10 16,-5 16-2-16,-5 15 20 15,-2 9-46-15,0 0 6 16,0-6 6-16,0-14-6 0,0-11-6 15,7-14 0-15,12-13 0 16,3-14-13-16,-3-6-20 16,0-11-30-16,-3-7 7 15,0 0 9-15,-6 0 40 16,-2 0 6-16,-5-7 2 16,-3 7 16-16,0 0 29 15,0 0 36-15,0 0-10 16,-7 14-61-16,-7 12-4 15,0 8-7-15,7 7 0 16,-2 12-9-16,9 7-3 16,0 7-2-16,0 5 13 15,0 3 2-15,14 0 3 0,2-6-4 16,5-1-3 0,3-11-5-16,-2-1 2 0,-6-8 6 15,-6-7-1-15,-4-5 2 16,-6-5 13-16,0-7-4 15,-14-2 1-15,-10-3 47 16,-5-4-23-16,-1-3 0 16,1-5 30-16,0-2-46 15,4-5 25-15,4 0-32 16,3 0-5-16,4 0 8 16,0 0-15-16,9 0-18 15,3 0-31-15,2-10-96 16,5-14-134-16,18 0-292 15,2-5-220-15</inkml:trace>
  <inkml:trace contextRef="#ctx0" brushRef="#br0" timeOffset="1058">833 292 897 0,'0'0'1136'0,"0"0"-897"0,0 0-176 16,0 0 99-16,0 0 60 15,0 0-46-15,-63-128-47 16,42 116-62-16,-4 5-9 16,4 4-5-16,0 3-53 15,8 0 0-15,1 0 0 16,5 20-17-16,7 11 7 15,0 12-1-15,0 6-10 16,19 4-7-16,7-3-26 16,8 1 45-16,-1-4-36 15,-1-3 21-15,-5-3 17 16,-8-7 1-16,-9-4 4 16,-10 0-10-16,0-4 12 0,-5-4 11 15,-25 0-6 1,-7-8-4-16,-6-2 49 0,0-5-36 15,3-7 14-15,8 0 5 16,5 0-33-16,12 0 1 16,6-7-1-16,12-17-185 15,24 2-172-15,5-2-440 0</inkml:trace>
  <inkml:trace contextRef="#ctx0" brushRef="#br0" timeOffset="1464">1219 308 1850 0,'0'0'492'0,"0"0"-391"16,0 0 53-16,0 0 76 15,0 0-81-15,0 0-41 16,-155-19-69-16,130 38-27 15,10 3-6-15,4 4 3 16,9 4-5-16,2 0-4 16,0 5 0-16,10 0-13 15,15 1 13-15,1-1-27 16,6-2 7-16,-2-4-25 16,-1 0 32-16,-5 0-14 15,-3-3 15-15,-5 1 5 16,-5-6 7-16,-11-2 0 0,0-4 12 15,0-1-2-15,-24-4 41 16,-5-1-33-16,-3-6 3 16,-1-3 31-16,1 0-35 15,6 0-17-15,4-3-23 16,9-11-72-16,13-15-130 16,0 3-378-16,5 0-721 0</inkml:trace>
  <inkml:trace contextRef="#ctx0" brushRef="#br0" timeOffset="2329">1337 951 1568 0,'0'0'625'16,"0"0"-442"-16,0 0-106 15,0 0 93-15,0 0 97 16,0 0-116-16,0 0-75 15,16 132 1-15,-13-90-41 16,-3-4 4-16,0-3-20 16,0-5-20-16,0-4-16 15,0-4-89-15,0-10-182 0,0-12-171 16,0 0-83-16,-3 0-1009 16</inkml:trace>
  <inkml:trace contextRef="#ctx0" brushRef="#br0" timeOffset="2492">1238 959 1756 0,'0'0'507'15,"0"0"-457"-15,0 0 85 16,0 0 94-16,0 0-54 16,0 0-78-16,141-20-66 15,-87 13-25-15,19-1-6 16,-17 3-351-16,-17 1-783 0</inkml:trace>
  <inkml:trace contextRef="#ctx0" brushRef="#br0" timeOffset="2907">1955 739 2036 0,'0'0'360'0,"0"0"-272"16,0 0 75-16,0 0 55 15,0 0-97-15,34 123-54 16,-34-92-52-16,-2 3-7 15,-17 0-8-15,-3-3-133 0,-2-7-167 16,8-8-267 0,5-11-499-16</inkml:trace>
  <inkml:trace contextRef="#ctx0" brushRef="#br0" timeOffset="3310">2585 275 2266 0,'0'0'370'0,"0"0"-303"16,0 0-45-16,0 0 104 15,-174-39 67-15,134 39-135 0,8 3-39 16,9 18-2-16,6 6-17 15,15 9 0-15,2 2-1 16,0 8-23-16,26-2 24 16,6 1-36-16,5-2-3 15,4-2 14-15,-3 1-14 16,-4-4 31-16,-1-2 7 16,-12-2 1-16,-8-6 3 15,-8-3-2-15,-5-6 20 16,-2-3 33-16,-25-1-17 15,-13 0-15-15,-6-4-14 16,-7-4-7-16,2-4-2 16,9-3-27-16,9 0-113 0,28-38-159 15,5 2-373-15,3-6-1142 16</inkml:trace>
  <inkml:trace contextRef="#ctx0" brushRef="#br0" timeOffset="3650">2869 282 2362 0,'0'0'485'0,"0"0"-375"16,0 0 74-16,0 0-38 16,0 0-42-16,0 0-94 0,0 0-9 15,-99 31-2-15,96 8-17 16,3 4-21-16,0 3-7 15,16-1-18-15,14-1 43 16,5-3-26-16,4-3 5 16,5-4 41-16,-5-5-7 15,-4-3 8-15,-9-6 7 16,-10-6-6-16,-16-2 36 16,0-3-1-16,-23-1 15 15,-23-6-2-15,-7-2-40 16,-6 0-8-16,3 0-1 15,11-2-55-15,15-20-40 16,14 3-220-16,16 2-663 0</inkml:trace>
  <inkml:trace contextRef="#ctx0" brushRef="#br0" timeOffset="4188">3283 898 2212 0,'0'0'564'16,"0"0"-484"-16,0 0-60 15,0 0 134-15,0 0-35 16,-7 149-53-16,0-108-66 16,2-2-2-16,-2-1 1 15,1-9-47-15,3-10 0 16,-2-9-11-16,5-10-8 0,-2 0 49 15,-2-10-60-15,4-23-4 16,0-11 55-16,0-4-4 16,0-8 13-16,0 6 3 15,14 2 15-15,4 5 9 16,7 9 14-16,1 10 8 16,6 7 41-16,3 7-17 15,2 8-12-15,-4 2 17 16,-6 0-2-16,-8 10 4 15,-15 7-44-15,-4 4-6 16,0 3 31-16,-23-2-23 16,-12-1-13-16,-6-4-7 0,2-7 15 15,4-7-6-15,9-3-8 16,6 0-1-16,13 0 33 16,7-5-23-16,0-3-2 15,7 6-8-15,20 2-4 16,10 0 4-16,1 0 6 15,3 17 6-15,-4 7 38 16,-5 0-36-16,-8 2 7 16,-3-4-21-16,-5 0-2 15,0-8-77-15,-2-4-208 16,-9-8-677-16</inkml:trace>
  <inkml:trace contextRef="#ctx0" brushRef="#br0" timeOffset="5909">1347 1769 1560 0,'0'0'293'15,"0"0"-215"-15,0 0 99 16,0 0 94-16,0 0-51 16,0 0-92-16,0 0-70 15,-112-91-27-15,69 91-23 16,-2 12-7-16,-1 19 13 16,4 10-14-16,7 7-8 15,11 3 8-15,14 4-10 16,10-2 8-16,0-2-8 15,21-3-24-15,14-3 28 16,7-2-21-16,4-4-9 16,-1-5 15-16,-7-8 5 0,-10-2 7 15,-5-2 8-15,-16-5 1 16,-7-1 12-16,0 2 3 16,-21-4 20-16,-14 0 7 15,-11-4-20-15,-2-5 5 16,3-5 5-16,8 0-25 15,5 0-1-15,13-10-6 16,19-21-124-16,0-1-175 16,19 1-428-16</inkml:trace>
  <inkml:trace contextRef="#ctx0" brushRef="#br0" timeOffset="6305">1754 1872 1962 0,'0'0'539'15,"0"0"-484"-15,0 0 1 16,0 0 88-16,-148-31 49 16,104 31-87-16,0 0-76 15,7 8 9-15,7 11-17 16,9 5-13-16,11 7 5 15,10 5-14-15,0 5-7 16,21 2 6-16,14 1-28 16,7-3 8-16,6-5 6 15,3-5-21-15,-2-2 35 0,-7-5-18 16,-7 2 4-16,-11-4 14 16,-10 2-5-16,-14-2 6 15,0 2 15-15,-25-3-2 16,-17 4 15-16,-15-2-27 15,-4-3-1-15,-1-3 11 16,6-8-11-16,8-6-2 16,16-3-7-16,22-3-88 15,10-18-204-15,0-4-508 0</inkml:trace>
  <inkml:trace contextRef="#ctx0" brushRef="#br0" timeOffset="6690">1999 2500 2140 0,'0'0'319'0,"0"0"-247"16,0 0 5-16,0 174 148 16,-2-116-60-16,-1-8-89 15,1-7-75-15,2-9 29 16,0-15-30-16,0-12-23 15,0-7 22-15,0 0-26 16,0-2 3-16,0-24 8 16,-3-13-31-16,1-11 35 0,-2-15 0 15,-1-10 8-15,3-5 2 16,-1 4 4-16,3 6 19 16,0 12 52-16,0 15-27 15,16 11 31-15,3 14-35 16,5 8-29-16,5 5 28 15,4 5-32-15,4 0 0 16,0 0-9-16,4 5-12 16,-4 7-17-16,-2 0-113 15,-3 7-136-15,-11-4-244 16,-7-1-238-16</inkml:trace>
  <inkml:trace contextRef="#ctx0" brushRef="#br0" timeOffset="6885">2013 2546 2034 0,'0'0'596'0,"0"0"-548"16,0 0-2-16,0 0 169 16,0 0-105-16,0 0-44 15,0 0-66-15,153 0-14 16,-119 0-27-16,-2 0-202 15,-10 0-341-15,-14 7-361 0</inkml:trace>
  <inkml:trace contextRef="#ctx0" brushRef="#br0" timeOffset="7050">1962 2907 2309 0,'0'0'605'0,"0"0"-519"15,0 0 42-15,0 0 9 16,0 0-48-16,166-12-89 16,-70-7-92-16,-11 5-381 15,-15 2-831-15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24.04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55 43 2422 0,'0'0'343'16,"0"0"-279"-16,0 0-46 15,0 0 80-15,137-36-5 16,-95 31-36-16,6 3-57 16,3 2-75-16,-11 0-282 15,-15 0-463-15</inkml:trace>
  <inkml:trace contextRef="#ctx0" brushRef="#br0" timeOffset="177">0 373 2545 0,'0'0'706'0,"0"0"-580"0,0 0-107 16,0 0 7-16,0 0 10 16,0 0-36-16,192-41-67 15,-113 21-392-15,-9 6-1152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22.96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387 109 1778 0,'0'0'366'16,"0"0"-257"-16,0 0-42 16,0 0 68-16,0 0-1 15,0 0-34-15,-83-84-17 16,59 72-1-16,-3 5 12 16,-2 2-32-16,-1 5-21 15,-2 0-32-15,-3 8-7 16,-2 17-4-16,2 10 2 15,8 3 0-15,9 5-1 16,10 3-18-16,8 0 11 16,3-3-19-16,26 0-12 15,9-2-7-15,4-4-17 16,4-4 15-16,0-2 29 0,-2-2-3 16,0-2 4-16,-10-3 9 15,-10 0-2-15,-8-3 11 16,-14-1-12-16,-2 2 12 15,0-4 16-15,-26 2 5 16,-8-5 13-16,-10-4 25 16,0-1-6-16,0-8-8 15,2 1-18-15,7-3-15 16,8 0 3-16,11 0-15 16,8-5-115-16,8-24-122 15,19 2-298-15,10 1-655 0</inkml:trace>
  <inkml:trace contextRef="#ctx0" brushRef="#br0" timeOffset="406">900 187 2004 0,'0'0'534'16,"0"0"-404"-16,0 0 35 15,0 0 3-15,-176-49-19 16,125 49-51-16,5 0-44 16,7 0-27-16,9 14-9 15,6 9-17-15,11 5-2 0,10 9-20 16,3 6 0-16,11 2-14 16,20 1-23-16,13 0-7 15,4-5 7-15,-1-5 7 16,2-3 24-16,-6-4-3 15,-11 0 14-15,-11-5 10 16,-10 1-8-16,-11-4 14 16,0-2 20-16,-32 3 31 15,-14-3 8-15,-10-2-36 16,-8-2 13-16,-1-6 12 16,7-4-9-16,10-3-18 15,13-2-14-15,19 0-7 16,13 0-111-16,15-7-210 15,22-5-373-15,6 5-53 0</inkml:trace>
  <inkml:trace contextRef="#ctx0" brushRef="#br0" timeOffset="632">997 947 1635 0,'0'0'309'0,"0"0"-148"15,0 0 103-15,0 0 53 16,0 0-101-16,0 0-87 16,0 0-69-16,0 139-8 15,0-107-41-15,0-4-11 16,0-1 0-16,0-3-31 16,0-5-65-16,-6-4-73 0,-4-3-86 15,-1-7-102-15,1-5-404 16</inkml:trace>
  <inkml:trace contextRef="#ctx0" brushRef="#br0" timeOffset="835">756 896 1908 0,'0'0'606'16,"0"0"-477"-16,0 0-57 15,0 0 82-15,0 0-32 0,0 0-43 16,0 0-22 0,169 0-7-16,-100-2-50 15,19-10-84-15,-18 0-403 0,-17 2-1066 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30.58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2680 0,'0'0'598'0,"0"0"-598"16,0 0-248-16,0 0 76 16,0 0-57-16,0 0-578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30.72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2212 0,'0'0'335'15,"0"0"-335"-15,0 0-359 0,0 0-144 16,0 0-1116-16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30.92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1709 0,'0'0'592'16,"0"0"-487"-16,0 0-13 0,0 0-71 16,0 0-21-16,0 0-153 15,185 7-220-15,-129-7-751 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28.56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0 221 1600 0,'0'0'283'0,"0"0"-190"0,0 0 28 16,0 0 132-16,0 0-59 16,0 0-78-16,27-120-52 15,0 115-16-15,8 5 51 16,7 0-61-16,2 0-18 16,-2 17 8-16,-5 5-27 15,-12 1 11-15,-9 7-12 16,-16 1 0-16,0 3-4 0,-6-1 4 15,-18-1 0 1,-3-4 3-16,1-3-3 0,7-9-6 16,6-6 5-16,4-5 2 15,9 0-7-15,0-3-14 16,9 8-86-16,14 2 90 16,10 4-14-16,-1 6 8 15,5 2 5-15,-5 5 13 16,-4-3-4-16,-10 3 8 15,-8 0-1-15,-10 0 1 16,0-2 6-16,-10-3 24 16,-22-2 7-16,-5-4-10 15,-4-3 12-15,4-10-39 16,7-5-77-16,9-15-128 16,13-8-469-16</inkml:trace>
  <inkml:trace contextRef="#ctx0" brushRef="#br0" timeOffset="322">631 130 1932 0,'0'0'351'16,"0"0"-253"-16,0 0-11 15,0 0 13-15,180-17 4 16,-127 7-62-16,1 3-32 15,-6-2 16-15,-11 2-25 16,-11 2 8-16,-12 2 46 16,-8 3 6-16,-6 0 78 15,0 0-37-15,0 17-27 0,-4 14-17 16,-8 15-22-16,-4 14 9 16,-3 10-11-16,6 2-20 15,-1-2 17-15,9-3-31 16,5-9-4-16,0-10 2 15,0-9-86-15,0-8-131 16,0-12-393-16,0-11-346 0</inkml:trace>
  <inkml:trace contextRef="#ctx0" brushRef="#br0" timeOffset="497">813 457 1916 0,'0'0'546'0,"0"0"-449"16,0 0 13-16,0 0 57 16,0 0-82-16,185-19-58 15,-129 9-27-15,16-11-158 16,-16 3-387-16,-8 0-683 0</inkml:trace>
  <inkml:trace contextRef="#ctx0" brushRef="#br0" timeOffset="825">1647 0 2004 0,'0'0'488'0,"0"0"-399"0,0 0 81 15,0 0 78-15,-112 140-67 16,80-100-114-16,0-1-38 15,6-8-19-15,6-5-4 16,8-9 12-16,5-9-18 16,7-6 0-16,0-2 10 15,0 0-10-15,14 0 0 16,11 0-1-16,3 0 2 16,5 0-1-16,1 0 0 15,-1 0-14-15,-1 0 14 16,-2 0-34-16,-4 0-13 0,-5 0-62 15,-1 0-105-15,-6 0-105 16,0 0-67-16,-5 0-283 0</inkml:trace>
  <inkml:trace contextRef="#ctx0" brushRef="#br0" timeOffset="1044">1749 175 1639 0,'0'0'518'16,"0"0"-308"-16,0 0 17 15,0 0 48-15,0 0-44 16,0 0-112-16,0 0-67 16,0 37 24-16,0-1-17 15,0 9-26-15,0 6-9 16,0 4-17-16,0-2 16 0,-5-2-23 16,0-3-12-16,2-7-11 15,0-8-147-15,0-10-287 16,1-9-280-16,-1-12-1241 0</inkml:trace>
  <inkml:trace contextRef="#ctx0" brushRef="#br0" timeOffset="1372">2049 82 2379 0,'0'0'593'0,"0"0"-533"16,0 0 17-16,0 0 78 16,0 0-22-16,0 0-78 15,-60 173-53-15,44-113 24 16,9 5-26-16,7 0-1 16,0-5-8-16,23-12-26 15,18-16-67-15,6-20 25 16,2-12-3-16,-1-12 35 15,-5-29 27-15,-5-12 18 16,-10-12 2-16,-8-7 22 16,-15-3 33-16,-5 3-6 15,0 10-45-15,-25 13-6 0,-1 13-9 16,5 15-225 0,7 11-519-16</inkml:trace>
  <inkml:trace contextRef="#ctx0" brushRef="#br0" timeOffset="1824">2602 96 1857 0,'0'0'499'16,"0"0"-419"-16,0 0 105 15,0 0 78-15,150-53-122 16,-126 53-71-16,-13 7 11 15,-11 20-23-15,0 6 14 16,-23 6-42-16,-14 0-9 0,-7-1-2 16,0-4-19-16,4-5 12 15,8-10-12-15,14-7-2 16,6-7-9-16,12-5 4 16,0 0-25-16,0 0-12 15,22 0-37-15,7 0 73 16,4 9-1-16,4 6 9 15,0 7-6-15,4 9 12 16,4 5 2-16,-2 8 38 16,-1-4-17-16,-12-4-7 15,-11-2 1-15,-19-5 12 16,0-5 4-16,-24-5-24 0,-17-5-1 16,-9-1 19-16,-4-8-5 15,3-5 13-15,0 0-31 16,11 0-9-16,8-3-1 15,11-9-67-15,21-14-185 16,0 4-409-16,14-3-684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33.47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19 2602 0,'0'0'506'0,"0"0"-478"0,0 0 14 15,0 0 66-15,139-12-12 16,-89 7-86-16,1 3-10 16,0 2-80-16,3 0-172 15,-16 0-283-15,-17 9-83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33.63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45 2152 0,'0'0'569'0,"0"0"-363"0,0 0 10 16,0 0-68-16,198-9-148 15,-66-8-99-15,-15 5-260 16,-10 5-848-16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32.26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393 175 1620 0,'0'0'500'0,"0"0"-375"15,0 0-94-15,0 0 58 16,0 0 119-16,0 0-40 15,0-70-63-15,-16 44-26 16,-9-1 26-16,-3 6-74 16,-5 4-1-16,-1 9 16 15,-4 8-40-15,-5 0-6 16,1 27-4-16,-4 14-20 0,9 9 9 16,7 6-20-16,14 4-11 15,16 0-20-15,0-4-32 16,23-8 45-16,18-8 9 15,4-6 18-15,6-5 26 16,0-5-51-16,0 0 30 16,-3-2 6-16,-11-3 6 15,-7 3 3-15,-11-3-8 16,-11 1-7-16,-8-2 21 16,0 4 1-16,-22 2 33 15,-13-2 2-15,-5 0-5 16,1-6 17-16,4-6-27 15,10-8-12-15,9-2-9 16,16-21-79-16,0-15-293 16,14-5-793-16</inkml:trace>
  <inkml:trace contextRef="#ctx0" brushRef="#br0" timeOffset="406">976 192 2347 0,'0'0'524'15,"0"0"-455"-15,0 0-2 0,-161-29 86 16,94 29-60 0,0 0-33-16,1 2-37 0,9 18-21 15,12 6 30-15,11 5-32 16,15 8-6-16,13 4-3 15,6 6 9-15,16 1-17 16,21 1-5-16,14-3-12 16,9-3 33-16,0-6-44 15,5-3 0-15,-7-7 30 16,-9-3-18-16,-9-4 15 16,-14-3 11-16,-12-2 5 15,-14 2 2-15,0 0 2 16,-27 1 17-16,-18 1 47 15,-12 1-46-15,-6-7 2 16,-7-3 15-16,6-8-36 0,8-4-2 16,13 0-45-16,27-4-79 15,13-13-175-15,3 0-497 0</inkml:trace>
  <inkml:trace contextRef="#ctx0" brushRef="#br0" timeOffset="988">1011 954 2032 0,'0'0'315'16,"0"0"-238"-16,0 0 43 16,0 0 101-16,2 174-15 0,-2-116-114 15,0 2-59 1,0-7 0-16,0-5-33 0,0-14 0 15,0-15 0-15,-2-10 1 16,2-9 5-16,-6-2-6 16,1-24-19-16,-7-18 17 15,3-9-13-15,-3-11 9 16,2-6 6-16,4-3 0 16,6 6 21-16,0 9-21 15,14 10 0-15,13 15 18 16,10 8-18-16,6 13 1 15,5 10 19-15,-2 2-14 0,-4 0 66 16,-10 14-48 0,-5 8-16-16,-10 4 35 0,-15 4-19 15,-2 0 1-15,-6 2 4 16,-23 2-17-16,-12-3 22 16,-3-5-34-16,-5-6 8 15,6-10 4-15,6-8-12 16,11-2-6-16,7 0 6 15,10 0 0-15,7 0-9 16,2-5-21-16,0 5-31 16,21 0 40-16,14 0-3 15,6 0 24-15,3 12 11 16,2 10-1-16,-4 4 30 16,-4 3-29-16,-2 0-10 15,1-3 1-15,-2 1-2 0,4-8-11 16,7-9-42-16,12-10-325 15,-7-24-356-15,-5-8-1277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6:38.1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3808 1356 0,'0'0'503'16,"0"0"-354"-16,0 0-86 15,0 0 98-15,0 0 70 16,0 0-99-16,0 0-42 0,0 0-5 16,0 0 0-16,-4 0 37 15,1 0-62-15,3 0-12 16,0 0 6 0,0 0-39-16,0 0 33 0,0 0-44 15,0-8 4-15,3-3 17 16,10-5-24-16,0-1 6 15,-2 0-7-15,5-5 14 16,0 1-7-16,3-1-7 16,-3 3 2-16,-2-3-2 15,2-1 0-15,3 0 0 16,-1 1-1-16,7-4 12 16,-3-1-19-16,4 2 8 0,-2-4 0 15,1 4 14 1,-6 0-14-16,-1 3-6 0,-2 1-2 15,-1 0 16-15,-2 1-11 16,0-2 3-16,-2 2 0 16,5-4 6-16,0 4-5 15,0-4-1-15,3-2 0 16,-5 6 0-16,5-6 12 16,0 1-12-16,0-4 0 15,2 2-5-15,4-3 5 16,-2-2 0-16,2 3-1 15,-1-1 1-15,-2-1-7 16,-1 0 7-16,1 2 0 16,-3 5 9-16,-3 1-8 15,-3 4-1-15,-2 2 0 0,2 0 1 16,0 0 8-16,2-1-9 16,1 0 0-16,5 1-3 15,1-4 3-15,4 3 0 16,-1-2-1-16,-1 1 1 15,1-6-1-15,4-1 1 16,-2 0 0-16,5-1 1 16,-8 1-1-16,1 4 0 15,-6 5 0-15,-6 4 0 16,-2-3 0-16,2 6 0 16,0-4 0-16,-1 0 4 15,4 0-4-15,3-4 0 16,2-1-1-16,11-3 2 15,4-3-2-15,5-3 1 0,-1-1 0 16,-5 8-5-16,-6 3 5 16,-5 5 0-16,-8 5-1 15,-1-2 3-15,-5 6 1 16,1-4-3-16,2 2 0 16,3-6-3-16,6-5 3 15,5-4 0-15,8-3-1 16,5-1 12-16,1-2-16 15,-3 1 5-15,-7 3 0 16,-6 6-4-16,-6 3 4 16,-5 3 0-16,-1 0-1 0,0 2 2 15,-4 3 2 1,1-2-3-16,4 0 0 0,5-6-4 16,13-2 5-16,6-8-1 15,8 4 10-15,-3-6-4 16,2 2 15-16,-9 8-21 15,-7 2 0-15,-5 3-10 16,-5 2 11-16,-6 4-1 16,-1-2 0-16,1 3 9 15,3-2-8-15,3 0-1 16,8-5 0-16,8-3-6 16,8-2 6-16,3-5 0 15,0 5 0-15,-4 2 0 16,-6 3 8-16,-7 5-8 15,-4 0-1-15,-9 4 1 0,0 2 0 16,-8 0 0-16,5 0 0 16,-1 0 0-16,4 0-1 15,8 0 1-15,5-7 0 16,9 3 16-16,-2-2-16 16,-1 0 27-16,-6 3-22 15,-8 1-4-15,-6 2 19 16,-2 0-20-16,-3 0-1 15,-1 0-5-15,4 0 12 16,-2 0-6-16,8 0 0 16,0 0 0-16,2 0 24 15,4 0-24-15,-2 0 0 16,4 2 5-16,-2 1 3 16,4 0 5-16,-4 2-13 15,2-1 1-15,-2 0 3 0,3 3-4 16,-3-3 0-16,4 2 0 15,-5-2 6-15,-5-2 9 16,3 4-15-16,-3-3 0 16,2 2 32-16,-2-2-31 15,3 3 0-15,-3 0-1 16,-1 0 8-16,4 2 18 16,-6 3-26-16,3-3 0 15,-2 3 7-15,-1 1-7 16,0-2 0-16,0 2 0 0,0-2 2 15,-2 2 10-15,5 0-12 16,-3-4 0-16,3 0 11 16,-1 2-11-16,1-2 0 15,0 0 0-15,3 0 1 16,-1 4 8-16,1-4-9 16,3 3 0-16,-7-3 12 15,1-1-12-15,-3 1-1 16,0-4 1-16,-5 6 0 15,5-5 14-15,-3 4-14 16,-1-1 0-16,4 3 4 16,5 0-4-16,5 1 0 15,5-2-1-15,1 2 2 16,1-4 21-16,2 1-22 16,-4-1 0-16,-6-2 4 0,-1 3-3 15,-8-5-1-15,0 2 0 16,-4 3 1-16,1-1 12 15,3 0-13-15,-2 2 0 16,5-2 11-16,0-2-10 16,2 0-1-16,3 0 8 15,0 1-7-15,4-2 34 16,-4 1-35-16,-2-4 0 16,-3 2 6-16,-1-2-6 15,-2 1 0-15,0 2-6 16,-3 1 17-16,-1 0-5 15,4 0-6-15,2 2 0 16,7 0 9-16,10 0-8 0,5-2 25 16,1 0-26-16,-1 0 14 15,-5-4-10-15,-5 1-4 16,-5 0 0-16,-7 0-3 16,-5-1 9-16,-4 2-7 15,1-1 1-15,-1-2 0 16,1-1-6-16,2 5 6 15,3-1 0-15,7 0 2 16,7 0-2-16,9 0 0 16,5-4 29-16,3 2-23 15,5-2 12-15,-8 4-18 16,-5-2 0-16,-5 4 3 16,-7-4-3-16,-7 1 0 0,-5-3 0 15,-4 3 2-15,2-3 5 16,1 0-7-16,6 0 0 15,2 0 2-15,11 0-1 16,8-8-1-16,4-10 8 16,5 1-7-16,-9 1 10 15,-5 2-11-15,-10-1-2 16,-9 5-5-16,-1 2 14 16,-2-7-7-16,5 2 0 15,8-11 1-15,4 0 3 16,14-10-4-16,9-5-4 15,3-4-5-15,1 2 16 16,-2-1-7-16,-2 4 0 16,-7 2 0-16,-5 6-6 0,-7 2 6 15,-2 3 0-15,-1 0-8 16,3-4 10-16,1 1-2 16,5 0 0-16,4-6 10 15,9-2-8-15,9 0-2 16,3-4-2-16,-3 4-7 15,-2 5 18-15,-14 7-9 16,-8 1 0-16,-4 3 0 16,-6 1 10-16,-7 3-10 15,-5-5-11-15,3 4 10 16,0-6 2-16,13-4-10 16,8-5 9-16,19-9 0 15,6-4-9-15,3-2 9 0,-1-1 0 16,-15 2-1-1,-9 10 3-15,-11 8-14 0,-10 9 12 16,-9 2 0-16,-8 7 6 16,1 0-6-16,1 2 0 15,-1-1-8-15,0-2 16 16,7-2-4-16,0-8-4 16,-2 2 0-16,5-7-3 15,3-1 3-15,-3-4-6 16,3 3 5-16,-5 0 2 15,5 0 2-15,0 2-3 16,5-1 0-16,5-2-6 16,6 2 6-16,-2-2 0 15,-1 4-1-15,-5 5 7 0,-8 3 0 16,-3 4-6-16,-3 1 0 16,-1 1-22-16,-2 6 22 15,-1-5 0-15,1 4 0 16,1 0 11-16,2-2-11 15,-1-2 0-15,4-1 0 16,5 0-3-16,11-7 3 16,14-6 0-16,16-5-1 15,11 2 3-15,-5-2-4 16,-9 11 2-16,-11 1 0 16,-11 8-16-16,-9 3 16 0,-10 0-33 15,-6 6 21-15,-5 0 1 16,-4 0-2-16,3 0 13 15,4 0 0-15,-1 0 0 16,7 0 0-16,-3 0-2 16,5 4 2-16,-3-2 0 15,4 1 3-15,-6 0-3 16,-2 0 0-16,-1 5-11 16,3 0 11-16,-1 3 0 15,1 3-6-15,3 3 14 16,-2 1 4-16,5-1-12 15,0-1-2-15,2 1-7 16,5-3 9-16,-1 2 0 0,0-1 0 16,-1-4 2-1,2 3 19-15,2 0-21 0,-4 0 1 16,1 2 8-16,1-1-9 16,1 1 0-16,2 3 0 15,-2-1 0-15,-2 1 7 16,-3 2-7-16,-3-5 0 15,-1 4 20-15,1-3-20 16,0 1 1-16,3 3 2 16,-4-4 4-16,4 3 2 15,-3-1-9-15,2 0 0 16,4 6 21-16,4 1-12 16,1 0-9-16,2-1 15 15,-2 0-14-15,-1-1 16 16,2-1-17-16,0-3 0 0,-3 1 7 15,1-7-6 1,-2 4 3-16,-2-1-4 0,1 0 0 16,-2 1 9-16,-2 6-9 15,0 2 0-15,-1 2 4 16,1-1 2-16,7 2 3 16,1-4-8-16,2-3 5 15,6-4 14-15,-5 3-20 16,2-4 0-16,-8-1-5 15,-4 2 14-15,-1 1-9 16,0 3 0-16,2 1 6 16,8 2-6-16,8 0 0 0,1 1 0 15,5-7 0 1,3 2 9-16,-4-3-9 0,-2-1 0 16,-2 3 1-16,-7-1 5 15,3 2-6-15,-3 1 0 16,1 0-1-16,-5 0 2 15,2 2 3-15,-4-6-4 16,0 2 0-16,-6-3 11 16,0-1-11-16,-1 1-2 15,1 3 2-15,3 1 0 16,1-1 3-16,-2 4-3 16,1-2 0-16,2 1 0 15,2 0 0-15,6 1-6 0,-5 2 4 16,5-1 4-1,2 2 5-15,1 2-7 0,2 0 1 16,1 1 3-16,-4-5-4 16,0 3-3-16,-6 0-6 15,-3 0 18-15,1 3-6 16,-2 0-3-16,2-1 0 16,-1 4-4-16,2-3 4 15,2-1 0-15,-1-1-1 16,-3 0 2-16,-3-5-4 15,1 2 3-15,-2 2 0 16,1 0 19-16,2-1-19 16,-1 4 0-16,2-6 0 15,3 4 2-15,0-4 2 16,1 0-4-16,1 1 0 16,1-1 15-16,1-1-15 0,3 5-1 15,-1-4-6-15,-1 3 7 16,-1 0 4-16,-3-2-4 15,-5-1 0-15,-2 3-3 16,1-3 17-16,-4 4-14 16,-4-2 0-16,7 1 6 15,-1-2 23-15,1 1-29 16,7-2 0-16,-5 1 0 16,2-1 7-16,-4-6-2 15,-1 4-3-15,-2 0 6 16,0 0-8-16,1 1 0 15,1-1 0-15,-2 0 0 0,0-4 0 16,-4-5 0 0,1 0 0-16,-10-6 0 0,-9 4 0 15,0-8-117-15,-3-4-456 16</inkml:trace>
  <inkml:trace contextRef="#ctx0" brushRef="#br0" timeOffset="1554">12798 212 1324 0,'0'0'329'0,"0"0"-145"16,0 0 45-1,0 0 53-15,0 0-18 0,0 0-39 16,-49-56-65-16,49 56-6 16,0 0-71-16,0 0-19 15,19 31 62-15,18 14-42 16,12 23-9-16,16 18 3 16,11 21-42-16,4 10 51 15,4 3-59-15,4 1-22 16,-1-12 36-16,1-16-31 15,-1-15-1-15,-9-16 13 16,-10-17-11-16,-15-13 30 16,-18-13-42-16,-20-9 0 15,-8-6 1-15,-7-4 0 0,0 0 11 16,-3-4-12 0,-23-18-27-16,-5-3-20 0,0-4-152 15,3-21-73-15,7 11-265 16,8-4-263-16</inkml:trace>
  <inkml:trace contextRef="#ctx0" brushRef="#br0" timeOffset="1982">13743 312 1657 0,'0'0'312'0,"0"0"-96"0,0 0 43 16,0 0 65-16,0 0-30 16,0 0-87-16,0 0-80 15,-38 4-53-15,10 15-28 16,-6 10-19-16,-10 10 29 16,-6 11-37-16,-12 6-4 15,-7 14 17-15,-15 6-13 16,-13 11 5-16,-11 1-1 15,-2 0-10-15,5-3 49 16,8-15-43-16,16-9 1 16,19-16 17-16,16-12-28 15,17-12 17-15,14-11-20 16,11-4-6-16,4-6 17 16,0 0-17-16,0 0-3 0,0 0-3 15,0 0 12-15,0 0-11 16,0 0 5-16,0 0-9 15,0 0-1-15,0 0-31 16,0 0-88-16,53 0-115 16,4-16-402-16,-1-10-1226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37.14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1051 0 378 0,'0'0'235'16,"0"0"-77"-16,0 0 31 16,0 0-24-16,0 0 16 15,0 0 61-15,21 0-44 16,-21 0-41-16,0 0 17 16,0 0-31-16,0 2 5 15,0 1-37-15,0-3-26 16,0 2-2-16,0-2 14 0,0 0 12 15,0 0-25-15,0 0-15 16,0 0 2-16,-9 0-11 16,-8 3-51-16,-7-3-9 15,0 0-13-15,-6 5 1 16,7-1-15-16,4 6-2 16,8 3 17-16,6 3-14 15,5 1-15-15,0 2-14 16,0 2-23-16,21-1 9 15,9 0-10-15,2-4 29 16,3-2 10-16,0 4 16 16,-3-6 1-16,-6 2 4 15,-8-2 10-15,-4-2 3 16,-11 2 0-16,-3-3 6 0,0 3 5 16,-19 3 18-16,-11 2-2 15,-2-1 6-15,1-1-15 16,4-8 10-16,8-7-5 15,5 0-17-15,14-17-119 16,0-12-213-16,0-4-360 0</inkml:trace>
  <inkml:trace contextRef="#ctx0" brushRef="#br0" timeOffset="339">1343 7 1081 0,'0'0'1113'0,"0"0"-855"16,0 0-144-16,0 0 131 0,0 0-82 15,0 0-81-15,0 0-43 16,-104 17-33-16,96 1-6 16,4 0-15-16,4 4-21 15,0 2-15-15,19 3-16 16,8-3-30-16,6-3 24 15,1-1 5-15,1-3-3 16,-5-3 17-16,-4-5 19 16,-8 1 11-16,-9-5 22 15,-6 0 2-15,-3 0 14 0,0 0 41 16,-21 2 12 0,-7-3-41-16,-4 3 18 0,6 1-44 15,-1-1-105-15,11-2-176 16,8-3-397-16</inkml:trace>
  <inkml:trace contextRef="#ctx0" brushRef="#br0" timeOffset="832">1618 342 1324 0,'0'0'601'0,"0"0"-481"15,0 0-35-15,0 0 85 16,0 0-30-16,21 125-84 0,-21-96-37 16,4-5-19-16,-4-4 0 15,0-11-7-15,0-6-14 16,0-3 21-16,0 0 24 16,-4-12-23-16,-3-13 5 15,-4-8-6-15,3-4-6 16,2-1 0-16,6 5-4 15,0 1 10-15,0 8-11 16,4 7 4-16,14 5 1 16,3 5-8-16,7 4 14 15,-5 3 29-15,1 0-6 16,-6 3-21-16,-4 11 8 16,-8 1 11-16,-6-3 0 0,0 2-6 15,0 0 6-15,-8-1 14 16,-11-1 21-16,0-3 6 15,3-2-34-15,5-4 38 16,4-1 3-16,7-2-5 16,0 0-39-16,0 2-25 15,13 3-23-15,11 5 22 16,3 0 0-16,2 4 1 16,0 3 5-16,-1 0-5 15,9 5-71-15,-5-6-270 16,-8-4-266-16</inkml:trace>
  <inkml:trace contextRef="#ctx0" brushRef="#br0" timeOffset="1794">790 609 1575 0,'0'0'368'16,"0"0"-239"-16,0 0-4 15,0 0 88-15,0 0-60 16,0 0-87-16,0 0-30 16,-121 22 4-16,105-10-9 15,0 3-2-15,2-1-22 16,10 0-5-16,1 3-2 15,3 0-15-15,0 2 2 16,3 0-11-16,18 1-2 16,3-4-2-16,5 1-9 15,1-2 6-15,-1-3 14 0,-3-1 5 16,-4-1 11-16,-6 0-14 16,-8 0-1-16,-5-1-14 15,-3 1 30-15,0 2 16 16,-24-3 25-16,-8 4 22 15,-3-4-6-15,-2-2-35 16,2-4 14-16,6-3 1 16,8 0-18-16,7 0-19 15,8 0-31-15,6-5-111 16,13-4-216-16,12-4-372 0</inkml:trace>
  <inkml:trace contextRef="#ctx0" brushRef="#br0" timeOffset="2215">1070 874 1487 0,'0'0'824'16,"0"0"-642"-16,0 0-82 15,0 0 95-15,0 0-29 16,0 0-91-16,0 0-46 15,-99-34-11-15,91 34-18 16,3 0-20-16,2 0-29 16,3 2-2-16,0 10-26 15,0 1 35-15,6 1-5 0,10 3 25 16,-2 0 6 0,0-3 15-16,3 1-10 0,-1-4 11 15,-5 1 1-15,0-2 0 16,-6 0 0-16,-3 0-1 15,-2-1 2-15,0 0 8 16,0 1-8-16,-13 0 23 16,-8 0-1-16,-7-5 1 15,-3-3 1-15,2 1-5 16,1-3 16-16,5 0-4 16,7 0-33-16,5-5-27 15,8-3-61-15,3-4-139 0,6 0-295 16,9 2-217-16</inkml:trace>
  <inkml:trace contextRef="#ctx0" brushRef="#br0" timeOffset="2964">1289 1008 1901 0,'0'0'388'16,"0"0"-325"-16,0 0-40 16,0 0 133-16,0 0-34 15,0 0-76-15,0 133-37 16,0-111-3-16,0-8-6 16,0-2-23-16,0-10-34 15,0-2 2-15,0 0 31 0,0-2 24 16,0-19 11-16,0-6-5 15,-4-2-6-15,-8-5 12 16,7 1-5-16,3 3 54 16,2 5-32-16,0 2-6 15,0 7 1-15,5 6-7 16,16 1 7-16,6 4 7 16,6 5 11-16,4 0-42 15,0 0-33-15,9 0-91 16,-9 0-187-16,-11 2-451 0</inkml:trace>
  <inkml:trace contextRef="#ctx0" brushRef="#br0" timeOffset="3171">1366 1018 199 0,'0'0'1829'0,"0"0"-1578"16,0 0-196-16,0 0 38 16,0 0 8-16,0 0-68 15,0 0-33-15,148 5-163 16,-118-5-304-16,-9 0-973 0</inkml:trace>
  <inkml:trace contextRef="#ctx0" brushRef="#br0" timeOffset="3343">1380 1225 1704 0,'0'0'574'16,"0"0"-463"-16,0 0 81 16,0 0-22-16,0 0-96 15,0 0-74-15,0 0-50 16,145-24-293-16,-119 14-1096 0</inkml:trace>
  <inkml:trace contextRef="#ctx0" brushRef="#br0" timeOffset="4054">1060 583 1543 0,'0'0'315'0,"0"0"-200"0,0 0 100 15,0 0 76-15,0 0-104 16,0 0-90-16,0 0-28 16,-22 0-4-16,12 0 0 15,-4 0-41-15,-2 4-24 16,0 9-13-16,0 5-4 15,2 9 17-15,7 0-9 16,4 4 0-16,3 0 1 16,0-2 1-16,8-5-8 15,10-2 7-15,5-3-5 16,0-7-6-16,3 0 4 16,1-5 5-16,1 3 9 15,-7-3 1-15,-3 3 0 16,-1-3 1-16,-7 2-1 0,-4 1-2 15,-6 2-1-15,0 1 3 16,0 3 2-16,-19 1-2 16,-8-2-12-16,-3-3 10 15,2-3-5-15,0-4-22 16,7-5-117-16,8 0-371 16,5-3-1164-16</inkml:trace>
  <inkml:trace contextRef="#ctx0" brushRef="#br0" timeOffset="5344">193 1348 1405 0,'0'0'229'0,"0"0"-97"16,0 0 20-16,0 0 60 16,0 0 3-16,0 0-52 15,0 0-50-15,3-44-21 16,-22 39-17-16,0 3-26 15,-4 2 6-15,-2 0-35 0,-1 0-10 16,1 12-10 0,2 13-7-16,4 1-4 0,8 5-8 15,6 5-2-15,5 0-13 16,0 3 7-16,23-3-13 16,5-3-11-16,4-6 20 15,-4-5 5-15,0-3 1 16,-5-5 3-16,0-1 21 15,-7-4 0-15,-9-2-5 16,-2-2-1-16,-5 0 1 16,0 2 6-16,-5 3 12 15,-16 2 17-15,-11 0-17 16,0 0 11-16,-1-5 8 16,7-5-15-16,8-2-8 15,4 0-8-15,5-5-128 0,9-23-169 16,3-1-94-16,17 0-1353 15</inkml:trace>
  <inkml:trace contextRef="#ctx0" brushRef="#br0" timeOffset="5766">442 1374 1798 0,'0'0'323'0,"0"0"-199"15,0 0 86 1,0 0 15-16,0 0-100 0,0 0-53 16,0 0-35-16,-96-48-4 15,80 48-12-15,4 0-6 16,5 0-8-16,-2 0-7 16,7 19-13-16,2 5 2 15,0 8-7-15,6 4-10 16,15 0-24-16,9-5-4 15,1-2 18-15,4-4 15 16,1-4 5-16,-5-4 9 16,-7-5 0-16,-10 0 0 15,-7-1 4-15,-7-1 5 16,0 5 18-16,-11 0 47 16,-15 1 4-16,-6 1-34 0,-8-2-1 15,2-3-19 1,3-3-3-16,7-4-6 0,5-5-5 15,13 0-1-15,5 0-19 16,5 0-96-16,3-5-146 16,15-4-336-16,6 2-544 0</inkml:trace>
  <inkml:trace contextRef="#ctx0" brushRef="#br0" timeOffset="5999">725 1795 1824 0,'0'0'358'0,"0"0"-197"0,0 0 26 16,0 0-28-16,0 0-40 16,0 0-57-16,0 0-34 15,0 111-28-15,0-92-25 16,0-2-80-16,0-2-34 15,0-8-88-15,3-7-119 16,-1 0-18-16,2 0-383 0</inkml:trace>
  <inkml:trace contextRef="#ctx0" brushRef="#br0" timeOffset="6170">726 1795 1324 0,'-97'-38'869'0,"97"38"-644"0,0-3-102 16,0 1 75-16,25-5-43 15,12-5-51-15,42-10-67 16,-10 0-37-16,-8 6-462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46.50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0 664 735 0,'0'0'1265'0,"0"0"-1141"0,0 0-114 16,0 0-4-16,142-70 50 16,-92 25 51-16,6-13-70 15,0-9-24-15,1-6 35 16,-6-3 6-16,-9 3 95 15,-10 6 23-15,-8 11-40 16,-8 16 36-16,-7 13-69 16,-9 15-26-16,0 12 27 15,0 3-58-15,0 52-31 16,0 46 4-16,0 10 1 16,0-3 27-16,-5-7-43 15,5-26 0-15,0-3-7 16,0 0-20-16,0-17-106 0,21-21-150 15,2-15-441-15,-2-17-366 16</inkml:trace>
  <inkml:trace contextRef="#ctx0" brushRef="#br0" timeOffset="453">884 116 1692 0,'0'0'275'0,"0"0"-156"16,0 0 3-16,0 0 32 16,174-20-6-16,-119 20-64 0,0 18-46 15,-6 3-26-15,-12 6 6 16,-11 1 45-16,-15 4-30 16,-11 1 8-16,-2 3 30 15,-30 1-49-15,-12-4-4 16,2-4-12-16,-1-5-5 15,12-10 22-15,6-6-22 16,15-8-1-16,10 0 0 16,0 0-1-16,7 0-49 15,25 2 36-15,6 10-3 16,5 7 5-16,-3 8-33 16,-3 9 20-16,-7 5 16 15,-4 5 18-15,-8-3 72 16,-6-2-51-16,-10-5 2 0,-2-5 45 15,-14-4-41-15,-14-6-5 16,-9-6 50-16,-4-5-23 16,1-8-17-16,0-2 2 15,2 0-43-15,9-15-1 16,11-9-114-16,18-24-158 16,0 2-301-16,12 3-336 0</inkml:trace>
  <inkml:trace contextRef="#ctx0" brushRef="#br0" timeOffset="766">1687 296 2102 0,'0'0'585'0,"0"0"-470"15,0 0-11-15,0 0 71 16,0 0-10-16,-65 173-99 15,55-108-33-15,10 3-4 16,0-6-29-16,13-4-29 16,22-12-41-16,10-17-68 15,9-15 65-15,2-14 48 16,-2-7-13-16,-9-32 28 16,-15-14 20-16,-14-9-2 0,-16-10 45 15,0-3-20 1,-30-2 41-16,-10 7-55 0,-6 15-8 15,2 16-11-15,0 30-96 16,12 9-212-16,13 0-560 0</inkml:trace>
  <inkml:trace contextRef="#ctx0" brushRef="#br0" timeOffset="1074">2404 166 2105 0,'0'0'485'0,"0"0"-469"0,0 0 106 16,0 0 102-16,0 0-40 16,-72 174-89-16,42-119-53 15,-2-4 13-15,8-8-45 16,4-14 4-16,10-10 38 15,10-10-38-15,0-6 8 16,8-3-22-16,22 0 15 16,9 0-2-16,12 0-13 15,6 0-48-15,-1-10-12 16,-3 0-83-16,-2 3-94 16,-14 3-275-16,-13-1-168 0</inkml:trace>
  <inkml:trace contextRef="#ctx0" brushRef="#br0" timeOffset="1264">2569 231 1798 0,'0'0'592'16,"0"0"-475"-16,0 0 99 16,0 0 29-16,0 178-16 15,0-101-140-15,0 3-50 16,3-4-5-16,-3-3-34 15,0-10-45-15,0-1-111 16,0-16-317-16,0-15-232 0</inkml:trace>
  <inkml:trace contextRef="#ctx0" brushRef="#br0" timeOffset="1690">2802 195 1809 0,'0'0'332'16,"0"0"-236"-16,0 0 104 15,152-36-56-15,-96 36 4 16,0 0-23-16,-5 5-77 16,-10 19 19-16,-20 5-22 15,-19 7-27-15,-2 2 21 16,-18 3-39-16,-19-5-10 15,-4-2 2-15,-1-10 5 0,7-9-7 16,7-8 10-16,12-7 0 16,14 0-13-16,2 0 8 15,0 0-25-15,25-5 2 16,9-5 14-16,6 8 7 16,-3 2 2-16,-2 0 5 15,-8 12 2-15,-6 19-1 16,-4 6 32-16,-12 3 127 15,-5-1-112-15,0-1 19 16,-19-2-41-16,-18-7 5 16,-3-5 14-16,-3-9-45 15,3-10-5-15,8-5-56 16,13-17-123-16,10-17-318 0,9-2-425 16</inkml:trace>
  <inkml:trace contextRef="#ctx0" brushRef="#br0" timeOffset="2110">3358 159 1698 0,'0'0'527'0,"0"0"-469"16,0 0 93-16,0 0 154 16,166-19-105-16,-108 19-80 15,4 0-101-15,-9 12-2 16,-9 14 43-16,-21 10-39 15,-20 8 15-15,-3 4-26 16,-30-3-4-16,-15-1 22 16,-8-6-27-16,2-11-1 0,5-8 0 15,12-9 7-15,13-8 10 16,9-2-17-16,12 0-10 16,0 0 9-16,28 0-16 15,9 0 17-15,5 0 0 16,6 0 1-16,-2 10-12 15,-8 14 11-15,-4 7 0 16,-6 7 18-16,-12 3 15 16,-9 1 7-16,-7-2-7 15,-5-6-13-15,-30-5 28 16,-6-8-48-16,-6-9 0 16,-4-4 9-16,3-8-9 15,7 0-14-15,10 0-44 0,18-29-93 16,10 5-176-16,3-3-528 0</inkml:trace>
  <inkml:trace contextRef="#ctx0" brushRef="#br0" timeOffset="2285">4102 722 2565 0,'0'0'557'0,"0"0"-500"16,0 0-57-16,0 0 0 16,0 0-155-16,0 0-593 15,0 0-1219-15</inkml:trace>
  <inkml:trace contextRef="#ctx0" brushRef="#br0" timeOffset="2434">4495 705 2038 0,'0'0'547'16,"0"0"-485"-16,0 0-42 15,0 0-20-15,0 0-146 16,0 0-245-16,155-74-787 0</inkml:trace>
  <inkml:trace contextRef="#ctx0" brushRef="#br0" timeOffset="2599">4812 722 1629 0,'0'0'0'16,"0"0"-28"-16,0 0-552 15,0 0 370-15,0 0 210 16,0 0 10-16,155-48 148 16,-138 43 108-16,-6 3 1 15,1 2-56-15,-6 0-211 16,-1 0-418-16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52.12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29 2845 0,'0'0'471'16,"0"0"-471"-16,0 0 0 15,0 0 49-15,166-26-34 16,-122 26-15-16,7 2-106 15,-12 17-248-15,-18 3-588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52.27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97 2803 0,'0'0'596'15,"0"0"-539"-15,0 0-33 0,190-34-7 16,-59 8-17 0,-17 6-123-16,-8 3-737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50.28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549 185 1592 0,'0'0'400'16,"0"0"-275"-16,0 0 25 15,0 0 87-15,0 0-28 16,-72-140-49-16,28 119-87 16,-6 6-39-16,-4 8-5 15,-2 7-28-15,1 0 26 16,-2 19-27-16,6 12 0 16,6 11-7-16,10 11 7 15,11 9-1-15,19 10 0 16,5 3-12-16,13-3 7 15,27-7-12-15,11-7-21 16,8-10 38-16,2-7-21 0,1-8 10 16,-4-6-6-16,-4-3 12 15,-11-3-9-15,-11-1 15 16,-16 1-10-16,-11-1 8 16,-5 1-22-16,-18 3 24 15,-19-2 21-15,-14-1-15 16,-3-4 27-16,0-7-33 15,3-7 0-15,9-3 16 16,10 0-16-16,11-17-87 16,21-29-144-16,2 5-325 15,25 2-546-15</inkml:trace>
  <inkml:trace contextRef="#ctx0" brushRef="#br0" timeOffset="451">1057 216 1979 0,'0'0'471'16,"0"0"-346"-16,0 0-31 16,0 0 100-16,0 0-24 15,-182-99-82-15,134 99-23 16,-1 0-58-16,7 10 2 15,5 19 26-15,7 5-35 0,14 9 8 16,11 7-8-16,5 3-6 16,7 2-8-16,26 1-22 15,6-5-34-15,7-5 40 16,3-6-13-16,-1-4 7 16,-6 1 18-16,-1-4 1 15,-10 1 5-15,-6-3 8 16,-9-2-5-16,-11 0 9 15,-5-5 1-15,-2-2 15 16,-31-3 7-16,-9-3 8 16,-9-3 21-16,-11-6-22 15,0-7 2-15,1 0 32 16,8 0-43-16,7-7 9 16,12-10-12-16,10-5-17 15,13-2-1-15,11 0-46 0,11-7-155 16,20 5-162-16,5 6-386 15</inkml:trace>
  <inkml:trace contextRef="#ctx0" brushRef="#br0" timeOffset="1255">1308 984 1852 0,'0'0'577'0,"0"0"-523"15,0 0-38-15,0 0 192 0,0 0-20 16,-24 171-56 0,24-118-90-16,0 0-36 0,0-5 22 15,0-10-28-15,0-9-9 16,0-12 8-16,0-13-44 15,0-4 32-15,0 0-26 16,0-16 15-16,0-21 15 16,0-8 9-16,-5-16-9 15,-1-6 9-15,4-5 0 16,2 0 38-16,0 9-20 16,0 8-4-16,11 14 50 15,10 12-30-15,9 13 4 16,7 8-7-16,5 8-13 0,9 0 24 15,0 3-42-15,0 11-20 16,-3-2-39-16,-11 0-96 16,-7 0-167-16,-14-2-293 15,-13-5-591-15</inkml:trace>
  <inkml:trace contextRef="#ctx0" brushRef="#br0" timeOffset="1452">1359 1104 1204 0,'0'0'1083'0,"0"0"-905"15,0 0-19-15,0 0 68 16,0 0-75 0,0 0-49-16,182 7-100 0,-129-7-3 15,-4 0-71-15,-10 5-107 16,-15 7-324-16,-13 3-42 0</inkml:trace>
  <inkml:trace contextRef="#ctx0" brushRef="#br0" timeOffset="1622">1308 1427 2034 0,'0'0'513'0,"0"0"-458"0,0 0 181 16,0 0 54-16,0 0-151 15,152-8-58-15,-85-2-81 16,5-4-34-16,41-7-31 16,-22 4-191-16,-8-3-624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58.45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85 2640 0,'0'0'524'0,"0"0"-460"16,0 0 80-16,0 0 45 0,0 0-65 15,0 0-124-15,0 0-84 16,30-63-3-16,-16 51-245 16,-7 2-614-16</inkml:trace>
  <inkml:trace contextRef="#ctx0" brushRef="#br0" timeOffset="146">361 39 1991 0,'0'0'490'0,"0"0"-490"15,0 0-89-15,0 0-152 0,0 0-569 16</inkml:trace>
  <inkml:trace contextRef="#ctx0" brushRef="#br0" timeOffset="269">757 8 1273 0,'0'0'1011'0,"0"0"-826"16,0 0-72-16,0 0-52 15,0 0-61-15,0 0-702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55.42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97 1839 0,'0'0'396'0,"0"0"-197"16,0 0-89-16,0 0 46 16,0 0 31-16,0 0-87 15,23-84-73-15,18 79 1 16,6 5-9-16,8 0-5 15,-2 17 17-15,-6 14-31 16,-12 8 24-16,-10 1-24 0,-20 8 0 16,-5 3 12-16,-14 0-12 15,-23-3-6-15,-5-7 5 16,-7-5 2-16,6-9 10 16,6-11-3-16,11-6-7 15,10-6 42-15,9-4-42 16,7 0 6-16,0 0-7 15,7 0-51-15,19 3 42 16,11 4-9-16,9 5-18 16,2 10 28-16,3 7-28 15,-5 7-1-15,-4 7 36 16,-10 6 1-16,-8-1 3 16,-15-5 3-16,-9-5 0 0,0-4 30 15,-30-8-20 1,-10-4 2-16,-6-10 20 0,-2-7-17 15,-1-5 33-15,5 0-43 16,3-12-11-16,15-12-1 16,7-7-140-16,19-27-152 15,0 10-368-15,21 2-1326 0</inkml:trace>
  <inkml:trace contextRef="#ctx0" brushRef="#br0" timeOffset="370">1018 126 2599 0,'0'0'349'16,"0"0"-200"-16,0 0-120 15,0 0 85-15,-165 50 49 16,114 13-57-16,3 17-26 15,7 6-70-15,15 11 2 16,10 1 10-16,16 1-22 16,0-6-27-16,26-11-23 15,15-19-43-15,12-25-6 16,5-26 4-16,2-12 36 16,-12-14 13-16,-11-22 4 15,-23-10 42-15,-14-2 64 0,-11 0-13 16,-38 2 15-16,-9 8-40 15,-11 13-24-15,2 14-2 16,2 8-16-16,17 3-166 16,19 7-282-16,13 13-248 15,12-1-1153-15</inkml:trace>
  <inkml:trace contextRef="#ctx0" brushRef="#br0" timeOffset="810">1647 186 2450 0,'0'0'484'16,"0"0"-477"-16,0 0 2 15,0 0 141-15,-155 89 4 16,125-38-82-16,6 9-35 16,8 5-25-16,8 2 50 15,8 3-43-15,0 0-19 16,11-5 24-16,21-12-24 16,8-10-14-16,11-14-7 15,7-17-18-15,6-12 12 0,3 0 3 16,-8-15-8-1,-11-16 26-15,-13-7 6 0,-19-10 7 16,-16-12 51-16,0-10-25 16,-26-10 24-16,-15 1-27 15,-4 4 11-15,-1 10 52 16,12 17-62-16,6 12-22 16,16 12-9-16,6 9-104 15,6 8-72-15,18 7-362 16,18 0-169-16,-1 0-485 0</inkml:trace>
  <inkml:trace contextRef="#ctx0" brushRef="#br0" timeOffset="2328">2553 311 1536 0,'0'0'477'16,"0"0"-359"-16,0 0-69 15,0 0 139-15,0 0 66 16,-145-89-106-16,94 89-69 16,1 19-42-16,-1 22 11 15,11 12-6-15,10 5-12 0,17 0 4 16,13-7-34-16,0-11-12 15,34-14 5-15,12-11-52 16,8-15 10-16,3 0-21 16,-2-19-8-16,-4-20 53 15,-9-9 4-15,-7-5 21 16,-10 0 3-16,-13 8 64 16,-5 8 52-16,-7 19-11 15,0 13 7-15,-3 5-14 16,-8 21-76-16,2 30-23 0,4 23 41 15,3 13-25 1,2 9 12-16,0 0-29 0,0-9-1 16,0-8 12-16,0-14-12 15,0-14 0-15,0-13 3 16,-21-9-1-16,-12-12 6 16,-1-12-8-16,-3-5-31 15,-1-5 17-15,9-26-75 16,10-10-107-16,19-31-163 15,5 9-306-15,18 5-1139 0</inkml:trace>
  <inkml:trace contextRef="#ctx0" brushRef="#br0" timeOffset="2830">3107 297 2125 0,'0'0'368'16,"0"0"-253"-16,0 0 126 16,0 0-3-16,0 0-57 15,-146-75-73-15,115 85-83 16,7 24 6-16,10 9-31 16,11 2-27-16,3 1-7 15,14-7-68-15,16-11-48 16,7-13 4-16,3-10-80 15,1-5 67-15,-10-5-31 16,-4-19 81-16,-8-5 109 0,-11 0 14 16,-3-2 128-1,-5 4 42-15,0 8 31 0,0 5-1 16,0 11-45-16,0 3-68 16,0 17-34-16,0 27-42 15,3 13 25-15,8 8-20 16,1 3-24-16,-1-6 34 15,1-2-31-15,-5-9-7 16,-4-8 34-16,-3-9-36 16,0-5 10-16,-22-8 11 15,-10-4-12-15,-10-4 32 16,-9-9-41-16,-2-4 6 0,-2 0-5 16,4 0-1-1,9-14-1-15,8-3-11 0,12 0-46 16,14 3-5-1,14-11-131-15,25 6-394 0,10 0-298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3:59.82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137 0 1450 0,'0'0'218'16,"14"123"-36"-16,-3 18 73 15,-1 76 25-15,-1 43-8 16,-9 22-84-16,0 11-108 16,-9-13-35-16,-20 13-43 15,-3 3 28-15,2-3 28 16,7-14 8-16,7-24 1 15,4-31-35-15,1-31-25 0,6-49 5 16,3-38-12 0,2-34 47-16,0-19-23 0,0-2-24 15,2-5-1-15,12-10-113 16,7-36-258-16,-2-10-369 16,-1-24-799-16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01.42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36 2916 0,'0'0'284'16,"0"0"-284"-16,0 0 0 16,178-27 20-16,-113 22-20 15,15 5-48-15,-17 0-423 16,-17 12-406-16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01.5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7 2689 0,'0'0'518'0,"0"0"-518"16,0 0-18-16,0 0 18 16,0 0-16-16,222 0-122 15,-127-3-524-15,-1-1-1205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6:48.4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313 1 1726 0,'0'0'317'16,"0"0"-178"-16,0 0-86 15,0 0 110-15,0 0 76 16,0 0-74-16,-27 0-69 16,27 0-35-16,0 0 4 15,0 0-18-15,3 0-6 16,18 0-4-16,8 0-8 0,5 18 5 16,3 14-13-1,-2-2-7-15,-1 13 7 0,-6 8-20 16,-6 5 11-16,-9 0 1 15,-10-1-2-15,-3-3-2 16,0-8-3-16,-6-6 0 16,-23 0 19-16,-9-8-15 15,-8 1-1-15,-7-5-3 16,1-9 3-16,-2-9-7 16,3-8 7-16,5 0-8 15,3-25 19-15,2-20-20 16,7-11-1-16,9-12-5 15,9-7 6-15,13 5 0 16,3 2-5-16,0 12 5 16,13 6 11-16,12 14-10 15,2 10 7-15,8 7-1 16,0 13-6-16,5-1 5 0,4 7-6 16,5 0 8-16,7 0 7 15,0 0-14-15,1 0 10 16,-1 0-5-16,-1 0-5 15,1 0 13-15,1 0-14 16,-1 7 2-16,0 7 4 16,4 3-6-16,-1-9 0 15,0-2 1-15,-4 0 0 16,-1-6 0-16,-1 0-1 16,-4-15 0-16,-5-4-51 0,-13 2-135 15,-12 2-404-15,-16 14-1124 16</inkml:trace>
  <inkml:trace contextRef="#ctx0" brushRef="#br0" timeOffset="311">1884 336 2657 0,'0'0'536'15,"0"0"-471"-15,0 0 21 0,0 0 76 16,0 0-57-16,0 0-69 16,0 0-28-16,84 0 11 15,-31 0-11-15,9 0-8 16,3 0 12-16,-2 4-11 15,-1 7-1-15,-9 0 0 16,-7-3-66-16,-8 4-140 16,-13-4-362-16,-15 2-542 0</inkml:trace>
  <inkml:trace contextRef="#ctx0" brushRef="#br0" timeOffset="546">1760 763 1472 0,'0'0'1581'15,"0"0"-1301"-15,0 0-187 16,0 0 51-16,0 0 14 16,0 0-67-16,0 0-44 15,105 20-19-15,-30-15-1 16,9-5-27-16,9 0-1 15,11 0-23-15,50-11-174 16,-22-9-466-16,-24 0-2121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01.96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544 21 2883 0,'0'0'350'0,"0"0"-309"16,0 0-31-16,-190-27 8 16,121 37 61-16,2 28-68 15,11 15-11-15,15 7-12 16,23 10-18-16,18-2 19 16,5-1-23-16,33-2 6 15,9-7 14-15,4-3 8 16,0-6 6-16,-3-4 0 15,-7-2 1-15,-6-2 8 16,-14-4-8-16,-16-2 16 0,-5-3 8 16,-24-1-17-16,-24-4 29 15,-16-4-37-15,-13-5 6 16,1-9-15-16,7-6-2 16,15-3-60-16,31-12-117 15,14-13-303-15,9-1-370 0</inkml:trace>
  <inkml:trace contextRef="#ctx0" brushRef="#br0" timeOffset="369">1012 250 2609 0,'0'0'495'16,"0"0"-438"-16,0 0-6 15,0 0 118-15,-144-128-67 16,87 123-46-16,-1 5-56 16,7 15 0-16,9 23 0 15,12 17-19-15,19 8 17 16,11 7-52-16,6 2 21 16,29-3 17-16,12-6-12 15,10-8 27-15,4-2-37 16,-2-5 16-16,-3-1 14 15,-14-7 2-15,-7 1 6 0,-19-2 16 16,-16-1-9-16,-8 1 16 16,-42-6-17-16,-22 1-5 15,-16-8 26-15,-4-6-27 16,6-8-18-16,19-10-49 16,28-2-159-16,18-5-359 15,21-14-909-15</inkml:trace>
  <inkml:trace contextRef="#ctx0" brushRef="#br0" timeOffset="917">1207 1053 2205 0,'0'0'463'15,"0"0"-373"-15,0 171 116 0,0-87 26 16,0 2-145-16,0-3-45 15,0-6-42-15,0-17-7 16,6-14 6-16,-1-23-38 16,0-15-31-16,-5-8 26 15,0-24-14-15,0-25 14 16,0-13 18-16,-10-17 26 16,1-10 0-16,2-10 6 15,7-5 2-15,0 8 27 16,0 9-34-16,21 18 8 15,11 21 39-15,5 19 0 16,9 17 29-16,7 12-28 0,6 0-9 16,-2 27 8-16,-10 8-25 15,-15 11 8-15,-16 2-20 16,-16 3-10-16,-2-3 36 16,-33-5-37-16,-16-7 0 15,-5-9-7-15,-6-8 2 16,-2-10-13-16,8-9-12 15,11 0-40-15,16 0 25 16,15-2 9-16,14-8 12 16,9 3 5-16,30 7 13 15,17 0 6-15,11 7 43 16,5 25 30-16,0 9 32 16,-3 7-28-16,-7 7-11 0,-2 3 0 15,-10-8-38-15,-4-6-28 16,-9-11-6-16,-5-13-88 15,-16-15-76-15,-5-5-473 16,-11 0-489-16</inkml:trace>
  <inkml:trace contextRef="#ctx0" brushRef="#br0" timeOffset="1857">330 2047 2776 0,'0'0'521'0,"0"0"-521"15,0 0 9-15,0 0 25 16,-147-41 12-16,99 41-32 16,11 19-7-16,7 15-7 15,16 9-1-15,14 10-5 16,0 8-31-16,25 4 19 16,12-1-10-16,9 1-12 15,1-7 39-15,4-3-12 16,-5-9 10-16,-11-2-4 15,-17-9 14-15,-15-3-2 16,-3-6-5-16,-26-2 0 16,-20-5 7-16,-10-9-7 15,-3-10-7-15,3 0-49 16,7-10-131-16,23-30-106 0,13 1-319 16,13 3-863-16</inkml:trace>
  <inkml:trace contextRef="#ctx0" brushRef="#br0" timeOffset="2225">929 2117 2503 0,'0'0'573'0,"0"0"-501"15,0 0-37 1,0 0 119-16,-160-102-69 0,104 98-17 15,3 4-67-15,7 2 5 16,16 25-7-16,14 13 1 16,13 11-1-16,3 9-5 15,21 10-10-15,23 0 16 16,9 0-31-16,9-6 16 16,4-3 3-16,-4-6 12 15,-4-5 0-15,-12-4-1 16,-16-5 2-16,-17-7 10 15,-13-5-11-15,-16-8 0 16,-34-4 18-16,-17-7-18 16,-12-7-6-16,0-3-6 15,3 0-34-15,16 0-47 0,11-18-124 16,19 6-270-16,17 0-316 16</inkml:trace>
  <inkml:trace contextRef="#ctx0" brushRef="#br0" timeOffset="2599">1185 2973 2336 0,'0'0'555'16,"0"0"-507"-16,0 138-9 15,0-76 120-15,0-1-84 16,0-9-36-16,3-8-39 0,3-11 0 15,-1-14-15 1,0-14-69-16,-2-5-5 0,-3-9 18 16,0-25-9-16,0-10 6 15,0-13 10-15,-5-8 50 16,-3-10 14-16,6-4 36 16,2 2 0-16,0 10 37 15,5 11-6-15,13 16 39 16,8 10-22-16,4 11 6 15,7 10 10-15,12 4-47 16,4 5-22-16,4 0-17 16,-1 0-13-16,-3 12-1 15,-7 4-57-15,-6 4-100 16,-8 1-110-16,-11-1-408 16,-16-6-375-16</inkml:trace>
  <inkml:trace contextRef="#ctx0" brushRef="#br0" timeOffset="2788">1215 3101 2112 0,'0'0'686'0,"0"0"-601"16,0 0-54-16,137 5 8 15,-73-5 47-15,3 0-86 16,-4 2-33-16,-12 3-202 15,-14 14-293-15,-14-2-17 0,-18 2-1091 0</inkml:trace>
  <inkml:trace contextRef="#ctx0" brushRef="#br0" timeOffset="2922">1308 3445 1347 0,'0'0'1399'0,"0"0"-1133"16,0 0-107-16,0 0-9 15,201 48-47-15,-64-41-103 16,-17-4-100-16,-13-3-576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03.27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0 168 2656 0,'0'0'348'16,"0"0"-348"-16,0 0 9 0,0 0 47 15,0 0 108 1,208 0-77-16,-119 0-38 0,5 0-48 15,-1 0-1-15,-13 0-87 16,-8 0-233-16,-21 0-514 16,-25 0-1166-16</inkml:trace>
  <inkml:trace contextRef="#ctx0" brushRef="#br0" timeOffset="173">486 0 1877 0,'0'0'711'16,"0"0"-593"-16,0 0-11 16,-10 135 61-16,10-70-40 0,0 2-65 15,0-2-63-15,0 0-97 16,0 5-147-16,0-17-364 16,5-17-966-16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00.49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780 20 1761 0,'0'0'390'0,"0"0"-223"15,0 0-10-15,0 0 101 16,0 0-137-16,-190-46-91 16,113 85 7-16,-6 17-31 15,3 13 7-15,10 11 10 16,17 4-23-16,16 2 29 16,21-1-29-16,16-4 0 0,0-8-16 15,34-6 7-15,15-7-17 16,4-9 8-16,3-5-19 15,-3-8 18-15,-7-5-13 16,-14-4 32-16,-18-2 11 16,-14-3 28-16,-6 0-14 15,-36 2 6-15,-18-4-13 16,-14 0 9-16,-10-5-27 16,4-5 0-16,8-7-12 15,16-5-15-15,19 0-67 16,37-34-185-16,7-2-374 15,31-5-1173-15</inkml:trace>
  <inkml:trace contextRef="#ctx0" brushRef="#br0" timeOffset="366">1235 222 2198 0,'0'0'376'0,"0"0"-240"16,0 0 56-16,0 0 4 16,-145-100-56-16,84 100-73 15,-1 9-37-15,4 30 3 16,7 16-33-16,16 8 0 0,19 8-8 16,16 6 8-16,5 1-12 15,32-6-13-15,12-3-21 16,4-6 26-16,1-5-28 15,-4-3 7-15,-11-7 40 16,-11 0-13-16,-14-4 14 16,-14-6 16-16,-5-4-15 15,-36-3 31-15,-12-5-32 16,-10-6 0-16,-4-5 13 16,0-6-13-16,5-7-23 15,13-2-88-15,21 0-241 16,12 0-188-16,16 0-162 0</inkml:trace>
  <inkml:trace contextRef="#ctx0" brushRef="#br0" timeOffset="562">1446 1327 1936 0,'0'0'377'0,"0"0"-235"16,14 127 119-16,-14-66-13 15,0 1-67-15,0-4-99 16,0-5-49-16,-9-15-33 16,7-9-38-16,-3-17-62 15,-4-12-196-15,1-12-317 16,1-14-556-16</inkml:trace>
  <inkml:trace contextRef="#ctx0" brushRef="#br0" timeOffset="728">1122 1158 506 0,'0'0'1908'16,"0"0"-1549"-16,0 0-270 15,0 0 150-15,0 0-17 16,199-45-126-16,-111 30-66 16,5 3-30-16,33-9-96 15,-24 6-241-15,-20-2-733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24.5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596 0 1423 0,'0'0'259'15,"0"0"-121"-15,0 0 47 16,0 0 25-16,0 0-50 15,-157 142-37-15,125-109-35 16,-1 1 29-16,4 2-15 16,0 5-21-16,2 2-23 15,3 3-33-15,-1 5 1 16,4-1 1-16,0-2-8 16,3-4 11-16,2-9-29 0,2 0-2 15,0-10 1-15,2 0 0 16,1-6 1-16,2-5-1 15,4-1 6-15,0-4-15 16,3-4-18-16,2 0-33 16,-4 0-22-16,1 0-48 15,1 2 20-15,-1-3-17 16,1 1-15-16,-1-5-65 16,1 0-83-16,2 0-816 0</inkml:trace>
  <inkml:trace contextRef="#ctx0" brushRef="#br0" timeOffset="360">8 539 1753 0,'0'0'556'0,"0"0"-458"16,0 0-28-16,0 0 89 16,0 0-7-16,0 0-62 15,0 0-77-15,-8 16-12 16,8 14 58-16,0 8-10 16,11 7 8-16,0 3-5 0,-1 1-19 15,4-8 17 1,-3-8-32-16,-1-8-18 0,1-9 29 15,-6-6-28-15,0-3 9 16,-1-4-10-16,1-3 0 16,2 0 25-16,9 0-25 15,16-27 1-15,70-52-3 16,-3 1-91-16,1-5-569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26.73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30 390 1696 0,'0'0'392'0,"0"0"-260"16,0 0-6-16,0 0 127 15,0 0-42-15,0 0-70 16,0 65-107-16,0-5 1 15,-5 19 59-15,-1 13-75 16,1 4-7-16,0-4-4 16,-1-8-2-16,3-14 4 15,3-17-10-15,0-15 0 0,0-16 0 16,0-10 1-16,0-12-1 16,0 0 10-16,0-17 8 15,0-28 30-15,0-23-48 16,11-21 0-16,-1-15-1 15,4-4 1-15,2 2-11 16,0 10 10-16,0 11 2 16,-2 23 31-16,-2 16-31 15,2 23 17-15,0 15 30 16,7 8-47-16,8 24 26 16,11 24 36-16,6 12-43 15,0 13 14-15,-6 6-34 16,-6 3 0-16,-6 2 6 15,-5-5-5-15,-7-11-2 0,0-18-13 16,-8-15-16-16,1-17 29 16,-5-13-34-16,1-5-13 15,9-12 36-15,7-24-16 16,9-19 19-16,5-10 3 16,-1-7-2-16,4 2 1 15,-6 10 7-15,-5 12 0 16,-8 11 12-16,-6 16-11 15,-8 11 29-15,-2 10 16 16,-1 0-16-16,1 29 8 16,3 19-9-16,-6 14-28 15,0 13 35-15,0 0-30 16,0-1-6-16,0-9-1 0,0-7 0 16,0-15 0-16,0-11-48 15,0-10-63-15,0-20-117 16,0-2-396-16,7 0-385 0</inkml:trace>
  <inkml:trace contextRef="#ctx0" brushRef="#br0" timeOffset="536">1503 513 2043 0,'0'0'531'0,"0"0"-453"15,0 0 87-15,0 0 67 16,0-156-64-16,-13 119-40 16,-12 4-77-16,-1 8-15 15,-11 7 17-15,-4 13-29 16,-4 5 15-16,-6 9-30 15,0 27-8-15,0 12 8 16,6 7-9-16,10 3 0 16,11 2-9-16,13 1 8 15,11-3 0-15,0-6 1 0,30-6-18 16,10-5 12-16,5-5-14 16,4-5 2-1,-2 1 2-15,1-4-17 0,-2 2 25 16,-6-2-10-16,-8 2 9 15,-2 0-1-15,-9-3 10 16,-10-3 0-16,-6-5 1 16,-5-2 0-16,-5-3 39 15,-27 1-13-15,-14-5-15 16,-7-3 36-16,-6-4-36 16,-3-3 9-16,7 0 10 15,1-3-30-15,11-9 37 16,8-3-38-16,14 3-7 0,10 5-1 15,11 3-97 1,6 4-197-16,23 0-569 0,3 0-441 0</inkml:trace>
  <inkml:trace contextRef="#ctx0" brushRef="#br0" timeOffset="1989">1717 1348 1491 0,'0'0'381'16,"0"0"-195"-16,0 0 25 0,0 0 72 15,0 0-74-15,0 0-54 16,0 0-85-16,-5 40-53 16,-2-1 78-16,0 12-48 15,-4 7-32-15,1 2 37 16,-1 0-35-16,3-5-17 16,2-6 7-16,1-9 4 15,3-11-13-15,2-12 2 16,-3-8 0-16,3-6 8 15,0-3-8-15,0 0-9 16,0-17 9-16,0-21-8 0,13-18-2 16,3-16 10-16,0-9-3 15,2-7 2-15,2 2 1 16,1 4-3-16,3 15-3 16,3 11 12-16,-1 18-5 15,7 16-1-15,-1 13 0 16,3 9 18-16,-3 0 9 15,0 21 11-15,-8 8-7 16,-8 7-19-16,-8 3 30 16,-8 7-31-16,-3-1-10 15,-28-2 33-15,-10 1-33 16,-4-8 6-16,-1-10-7 16,3-9 0-16,6-7 21 15,11-10-20-15,3 0 1 16,13 0 40-16,5 0-41 0,5-5 13 15,0 3-14-15,3 2-2 16,18 0 1-16,14 7-9 16,4 14 10-16,5 9 29 15,-2 3-22-15,-1-1-7 16,-6-1-1-16,-3-7-2 16,-1-5-3-16,1-7-22 15,11-12-159-15,-5-5-265 16,-9-16-262-16</inkml:trace>
  <inkml:trace contextRef="#ctx0" brushRef="#br0" timeOffset="2194">2388 787 2140 0,'0'0'888'0,"0"0"-750"15,0 0-126-15,0 0 118 16,0 0-6-16,173-22-91 16,-108 18-33-16,2 4-24 15,5 0-169-15,-17 7-347 16,-20 10-621-16</inkml:trace>
  <inkml:trace contextRef="#ctx0" brushRef="#br0" timeOffset="2372">2372 1179 2803 0,'0'0'464'16,"0"0"-373"-16,0 0-90 16,0 0 46-16,0 0 14 15,141 0-61-15,-15-2-31 16,-16-1-236-16,-11 1-551 0</inkml:trace>
  <inkml:trace contextRef="#ctx0" brushRef="#br0" timeOffset="2963">4062 373 2114 0,'0'0'349'0,"0"0"-255"16,0 0-52-16,-99-125 178 15,45 98-60-15,-5 11-107 16,-11 11-13-16,1 5-28 15,0 14 0-15,10 23 3 16,13 13-5-16,23 8-8 16,20 4-2-16,3 3-5 15,40 0-11-15,18-2-2 16,15-1-8-16,9-1 26 16,1-1 0-16,-2-2-8 15,-9-3 8-15,-14-2 0 0,-19-3 2 16,-18-7-2-16,-21-1 0 15,0-6 27-15,-37-5-9 16,-23-2 20-16,-9-8-38 16,-8-6 1-16,-1-10-6 15,11-5 5-15,13-5-54 16,31-53-121-16,14 5-363 16,9-5-715-16</inkml:trace>
  <inkml:trace contextRef="#ctx0" brushRef="#br0" timeOffset="3333">4863 258 2611 0,'0'0'347'15,"0"0"-217"-15,0 0-113 16,-176-65 62-16,99 65 55 15,2 0-72-15,3 31-13 16,10 14-49-16,17 16 0 16,18 9-11-16,19 2 5 15,8 2-22-15,26-1-11 16,23-8-9-16,10-3 47 16,4-4-5-16,-1-2 0 0,-6-1 0 15,-7-5 1 1,-12 1 4-16,-12-6 1 0,-18 1 16 15,-7-5 51-15,-27-2-40 16,-32-6-11-16,-19-6 5 16,-7-8-21-16,3-7 0 15,4-12 0-15,17 0-73 16,26-17-50-16,15-12-245 16,20-2-689-16</inkml:trace>
  <inkml:trace contextRef="#ctx0" brushRef="#br0" timeOffset="3905">5006 1257 2438 0,'0'0'487'0,"0"0"-442"15,-32 161 15-15,13-89 113 16,0 5-83-16,6-2-32 15,4-8-58-15,2-12-10 16,4-12 9-16,1-19-3 16,2-14-9-16,0-10 9 15,0-5-10-15,0-31-1 16,2-17 15-16,11-17-6 0,6-13 0 16,0-10 12-1,5-3 0-15,-1 3-6 0,7 8 0 16,0 18 18-16,2 14-6 15,3 22-4-15,2 14 15 16,3 14-14-16,0 3 20 16,-5 22 2-16,-6 19-23 15,-11 12 28-15,-14 10-29 16,-4 4 4-16,-9 1 3 16,-25-6-13-16,-12-9 19 15,-8-7-20-15,-4-15-2 16,2-14-8-16,5-15 10 15,14-2-13-15,12-12 12 16,18-14 2-16,7-8 11 16,5 1-12-16,27 6 0 0,5 8 7 15,9 12-7-15,-1 7 22 16,6 9 25-16,2 22 17 16,2 12 22-16,-8 1-38 15,1 2-42-15,-4-8 28 16,3-5-34-16,4-8-23 15,6-10-17-15,12-15-127 16,-11-8-171-16,-14-16-675 0</inkml:trace>
  <inkml:trace contextRef="#ctx0" brushRef="#br0" timeOffset="4213">6690 0 2699 0,'0'0'375'15,"0"0"-303"-15,0 0-53 16,0 0 97-16,-80 224 39 15,-1-46-63-15,-15 31 1 16,-3 3-44-16,9-24-8 16,25-55-4-16,25-40-37 15,16-35 0-15,14-22-43 16,1-7-68-16,9-10-65 0,0-10-390 16,0-9-350-16</inkml:trace>
  <inkml:trace contextRef="#ctx0" brushRef="#br0" timeOffset="4566">6928 705 1333 0,'0'0'1558'0,"0"0"-1357"0,0 0-183 15,0 0-12-15,0 0 90 16,0 0 16-16,149-2-96 16,-82-37-16-16,3-11-25 15,-3-8 19-15,-5-5-4 16,-12 1 10-16,-12 4 0 16,-12 7 77-16,-10 16 15 15,-8 13 31-15,-5 15 6 16,-3 7-57-16,0 26-15 15,-3 32-27-15,-15 21 24 16,-1 13-2-16,3 9-29 16,2 2-4-16,3-4-19 15,-1 28-93-15,1-26-138 16,-3-19-916-16</inkml:trace>
  <inkml:trace contextRef="#ctx0" brushRef="#br0" timeOffset="7959">169 2512 1200 0,'0'0'318'16,"0"0"-129"-16,0 0-79 16,0 0 54-16,0 0 98 15,0 0-71-15,0-12-61 16,-3 12-19-16,1 0-43 0,2 0 34 15,0 0-59 1,0 0-24-16,0 0 34 0,-4 0-25 16,2 10 5-16,-3 9-16 15,-6 12-16-15,-2 16 48 16,-1 5-38-16,1 11 1 16,-1 2 28-16,1 2-29 15,3-4-10-15,5-3 2 16,1-5 8-16,4-9-2 15,0-12-9-15,0-8 0 16,0-9-6-16,0-7 6 16,0-5-12-16,0-5 10 0,0 0 2 15,4 0-15 1,-2 0 14-16,3-13 1 0,0-16 5 16,4-9-5-16,-4-8 0 15,0-2 0-15,-2 0 0 16,-3 2 3-16,0 5-3 15,0 5 0-15,0 2-3 16,0 6 3-16,0-2 0 16,0 4 0-16,8-3 1 15,5 3 2-15,4-3-3 16,1 3 0-16,1-4 0 16,2 4 1-16,-5 2 15 15,0 3 8-15,-5 1 6 16,-3 6 31-16,-3 4-21 15,-2 5-7-15,0 5 29 0,2 0-37 16,4 24-11-16,5 20 11 16,6 16-2-16,1 10 13 15,0 9-36-15,1 0 1 16,-4 1 8-16,1-8 0 16,1-10-18-16,-2-9 3 15,-2-11-22-15,3-16 26 16,-3-14-23-16,3-9-8 15,2-3 1-15,8-20 3 16,6-23 28-16,2-17-9 16,3-15-12-16,1-9 13 15,-4-3 0-15,-8 3 9 16,-4 14 1-16,-7 15 0 16,-7 19 49-16,-6 16-19 0,-2 20-5 15,-3 0 26-15,2 37-51 16,1 18 12-16,-1 19 38 15,-2 11-49-15,0 1 11 16,0-1-13-16,4-9 0 16,-2-10-7-16,3-14-1 15,4-10-44-15,-1-14-2 16,8-15-84-16,-3-11-355 16,-3-2-417-16</inkml:trace>
  <inkml:trace contextRef="#ctx0" brushRef="#br0" timeOffset="8341">1457 2464 2227 0,'0'0'597'15,"0"0"-444"-15,0 0-28 16,0 0 55-16,-168-26-78 15,117 31-24-15,3 23-74 16,5 13 8-16,11 10-4 16,14 11-8-16,15 6-9 15,3 2-3-15,19-3-51 16,23-4 28-16,11-8-20 16,4-4-3-16,4-6 17 0,-4-2 8 15,-10-2 26 1,-12-7-1-16,-10-5 16 0,-20-5 8 15,-5-2 8-15,-16-1-3 16,-33-1 56-16,-17-1-49 16,-12-5-27-16,-5-4 13 15,4-8-14-15,6-2-11 16,19 0-90-16,36-24-179 16,18-2-467-16,0 2-1327 0</inkml:trace>
  <inkml:trace contextRef="#ctx0" brushRef="#br0" timeOffset="8695">1714 3513 1962 0,'0'0'383'16,"0"0"-284"-16,0 155 121 15,-5-88 61-15,-1-9-136 16,4-8-61-16,2-14-77 15,0-14-1-15,0-13-12 16,0-9-1-16,0 0-16 16,0-26 4-16,0-17-41 15,0-17 49-15,-3-15-8 16,-4-11 19-16,3-9 0 16,1 7 2-16,3 3 35 15,0 16 35-15,7 16-26 16,16 11 35-16,7 16-36 0,7 9-17 15,8 7 16-15,6 8-35 16,3 2 1-16,0 0-10 16,-4 7-78-16,-7 10-62 15,-14 7-194-15,-13-2-405 16,-13-2-1176-16</inkml:trace>
  <inkml:trace contextRef="#ctx0" brushRef="#br0" timeOffset="8891">1696 3504 605 0,'0'0'1866'15,"0"0"-1577"-15,0 0-174 16,0 0 49-16,0 0 11 16,143 9-107-16,-78-9-50 15,2 0-18-15,-3-2-39 16,-8 2-92-16,-21 0-337 15,-16 14-278-15,-19 6-1081 0</inkml:trace>
  <inkml:trace contextRef="#ctx0" brushRef="#br0" timeOffset="9055">1624 3922 2347 0,'0'0'489'0,"0"0"-420"15,0 0 142-15,0 0 10 0,139 3-143 16,-68-15-67-16,13-10-11 16,36-19-152-16,-21 5-429 15,-17 3-745-15</inkml:trace>
  <inkml:trace contextRef="#ctx0" brushRef="#br0" timeOffset="9267">2658 2720 2937 0,'0'0'347'0,"0"0"-283"16,0 0-37-16,139-5-19 15,-75 2 7-15,6 3-15 16,-3 0-69-16,0 8-133 15,-23 15-442-15,-16 2-352 0</inkml:trace>
  <inkml:trace contextRef="#ctx0" brushRef="#br0" timeOffset="9433">2639 3203 2699 0,'0'0'502'15,"0"0"-493"-15,0 0 21 16,137 0-17-16,-52-12-13 16,64 0-135-16,-20 3-521 15,-11 1-947-15</inkml:trace>
  <inkml:trace contextRef="#ctx0" brushRef="#br0" timeOffset="9782">4067 2325 2905 0,'0'0'291'16,"0"0"-210"-16,0 0-64 15,-208-24-16-15,132 24 83 16,2 24-49-16,13 14-35 15,17 15 0-15,23 10-7 16,21 7-4-16,3 4-7 16,39 1-13-16,15-3 20 15,6-7 10-15,7-5 1 16,-6-5-12-16,-4-6 13 16,-21-6-1-16,-15-2 0 15,-18-1 10-15,-6-3 4 16,-32-4-8-16,-19-3-6 15,-11-12 0-15,1-10-37 16,10-13-51-16,17-24-206 0,20-9-476 0</inkml:trace>
  <inkml:trace contextRef="#ctx0" brushRef="#br0" timeOffset="10151">4655 2428 2507 0,'0'0'587'0,"0"0"-533"15,0 0-5-15,0 0 134 16,-190-110-71-16,134 107-49 16,3 3-63-16,2 26 14 0,10 23-31 15,18 11 7-15,15 12-38 16,8 8 13-16,24-4-29 15,22-3 28-15,9-8-1 16,1-10 17-16,0-7 4 16,-10-5 13-16,-9-4 3 15,-10-1 6-15,-8-4 5 16,-14-2 41-16,-5-6-40 16,-26-2 6-16,-31-7 31 15,-15-6-49-15,-7-8 1 16,0-3-7-16,8 0-8 15,15-12-31-15,23-17-136 16,17 3-372-16,16 2-390 0</inkml:trace>
  <inkml:trace contextRef="#ctx0" brushRef="#br0" timeOffset="10541">4786 3367 2478 0,'0'0'480'16,"0"0"-378"-16,-8 146-72 15,-8-74 33-15,1 1 91 16,-1-1-83-16,7-7-70 0,6-14 25 16,3-13-26-1,0-16-13-15,0-18-1 0,0-4-45 16,0-7 44-16,0-31-9 15,0-13 9-15,0-14 4 16,0-11-71-16,0-9 82 16,-8-4 7-16,5 2 11 15,3 11 27-15,0 15-7 16,6 16 8-16,15 13 36 16,14 15-46-16,7 6-9 15,9 6-2-15,11 2-24 16,5 3 16-16,-2 0-17 15,-5 0-19-15,-9 3 4 0,-13 11-139 16,-22 12-131 0,-14-1-369-16,-2-2-389 0</inkml:trace>
  <inkml:trace contextRef="#ctx0" brushRef="#br0" timeOffset="10741">4722 3583 2488 0,'0'0'622'0,"0"0"-589"16,0 0-18-16,139-19 43 15,-67 7-4-15,3 0-31 16,-5 7-19-16,-6 5-4 16,-13 0-88-16,-16 2-65 0,-20 30-104 15,-12-1-306-15,-3-2-1134 16</inkml:trace>
  <inkml:trace contextRef="#ctx0" brushRef="#br0" timeOffset="10912">4812 4012 2460 0,'0'0'681'0,"0"0"-657"15,0 0 54-15,0 0 82 16,0 0-74-16,206-10-42 15,-120-7-44-15,11-2-36 16,50-20-94-16,-27 8-345 0,-13 0-460 16</inkml:trace>
  <inkml:trace contextRef="#ctx0" brushRef="#br0" timeOffset="11231">6730 1990 1989 0,'0'0'491'0,"0"0"-457"0,0 0 142 16,-77 193 152-16,6-44-82 16,-33 56-103-16,-19 23 3 15,-2-6-29-15,16-28-3 16,33-59-86-16,25-39-28 16,23-31-46-16,3-2-151 15,9-15-463-15,0-12-1998 0</inkml:trace>
  <inkml:trace contextRef="#ctx0" brushRef="#br0" timeOffset="12569">6998 2801 1699 0,'0'0'293'0,"0"0"-228"16,0 0 21-16,0 0 70 15,157-125-18-15,-125 106-49 16,-3 9-62-16,-7 10 33 0,-6 0-13 15,-6 34 47 1,-1 16 9-16,-6 13-42 0,-3 4-41 16,0 3 1-16,0-5-20 15,0-7 16-15,0-15-17 16,0-14 0-16,0-10-6 16,0-11 6-16,0-8 0 15,0 0 34-15,0-18 15 16,0-17-10-16,0-16-37 15,0-9-2-15,0-3 44 16,13-2-43-16,6 7 20 16,2 6 9-16,5 11-18 15,4 9 18-15,4 11-30 16,1 14 0-16,0 7 23 16,0 5-5-16,-3 25 18 0,-5 14 17 15,-8 9-29 1,-9 5 15-16,-2 4-36 0,-5-2 8 15,-1-5 2-15,1-6-13 16,3-10-6-16,-1-9-8 16,2-8-76-16,2-9-55 15,5-13-162-15,-2 0-512 16,-1-13-1139-16</inkml:trace>
  <inkml:trace contextRef="#ctx0" brushRef="#br0" timeOffset="12880">8080 2859 2365 0,'0'0'551'16,"0"0"-511"-16,0 0 47 15,0 0 99-15,0 0-61 16,0 0-65-16,0 0-42 16,142 0 38-16,-68 0-37 15,7 0-17-15,0 0 17 16,-7 0-19-16,-16 0 0 0,-12 0-12 16,-19 0 3-1,-17 0 9-15,-10 0-34 0,-2-5-94 16,-19 2-250-16,0-4-622 15</inkml:trace>
  <inkml:trace contextRef="#ctx0" brushRef="#br0" timeOffset="13471">8898 2484 2304 0,'0'0'557'16,"0"0"-477"-16,0 0 62 0,0 0 64 15,0 0-96-15,0 0-66 16,0 0-37-16,6-39-5 16,13 39 7-16,2 0-9 15,0 0 0-15,-3 0-9 16,-1 0 13-16,-1 0-4 15,-5 0 0-15,-6 0 8 16,0 0-5-16,-2 0-3 16,-3 0 0-16,3 0 23 15,-3 0-17-15,0 0 18 16,0 0-11-16,2 0-11 16,-2 0 20-16,0 0-22 15,0 0 0-15,0 0-1 16,0 0 10-16,0 0-6 0,0 0-3 15,0 0 1-15,0 0-1 16,0 0 0-16,0 0 0 16,0 0-9-16,0 0 18 15,0 0-7-15,0 0-2 16,0 0 0-16,0 0 2 16,0 0-2-16,0 0 0 15,0 0-6-15,0 0 15 16,0 0 0-16,0 0-9 15,0 0 6-15,0 0-1 16,0 0-5-16,0 0-11 0,0 0 11 16,0 0-45-1,0 0 6-15,0 0-45 0,0 0-55 16,-8 0-153-16,-11 0-222 16,3 0 12-16,0 0-142 0</inkml:trace>
  <inkml:trace contextRef="#ctx0" brushRef="#br0" timeOffset="14131">8872 2529 1560 0,'0'0'346'15,"0"0"-194"-15,0 0 101 16,0 0 61-16,0 0-87 16,0 0-103-16,0 0-31 0,111-93-11 15,-83 66 13 1,-2 1-47-16,-1-1-18 0,-2 3 40 15,-2 0-34-15,-1 0-2 16,-8 2 8-16,0 5-21 16,-5 5 26-16,-3 5-29 15,-4 5-9-15,0 2 40 16,0 0-25-16,0 0-7 16,0 0-8-16,0 0 1 15,0 0-5-15,0 0-5 16,0 0 0-16,0 0-14 15,0 0 14-15,0 0 0 16,0 0-6-16,0 0 14 16,0 0 1-16,0 0-9 15,0 0 0-15,0 0-4 0,0 0 4 16,2 0-15 0,-2 0 14-16,0 0-26 0,3-3 25 15,-1 3-17-15,1-4 1 16,3 1 9-16,-1-1 9 15,0-1-6-15,-3 2 4 16,-2 1 4-16,3 2 12 16,-3 0-14-16,0 0 0 15,0 0 2-15,0 0-2 16,0 0 0-16,0 0 1 16,0 0 10-16,0 0-7 15,0 0-4-15,0 0 0 0,0 0-7 16,0 0 7-16,0 0 0 15,0 0-6-15,0 0 15 16,0 0-11-16,0 0 2 16,0 0-4-16,0 0 2 15,0 0 4-15,0 0-2 16,0 0 0-16,0 0 9 16,0 0-12-16,0 0 3 15,-3 0-63-15,-7 2-44 16,-12 17-188-16,3 0-484 15,1-2-532-15</inkml:trace>
  <inkml:trace contextRef="#ctx0" brushRef="#br0" timeOffset="14663">8992 2373 1881 0,'0'0'486'16,"0"0"-425"-16,0 0 97 16,0 0 95-16,0 0-114 15,0 0-79-15,61-142-35 16,-29 125-1-16,3 0 20 16,0 5-26-16,-3 5 0 15,3 2 36-15,-3 5-18 16,3 0 21-16,-1 14-11 15,3 11-3-15,1 8 7 0,-4 6-31 16,-1 7-8-16,-9 4 17 16,-10 8-26-1,-9 7 29-15,-5 7-16 0,-9 5-9 16,-25 2 27-16,-11 1-31 16,-3-8 4-16,-3-9-8 15,7-18 14-15,13-14-5 16,9-14-7-16,12-7 0 15,8-10 20-15,2 0-13 16,0 0-1-16,0 0 30 16,5 0-34-16,13-10 14 15,6 1-16-15,6 4-6 0,4 5-4 16,1 0 10-16,2 0 0 16,0 17 12-16,4 2-6 15,1 0 10-15,4-2-16 16,-3-5 0-16,-3-7-15 15,-5-2 0-15,-5-3-84 16,-4-10-102-16,-7-12-376 16,-6-6-392-16</inkml:trace>
  <inkml:trace contextRef="#ctx0" brushRef="#br0" timeOffset="14949">9858 1937 2588 0,'0'0'339'16,"0"0"-252"-16,0 0 40 16,0 0 72-16,139 190-4 15,-91-103-68-15,-5 14-53 16,0 22 16-16,-14 33-42 15,-24 37-11-15,-5 11-2 16,-42-4-35-16,-33-24 16 16,0-51-16-16,6-34-72 15,7-28-48-15,-36-3-162 16,12-10-361-16,-8-9-560 0</inkml:trace>
  <inkml:trace contextRef="#ctx0" brushRef="#br0" timeOffset="15532">7369 2036 523 0,'0'0'1439'0,"0"0"-1185"16,-158 89-91-16,46 39 48 16,-24 62 59-16,2 34-63 15,30 2-82-15,39-24-31 16,44-60-48-16,21-36-46 15,5-34 0-15,41-12-70 16,68 22-167-16,-6-13-525 16,9-9-1367-16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4:51.9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1401 267 692 0,'0'0'1235'16,"0"0"-953"-16,0 0-105 16,0 0-42-16,0 0 95 15,-37 145-89-15,29-73-72 16,0 0-30-16,2-2-25 15,3-12-5-15,3-13-9 0,0-13 0 16,0-13-2 0,0-10-8-16,0-6-31 0,0-3 20 15,0 0 6-15,3-24 2 16,6-12-51-16,0-12 44 16,3-13 10-16,-4-4 4 15,-3-7 6-15,-2 3-1 16,2-1 1-16,1 12-1 15,4 12-8-15,6 13 9 16,5 11-1-16,9 12 1 16,7 10 0-16,6 0 14 15,6 10-2-15,-2 16 12 16,-1 6-24-16,-9 4 8 16,-10 0 4-16,-11-2-12 0,-16-3-2 15,0-5-17-15,-29-4 19 16,-13-5 6-16,-4-5-6 15,2-5 0-15,9-4 11 16,9-3-11-16,8 0-2 16,9 0 2-16,9 0-6 15,0 0-3-15,6 4-22 16,20 11 23-16,9 9 8 16,5 7 0-16,3 8-1 15,-3 4-6-15,-5 0-1 16,-11 1 2-16,-7-8-19 15,-15-3 14-15,-2-4 10 16,-14-7-6-16,-23-3 7 0,-11-7 0 16,-8-4 0-1,-4-8 17-15,5 0-11 0,4-8 10 16,14-14-16-16,13-6-2 16,24-13-86-16,5 4-268 15,25 7-491-15</inkml:trace>
  <inkml:trace contextRef="#ctx0" brushRef="#br0" timeOffset="279">1938 573 1795 0,'0'0'368'0,"0"0"-294"15,0 0 35-15,0 0 100 16,-21 123-119-16,21-85-78 0,3-2-5 15,27-4-7-15,12-11-1 16,6-9-42-16,3-12-20 16,-3 0 25-16,-8-16 13 15,-16-16 25-15,-16-6 34 16,-8-3 42-16,-21-3 19 16,-25 6-53-16,-9 9-11 15,-7 10 24-15,6 14-55 16,5 5-81-16,16 5-193 15,14 5-469-15</inkml:trace>
  <inkml:trace contextRef="#ctx0" brushRef="#br0" timeOffset="499">2137 20 1614 0,'0'0'283'16,"0"0"-82"-16,0 0-27 16,151-15-1-16,-107 15-44 15,-15 24-42-15,-16 7-68 16,-13 10-17-16,-13 8-2 16,-67 13-160-16,5-9-375 15,2-14-1350-15</inkml:trace>
  <inkml:trace contextRef="#ctx0" brushRef="#br0" timeOffset="-1433">805 2512 1113 0,'0'0'381'16,"0"0"-205"-16,0 0-90 15,0 0 22-15,0 0 48 16,-65-11-5-16,47 11-18 16,2 0-44-16,-5 0-27 0,-1 0-25 15,-2 0-21-15,-5 11 2 16,-3 13-6-16,-9 8-12 16,-4 11 18-16,-6 5-18 15,1 10 0-15,-1 2 2 16,2 5-2-16,7-2 0 15,4 1 0-15,12-1 1 16,7-3 2-16,5 3-3 16,9-3 0-16,-1 3 7 15,4-3-7-15,-3 3 6 16,0-3-5-16,-6 0 0 16,-3 0 27-16,-5-3-28 0,1-3 0 15,-3-1 17 1,5-5-16-16,2-5 17 0,7 0 0 15,0 0-11-15,7-1 20 16,0 1-27-16,0 0 18 16,0 0 21-16,3 3-19 15,11 0 5-15,-1 0-6 16,3-1-11-16,5 1 29 16,0-3-29-16,4 3 4 15,7-3 23-15,6 0-27 16,8 1 22-16,4 2 10 15,6 0-2-15,5-1 14 16,4 1-25-16,4-3-2 0,3 1 25 16,-3-1-25-1,7-2-4-15,-4-5-20 0,0-5 8 16,4-5 33-16,0-4-30 16,3-7-11-16,0-6 25 15,-1-2-25-15,-1-2 13 16,4 0-14-16,-1-5 0 15,2 0 10-15,7 0-10 16,2 0 0-16,-1-12 5 16,1-5-5-16,1 0 0 15,-2-2 0-15,1-2 1 16,1-1 3-16,-4-2-4 16,-5 2-9-16,-9 0 9 15,-4 3 0-15,-12 0 0 16,-1 0 0-16,-9 0-1 0,0-3-5 15,-3 0 6-15,1-2 0 16,1 2-5-16,-1 3 5 16,3-3 0-16,-1 3 0 15,-3 0 0-15,-2 0 5 16,-1-1-5-16,-1 1-3 16,1 2 2-16,2 0 1 15,-2-1 0-15,1-2 0 16,-3 3 1-16,-3-2-1 15,-4 2 0-15,-4 0 0 16,-3 1-6-16,2 1 3 16,-5-2 3-16,-2-4-15 0,2-4 15 15,-2-3-1-15,-3-9-7 16,1-6 2-16,-1-2 0 16,7-1 3-16,-1-3 3 15,-1 4 0-15,0 1 0 16,-5 1 0-16,-2 0 1 15,-6-1-1-15,-1-1 18 16,-6-1-18-16,-3-2 2 16,0-5-2-16,0-2 0 15,0-3 7-15,0-2-7 16,-3-5 0-16,1 0 2 16,-2 2-1-16,-4 3-1 15,1 7 0-15,-13 7 1 0,-1 6 16 16,-11 1-11-1,-5 5 0-15,-6 1 6 0,0-1-12 16,-2-2 12-16,0 0-12 16,5-3 0-16,1-4 15 15,2 2-15-15,2-2-6 16,-4-1 6-16,-5 4-2 16,-3-4 2-16,-1 6-6 15,-6-1 6-15,4 3 3 16,1 5-3-16,-2 0-1 15,3 2 0-15,0 0-6 16,-3 0 7-16,-7 3-1 16,-7 4-26-16,-7 3 26 15,-6 7-35-15,-4 4 5 16,-1 8-4-16,0 0-11 0,5 0 14 16,6 5-10-16,9 7 20 15,6 0 21-15,3-2-33 16,3-1-5-16,1 1 12 15,1-3 13-15,2 3 13 16,-4-3-8-16,3 5-4 16,-1-2 12-16,4 4-16 15,0 1-7-15,1 1-10 16,0-1 15-16,0-5 19 16,5-1 0-16,2-4 0 0,4-5-1 15,1 0 0 1,0 0 1-16,0 0 0 0,-1 0 0 15,-1 0 8-15,-1 0-2 16,3 0-5-16,-3-2 20 16,0 2-20-16,0 0 4 15,1 0-5-15,1 0 0 16,5 0 21-16,-2 0-20 16,3 0 10-16,6 0 13 15,0 0-17-15,5 2 1 16,2 3-8-16,4 0 0 15,1-1-12-15,4 3-6 16,5 1-53-16,0-3-107 16,0-3-396-16,5-2-745 0</inkml:trace>
  <inkml:trace contextRef="#ctx0" brushRef="#br0" timeOffset="-1048">1674 1492 1864 0,'0'0'351'15,"0"0"-147"-15,0 0-82 16,0 0-9-16,0 0 65 16,0 0-39-16,0 176-41 15,-2-90-35-15,-9 8-22 16,-1-2 7-16,5-11-48 15,1-13-12-15,3-13 11 16,1-12-70-16,2-8-116 16,-14-14-174-16,4-9-336 15,-6-10-1112-15</inkml:trace>
  <inkml:trace contextRef="#ctx0" brushRef="#br0" timeOffset="-801">1401 1762 1722 0,'0'0'242'0,"0"0"-141"16,0 0 98-16,0 0 51 16,144-147-65-16,-95 108-79 15,-1 3-25-15,-3 5 29 16,-4 12-29-16,-9 9-8 15,-6 10-19-15,-1 12-27 0,-2 24 12 16,5 15-39-16,16 24-61 16,-3-15-301-16,-6-15-936 0</inkml:trace>
  <inkml:trace contextRef="#ctx0" brushRef="#br0" timeOffset="1049">2991 616 1407 0,'0'0'839'16,"0"0"-741"-16,0 0-54 15,0 0 111-15,-162-50 13 16,116 72-58-16,1 23-78 15,7 15-23-15,9 3 10 16,18-5-19-16,11-5 0 16,3-13 12-16,29-8-12 15,11-16-19-15,8-11-44 16,3-5 2-16,-1-12 37 16,-8-21-23-16,-4-6 22 15,-12-2 25-15,-8-2 1 16,-11 5 42-16,-6 6 49 15,-4 8 65-15,0 10-4 0,0 14-38 16,0 0-56-16,-6 26-50 16,-2 30-9-16,2 37 29 15,6 40-1-15,0 33-18 16,0-12 26-16,14-31-36 16,-3-47 2-16,-1-32 12 15,-1-3-13-15,2-3-2 16,-4 1-46-16,-2-15-90 15,-5-12-112-15,0-7-271 16,0-5-164-16</inkml:trace>
  <inkml:trace contextRef="#ctx0" brushRef="#br0" timeOffset="1426">3153 830 1891 0,'0'0'299'0,"0"0"-228"16,0 0-26-16,0 0 103 15,0 0-50-15,0 0-28 16,0 0-58-16,109 49-3 16,-91-11 0-16,4-2-9 15,-3 1 0-15,-3-9 0 16,3-6-30-16,0-10-31 0,-1-10-40 15,3-2 14 1,-2-4 2-16,0-23-27 0,-3-2 50 16,-3-2 27-16,-5 2 35 15,-2 7 78-15,-4 5 58 16,1 12 27-16,-3 5-38 16,2 0-78-16,1 5-33 15,6 17-14-15,-2 7 9 16,7 2-9-16,-1 0-3 15,6-1-77-15,11-12-121 16,-4-8-115-16,1-8-245 0</inkml:trace>
  <inkml:trace contextRef="#ctx0" brushRef="#br0" timeOffset="1765">3904 842 1681 0,'0'0'365'16,"0"0"-179"-16,0 0 9 16,0 0 45-16,-145-12-5 15,99 34-115-15,7 12-45 16,6 4-33-16,12 6-27 16,16-1 7-16,5-4-22 15,13-8-10-15,28-12-22 16,9-12-63-16,9-7-39 15,0-12-4-15,-8-22 33 0,-9-7 69 16,-9 1 25-16,-15 1 11 16,-7 10 98-16,-6 10 77 15,-5 14 31-15,0 5-100 16,0 19-91-16,-7 20 21 16,1 7-26-16,6 4-10 15,0-4-75-15,18-15-272 16,5-16-671-16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5:08.0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1570 0,'0'0'328'0,"0"0"-229"0,0 0-57 15,0 0 40-15,0 0 24 16,8 0-45-16,-3 0 17 15,0 9 29-15,1-2 14 16,-1 3-19-16,0-5 4 16,-1 0-15-16,-1-5-14 15,-1 2 11-15,-2-2-24 16,3 0-13-16,1 0-18 16,3 2-13-16,3 3-1 15,6 5 35-15,9-3 4 16,1 5-14-16,6-2-13 15,5 2 5-15,6 2-10 16,6 0-14-16,4 3 3 0,3 0-6 16,2 0 3-16,2 0-2 15,1 0-4-15,3 0-5 16,1-3 0-16,-1 0 5 16,2-1 6-16,-2-4-4 15,-4-1-1-15,-4-4 7 16,-6 1-7-16,-1-5 1 15,-7 0 1-15,-7 0 3 16,-5 0-6-16,-7 0 1 16,-4 0-5-16,-8 0 5 15,-4 0-6-15,-1 2 8 16,-3-2-2-16,-3 0-1 0,2 3 6 16,-2-3 0-16,0 0 6 15,0 0-3-15,0 0 3 16,0 0-18-16,0 0-3 15,-7 0-109-15,-12 0-207 16,0 0-1022-16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5:09.7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0 867 0,'0'0'805'0,"0"0"-656"16,0 0-76-16,0 0 163 0,0 0 14 15,0 0-73-15,0 0-52 16,0 0 5-16,0 0-30 16,0 0-16-16,0 0-22 15,6 0-23-15,13 0 6 16,9 2 12-16,11 8 0 15,3 4-21-15,11 3 3 16,7 0-3-16,1 2-8 16,8-5-4-16,-2-4-13 15,3-3 2-15,-1-4-5 16,-2-3-1-16,0 2 1 16,-5-2 2-16,-4 3-8 15,-2 2 5-15,-5-1-1 0,-3 1-4 16,-2 0-1-16,-6 2 0 15,3-2 0-15,-3 2 5 16,6 0-5-16,1 1-1 16,6-1 27-16,4 0 17 15,-1 0-17-15,-5 0-9 16,-3-2-12-16,-5 0 10 16,-6 0-5-16,-5-3-10 15,-5 1 5-15,-3-1 0 16,-3 0 4-16,-1 1-2 15,-2-3 4-15,1 2 4 16,5-2-1-16,0 0-4 16,2 0 7-16,2 0-11 15,-5 0 2-15,-2 0 0 16,-4 0 0-16,-4 0-3 0,-5 0-5 16,-2 0-1-16,-6 0 6 15,0 0 3-15,0 0-9 16,-27 8-10-16,-11 1-149 15,-8 0-597-15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5:13.4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0 563 1908 0,'0'0'300'0,"0"0"-246"16,0 0-34-16,0 0 147 0,0 0-6 15,2 174-56-15,3-114-51 16,2-7-14-16,0-8-14 15,1-6-13-15,-2-15-1 16,-1-7-10-16,-5-10-2 16,2-5 12-16,-2-2 37 15,0 0 28-15,0-11 11 16,0-21-24-16,0-14-47 16,0-9-17-16,-2-10 0 15,-1-7 0-15,3 5 0 16,0 7-1-16,0 9-11 15,8 17 0-15,8 13 5 16,6 6-5-16,7 10-8 16,5 5 8-16,10 0 12 15,0 8-6-15,5 13 5 0,-6 8 0 16,-6 0 1-16,-13 0-1 16,-10-1-29-16,-14-1 5 15,0 0 16-15,-19 1 9 16,-21-3 12-16,-6-2-1 15,-4-5-4-15,4-6 3 16,6-8-9-16,8-1 5 16,11-3-5-16,10 0 13 15,6 0-13-15,5 0 6 16,0 0-7-16,2 0-27 16,28 0-13-16,9 14 33 15,10 8 7-15,2 6 9 16,0 7 1-16,-3-2 3 0,-6 1-2 15,-1-3-1-15,-10-7-2 16,-4-7-8-16,-8-5 1 16,-8-7-1-16,-6-5-68 15,-5-10-143-15,0-14-255 16,0-7-838-16</inkml:trace>
  <inkml:trace contextRef="#ctx0" brushRef="#br0" timeOffset="308">375 89 1815 0,'0'0'350'0,"0"0"-254"16,0 0-63-16,0 0 145 15,0 0-12-15,0 0-51 16,165-76-27-16,-131 76-44 15,-6 0-21-15,-12 16-14 16,-11 15 5-16,-5 13 13 16,-12 4 13-16,-14 2 33 15,-6-1 20-15,5-8-15 16,6-15-34-16,13-9-41 16,8-10-3-16,3-2-114 15,32-3 15-15,13-2-40 0,42 0-207 16,-6-12-296-1,-15-3-1211-15</inkml:trace>
  <inkml:trace contextRef="#ctx0" brushRef="#br0" timeOffset="524">1039 641 2176 0,'0'0'358'16,"0"0"-286"-16,0 0-50 15,0 0 85-15,0 0-8 16,185 13-57-16,-136-10-42 0,1 2-103 16,-12 0-247-16,-15 0-526 15</inkml:trace>
  <inkml:trace contextRef="#ctx0" brushRef="#br0" timeOffset="699">979 874 2061 0,'0'0'650'0,"0"0"-510"15,0 0-58-15,0 0 117 16,0 0-80-16,148 4-73 15,-56-4-46-15,-17-7-139 0,-8 0-795 16</inkml:trace>
  <inkml:trace contextRef="#ctx0" brushRef="#br0" timeOffset="1545">1860 161 1753 0,'0'0'368'16,"0"0"-246"-16,0 0-23 15,0 0 105-15,0 0 12 16,0 0-25-16,0 0-70 16,-117-9-33-16,93 48-31 15,-1 18-37-15,4 13-1 16,11 12-8-16,4 2-11 16,6-5 13-16,6-11-13 15,20-13-15-15,9-17-3 16,11-13-13-16,5-18-17 15,7-7-8-15,2-14 7 0,-5-30 12 16,-6-13 23-16,-15-16 14 16,-12-9 36-16,-17-4 43 15,-5-1-25-15,-17 13-3 16,-17 13 2-16,-4 21-7 16,1 23-46-16,5 17-51 15,11 38-190-15,7 17-517 16,12 1-946-16</inkml:trace>
  <inkml:trace contextRef="#ctx0" brushRef="#br0" timeOffset="1712">2401 802 1884 0,'0'0'966'0,"0"0"-752"16,0 0-91-16,0 0-27 15,0 0-96-15,0 0-162 16,0 0-450-16,-9-60-1007 0</inkml:trace>
  <inkml:trace contextRef="#ctx0" brushRef="#br0" timeOffset="2056">2839 138 2514 0,'0'0'374'0,"0"0"-265"16,0 0-24-16,0 0 91 16,-144 141-54-16,119-76-68 15,9 12-28-15,11 3-26 16,5 2 0-16,3-8-39 15,26-16-20-15,9-19-21 16,5-23 23-16,4-16-24 16,4-7 13-16,-5-36 37 15,-3-18 31-15,-14-13 18 16,-10-10 40-16,-13-5 13 16,-6 2-2-16,-9 13-9 0,-21 14-29 15,-1 21-31-15,-7 34-78 16,9 5-266-16,11 9-641 0</inkml:trace>
  <inkml:trace contextRef="#ctx0" brushRef="#br0" timeOffset="2522">3186 183 788 0,'0'0'1576'15,"0"0"-1289"-15,0 0-196 16,0 0 13-16,0 0 5 0,0 0-25 16,0 0-30-16,153-17-24 15,-135 46-18-15,-11 10-2 16,-7 4 8-16,0 5-3 16,-28-2-14-16,-4-3-1 15,-3-4-7-15,3-11 7 16,9-8 0-16,4-8 0 15,10-5 7-15,7-4-7 16,2-3-11-16,0 2-29 16,13 3 1-16,17 2 33 15,5 7 4-15,2 6 2 16,5 3 0-16,-3 9 0 16,-5 6 26-16,-5 1 17 0,-10 0-17 15,-11-6 17 1,-8-1 7-16,0-9 1 0,-13-3 17 15,-20-6-2-15,-6-4-37 16,-10-6-16-16,-2-1 1 16,1-3 5-16,1 0-19 15,10 0-8-15,9 0-19 16,11-5-87-16,19-19-154 16,0 2-464-16,19-4-1079 0</inkml:trace>
  <inkml:trace contextRef="#ctx0" brushRef="#br0" timeOffset="3212">3681 277 1862 0,'0'0'476'0,"0"0"-402"16,0 0 85-16,0 0 78 15,0 0-110-15,0 0-80 16,0 0-13-16,86 0 8 16,-52 0-11-16,7 0-1 15,-1-3-18-15,0 3-3 0,-3-2-8 16,-2 0 0-16,-3-1 4 15,-5 1-4-15,-8-1-1 16,-6-1 6-16,-10 1 0 16,-3 1 34-16,0-3 46 15,-25-2-53-15,-12 0-10 16,-5 2-21-16,-4 0 5 16,-3 5 5-16,7 0-10 15,8 0 19-15,1 5 1 16,12 7-7-16,3 0 3 15,4 0-16-15,5 2-1 16,2 4-1-16,2-4 1 16,5 2-2-16,0 1 1 15,0 3 0-15,0-1 0 16,0 3 2-16,5-3-1 0,9 5 1 16,2-2-2-16,2-1 1 15,3 1-1-15,7-1 0 16,3 3 0-16,1 1 0 15,3 3 0-15,2 4-1 16,-2 1 0-16,-3 1 1 16,-5-2-1-16,-3-4 1 15,-13-4 0-15,-9-2 0 16,-2-3 9-16,-21 1 13 16,-20-4-4-16,-8-4-7 15,-6 0-2-15,2-4 9 16,8-6 3-16,4-2-14 0,9 0-7 15,8 0-21-15,11-15-105 16,8-1-451-16,2-1-978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5:34.6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391 264 1588 0,'0'0'244'0,"0"0"-187"16,0 0-42-16,0 0 80 16,0 0 68-16,0 0-72 15,3 0-46-15,-3 0 36 16,0 0 14-16,0 0-12 15,0 0-17-15,0 0 0 16,0 0 10-16,0 0-2 16,0 0-10-16,-8 0-14 15,-6 0-19-15,-4-7-30 16,-7-5-1-16,2-2 1 16,-1 2-1-16,-3 0 0 0,1-1-9 15,-2 6-3-15,1 0-3 16,1 4 13-16,5 3 1 15,5 0 0-15,2 0-1 16,5 0 2-16,7 0-2 16,-1 0 2-16,1 0 0 15,-3 0-1-15,-1 0 0 16,-2 0-5-16,-3 0-3 16,1 0 3-16,-1 0-5 15,4 0 1-15,1 0-6 16,3 0-1-16,1 0-17 15,-1 0-13-15,1 0-38 16,-2 0-52-16,1 0-23 0,3 0-77 16,0-2-49-16,7 0-823 15</inkml:trace>
  <inkml:trace contextRef="#ctx0" brushRef="#br0" timeOffset="398">215 0 1629 0,'0'0'246'16,"0"0"-184"-16,0 0-3 0,0 0 103 15,0 0-37-15,0 0-50 16,0 0-10-16,-16 16-13 16,0-4-12-16,-3 1-22 15,-6 1-17-15,4-2 8 16,-2 2 23-16,4-4-6 16,0 2-1-16,3-4 5 15,5 1 3-15,6-2-8 16,3 0-24-16,-2-2 0 15,2 0 7-15,2 0-8 0,0 0 0 16,0 2 0 0,0 3-8-16,0 4-12 0,6 3-36 15,25 14-57-15,-4-4-175 16,0-6-349-16</inkml:trace>
  <inkml:trace contextRef="#ctx0" brushRef="#br0" timeOffset="1489">76 305 2 0,'0'0'1534'0,"0"0"-1299"16,0 0-171-16,0 0-29 15,0 0 86-15,0 0 15 16,0 0-49-16,0 5-26 16,0 0-1-16,0 0 7 15,0 0-21-15,0 2-21 16,0 0-17-16,7 2-7 15,5 1 5-15,4 5-1 16,16 6-5-16,-6-4-120 16,1-5-257-16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6:50.3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731 689 1629 0,'0'0'507'0,"0"0"-356"16,0 0-12-16,0 0 90 15,0 0-53-15,0 0-28 16,-146-101-66-16,114 95-26 16,-1 6 22-16,-2 0-48 15,-2 31-18-15,6 22 10 16,3 26-13-16,9 17-7 16,7 15-2-16,12 13 1 0,0 7 8 15,0-10-9-15,25-10 0 16,-1-6-1-16,5-19-9 15,-10-16-5-15,-7-12 4 16,-12-9 11-16,0-12 6 16,-16-6-4-16,-22-13 7 15,-8-5 4-15,-3-13 16 16,-2 0 18-16,5 0 18 16,5-23-10-16,7 3-5 15,9-5-35-15,6 7-2 16,9 5-11-16,10-1-2 15,0 9-84-15,35 5-190 0,16-6-353 16,1 6-622-16</inkml:trace>
  <inkml:trace contextRef="#ctx0" brushRef="#br0" timeOffset="458">0 2352 1891 0,'0'0'385'16,"0"0"-238"-16,0 0 76 16,0 0 23-16,0 0-98 0,0 0-84 15,0 0-35 1,43 0 13-16,6 4-6 0,11 8-36 16,49-6-96-16,-12-6-434 15,-7 0-515-15</inkml:trace>
  <inkml:trace contextRef="#ctx0" brushRef="#br0" timeOffset="954">1230 2189 1751 0,'0'0'682'0,"0"0"-541"15,0 0-105-15,0 0 117 16,0 0 50-16,0 0-86 16,-197 163-51-16,145-141-39 15,-1-8 12-15,3-9 18 16,3-5-35-16,6 0-8 16,14 0-7-16,5-11 14 15,12-15-9-15,10-7-12 16,0-4-13-16,7 1 12 15,21-2-12-15,9 6 12 16,4 15-12-16,5 8 4 16,-3 9 0-16,5 4 1 15,-2 27 8-15,-2 11 14 0,0 13-2 16,0 3 0-16,-1-3-12 16,3-5 1-16,5-14 11 15,1-2-12-15,-2-22 0 16,0-6-3-16,-6-6 6 15,-3-18 3-15,-11-22-6 16,-8-7 0-16,-9-3 17 16,-13 5-17-16,0 1 6 15,-41 1 65-15,-18 17-2 16,-19 8-29-16,-13 6-28 16,7 12-12-16,14 0-7 15,22 0-338-15,26 0-1527 0</inkml:trace>
  <inkml:trace contextRef="#ctx0" brushRef="#br0" timeOffset="2637">1173 277 1422 0,'0'0'327'16,"0"0"-220"-1,0 0-41-15,0 0 80 0,0 0 10 16,-165 107-71-16,128-88-39 16,7-8 10-16,-2-3 40 15,7-8 13-15,-2 0-40 16,1 0-11-16,1-19-20 15,1-8 4-15,2-5-7 16,0-2-26-16,9 1-8 16,5-4 9-16,8-2-9 15,0 3 1-15,0-2-2 16,18 6 0-16,10 0 10 16,6 8-9-16,3 4-1 15,7 5 1-15,3 13-1 16,-1 2 4-16,4 0-4 0,0 2 0 15,-3 27 5-15,-6 8-5 16,-4 8 0-16,-3-3 0 16,-3-2 0-16,-6 3 2 15,2-6-2-15,-4-5 1 16,2-8 4-16,0-10-4 16,2-3-1-16,5-11 0 15,5 0 0-15,4 0 0 16,5-6 0-16,2-13 0 15,1-5 1-15,-3 0-1 0,-1-2 0 16,-9 2 0 0,-7-4-2-16,-7 4 2 0,-14-6-11 15,-8 2 11-15,0 0 18 16,-14 3-18-16,-27 0 27 16,-15 5 14-16,-9 9 39 15,-13 3-6-15,-3 8-34 16,0 0 8-16,3 0-12 15,12 19-28-15,14 7-8 16,26 21-57-16,17-8-289 16,9-5-838-16</inkml:trace>
  <inkml:trace contextRef="#ctx0" brushRef="#br0" timeOffset="3738">2258 1244 1728 0,'0'0'372'0,"0"0"-173"0,0 0-73 16,0 0 27-16,0 0 8 16,0 0-57-16,38-93-53 15,2 80-14-15,4 7-28 16,2 6 5-16,-3 14 20 15,-2 28-32-15,-12 14 4 16,-15 7 6-16,-14 11-11 16,0 2 19-16,-6-9-11 15,-24-2-9-15,-5-9 21 16,-2-12-21-16,9-13 21 0,2-14-5 16,15-14 17-16,4-3-12 15,7-14-21-15,4-28-160 16,29-12-94-16,42-38-213 15,-7 17-23-15,-1 7-573 0</inkml:trace>
  <inkml:trace contextRef="#ctx0" brushRef="#br0" timeOffset="3934">2822 1160 1515 0,'0'0'603'0,"0"0"-300"16,0 0-38-16,0 0 20 15,0 0-110-15,0 0-72 0,0 0 5 16,-129 185-48-1,118-121 9-15,11 4-29 0,0-12-23 16,11-13 4-16,21 1-21 16,9-19-12-16,5-8 10 15,7-9-95-15,1-8-92 16,17-25-182-16,-15-18-374 16,-10 5-1286-16</inkml:trace>
  <inkml:trace contextRef="#ctx0" brushRef="#br0" timeOffset="4302">2959 658 1776 0,'0'0'490'0,"0"0"-377"15,0 0 34-15,0 0-3 16,0 0-28-16,178-124-63 15,-129 118-37-15,-6 6 21 16,-18 12-17-16,-18 30 8 16,-7 9 29-16,-32 11 6 15,-24 2-3-15,-9-2-23 16,0-12 2-16,6-9 15 16,15-15-42-16,15-17 12 15,21-9 43-15,8 0-40 16,0-3-27-16,27-20-9 15,14 5 9-15,4-3-3 0,1 8 3 16,0 9-3 0,2 4-3-16,-2 0 6 0,-3 6-6 15,4 8 0-15,33 9-86 16,-10-12-182-16,-5-3-617 0</inkml:trace>
  <inkml:trace contextRef="#ctx0" brushRef="#br0" timeOffset="4700">4377 1213 1925 0,'0'0'539'16,"0"0"-440"-16,0 0 43 16,0 0 73-16,-35-162-40 15,10 125-75-15,-12 1-4 16,-4 16-24-16,-6 0-8 16,0 20 2-16,1 0-36 15,3 12 5-15,5 33-13 16,7 12 2-16,9 25 17 15,9 22-35-15,13 15 12 16,0 6-1-16,19 7-16 0,10-6 12 16,1-11-13-1,-1-15 1-15,-8-12-6 0,-5-24 5 16,-7-17-22-16,-6-7-70 16,-3-28-186-16,0-10-452 15,-6-2-873-15</inkml:trace>
  <inkml:trace contextRef="#ctx0" brushRef="#br0" timeOffset="4860">3734 1494 2208 0,'0'0'365'0,"0"0"-113"0,0 0-40 15,193-17-106-15,-99 5-62 16,74 4-44-16,-21-6-186 15,-11 4-585-15</inkml:trace>
  <inkml:trace contextRef="#ctx0" brushRef="#br0" timeOffset="5112">5205 484 2362 0,'0'0'521'0,"0"0"-424"15,-149 149 26-15,74-18 76 0,0 46-33 16,15 42-74-16,23 2-16 16,31-43-55-16,6-53-20 15,9-51-1-15,25-25-13 16,17-4-101-16,51-8-154 15,-9-7-454-15,-5-30-855 0</inkml:trace>
  <inkml:trace contextRef="#ctx0" brushRef="#br0" timeOffset="5536">5202 1252 1949 0,'0'0'787'0,"0"0"-578"0,0 0-161 16,0 0 46-16,0 0 60 16,0 0-88-16,180-56-38 15,-139 98-10-15,-14 15-18 16,-17 11 35-16,-10 6-17 16,0 2-18-16,-24-8 0 15,-2-12-27-15,7-17-35 16,8-19-37-16,8-20-5 15,3 0 9-15,3-26-77 16,30-30-4-16,14-14 15 16,10-3-47-16,-5 3 58 15,-5 8 85-15,-10 18 65 0,-16 18 72 16,-11 15 159-16,-10 11 69 16,0 6-19-16,-5 35-55 15,-21 13-47-15,1 7-56 16,0 8-24-16,7-14 20 15,9-5-76-15,9-14-35 16,0-7-8-16,25-12-17 16,18-17-76-16,60 0-105 15,-12-26-433-15,-5-10-491 0</inkml:trace>
  <inkml:trace contextRef="#ctx0" brushRef="#br0" timeOffset="5797">5921 633 2277 0,'0'0'601'0,"0"0"-459"16,0 0-99-16,0 0 97 16,0 0 20-16,0 0-51 15,233 146-83-15,-136-68-17 16,10 17 42-16,-2 12-2 15,-2 28-14-15,-22 30-22 16,-38-11-5-16,-30-17-2 16,-23-19-6-16,-45-34-60 15,-14 3-35-15,-37 5-134 0,20-30-316 16,13-31-631-16</inkml:trace>
  <inkml:trace contextRef="#ctx0" brushRef="#br0" timeOffset="6298">7663 1359 2746 0,'0'0'366'0,"0"0"-288"16,0 0-2-16,-203-34 86 0,122 34-45 16,0 38-26-16,6 8-68 15,16 13 5-15,19 11 3 16,18-6-30-16,22 4 9 16,6-1-10-16,40-16-30 15,23-15 9-15,9-16-57 16,12-20-33-16,-2-6-45 15,-4-39-45-15,-9-16 25 16,-13-15 56-16,-13-42 71 16,-17-33 49-16,-23-42 13 15,-9 13 67-15,0 43 72 0,-6 43-16 16,-7 56 27 0,7 6-25-16,-3 8-27 0,5 10 8 15,1 14-68-15,3 46-32 16,0 78-13-16,0 63 2 15,0 27 44-15,0 3-51 16,0-46 11-16,0-54 9 16,3-30-21-16,4-19-20 15,8-7-74-15,22-7-95 16,1-12-288-16,-3-34-677 0</inkml:trace>
  <inkml:trace contextRef="#ctx0" brushRef="#br0" timeOffset="6712">8167 1409 2405 0,'0'0'490'0,"0"0"-387"16,0 0-33-16,0 0 109 16,0 0-18-16,0 0-95 15,191 18-28-15,-161 32-23 16,-11 17-15-16,-16 19 35 15,-3 4-35-15,-6 10-5 16,-22-14-2-16,5-22-43 16,4-21 13-16,11-31-1 15,8-12-17-15,0-19-69 16,32-42-58-16,14-15 61 0,13-11 24 16,3-6-62-1,0 6 41-15,-5 18 88 0,-17 4 30 16,-12 24 128-16,-18 21 140 15,-10 14 71-15,-7 6-103 16,-34 32-137-16,-8 25-7 16,-7 21 7-16,4 10-20 15,14-4 11-15,19-4-52 16,19-23-37-16,12-15-1 16,47-22-39-16,57-20-54 15,89-28-177-15,-17-20-527 16,-11-8-1804-16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5:37.1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25 389 1273 0,'0'0'305'0,"0"0"-220"15,0 0-39-15,0 0 42 16,0 0-38-16,0 0 2 15,0 0-14-15,67 17-7 0,-41-5 26 16,1 5-19 0,3 5 20-16,-6 1-19 0,-3 2-9 15,-3-2-17-15,-7-1 39 16,-3-2-28-16,-4-4-4 16,-4-1 1-16,0-5 7 15,0-1 18-15,-20 1 6 16,-4-6-28-16,-6-1-8 15,-2-3 14-15,4 0-18 16,-2 0-5-16,9-14 5 16,0-6-3-16,7-4-9 15,0 3-7-15,9-4 6 16,-1 4-5-16,6 2 5 16,0-1 0-16,0 6-7 0,0 0 7 15,4-1 0-15,6 5-6 16,3 1 5-16,1-1 2 15,5 1 10-15,-1-1 17 16,6 3-9-16,1-1-3 16,1 3 0-16,1 1 1 15,2 1 15-15,0 1-16 16,-1 2-7-16,-2 0 5 16,3 0 26-16,-5 0-12 15,1 0-18-15,-2 0-9 16,-2 0-64-16,4-17-133 15,-9 3-196-15,-8-1-710 0</inkml:trace>
  <inkml:trace contextRef="#ctx0" brushRef="#br0" timeOffset="1175">0 194 1187 0,'0'0'392'0,"0"0"-244"15,0 0-50-15,0 0 0 16,0 0 10-16,0 0 20 15,0 0-6-15,14 0-40 0,4-12-24 16,7-4-1-16,1-2-5 16,1-1-12-16,0 0-15 15,0 0 18-15,-1 2 2 16,-4 3-14-16,2-3-4 16,-6 4-3-16,1-1-6 15,-3 5-2-15,-5 4 8 16,-6 3 5-16,0 2-1 15,-1 0 33-15,-2 2-26 16,6 14-13-16,5 6 35 16,1 7-15-16,5 0-33 15,23 7-9-15,-4-7-210 0,-3-10-494 16</inkml:trace>
  <inkml:trace contextRef="#ctx0" brushRef="#br0" timeOffset="3646">897 406 1719 0,'0'0'525'16,"0"0"-418"-16,0 0 10 16,0 0 93-16,0 0-81 15,0 0-79-15,0 0-23 16,93 2-4-16,-47-9-17 15,5 3-6-15,-1 1-121 16,1 3-196-16,-11 0-252 16,-14 0-1248-16</inkml:trace>
  <inkml:trace contextRef="#ctx0" brushRef="#br0" timeOffset="3840">920 574 2126 0,'0'0'466'0,"0"0"-429"16,0 0-6-16,0 0 71 16,0 0-44-16,0 0-58 15,201 7-84-15,-140-7-461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5:43.8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 0 1463 0,'0'0'398'0,"0"0"-286"16,0 0-86-16,0 0 51 16,0 0 4-16,0 0-39 15,141 7-17-15,-93-4-19 0,-4-1-6 16,-5-2 0-16,-6 2-2 16,-12-2 2-16,-8 3 0 15,-10-1 0-15,-3 0 22 16,0 1 85-16,-19-1-8 15,-11-2-56-15,-4 0-22 16,-3 0-2-16,-1 0-1 16,1 0 9-16,2-2 28 15,6-1 6-15,1 3-24 16,7 0 17-16,3 0-23 16,4 0-2-16,7 5-19 15,0 9-10-15,2 6 0 16,5 4 0-16,0 2 2 0,0 1 11 15,0-1-11 1,0-1 4-16,0-7 6 0,0-3-11 16,3-5 6-16,-1-5-7 15,2-3 0-15,-1 1 14 16,-3-3-13-16,2 0-1 16,1 0 0-16,1 0-3 15,8 0-15-15,1 0 6 16,8 0 8-16,7 2 2 15,0 5-2-15,4 7 4 16,3 3-1-16,-5 5 1 16,0 2 0-16,-9-2-14 15,-5 1-19-15,-9-1 33 16,-4-5-3-16,-3 0 3 16,0 0 31-16,-10-5-10 0,-15 0 7 15,-3 0-10-15,-5-5-9 16,4-5 15-16,-1-2 14 15,6 0 10-15,6 0-8 16,2-2-9-16,2-8-14 16,4 1-17-16,1 0-6 15,4 4-11-15,3 0-32 16,2 0-74-16,0-2-96 16,7 2-309-16,9-3-237 0</inkml:trace>
  <inkml:trace contextRef="#ctx0" brushRef="#br0" timeOffset="518">858 36 1709 0,'0'0'554'16,"0"0"-387"-16,0 0-51 15,0 0 105-15,0 0 33 16,0 0-109-16,-139-29-72 15,107 29-17-15,-1 10-9 16,-1 18-27-16,-1 8-11 16,5 13 4-16,7 4-12 15,4 7-1-15,10 0-1 16,9 0-1-16,0-7-43 16,16-5-47-16,17-12-25 15,10-9-16-15,2-16-29 16,1-8 40-16,-2-3 24 15,-5-5-10-15,-11-16 43 16,-12-1 65-16,-9-2 28 16,-7 2 63-16,-14 3 19 0,-23 5 27 15,-12 2-23-15,-7 4-51 16,-6 6-42-16,9 2-21 16,7 0-29-16,23 0-125 15,9 5-160-15,14 0-497 0</inkml:trace>
  <inkml:trace contextRef="#ctx0" brushRef="#br0" timeOffset="1095">1103 108 1220 0,'0'0'1068'16,"0"0"-908"-16,0 0-150 16,0 0-9-16,0 0 13 15,0 0-4-15,0 0-10 16,169 0-10-16,-129 0-54 16,-6 0 3-16,-4 0-7 15,-9 0 13-15,-10 0 13 16,-8 0 37-16,-3 0 5 15,-3 0 83-15,-24 0-11 16,-5 0-15-16,-8 0 15 0,-6 0 15 16,-1-5 9-16,1 3-5 15,0 2 23-15,7 0-37 16,4 0 16-16,11 0-5 16,6 0-43-16,9 9-25 15,9 4-20-15,0-2-6 16,0 6 0-16,11 5-13 15,13-1-4-15,3 1-8 16,5 3-4-16,-1-2 21 16,-1 2 3-16,2-2 6 15,-4-1 4-15,-7-2-10 16,-3-2 6-16,-8 2 4 16,-4-3 1-16,-6-3 0 0,0-2 12 15,-6 0 10-15,-17 1 8 16,-3-4-29-16,-7 0 11 15,1-4-1-15,2 0-11 16,7-5 0-16,4 0-9 16,11 0-81-16,8-21-153 15,0-4-360-15,16-1-1428 0</inkml:trace>
  <inkml:trace contextRef="#ctx0" brushRef="#br0" timeOffset="1659">1633 93 1991 0,'0'0'481'0,"0"0"-384"0,0 0-12 15,0 0 118-15,0 0-73 16,0 0-94-16,0 0-18 15,104-50-10-15,-69 50 18 16,0 0 7-16,-6 0-14 16,-3 12-10-16,-1 10-8 15,-9 4 0-15,-3 3 8 16,-10 7 8-16,-3 2 11 16,0 6 2-16,-24 2-4 15,-14 0-4-15,-1-3 5 16,-5-5 25-16,7-6-7 0,5-9 5 15,8-6 28 1,6-4-21-16,4-6-17 0,9-2-4 16,-1-3 0-16,6-2-9 15,0 0-9-15,0 0-3 16,0 0 5-16,0 0-19 16,11 0 8-16,10 0 0 15,11 0 12-15,6 0-3 16,5 0-10-16,4 0-7 15,1 0 6-15,-2 0-5 16,0 0-1-16,-4 0 9 16,-2 0-9-16,-8 0 4 15,-4 0-5-15,-10 0 0 16,-7 0 14-16,-6 0-8 0,-2 0-6 16,-3 0 20-16,0 0-20 15,0 0-9-15,-30-5-128 16,4-2-242-16,-6 0-849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5:47.0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5 809 1600 0,'0'0'531'15,"0"0"-367"-15,0 0 26 16,0 0 57-16,0 0-71 16,0 0-98-16,-3 14-32 15,19-4-28-15,17 2 28 16,6 7 11-16,7 0-27 16,5 3-12-16,0 0-10 15,2-3-7-15,-4-4 8 0,-7-1-8 16,-1-2 0-16,-13-3-1 15,-3-1 0-15,-11-3-48 16,-4-3-57-16,-6-2-98 16,-4 0-140-16,0-10-216 15,-4-2-1307-15</inkml:trace>
  <inkml:trace contextRef="#ctx0" brushRef="#br0" timeOffset="418">245 730 1513 0,'0'0'271'0,"0"0"-198"16,0 0-10-16,0 0 128 15,0 0-48-15,0 0-79 16,0 0-1-16,-2 0 26 16,-1 0 9-16,1 0 35 15,-1 0 0-15,-5 4-36 16,-2 1-10-16,-6 0-25 16,-9 2-36-16,-1 2-26 15,-6 4-1-15,-1 1 1 16,4 1-1-16,5-1 1 0,8-2 12 15,5-2-4-15,6 0-7 16,5-1 1-16,0 5-2 16,0 8 1-16,23 2-1 15,7 3-6-15,10-1-24 16,1-2-47-16,3-2-68 16,18-8-79-16,-11-2-152 15,-11-10-445-15</inkml:trace>
  <inkml:trace contextRef="#ctx0" brushRef="#br0" timeOffset="1265">865 258 1661 0,'0'0'352'0,"0"0"-268"15,0 0-43-15,0 0 90 16,0 0-5-16,0 0-83 16,0 0 8-16,35 79-2 15,-19-43-20-15,-2 3-14 16,-3-5-1-16,-1-6-7 16,-1-8-6-16,-2-8 0 15,-3-7 5-15,-2-5-6 16,-2 0 28-16,0 0 46 15,3-10 7-15,-3-14-9 0,2-5-51 16,3-5-13-16,4-2-6 16,1 0-1-16,3 2 0 15,6 6-1-15,3 8-6 16,2 8-7-16,2 10 13 16,1 2 24-16,-3 2-6 15,1 22-2-15,-4 8 4 16,-3 1 16-16,-4 3-11 15,-3 1-11-15,-6-6-2 16,0-5-4-16,-2-4 6 16,0-8-14-16,0-6-1 15,2-6-44-15,11-2-152 16,0 0-176-16,0-2-329 0</inkml:trace>
  <inkml:trace contextRef="#ctx0" brushRef="#br0" timeOffset="1525">1642 426 2311 0,'0'0'387'16,"0"0"-296"-16,0 0 7 0,0 0 53 15,0 0-95 1,0 0-26-16,0 0-3 0,125 0-15 16,-85 2-12-16,1 3-7 15,-4 5-71-15,3 0-238 16,-8 0-342-16,-14-1-297 0</inkml:trace>
  <inkml:trace contextRef="#ctx0" brushRef="#br0" timeOffset="1716">1716 638 431 0,'0'0'2289'16,"0"0"-1947"-16,0 0-225 0,0 0 56 15,0 0-29 1,0 0-75-16,0 0-45 0,83 5-24 15,-18-5-101-15,-9 0-522 16,-8 0-2028-16</inkml:trace>
  <inkml:trace contextRef="#ctx0" brushRef="#br0" timeOffset="3918">2503 318 1588 0,'0'0'238'16,"0"0"-188"-16,0 0-31 15,0 0-6-15,0 0 0 16,0 0 6-16,127-106-11 16,-99 68-7-16,-5 1 26 15,-7 4 101-15,-5 9 48 16,-6 5-23-16,-5 9-17 0,0 7 6 15,0 3 6-15,0 0-42 16,0 20-67-16,0 16-24 16,0 12 3-16,0 10-18 15,0 2 0-15,0 0 11 16,5-7-11-16,7-8-49 16,6-3-120-16,-2-16-172 15,-5-9-472-15</inkml:trace>
  <inkml:trace contextRef="#ctx0" brushRef="#br0" timeOffset="4241">2919 239 1588 0,'0'0'311'16,"0"0"-217"-16,0 0-72 15,0 0 82-15,0 0 47 16,0 0-52-16,0 0-18 16,150-143-27-16,-126 120 11 15,-8 3 19-15,-7 11 34 16,-4 4 13-16,-5 5-28 16,0 5-15-16,0 24-44 15,2 14 1-15,-2 10 6 16,3 5-17-16,-1-1-26 15,2-4-7-15,1-7-1 16,0-8-33-16,3-6-54 0,2-6-172 16,2-9-339-16,-5-5-351 15</inkml:trace>
  <inkml:trace contextRef="#ctx0" brushRef="#br0" timeOffset="4954">3428 5 1635 0,'0'0'561'16,"0"0"-428"-16,0 0-113 16,0 0 42-16,0 0 37 0,0 0-35 15,0 0-34-15,149 0-21 16,-98 3-8-16,6-1 0 15,-2 3 6-15,-1-5 6 16,-12 2-13-16,-10-2 0 16,-13 0 0-16,-13 0 0 15,-6 0 29-15,-6 0 123 16,-29 0-86-16,-10 0-26 16,-8 0-4-16,-7-4 1 15,5-1-14-15,4 0-16 16,5 2 26-16,6 3 22 15,8 0-32-15,6 0-1 0,4 0-21 16,9 0 14-16,5 0-5 16,3 13-9-16,5 5-2 15,0 9 1-15,0 4 0 16,0 3 11-16,2-3-10 16,5 1-1-16,2-4 0 15,-1-1 0-15,0-6 12 16,-3-3-6-16,0-6-6 15,-1-7 10-15,-2-3-10 16,-2-2 0-16,3 0 6 16,-1 0-4-16,3 0 19 15,2 0-14-15,2 0-1 16,10-2-6-16,6-1 0 16,7 3 0-16,3 0 0 15,0 0 0-15,2 17 0 0,-2 2 1 16,-6 8-1-16,-3-1 0 15,-7 5-8-15,-8-2 8 16,-8 0 0-16,-3 0 1 16,-3 0 15-16,-27-3 25 15,-12-2-9-15,-6-2 4 16,-8-8 6-16,-1-6-9 16,6-6-6-16,9-2 0 15,10 0 3-15,8 0-30 16,8-2-29-16,13-15-64 15,3 4-442-15,0-3-1231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2.0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92 85 0,'0'0'1802'16,"0"0"-1479"-16,0 0-234 0,0 0 25 16,0 0 107-16,0 0-49 15,0 37-74-15,0-37-18 16,0 0-32-16,6 0 4 15,11 0-39-15,17 4 13 16,12 5 26-16,15 4-22 16,15 2-16-16,14 3-8 15,7-2-6-15,4-3 18 16,2-3-18-16,-3-7-3 16,-7 0-3-16,-15-3 1 15,-21 0 5-15,-21 0 0 16,-16 0 1-16,-17 0 11 15,-3 0-5-15,0-12 23 0,-29-5 30 16,-12-5-41-16,-5-5 26 16,-8 1-1-16,1-2-19 15,0 1 31-15,2 7-32 16,11-2 7-16,10 10 28 16,10-1-26-16,11 11-2 15,1-3-10-15,8 5-19 16,0 0-4-16,11 0-13 15,25 16 6-15,21 11 3 16,6 10 6-16,7-2 0 16,-3-1 0-16,-4-1 2 15,-11-7 2-15,-12-1-4 16,-14-7-10-16,-13-6 9 16,-13-1 2-16,0 8-1 0,-36 5 14 15,-21 8-13-15,-13 8-2 16,-1-5-22-16,9-3-31 15,18-11-39-15,33-21-175 16,11 0-428-16,0-7-957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3.2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2730 0,'0'0'380'0,"0"0"-268"16,0 0-88-16,0 0 85 15,0 0 2-15,0 0 17 16,0 0-77-16,228 6-44 16,-124-6-4-16,-8 0-3 15,-9 0-87-15,-13 0-102 16,-24 8-370-16,-27 5-193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3.4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54 1495 0,'0'0'1447'0,"0"0"-1209"16,0 0-87-16,0 0 10 15,0 0-34-15,208-6-40 16,-121-3-87-16,35-10-61 16,-21 7-200-16,-14 4-1014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2.6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254 776 1224 0,'0'0'1003'16,"0"0"-803"-16,0 0-159 16,0 0 102-16,0 0 87 15,0 0-96-15,0 0-46 16,73 174-59-16,-45-108-2 16,-2-2-18-16,8-8-2 0,5-15-14 15,1-14 5-15,1-16-49 16,-1-11-11-16,0 0-19 15,-7-30-31-15,1-11 42 16,-11-14 49-16,-3-5 21 16,-10 0 30-16,-3 3 77 15,-4 11 43-15,-3 8-22 16,0 17 13-16,0 10-23 16,0 11-25-16,0 0 14 15,0 28-73-15,0 32-22 16,7 25 35-16,3 20-38 15,8 16 1-15,-3 8-10 0,8 4 9 16,5-4 20-16,-1-8-29 16,-7-23 1-16,-8-23 28 15,-12-19-22-15,0-18 10 16,-36-18-10-16,-15-16-7 16,-8-4 26-16,-1-30-26 15,3-22 0-15,10-16-15 16,13-7 15-16,22-10-38 15,12-5-41-15,26-46-74 16,20 22-130-16,1 12-558 0</inkml:trace>
  <inkml:trace contextRef="#ctx0" brushRef="#br0" timeOffset="330">0 569 2184 0,'0'0'304'0,"0"0"-217"15,0 0-20-15,0 0 54 16,80-154 88-16,-7 77-77 15,14-6-63-15,8 6 19 16,-9 6-28-16,-13 18-2 16,-15 20 25-16,-12 16-32 0,-12 17 1 15,-1 0 5-15,1 24-15 16,2 23-40-16,12 8-2 16,4 5-125-16,35 15-143 15,-9-15-503-15,-5-11-1536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5.8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0 463 2393 0,'0'0'711'0,"0"0"-711"15,0 0 14-15,0 0-14 0,0 0 112 16,203 4-55-16,-102 0-19 16,6 3-37-16,0 0-1 15,-4-3-34-15,4 3-154 16,-31-4-487-16,-21 0-604 0</inkml:trace>
  <inkml:trace contextRef="#ctx0" brushRef="#br0" timeOffset="179">521 0 2643 0,'0'0'309'0,"0"0"-237"0,0 0-17 15,3 200 62-15,3-102-57 16,-1 5-60-16,-2-2 0 16,-3 18-156-16,0-18-491 15,0-29-735-15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4.6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171 797 1994 0,'0'0'266'0,"9"250"-192"16,-2-16 33-16,-7 37 30 16,0-13 1-16,0-59-17 15,0-72-80-15,0-40-28 16,0-24-6-16,0 0-5 15,0-2-4-15,0-14-32 16,0-47-99-16,0 0-193 0,0-26-437 0</inkml:trace>
  <inkml:trace contextRef="#ctx0" brushRef="#br0" timeOffset="428">0 749 636 0,'0'0'1364'0,"0"0"-1163"16,0 0-68-16,0 0 39 16,0 0 7-16,0 0-9 15,204-130-57-15,-124 130-17 16,7 18-66-16,0 22-21 16,-14 8 15-16,-19 12-18 0,-21 4-6 15,-26 2 0 1,-7 2 1-16,-31-4 18 0,-21-4-19 15,-9-9 0-15,-2-10 15 16,10-7-15-16,9-13-2 16,21-10 2-16,12-6-13 15,11-5 5-15,11 0-99 16,36 0 38-16,16 0 21 16,10 0-69-16,8 0 29 15,-12 0 17-15,-11 17 8 16,-15 8 63-16,-20 3 15 15,-16 10 31-15,-7-2 105 0,-24 3-45 16,-33-3 0-16,-10-6-16 16,-5-4-47-1,2-6-2-15,16-15-41 0,16-5-84 16,38-5-176-16,0-23-397 16,8-2-807-16</inkml:trace>
  <inkml:trace contextRef="#ctx0" brushRef="#br0" timeOffset="677">1033 1469 2094 0,'0'0'350'16,"0"0"-234"-16,0 0 39 16,0 0 81-16,0 0-108 15,64 171-95-15,2-157-6 0,24-8-27 16,8-6 1-16,1-24-9 15,-15-18-2-15,-24-7-8 16,-30 2 16-16,-30 2 2 16,-7 6 33-16,-50 10 3 15,-22 4-36-15,-16 3-6 16,-41-17-184-16,26 3-336 16,12 4-826-16</inkml:trace>
  <inkml:trace contextRef="#ctx0" brushRef="#br0" timeOffset="956">56 416 2340 0,'0'0'337'16,"0"0"-243"-16,0 0-60 15,0 0 80-15,0 0 6 16,188-173-43-16,-84 111 1 16,9 1-22-16,-9 13 5 15,-14 12 5-15,-24 15-29 16,-18 14-19-16,-15 7 12 16,-4 0-21-16,6 28-9 15,37 29-96-15,0-3-240 0,-2-6-609 16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7.7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89 2914 0,'0'0'213'0,"0"0"-213"15,0 0 0-15,0 0 57 16,0 0 61-16,208-92-39 15,-128 92-59-15,3 26-14 16,-6 22 0-16,-16 18 0 0,-18 11 31 16,-26 14-36-1,-17 5-1-15,0-3 0 0,-37-8-6 16,-7-13-42-16,7-22-69 16,11-22-48-16,15-24-40 15,11-4-72-15,5-45-59 16,38-26 122-16,21-15 82 15,12-13 40-15,10-7 86 16,1 10 6-16,-12 12 217 16,-20 23 74-16,-20 28 79 15,-21 25-38-15,-14 8-77 16,0 39-125-16,-32 30-15 0,-5 12-22 16,8 10 27-1,12-5-52-15,17-11-43 0,20-20-25 16,50-28-40-16,88-34-124 15,-16-31-299-15,-7-10-1231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1:51.8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765 165 2087 0,'0'0'266'16,"0"0"-192"-16,0 0-67 15,0 0 26-15,0 0 144 16,0 0 9-16,3 12-62 15,0-12-41-15,-3 0-3 16,0 0 13-16,0 0-9 16,-6-4-32-16,-23-12-25 15,-11-4 0-15,-12 4 0 0,-7 1-18 16,-14 12 8-16,3 3-11 16,-3 0-6-16,8 26 0 15,6 10-1-15,8 8 1 16,18 7-17-16,10 9 1 15,14-2-17-15,9 4 0 16,9 0 7-16,32-6-26 16,9-6 24-16,15-5 16 15,5-3-11-15,0-4-4 16,3 2 12-16,-8 0 14 16,-6 2-17-16,-9 0 16 15,-9 0-4-15,-14 1 5 16,-11-5-5-16,-16 2 6 15,-3-4 6-15,-44 2 14 16,-21 4 19-16,-16-4-6 0,-13-7 10 16,0-6-7-16,3-11 3 15,16-9-8-15,13-5-2 16,12 0-19-16,12-17-10 16,11-8-42-16,27-36-100 15,3 5-159-15,3-3-490 0</inkml:trace>
  <inkml:trace contextRef="#ctx0" brushRef="#br0" timeOffset="266">1257 95 2661 0,'0'0'476'0,"0"0"-423"16,0 0-43-16,0 0 56 16,4 143 84-16,-1-20-63 15,-3 44-45-15,0-9-30 16,0-15 3-16,0-31-5 16,0-33-10-16,0-3-33 15,-3-6-59-15,-7-30-108 16,4-24-335-16,-4-16-382 0</inkml:trace>
  <inkml:trace contextRef="#ctx0" brushRef="#br0" timeOffset="438">898 678 2345 0,'0'0'498'0,"0"0"-440"16,0 0-58-16,0 0 107 15,0 0 11-15,0 0-48 16,250 6-70-16,-101-4-81 16,-18-2-273-16,-22 0-461 0</inkml:trace>
  <inkml:trace contextRef="#ctx0" brushRef="#br0" timeOffset="1120">1771 731 2390 0,'0'0'571'0,"0"0"-456"15,0 0-20-15,0 0 2 16,-172 98 48-16,136-50-62 16,1 6-47-16,13 1-26 15,12-1-10-15,10-9-16 16,0-6-49-16,29-9-72 15,12-15-84-15,8-15-110 16,4 0-7-16,4-39 14 16,-5-19 103-16,-12-2 80 0,-8-2 108 15,-13 9 33-15,-11 17 131 16,-5 16 58-16,-3 20 79 16,0 4 29-16,0 36-127 15,0 22-53-15,0 14 13 16,0-1-53-16,0-4-42 15,10-18-35-15,25-19-9 16,8-20-63-16,7-14-19 16,3-12-11-16,0-32 27 15,2-12 31-15,-1-14-2 16,-8-1 20-16,-1 4 19 16,-9 14 6-16,-10 21 1 0,-10 28 28 15,-10 4 45-15,-6 41 66 16,0 29-58-16,-13 18-39 15,-6 6-18-15,-3-7 19 16,11-17-24-16,1-16-4 16,7-26-15-16,3-17 0 15,0-11 0-15,0 0 0 16,0-25 5-16,0-22-5 16,5-19-1-16,17-8-8 15,10-8 9-15,8 0 2 16,7 13-2-16,0 15-2 15,0 24 2-15,-1 24 16 16,1 6 52-16,-3 31 50 0,2 19-39 16,-5 12-20-1,-10 5-38-15,-6-2-9 0,-9-7-12 16,-5-10-18-16,-3-14-81 16,0-23-111-16,-5-11-383 15,0 0-395-15</inkml:trace>
  <inkml:trace contextRef="#ctx0" brushRef="#br0" timeOffset="1586">3399 863 2242 0,'0'0'535'0,"0"0"-436"15,0 0-71-15,-161 0 90 16,109 2 77-16,-5 18-34 16,4 11-57-16,4 14-64 15,5 9-19-15,10 3-6 16,12 5-7-16,16 0-8 16,6-11-1-16,15-11-20 15,28-16-41-15,16-24-49 16,11 0-49-16,5-41-54 15,1-23-16-15,-4-16-14 16,-9-4-7-16,-16-11 104 16,-11-11 98-16,-14-32 49 0,-12-29 89 15,-10 9 87 1,0 29 40-16,0 37-10 0,0 52 11 16,0 24-17-16,0 16 4 15,0 42-96-15,0 90-69 16,0 61 13-16,0 23 4 15,0-29-11-15,0-46-3 16,0-60-42-16,6-16 0 16,10-7-60-16,3-10-62 15,15-34-126-15,-6-14-365 16,-4-14-447-16</inkml:trace>
  <inkml:trace contextRef="#ctx0" brushRef="#br0" timeOffset="2253">4142 759 542 0,'0'0'2039'16,"0"0"-1700"-16,0 0-203 16,0 0 8-16,0 0 31 15,-193 24-27-15,130-4-59 16,4 15-47-16,3 7-23 15,12 2-13-15,13 10-6 16,19 0-5-16,12-4-20 16,3-2-38-16,37-9-39 0,12-14-73 15,12-19-95 1,4-6-56-16,0-16-39 0,-2-24 111 16,-9 0 163-16,-14 0 76 15,-18 13 15-15,-12 10 106 16,-13 12 195-16,0 5-15 15,-5 0-101-15,-9 27-88 16,4 7-8-16,4 6-9 16,6-4-55-16,0-4-25 15,27-14-23-15,11-14-76 16,13-4-21-16,3-14 50 16,3-28-15-16,-1-10-22 15,-5-6 23-15,-11-4 58 16,-9 8 15-16,-13 10 11 0,-8 17 26 15,-7 12 93-15,-3 15 80 16,0 7-23 0,0 33-116-16,0 22-27 0,-7 14 37 15,4 8-23-15,3-3-19 16,0-5-17-16,19-12-11 16,6-15 0-16,-4-19-24 15,-5-16-21-15,-6-14-26 16,-10-8 50-16,0-36 21 15,0-16 0-15,-10-13 0 16,-12-5 6-16,1-4-6 16,2 7 9-16,10 7 16 15,6 12 23-15,3 12-10 0,3 12-17 16,31 14-11 0,10 8-1-16,11 10-9 0,36 0-30 15,-16 0-231-15,-12 10-637 0</inkml:trace>
  <inkml:trace contextRef="#ctx0" brushRef="#br0" timeOffset="2756">5456 916 2519 0,'0'0'534'16,"0"0"-480"-16,0 0-40 0,0 0 130 16,0 0 8-16,0 0-63 15,-159-143-34-15,104 143-31 16,-4 0-6-16,-5 34-1 16,5 14-2-16,7 13 3 15,8 5-12-15,15 0-6 16,21 0 8-16,8-11-8 15,8-5-21-15,33-13-29 16,15-17-22-16,14-18-46 16,3-2-90-16,5-33-74 15,-3-24-50-15,-10-15 4 16,-11-16 99-16,-16-16 146 16,-17-35 83-16,-15-38 46 0,-6 9 145 15,0 22 39 1,-3 31 25-16,-3 48 21 0,2 14-26 15,-2 10-56-15,6 39-20 16,0 6-24-16,0 79-72 16,0 71-22-16,0 61 8 15,6 19-25-15,4-9-10 16,3-59-19-16,-1-63-5 16,4-34-5-16,2-25-69 15,20-20-152-15,-8-10-293 16,-1-12-923-16</inkml:trace>
  <inkml:trace contextRef="#ctx0" brushRef="#br0" timeOffset="3792">7340 721 1835 0,'0'0'389'0,"0"0"-208"0,0 0-95 16,0 0 41-16,0 0 62 15,0 0 31-15,0 0-63 16,-162-113-55-16,107 133-47 15,-4 28-28-15,0 18 13 16,2 13 4-16,14 5-26 16,14-3-9-16,15-7-8 15,14-12-1-15,0-13-9 16,11-12-26-16,27-9-34 16,5-17-19-16,13-11-45 0,7-8-63 15,2-35 84-15,7-15-11 16,-4-16-14-16,-6-8 30 15,-9-17 64-15,-6-30 42 16,-13-35 1-16,-15 6 40 16,-6 17 76-16,-10 29 3 15,-3 39 21-15,0 14 32 16,0 16-22-16,0 28-2 16,0 15-33-16,0 39-41 15,-6 62-38-15,-17 59-17 16,6 44 5-16,1-7-7 15,9-41-17-15,7-49 0 16,0-37-3-16,10 3-28 16,20-9-4-16,12-8-7 15,7-33-39-15,13-23 18 0,8-14 22 16,6-40 11-16,-1-13-39 16,-2-9 25-16,-8-2 37 15,-15-1-13-15,-14 11 20 16,-14 7-7-16,-15 14 7 15,-7 11 45-15,-19 7 33 16,-24 13 2-16,-10 8-6 16,-10 8-15-16,-2 4-1 15,6 33-13-15,6 17-7 16,15 16 10-16,19 12-24 16,14 4 1-16,5 3 1 15,18-7-16-15,26-6-10 16,12-17-7-16,9-17-53 0,7-20-35 15,37-22-189-15,-18-28-260 16,-18-14-306-16</inkml:trace>
  <inkml:trace contextRef="#ctx0" brushRef="#br0" timeOffset="4062">8328 639 2474 0,'0'0'456'15,"0"0"-415"-15,0 0 53 16,0 0 129-16,0 0-54 16,0 0-68-16,84 194-61 15,-44-112-19-15,4-3 5 0,-1 3-16 16,2-14-9-16,-5-12-1 16,1-20-31-16,-8-22 3 15,-1-14 4-15,-2-17 22 16,-1-36 2-16,-1-25 0 15,-2-15 2-15,-9-8-2 16,-1 0-12-16,-6-20-162 16,-7 29-445-16,0 22-726 0</inkml:trace>
  <inkml:trace contextRef="#ctx0" brushRef="#br0" timeOffset="4245">9104 861 2232 0,'0'0'388'16,"0"0"-258"-16,0 0-25 15,3 173 77-15,-3-125-26 16,0-8-156-16,6-12-26 16,7-28-200-16,-2 0-265 15,0-9-607-15</inkml:trace>
  <inkml:trace contextRef="#ctx0" brushRef="#br0" timeOffset="4378">9097 429 2820 0,'0'0'541'0,"0"0"-496"16,0 0-45-16,0 0-15 15,0 0-171-15,0 0-762 0</inkml:trace>
  <inkml:trace contextRef="#ctx0" brushRef="#br0" timeOffset="5137">9967 783 1780 0,'0'0'538'0,"0"0"-427"15,0 0 56-15,0 0 122 0,0 0-33 16,-202-52-102 0,139 63-82-16,0 26-15 0,11 13-15 15,8 6-26-15,16-2 2 16,22-3-18-16,6-13-43 15,21-10-49-15,29-13-69 16,13-15-77-16,8 0-31 16,-2-29 75-16,-7-7 49 15,-12 6 59-15,-19 7 86 16,-12 15 2-16,-13 8 159 16,-6 5 16-16,0 31-28 15,0 15 18-15,0 10-43 16,3 4-77-16,21-6-28 15,14-11-19-15,13-17-25 16,11-21-101-16,3-10-14 0,0-10-81 16,-2-35-2-16,-8-15 44 15,-11-14 42-15,-3-16 89 16,-7-34 48-16,-5-36 16 16,-8-36 81-16,-12 14 48 15,-6 45 32-15,-3 50-10 16,0 50-12-16,0 10 74 15,0 12-6-15,0 15-14 16,-3 6-98-16,-3 72-69 16,-10 65-19-16,0 65 25 15,2 15 3-15,4-9 13 16,7-51-43-16,3-59-21 16,0-34-19-16,0-20-109 15,16-13-112-15,3-35-295 0,-1-2-176 16,-6-14-552-16</inkml:trace>
  <inkml:trace contextRef="#ctx0" brushRef="#br0" timeOffset="5378">10309 668 2102 0,'0'0'531'0,"0"0"-467"15,0 0-28-15,0 0 186 16,0 0-41-16,0 0-122 15,216 78-41-15,-130-56-2 0,5 1-7 16,-7 5 0-16,-13 8-7 16,-18 9 16-16,-18 8 34 15,-23 6-12-15,-12 5 1 16,0-2-10-16,-16-12-19 16,-2-13-12-16,0-31-96 15,8-6-196-15,4-6-571 0</inkml:trace>
  <inkml:trace contextRef="#ctx0" brushRef="#br0" timeOffset="5515">11010 493 2643 0,'0'0'500'15,"0"0"-500"-15,0 0-82 0,0 0-220 16,0 0-1171-16</inkml:trace>
  <inkml:trace contextRef="#ctx0" brushRef="#br0" timeOffset="6150">11420 883 2728 0,'0'0'553'15,"0"0"-495"-15,0 0-12 16,0 0 25-16,-80 163-14 16,74-95-22-16,6 2-35 0,0 0-26 15,34-9-43-15,13-13-68 16,12-24-33-16,13-24-26 16,2-2 93-1,1-46 64-15,-10-23-5 0,-17-9 24 16,-21-8 20-16,-24 2 26 15,-3 9 42-15,-24 13 79 16,-20 14-5-16,-6 16-12 16,6 12-54-16,7 11-34 15,15 5-25-15,16 6-17 16,6 0-51-16,13 0-40 16,28 17 10-16,14 5 1 15,8 6-8-15,2 6 28 16,-3 6 51-16,-13 4-1 15,-8 9 10-15,-12 9 12 0,-13 4 3 16,-8-3 7-16,-2-7 5 16,-6-8-10-16,4-18 2 15,-4-18-18-15,0-12 35 16,0-8 55-16,3-37-65 16,9-17-25-16,10-14 0 15,12-8 0-15,13-5 6 16,16 1-1-16,8 10 18 15,10 14 52-15,7 13 35 16,2 24-8-16,-10 18-8 16,-7 9 22-16,-21 42 12 15,-20 28-51-15,-17 22-21 0,-12 9 6 16,-3 0-24-16,0-11-39 16,0-22 0-16,3-27 0 15,22-24 0-15,18-17-27 16,73-78-65-16,-14-10-149 15,1-13-587-15</inkml:trace>
  <inkml:trace contextRef="#ctx0" brushRef="#br0" timeOffset="8591">142 1910 1652 0,'0'0'336'0,"0"0"-176"15,0 0-123-15,0 0-6 16,0 0 124-16,0 0-23 15,50 8-23-15,-13-6-3 0,6 0-38 16,8-2 4 0,-2 0-18-16,5 0-14 0,-2 0-5 15,1 0-23-15,1 0-11 16,-2 0 9-16,1-4-10 16,1-2 0-16,0 4-1 15,6-5 1-15,-1 1 0 16,0 4 0-16,0 0-1 15,1 2 0-15,-1 0 1 16,-3 0 1-16,1 0-1 16,-1 0 2-16,3 0-1 15,3 0 8-15,0 0 4 0,1-6-1 16,2 0-5 0,-3 3-1-16,-3 3-6 0,-3 0 0 15,4 0 0-15,-4 0 6 16,3 6-6-16,3-1 2 15,6 1-2-15,7 0 10 16,6-4-9-16,6 0-1 16,1 5 0-16,-1 1 0 15,-3 0 2-15,-6 1 3 16,-3-1-4-16,-7-2-2 16,-5 0-3-16,-3-4 4 15,-6-2 5-15,3 0-5 16,-4 0 1-16,-1 0-1 15,2 0 0-15,-1-6 7 0,-7 4-7 16,-2 2-5-16,-1 0 4 16,-2 0 2-16,3 0-1 15,6 6 0-15,6 2 0 16,3-6 7-16,3-2-7 16,0 0-1-16,8 0 1 15,-2 0 0-15,4-4 5 16,5-2-5-16,8 0 0 15,4 4 13-15,5 2-13 16,3 0 2-16,3 0-2 16,-5 0 0-16,2-4 1 15,0 2-1-15,-6-1 0 16,-2-3 0-16,0 3-1 16,-6 0 1-16,4 1 5 0,-3 2-5 15,4-4 0 1,-1 2-1-16,-3 2 1 0,-4-2-1 15,1 2 2-15,0 0-1 16,-3 0 1-16,-3 0-1 16,1 0 1-16,-6 0-1 15,-3 2 0-15,-2-2 3 16,-6 0-3-16,-2 0 0 16,-8 0 2-16,-6 0-2 15,-3 0 0-15,-2 0-5 16,0-2 5-16,-1-2 9 15,1 4-9-15,-1 0 0 16,4 0 1-16,-4 0 0 0,4 0-2 16,2 0 1-16,9 0 0 15,5 0-1-15,2 0 2 16,0 0 0-16,3 0 3 16,-3 0-2-16,4 0-3 15,-1 0 1-15,1 0 0 16,2 0 6-16,0 0-6 15,0 0 0-15,2 0-1 16,1 0 1-16,0 0 0 16,1 0 1-16,-1 6-1 15,4 2 4-15,-1-2-4 16,7-3 0-16,0-3 5 0,6 0-5 16,1 0 0-1,2 0 0-15,4 0-1 0,-5 0 1 16,1-3-1-16,-6 0 1 15,-3 0 3-15,-3-3-3 16,0 2 0-16,-4-9 0 16,1 3 1-16,4-1-1 15,-6-1 0-15,0 7 0 16,-5 0 0-16,0-1 0 16,-6 6 0-16,-3 0 5 15,4 0 1-15,-4 0 0 16,-1 0 5-16,4 0 20 15,5 0 5-15,-2 0-10 16,0 0 4-16,0 0-11 16,-3 0-17-16,-2 0 15 0,-8 2-16 15,-3 2-1 1,2 1 10-16,-2-2-10 0,5-1 0 16,1-2 22-16,4 0-12 15,3 0 1-15,3 0-4 16,-2 0-7-16,-1 0 9 15,-6-2-9-15,-1-1 0 16,2 0 9-16,-1 1-8 16,-1 2-1-16,-1 0 0 15,1 0 1-15,1 0-5 16,1 0 4-16,-2 0 0 16,4 0 11-16,3 5-11 15,1 0 6-15,-1 1 3 0,0 0-8 16,0-6 33-16,6 3-25 15,5-3-1-15,1 0 29 16,4 0-28-16,0 0-3 16,-1 0 5-16,-2-3 17 15,3-3 19-15,-7 3-47 16,1 0 11-16,-7 1 43 16,-5-4-24-16,-11 4-17 15,-6-4-11-15,-5 2 4 16,-10 4 19-16,-4-2-25 15,-2 0 0-15,-3-2-1 16,-2 0-19-16,2 0-26 0,3-1-55 16,3 1-47-1,4-1-9-15,4-9-125 0,-2 0-234 16,-10 0-866-16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6:58.2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0 795 36 0,'0'0'2003'16,"0"0"-1638"-16,0 0-249 15,0 0 92-15,0 0 64 16,0 0-101-16,17-28-77 15,39 0-62-15,20 1-13 16,20-5 14-16,26 4-32 16,40 3 16-16,50 6-17 15,52 13 6-15,20 6 21 0,-7 11-27 16,-28 23 1-16,-37-1 7 16,-16 0-1-16,-37-1-7 15,-40-6 0-15,-35-10 0 16,-25-2-14-16,-7 0 15 15,-12-6-1-15,-14 2 1 16,-23-10 0-16,-3 0 56 16,-21-12-34-16,-17-19-10 15,-12-8 58-15,-2-7-37 16,-5 1-1-16,4 4 9 16,1 2-7-16,4 2 34 15,5 10-35-15,8 1-16 0,8 9 42 16,8 2-52-16,6 9 20 15,7 4-3-15,3 2-24 16,3 0 8-16,0 0-9 16,6 11-7-16,29 20-5 15,11 9 12-15,20 2 0 16,8 5 0-16,4 1 14 16,-3 0-20-16,-13-6 6 15,-18-3 0-15,-18-4 3 16,-26-3-3-16,0-1 0 15,-41 0 11-15,-28-6-2 16,-12-3-18-16,-3-5 4 16,9-5-116-16,26 1-86 15,17-1-335-15,29-6-554 0</inkml:trace>
  <inkml:trace contextRef="#ctx0" brushRef="#br0" timeOffset="360">4008 430 2565 0,'0'0'463'0,"0"0"-414"15,0 0 71-15,-43-173 172 0,14 139-112 16,-2 12-90-16,-6 17-36 16,-6 5-41-16,2 19 13 15,-2 37-26-15,2 47 10 16,7 45 1-16,15 42-11 16,9-14 0-16,10-36 6 15,0-46-6-15,0-34 0 16,0 4-6-16,0-4 6 15,0-5-7-15,0-18 7 16,-12-15-117-16,-28-22-98 16,2 0-484-16,1-8-363 0</inkml:trace>
  <inkml:trace contextRef="#ctx0" brushRef="#br0" timeOffset="522">3304 734 2711 0,'0'0'479'0,"0"0"-424"16,0 0 140-16,219-21-17 16,-130 20-77-16,8-2-97 15,8 3-4-15,49 0-154 16,-27 0-384-16,-17 0-553 0</inkml:trace>
  <inkml:trace contextRef="#ctx0" brushRef="#br0" timeOffset="769">4777 0 1972 0,'0'0'1040'16,"0"0"-838"-16,0 0-73 15,-171 35 33-15,93 33 19 16,-3 25-31-16,6 21-102 15,13 12-16-15,16 9-14 16,17-1-12-16,23-6 4 16,6-20-10-16,13-15-42 15,30-23-42-15,57-26-157 16,-7-20-257-16,-5-18-142 0</inkml:trace>
  <inkml:trace contextRef="#ctx0" brushRef="#br0" timeOffset="988">4771 571 1949 0,'0'0'1081'15,"0"0"-861"-15,0 0-59 16,0 0 64-16,0 0-67 16,0 0-37-16,0 0-85 15,100 146-30-15,-44-76 34 16,9 3-39-16,4 0 6 15,-1-11-7-15,-11-14-67 16,-14-15-55-16,-5-19-221 0,-14-12-530 16,-8-2-1298-16</inkml:trace>
  <inkml:trace contextRef="#ctx0" brushRef="#br0" timeOffset="1150">5186 604 2571 0,'0'0'603'0,"0"0"-484"15,0 0 108-15,0 0 48 16,0 0-170-16,0 0-98 16,0 0 11-16,-151 197-18 15,99-116-13-15,5 1-77 16,11 5-101-16,10-24-153 0,20-20-719 16</inkml:trace>
  <inkml:trace contextRef="#ctx0" brushRef="#br0" timeOffset="1367">5515 142 2725 0,'0'0'489'0,"0"0"-412"15,0 0 116-15,145 191 71 16,-75-46-81-16,8 46-65 15,-18 11-71-15,-36-9-47 0,-24-19 0 16,-52-47 0 0,-47-7-87-16,13-37-276 0,8-29-1591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8.5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22 2278 0,'0'0'318'15,"0"0"-236"-15,0 0-29 16,248 17 26-16,-145-17-19 0,40-4-60 15,-25-18-143-15,-25 9-541 16</inkml:trace>
  <inkml:trace contextRef="#ctx0" brushRef="#br0" timeOffset="179">164 342 2572 0,'0'0'518'0,"0"0"-476"16,0 0 15-16,0 0 32 15,191 9-25-15,-8-24-64 0,-19-25-194 16,-3-1-787-16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46.6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115 910 2819 0,'0'0'251'0,"-11"174"-251"0,5-12 0 16,-5 47 97-16,5-10 44 15,3-45-79-15,3-42-39 16,0-49-23-16,0 1-21 16,0-7-61-16,0-11-19 15,3-26-34-15,-3-20-42 16,0-7 56-16,0-43-115 16,0-22 122-16,-3-24 69 15,0-44 45-15,3-48 15 0,0-49 21 16,12 16-14-1,19 47-1-15,-1 64 35 0,1 57 59 16,-2 8-8-16,11 10 25 16,4 14-5-16,2 21-41 15,1 0-8-15,4 33-19 16,-5 17-25-16,-13 8 4 16,-13 5-28-16,-15 0 7 15,-5 4 0-15,-11-7-16 16,-29-9-1-16,-7-4-3 15,-7-14-28-15,4-6 1 16,10-11-30-16,11-9 13 16,18-7 37-16,11 0-10 15,0-7-19-15,34-9 23 16,12 5 8-16,9 1 1 0,0 10-2 16,3 0-13-16,-12 10 22 15,-9 24 1-15,-7 4 20 16,-16 8 6-16,-11 1 21 15,-3 1 24-15,-9-2-14 16,-35-8-20-16,-13-1-10 16,-10-7-28-16,1-15-15 15,2-5-92-15,24-10-147 16,16-23-357-16,24-7-936 0</inkml:trace>
  <inkml:trace contextRef="#ctx0" brushRef="#br0" timeOffset="246">1107 1464 2105 0,'0'0'332'0,"0"0"-236"16,0 0 59-16,0 0 171 16,0 0-90-16,0 0-106 15,0 0-46-15,171-103-33 16,-148 122 8-16,-3 22-2 15,0 16-50-15,-3 10 8 16,-4-1-15-16,-2-6-48 16,-2-9-27-16,-6-12-111 15,-3-24-295-15,0-12-245 16,0-3-1295-16</inkml:trace>
  <inkml:trace contextRef="#ctx0" brushRef="#br0" timeOffset="570">0 612 1750 0,'0'0'397'0,"0"0"-263"16,0 0-73-16,0 0 144 0,225-163-1 16,-138 88-43-1,0-6-32-15,0 0-38 0,-7 3 11 16,-19 17 40-16,-15 16-39 16,-19 22-8-16,-4 19-32 15,-3 4-23-15,9 24 8 16,15 28-48-16,16 11-62 15,64 30-94-15,-11-14-196 16,-6-11-700-16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56.7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0 201 2008 0,'0'0'345'0,"0"0"-258"16,0 0-25-16,209 0 49 15,-131 6-56-15,3 3-30 16,-5 3-25-16,7 7-231 16,-22-6-267-16,-18 3-911 0</inkml:trace>
  <inkml:trace contextRef="#ctx0" brushRef="#br0" timeOffset="190">350 0 2129 0,'0'0'387'0,"0"0"-302"15,0 0 3-15,0 0 41 16,4 210-64-16,6-126-62 15,-3 4-3-15,-4 26-135 16,-3-30-381-16,0-9-752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55.5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128 595 1534 0,'0'0'714'16,"0"0"-593"-16,0 230-20 0,0-109 36 15,0 12 50-15,0-5-60 16,3-8-46-16,3-20-51 16,0-16-18-16,-1-20-12 15,-5-17 2-15,3-19-2 16,-3-15-57-16,0-9-123 15,3-4-66-15,11-45-217 16,-5-15-113-16,-3 0-907 0</inkml:trace>
  <inkml:trace contextRef="#ctx0" brushRef="#br0" timeOffset="431">125 563 235 0,'0'0'1395'0,"0"0"-1187"0,0 0-83 16,0 0 46-1,0 0 64-15,0 0-103 0,0 0-30 16,102-118 6-16,-51 118-46 16,2 27-12-16,-2 17-18 15,-12 6-4-15,-11 7 5 16,-16 4-33-16,-12-4 1 16,0 1 1-16,-16-14-2 15,-15-3 11-15,2-13-11 16,1-9 0-16,9-10-1 15,6-9-10-15,9 0-23 16,4 0-27-16,0-13-12 16,4-2 37-16,19-10 2 15,3 9-7-15,8 3-3 16,3 13-29-16,-4 0 13 0,1 9 60 16,-8 21 22-16,-5 6 21 15,-9 3-8-15,-7 1 19 16,-5-5 23-16,0-1 6 15,-28-2 24-15,-13-7-13 16,-5-5-46-16,-7 2-5 16,-4-7-23-16,10-3-20 15,7-6 0-15,14-6-19 16,12 0-110-16,14-4-114 16,20-19-345-16,17-1-68 0</inkml:trace>
  <inkml:trace contextRef="#ctx0" brushRef="#br0" timeOffset="687">785 1038 1721 0,'0'0'308'16,"0"0"-160"-16,0 0-11 16,0 0 77-16,14 182-55 15,3-150-86-15,12-11-31 16,9-12-27-16,8-9-5 15,4 0-8-15,4-15-2 16,-11-12-1-16,-10-12-1 16,-13-4 2-16,-20 5 14 15,0-8-13-15,-23 6 0 0,-24 5-1 16,-8-5-10 0,-29-7-166-16,13 2-375 0,12 9-1044 15</inkml:trace>
  <inkml:trace contextRef="#ctx0" brushRef="#br0" timeOffset="972">0 277 2056 0,'0'0'342'0,"0"0"-313"16,0 0-18-16,0 0 124 0,0 0 30 16,238-189-57-16,-165 156-32 15,-7 7-21-15,-5 4-13 16,-10 16 9-16,-5 6-2 16,-2 0-19-16,2 19 7 15,4 10-37-15,10 4-41 16,41 9-125-16,-17-9-365 15,-14-7-365-15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57.6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120 568 2585 0,'0'0'313'16,"0"0"-223"-16,0 0-74 16,21 220 47-16,-12-106 109 15,-1 16-66-15,-2 9-59 16,0-6-32-16,2-5-15 15,-2-20 0-15,0-24-26 16,0-21-16-16,2-23-13 16,-5-29-12-16,-3-11 13 0,0 0 9 15,0-32-76-15,0-22 64 16,-3-19 30-16,-11-20 16 16,2-21 10-16,-8-34 2 15,0 3 18-15,2-5 8 16,8 3-6-16,7 42 10 15,3 5 2-15,0 37 4 16,17 28 4-16,20 26-28 16,12 9 5-16,15 10 26 15,6 30-22-15,4 15 1 16,-10-1-23-16,-9 12 0 16,-11-7 6-16,-21 7-6 0,-12 1 0 15,-11-5 2 1,-14-9-2-16,-29-5 12 0,-13-8-12 15,-11-14 0-15,4-5-1 16,5-18-6-16,12-3 6 16,15 0-10-16,15 0-8 15,8-18-20-15,8-1-5 16,0 2 17-16,4 2 27 16,20 0-11-16,6 2 4 15,2 4-2-15,3 3 9 16,-1 6 4-16,-5 0-3 15,-3 0 5-15,1 22 18 16,-7-1-8-16,-3 11 16 16,-3 2-7-16,-11 0-13 15,-3 4 20-15,0-1-16 0,-23 1-1 16,-24-5 12-16,-10-5-26 16,-10-1 6-16,1-9-6 15,2-3 0-15,14-13 5 16,13-2-6-16,14 0-24 15,20-8-54-15,9-59-169 16,31 13-320-16,7 0-712 0</inkml:trace>
  <inkml:trace contextRef="#ctx0" brushRef="#br0" timeOffset="316">976 1257 1433 0,'0'0'721'15,"0"0"-611"-15,0 0-65 16,0 0 115-16,0 0 27 16,0 0-81-16,0 0-19 15,113-111 31-15,-99 102-18 16,-4 9-13-16,-7 0 12 15,0 19-7-15,2 28-3 16,-5 13-40-16,0 7-14 16,0 2 11-16,0-3-38 15,0-18-8-15,0-9-23 0,0-12-41 16,0-16-119 0,0-11-187-16,0 0-302 0,-5-11-497 0</inkml:trace>
  <inkml:trace contextRef="#ctx0" brushRef="#br0" timeOffset="669">0 340 1743 0,'0'0'325'0,"0"0"-236"15,0 0-81-15,0 0 104 16,0 0 131-16,0 0-91 16,210-45-76-16,-126-5-43 15,3-8 12-15,-6 3 55 16,-9-2 2-16,-14 15 7 15,-15 21-6-15,-16 9-22 16,-4 12 1-16,-6 15-13 16,3 33-33-16,6 10-13 15,5 13-23-15,42 11-68 16,-9-14-189-16,6-11-647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24:58.9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0 376 2595 0,'0'0'462'16,"0"0"-373"-16,0 0-1 15,0 0 72-15,0 0 7 16,0 0-31-16,0 0-65 16,122 186-14-16,-55-132-36 15,10-3 1-15,-4-4-9 16,-5-6-12-16,-12-7-2 0,-16-8-24 15,-13-11-67 1,-10-3-62-16,-14-12-92 0,-3-6-206 16,0-28-307-16,0 1-901 15</inkml:trace>
  <inkml:trace contextRef="#ctx0" brushRef="#br0" timeOffset="176">477 312 1832 0,'0'0'491'0,"0"0"-245"16,0 0-55-16,0 0 74 16,0 0-8-16,-124 203-104 15,67-117-63-15,-7 1-50 16,1 1-37-16,4-13-3 16,7-18-91-16,29-26-135 0,14-21-487 15,9-10-1517-15</inkml:trace>
  <inkml:trace contextRef="#ctx0" brushRef="#br0" timeOffset="820">1310 120 2592 0,'0'0'316'0,"0"0"-243"16,0 0 0-16,0 0 104 15,0 0-53-15,0 0-83 16,0 0-26-16,223-121 13 15,-150 121-13-15,7 13 5 16,-10 22-2-16,-2 12-17 16,-18 10 14-16,-13 5-14 15,-21 10 5-15,-16-9 16 16,0 4-13-16,-36-10 0 0,-18-10 3 16,-7-4-6-1,-2-15 14-15,7-8-19 0,5-8 14 16,12-6 8-16,11 0-16 15,13-6 2-15,7 0 5 16,8 0-8-16,0 0 0 16,0 0-6-16,31 6 0 15,12 1-5-15,10 6 5 16,10 9-1-16,4 5-8 16,0 13-2-16,-1 8 11 15,-5 6 0-15,-10 3 1 16,-15 3-1-16,-13-4 10 15,-18 2-8-15,-5-12 17 16,-8-4 17-16,-32-9 3 16,-19-6-13-16,-13-6 1 0,-7-6 1 15,-8-5-20-15,4-8-7 16,5-2 2-16,12 0-3 16,19-6-1-16,13-15-47 15,17-11-81-15,17-41-110 16,28 9-552-16,12-7-1664 0</inkml:trace>
  <inkml:trace contextRef="#ctx0" brushRef="#br0" timeOffset="1234">2953 107 1468 0,'0'0'1377'16,"0"0"-1155"-16,0 0-136 16,0 0 135-16,0 0-3 15,0 0-70-15,0 0-77 16,-206 85-29-16,138-19-2 16,1 18-2-16,8 16-11 15,8 8 21-15,18 9-30 16,16 5 6-16,17 0-8 15,9-9-15-15,52-13-1 16,26-14-11-16,26-30-19 0,25-24 6 16,9-25-3-1,0-7 14-15,-7-42-2 0,-22-30 9 16,-22-42 6-16,-26-55 13 16,-39-45 16-16,-31 10 16 15,-3 41-29-15,-49 62 11 16,-8 48 0-16,-13 6-27 15,-14 8 0-15,-6 12-42 16,-14 27-56-16,24 27-199 16,19 18-739-16</inkml:trace>
  <inkml:trace contextRef="#ctx0" brushRef="#br0" timeOffset="1706">1272 1759 2579 0,'0'0'367'0,"0"0"-275"15,0 0 11-15,0 0 80 16,362-6-64-16,-79-15-60 16,44-12-16-16,1 0 13 15,-34 7-8-15,-57-2-11 16,-46 7-22-16,-47 2 9 16,-45 6-24-16,-27 0-9 15,-12-2-18-15,-21 3-63 16,-22-6-40-16,-54 2-120 15,-39-5-534-15,-17 9-1466 0</inkml:trace>
  <inkml:trace contextRef="#ctx0" brushRef="#br0" timeOffset="1962">1226 2039 922 0,'0'0'1466'0,"0"0"-1246"16,280 20 55-16,-5-20 27 0,58 0-49 16,28-32-21-16,-16-6-91 15,-48-5-76-15,-19 4-65 16,-24-1-5-16,-40-8-77 15,-68 10-251-15,-55-2-2812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7:14.4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2968 0,'0'0'361'0,"0"0"-361"16,0 0-81-16,0 0 54 15,0 0-60-15,0 0-717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7:14.5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2428 0,'0'0'525'0,"0"0"-476"16,0 0 113-16,0 0-162 15,0 0-450-15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7:13.3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 1735 0,'0'0'470'16,"0"0"-358"-16,0 0-23 16,0 0 101-16,0 0 73 15,0 0-82-15,-5 0-65 16,5 0-20-16,0 0-31 16,0 0-4-16,0 0-25 0,0 0-23 15,0 24-7-15,16 43 9 16,15 46-10-16,5 10 31 15,-1-5-17-15,-4-12 1 16,-6-29-13-16,1 2-6 16,4-4 20-16,-3-17-21 15,-3-20 6-15,-6-13 1 16,-4-16-6-16,-1-9-1 16,6-12 13-16,10-53 16 15,19-53 8-15,11-48-31 16,-5 5 0-16,-15 26 4 15,-14 51-10-15,-17 38-11 16,3 5-2-16,-6 5-2 0,2 5-33 16,-3 17-57-16,-2 6-114 15,1 8-333-15,-1 13-253 16,1 8-999-16</inkml:trace>
  <inkml:trace contextRef="#ctx0" brushRef="#br0" timeOffset="518">930 109 1950 0,'0'0'649'0,"0"0"-479"0,0 0 28 16,0 0-39-16,0 0-48 15,0 0-45-15,0 149-7 16,0-69-24-16,3 3-7 15,3 7-27-15,2-6 11 16,0-9-12-16,0-13 7 16,-3-16-13-16,1-17 6 15,-4-15-6-15,-2-12 6 16,0-2 0-16,0-21-9 16,0-25 8-16,0-19-13 15,0-17 14-15,0-6-1 16,0-7 1-16,0 12 2 15,0 5 4-15,14 18 0 16,7 12 15-16,0 12-20 16,6 12 22-16,6 11-22 0,6 11 13 15,10 2 31-15,7 12-24 16,6 22-3-16,-2 15 21 16,2 11-24-16,-11 14 12 15,-11 8-26-15,-17 9 19 16,-11-1 2-16,-12-4-22 15,-5-9 0-15,-30-10 16 16,-11-9-7-16,-10-9-3 16,-8-9-6-16,-6-7-33 15,6-6 3-15,3-14-36 16,8-13-42-16,-2-13-133 16,18-23-475-16,8 0-854 0</inkml:trace>
  <inkml:trace contextRef="#ctx0" brushRef="#br0" timeOffset="908">19 1303 2138 0,'0'0'518'0,"0"0"-465"16,0 0-14-16,0 0 151 15,0 0-21-15,0 0-57 16,0 0-4-16,147 0-12 16,-70 0-27-16,18-5 1 15,14 0 14-15,11 2-37 16,28 3-14-16,-12 0-11 15,-1 0-7-15,-1 0 8 16,-27 0-23-16,8 0 2 16,-16-2 14-16,-16-5-15 15,-22 2-1-15,-20 0 0 16,-17 2-26-16,-16 1-7 16,-8 0-37-16,0-19-64 15,-6-2-179-15,-10-3-728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7:50.3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1035 745 1416 0,'0'0'326'0,"0"0"-201"16,0 0-68-16,0 0 76 16,0 0 14-16,0 0-60 15,-46-11-33-15,22 11-8 16,-6 0-29-16,-4 4 41 16,-6 11-40-16,-1 2-3 15,-4 2 30-15,-3 2-44 16,0 6 21-16,-3 2-10 15,2 5-11-15,5-1 17 0,0 1-17 16,7 2-1-16,5-2 14 16,6 4-13-16,-2 8-1 15,5 2 16-15,-2 8 6 16,4 1 41-16,-3 4-30 16,0-4-18-16,-2 3 29 15,-2-2-11-15,2 2-15 16,-3 0 11-16,4 0-13 15,-1-2 11-15,5 2-26 16,2-2 5-16,-1 2 6 16,8 0-10-16,3 3 26 15,2 2 5-15,4-2-9 0,3-1 24 16,0-2-36-16,0-2 10 16,0 2 16-16,10 0-25 15,6 0 25-15,0 3 10 16,3-3-24-16,-1 3 19 15,5-3-25-15,-2-2-2 16,-2 2 4-16,2-5-20 16,-5 3 32-16,0-2-32 15,0-1 1-15,0-2 36 16,3-3-22-16,4 1 0 16,5-6-9-16,1-1 2 15,2-1 5-15,5 0-13 16,1 1 1-16,-2-1 17 0,2-2-18 15,-2 0 0 1,0 2-1-16,-3-2 7 0,3 3 12 16,-3-4-9-16,3-2 3 15,2-1 39-15,3-1-33 16,3-7-4-16,6 0 16 16,4-5-21-16,8-3 37 15,3 1-28-15,1-5 6 16,-5-3 14-16,0 1-38 15,1 2 0-15,1 2 10 16,2 0 9-16,6 1 13 16,2-4-32-16,4-6 0 15,10-3 28-15,3-7-28 0,4 0 1 16,-2-10 0 0,3-13 6-16,-3-7-5 0,2 0-2 15,-1-7 0-15,-4-1-6 16,-5-3 6-16,-4-3-6 15,-3-4-2-15,-4-3 16 16,2-4 3-16,2-3-11 16,1-9-12-16,1-2 1 15,-1-4 11-15,-2-2-9 16,-5 6 8-16,-9 2-14 16,-6 4 9-16,-6 5-5 15,-6 5 11-15,-8 1 6 16,-3-1-6-16,-8-5-1 15,-1-2 1-15,0-10 0 0,-7-3-13 16,-4-6-5-16,-1 0-21 16,-8 0 37-16,-3 1-19 15,0 6 20-15,0 5-7 16,-14 2 4-16,-9 0-10 16,-10-3 10-16,-4 1-28 15,-6-1 32-15,-2-3-17 16,-3 1 10-16,-3 0-2 15,-5 2 4-15,-6 6-4 16,-7 6 9-16,-6 8-3 16,-8 5-4-16,2 7 7 15,4 7 0-15,8 5-1 16,5 2-13-16,8 3 13 0,7 3-25 16,1 1 4-1,6-2 16-15,-2-2-15 0,2 0 9 16,-1-1 0-16,1 1-2 15,-2-3 2-15,0 0 6 16,-2-1 0-16,-3 1-3 16,1 1 10-16,0-1-1 15,0 0 0-15,-2-2 8 16,-1 0-22-16,-3-2 14 16,1-1 0-16,2 3 1 15,-3 0 6-15,0 2-7 16,-6 3 0-16,-2 5 0 15,-3 1 0-15,4 6 0 0,-1 0-2 16,9 0 2 0,0 0 0-16,7 0 0 0,9 2 1 15,10-3 0-15,9-1 15 16,2-1-16-16,2 1 0 16,3-1-1-16,1 0-1 15,-1 3 2-15,6 2 0 16,-4 3-3-16,4 2-11 15,0 0-19-15,-3 0-137 16,5 14-149-16,3 6-205 16,0-6-200-16</inkml:trace>
  <inkml:trace contextRef="#ctx0" brushRef="#br0" timeOffset="804">2192 308 2011 0,'0'0'357'15,"0"0"-228"-15,0 0 94 0,0 0 40 16,0 0-104-16,0 0-75 16,-19 142 13-16,14-85-43 15,3-1-42-15,-1-5 24 16,3-11-36-16,0-9 1 15,0-11-2-15,0-11 7 16,0-9-6-16,0 0 0 16,0 0 0-16,0-24-15 15,0-17 3-15,0-14-4 16,10-15 8-16,4-7 16 16,2-2-11-16,-3-1 3 0,6 9 0 15,-3 13-5-15,3 17 5 16,-1 14 0-16,1 12 0 15,2 13-4-15,1 2-7 16,4 5 7-16,2 22 4 16,-5 6-6-16,-7 8 6 15,-11 5-6-15,-5 2 4 16,0-2-8-16,-21-3 9 16,-8-7-45-16,-4-7 0 15,7-7 45-15,1-11-21 16,13-6 12-16,3-2 9 15,7-3 1-15,2 0 8 16,0 0-8-16,2 0-23 16,19 0 23-16,9 0-20 15,5 0 4-15,2 5 2 0,-2 17-12 16,-3 4 25-16,-5 8-13 16,-8-1 14-16,-12 1 2 15,-7 0-1-15,0-6 25 16,-23-3 13-16,-14-6-2 15,-9-7 31-15,-5-5-28 16,-2-5-19-16,-1-2 0 16,3 0-21-16,9-7 13 15,10-5-7-15,7 0-6 16,15 0-18-16,10 0-123 16,5 2-348-16,19-1-670 0</inkml:trace>
  <inkml:trace contextRef="#ctx0" brushRef="#br0" timeOffset="1112">2721 553 2254 0,'0'0'387'0,"0"0"-270"15,0 0 62-15,0 0 42 16,0 0-87-16,0 0-60 15,0 0-72-15,-83 157-2 16,83-114 0-16,11-2-64 16,22-3-26-16,6-9 21 0,5-14-34 15,-2-13 34-15,1-2-13 16,-12-20 24-16,-8-20 56 16,-16-6 2-16,-7-2 60 15,-10-2 18-15,-31 6-14 16,-10 8-15-16,-7 5-49 15,-11 9-127-15,15 5-247 16,13 7-601-16</inkml:trace>
  <inkml:trace contextRef="#ctx0" brushRef="#br0" timeOffset="1340">2855 16 1822 0,'0'0'353'0,"0"0"-128"15,0 0 13-15,0 0-8 16,0 0-90-16,147-5-88 16,-136 25-4-16,-11 4-48 15,0 10-33-15,-40 14-191 16,-1-7-456-16,1-5-1302 0</inkml:trace>
  <inkml:trace contextRef="#ctx0" brushRef="#br0" timeOffset="1854">3783 596 393 0,'0'0'1769'0,"0"0"-1473"16,0 0-185-16,0 0 156 15,0 0-10-15,-132-135-129 16,90 133-50-16,-1 2-29 15,3 19-18-15,5 25 14 0,6 8-40 16,10 4-4-16,12-1-2 16,7-6-9-16,0-11-26 15,23-14-33-15,12-12-16 16,0-12 17-16,8 0-1 16,-8-17 16-16,0-16 36 15,-7-6 13-15,-6 1 4 16,-3 1 50-16,-9 9 27 15,-4 8 35-15,-3 11-12 16,-3 9-20-16,0 0-26 16,0 27-44-16,0 21 16 15,-5 17 5-15,-4 14-14 16,2 12 9-16,3 3-26 16,4 2 0-16,0-6-1 0,0-11-5 15,0-14-18-15,0-17-56 16,0-17-141-16,0-21-121 15,0-10-248-15,0 0-190 0</inkml:trace>
  <inkml:trace contextRef="#ctx0" brushRef="#br0" timeOffset="2247">3914 524 2074 0,'0'0'379'0,"0"0"-252"16,0 0 111-16,0 0-51 0,0 0-63 16,0 0-85-16,54 140-31 15,-47-87 26-15,2 0-33 16,1-5-1-16,3-8-23 16,6-10-13-16,2-14-16 15,6-13-14-15,3-3-18 16,-4-12 26-16,4-17 4 15,-4-2 30-15,1-3 23 16,-6 3 1-16,-4 6 45 16,-4 9 70-16,-8 6-15 15,-2 10 17-15,-3 0-60 16,0 12-33-16,0 15 39 0,0 6-26 16,0 1 0-1,0-1-37-15,0-6-10 0,8-5-5 16,3-8-73-16,4-7-49 15,8-7-131-15,14-4-104 16,0-18-327-16,-2-2-1040 0</inkml:trace>
  <inkml:trace contextRef="#ctx0" brushRef="#br0" timeOffset="2560">4759 697 1901 0,'0'0'594'15,"0"0"-441"-15,0 0 96 0,0 0 57 16,-174 22-104-16,131 0-90 16,11 2-32-16,11 5-56 15,13 0-11-15,8-1-13 16,0-3-27-16,21-6-9 16,19-10-34-16,6-9-25 15,5 0 0-15,-3-9 30 16,-6-13 43-16,-7 0 13 15,-14 6 9-15,-5 6 45 16,-7 8 0-16,-7 2 20 16,1 0-2-16,2 17-9 15,3 9-1-15,2 1-26 16,7 1-26-16,7-3-2 16,19-14-75-16,-6-6-239 15,-5-5-725-15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7:09.3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14 206 537 0,'0'0'1605'15,"0"0"-1360"-15,0 0-169 16,0 0 67-16,0 0 71 16,0 0-79-16,0 0-65 15,16-70-16-15,16 44 33 16,9-2-23-16,-1 6-19 16,9 5 13-16,2 2-22 15,5-1-1-15,3 8-11 16,1 8-17-16,-1 0 21 15,-7 6-27-15,-2 20 31 16,-3 18 30-16,-4-11-40 16,-3 2 11-16,1-9-22 15,-4-8-10-15,4-10 26 0,-1-8-27 16,7 0 1 0,6-26-1-16,6-10-25 0,-2-4-10 15,-4 4-82-15,-23 23-137 16,-11 13-340-16,-19 0-547 0</inkml:trace>
  <inkml:trace contextRef="#ctx0" brushRef="#br0" timeOffset="407">0 804 2004 0,'0'0'505'16,"0"0"-373"-16,0 0-56 16,0 0 174-16,0 0-57 15,0 0-91-15,0 0-19 16,11-18-11-16,11 6 12 15,7-2-7-15,6-2-25 16,5 2 46-16,9-6-58 16,11 2-14-16,5 10 19 15,4 4-45-15,2 4 0 16,1 4 24-16,-7 22-13 16,-3 6 38-16,-3-2-41 0,-5-10-7 15,-5-8 19-15,-1-12-19 16,-2 0-1-16,-3-24 0 15,5-14-35-15,23-44-55 16,-9 6-189-16,-9 14-625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7:54.3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1464 1547 1385 0,'0'0'257'0,"0"0"-111"16,0 0 22-16,-150-39-5 16,102 32 16-16,1 2-81 15,3 5-52-15,5 0 3 0,-5 0-33 16,0 3 0-16,-5 14-4 15,-4 9-3-15,-7 10-4 16,-3 8-5-16,-4 6 0 16,0 5 16-16,-5 3-14 15,3 5 11-15,-4 6-6 16,3 8-6-16,1 10 9 16,4 7-9-16,5 7 6 15,6 5 12-15,6 7-19 16,8 0 19-16,10 5-8 15,12 2-4-15,7 15 35 16,11 19-9-16,0 19 1 16,0 3 23-16,0-32-23 15,0-36 11-15,-3-33-21 0,3-5-15 16,0 12 28-16,0 11 2 16,0 13-5-16,16 1 14 15,3-4-15-15,2-5 36 16,6-6-19-16,5-3-11 15,6-8 43-15,8-3-36 16,1-6-19-16,10-2-1 16,4-6 8-16,3-3 14 15,8-1-31-15,4-5-16 16,3-7 40-16,9-6-23 16,9-11-3-16,9-12 0 15,7-14 1-15,8-5 14 0,-1 0-30 16,-2-15 1-1,-7-12-4-15,-6-3 3 0,-4-11-14 16,-6-8 13-16,-7-11 1 16,-3-12 4-16,-5-12-4 15,9-32 0-15,1-40 12 16,1-46-12-16,-8-24-1 16,-18 2-5-16,-18 19-9 15,-20 37 9-15,-11 33 3 16,-8 32 3-16,-8 26 12 15,0 4-11-15,-10-13 12 16,-18-15 29-16,-11-29-18 16,-17-24 48-16,-20-22-48 15,-3-7-18-15,-7 12 29 16,13 39-35-16,17 43 7 0,12 24-13 16,0 19 17-16,-4-2 7 15,-6 0-18-15,-1 3-25 16,6 13 24-16,12 20-86 15,-22 12-130-15,11 27-520 16,-2 6-1794-16</inkml:trace>
  <inkml:trace contextRef="#ctx0" brushRef="#br0" timeOffset="1222">1104 411 1967 0,'0'0'309'0,"0"0"-213"15,0 0 121-15,0 0 52 16,0 0-114-16,0 0-73 15,0 22-73-15,4 31 24 16,5 12 12-16,-4 9-25 16,-5 1 17-16,0-10-37 15,0-12-9-15,0-15 9 16,0-14-46-16,0-14-17 16,0-7-8-16,5-3 7 15,1-20 54-15,4-23-13 16,1-17 23-16,-3-20 2 15,-4-9 29-15,-2-12 14 0,-2 0-12 16,0 2-20 0,0 10 34-16,0 19-38 0,0 22 21 15,3 19-3-15,4 18-27 16,7 11-12-16,4 0-22 16,9 14 34-16,6 20 3 15,1 9-3-15,-5 7-21 16,-7 1-1-16,-12 2-10 15,-10-3-3-15,0-4 2 16,-16-5-33-16,-7-10 40 16,1-9-23-16,6-7 45 15,5-11 4-15,9-4 9 16,2 0 1-16,0 0-10 16,0 0-13-16,5 0-20 15,16 0-12-15,9 0 11 0,4 14-1 16,1 8-18-16,0 7 33 15,-8 3 19-15,-8 1 1 16,-12-1 3-16,-7 1-3 16,0-4 13-16,-26-3 27 15,-11-4-22-15,-7-7 9 16,-4-6 6-16,1-4-14 16,1-5 10-16,6 0-29 15,8-3-75-15,16-25-139 16,10 3-462-16,6 0-1094 0</inkml:trace>
  <inkml:trace contextRef="#ctx0" brushRef="#br0" timeOffset="1487">1684 517 1800 0,'0'0'482'0,"0"0"-422"16,0 0 28-16,-60 142 99 15,48-92-8-15,6 3-76 16,6-7-86-16,18-5-16 16,20-15-2-16,10-11-3 15,5-15-2-15,-4-7 6 16,-12-29 0-16,-12-10 51 16,-20-10 24-16,-5-2-6 0,-26 3-14 15,-29 9-26 1,-8 11-29-16,-41 10-75 0,18 9-414 15,13 9-382-15</inkml:trace>
  <inkml:trace contextRef="#ctx0" brushRef="#br0" timeOffset="1699">1916 0 2041 0,'0'0'510'16,"0"0"-461"-16,0 0 7 15,0 0 113-15,0 0-63 16,0 0-103-16,0 0-3 0,69 86-170 16,-92-43-183-16,2-1-519 0</inkml:trace>
  <inkml:trace contextRef="#ctx0" brushRef="#br0" timeOffset="2222">2711 639 1942 0,'0'0'525'16,"0"0"-456"-16,0 0-53 15,0 0 118-15,0 0 66 16,0 0-88-16,0 0-67 16,-166-105-43-16,129 138 26 15,2 11 0-15,0 9-28 16,16 2 0-16,13-4-10 15,6-8-38-15,11-9-36 16,22-11-11-16,4-13 38 16,3-10-12-16,-3 0 32 0,-2-26 18 15,-6-10 19 1,-8-5 41-16,-5-2 28 0,-4 1 68 16,-10 4 29-16,-2 9-34 15,0 8-5-15,0 11-1 16,0 10-46-16,0 0-56 15,0 19-24-15,0 34-6 16,0 43 6-16,0 44 3 16,0 38 3-16,0 10-3 15,0-37-3-15,0-40 0 16,0-49-3-16,0-16-57 16,0-2 4-16,0-8-99 15,0-7-87-15,0-29-265 16,0-15-75-16,0-19-692 0</inkml:trace>
  <inkml:trace contextRef="#ctx0" brushRef="#br0" timeOffset="2581">2855 613 975 0,'0'0'1257'0,"0"0"-1020"16,0 0-150-16,0 0 88 15,0 0 2-15,0 0-63 16,0 0-77-16,74 99-23 16,-49-46 3-16,-1 7-17 15,3-2-24-15,-1-8-46 16,4-12-92-16,2-13 58 0,0-15 25 16,3-10 27-16,-7-8 28 15,5-23-12-15,-1-13 36 16,-5-4 24-16,-3 0 35 15,-11 8 65-15,-5 8 49 16,-8 13-16-16,0 10 2 16,0 9-69-16,0 0-29 15,0 0-61-15,2 16-7 16,2 11 0-16,4 4-53 16,3 3-103-16,17-6-178 15,-1-6-399-15,3-10-1215 0</inkml:trace>
  <inkml:trace contextRef="#ctx0" brushRef="#br0" timeOffset="2934">3841 666 2039 0,'0'0'648'15,"0"0"-476"-15,0 0 19 16,0 0 35-16,0 0-33 15,0 0-110-15,-155-34-37 16,131 56-46-16,3 7-15 16,10 7 13-16,8 2-52 15,3-1-45-15,3-4-83 0,18-9-47 16,1-9 13 0,4-11 96-16,2-4 75 0,-2-4 45 15,1-18 27-15,-6-2 10 16,-5 5 67-16,-5 9 47 15,-6 6 33-15,-2 4-49 16,-1 0-75-16,7 4-14 16,-4 15-34-16,6 8-4 15,5 2-8-15,5-2-94 16,12-9-134-16,-1-8-419 16,-9-5-1601-16</inkml:trace>
  <inkml:trace contextRef="#ctx0" brushRef="#br0" timeOffset="3905">1323 1549 32 0,'0'0'1151'15,"0"0"-894"-15,0 0-63 0,0 0-29 16,0 0 87-16,0 0-22 16,0 0-63-16,0 10 7 15,0-8-54-15,0 3-20 16,0-2-18-16,0 6-33 15,10 3 33-15,15 7-22 16,10 3-24-16,13 4-9 16,56 11-27-16,-11-6-211 15,-2-5-731-15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8:19.4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3178 433 1597 0,'0'0'231'15,"0"0"-144"-15,0 0-4 16,0 0 137-16,0 0 42 15,0 0-77-15,0-22-56 16,0 22 18-16,-5 0-63 16,-6 0-16-16,-1 0-15 15,-4 0-25-15,-3 0 47 0,1 24-37 16,-7 14-38-16,4 15 22 16,2 12-22-16,5 7-1 15,7 3 1-15,7-3 0 16,0 1-9-16,0-6 9 15,0-5 0-15,0-2 1 16,-4-7 1-16,-3-5-2 16,-7-6 0-16,1-6 0 15,-9-3-20-15,-1-4 20 16,-12-2-12-16,-3-1 2 16,-4-4 4-16,2-3 4 15,5-5-4-15,5-6 12 16,12-3-1-16,4-5-5 0,9 0 0 15,5 0 1-15,0 0-1 16,0 0-1-16,3 0-38 16,23 0 3-16,15 0 23 15,3 0 13-15,11 5-5 16,-2 16-4-16,1 10 14 16,-1 15-5-16,-2 12 1 15,0 14 11-15,-9 14 42 16,-1 32-30-16,-9 29 12 15,-11-10 14-15,-11-11-33 16,-10-28 23-16,0-25-5 16,0-2 1-16,0 7 39 15,0-16-36-15,-5-11 0 0,0-13 9 16,3-9-38 0,2-12 23-16,0-10-33 0,0-7-12 15,0 0-1-15,28-34-143 16,4-4-100-16,1-3-478 0</inkml:trace>
  <inkml:trace contextRef="#ctx0" brushRef="#br0" timeOffset="781">203 875 1646 0,'0'0'299'0,"0"0"-133"16,0 0-85-16,0 0 107 15,0 0 82-15,14 190-73 16,-12-88-98-16,-2 6-32 16,0-2-24-16,0-10 5 0,0-14-34 15,0-18-14-15,0-17 6 16,0-21-6-16,0-12-103 15,3-14-147-15,2-27-229 16,1-18 104-16,-1-6-636 0</inkml:trace>
  <inkml:trace contextRef="#ctx0" brushRef="#br0" timeOffset="1225">155 805 1480 0,'0'0'301'16,"0"0"-191"-16,0 0 10 15,0 0 67-15,0 0-2 16,0 0-31-16,75-127-54 0,-35 127-15 16,8 0 27-16,3 9-33 15,3 21-42-15,-10 3-20 16,-5 8-11-16,-16 2-8 16,-15 6 2-16,-8-6-24 15,0 0 23-15,-29-2-25 16,-6-7 10-16,-6-6 16 15,4-6-2-15,3-7-14 16,12-8 16-16,9-7-6 16,8 0-6-16,5 0-13 15,0-3-28-15,14-6 25 16,12-1 7-16,8 8 11 16,3 2-13-16,4 0-53 0,-6 17 75 15,-3 11-20 1,-11 4 21-16,-4 2 33 0,-15-1 4 15,-2-1 63-15,-11-6-27 16,-21-2-15-16,-8-5 10 16,-6-7-34-16,1-5 26 15,6-7-20-15,7 0-14 16,9 0-26-16,11-16-23 16,12-13-214-16,7 2-252 15,14 1-491-15</inkml:trace>
  <inkml:trace contextRef="#ctx0" brushRef="#br0" timeOffset="1502">743 1323 1506 0,'0'0'663'16,"0"0"-549"-16,0 0-70 15,0 0 115-15,0 0 1 16,0 137-99-16,13-110-31 15,17-6-30-15,10-7-58 16,3-6 16-16,-3-8-20 16,-3-5 27-16,-12-19 35 15,-18-5 9-15,-7-7 70 16,-5-3-2-16,-32 3 43 16,-9 5 19-16,-5 7-50 15,-2 9-50-15,7 6-39 0,11 9-80 16,17 0-201-16,10 0-544 15</inkml:trace>
  <inkml:trace contextRef="#ctx0" brushRef="#br0" timeOffset="1752">1275 1303 2628 0,'0'0'327'15,"0"0"-326"-15,0 0 10 0,0 0 49 16,0 0 47-16,16 136-87 16,-16-96-20-16,-3 1 0 15,-18 0-112-15,-14-2-165 16,3-11-340-16,2-13-386 0</inkml:trace>
  <inkml:trace contextRef="#ctx0" brushRef="#br0" timeOffset="2000">1545 841 2485 0,'0'0'347'0,"0"0"-250"16,0 0-85-16,0 0 27 16,32 181 136-16,-23-66-70 15,-4 32-59-15,0-5-28 16,-3-16-18-16,1-23 5 16,1-31-5-16,1-5-117 15,2-9-30-15,2-36-203 16,-2-20-351-16,-4-2-873 0</inkml:trace>
  <inkml:trace contextRef="#ctx0" brushRef="#br0" timeOffset="2418">1487 801 1862 0,'0'0'311'15,"0"0"-191"-15,0 0 64 16,0 0 26-16,0 0-67 15,0 0-37-15,0 0-61 16,152-56 3-16,-96 78 29 16,-3 9-63-16,-9 8-5 15,-18 7-9-15,-17 4 1 16,-9 6-2-16,-12-6-14 16,-25-2-29-16,-4-10 35 15,2-8-26-15,6-14 27 16,12-9-1-16,5-7-13 0,11 0 14 15,5 0-10-15,0 0-19 16,0-9 20-16,24-1-15 16,5 1 26-16,6 1 5 15,2 8 1-15,-2 0 15 16,0 17 14-16,-12 12-12 16,-3 3 79-16,-12 1-37 15,-8 0 13-15,-3 2 5 16,-29-5-38-16,-8-3 17 15,-6-5-56-15,1-5-9 16,10-8 1-16,19-9-107 16,8 0-173-16,8-7-515 0</inkml:trace>
  <inkml:trace contextRef="#ctx0" brushRef="#br0" timeOffset="2664">2142 1484 1735 0,'0'0'241'16,"0"0"-106"-16,0 0 143 15,0 0 98-15,0 0-152 16,0 0-88-16,58-130-22 16,-58 116-3-16,0 7 13 15,0 7-8-15,0 0-32 16,0 14-22-16,0 20-61 15,0 9-2-15,0 7 1 0,6 1-90 16,6 4-53-16,0-14-240 16,-4-14-582-16</inkml:trace>
  <inkml:trace contextRef="#ctx0" brushRef="#br0" timeOffset="2989">1235 654 872 0,'0'0'1492'16,"0"0"-1324"-16,0 0-137 15,0 0 15-15,0 0 146 16,0 0-96-16,110-147-62 16,-51 84 17-16,5 1-24 15,-6 9 61-15,-4 14 34 16,-13 18-17-16,-4 16-8 16,-2 5-31-16,-1 24-47 15,25 36-19-15,-9-2-64 16,-1-13-706-16</inkml:trace>
  <inkml:trace contextRef="#ctx0" brushRef="#br0" timeOffset="3597">0 353 1923 0,'0'0'368'16,"0"0"-272"-16,0 0 27 15,0 0 111-15,0 0-71 16,0 0-20-16,0 0-51 15,187-98-40-15,-104 37-17 16,0 1-23-16,-8 5 39 16,-11 12 13-16,-16 18-1 15,-17 18-3-15,-8 7-45 16,-2 19 7-16,2 27-22 16,34 39-55-16,-6-14-260 15,3-8-797-15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8:25.4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763 8 1373 0,'0'0'368'16,"0"0"-164"-16,0 0-61 15,0 0 68-15,0 0 21 0,0 0-100 16,-147-36 17 0,103 69-81-16,5 25-36 0,-1 41 42 15,3 50-38-15,4 48-1 16,9 18-9-16,16-6-20 16,8-24 13-16,0-53-19 15,3-28 0-15,10-32 9 16,1-14-9-16,2 2 6 15,-4 3-2-15,2 2 4 16,-9-12 14-16,-5-8-22 16,0-4 1-16,-24-4 14 15,-13-1-15-15,-11-3-1 16,-5-1 0-16,-7-6 1 16,-1-2-6-16,2-7 6 15,5-10-12-15,12-5-3 0,12-2 15 16,9 0-9-16,13 0 9 15,8 0 0-15,0 0-13 16,11 0 2-16,24 0 8 16,8 10-4-16,8 12 7 15,5 11 0-15,-3 13 22 16,0 16-15-16,3 42 47 16,-3 50-30-16,-4 51 2 15,-12 21 35-15,-15-5 3 16,-14-30-34-16,-8-57 0 15,0-33-13-15,0-36 49 16,0-17-35-16,0-2-8 0,-3-5 46 16,1-5-64-16,-1-19-5 15,3-17-66-15,0-27-172 16,0-11-718-16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8:26.2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539 234 1560 0,'0'0'241'0,"0"0"-99"16,0 0 45-16,-94-123 45 16,45 85-43-16,-4 7 33 15,-5 7-95-15,-4 9-60 16,6 12-11-16,3 3-7 16,7 10 27-16,11 29-44 15,14 14-31-15,12 16 22 16,9 14-23-16,20 5 0 15,25-3 0-15,14-8-21 16,2-15 20-16,3-9-22 16,-5-12-2-16,-11-5 23 0,-13-5-31 15,-17-4 20 1,-15-1 11-16,-3 1 2 0,-26-1-1 16,-25-4 1-16,-7-3 0 15,-7-4-3-15,6-6 3 16,8-7 0-16,20-2-46 15,17-2-111-15,24-48-172 16,25-1-322-16,11-2-732 0</inkml:trace>
  <inkml:trace contextRef="#ctx0" brushRef="#br0" timeOffset="360">916 181 1884 0,'0'0'483'0,"0"0"-282"0,0 0-22 16,0 0 24-16,0 0-40 16,-155-31-69-16,109 57-37 15,3 13-49-15,12 7-1 16,8 9-10-16,21 1 3 16,2 1-28-16,18-1 10 15,26-6-32-15,7-4 22 16,5-6-4-16,2-1-2 15,-1 0 22-15,-6-4-9 16,-12 0 9-16,-9-4 12 16,-20-2 0-16,-10-3 4 15,-7-2 23-15,-39-3-15 16,-19-1 31-16,-14-8-43 0,-7-4 16 16,-2-8 6-16,13 0-21 15,14 0 28-15,17-20-29 16,26-4-60-16,20-24-106 15,31 4-322-15,6 4-413 0</inkml:trace>
  <inkml:trace contextRef="#ctx0" brushRef="#br0" timeOffset="990">1349 889 2408 0,'0'0'378'16,"0"0"-328"-16,0 0-10 15,0 0 32-15,0 175 47 16,0-110-21-16,0 5-91 15,-3 0 2-15,0-7-9 16,-2-10 6-16,0-15-24 16,0-16 8-16,1-15-20 15,-1-7 24-15,0-5-9 16,-6-29-32-16,4-19 15 16,-2-19 8-16,4-17 7 0,5-12 13 15,0 0 4-15,7 4-9 16,21 19 10-16,6 17-1 15,4 23 31-15,5 19-14 16,4 19 44-16,-1 0-24 16,2 26 16-16,-10 17 1 15,-9 8-41-15,-19 7 8 16,-10 4 0-16,-2-2-20 16,-30-2 31-16,-13-10-32 15,-6-9-3-15,0-13-11 16,3-12 14-16,6-9-7 15,9-5-2-15,11 0 9 16,15-10 12-16,7-4-12 0,0-2-8 16,21 3 2-16,16 6 12 15,6 7-1-15,2 0 22 16,6 7-11-16,0 20 26 16,0 7-33-16,-6 4 6 15,1 1 4-15,-6-8-17 16,0-4-4-16,-6-14-95 15,15-13-147-15,-14-11-331 16,-8-16-316-16</inkml:trace>
  <inkml:trace contextRef="#ctx0" brushRef="#br0" timeOffset="1226">2252 932 2664 0,'0'0'456'0,"0"0"-386"16,0 0 47-16,0 0 25 16,136 113-4-16,-122-67-81 15,-14 12-57-15,-14 12-57 16,-81 45-232-16,3-16-687 15,-4-11-1192-15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8:28.1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406 446 1283 0,'0'0'339'16,"0"0"-196"-16,0 0-61 16,0 0 80-16,40-149 116 15,-33 98-40-15,-1-2-40 16,-6 3-16-16,0 4-68 15,-27 7-19-15,-13 8-18 16,-5 12-23-16,-9 14 25 0,1 5-60 16,0 17-4-1,4 24 8-15,12 17-22 16,12 12-2-16,20 6-3 0,5 11-20 16,16-1 24-16,26-1-66 15,13-8 15-15,3-8 26 16,1-8-20-16,0-13 18 15,-8-10 26-15,-11-6 1 16,-11-8-14-16,-19-3 14 16,-10-4 0-16,-7-2 24 15,-35 1-12-15,-20-4 5 16,-13-2-17-16,-5-5 0 16,2-5 0-16,14 0-3 15,16-10-20-15,21-14-70 16,27-27-252-16,18 3-233 0,23 0-280 15</inkml:trace>
  <inkml:trace contextRef="#ctx0" brushRef="#br0" timeOffset="392">1143 140 2268 0,'0'0'473'0,"0"0"-409"16,0 0-37-16,-158-60 59 15,102 55 94-15,6 5-98 0,1 0-47 16,10 29 26-16,11 12-59 16,16 14 17-16,12 10-11 15,0 7 1-15,31 6-5 16,12-4-4-16,3-4-3 15,5-5-10-15,-6-10 13 16,-2-7-12-16,-11-5 11 16,-13-4 1-16,-14-3 7 15,-5-2-7-15,-16-3 0 16,-26-5 17-16,-18-4-17 16,-12-9-1-16,0-11 0 15,0-2 2-15,10-5-9 16,16-22-4-16,23-4-112 0,23-22-172 15,11 8-369 1,20 3-744-16</inkml:trace>
  <inkml:trace contextRef="#ctx0" brushRef="#br0" timeOffset="759">1462 992 2244 0,'0'0'317'16,"0"0"-242"-16,0 137-41 16,0-79 196-16,0-5-48 0,0-13-99 15,2-10-32 1,3-11-51-16,-1-12 6 0,-2-7-6 16,-2 0 1-16,0-17 3 15,0-17-4-15,0-16-24 16,-11-13 16-16,-3-9-13 15,2-7 20-15,1-1 0 16,8 9 1-16,3 8 30 16,0 15-10-16,14 11-1 15,12 14 22-15,6 8-2 16,5 8 28-16,7 4-27 16,4 3-31-16,2 0-9 15,1 0-9-15,-3 0-95 16,-2 5-112-16,-9 10-263 15,-10-1-143-15,-14 0-373 0</inkml:trace>
  <inkml:trace contextRef="#ctx0" brushRef="#br0" timeOffset="941">1489 1079 2134 0,'0'0'494'16,"0"0"-373"-16,0 0-63 15,0 0 31-15,0 0 43 16,0 0-11-16,200 0-109 16,-134-15-12-16,-6 3-69 15,-18 12-213-15,-15 0-317 16,-19 2-435-16</inkml:trace>
  <inkml:trace contextRef="#ctx0" brushRef="#br0" timeOffset="1112">1473 1459 2497 0,'0'0'380'0,"0"0"-280"15,0 0-43-15,0 0 46 16,0 0-12-16,197-34-17 16,-125 12-74-16,3 1-44 15,23-13-203-15,-14 5-454 16,-17 5-597-16</inkml:trace>
  <inkml:trace contextRef="#ctx0" brushRef="#br0" timeOffset="1296">2604 826 2861 0,'0'0'570'16,"0"0"-522"-16,0 0-47 15,0 0 34-15,12 168-35 16,-12-91-2-16,-53 49-131 16,-3-18-522-16,-6-10-778 0</inkml:trace>
  <inkml:trace contextRef="#ctx0" brushRef="#br0" timeOffset="1974">678 1880 1930 0,'0'0'248'16,"0"0"-155"-16,0 0-28 0,-66-145 12 15,20 112 97 1,-7 9 39-16,-7 14-129 0,2 10-3 15,5 10-29-15,7 31-10 16,11 16 31-16,19 13-55 16,16 12-10-16,0 7-8 15,41 3 6-15,12-11-17 16,10-3-8-16,4-11-35 16,3-10 33-16,-8-6-7 15,-11-5 22-15,-14-3 6 16,-16-5 0-16,-15-1 10 15,-6-1-10-15,-27-3 0 0,-24-11 24 16,-16 0-24 0,-7-13 13-16,-5-2-1 0,8-7 2 15,12 0 43-15,13-11-57 16,19-16-18-16,20-11-65 16,25-25-230-16,28 5-334 15,10 8-1244-15</inkml:trace>
  <inkml:trace contextRef="#ctx0" brushRef="#br0" timeOffset="2358">1489 1928 2509 0,'0'0'322'0,"0"0"-252"0,-153-75-24 16,78 58 75-16,-7 13-11 15,4 4-31-15,3 12-47 16,16 22-4-16,14 16-12 16,20 13-16-16,18 6 17 15,7 8-17-15,23 5-6 16,26 0 4-16,7-7-18 16,10-10 20-16,6-10-14 15,-2-7 14-15,-6-10 6 16,-10-4-6-16,-17-5-13 15,-18 2 13-15,-19-7 0 16,-3 5 24-16,-39-2 7 16,-20-3-14-16,-13-5 26 0,-8-2-42 15,3-10 19-15,5-4-2 16,13-3-18-16,20 0-1 16,21-10-101-16,21-26-202 15,32 7-463-15,10 3-728 0</inkml:trace>
  <inkml:trace contextRef="#ctx0" brushRef="#br0" timeOffset="2571">1718 2929 948 0,'0'0'1895'0,"0"0"-1663"16,-11 123-184-16,1-68 1 0,2 1 95 15,3-6-6-15,2-7-104 16,3-7-28-16,0-14-12 16,0-5-31-16,0-7-95 15,0-10-157-15,0 0-495 16,0-17-538-16</inkml:trace>
  <inkml:trace contextRef="#ctx0" brushRef="#br0" timeOffset="2719">1520 2816 2636 0,'0'0'510'15,"0"0"-465"-15,0 0-16 0,0 0 77 16,212-53-75-16,-68 10-31 16,-19-1-172-16,-10 11-868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9:09.1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2528 19 1385 0,'0'0'358'15,"0"0"-222"-15,0 0-56 16,0 0 12-16,0 0 45 16,0 0-11-16,-67-15-61 15,44 15-17-15,-8-3 11 16,-5 3 7-16,-12 0 5 15,-4 0-35-15,-12 11-5 16,-9 23 20-16,-7 14-44 16,-10 10-6-16,-2 14 11 15,5 6 5-15,4 9 17 0,7 3-12 16,9 2-4 0,6 0 42-16,7 1-51 0,8 8-3 15,-1 29 18-15,1 42-6 16,2 36 12-16,7-9-11 15,14-35-4-15,14-46 43 16,4-1-49-16,5 42 2 16,0 48 12-16,0 32-22 15,0-25 42-15,17-42-30 16,-3-53 17-16,3-25 8 16,3-7-37-16,-1 18 12 15,9 18 15-15,4 12-28 0,2-2 35 16,3-8-21-1,10-9-7-15,3-8 41 0,7-15-40 16,3-8 5-16,7-12-7 16,0-11 2-16,3-5 23 15,-1-9-31-15,6-6 1 16,1-9 9-16,4-12 2 16,4-15-12-16,0-6 0 15,-4-18 15-15,2-33 11 16,-1-27-26-16,0-18 0 15,12-47-12-15,8-39 13 16,5-49-2-16,-9-28-6 16,-17-7 7-16,-26 0-19 15,-24 3 19-15,-16-13 0 16,-14-10 8-16,-11 7-7 0,-35 5 7 16,-18 17-8-16,-9 20 1 15,-11 30 0-15,4 44-1 16,13 46 0-16,10 33 3 15,1 18-2-15,-5-1-1 16,-5 4 7-16,2 9-6 16,7 18 23-16,17 12-24 15,10 17-67-15,16 14-13 16,11 23-304-16,3 3-745 0</inkml:trace>
  <inkml:trace contextRef="#ctx0" brushRef="#br0" timeOffset="2238">2551 6724 1287 0,'0'0'331'0,"0"0"-147"0,0 0-19 16,0 0 33-16,0 0 2 16,0 0-50-16,-177-162-65 15,137 129 17-15,-6-4-57 16,-9 1 21-16,-5-3 7 16,-10 3-72-16,-6 3 30 15,-4 7-19-15,-4 4-6 16,0 10 21-16,-3 8-26 15,4 4 5-15,-4 0 2 16,-3 0-8-16,-8 10 0 16,-1 5-2-16,-13 2 20 15,2 5-13-15,0-1-5 0,3 2 0 16,8-1-3-16,12-1 18 16,13-2-15-16,10-1 25 15,11-1-19-15,2 8 12 16,5 3-18-16,2 15 0 15,-2 9 21-15,-1 10-21 16,4 11 0-16,3 14-5 16,6 7 11-16,4 7 27 15,10 5-33-15,6 5 0 16,11 3 9-16,3 4 0 16,0 5-9-16,0 6 27 15,0 4-25-15,0 0 16 16,0-1-18-16,11 0 0 0,15-3 51 15,14-5-39-15,4-1 12 16,8-9-5-16,3-2 5 16,-3-8 27-16,0-7-51 15,0-1 0-15,-2-6 42 16,-2 0-42-16,-1-2 7 16,2-7 1-16,-2-3 4 15,4-5 42-15,2-7-48 16,7-3 0-16,4-3 27 15,8-6-32-15,6-6 8 16,6-3-3-16,6-11 4 16,10-10-1-16,10-9-9 15,14-13 0-15,10-2 15 0,8-5-15 16,6-35-6 0,-1-11 6-16,0-15 0 0,-10-3 11 15,-13-6-11-15,-6-6 0 16,-11 0-6-16,-8-10 6 15,-2-5-1-15,-7-13 1 16,-9-15 0-16,-5-28 6 16,-9-40-6-16,-16-43 0 15,-25-15 6-15,-23 23-6 16,-3 26-2-16,-26 58-5 16,-11 29 7-16,-10 22 10 15,-13 7-10-15,-21-22 0 0,-24-13 8 16,-27-18-7-1,-11 6 18-15,-1 0-10 0,0 11-9 16,14 10 15-16,23 20-15 16,28 28-8-16,15 38-47 15,27 23-323-15,3 2-2396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9:16.49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380 113 1224 0,'0'0'341'0,"0"0"-207"16,0 0 28-16,0 0 96 16,0 0-68-16,0 0 0 15,0-21-55-15,0 12 4 16,0 0-17-16,-3-1-74 16,-11-2-1-16,2 0-5 15,-5 0-14-15,-7 1 27 16,1 2-55-16,-8 5 0 0,2 4 20 15,-9 0-19-15,3 6-1 16,-2 21 0-16,2 12 0 16,3 9 6-16,4 3-6 15,16 7 0-15,5-3-5 16,7-12 5-16,7-2-9 16,33-15 8-16,6-11-21 15,15-15-5-15,-1 0-37 16,-4-30 31-16,-9-9 27 15,-10-6 7-15,-11 0-1 16,-9 6 27-16,-11 8 32 16,-6 14 63-16,0 5-40 15,0 12-3-15,0 0 10 0,0 7-71 16,-6 31-11-16,-3 5-14 16,4 11 14-16,5-4-14 15,0-2 7-15,11-5-113 16,39 7-99-16,-4-8-261 15,-5-9-393-15</inkml:trace>
  <inkml:trace contextRef="#ctx0" brushRef="#br0" timeOffset="764">304 1012 1857 0,'0'0'387'16,"0"0"-250"-16,0 0-40 15,0 0 147-15,0 0-81 16,0 0-54-16,0 0-109 0,-60 99 0 15,46-18 47 1,4 10-33-16,3-1-2 0,7-3-9 16,0-12 12-16,0-12-18 15,17-19 3-15,0-12 0 16,-3-15-10-16,-5-11 10 16,0-6-39-16,-1 0-4 15,-2-12 43-15,0-18 22 16,2-9-22-16,2 3 0 15,0 3 3-15,3 6-1 16,10 6 5-16,5 5-1 16,8 10 8-16,7 6 20 15,0 0-34-15,-2 22 0 0,-10 8 4 16,-11 4-4 0,-17-5 0-16,-3 1-14 0,-20-3 14 15,-24-9-4-15,-16-9 4 16,-1-9-9-16,1 0 0 15,10 0-39-15,21-18-197 16,12 0-446-16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9:18.4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479 150 1476 0,'0'0'293'0,"0"0"-166"16,0 0 21-16,0 0 32 15,0 0 14-15,0 0-69 16,-151-132-45-16,111 123 6 16,0 0-30-16,-1 9 12 0,2 0 13 15,-1 0-50 1,0 21 14-16,6 18-12 0,7 15-31 15,10 12 45-15,17 5-39 16,0-1 4-16,44-2 36 16,30-12-41-16,30-8-7 15,116-17-106-15,-23-20-362 16,-3-11-621-16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9:24.6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214 441 1560 0,'0'0'374'15,"0"0"-192"-15,0 0-1 0,0 0-12 16,0 0 17-16,0 154-52 16,0 5-29-16,-4 0 13 15,0-5-49-15,-5-19-27 16,3-38 4-16,1-2-35 15,-1-5 14-15,6-20-25 16,0-27 0-16,0-17-9 16,0-17-54-16,0-9-213 15,0-24-397-15,3-9-1375 0</inkml:trace>
  <inkml:trace contextRef="#ctx0" brushRef="#br0" timeOffset="524">143 540 1774 0,'0'0'519'16,"0"0"-483"-16,0 0 63 16,0 0 120-16,0 0-52 15,0 0-97-15,0 0-37 16,198-71-15-16,-145 71 27 15,1 0-44-15,-7 29-1 16,-7 9 12-16,-14 3-6 16,-13 4-3-16,-13 3-3 0,0 6 1 15,-30-4-1 1,-13 3 6-16,-10-6-6 0,-1-10 0 16,8-8 0-16,5-10 0 15,12-10 9-15,12-7 6 16,9-2 40-16,8 0-48 15,0 0-7-15,0 0-14 16,17-2-5-16,14-5 18 16,5 1 1-16,7 6 0 15,1 0-2-15,-1 13-5 16,0 17-11-16,1 8 2 16,-7 7-29-16,-3 3 45 15,-11 0 6-15,-10-5 10 0,-13-11-8 16,0-4-8-1,-13-13-2-15,-27-2 1 0,-3-11 2 16,-7-2 32-16,2 0-22 16,5-2-11-16,10-17 26 15,7 2-26-15,15-3-73 16,11-6-169-16,6 5-347 16,19 5-356-16</inkml:trace>
  <inkml:trace contextRef="#ctx0" brushRef="#br0" timeOffset="805">822 1272 1855 0,'0'0'388'0,"0"0"-287"15,0 0 84-15,0 0 42 16,0 0-92-16,0 0-58 15,50 162-71-15,4-140 15 16,12-14-21-16,-2-8 0 16,-3 0 28-16,-15-15-28 15,-17-19 0-15,-18 0 5 16,-11-4 4-16,-11 3 53 16,-32 1-17-16,-13 8-45 15,-27 1 0-15,11 7-127 16,16-1-551-16</inkml:trace>
  <inkml:trace contextRef="#ctx0" brushRef="#br0" timeOffset="1192">0 459 1691 0,'0'0'367'0,"0"0"-258"0,0 0 19 15,0 0 150-15,0 0-43 16,0 0-114-16,166-156-20 15,-102 102-51-15,-1-6 10 16,-2 3-7-16,-7 5-16 16,-11 13 25-16,-13 12-1 15,-7 15-22-15,-9 12 18 16,3 0-45-16,6 9 10 16,10 31-16-16,10 10-6 15,12 17-43-15,0 14-159 0,40 63-298 16,-16-15-235-1,-8-8-1172-15</inkml:trace>
  <inkml:trace contextRef="#ctx0" brushRef="#br0" timeOffset="1412">1924 838 2395 0,'0'0'607'0,"0"0"-500"16,0 0-90-16,0 0 88 0,0 0 23 15,0 0-112 1,188-51-16-16,-125 38-74 0,4 13-266 16,-17 0-489-16,-19 16-1041 15</inkml:trace>
  <inkml:trace contextRef="#ctx0" brushRef="#br0" timeOffset="1563">1831 1214 2322 0,'0'0'680'0,"0"0"-519"16,0 0-18-16,0 0-13 15,0 0-67-15,211-21-63 16,-95 4-74-16,-1 1-680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9:59:38.3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 41 1239 0,'0'0'535'0,"0"0"-391"15,0 0-8-15,0 0 41 16,0 0-11-16,0 0-5 0,0-41-80 16,0 41-25-1,0 0-15-15,0 0-25 0,0 0 7 16,6 2-15-16,1 28 16 16,3 15 36-16,-3 19-6 15,-1 20 0-15,2 14-8 16,-8 44 0-16,0 36 19 15,0 36-46-15,0 9-10 16,0-9 20-16,0-22-28 16,-3-16 9-16,3 10-9 15,0-4-1-15,-5 2 14 16,5-34-14-16,0-33 0 16,-3-27 10-16,3-8-10 15,0 7 0-15,-3 9 0 0,3 1 8 16,0-16 8-16,0-16-15 15,0-13 1-15,0-13 22 16,0-4-23-16,0-13 10 16,0-3-10-16,0-10 8 15,0-4 25-15,0-4-34 16,3-3 0-16,0 0 10 16,-3 0-9-16,8 0 6 15,-2 3-7-15,5 0 1 16,4 0 12-16,2 3-7 15,7 3 2-15,2 1 8 16,11 1-15-16,10 7 10 16,13-3 5-16,14 3 8 0,13-5 20 15,16-4-43-15,21-7 0 16,14-2 9-16,12 0-9 16,7 0 7-16,7 0 2 15,2 0-1-15,-2 0-6 16,-4 0-3-16,1 0 0 15,-1 7 9-15,1 4-9 16,22 1 12-16,36 3-12 16,24-3 0-16,11 0 3 15,-48-4 9-15,-51-1-12 16,-52-3 0-16,-16 2 6 16,20-1 2-16,13-1-8 15,17-2 0-15,4-2 17 0,-2 0-16 16,-1 0 18-1,2 0-13-15,-5-6 1 0,1 1 10 16,-5-1-17-16,2 0 0 16,2-3 1-16,-5 0 10 15,-3-4-6-15,-1-2-5 16,-2 1 0-16,3-1 16 16,-6-3-16-16,-2-1 0 15,-9 4-7-15,-6 3 13 16,-9 1-6-16,-5 2 3 15,-7 2 7-15,1 1-7 16,0 3-3-16,-5 0 0 0,1 0 5 16,-2 0-5-1,-5 0-1-15,0-3 0 0,1 0 2 16,2 0 16-16,8-1-17 16,-1-2 0-16,1-2 14 15,0 2-13-15,-7-3-1 16,-7 0 0-16,-9 3 0 15,-6 3 4-15,0-1-4 16,-3 5-7-16,0 0 7 16,-6-5 1-16,-2 5 5 15,-4-5-6-15,-4 1 1 16,-2 3 25-16,0-3-25 16,-8 3 8-16,-6 0 20 15,-10 3-16-15,0-4-12 16,-10 2-1-16,0-4-20 0,-63-9-71 15,-4-1-465-15,4-1-2345 16</inkml:trace>
  <inkml:trace contextRef="#ctx0" brushRef="#br0" timeOffset="1066">1598 237 1538 0,'0'0'349'0,"0"0"-252"16,0 0-1-16,0 0 146 16,0 0-49-16,0 0-80 15,53 146-51-15,-36-85-24 16,3 0-12-16,4-4-10 15,2-9-3-15,5-9 1 0,2-19-14 16,1-6-28-16,-2-14-41 16,2 0-23-16,0-16 16 15,-1-23 10-15,-7-6 34 16,2-10 32-16,-8 2 17 16,-7 2 71-16,1 10 51 15,-11 9 5-15,0 17 16 16,-3 8-33-16,0 7-50 15,0 7-40-15,0 35-25 16,3 24 12-16,5 18 0 16,-2 22-24-16,3 11 12 15,2 5-10-15,2-3-2 16,4-13 12-16,-3-19-6 16,-8-24-6-16,-3-22 0 15,-3-16 6-15,0-19-12 0,-26-6 6 16,-15-4 0-16,-5-27-9 15,-1-18 16-15,1-2-7 16,8-7 0-16,12 2 2 16,12 1-5-16,8 0 3 15,6 8-20-15,3 3-65 16,54-7-219-16,-4 19-419 16,1 9-1323-16</inkml:trace>
  <inkml:trace contextRef="#ctx0" brushRef="#br0" timeOffset="1249">2788 535 1839 0,'0'0'337'15,"0"0"-247"-15,0 0-44 16,0 0 6-16,240 0-52 15,-177 15-239-15,-14 0-1285 0</inkml:trace>
  <inkml:trace contextRef="#ctx0" brushRef="#br0" timeOffset="1426">2758 744 2196 0,'0'0'475'0,"0"0"-423"0,0 0 9 16,0 0 51-16,174-4-112 15,-58 8-26-15,-18 12-310 16,-8 2-660-16</inkml:trace>
  <inkml:trace contextRef="#ctx0" brushRef="#br0" timeOffset="1846">4152 409 1969 0,'0'0'557'0,"0"0"-414"16,0 0 6-16,0 0 42 15,0 0 17-15,0 0-82 16,-208-106-99-16,152 122-14 16,-1 28-10-16,3 17 3 15,10 7 2-15,18 8-8 16,23-10-18-16,3-6-17 16,23-21-38-16,24-14-36 15,13-19-53-15,1-6-8 0,-6-15 88 16,-3-24 47-16,-12-6 31 15,-8-1 4-15,-11 7 58 16,-11 5 70-16,-7 16 37 16,-3 9-17-16,0 9 0 15,0 0-118-15,0 18-30 16,-10 22 24-16,7 8-23 16,3 5-1-16,0 0-58 15,10 3-131-15,17-17-395 16,2-12-576-16</inkml:trace>
  <inkml:trace contextRef="#ctx0" brushRef="#br0" timeOffset="2334">4490 453 2039 0,'0'0'540'15,"0"0"-488"-15,0 0-29 16,0 0 121-16,0 0-36 16,0 0-27-16,0 0-66 15,180 55-14-15,-154-13 13 16,-9 9-14-16,-17 6 0 16,0 8-32-16,-9-3-87 15,-22-8 17-15,1-16 13 0,10-10 41 16,3-19 21-1,11-9 6-15,6 0 9 0,0-24-26 16,0-15 11-16,23-6 14 16,13-10-22-16,12 4-6 15,2 3 20-15,2 4 8 16,2 4 13-16,-10 9 22 16,-4 9 73-16,-17 3 61 15,-5 9 5-15,-15 5 11 16,-3 5-4-16,0 0-50 15,-11 0-30-15,-22 21-43 16,-10 14-19-16,-1 8-10 0,4 2-15 16,11 4 18-1,15-7-19-15,14-5-6 16,0 1 5-16,9-12-51 0,25-4-36 16,39-4-98-16,-9-9-320 15,-7-2-230-15</inkml:trace>
  <inkml:trace contextRef="#ctx0" brushRef="#br0" timeOffset="2547">5451 667 1352 0,'0'0'1284'16,"0"0"-1055"-16,0 0-147 0,0 0 34 15,0 0-17-15,0 0-30 16,181-21-69-16,-105 21-3 16,8 0-105-16,20 0-153 15,-20 0-370-15,-24 0-682 0</inkml:trace>
  <inkml:trace contextRef="#ctx0" brushRef="#br0" timeOffset="2755">5763 339 2105 0,'0'0'372'0,"0"0"-291"16,0 0 51-16,0 0 78 0,0 172-81 15,0-103-64-15,3 3-42 16,-3-1-23-16,0-9-115 15,6 4-186-15,2-18-439 16,1-17-1118-16</inkml:trace>
  <inkml:trace contextRef="#ctx0" brushRef="#br0" timeOffset="3242">6338 246 2070 0,'0'0'570'16,"0"0"-453"-16,0 0 51 15,0 0 94-15,0 0-114 16,0 0-127-16,0 0-19 16,0 88 20-16,0-24 1 15,-14 13-22-15,0 4-1 16,2 0-48-16,1-6-38 15,1-11-49-15,7-21 35 16,0-11-25-16,3-17 28 16,0-15 60-16,0 0 37 15,6-2 7-15,15-26 35 16,-1-2 2-16,0 0 27 0,0 5-35 16,0 5-6-16,-1 5 19 15,6 5-43-15,1 7 12 16,3 3 15-16,2 0-33 15,-1 20 22-15,4 10 1 16,-1 15-10-16,1 2 64 16,-5-2-13-16,-12-3-27 15,-14-13-25-15,-3-4-6 16,-20-13 15-16,-30-9-21 16,-7-3 0-16,-3 0 12 15,7-18-12-15,6-13-16 16,10-1-47-16,6-7-58 15,16 9-168-15,4 3-611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7:19.8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352 412 28 0,'0'0'1746'0,"0"0"-1368"16,0 0-239-16,0 0 8 16,0 0 50-16,0 0-55 15,-34 0-70-15,34 0-28 16,0 0-9-16,5 0 52 16,24-14-29-16,5-11-34 15,10-12 4-15,6-4-27 0,-4-5-1 16,4-4 0-1,-6 0-7-15,-7 4-2 0,-9 10 18 16,-7 9-2-16,-8 4 46 16,-7 12-8-16,-2 5 13 15,-4 6 5-15,0 0-26 16,0 11 43-16,0 28-61 16,-7 17-18-16,-4 13 11 15,-2 11-11-15,7 1-1 16,6 1 0-16,0-14 0 15,0-5-7-15,0-12-88 16,11-3-138-16,0-15-272 16,-9-10-220-16</inkml:trace>
  <inkml:trace contextRef="#ctx0" brushRef="#br0" timeOffset="390">0 978 1835 0,'0'0'500'0,"0"0"-441"15,0 0 106-15,0 0 79 16,0 0-72-16,0 0-51 0,0 0-55 15,6 14 23-15,28-14 33 16,20 0-53-16,8 0-1 16,16 0-28-16,14 0-10 15,15 0 29-15,12 0-40 16,8 0-1-16,7 0-7 16,-9 0-10-16,-7 0 5 15,-18 0-6-15,-14 0 0 16,-13 0-1-16,-17 0 1 15,-15 0-15-15,-20 0-48 16,-15-5-44-16,-6-15-52 16,-38 4-369-16,-5 1-195 15,-10 10-654-15</inkml:trace>
  <inkml:trace contextRef="#ctx0" brushRef="#br0" timeOffset="976">380 1424 2263 0,'0'0'488'15,"0"0"-440"-15,0 0 101 16,0 0 82-16,0 0-64 15,0 0-93-15,0 0-46 16,-3 205 14-16,0-135-30 0,-3 3 6 16,2-9-4-16,1-8-14 15,0-9 0-15,3-18 0 16,0-6 1-16,0-21-8 16,0-2 4-16,0 0-24 15,0-20 26-15,0-24-25 16,0-17 26-16,0-16 0 15,6-4 1-15,7-6-1 16,6 11 0-16,-1 8 0 16,4 10 28-16,-3 22-8 15,-3 11 26-15,3 12-17 16,2 13-20-16,10 13 84 0,6 20-39 16,14 17-9-1,1 10-20-15,4 10-17 0,-2-6 8 16,-5 9-16-16,-2-9-8 15,-3-2-1-15,-4-6-18 16,-2-9 21-16,-11-18-1 16,-5-12-16-16,-9-17 22 15,-10-6-30-15,-3-34 31 16,0-21 7-16,0-7-5 16,-3-6 8-16,-13 7 10 15,-3 6-19-15,3 20-2 16,11-1-8-16,7-4-165 15,26 10-458-15,12 8-2090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0:09.3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6 214 967 0,'0'0'777'0,"0"0"-601"15,0 0-65-15,0 0 110 16,0 0 13-16,0 0-70 15,-5-22-64-15,5 20-24 16,0 0-22-16,0 2 10 16,0 0-21-16,0-5 5 15,0 5 2-15,25 0-49 16,8 0 28-16,13 0 12 16,9 0-22-16,0 0-8 15,6 0-11-15,-1 0 0 16,4 0-2-16,-7 0-1 0,-1 0-22 15,-8 0-11-15,-12 0-2 16,-10-2 7-16,-6 2 4 16,-12 0 27-16,-8-4 6 15,0 4 2-15,0-6 12 16,0 1 6-16,-8-7-11 16,-4-8-15-16,-8 3 18 15,3-1 0-15,-7-2 18 16,4 0-26-16,-3 7 10 15,3-3-14-15,3 4 12 16,0 3 5-16,7 3-22 0,4 3 13 16,3 3 11-1,3 0-24-15,0 0-2 0,0 0-6 16,0 0 6-16,0 0 0 16,12 18-5-16,15 10 6 15,4 1 3-15,-2 7 7 16,5-3-11-16,-7 0 1 15,-7-7-18-15,-6-3 9 16,-8-6-36-16,-6 5-9 16,0-1-45-16,-37 11-42 15,-36 26-121-15,6-7-318 16,4-6-679-16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0:10.3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0 184 1674 0,'0'0'329'16,"0"0"-199"-16,0 0 51 0,0 0 53 15,0 0-37-15,0 0-114 16,0 0-75-16,29-45 10 16,15 45 3-16,9 0 35 15,18 0-47-15,2 0 5 16,7 6-4-16,1-3-9 16,-2 3-1-16,-4-6-9 15,-9 3-20-15,-13-3 5 16,-16 0-11-16,-14 0 18 15,-12 0 17-15,-11 0 24 0,0 0 37 16,0-6-10-16,-20-12-9 16,-8 1 36-16,2-5-57 15,-4 1 7-15,4 2-1 16,3 1-12-16,3 7 9 16,3-1 5-16,6 6-23 15,4 3 16-15,1-1-11 16,6 4-3-16,0 0-8 15,0 0-11-15,0 0 10 16,3 7-14-16,18 13 15 16,2 7 1-16,6 1-1 15,2-1 0-15,-1 0 0 16,-4-3 5-16,2-2-5 16,-8-5 0-16,-8-5 0 15,-5 1-1-15,-7-2-6 0,0 2-23 16,-27 11-65-16,-49 27-75 15,10-6-215-15,2 0-478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0:28.4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1287 90 1121 0,'0'0'272'15,"0"0"-151"-15,0 0 4 0,0 0 38 16,0 0-19 0,0 0-24-16,3-41-7 0,0 27-18 15,-3 3 28-15,0 2-21 16,0 3-44-16,0 3-9 16,0 0-4-16,0 3-8 15,0 0 29-15,0 0-28 16,0 21-23-16,0 21 26 15,-3 16 8-15,-11 8-5 16,2 2-44-16,-2-2 0 16,0-4 6-16,5-15 2 15,-2-10-16-15,5-11 8 16,-4-3-97-16,-13-6-113 0,3-6-336 16,0-5-134-16</inkml:trace>
  <inkml:trace contextRef="#ctx0" brushRef="#br0" timeOffset="300">1013 292 1609 0,'0'0'296'0,"0"0"-181"15,0 0-75-15,0 0 111 16,0 0 34-16,0 0-46 15,0 0-61-15,63 69-55 0,-36-41 4 16,-4-5 10-16,-6-5-28 16,0-6 0-16,-8-2-4 15,-1-5 1-15,-2 2-12 16,1-1 6-16,-1-4 0 16,8-2 1-16,6 0-1 15,6 0-1-15,15-7-42 16,8-16-36-16,26-22-107 15,-9 9-186-15,-16 2-351 0</inkml:trace>
  <inkml:trace contextRef="#ctx0" brushRef="#br0" timeOffset="1426">197 814 1482 0,'0'0'224'0,"0"0"-154"15,0 0 6 1,0 0 28-16,0 0 25 0,0 0-33 15,0 0-36-15,-173 91-7 16,156-39-30-16,10-1 0 16,7-3-1-16,0-3-22 15,7-9-1-15,19-8-49 16,8-8-3-16,-1-8 20 16,7-12-32-16,-3 0 14 15,4 0 14-15,-9-15-6 16,-1-7 43-16,-11 2 11 15,-10 5 42-15,-3 6 56 16,-7 3-12-16,0 6-8 16,0 0-43-16,0 0-44 15,0 21-2-15,10 6-1 0,7 6-9 16,6 0-21-16,9-8-45 16,6-8 27-16,-4-11-8 15,-2-6-5-15,-5 0 19 16,-7-21 25-16,-9-18 18 15,-11-8 18-15,0-2 11 16,0 1 30-16,-14 4-8 16,-9 12-4-16,5 9 25 15,9 14-18-15,3 2-29 16,1 7-15-16,5 0-10 16,0 0-38-16,0 4 30 15,17 9-12-15,14 9 6 0,5 1 13 16,7-1-3-16,1 3-6 15,4-4 8-15,-9 3-16 16,-5 0 11-16,-5 3-26 16,-9-3-21-16,-9-3 17 15,-11 0 0-15,0-5 15 16,0-7-10-16,0-7 32 16,0-2 31-16,-8 0-22 15,2 0-2-15,0-16-6 16,6-4 8-16,0-1-9 15,0 3 0-15,3 2 0 16,17 5 22-16,7 5-14 16,-1 6 11-16,5 0 3 0,-2 0-4 15,-1 24 17-15,-4 0-30 16,-4 3-4-16,-5 4 10 16,2-8-11-16,-3-2 0 15,-4-6-5-15,0-4-10 16,0 0-75-16,10-9-82 15,-3-2-169-15,3 0-906 0</inkml:trace>
  <inkml:trace contextRef="#ctx0" brushRef="#br0" timeOffset="1751">1383 1182 1410 0,'0'0'360'0,"0"0"-233"15,0 0-29-15,0 0 87 0,0 0 10 16,0 0-101-16,0 0-54 16,-136-42-16-16,116 48 8 15,9 8-32-15,11 8-7 16,0-1 7-16,0 3-29 16,28 0-22-16,4 3 2 15,3-6 5-15,-3 4 8 16,2-5-19-16,-7 1 38 15,-4-3 17-15,-6-2 23 16,-11-8-17-16,-6-2 6 16,0-2 13-16,-12-4 3 15,-16 0-28-15,-5 0-38 0,-1 0-8 16,5 0-121-16,8-6-81 16,12-9-919-16</inkml:trace>
  <inkml:trace contextRef="#ctx0" brushRef="#br0" timeOffset="1959">1675 836 1785 0,'0'0'329'15,"0"0"-262"-15,0 0-20 16,0 0 138-16,0 0-68 0,0 220-72 15,0-148-44-15,0-3-1 16,0-6-64-16,0 9-143 16,0-19-286-16,0-8-904 15</inkml:trace>
  <inkml:trace contextRef="#ctx0" brushRef="#br0" timeOffset="2133">1467 1128 1709 0,'0'0'205'0,"0"0"-163"0,0 0-27 16,0 0-15 0,214 32 0-16,-150-14-187 0,-18-2-819 0</inkml:trace>
  <inkml:trace contextRef="#ctx0" brushRef="#br0" timeOffset="2816">2066 1158 1751 0,'0'0'369'15,"0"0"-236"-15,0 0 25 0,0 0 53 16,0 0-44-1,-180 30-96-15,152-6-40 0,5 6-27 16,10 0-4-16,8-3-1 16,5 4-54-16,0-8-72 15,18-4-73-15,16-6 0 16,1-6 2-16,3-7 40 16,2 0-16-16,-6-20 29 15,-5-14 94-15,-2 2 51 16,-7-5 143-16,-6 10 2 15,-5 9 32-15,-6 9 18 16,-3 9-41-16,0 0-85 16,0 12-27-16,0 18-27 15,8 6-15-15,-2 1-18 16,5-8-49-16,1-3-20 0,6-9-16 16,2-12 24-16,6-5 21 15,8 0 7-15,-8-15 50 16,7-12-26-16,-5 0 24 15,-8 4 2-15,-7 5 2 16,-3 8 10-16,-3 10 16 16,-4 0-16-16,-3 0-11 15,0 23-1-15,0 5-35 16,0 2-15-16,-7-6-1 16,1-5 11-16,2-11-1 15,4-4-8-15,0-4 49 16,0 0 0-16,0-27 1 15,20-5 37-15,3-6-1 0,5 2 46 16,-2 6 2 0,-2 3 2-16,-1 9 30 0,0 9-72 15,-3 9 0-15,3 0 5 16,1 12-6-16,4 19-15 16,-5 4-11-16,0 5-8 15,-3 0-9-15,0-8-58 16,-4-5-43-16,1-3-26 15,0-13-52-15,3-11-27 16,-3 0-305-16,-4 0-726 0</inkml:trace>
  <inkml:trace contextRef="#ctx0" brushRef="#br0" timeOffset="3012">2881 867 1141 0,'0'0'302'0,"0"0"-40"16,0 0-17-16,0 0 63 15,0 0-67-15,0 0-131 16,0 0-33-16,29-31 80 16,-29 122-69-16,0 10-55 15,0 5 19-15,0-7-42 16,0-6-10-16,0-12-129 16,-6 4-169-16,0-22-361 15,-2-21-1182-15</inkml:trace>
  <inkml:trace contextRef="#ctx0" brushRef="#br0" timeOffset="3162">2800 1112 1288 0,'0'0'1155'16,"0"0"-991"-16,0 0-155 15,0 0 5-15,0 0-14 16,248 7-151-16,-178 17-1529 0</inkml:trace>
  <inkml:trace contextRef="#ctx0" brushRef="#br0" timeOffset="3905">692 2301 1759 0,'0'0'353'16,"0"0"-247"-16,0 0-38 16,0 0 147-16,0 0-48 0,-6 166-97 15,-2-95-31 1,5-1-39-16,3-4 10 0,0-9-10 16,0-8-63-16,0 1-138 15,0-10-263-15,0-17-389 0</inkml:trace>
  <inkml:trace contextRef="#ctx0" brushRef="#br0" timeOffset="4078">481 2639 1313 0,'0'0'789'0,"0"0"-651"16,0 0-115-1,0 0 111-15,171-31 13 0,-81 31-140 16,30 0-7-16,-19 0-263 16,-22 0-405-16</inkml:trace>
  <inkml:trace contextRef="#ctx0" brushRef="#br0" timeOffset="4730">1204 2767 1448 0,'0'0'156'0,"0"0"-143"15,0 0-13-15,0 0 64 16,0 0 15-16,203-24-43 15,-169 3-27-15,-11-9 51 16,-6-3 19-16,-17-3 28 16,0 0 0-16,-3 0-53 15,-31 6 21-15,-3 2 6 16,-4 7-8-16,-2 10 9 16,4 7 0-16,2 4-41 15,11 0 22-15,1 32-53 16,16 6 2-16,9 10-12 0,0 7 2 15,6-2-8-15,34-8-60 16,7-6-35-16,10-11 31 16,6-13-66-16,-2-13-17 15,-5-2 4-15,-5-2 63 16,-8-26 79-16,-10-8 7 16,-10-3 15-16,-3 0 147 15,-9 3 4-15,-8 9-2 16,0 9-12-16,-3 12 8 15,0 6-26-15,0 0-97 16,0 21-29-16,0 16 8 16,0 4-16-16,0 1-25 15,0 0-28-15,0-9-59 0,0-8 14 16,0-14-5 0,-3-11 35-16,-3 0 66 0,6-9 4 15,-3-26-2-15,3-11 16 16,0-8 7-16,0-1 45 15,3 2-35-15,13 8 32 16,4 9 29-16,0 8-53 16,8 17-28-16,-2 7-13 15,7 4-107-15,-5 27-140 16,-8 4-393-16</inkml:trace>
  <inkml:trace contextRef="#ctx0" brushRef="#br0" timeOffset="5480">2166 2590 1886 0,'0'0'300'0,"0"0"-219"15,0 0 73-15,0 0 3 16,0 0-64-16,-51 194-83 15,39-141-10-15,1-12-7 16,5-5-47-16,6-14-37 16,0-13-29-16,0-9-9 15,0 0 92-15,17-26 29 16,-2-21 8-16,13-3 25 0,5-8 6 16,4-1 34-16,6 6-12 15,1 9-2 1,2 11 16-16,1 15-24 0,-10 12 0 15,-3 6 26-15,-14 14 4 16,-7 29 42-16,-3 11-21 16,-10 9-21-16,0 7 12 15,0-6-52-15,0-2 2 16,-17-17-16-16,7-13-17 16,3-10 19-16,1-16-14 15,3-6-6-15,3 0 31 16,0 0-14-16,0-9-8 15,0-14-10-15,0-5-5 16,6-2-2-16,11-1-3 16,3 4 10-16,1 4 13 0,-9 1-13 15,-4 11-1-15,-5 1 1 16,-3 8 6-16,0 2 24 16,0 0-11-16,0 0-5 15,0-4 10-15,3 1-23 16,0-3 9-16,3-7-4 15,8 0-6-15,3-9 0 16,7 4 0-16,-1 1 1 16,-3 1-2-16,0 10 1 15,-3 3-9-15,-4 3 0 16,4 0-8-16,0 0 16 16,3 20 2-16,-11 2-1 15,2-1 6-15,-2 4-5 0,-2-5-1 16,0 1 0-16,-1 0 8 15,-6-3 0-15,0 3-8 16,0-2-15-16,0-2-2 16,0 1-26-16,0-3-39 15,0-2-171-15,4-7-477 16,10-3-1377-16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0:38.8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2770 45 1053 0,'0'0'263'0,"0"0"-199"16,0 0 7-16,0 0 34 16,0 0-22-16,0 0-28 15,-17 0-45-15,17 0 6 16,0 0-5-16,0 0-11 15,17 0-27-15,4 6 10 16,-1 0-28-16,-5 3-32 16,-4-3-25-16,-8-3-10 15,-3 1 27-15,0-4 38 16,3 0 36-16,-3 0-10 16,8 0 3-16,-2 0 18 0,0 0 10 15,1-9 30-15,0-4 86 16,-4 5 24-16,1-2 4 15,-4 1-39-15,3 3-39 16,-3-1 18-16,0 3-35 16,0-1 11-16,0 1 5 15,0 0-13-15,0 4 18 16,-3 0-26-16,-21 0-21 16,-13 15-15-16,-6 15-12 15,-7 13 1-15,-4 12 35 16,-5 7-16-16,-2 7-2 15,-5 9 7-15,-6 4-10 0,6-3 24 16,-1 7-26-16,7-2 17 16,4 0-9-16,9-4-15 15,4-5-3-15,6-9-8 16,-1-10 11-16,1-2-11 16,5-3 5-16,-2-5-6 15,-2-5 9-15,-1-2-7 16,0 1-4-16,-1-1 10 15,0-1-8-15,0 5 18 16,1 0-9-16,0-2 1 16,7-5 20-16,4-2-18 15,3-6 6-15,6-7-12 16,3-1-5-16,5-8 25 16,5-4-26-16,1-3 0 15,3-5 0-15,0 0-51 0,0 0-93 16,0 0-205-16,7 0-120 15,-1-17-1268-15</inkml:trace>
  <inkml:trace contextRef="#ctx0" brushRef="#br0" timeOffset="316">1417 1347 1711 0,'0'0'329'16,"0"0"-189"-16,0 0-27 16,0 0 71-16,0 0 1 0,0 0-93 15,0 0-25 1,-61 178 8-16,55-103-44 0,6-5-4 16,0-10 0-16,0-10-16 15,0-6 38-15,0-15-18 16,6-5-8-16,-2-9 20 15,-1-4-41-15,0-4 31 16,4-7-2-16,3 0 2 16,16 0 47-16,25-20-47 15,25-20-33-15,72-23-29 16,-18 6-241-16,-12 5-534 0</inkml:trace>
  <inkml:trace contextRef="#ctx0" brushRef="#br0" timeOffset="1052">0 2763 1833 0,'0'0'294'15,"0"0"-235"-15,0 0 42 16,0 0 125-16,0 0-59 0,0 0-65 15,0 0-58-15,150-65 39 16,-117 77-38-16,-10 28-21 16,-6 11 14-16,-17 6-37 15,0 6 7-15,0 0-8 16,-20-10-3-16,0-10-11 16,0-13 5-16,10-15 9 15,4-11-1-15,6-4 1 16,0-12-68-16,3-28 15 15,27-17-12-15,10-5 47 16,7-4-32-16,-1 4 39 16,-6 12 10-16,-2 14 2 0,-12 8 8 15,-9 10 58-15,-8 8 7 16,-9 10 38-16,0 0-56 16,0 0 9-16,-9 32 23 15,-17 16-67-15,-2 14-1 16,1 8-19-16,7 1 0 15,14-7 23-15,6-13-24 16,0-8 0-16,6-14-1 16,28-11-49-16,36-18-77 15,-6 0-184-15,-4 0-467 0</inkml:trace>
  <inkml:trace contextRef="#ctx0" brushRef="#br0" timeOffset="1242">845 2984 1515 0,'0'0'916'15,"0"0"-757"-15,0 0-62 16,0 0 146-16,0 0-20 16,0 0-131-16,0 0-79 15,191-3-13-15,-131 3-166 16,-14 12-442-16,-13 0-558 0</inkml:trace>
  <inkml:trace contextRef="#ctx0" brushRef="#br0" timeOffset="1502">1667 2594 2242 0,'0'0'535'16,"0"0"-472"-16,0 0 74 16,0 0 92-16,0 0-103 15,0 0-83-15,0 0-29 16,0 156 13-16,0-72-10 16,-7 0-16-16,1 0 7 15,3-9-8-15,3-12-29 16,-5-11-52-16,2-8-133 15,0-13-337-15,-6-13-253 0</inkml:trace>
  <inkml:trace contextRef="#ctx0" brushRef="#br0" timeOffset="1685">1457 2878 2140 0,'0'0'331'0,"0"0"-273"16,0 0 82-16,0 0 65 16,0 0-104-16,171 5-101 15,-92-5-142-15,-19 2-481 0,-13-2-1461 16</inkml:trace>
  <inkml:trace contextRef="#ctx0" brushRef="#br0" timeOffset="2336">1865 3015 1249 0,'0'0'862'0,"0"0"-781"15,0 0-53-15,0 0 0 16,0 0 33-16,174 0-36 15,-125-13-25-15,-2-5-11 16,-10-4-23-16,-14-1-14 0,-14-7 48 16,-9-3 0-16,0 0 1 15,-12-2 48-15,-14 1 22 16,-8 6 39-16,-4 7-11 16,6 10 6-16,-2 11 30 15,7 0-44-15,1 23-49 16,3 23-15-16,9 8-13 15,11 9 23-15,3-3-37 16,0-5-10-16,29-11 2 16,15-11-94-16,10-15-2 15,2-16 4-15,7-2-7 16,-2-4 38-16,-1-24-4 16,-7-8 42-16,-5 0 31 0,-12-3 1 15,-9 6 8 1,-14 6 60-16,-5 12 30 0,-8 6 67 15,0 9-37-15,0 0-70 16,0 9-5-16,0 21-41 16,-8 13-12-16,-5 1 5 15,0 4-6-15,-5 1 0 16,6-11-59-16,-2-8-20 16,8-11 17-16,-2-10 7 15,8-9 39-15,0 0 7 16,0-30 9-16,0-15 1 15,0-9 10-15,17-6 14 0,0 5 51 16,3 4-21-16,1 12-7 16,-1 9-15-16,3 11-27 15,3 8-6-15,1 11-34 16,4 0-168-16,-2 14-96 16,-6 17-189-16,-9 1-276 0</inkml:trace>
  <inkml:trace contextRef="#ctx0" brushRef="#br0" timeOffset="2914">2744 2927 1530 0,'0'0'314'15,"0"0"-185"-15,0 0-37 0,0 0 119 16,0 0-47-16,0 0-81 15,0 0-40-15,36 132-41 16,-36-81-1-16,0-4-1 16,0-9-16-16,0-8 2 15,0-10-26-15,0-10-13 16,0-10 26-16,0 0 16 16,0-13 11-16,0-19 0 15,11-4 0-15,4-9 17 16,5-1-11-16,5-2-6 15,1 9 34-15,1 3-18 16,-1 15 6-16,0 9 2 16,-5 12 2-16,-8 0 29 0,-2 15-5 15,-11 21-7-15,0 6-14 16,0 0-24-16,0 4-4 16,0-8-2-16,0-8 2 15,0-8-2-15,0-14-23 16,3-8 13-16,-3 0 10 15,4 0-8-15,-1-28 8 16,3-4-10-16,5-11 11 16,1 2 18-16,8-4-8 15,8 6 4-15,2 10 4 16,7 4 13-16,-2 10 38 16,3 11 23-16,-1 4-32 15,-5 4 24-15,-1 29-8 16,-7 9 34-16,-12 7-46 0,-1 1-28 15,-5-2-12-15,-3-9-24 16,5-11-20-16,15-20-86 16,1-4-348-16,-1-4-545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0:51.5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0 923 1564 0,'0'0'280'0,"0"0"-175"15,0 0 8-15,0 0 64 16,147-162-47-16,-90 78-75 16,1-10 6-16,-5-2-32 15,-4 1 31-15,-5 4 74 16,-10 16-19-16,-14 17 1 16,-6 22 7-16,-8 21-38 15,-6 15 35-15,0 17-93 16,0 49-25-16,0 29 66 15,0 22-42-15,-6 7-25 16,6-1 3-16,0-19 8 16,0-16-9-16,3-22-3 0,14-21-60 15,-5-11-87 1,2-15-307-16,-1-19-57 0,-2 0 11 16,-2-13-1028-16</inkml:trace>
  <inkml:trace contextRef="#ctx0" brushRef="#br0" timeOffset="289">733 288 1508 0,'0'0'293'15,"0"0"-130"-15,0 0 26 16,0 0 37-16,186-56-55 16,-128 56-59-16,-6 15 11 15,-8 15-43-15,-10 9-3 0,-20 6-3 16,-14 12-56-1,-8 12 7-15,-39 10 0 0,-13 2-10 16,-10 3 29-16,7-12-32 16,10-12-2-16,16-19 43 15,17-12-32-15,20-13-8 16,0-6-13-16,23 6 8 16,31-4-1-16,19-1-7 15,14-1-109-15,46 6-210 16,-23-3-412-16,-12-3-1262 0</inkml:trace>
  <inkml:trace contextRef="#ctx0" brushRef="#br0" timeOffset="462">1671 1086 439 0,'0'0'2154'16,"0"0"-1796"-16,0 0-240 15,0 0 13-15,0 0-86 16,0 0-45-16,0 0-478 16,-12-5-313-16,29-2-1078 0</inkml:trace>
  <inkml:trace contextRef="#ctx0" brushRef="#br0" timeOffset="887">2173 130 2078 0,'0'0'571'0,"0"0"-373"15,0 0-53-15,0 0-13 16,-201-93 3-16,157 93-96 16,9 0-39-16,12 33 0 15,12 12-13-15,11 14 12 16,3 14-5-16,37 4 6 15,14 4-6-15,10-1 6 16,6-11-13-16,3-3 4 16,-2-9-18-16,-9-6 4 15,-11-3 23-15,-11-4 0 16,-20-3-11-16,-20-7 11 16,0-2-15-16,-37-2 8 0,-20-10 13 15,-7-10-12-15,-5-10 3 16,8 0 3-16,12-28-6 15,18-20 6-15,24-21-8 16,7-14-14-16,14-17 7 16,33-4 14-16,5 8 1 15,3 10 0-15,-6 20-2 16,-11 17 2-16,-12 23-10 16,-9 26-225-16,-6 0-433 15,-5 9-889-15</inkml:trace>
  <inkml:trace contextRef="#ctx0" brushRef="#br0" timeOffset="1337">2728 223 2163 0,'0'0'508'0,"0"0"-423"15,0 0-7-15,0 0 73 16,0 0-38-16,0 0-86 15,221-55-18-15,-158 50-9 16,-7-1 1-16,-13 2 16 16,-12-2-17-16,-18 4 0 15,-13-2 3-15,0-3 15 16,-39 3-8-16,-15-2-10 0,-10 3 6 16,-2-1 17-16,-1 4-22 15,9 0-1 1,15 0 53-16,11 7-46 0,11 3 23 15,11 15-30-15,10 6 12 16,0 13-18-16,17 8 6 16,17 8 0-16,6-2-16 15,3 1 23-15,4 1-7 16,-7-2 0-16,-7-1 1 16,-10-3 5-16,-9-3-6 15,-14 0 0-15,0 0 22 16,-26-1-10-16,-22-1-9 15,-11-3-3-15,-2-8-18 0,4-10 0 16,13-10-76-16,24-18-129 16,11 0-140-16,9-12-506 0</inkml:trace>
  <inkml:trace contextRef="#ctx0" brushRef="#br0" timeOffset="1661">3366 0 2440 0,'0'0'541'0,"0"0"-505"15,0 0-30-15,0 0 55 16,0 0 21-16,0 0-28 16,204 81-54-16,-154-58-7 15,-4-6-7-15,-5-8-5 0,-7-7-22 16,-8 0 28-16,-12-2 13 15,-8 0 19-15,-6 7 7 16,0 5 4-16,0 18 19 16,-3 19-2-16,-14 20 21 15,-6 18-18-15,3 15-17 16,0 3 22-16,6 1-55 16,7-4-7-16,4-14-8 15,-3-11-119-15,-8 2-152 16,-3-23-463-16,-3-13-476 0</inkml:trace>
  <inkml:trace contextRef="#ctx0" brushRef="#br0" timeOffset="1784">3403 656 2199 0,'0'0'625'16,"0"0"-507"-16,0 0-72 15,335-101 24-15,-182 84-70 16,-13 8-914-16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0:54.0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381 629 1568 0,'0'0'333'15,"0"0"-116"-15,0 292 9 16,0-85-25-16,0 22 0 16,-8-40-104-16,2-54-41 15,3-56 6-15,0-32-49 16,3-7 2-16,0-7-7 15,0-6-8-15,0-21-11 16,0-6-71-16,3-27-136 16,20-27 35-16,0-27-281 0,-2-15 174 15,-12-22-50 1,-9-33-175-16,0 9-379 0</inkml:trace>
  <inkml:trace contextRef="#ctx0" brushRef="#br0" timeOffset="378">410 863 953 0,'0'0'491'0,"0"-185"-219"16,11 121-60-16,22 19 23 15,13 11-30-15,6 20-81 16,6 5-13-16,0 9-16 16,-1 9-33-16,-10 24-13 15,-10 7-20-15,-17 7-28 16,-17 7 15-16,-3 6-15 16,-11-1 7-16,-32-4-8 15,-4-1-20-15,-2-15 7 0,8-11 12 16,7-13 1-16,14-9 17 15,14-6-16-15,6 0 7 16,0-6-8-16,9-9-48 16,25-4 17-16,13 10 15 15,10 9 8-15,1 0-4 16,-3 0 6-16,-5 34 5 16,-2 8-5-16,-15 10-6 15,-10-5 12-15,-12 1 13 16,-11-2-12-16,0-20 38 15,-40-1-8-15,-18-9 14 16,-9-12 31-16,-2-4-15 16,2 0-1-16,10 0-5 0,16-11-35 15,18-2-20 1,23 5-123-16,6 4-442 0,25 2-603 16</inkml:trace>
  <inkml:trace contextRef="#ctx0" brushRef="#br0" timeOffset="619">1530 1417 1846 0,'0'0'503'16,"0"0"-435"-16,0 0 137 15,0 0 46-15,0 0-123 16,0 0-49-16,60-160-35 0,-54 154 17 15,-6 6 34-15,0 15-67 16,0 30-1-16,0 12-9 16,0 14-18-16,-3-12-27 15,3 16-160-15,0-17-350 16,0-16-371-16</inkml:trace>
  <inkml:trace contextRef="#ctx0" brushRef="#br0" timeOffset="1007">0 506 1508 0,'0'0'346'0,"0"0"-195"15,0 0 118-15,153-157-33 16,-72 94-28-16,12-12-48 15,1 3-72-15,-4 3-1 16,-6 23-30-16,-17 28-17 0,-15 18 38 16,-8 34-55-16,-13 32-11 15,-2 14 30-15,8 11-42 16,47 23-110-16,-5-20-506 16,5-25-678-16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0:55.3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66 595 2659 0,'0'0'369'0,"0"0"-369"16,0 0 0-16,0 0 28 16,0 0-28-16,208 0-16 15,-101 0-338-15,-23 0-202 16,-21 0-587-16</inkml:trace>
  <inkml:trace contextRef="#ctx0" brushRef="#br0" timeOffset="153">0 957 2585 0,'0'0'605'0,"0"0"-605"16,0 0-7-16,0 0-8 16,187 27-23-16,-77-15-649 15,-9-3-1594-15</inkml:trace>
  <inkml:trace contextRef="#ctx0" brushRef="#br0" timeOffset="1799">1254 361 1590 0,'0'0'292'0,"0"0"-125"16,0 0-8-16,0 0 35 16,0 0 20-16,0 0-78 15,-84-153-54-15,84 114-49 16,13-1-1-16,18 5 19 15,12 4-43-15,7 13 13 16,7 14 16-16,0 4-20 16,-7 31 3-16,-10 26 4 15,-17 15-16-15,-23 13 8 16,0 5-16-16,-37 3-7 16,-23-6-1-16,-10-6-14 0,-3-14 22 15,-1-13-9-15,10-14 9 16,11-27 23-16,19-7-22 15,14-6 0-15,20 0 2 16,0-9-3-16,8-8 0 16,24 2-3-16,9 3 3 15,5 12 29-15,4 0-29 16,-2 0 1-16,-2 21 15 16,1 2-14-16,0 2-4 15,-1-1-22-15,25-15-201 16,-12-2-382-16,-8-7-997 0</inkml:trace>
  <inkml:trace contextRef="#ctx0" brushRef="#br0" timeOffset="1966">2072 980 2492 0,'0'0'383'0,"0"0"-283"15,0 0-60-15,0 0-40 16,0 0-103-16,0 0-515 16,0 0-225-16</inkml:trace>
  <inkml:trace contextRef="#ctx0" brushRef="#br0" timeOffset="2421">2336 242 1910 0,'0'0'394'16,"0"0"-225"-16,0 0-107 15,0 0 103-15,0 0 22 16,0 0-99-16,217-101-20 16,-163 101-68-16,-10 26 8 15,-15 8 0-15,-15 14-7 16,-14 11-1-16,-6 0 6 15,-34 7 0-15,-15-3 15 16,0-9-21-16,0-9 0 16,12-15 41-16,13-11-22 0,13-6 13 15,17-13-4 1,0 0-26-16,0 0-4 0,30 0-17 16,13 0 19-16,11 0 0 15,2 0 0-15,-1 0-27 16,-6 28 9-16,-5 12 18 15,-13 8-15-15,-16 3 15 16,-10-5 0-16,-5 1 46 16,-11-7-11-16,-26-5-5 15,-7-7 6-15,-2-8-17 16,-1-7 35-16,1-7-54 16,8-6 0-16,12 0-12 0,9-6-44 15,17-42-174-15,0 6-283 16,23-10-268-16</inkml:trace>
  <inkml:trace contextRef="#ctx0" brushRef="#br0" timeOffset="2693">3238 0 2129 0,'0'0'508'16,"0"0"-384"-16,0 0-57 15,0 0 64-15,-90 171 7 16,47-98-11-16,0 0-86 16,5-7-28-16,12-13 19 15,9-14-32-15,17-12 10 0,0-9-10 16,8-3 0-16,24-15 13 16,12 0-13-16,5 0 0 15,12 0-11-15,-1 0-40 16,1-15 19-16,11 3-194 15,-14 0-278-15,-18 3-101 0</inkml:trace>
  <inkml:trace contextRef="#ctx0" brushRef="#br0" timeOffset="2897">3372 171 1846 0,'0'0'484'0,"0"0"-342"0,0 216-26 16,0-113 117-16,4 8-55 16,-4-2-89-16,3-11-23 15,0-3-66-15,1-12-11 16,2-10-76-16,1-4-275 16,0-18-376-16,-4-18-1123 0</inkml:trace>
  <inkml:trace contextRef="#ctx0" brushRef="#br0" timeOffset="3187">3914 21 2239 0,'0'0'578'15,"0"0"-501"-15,0 0-69 16,0 0 83-16,0 0 41 15,-91 205-96-15,58-130-24 16,7-12-12-16,3-6 1 16,9-16 4-16,7-13-5 15,7-16-14-15,0-6 13 16,7-3-3-16,19-3 3 16,11 0 0-16,3 4 1 15,7 1 8-15,3 3-8 0,4 1-60 16,9 16-80-1,-10-10-201-15,-13-2-483 0</inkml:trace>
  <inkml:trace contextRef="#ctx0" brushRef="#br0" timeOffset="3394">4120 321 2304 0,'0'0'379'16,"-23"157"-235"-16,14-52-80 16,-2 16 11-16,8-8 79 15,3-10-62-15,0-11-92 16,0-17-57-16,0-5-190 0,0-15-305 16,0-22-538-16</inkml:trace>
  <inkml:trace contextRef="#ctx0" brushRef="#br0" timeOffset="3826">4531 103 2372 0,'0'0'492'0,"0"0"-468"16,0 0-21-16,0 0 90 15,179 17-11-15,-130-4-49 0,-5 1-14 16,-10-5-19 0,-11-3-4-16,-11-1-2 0,-12-5 12 15,0 0 10-15,-12 0-16 16,-28 0-6-16,-15-11 6 16,-8 11-1-16,-1 0 1 15,12 0 19-15,8 0 4 16,18 0 50-16,15 4-40 15,11 16-25-15,0 1 3 16,20 20-11-16,17 0-2 16,13 13-4-16,10 3 12 15,1 2 0-15,-5 5 5 0,-5 2-11 16,-11 1 41-16,-17-7-12 16,-13 3 7-16,-10-6-3 15,-13 3-32-15,-35-5-1 16,-19-14-5-16,-12-2-73 15,-51-5-76-15,19-15-434 16,8-15-711-16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1:01.9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124 1126 1857 0,'0'0'313'0,"0"0"-235"16,0 0-47-16,0 0 95 15,0 0-13-15,-43 186-52 16,31-143-33-16,-5-7-26 16,0-4 27-16,-1-4-29 15,6-5-53-15,7-10-94 16,5-4-201-16,0-9-471 0</inkml:trace>
  <inkml:trace contextRef="#ctx0" brushRef="#br0" timeOffset="551">1224 563 1930 0,'0'0'505'0,"0"0"-407"16,0 0-52-16,0 0-46 16,-189-40 65-16,128 40 16 15,4 0-62-15,7 0-10 16,13 17 3-16,11 3 3 16,15 5-12-16,8 11-3 15,3 7-16-15,7 12 16 0,29 3-1 16,7-4-8-16,12-7-4 15,0-1-10-15,3-10 22 16,-9-6-13-16,-11-3 6 16,-12-2 8-16,-12-8 0 15,-14 5 1-15,-9-1 8 16,-43 0 6-16,-20 3-12 16,-15-4-3-16,0-4-25 15,6-10-18-15,24-6-53 16,31-3-137-16,23-21-120 15,3-6-610-15</inkml:trace>
  <inkml:trace contextRef="#ctx0" brushRef="#br0" timeOffset="889">1382 828 1587 0,'0'0'279'0,"0"0"-111"16,0 0-99-16,0 0-15 15,0 0 54-15,220 84-47 16,-157-84 3-16,1 0-32 16,-3-21-32-16,-15-12 0 15,-20-3-5-15,-12-3 5 16,-14 0 24-16,-11-1 37 16,-32 6 48-16,-16 13 10 15,-9 14-7-15,-5 7-5 0,0 20-30 16,5 35 17-1,15 9-6-15,19 7-32 0,22 1-4 16,12-6-22-16,3-8-15 16,40-14-5-16,21-13-10 15,9-14-22-15,14-8-36 16,7-9-113-16,22 0-140 16,-18 0-284-16,-22 0-300 0</inkml:trace>
  <inkml:trace contextRef="#ctx0" brushRef="#br0" timeOffset="1138">2403 380 2097 0,'0'0'392'0,"0"0"-295"16,0 0 7-16,0 0 118 15,-145 225-26-15,125-113-85 16,6 14-60-16,11 7 10 16,3 2-44-16,0-12-11 15,26-9-6-15,11-15-40 16,16-24-110-16,34-24-167 16,-10-20-332-16,-10-22-423 0</inkml:trace>
  <inkml:trace contextRef="#ctx0" brushRef="#br0" timeOffset="1769">2785 825 2029 0,'0'0'322'0,"0"0"-208"15,0 228-9-15,3-107 79 16,-3-2 1-16,5-7-80 15,-2-10-64-15,0-14-40 16,3-16-1-16,-3-18 0 16,-3-23-40-16,0-20 13 15,0-11-21-15,0-17-47 0,0-37-53 16,0-19 69-16,0-18 53 16,-3-10-17-16,-3-16 6 15,0-31 36-15,-2 5-3 16,5 2 4-16,3 13 8 15,0 35 9-15,11 12 67 16,18 28-48-16,14 27-17 16,4 20 36-16,7 6-12 15,2 6-8-15,-9 33 5 16,-7 12-31-16,-17 11 25 16,-15 6-34-16,-8 5 8 15,-14-5 20-15,-29-8-28 0,-4-9-11 16,4-14-3-1,5-17 14-15,12-10-4 16,12-10 4-16,14 0-35 0,0 0-47 16,0-4-28-16,31-9 56 15,5 2 35-15,4 2-3 16,3 9 21-16,1 0-37 16,-7 0 31-16,0 20 6 15,-7 9 2-15,-4 0 49 16,-12 5 5-16,-11-6 24 15,-3 0 45-15,-6 3-42 16,-28-7-31-16,-13 0 23 16,-10-6-41-16,-2-2-7 15,-5-10-26-15,7-3-12 16,8-3-26-16,14 0-87 0,35-3-132 16,0-6-236-1,35-1-235-15</inkml:trace>
  <inkml:trace contextRef="#ctx0" brushRef="#br0" timeOffset="2017">3461 1293 1989 0,'0'0'380'0,"0"0"-265"16,0 0-69-16,-20 164 77 15,20-123 70-15,0-7-117 16,23-13-63-16,20-12-13 15,7-9-33-15,7-2-7 0,-7-36 40 16,-10-6-9-16,-13-7 8 16,-20-2 1-16,-7 3 0 15,-17 6 24-15,-26 1-24 16,-15 11-23-16,-22 1-162 16,10 13-394-16,10 2-877 0</inkml:trace>
  <inkml:trace contextRef="#ctx0" brushRef="#br0" timeOffset="2289">2658 422 1766 0,'0'0'670'16,"0"0"-569"-16,0 0-92 15,0 0 88-15,127-166 116 16,-47 106-87-16,4-3-58 16,3 9-23-16,-14 12 57 15,-13 16-37-15,-16 19-28 16,-13 7-11-16,-5 20-18 16,0 26-8-16,4 11-23 15,44 22-189-15,-7-17-316 16,-3-10-144-16</inkml:trace>
  <inkml:trace contextRef="#ctx0" brushRef="#br0" timeOffset="2566">3869 253 603 0,'0'0'2047'15,"0"0"-1777"-15,0 0-208 16,0 0-7-16,0 0 113 16,182 192-23-16,-115-95-105 15,4 36-19-15,-1 38 2 16,-12 40 2-16,-20-16 31 16,-27-35-26-16,-11-52-30 0,-14-36 0 15,-21 3-27 1,-13-3-38-16,-5-5-47 0,-11-26-107 15,18-26-346-15,9-15-463 0</inkml:trace>
  <inkml:trace contextRef="#ctx0" brushRef="#br0" timeOffset="2755">4763 972 2616 0,'0'0'466'0,"0"0"-466"16,0 0-2-16,214-48-11 15,-143 48 2-15,8 11-196 16,-18 26-470-16,-21 1-510 0</inkml:trace>
  <inkml:trace contextRef="#ctx0" brushRef="#br0" timeOffset="2901">4941 1412 2549 0,'0'0'552'0,"0"0"-500"16,0 0-44-16,197-66-8 15,-104 47-59-15,-12 7-603 0</inkml:trace>
  <inkml:trace contextRef="#ctx0" brushRef="#br0" timeOffset="3781">5656 1081 1685 0,'0'0'379'16,"0"0"-227"-16,0 0-103 16,0 0 40-16,130-157 40 15,-69 79-99-15,-1-6-29 16,-10-3 1-16,-7 1 12 0,-13 11-2 15,-10 16 81-15,-9 20 34 16,-8 24 28-16,-3 15-32 16,0 21-60-16,0 45-17 15,-11 22-5-15,2 17-13 16,2 4-19-16,7-11-3 16,0-8-12-16,4 4-136 15,13-26-414-15,-2-19-205 0</inkml:trace>
  <inkml:trace contextRef="#ctx0" brushRef="#br0" timeOffset="3940">6388 1240 2002 0,'0'0'483'0,"0"0"-419"16,0 0-30-16,0 0-34 15,0 0-385-15,0 0-942 0</inkml:trace>
  <inkml:trace contextRef="#ctx0" brushRef="#br0" timeOffset="4239">6810 491 2206 0,'0'0'366'0,"0"0"-230"16,0 0 65-16,0 0 18 0,-171 153-77 16,154-87-100-16,11 7-31 15,6 2-11-15,3 0-32 16,23-6-4-16,8-6-69 16,5-15-55-16,6-21-56 15,-2-24-18-15,-4-3 100 16,1-32 107-16,-12-31 27 15,-12-7 81-15,-16-7 3 16,0-2 2-16,-26 4-16 16,-12 11-70-16,-2 19-46 0,14 18-189 15,6 18-327 1,16 9-1211-16</inkml:trace>
  <inkml:trace contextRef="#ctx0" brushRef="#br0" timeOffset="4621">7157 473 1664 0,'0'0'319'0,"0"0"-159"15,0 0 88-15,0 0 0 16,0 0-115-16,0 0-51 16,0 0-25-16,164 34-36 15,-164-1-20-15,0 3-1 16,-28-1 1-16,-7-2-2 15,0-7-14-15,6-3-18 0,4-8 18 16,13-6-6 0,9-7 14-16,3 3-35 0,0-5-30 15,20 2 72-15,16 0-9 16,7 7 7-16,0 10 2 16,5 10 2-16,-9 11 10 15,-5 9 101-15,-7 4-38 16,-17 2-11-16,-10-5-11 15,0-1 12-15,-34-11-2 16,-12-5-25-16,-1-8-14 16,-4-13-12-16,8-9-12 15,13-3-48-15,24-21-217 16,6-11-445-16,0-8-1160 0</inkml:trace>
  <inkml:trace contextRef="#ctx0" brushRef="#br0" timeOffset="4853">7738 457 2020 0,'0'0'465'0,"0"0"-360"16,0 0 62-16,0 0 56 16,185 31-51-16,-156 17-82 15,-15 16-48-15,-14 17 22 16,-17 15-33-16,-40 12-16 0,-10 0-3 15,10-11-11 1,24-22 0-16,33-25 0 0,40-25-2 16,140-25-4-16,-3-16-207 15,-3-16-826-15</inkml:trace>
  <inkml:trace contextRef="#ctx0" brushRef="#br0" timeOffset="5585">355 2892 1994 0,'0'0'496'0,"0"0"-416"16,0 0-61-16,-37 155 111 15,11-73 18-15,-11 5-86 16,-7-3-21-16,-5-2-41 15,5-20-30-15,10-10-45 16,25-25-114-16,9-16-287 16,0-11-343-16</inkml:trace>
  <inkml:trace contextRef="#ctx0" brushRef="#br0" timeOffset="5981">1335 2647 1952 0,'0'0'500'15,"0"0"-426"-15,0 0 29 0,0 0 40 16,-204-54-24-1,134 54-44-15,3 0-54 0,10 19 0 16,13 5 6-16,18 6-18 16,15 9-9-16,11 7-1 15,8 4 1-15,32 7-9 16,10-1 0-16,3-3-30 16,4-6 16-16,-7-1-12 15,-13-10 34-15,-14 0-23 16,-17-6 0-16,-6 0 15 15,-9 0 15-15,-34-2-6 16,-7-9 1-16,-4 0-1 16,1-7 0-16,10-12-95 15,15 0-173-15,15 0-378 0</inkml:trace>
  <inkml:trace contextRef="#ctx0" brushRef="#br0" timeOffset="6310">1692 2946 1805 0,'0'0'292'0,"0"0"-177"16,0 0-53-16,0 0 93 16,181-21 34-16,-148-7-52 15,-13-5-98-15,-9-5-23 16,-11-2 22-16,0-2-25 0,-31 5 45 15,-16 8 10-15,-5 4-20 16,-9 19 49-16,-2 6-46 16,5 25-15-16,9 29 34 15,8 18-31-15,21 9-9 16,20 0 6 0,0-6-35-16,40-14 7 0,27-16-8 15,17-24-54-15,17-17-36 16,15-4-187-16,48-4-378 15,-27-11 336-15,-27-6-1588 0</inkml:trace>
  <inkml:trace contextRef="#ctx0" brushRef="#br0" timeOffset="6555">2724 2471 2419 0,'0'0'338'16,"0"0"-232"-16,0 0-88 15,-156 189 89-15,126-85 85 16,10 11-93-16,17 14-40 16,3 10-59-16,16-17-6 15,27-2-4-15,17-32-122 16,38-3-221-16,-11-31-390 15,-14-21-1230-15</inkml:trace>
  <inkml:trace contextRef="#ctx0" brushRef="#br0" timeOffset="7203">3317 2852 2564 0,'0'0'500'16,"0"0"-456"-16,-11 214-14 16,1-79 69-16,4 12 47 15,3 1-66-15,3-10-59 16,0-8 0-16,0-15-21 0,0-23-32 16,0-33-14-16,0-25-56 15,0-34 24-15,0-6 2 16,0-48-17-16,0-33 23 15,0-18-1-15,0-18-2 16,0-32 33-16,0-37 14 16,-4-21 26-16,-6 23-1 15,7 43 2-15,3 60 20 16,0 39-6-16,0 14 48 16,6 10 1-16,21 12-35 15,10 12 10-15,9 16 8 16,6 26-8-16,0 9 9 15,-2 13-34-15,-10-5 8 0,-13 7 14 16,-14 1-24 0,-13-7 3-16,0-10-14 0,-20-3-1 15,-17-15 6-15,-2-11-6 16,-1-8-20-16,0-7 8 16,9-6-22-16,12 0-5 15,11-6 0-15,8-13-40 16,0-2 19-16,17 5-8 15,18-1 25-15,0 4 28 16,12 13-18-16,1 0 23 16,-5 11-2-16,4 15 12 15,-7 7-5-15,-7 0 11 16,-10 0 23-16,-9-6 32 0,-11-3 6 16,-3-3-2-1,-9-4 5-15,-29-4-45 0,-5-6 8 16,-11-6-33-16,1-1 0 15,6 0-61-15,24 0-138 16,9-8-132-16,14-5-460 0</inkml:trace>
  <inkml:trace contextRef="#ctx0" brushRef="#br0" timeOffset="7448">4106 3243 1807 0,'0'0'399'16,"0"0"-198"-16,0 0 107 0,0 0-9 15,0 0-90-15,0 0-83 16,0 0-44-16,46-137 5 16,-46 157-49-16,0 22-31 15,0 9-7-15,-3 6-39 16,3 1-55-16,0-3-95 15,0 0-290-15,0-9-183 16,0-15-626-16</inkml:trace>
  <inkml:trace contextRef="#ctx0" brushRef="#br0" timeOffset="7761">3219 2368 2306 0,'0'0'462'0,"0"0"-462"15,0 0 0-15,0 0 125 16,205-159 28-16,-128 113-75 15,-4 5-11-15,-9 4 7 16,-15 17 11-16,-12 11-15 0,-10 9-35 16,-4 0-20-1,0 17-14-15,5 11-1 0,8 2-79 16,27 15-179-16,-8-12-441 16,-6-4-1158-16</inkml:trace>
  <inkml:trace contextRef="#ctx0" brushRef="#br0" timeOffset="8090">4577 2236 2412 0,'0'0'332'0,"0"0"-255"16,0 0-2-16,171 189 149 15,-122-102-39-15,1 20-103 16,-7 6-39-16,-9 10 20 16,-14 16-31-16,-16-7-7 15,-4-2-25-15,-11-13 8 16,-25-15-16-16,-7-21-28 15,-9-30-60-15,9-15-56 16,0-27-184-16,13-9-348 16,13 0-1320-16</inkml:trace>
  <inkml:trace contextRef="#ctx0" brushRef="#br0" timeOffset="8288">5433 2919 2555 0,'0'0'553'0,"0"0"-467"16,0 0-86-16,0 0 0 16,217-67 15-16,-150 54-15 15,2 13-145-15,-22 0-349 0,-21 16-302 16</inkml:trace>
  <inkml:trace contextRef="#ctx0" brushRef="#br0" timeOffset="8444">5358 3307 639 0,'0'0'2102'0,"0"0"-1821"16,0 0-281-16,225-25-64 15,-112 10-33-15,-20 4-178 16,-12 5-931-16</inkml:trace>
  <inkml:trace contextRef="#ctx0" brushRef="#br0" timeOffset="8795">6486 2217 2606 0,'0'0'320'0,"0"0"-320"16,0 0 0-16,-225 142 196 15,161-52-34-15,11 20-107 16,19 11-5-16,22 0-41 0,12-8 0 15,15-15-9-15,43-32-39 16,19-35 19-16,10-31-35 16,3-20-44-16,-9-42 56 15,-15-26 14-15,-16-16 29 16,-21-11 62-16,-15-2-21 16,-14-4 22-16,-9 16-63 15,-28 18-24-15,-10 39-30 16,7 27-181-16,9 21-608 0</inkml:trace>
  <inkml:trace contextRef="#ctx0" brushRef="#br0" timeOffset="8955">6879 3102 846 0,'0'0'2022'15,"0"0"-2022"-15,0 0-375 16,0 0-151-16,0 0 159 0</inkml:trace>
  <inkml:trace contextRef="#ctx0" brushRef="#br0" timeOffset="9238">7293 2687 2134 0,'0'0'388'0,"0"0"-292"15,101-175-65-15,-58 88 176 16,-2 1 47-16,-4 4-141 16,-11 15-77-16,-6 19 65 15,-10 28-8-15,-10 20-9 16,0 33-37-16,-3 48-28 15,-24 23 31-15,-4 27-45 16,5-5-4-16,6-6-2 16,3-11-27-16,11-23-86 15,6-4-138-15,0-23-331 16,6-25-123-16</inkml:trace>
  <inkml:trace contextRef="#ctx0" brushRef="#br0" timeOffset="9501">7661 2698 2020 0,'0'0'386'0,"0"0"-330"15,0 0-39-15,0 0 82 16,124-168 98-16,-90 111-88 16,-5-2-24-16,-2-5 5 15,-4 10 31-15,-9 13-29 16,-3 16-16-16,-11 25 38 15,0 0-57-15,0 42-30 0,-5 26 31 16,-10 17-44 0,-6 14-5-16,4-4-9 0,6-3-21 15,2-8-27-15,9 6-167 16,0-23-352-16,9-19-259 0</inkml:trace>
  <inkml:trace contextRef="#ctx0" brushRef="#br0" timeOffset="9929">8279 2290 2218 0,'0'0'503'16,"0"0"-498"-16,0 0 20 15,0 0 26-15,182-18 103 0,-133 18-42 16,1 0-94-16,1 5-18 15,-8 2 51-15,-13-1-25 16,-16-6-2-16,-14 0-3 16,0 0 7-16,-28 0 13 15,-25-6-41-15,-10-1 0 16,-10 2 6-16,-2 5-6 16,9 0-3-16,13 0-3 15,16 18 12-15,20 3-3 16,14 8-3-16,3 11 0 15,6 8 3-15,28 4 4 16,6 5 10-16,4-3-1 16,-1 2-9-16,-7 2 28 0,1-10-34 15,-8-3 14-15,-4-4 30 16,-12-7-26-16,-13-6-1 16,0-10-18-16,-38 2 0 15,-14-13-25-15,-3-1-102 16,3-4-80-16,18-2-141 15,15 0-396-15</inkml:trace>
  <inkml:trace contextRef="#ctx0" brushRef="#br0" timeOffset="10199">9078 2290 2488 0,'0'0'650'15,"0"0"-581"-15,0 0-47 16,-59 156 80-16,25-58 34 16,7 3-104-16,16 1-32 15,11-12 11-15,5-15-11 16,39-20-38-16,14-35-1 16,14-20 8-16,1-27 10 15,-7-48-20-15,-16-18 41 16,-16-27 18-16,-28-6 11 15,-6-2-14-15,-53 6-15 16,-7 32-96-16,0 28-703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1:12.9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 0 447 0,'0'0'2408'16,"0"0"-2139"-16,0 0-182 15,9 154-76-15,-9-77 2 16,-20 37-13-16,-17-16-217 15,-6-15-815-15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1:18.9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3728 1089 1737 0,'0'0'372'15,"0"0"-258"-15,0 0 139 16,0 0 54-16,0 0-131 0,0 0-95 15,0 0 4 1,83-15 61-16,-19 6-73 0,12-1-63 16,8 3 29-16,-10 3-37 15,-7 0 5-15,-14 4-7 16,-13 0-10-16,-14 0-31 16,-12 19-167-16,-8 2-382 15,-6-2-230-15</inkml:trace>
  <inkml:trace contextRef="#ctx0" brushRef="#br0" timeOffset="739">5559 505 1894 0,'0'0'344'0,"0"0"-182"0,0 0-45 16,0 0 120-16,0 0-67 15,-174-66-50-15,121 66-4 16,-1 43-66-16,-2 23 7 16,-1 19-6-16,7 22-14 15,7 7 21-15,15 3-56 16,13 1 8-16,15-13-13 16,0-9 3-16,38-15-18 15,20-21-4-15,19-17 16 16,16-28-9-16,11-15-3 0,6-19-19 15,-3-41 37 1,-14-23 0-16,-22-20 0 0,-35-18 31 16,-28-4-7-1,-13 1 28-15,-51 10-49 0,-18 27 8 16,-5 30-22-16,-22 57-35 16,17 0-246-16,21 36-701 15</inkml:trace>
  <inkml:trace contextRef="#ctx0" brushRef="#br0" timeOffset="-2646">573 1705 1363 0,'0'0'349'0,"0"0"-185"16,0 0 3-16,0 0 48 15,0 0-3-15,0 0-98 16,-14-50-14-16,5 37-2 15,-5-5-27-15,-3 1-21 16,1-5-21-16,-4-2-20 0,-6 3 27 16,-9 0-36-16,-2 6 7 15,-3 9 26-15,-7 6-16 16,-2 0 5-16,-5 21-6 16,1 24 4-16,-1 15 14 15,15 6-34-15,8 2 0 16,17 3 5-16,14-11 1 15,5-3-3-15,30-12-3 16,16-8 8-16,8-14 4 16,5-10-12-16,4-13-14 15,-4 0-13-15,-12-27-9 16,-2-7 26-16,-16-3 10 16,-14 2 0-16,-11 8 26 0,-9 5 20 15,0 11 14-15,0 11 27 16,-3 0-33-16,-14 9-12 15,2 30-42-15,-2 6 1 16,6 3-2-16,11 0-5 16,0-10-8-16,0-6 13 15,28-9-68-15,4-7-42 16,32-7-170-16,-7-7-345 16,-7-2-430-16</inkml:trace>
  <inkml:trace contextRef="#ctx0" brushRef="#br0" timeOffset="-2448">1061 1750 1866 0,'0'0'484'0,"0"0"-333"16,0 0-93-16,0 0 141 15,0 0 19-15,0 0-144 16,220 0-50-16,-142 0-24 15,1 0-160-15,11 13-193 16,-22 14-150-16,-21 2-727 0</inkml:trace>
  <inkml:trace contextRef="#ctx0" brushRef="#br0" timeOffset="-2286">1148 2169 983 0,'0'0'1261'0,"0"0"-985"0,0 0-78 16,0 0 80-16,0 0-109 16,0 0-132-16,0 0-37 15,214-22-130-15,-115 20-460 16,-7 2-1695-16</inkml:trace>
  <inkml:trace contextRef="#ctx0" brushRef="#br0" timeOffset="-1152">2080 773 1472 0,'0'0'272'15,"0"0"-180"-15,0 0 12 16,0 0 100-16,0 0-17 16,0 0-38-16,0 260-21 15,0-135-60-15,0 4-5 16,0-6-24-16,-3-17-37 16,3-20 19-16,0-18-21 15,0-27 0-15,0-22 11 16,0-17-10-16,0-2 30 0,0-29 15 15,0-29-45-15,0-17 21 16,0-12-22-16,0-10 0 16,0-8 14-16,0-2-14 15,0-8 0-15,0 1 18 16,0 6-16-16,6 15 16 16,5 20-17-16,6 25 0 15,6 23 24-15,10 19-23 16,7 6-2-16,6 20 24 15,6 18-23-15,-3 10 25 16,1 7-26-16,-4 1 0 16,-8-1 5-16,-15-1-3 15,-12-3-2-15,-11-6 0 16,0-6 6-16,-31-6-22 0,-13-7 14 16,-5-7-1-16,-6-7-10 15,9-9 4-15,6-3-3 16,10 0 11-16,10 0-31 15,14-9 31-15,6-3-29 16,0 2-28-16,9 5 18 16,28 3 1-16,7 2 9 15,5 0 8-15,2 7-12 16,2 21 33-16,-6 7-10 16,-7 2 11-16,-9 1-10 15,-11-1 10-15,-11 0 0 0,-9-8 13 16,0-2 14-16,-34-7 78 15,-12 0-47-15,-10-6-19 16,-5-3 18-16,1-7-46 16,10 1-10-16,13-5-2 15,20 0-71-15,17 4-108 16,11 0-372-16,25-1-303 0</inkml:trace>
  <inkml:trace contextRef="#ctx0" brushRef="#br0" timeOffset="-883">2751 1383 1711 0,'0'0'401'0,"0"0"-268"0,0 0 50 16,0 0 30-16,0 0-46 16,-46 153-127-16,46-110-34 15,7 2-6-15,29-5-7 16,15-11-23-16,5-5 10 15,4-18 0-15,-5-6 19 16,-17-8-3-16,-10-30 4 16,-21-9 34-16,-7-7-27 15,-10 1 53-15,-30-2-21 16,-14 7-32-16,-10 10-7 16,-15-3-209-16,11 18-357 15,12-1-870-15</inkml:trace>
  <inkml:trace contextRef="#ctx0" brushRef="#br0" timeOffset="-549">1813 496 1731 0,'0'0'301'15,"0"0"-212"-15,0 0 128 16,0 0 62-16,0 0-97 0,214-195-73 16,-130 138 9-16,-5-5-19 15,1 4 15-15,-10 3-69 16,-16 16-6-16,-16 15 37 15,-15 18-57-15,-8 6-7 16,6 15 1-16,7 32-13 16,54 60-27-16,-8-15-246 15,2-8-610-15</inkml:trace>
  <inkml:trace contextRef="#ctx0" brushRef="#br0" timeOffset="1402">2539 1944 1620 0,'0'0'282'0,"0"0"-90"16,0 0-64-16,0 0 44 15,0 0 30-15,0 0-109 16,0 0-4-16,76-16 66 16,-7 16-50-16,26 0 16 15,45 0-59-15,61-15-37 16,77-3 29-16,49-12-48 15,29 0-4-15,2 0 30 0,-23 6-30 16,-18 0 35-16,-26 8-37 16,-27-2-12-16,-60 4 3 15,-53 1-7-15,-51 5-11 16,-33-3 9-16,-3 4 12 16,-18 1-1-16,-13-3-44 15,-26 5-20-15,-7 4-1 16,-40 0-259-16,-11 0-308 15,1 11-562-15</inkml:trace>
  <inkml:trace contextRef="#ctx0" brushRef="#br0" timeOffset="1903">3216 2434 1979 0,'0'0'324'0,"0"0"-140"16,0 0 69-16,0 0-19 15,-23-160-90-15,-24 145-119 16,-7 9 5-16,1 6-28 16,-1 2-2-16,8 38 10 15,16 14-10-15,13 12-8 16,17 12 7-16,0 11-13 15,9-10 14-15,26-4-46 16,2-4-2-16,-2-12 47 16,-4-14-24-16,-7-6 20 15,-15-12-1-15,-9-7 11 16,0-10-6-16,-29-3 1 0,-21-5 0 16,-17-2 3-1,-4 0-3-15,4 0-36 0,18-6-113 16,29-17-163-16,16 1-249 15,4-2-1315-15</inkml:trace>
  <inkml:trace contextRef="#ctx0" brushRef="#br0" timeOffset="2211">3531 2782 1679 0,'0'0'304'0,"0"0"-138"0,0 0 72 15,0 0 0-15,0 0-108 16,194-66-83-16,-171 30-21 16,-17-3 7-16,-6 0-6 15,0-3 32-15,-29 2-38 16,-18 7-6-16,-4 12 45 16,-5 15-15-16,2 6-9 15,4 25 10-15,7 25-17 16,12 14 32-16,19 5-37 15,12-1-9-15,0-4 2 16,46-13-17-16,21-14 0 16,19-16-36-16,18-15-147 15,70-6-190-15,-27-6-485 16,-13-19 354-16</inkml:trace>
  <inkml:trace contextRef="#ctx0" brushRef="#br0" timeOffset="2445">4867 2139 2275 0,'0'0'286'0,"0"0"-165"16,0 0-5-16,-211 79 116 15,148-13-26-15,10 18-65 16,10 10-96-16,16 12-21 0,17 6-5 15,10 6-19 1,0-7-36-16,34-13-57 0,59-1-145 16,-7-31-287-16,1-30-240 15</inkml:trace>
  <inkml:trace contextRef="#ctx0" brushRef="#br0" timeOffset="3091">5489 2315 2385 0,'0'0'521'0,"0"0"-505"15,0 0 50 1,-67 185 114-16,33-53-39 0,5 38-55 16,2 35-29-16,10-17 9 15,6-44-58-15,8-45-8 16,0-35-9-16,0-5-53 15,0-8-2-15,3-10-20 16,0-30-21-16,0-11 81 16,0-37-25-16,0-31-29 15,0-26 36-15,0-19 18 16,6-16 18-16,5-5 6 16,-2-5 0-16,-2-4 37 15,3 1-37-15,0 10 2 16,1 11 8-16,1 28 1 15,8 27 44-15,3 31-3 0,12 22-51 16,8 13 29 0,7 6-30-16,1 30 1 0,-2 12 10 15,-11 9-9-15,-12 6-2 16,-17 3 0-16,-9-2 7 16,0-4 7-16,-35-8-14 15,-9-8-9-15,-10-9 8 16,4-10-44-16,4-13-3 15,12-5 17-15,17-7 31 16,17 0-15-16,0 0-46 16,14-10-4-16,26-5 37 15,13 3 0-15,7 1-22 16,1 6 2-16,-4 5 28 0,-11 0 12 16,-5 13 16-1,-15 11-8-15,-9 3 101 0,-11 0-10 16,-6 3-19-16,0-3 13 15,-23-8-14-15,-20 4-5 16,-4-5-60-16,-4-3-5 16,8-2-1-16,10-1-74 15,22 0-126-15,8-2-367 16,3-9-416-16</inkml:trace>
  <inkml:trace contextRef="#ctx0" brushRef="#br0" timeOffset="3346">6090 2915 2016 0,'0'0'280'15,"0"0"-218"-15,0 0 92 16,0 0 89-16,-17 163-141 16,25-128-71-16,22-11-7 15,7-8-24-15,3-16 30 16,-1 0 17-16,-2-25 26 15,-11-18 30-15,-12-7-47 16,-14-8 13-16,0 3-17 16,-23 1-36-16,-20 7-16 15,-7 8-52-15,-13 12-138 16,11 6-306-16,9 10-700 0</inkml:trace>
  <inkml:trace contextRef="#ctx0" brushRef="#br0" timeOffset="3698">5342 2325 1746 0,'0'0'264'0,"0"0"-132"16,0 0 128-1,0 0-31-15,0 0-70 0,0 0-82 16,173-178 30-16,-109 127 29 16,-1 6-22-16,-8 4 9 15,-20 7-6-15,-7 13-36 16,-12 10 1-16,-2 11-59 15,3 0-16-15,12 9-7 16,18 20-16-16,21 12-92 16,51 23-161-16,-9-6-428 15,-9-13-90-15</inkml:trace>
  <inkml:trace contextRef="#ctx0" brushRef="#br0" timeOffset="3970">6692 2003 2119 0,'0'0'774'15,"0"0"-691"-15,0 0-31 16,0 0 122-16,154 181 52 15,-88-97-82-15,-2 13-69 16,-1 11-3-16,-8 9-44 16,-15 7-1-16,-17 4-27 0,-20 1-120 15,-20 31-112 1,-32-34-420-16,-6-31-962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7:21.6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539 742 1920 0,'0'0'528'15,"0"0"-383"-15,0 0-7 16,0 0 29-16,0 0-29 16,0 0-33-16,163 6-39 15,-54-4-27-15,15-2-39 16,4 0 27-16,-3 0-27 15,-14 0-13-15,-17 0 12 16,-22 0-83-16,-20 0-87 16,-20 0-57-16,-32 0-359 15,0 0-9-15,-25 0-951 0</inkml:trace>
  <inkml:trace contextRef="#ctx0" brushRef="#br0" timeOffset="516">779 760 641 0,'0'0'1043'0,"0"0"-814"16,0 0 31-16,0 0 73 15,0 0-38-15,-158-36-79 16,145 36-49-16,0 0-47 0,7 0-48 16,6 24-33-1,0 8-38-15,0 12 26 16,22 12-27-16,19-4-9 15,15 3 8-15,15 1 2 0,14-6-1 16,5 0 0-16,3 0-10 16,-6-7 9-16,-15-4-13 15,-20-2-10-15,-17 0 23 16,-22-6-3-16,-13 2 4 16,-16 10 10-16,-37-7-9 15,-21 14 17-15,-23 1-17 16,-15-1 8-16,-13 0 18 15,4 1-18-15,8-4 29 16,16-10 11-16,24-7-10 16,19-7 38-16,20-6-50 15,15-5 4-15,16-4-16 0,3 2-15 16,7-1 8-16,26 2-8 16,15 3 0-16,17-2 3 15,13-2-2-15,9-4-1 16,10-4 0-16,5-2 1 15,1 4 8-15,4-4-9 16,-12 9 0-16,-7-4-1 16,-14 3 1-16,-15 4-9 15,-18-7-9-15,-12-5-116 16,-18 0-177-16,-4-5-755 0</inkml:trace>
  <inkml:trace contextRef="#ctx0" brushRef="#br0" timeOffset="1290">2557 1219 1751 0,'0'0'366'0,"0"0"-192"16,0 0 38-16,0 0-42 15,0 0-24-15,0 0-25 16,0 0-62-16,0-100-3 15,26 80 13-15,2 1-31 16,10 2 16-16,5 8-23 16,3 9-14-16,2 0 20 15,1 9-19-15,-1 27 25 0,-12 14-4 16,-4 12-33 0,-17 8 20-16,-15 3-26 15,0 3 1-15,-13-6 6 0,-24-3-7 16,-7-11 0-16,-5-16-1 15,-1-10 7-15,1-10 10 16,1-12-16-16,5-8 0 16,2 0 8-16,11-4-8 15,4-14-7-15,7-7-4 16,13 6-62-16,6-7-51 16,16-15-182-16,25 6-235 15,2 5-193-15</inkml:trace>
  <inkml:trace contextRef="#ctx0" brushRef="#br0" timeOffset="1659">3533 1193 1692 0,'0'0'330'16,"0"0"-197"-16,0 0 59 16,0 0 50-16,0 0-41 15,-168-54-74-15,131 50-43 16,-4 4 24-16,-6 0-44 16,-3 20-13-16,-3 11 8 0,7 11 5 15,5 9 3-15,14 13-10 16,11 3-27-16,16 3 17 15,0 3-23-15,0-3-23 16,27-5 23-16,8-9-23 16,11-9 20-16,8-16-12 15,5-4-9-15,9-23 0 16,4-4-85-16,28-11-106 16,-22-14-311-16,-13-1-297 0</inkml:trace>
  <inkml:trace contextRef="#ctx0" brushRef="#br0" timeOffset="1909">3773 1898 1657 0,'0'0'728'0,"0"0"-534"15,0 0-18-15,0 0 68 16,-12 168 19-16,8-122-125 15,4-5-77-15,0 4-1 16,0-8-36-16,10-12 18 16,12-6-24-16,5-7-12 15,5-12-6-15,-2 0-46 16,5-31-22-16,5-50-140 0,-11 14-401 16,-7-3-359-16</inkml:trace>
  <inkml:trace contextRef="#ctx0" brushRef="#br0" timeOffset="2048">3813 1629 1986 0,'0'0'585'0,"0"0"-526"16,0 0-28-16,0 0-31 15,0 0-275-15,0 0-1941 0</inkml:trace>
  <inkml:trace contextRef="#ctx0" brushRef="#br0" timeOffset="2448">4592 1548 2572 0,'0'0'382'0,"0"0"-280"16,0 0 57-16,0 0 23 16,0 0-86-16,0 0-27 15,162-18-21-15,-87 7-15 16,-4 3 15-16,-2 3-39 16,-10 5-3-16,-12 0-6 15,-16 0-4-15,-9 0-11 16,-13 5-131-16,-9-5-446 15,0 0-802-15</inkml:trace>
  <inkml:trace contextRef="#ctx0" brushRef="#br0" timeOffset="6628">2487 668 1729 0,'0'0'357'0,"0"0"-135"0,-178 199 0 15,91-40 24-15,12 51 13 16,25 16-72-16,35-39-74 15,15-56-30-15,3-53-61 16,22-14-20-16,9 10-2 16,21-4-14-16,82 17-110 15,-15-25-396-15,6-17-462 0</inkml:trace>
  <inkml:trace contextRef="#ctx0" brushRef="#br0" timeOffset="5576">5611 2218 1620 0,'0'0'329'0,"0"0"-94"16,0 0-80-16,0 0 29 15,0 0-39-15,0 0-78 16,0 0-15-16,-35 17-36 15,35-17-5-15,19 0 38 16,13 0 3-16,5-26-20 16,9-9-14-16,4-11-18 15,6-16 16-15,0-8-16 16,1-14-7-16,-11-6 6 16,-6-7-11-16,-8 1 12 15,-10 3 0-15,-9 13 0 16,-2 16 5-16,-5 15 1 0,1 12-6 15,-7 18 31-15,0 7 30 16,0 10 68-16,0 2-27 16,0 0-27-16,0 14-8 15,0 23-52-15,0 13-14 16,-10 6-1-16,4 6 6 16,4 8-5-16,-1-9-1 15,3 1 0-15,0-6-1 16,0-10 1-16,8-11-6 15,11-4 6-15,6-11-14 16,6-14 13-16,10-6-52 16,5 0-17-16,5-30 50 15,-2-14-38-15,-1-6-14 0,-5-6 22 16,-13 0 11-16,-4-2 38 16,-14 9 1-16,-9 7 0 15,-3 14 97-15,0 6-1 16,0 8-9-16,-6 14-9 15,-3 0-5-15,-1 0 1 16,1 32-64-16,2 12-4 16,4 12-3-16,3 5-3 15,0 4 0-15,0-6-10 16,10-9 23-16,9-11-14 16,-4-8 1-16,4-14-21 15,-4-9-11-15,4-8-70 16,3 0-95-16,10-39-116 15,-5-9-435-15,-5 4-1312 0</inkml:trace>
  <inkml:trace contextRef="#ctx0" brushRef="#br0" timeOffset="5938">6742 850 451 0,'0'0'1474'0,"0"0"-1154"15,0 0-101-15,0 0-7 16,0 0 13-16,0 0-46 15,0 0-54-15,124 168-26 16,-64-106 19-16,8 7-34 16,7 7 15-16,0 9 3 15,-10 9-29-15,-9-4 43 16,-18 9-77-16,-30-1-20 16,-8 8-11-16,-53 1-8 15,-28 5-39-15,-62 28-149 16,19-22-146-16,2-26-817 0</inkml:trace>
  <inkml:trace contextRef="#ctx0" brushRef="#br0" timeOffset="7469">7560 314 1737 0,'0'0'331'0,"0"0"-220"16,0 0-55-16,0 0 111 15,0 0-41-15,0 0-41 16,0 0-30-16,147-29-4 16,-135 67 55-16,-12 9-26 0,0 7-33 15,-33 7 7 1,-15-1-18-16,-7-7 23 15,-1-6-38-15,5-11-10 0,11-10 26 16,12-9-29-16,12-11-7 16,8-6 9-16,8 0-8 15,0 0 5-15,8-6-7 16,20-6 0-16,9 1-1 16,11 8 2-16,1 3 14 15,10 0 42-15,4 14 2 16,6-2 8-16,2-10-45 15,7-2-14-15,40-25-8 16,-18-20-157-16,-19 4-727 0</inkml:trace>
  <inkml:trace contextRef="#ctx0" brushRef="#br0" timeOffset="8402">32 2381 1857 0,'0'0'333'16,"0"0"-204"-16,0 0-3 15,-31 142 24-15,31-97-16 16,0-3-76-16,0-6-38 16,3-10-20-16,9-7 12 15,4-12-24-15,0-7-21 16,14 0-86-16,-4-32-217 16,-2 2-204-16</inkml:trace>
  <inkml:trace contextRef="#ctx0" brushRef="#br0" timeOffset="8572">23 2156 2261 0,'0'0'471'0,"0"0"-376"15,0 0-5-15,0 0-47 16,0 0-43-16,0 0-336 15,0 0-562-15</inkml:trace>
  <inkml:trace contextRef="#ctx0" brushRef="#br0" timeOffset="8777">643 2459 2322 0,'0'0'314'16,"0"0"-205"-16,0 0-56 15,0 0-15-15,168 0-38 16,-109 0-126-16,-10 0-368 16,-12 0-619-16</inkml:trace>
  <inkml:trace contextRef="#ctx0" brushRef="#br0" timeOffset="8970">527 2708 2455 0,'0'0'372'15,"0"0"-296"-15,0 0 1 16,0 0 21-16,0 0-62 15,162 0-36-15,-75-10-151 16,-12-2-469-16,-10 4-1238 0</inkml:trace>
  <inkml:trace contextRef="#ctx0" brushRef="#br0" timeOffset="9236">1384 2540 1061 0,'0'0'1223'16,"0"0"-988"-16,0 0-131 15,0 0 83-15,0 0 36 16,0 0-110-16,0 0-51 16,-3-50 32-16,3 50-1 15,0 18-5-15,0 17-19 16,0 18-24-16,0 5 2 15,0 10-42-15,0-12-5 0,0 1-24 16,3-21-123 0,6-8-359-16,1-18-578 0</inkml:trace>
  <inkml:trace contextRef="#ctx0" brushRef="#br0" timeOffset="10270">975 144 1669 0,'0'0'313'0,"0"0"-183"16,0 0 12-16,0 0 30 15,0 0-71-15,0 0-54 16,0 0 38-16,-27 42-54 16,21 16-30-16,2 4 15 15,1 0-15-15,0-9-1 16,3-11 9-16,0-11-8 15,0-18 8-15,0-7-9 16,0-6 0-16,0 0 18 0,0 0-6 16,0-14 67-1,0-22-55-15,0-6-23 0,0-6 18 16,0-5-3-16,0 2-10 16,3 0 17-16,13 10-22 15,0 8 19-15,2 9-7 16,4 11 13-16,-3 7 25 15,2 6-8-15,4 0-9 16,4 23 11-16,4 7-7 16,2 10 5-16,2 4-38 15,1 6 4-15,0 1 2 16,-2-3-11-16,-2-3-11 16,4-2-19-16,-3-16-16 15,-5-10 29-15,-1-12-1 16,-5-5-2-16,-2-5 19 0,-3-31-13 15,-6-15 14-15,-7-11 18 16,-6-8 20-16,0-4 20 16,0 10-25-16,-10 9-24 15,-2 12 27-15,12 10-36 16,0 14-168-16,0 7-889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1:30.0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257 477 1698 0,'0'0'340'15,"0"0"-238"-15,0 0 31 16,0 0 135-16,0 0-34 16,0 0-94-16,-20 8-23 15,14 19-63-15,-5 17 4 16,-2 24 7-16,-7 3-49 16,-6 11 23-16,-5 1-39 15,-5-4 0-15,2-13-13 16,5-12-10-16,5-21-65 15,13-7-59-15,11-26-134 16,4 0-68-16,19 0-257 0</inkml:trace>
  <inkml:trace contextRef="#ctx0" brushRef="#br0" timeOffset="644">1046 212 557 0,'0'0'1038'0,"0"0"-797"16,0 0-56-16,0 0 103 15,0 0-25-15,0 0-69 16,0 0-76-16,-34 44-66 16,28 48 23-16,0 21 23 15,6 22-50-15,0 6-10 16,0-14-13-16,0-7-23 15,6-12 24-15,0-20-26 16,2-20 0-16,-8-14 4 16,3-21-4-16,-3-14 0 15,0-19-1-15,0 0 1 0,0-19-6 16,0-22 2-16,3-11-13 16,14-5 8-16,6-1 8 15,7 11-26-15,4 8 18 16,3 18-11-16,-1 12 19 15,1 9-15-15,0 0 15 16,-4 28 0-16,-2 7 1 16,-11 5-22-16,-8 5 7 15,-9-4 15-15,-3 1 3 16,-15 1 3-16,-33-6-6 16,-16-11 34-16,-6-5-33 15,-2-9 38-15,5-12-2 0,10 0-10 16,13 0 27-1,15-9-40-15,15-15-14 0,14 4-21 16,0-14-131-16,63-7-169 16,7 7-317-16,0 4-317 15</inkml:trace>
  <inkml:trace contextRef="#ctx0" brushRef="#br0" timeOffset="803">1815 1146 1662 0,'0'0'244'16,"0"0"-147"-16,0 0-8 15,0 0 25-15,223 34-66 16,-128-23-48-16,-16-2-273 0,-19 4-885 0</inkml:trace>
  <inkml:trace contextRef="#ctx0" brushRef="#br0" timeOffset="981">1812 1522 2111 0,'0'0'352'0,"0"0"-267"15,0 0-21-15,0 0 4 16,170 33-68-16,-53-27-119 15,-16 1-373-15,-12-5-685 0</inkml:trace>
  <inkml:trace contextRef="#ctx0" brushRef="#br0" timeOffset="1718">2987 569 1979 0,'0'0'346'0,"0"0"-229"16,0 0-80-1,0 0 201-15,0 0-24 0,0 183-123 16,0-99-34-16,0-2-45 15,0-7-5-15,0-3-4 16,0-12 3-16,0-12-12 16,0-14-24-16,-3-14-23 15,-3-7-12-15,-5-13-26 16,2 0-27-16,-5-13-14 16,1-23 29-16,-1-9 72 15,8-15 10-15,0-12 21 16,6-3 10-16,0-12-8 0,0-6 10 15,0-1 14 1,3 13 15-16,9 9 51 0,5 24-43 16,4 21 5-16,5 11-2 15,5 16-19-15,5 0 3 16,4 2 25-16,3 26-27 16,1 2 22-16,-10 7-40 15,-5 1-10-15,-12 2 15 16,-10-1-21-16,-7-6 9 15,0-2-8-15,-21-11-1 16,-5-2 38-16,-3-15-31 16,-5 0-7-16,7-3 1 15,4 0-1-15,6 0-10 16,8-6-2-16,9 0-8 16,0 6 10-16,0 0-84 0,23 0 55 15,9 0 31 1,6 21-7-16,2 10 3 0,0-2-8 15,-7 11 12-15,-5-7-1 16,-10-7 6-16,-10 2-9 16,-8-7 12-16,0-4 7 15,-11-4 39-15,-18-4-11 16,-8-3-23-16,-4-6 25 16,6 0-37-16,4-6-7 15,7-11-113-15,24-1-126 16,0 2-281-16,0 7-177 0</inkml:trace>
  <inkml:trace contextRef="#ctx0" brushRef="#br0" timeOffset="1951">3596 966 1493 0,'0'0'324'16,"0"0"-160"-16,0 0 106 15,0 0 73-15,0 0-86 16,0 0-118-16,0 0-26 16,79-81-44-16,-74 81 18 15,1 22-18-15,-6 10-30 16,0 2-39-16,0 1-14 0,0 0-74 16,0 8-126-1,0-15-345-15,0-4-329 0</inkml:trace>
  <inkml:trace contextRef="#ctx0" brushRef="#br0" timeOffset="2305">2897 314 1949 0,'0'0'384'0,"0"0"-269"16,0 0-16-16,0 0 127 15,0 0-102-15,0 0-67 16,0 0-21-16,182-193-14 15,-124 145 29-15,-3 15 40 16,-12 8-25-16,-6 12 21 16,-10 13-14-16,-1 0-29 15,-3 28 13-15,11 17-57 16,39 28-68-16,-6-14-300 16,4 3-755-16</inkml:trace>
  <inkml:trace contextRef="#ctx0" brushRef="#br0" timeOffset="2644">4401 725 2015 0,'0'0'667'0,"0"0"-557"16,0 0-102-16,0 0 43 15,0 0 67-15,0 0-57 16,0 0-61-16,257 12-172 16,-173-3-345-16,-17 2-1325 0</inkml:trace>
  <inkml:trace contextRef="#ctx0" brushRef="#br0" timeOffset="3137">5337 331 1765 0,'0'0'486'0,"0"0"-328"0,0 0 79 15,0 0 46-15,0 0-99 16,0 0-100-16,0 0 18 15,-207 205-33-15,171-117-21 16,8 0 15-16,19-2-62 16,9-11 0-16,0-9 1 15,32-19-2-15,16-13-1 16,11-15-47-16,5-19-23 16,3-7 65-16,-7-35-25 15,-9-15 31-15,-18-12-6 16,-13-12 12-16,-20-7 42 15,-3 4-30-15,-44 5-11 16,-16 24-14-16,-35 23 4 0,14 30-199 16,11 2-679-16</inkml:trace>
  <inkml:trace contextRef="#ctx0" brushRef="#br0" timeOffset="3616">2821 1453 2112 0,'0'0'499'0,"0"0"-404"16,0 0-15-16,0 0 166 15,0 0-16-15,191-12-112 0,-101 12-56 16,20-6-8-16,43 6-20 16,68-3 22-16,82-3-46 15,38 0-9-15,8-11 32 16,-29 1-33-16,-66-2 0 16,-53 9-16-16,-64 3-47 15,-53 6 33-15,-27 0-45 16,-7 0-24-16,-10 6-39 15,-31 15-222-15,-9-4-431 16,-6 5-1145-16</inkml:trace>
  <inkml:trace contextRef="#ctx0" brushRef="#br0" timeOffset="4165">3015 2058 1685 0,'0'0'808'0,"0"0"-610"16,0 0-159-16,0 0-3 15,-194-35 117-15,137 35-66 16,7 9-9-16,2 17-53 16,19 14-4-16,12 13 17 15,17 7-38-15,0 6 1 16,14 1-2-16,23-4 1 16,9-6-15-16,1-8 14 0,-1-8-8 15,-5-7 0-15,-12-2 9 16,-15-11-12-16,-14 3 3 15,0-3 9-15,-40-6-12 16,-24 4 12-16,-9-10-32 16,-4-3 13-16,10-6-92 15,24 0-131-15,19-22-252 16,21-5-279-16</inkml:trace>
  <inkml:trace contextRef="#ctx0" brushRef="#br0" timeOffset="4488">3368 2457 1557 0,'0'0'261'16,"0"0"-169"-16,0 0-80 16,0 0 82-16,0 0 120 15,0 0-70-15,0 0-91 16,142-92-35-16,-142 43 6 15,0 4 66-15,-17 0-18 16,-21 12 8-16,-5 13 55 16,-4 15-23-16,-5 5-17 15,1 28-3-15,7 33-26 16,12 14 30-16,11 6-55 0,21-3-30 16,0-3-2-1,33-21-9-15,24-9-18 16,13-24-34-16,20-14-100 0,65-14-201 15,-25-25-395-15,-13-8-522 16</inkml:trace>
  <inkml:trace contextRef="#ctx0" brushRef="#br0" timeOffset="4724">4302 1910 1542 0,'0'0'1223'0,"0"0"-1036"16,0 0-138-16,0 0-13 0,-171 160 78 15,140-73-14 1,11 15-88-16,14 11-10 0,6 0-2 16,9-10-65-16,31-5-67 15,9-16-134-15,20-7-116 16,-8-18-136-16,-15-30-683 0</inkml:trace>
  <inkml:trace contextRef="#ctx0" brushRef="#br0" timeOffset="5343">4585 2359 2167 0,'0'0'366'0,"0"0"-276"15,0 0-25-15,-34 235 111 16,14-128-16-16,5 14-90 16,4-9-40-16,5-5 3 15,6-19-33-15,0-20 0 16,0-16-1-16,0-25 1 16,0-27-31-16,0 0-34 15,0-33 16-15,0-33 18 16,0-16-62-16,3-23 33 15,-3-8 42-15,0-11-4 16,0-3 16-16,0-8-3 16,0 9 9-16,0 11 10 15,0 25-10-15,9 28 0 16,8 28 23-16,9 28-14 0,15 6 30 16,2 6-6-16,11 28-17 15,-4 7 12-15,-7 4-14 16,-5 3-2-16,-15-3 21 15,-14-6-33-15,-9-3 20 16,0-8 2-16,-18-8-14 16,-23-1 12-16,1-4-18 15,3-9-2-15,4 1 0 16,8-7 1-16,16 0-7 16,9 0-20-16,0 0-51 15,6 0 4-15,25 0 13 16,13 0 23-16,-1 0-2 0,1 0 2 15,-1 13 37-15,-7 12-16 16,-8 3 16-16,-8 4 16 16,-11 2 40-16,-9 1 11 15,0-8 27-15,-12-3-15 16,-26-3 0-16,-2-6-67 16,-3-9-3-16,2-6-9 15,7 0-18-15,25 0-152 16,9 0-152-16,0-6-450 0</inkml:trace>
  <inkml:trace contextRef="#ctx0" brushRef="#br0" timeOffset="5580">5280 2686 1780 0,'0'0'325'16,"0"0"-206"-16,0 0 193 15,0 0 14-15,0 0-136 16,0 0-72-16,0 0-52 16,78-138-9-16,-78 171 21 15,0 12-45-15,0 9 7 16,0 6-40-16,-7-5-50 16,0-1-48-16,0 0-190 15,1-10-314-15,6-16-301 0</inkml:trace>
  <inkml:trace contextRef="#ctx0" brushRef="#br0" timeOffset="5920">4603 2102 2155 0,'0'0'77'16,"0"0"-77"-16,0 0 0 0,0 0 195 16,130-179 0-16,-84 127-103 15,7 9 13-15,-2 5 74 16,-4 11-31-16,-7 11-64 15,-7 16 0-15,1 0-47 16,-8 9-7-16,8 25-24 16,-1 4-6-16,1 2-33 15,9 2-101-15,21 0-116 16,-8-11-415-16,-5-10-882 0</inkml:trace>
  <inkml:trace contextRef="#ctx0" brushRef="#br0" timeOffset="6191">5655 1715 2352 0,'0'0'540'16,"0"0"-468"-16,0 0-72 15,0 0 154-15,0 0 1 16,93 160-87-16,-46-76 12 15,4 9-20-15,2 12-8 16,1 9 11-16,-4 6-6 16,-13-5-12-16,-17-1-45 15,-20-12-16-15,0-9 3 16,-31-8-82-16,-16-16-91 16,-19-9-140-16,8-27-527 15,12-18-1223-15</inkml:trace>
  <inkml:trace contextRef="#ctx0" brushRef="#br0" timeOffset="6660">6647 1134 2613 0,'0'0'340'15,"0"0"-313"-15,0 0 3 16,177-39-17-16,-116 39-13 16,-1 0-59-16,4 19-227 15,-21 7-367-15,-17 1-1264 0</inkml:trace>
  <inkml:trace contextRef="#ctx0" brushRef="#br0" timeOffset="6799">6567 1493 945 0,'0'0'1980'15,"0"0"-1751"-15,0 0-216 0,0 0-13 16,234 2-28-16,-144-2-653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2:29.1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551 132 816 0,'0'0'675'0,"0"0"-561"16,0 0-76-16,0 0 75 0,0 0 40 15,0 0 24 1,3 0-89-16,-3 0-24 0,0-11 39 15,0 0-39-15,0-6-6 16,0 0-20-16,-15-2-21 16,-5 1 26-16,-7 3 2 15,-7 3-2-15,-6 6 39 16,-7 6-51-16,-7 0-16 16,-5 12 4-16,-1 16-17 15,-1 10 25-15,8 3-27 16,10 13 0-16,15-1 32 15,19 1-32-15,9-1-2 16,6 0-5-16,34-14 14 16,10-10-20-16,10-13-34 0,10-16-48 15,2 0 29-15,-6-6 4 16,1-25 25-16,-14-3 28 16,-13 2 9-16,-9-4 12 15,-16 3 28-15,-7 2 72 16,-5 9 32-16,-3 0-24 15,0 10 25-15,0 9-13 16,0 3-47-16,0 3 20 16,0 35-96-16,0 26-2 15,0 22 24-15,6 17-30 16,5 15 0-16,-1 8-1 16,0 2 12-16,-6-3-14 15,2-12 2-15,0-9 0 0,-1-22-1 16,-2-20 1-16,0-20-16 15,-3-18-14-15,0-14-87 16,0-10-46-16,3-28-221 16,-3-20-332-16,3-4-789 0</inkml:trace>
  <inkml:trace contextRef="#ctx0" brushRef="#br0" timeOffset="382">869 234 1818 0,'0'0'299'15,"0"0"-232"-15,0 0 52 16,0 0 125-16,0 0-103 0,0 0-53 16,0 0-6-16,50 76-1 15,-36-19-39-15,-4 3-42 16,0-2 5-16,7-8-5 15,6-10-60-15,3-13-46 16,12-19-94-16,5-8-33 16,3-14 116-16,1-28 22 15,-4-16 44-15,-8-2 43 16,-6 6 8-16,-9 7 56 16,-6 13 61-16,-8 16 44 15,-3 12-19-15,-3 6-51 16,0 0 1-16,0 24-22 0,8 12-31 15,-2 4-2-15,1-3-37 16,6-3-7-16,8-3-48 16,11-8-197-16,2-7-274 15,-4-7-156-15</inkml:trace>
  <inkml:trace contextRef="#ctx0" brushRef="#br0" timeOffset="750">1979 147 454 0,'0'0'1638'0,"0"0"-1304"0,0 0-172 16,0 0 48-16,-197-11-24 16,126 55-32-16,7 17-90 15,12 8 5-15,11 3-43 16,24-2-25-16,17-14 8 15,0-10-9-15,44-16-65 16,19-21-50-16,15-9-35 16,5-12 56-16,-7-27-8 15,-9-12 29-15,-16-1 72 16,-15 7 2-16,-16 9 76 16,-9 13 74-16,-11 14 15 15,0 9 7-15,0 11-66 16,0 31-71-16,0 12 30 0,0 4-51 15,0-4-3 1,6-12-12-16,28-9-61 0,22-27-114 16,-8-6-452-16,-9 0-1105 15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2:17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12395 1649 1647 0,'0'0'254'16,"0"0"-192"-16,0 0 6 15,0 0 162-15,0 0-55 16,0 0-37-16,0 0-39 0,-8 0-37 16,2 0 47-16,-8-5-24 15,-1-4-37-15,-10-2-3 16,-11-1-44-16,-10-5-1 15,-12 4 8-15,-11-2-2 16,-12 0-5-16,-12-1-1 16,-8 0 1-16,-3 6 3 15,-3-1-4-15,7 4 0 16,3 0 0-16,8 1 2 16,5 6-1-16,3 0-1 15,8 0 0-15,2 9 4 16,-2 15-4-16,0 10 0 15,-1 5-1-15,-2 9 3 0,-2 2 0 16,1 8-2-16,4 0 0 16,3 3-2-16,4 3 2 15,-3 1-1-15,6 1 0 16,-4 0-4-16,0-7 5 16,4 2 0-16,10-12 11 15,13 0 7-15,10 0-6 16,13-1-10-16,10 5-2 15,3 13 0-15,4 16 30 16,0 6-18-16,0 5-12 16,0 6 30-16,4 0-11 15,3 3 7-15,3-2-2 0,-7-1-8 16,5-2 35 0,1-8-27-16,2 2-6 0,1-7 13 15,8-7-29-15,3-2 11 16,12 0 8-16,2-1-10 15,2-5 28-15,9 0-29 16,-2-2-1-16,4 1 29 16,7-2-37-16,7-2 9 15,9 2 13-15,10-6-13 16,10-2 23-16,5-4-33 16,3-10 0-16,1-5 2 15,5-5-2-15,8-7-5 16,7-12 4-16,13-12 2 0,12-3 13 15,4 0-14 1,2-27 0-16,-10-9 2 0,-5-3-2 16,-11-7-6-1,-14-5 4-15,-3-2 1 0,-6-11-13 16,-8-9 14-16,2-6-1 16,-11-12-10-16,-4-15 13 15,-10-11-2-15,-6-37 0 16,-3-38 0-16,-10-34 5 15,-17-9-5-15,-25 23 0 16,-12 43-2-16,0 54 3 16,-32 22-1-16,-19 6 0 15,-22-11 8-15,-31-15 31 16,-26-10-32-16,-11 8-7 16,1 10 27-16,10 11-26 0,20 17 5 15,23 9-6-15,30 10-16 16,22 10-31-16,35 6-154 15,11 12-406-15,22 11-1399 0</inkml:trace>
  <inkml:trace contextRef="#ctx0" brushRef="#br0" timeOffset="850">11412 718 2000 0,'0'0'236'16,"0"0"-191"-16,0 0 32 15,0 0 86-15,0 0 78 16,0 0-96-16,0 0-117 16,-14-9 8-16,14 69 23 15,0 15-28-15,6 10 8 16,-1-3-39-16,-2-14 8 16,-3-14-8-16,0-15-2 15,3-18-4-15,-3-15-32 16,3-6 16-16,4-29 7 15,3-38 14-15,0-21-11 16,1-19 11-16,1-17 1 16,2-4 11-16,3-2-11 0,0 15-3 15,3 20 3 1,3 27 6-16,1 27-5 0,5 23-1 16,2 18 2-16,5 0 10 15,4 37-12-15,-3 10 0 16,-7 13 5-16,-10 7-5 15,-14-1-10-15,-6-6 9 16,0-9-27-16,-12-9 27 16,-11-12-23-16,2-10 24 15,4-11 4-15,8-5-4 16,4-4 0-16,5 0 1 16,0 0-1-16,0 0 1 15,25 6-1-15,14 7 0 16,9 8-7-16,2 8 7 15,-7 10-1-15,-6 7 0 0,-17-1 2 16,-10 3-7-16,-10-6 6 16,0-2 0-16,-30-5 6 15,-13-8-6-15,-5-5 0 16,-2-7 2-16,1-13-2 16,8-2 24-16,12 0-24 15,24-33-166-15,5-6-306 16,0-3-534-16</inkml:trace>
  <inkml:trace contextRef="#ctx0" brushRef="#br0" timeOffset="1134">12220 857 2074 0,'0'0'351'16,"0"0"-263"-16,0 0-21 15,0 0 101-15,-12 186-48 16,18-134-102-16,34-3-18 16,10-8-15-16,13-12-55 15,9-13 7-15,-3-16 45 16,-2-3 6-16,-14-39 12 16,-19-22 0-16,-20-8 18 15,-14-3 46-15,-28 0 4 16,-31 14 8-16,-16 18-19 0,-8 17-57 15,-21 20-17-15,22 6-280 16,21 0-534-16</inkml:trace>
  <inkml:trace contextRef="#ctx0" brushRef="#br0" timeOffset="1364">12708 32 2367 0,'0'0'311'0,"0"0"-245"0,0 0 93 16,0 0-21 0,188-20-66-16,-168 22-56 0,-17 29-16 15,-3 18-86-15,-57 43-158 16,-13-8-425-16,3-2-861 0</inkml:trace>
  <inkml:trace contextRef="#ctx0" brushRef="#br0" timeOffset="15352">1338 2064 560 0,'0'0'999'0,"0"0"-848"16,0 0-117-16,0 0 65 16,0 0 70-16,0 0-17 15,-102-101-19-15,78 87-62 16,-3-2 2-16,-6 5-11 16,-4 3-29-16,-7-3 10 0,-2 9-31 15,-5-2-11-15,-5 4 42 16,-5 0-24-16,1 0-1 15,-4 0-3-15,4 10-15 16,4 1 22-16,2 2-22 16,1 2 0-16,7 2 15 15,-2 4-6-15,1 3-9 16,1 6 0-16,-4 6 1 16,-1 4 17-16,4 5-18 15,1 7 2-15,5-1 20 16,9 3-15-16,4 0 25 15,13-1 4-15,7 2-36 0,8-1 43 16,0 6-27 0,0 0 2-16,14 0 17 0,9 4-22 15,3-5 10-15,12 3-5 16,-1-6 6-16,6-2 19 16,7-2-34-16,-1-4 6 15,9-7 6-15,-1 0-5 16,7-7 1-16,2-2 8 15,4-3-13-15,3-5 21 16,4-2-33-16,1-5 1 16,-2-4 5-16,5-2-4 15,-4-5 4-15,2-3 13 16,2-3-19-16,6 0 26 16,-4-3-25-16,4-18-1 15,0-3 15-15,-3-3-14 0,-7-3 0 16,-7-3 0-16,-6 0-1 15,-12 0 2-15,-5 3-2 16,-10-1 0-16,-6 4 1 16,-2-5-1-16,-2-8 9 15,4-2-8-15,-8-9 0 16,0-6 28-16,-6-1-29 16,-4-4 6-16,-2-5 3 15,-5-2-3-15,-6-3 3 16,0-6-1-16,0 3-7 15,-20 2 16-15,-18 10-10 16,-8 6 22-16,-18 5 7 16,-8 11-29-16,-12 6 17 0,-14 1-24 15,2 6 1-15,-2 6-3 16,8 3-2-16,18 7-10 16,14 3-14-16,18 4-76 15,17 5-126-15,9 0-434 16,11 0-548-16</inkml:trace>
  <inkml:trace contextRef="#ctx0" brushRef="#br0" timeOffset="15767">1853 1807 1706 0,'0'0'394'16,"0"0"-299"-16,0 0 18 15,0 0 146-15,0 0-117 0,0 0-71 16,0 0-27-16,83-101-20 16,-34 61 34-16,0-2-44 15,7-6-13-15,1-1 16 16,-2 4-17-16,-12 7 0 15,-10 4-1-15,-19 4-44 16,-11 10-162-16,-3 4-583 0</inkml:trace>
  <inkml:trace contextRef="#ctx0" brushRef="#br0" timeOffset="16049">2000 1341 2015 0,'0'0'508'0,"0"0"-453"16,0 0-15-16,0 0 152 16,0 0-92-16,0 0-70 15,194-56 3-15,-131 43-33 16,-2 7 1-16,-7 3 19 15,-10 3-19-15,-12 0 54 16,-9 11-11-16,-15 13-29 16,-8 13 31-16,0 1-46 15,-8 26-93-15,-18-13-377 0,3-8-525 16</inkml:trace>
  <inkml:trace contextRef="#ctx0" brushRef="#br0" timeOffset="17094">2893 940 1748 0,'0'0'470'0,"0"0"-396"15,0 0 22-15,0 0 109 16,0 0-21-16,0 0-49 15,-177-57-93-15,137 59-21 16,3 30 32-16,3 9-33 16,10 8-6-16,12 6-14 15,9-5 1-15,3-5-10 16,0-5-1-16,26-10-35 0,7-12-6 16,4-12-78-16,3-6-29 15,4-4-25-15,-4-24 48 16,-3-15 23-16,-7-9 31 15,-4-5 42-15,-9-8 39 16,-3-5 30-16,-11-5 32 16,-3 7 57-16,0 1 18 15,0 12 47-15,0 16-60 16,0 14 21-16,0 16-3 16,-3 9-48-16,-2 5-60 15,2 27-34-15,0 19 0 16,3 11 5-16,0 15-5 15,0 4 0-15,0 0 4 0,14-2-4 16,6-8-23-16,4-11-34 16,2-13-17-16,0-15 14 15,5-17-48-15,2-13 45 16,1-2-16-16,-1-2 23 16,4-22 20-16,-3-7-12 15,-2-2-2-15,3-5 29 16,-3-2-18-16,-4 5 33 15,-5 5 6-15,-7 2 26 16,-2 11 40-16,-8 4 22 16,-6 4-16-16,5 6 19 15,-5 3-36-15,0 0-18 0,0 0-11 16,0 0-19 0,0-3-5-16,0 3 10 0,0-3-12 15,0-6 28-15,0 0-28 16,0-1 0-16,-8-2 6 15,2 4-5-15,-1 2 23 16,3 3 8-16,4 3-16 16,-3 0 6-16,3 0-22 15,-3 0 0-15,-1 0 2 16,1 0-2-16,-7-6 29 16,-3 3-25-16,-7-3 2 15,3 6 4-15,-3 0-9 16,3 0 9-16,1 0 9 15,2 3-18-15,-3 18 21 16,5 5-22-16,1 11 0 0,5 1 6 16,3 6-6-16,3-3 0 15,0-2 0-15,23-3 9 16,9-6-19-16,9-8-17 16,-1-7-50-16,17-15-119 15,-10 0-181-15,-7 0-453 0</inkml:trace>
  <inkml:trace contextRef="#ctx0" brushRef="#br0" timeOffset="17860">3859 949 757 0,'0'0'1347'15,"0"0"-1074"-15,0 0-158 16,0 0 80-16,0 0 19 16,0 0-101-16,-174-13-69 15,157 35-42-15,8 9 1 16,9 2-3-16,0 3-45 16,3-8-16-16,23-4-102 15,4-13-22-15,1-8-5 16,-2-3 46-16,-2 0 109 15,-7-12 35-15,-6-3 22 16,-8 4 110-16,-6 2 77 16,0 9 15-16,0 0-54 15,0 0-86-15,0 18-36 0,0 20-38 16,0 14 19-16,0 10 14 16,0 8-32-16,3-1-10 15,8 0-1-15,-2-4 1 16,-1-7 9-16,-5-9-10 15,-3-14 0-15,0-10-9 16,-31-10 9-16,-8-9-42 16,-9-6-15-16,5 0-1 15,-1-25 24-15,15-7-46 16,9-7-24-16,20-4 42 0,0-1-49 16,20 1-44-1,30-2-8-15,7 3-27 0,10 0 27 16,-1 0 50-16,-5 3 68 15,-12 6 45-15,-8 4 13 16,-10 4 78-16,-13 10 110 16,-7 6 42-16,-11 3 24 15,0 6-67-15,0 0-77 16,0 0-31-16,0 0-72 16,0 10-20-16,0 12-15 15,3 10-39-15,3-4-40 16,5-1-76-16,-5-6 9 15,1-9 55-15,0-12 5 16,-3 0 67-16,-4-9 33 16,0-26 2-16,0-9 16 0,0-10 26 15,0 7 35-15,0 2 59 16,6 9-52-16,5 6-31 16,6 9-45-16,6 9-9 15,3 9-45-15,18 3-140 16,-7 0-278-16,-8 12-407 0</inkml:trace>
  <inkml:trace contextRef="#ctx0" brushRef="#br0" timeOffset="18475">4457 1089 1662 0,'0'0'392'0,"0"0"-326"15,0 0-60-15,0 0-6 0,0 0 55 16,0 0-55-16,0 0-21 16,171 8-31-16,-125-8 26 15,-2 0 5-15,-4 0-8 16,-10-18 29-16,-10-3 12 16,-9 0 41-16,-11-2 69 15,0-2 1-15,-11 4 19 16,-19 2 19-16,-1 9-78 15,-1 3-4-15,1 4 29 16,1 3-38-16,10 0 11 16,0 10-60-16,11 16-11 0,4 11 9 15,5 1-19-15,0 4 0 16,5-3 0-16,18-5-23 16,6-4-4-16,5-5-48 15,2-12-31-15,1-4 10 16,1-9-42-16,2 0 37 15,3 0 29-15,-2-18 22 16,-3-5 33-16,0-7-8 16,-1 0 19-16,-8-4 6 15,5 1 1-15,-7 2 22 16,-7 5 74-16,-3 8 4 16,-14 3 38-16,-3 3 16 15,0 8-26-15,0 2-22 16,-11 2-42-16,-4 0-31 0,-9 2-17 15,0 20-17-15,5 9 36 16,2 1-36-16,6 2 1 16,8-1-2-16,3 1-6 15,0-8 6-15,0 1-14 16,11-10-45-16,12-1 13 16,3-10-53-16,9-6-94 15,40 0-103-15,-5-4-273 16,2-9 400-16</inkml:trace>
  <inkml:trace contextRef="#ctx0" brushRef="#br0" timeOffset="19189">6091 995 2237 0,'0'0'367'15,"0"0"-277"-15,0 0 37 16,0 0 90-16,0 0-118 16,0 0-77-16,0 0-17 15,-141 121-4-15,141-73-2 0,0 0-37 16,14-7-53-16,13-5-57 15,7-11-42-15,1-16 21 16,0-9 23-16,-6-3 60 16,-9-28 66-16,-9-11 20 15,-11-2 32-15,0-7 33 16,-23 2 30-16,-14 8 47 16,-1 7-40-16,6 8-6 15,8 13 32-15,11 7-71 16,13 6-57-16,0 0-34 15,20 24 4-15,20 9 0 16,17-3-76-16,2-3-74 16,8-6 3-16,-7-8 12 15,-5-7-83-15,-9-6 117 16,-9 0 36-16,-10-13 95 0,-10-8 9 16,-8-3 134-16,-9 3 145 15,0 0 19-15,0 8-69 16,-9 3-28-16,-5 10-79 15,5 0-57-15,-2 0-44 16,-3 35-29-16,4 13 18 16,1 19-19-16,1 8 0 15,2 12 11-15,3 9-11 16,3 1-2-16,0-1 2 16,3-12 0-16,20-11 0 15,4-23 0-15,-7-14 0 16,-14-18 1-16,-6-12 0 15,0-6 14-15,-26 0-4 0,-7-30-1 16,-1-9 3-16,8-12-13 16,9-12-3-16,14-3-9 15,3 0-20-15,17-16-74 16,15 16-140-16,9 16-520 0</inkml:trace>
  <inkml:trace contextRef="#ctx0" brushRef="#br0" timeOffset="19499">7164 956 2284 0,'0'0'474'0,"0"0"-419"0,0 0 54 15,0 0 48-15,0 0-44 16,0 0-110-16,0 0 6 16,-164 93 7-16,144-26-15 15,7 4 8-15,10-1-9 16,3-1 1-16,0-6 3 16,0-7-4-16,6-7-63 15,4-10 2-15,1-7-83 16,-8-12-81-16,-3-11-119 15,0-3-165-15,-20-6-268 0</inkml:trace>
  <inkml:trace contextRef="#ctx0" brushRef="#br0" timeOffset="19650">6863 1320 1852 0,'0'0'504'15,"0"0"-442"-15,0 0 170 16,0 0 9-16,0 0-121 15,0 0-81-15,191-48-39 16,-130 48-202-16,-12 0-160 16,-5 0-568-16</inkml:trace>
  <inkml:trace contextRef="#ctx0" brushRef="#br0" timeOffset="19977">7338 1077 2105 0,'0'0'533'0,"0"0"-497"16,0 0 7-16,0 0 45 15,0 0-64-15,0 0-15 16,0 0-9-16,17 162-27 16,-14-127-14-16,0-4-92 15,-3-10-56-15,0-15 8 16,0-6 59-16,0 0 122 15,0-25-24-15,0-10 24 16,0-7 74-16,0-3 3 16,0-1 9-16,3 10 17 15,11 6-12-15,-1 9-11 0,7 9-73 16,8 5-7-16,1 7-21 16,5 0-120-16,-1 4-86 15,1 21-51-15,-8-5-273 16,-9-3-838-16</inkml:trace>
  <inkml:trace contextRef="#ctx0" brushRef="#br0" timeOffset="20545">7622 1185 1709 0,'0'0'346'16,"0"0"-346"-16,0 0 0 15,0 0 40-15,0 0-2 16,0 0-38-16,0 0-1 16,170 6 1-16,-147-6 4 15,-6 0-4-15,0 0 0 16,-7-13 14-16,-7-4-13 16,-3-11 58-16,0 5 12 15,-3-5 0-15,-17 4 10 16,-7 6-27-16,4 6 5 15,0 6 39-15,0 6-25 16,2 0 26-16,1 6-56 16,6 24-26-16,5 9 8 0,6 8-18 15,3-4-7-15,0 0 0 16,3-4 1-16,17-6-2 16,3-7-2-16,7-7-37 15,10-13-15-15,7-6-15 16,7 0-8-16,-1-2 48 15,4-21-32-15,-11-3-24 16,-2-7 56-16,-7 0 28 16,-11-4-5-16,-8 3 14 15,-12 6 28-15,-6 7 109 16,0 2-35-16,-20 11 1 16,-4 5-43-16,-5 3-23 15,2 0 11-15,3 20-13 0,0 13-18 16,4 4-5-16,8 6-8 15,9 1 2-15,3-5-11 16,0 0-2-16,9-10-6 16,22-4-91-16,25-7-135 15,-5-5-269-15,-1-11-218 0</inkml:trace>
  <inkml:trace contextRef="#ctx0" brushRef="#br0" timeOffset="21696">8547 1206 1958 0,'0'0'361'0,"0"0"-187"0,0 0 167 16,0 0-72-16,0 0-158 16,0 0-57-16,0 0-45 15,-180-49-3-15,166 73-6 16,5 7 6-16,6 2-15 15,3 0-5-15,0-4-25 16,3-1 3-16,20-6-40 16,1-10-41-16,5-12-41 15,2 0-11-15,2-7 50 16,-2-29 25-16,-2-12 32 16,-3-11 61-16,-1-12-14 15,-6-10 15-15,-2-9 0 16,-6-6 17-16,-5 10 81 0,-3 13 28 15,-3 25 20-15,0 21 86 16,0 17-53-16,0 10-74 16,0 15-64-16,0 34-40 15,0 13 45-15,-3 19-46 16,-3 7 0-16,3 8 3 16,-5-6-3-16,5-5-33 15,3-14-51-15,0-22-37 16,0-19 40-16,14-23-46 15,12-7 10-15,0-9 68 16,1-25 0-16,1-9 10 16,-8 1 27-16,-5 7 12 15,-7 8 6-15,-8 12 67 0,0 8 82 16,0 7 11-16,-3 0-107 16,-11 30-31-16,-3 6 2 15,5 10-22-15,4-4 4 16,8 0-12-16,0-6-12 15,0-12 4-15,11-6-35 16,9-14-32-16,3-4 39 16,0-9 18-16,1-22 12 15,-10-11 2-15,-8-4 4 16,-6-1 26-16,0 2-14 16,-3 9-12-16,-14 5 0 15,3 16 1-15,7 9-5 16,7 6 4-16,0 0-53 0,0 0 52 15,10 15-14 1,10 0-11-16,3 1-7 0,5 1 20 16,-5-1 1-16,-3 6 5 15,1-1 1-15,-9 8-2 16,2 4 16-16,-11 3-7 16,0-4-1-16,-3-1-7 15,0-10 6-15,0-6-43 16,0-13 6-16,0-2 32 15,0 0 5-15,0-7-5 16,0-21 5-16,8-7 1 16,1-2 9-16,8-1-9 0,3 1 1 15,1 7 33 1,2 2-5-16,0 10 17 0,3 9-1 16,-2 7-14-16,-1 2 46 15,-3 0-19-15,-3 15-28 16,0 10 1-16,-4-5-23 15,-6 1-8-15,0-3-1 16,-4-9-8-16,-3-2 1 16,0-7-22-16,0 0 2 15,0 0 22-15,0 0-26 16,6-13-8-16,11-2 3 16,3-3 37-16,6 6 4 15,5 4 17-15,2 8 15 16,-2 0 45-16,-1 0 6 15,-4 21 21-15,2 13-19 0,-8 6-36 16,-5-1 43 0,-1 0-44-16,-4-9-32 0,1-8-1 15,-8-14-19-15,3-8-57 16,14 0-90-16,-3-15-226 16,3-9-575-16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2:41.3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734 208 1629 0,'0'0'321'0,"0"0"-169"15,0 0-16-15,0 0 83 16,-107-162 15-16,67 137-3 15,-6 7-118-15,-1 16-66 16,-7 2-15-16,4 2-22 16,4 35 10-16,2 7-13 15,13 17-6-15,13 11-1 16,13 3-3-16,5 4 3 16,14-8 0-16,23-7-5 15,13-10-8-15,-1-9-14 16,9-9-9-16,-6-3 28 0,-7-3-24 15,-9-1 8-15,-13-4 6 16,-15 3-15-16,-8-8 10 16,-5 5 17-16,-33-3 6 15,-17-2 63-15,-11-2-27 16,-1-6 7-16,0-3 1 16,7-6-11-16,13-3 10 15,16 0-43-15,16-12-21 16,15-38-154-16,29-4-349 15,15 5-439-15</inkml:trace>
  <inkml:trace contextRef="#ctx0" brushRef="#br0" timeOffset="360">1142 175 2038 0,'0'0'538'0,"0"0"-398"15,0 0 59-15,0 0-12 16,-187-22-10-16,123 35-85 16,5 17-62-16,16 15-6 15,12 6-24-15,18 9 0 16,13 6-1-16,6 1-28 16,38-1 11-16,9-2-16 15,13-10-15-15,6-3 26 16,-3-6-28-16,-5-4 30 0,-7-1 21 15,-13-10 0 1,-21-3 3-16,-23-5-3 0,0-2 0 16,-31-2 40-16,-25-3-39 15,-15 1 11-15,-5-10 6 16,1-3 1-16,12-3-5 16,13 0-14-16,18 0-56 15,32-31-80-15,0-5-389 16,35 0-316-16</inkml:trace>
  <inkml:trace contextRef="#ctx0" brushRef="#br0" timeOffset="542">1891 557 2261 0,'0'0'549'16,"0"0"-437"-16,0 0-33 15,0 0 143-15,0 0-198 16,0 0-24-16,0 0-321 16,-50 33-568-16,30-15-1044 0</inkml:trace>
  <inkml:trace contextRef="#ctx0" brushRef="#br0" timeOffset="668">1821 972 2094 0,'0'0'524'0,"0"0"-426"16,0 0-38 0,0 0-60-16,0 0-11 0,0 0-635 0</inkml:trace>
  <inkml:trace contextRef="#ctx0" brushRef="#br0" timeOffset="1570">2894 303 1560 0,'0'0'374'15,"0"0"-144"-15,0 0-98 16,0 0 50-16,0 0-61 15,-194-13-59-15,140 39-20 16,1 14-29-16,10 5-12 0,9 5 9 16,14 7-10-1,16 1-1-15,4-4-1 0,21-5-25 16,19-11-5-16,10-1 3 16,4-10 20-16,-8-7 2 15,-8 2-3-15,-15-8 3 16,-11-1 6-16,-12 1 2 15,0-5 8-15,-20 4 16 16,-20-8-4-16,-10-1 5 16,0-4-26-16,4 0-35 15,9-6-90-15,26-40-183 16,11 8-88-16,0-5-516 0</inkml:trace>
  <inkml:trace contextRef="#ctx0" brushRef="#br0" timeOffset="2334">3016 461 1549 0,'0'0'332'16,"0"0"-134"-16,0 0-14 15,0 0 3-15,0 0-15 16,0 202-94-16,0-143-30 16,0-3-23-16,8-9-25 15,9-15-21-15,7-8-24 16,8-17-45-16,5-7 12 15,4-3 8-15,-6-32 30 16,2-9 40-16,-2-6 0 16,-12-2 1-16,-6 6 68 0,-8 14-9 15,-6 11 61-15,-3 15 42 16,0 6-33-16,0 6-69 16,0 30-61-16,0 13 0 15,0-1-1-15,8 0-12 16,8-9 3-16,1-11-58 15,6-15-44-15,0-9 24 16,0-4-30-16,5-9 66 16,-4-25 40-16,2-11 4 15,0-6 2-15,1 3 6 16,-7 10 0-16,-6 13-3 16,-5 20 12-16,-1 5-4 15,-2 14 36-15,-3 26-1 0,-3 4-4 16,0 5-36-16,0-7 1 15,0-13-4-15,0-8 3 16,0-12-23-16,0-9 23 16,0 0 11-16,0-23-11 15,0-18-2-15,8-2 2 16,1-10 0-16,11-3 0 16,0 5-14-16,4 15 13 15,-1 15-6-15,-6 18 7 16,0 3 19-16,-8 30-4 15,-2 19 24-15,-7 7-38 16,0 2 14-16,0-9-15 16,0-14 1-16,0-11 15 0,0-15-16 15,0-9 0 1,0 0 24-16,0-13-24 0,4-21-30 16,16-13 2-16,13-2 13 15,10-7 6-15,4 8 6 16,4 15 3-16,-4 15 19 15,-7 18 22-15,-8 6 39 16,-5 39 31-16,-2 10-50 16,-7 4 38-16,-1-1-71 15,0-4-28-15,-3-18 0 16,6-6-6-16,19-21-184 16,-5-6-162-16,0-3-652 0</inkml:trace>
  <inkml:trace contextRef="#ctx0" brushRef="#br0" timeOffset="3027">5075 548 2479 0,'0'0'379'15,"0"0"-294"-15,0 0-34 16,0 0 80-16,-186 54 3 16,149-9-101-16,14 11-32 15,17-1 5-15,6 3-6 0,6-8-36 16,34-4-36 0,13-17-67-16,7-13-58 0,-2-16-69 15,-6 0 109-15,-11-28 106 16,-15-13 51-16,-15-14 11 15,-11-5 49-15,0 0 55 16,-28 1 52-16,-8 10 0 16,5 10-34-16,8 15 15 15,14 15-86-15,9 9-62 16,3 0-21-16,37 18-15 16,13 12 1-16,14 0-101 15,4-3-69-15,-4-7 25 16,-4-9 19-16,-10-11 29 15,-7 0 46-15,-8-13 57 16,-7-20 29-16,-11-9 68 0,-11-6 33 16,-9 0 111-16,0 1-36 15,0 6 15-15,-6 11-40 16,-11 15-34-16,-3 15 22 16,3 0-82-16,-1 37-48 15,3 29 10-15,7 18-19 16,5 18 0-16,3 13-1 15,0 5 10-15,31 4 2 16,5-5-11-16,7-7 0 16,4-13-6-16,-4-14 6 15,-6-26-1-15,-10-17 1 16,-16-21 0-16,-11-17 18 16,-7-4-13-16,-30-19-4 0,-12-22-2 15,-6-16 1-15,6-7-2 16,8-9 2-16,21 2-31 15,20 1 10-15,40-25-108 16,27 16-380-16,6 13-904 0</inkml:trace>
  <inkml:trace contextRef="#ctx0" brushRef="#br0" timeOffset="3677">6798 424 1870 0,'0'0'513'0,"0"0"-340"15,0 0-97-15,0 0 87 16,0 0 36-16,-175-81-111 15,125 81-60-15,3 0-19 16,10 28 2-16,11 8-20 16,17 12 9-16,9 5-26 0,3 5 26 15,37-1-30-15,7-3 3 16,8-7 18-16,6 0-6 16,-7-12 8-16,-14-4 7 15,-10-7 0-15,-16-9-6 16,-14-3 6-16,0-6 0 15,-34 0 47-15,-24-6-38 16,-5 0-4-16,-7 0-5 16,9 0-103-16,26-21-81 15,15-1-158-15,20 2-409 0</inkml:trace>
  <inkml:trace contextRef="#ctx0" brushRef="#br0" timeOffset="4114">7281 464 2192 0,'0'0'545'0,"0"0"-403"16,0 0-114-16,0 0 89 16,0 0 0-16,-176-81-62 15,118 81-8-15,6 29-46 16,0 17 0-16,14 9 23 15,7 6-13-15,18 1 4 16,13-2-15-16,0-10-27 0,36-14 7 16,18-12-62-1,7-14-50-15,-2-10-19 0,1 0 29 16,-10-28 62-16,-10-4 44 16,-9-4 16-16,-8-1 102 15,-10 10 27-15,-9 7 23 16,-4 7 10-16,0 13-24 15,0 0-24-15,0 26-110 16,0 36 19-16,-7 24 7 16,-6 46-6-16,-1 1 10 15,5 13-2-15,1-12-26 16,8-29 13-16,0-3-19 16,0-27-33-16,0-23 1 15,3-29-73-15,11-23-151 16,0-29-306-16,-5-18-222 0</inkml:trace>
  <inkml:trace contextRef="#ctx0" brushRef="#br0" timeOffset="4452">7506 479 1761 0,'0'0'781'16,"0"0"-683"-16,0 0-50 15,0 0 10-15,0 0 72 0,44 204-30 16,-32-147-82 0,5-9-18-16,0-9 0 0,6-12-51 15,1-15-55-15,2-12-89 16,8 0 18-16,-1-22 104 16,4-18-10-16,-8-6 33 15,-1 8 50-15,-12 4 56 16,-2 17 116-16,-11 6-10 15,-3 11 10-15,0 0 7 16,3 11-86-16,2 16-21 16,4 6-17-16,0 0-44 15,8-4-11-15,3-1-67 16,21-16-163-16,-1-3-305 16,-7-9-459-16</inkml:trace>
  <inkml:trace contextRef="#ctx0" brushRef="#br0" timeOffset="5068">8348 470 2257 0,'0'0'553'0,"0"0"-498"16,0 0 87-16,0 0 66 15,-184 38-58-15,154 5-66 16,13 2-77-16,17 4-1 15,0-4-12-15,3-11-28 16,28-2-47-16,5-17-37 16,4-8-38-16,0-7-16 15,-2-11 85-15,-1-18 35 16,-11-11 37-16,-6 0 15 0,-7 11 27 16,-10 11 88-16,-3 12 29 15,0 6 17-15,0 0-111 16,0 27-41-16,0 12-3 15,0 3-5-15,5 1 0 16,7-11-1-16,11-7-10 16,0-13-1-16,5-12-68 15,2 0 28-15,-1-19 43 16,2-16-1-16,-1-12 9 16,-2-6 7-16,-5 2-6 15,-8 3 44-15,-4 15-18 16,-5 11-6-16,-2 18 26 15,-1 4-22-15,1 8-16 0,-1 28 5 16,4 12-4 0,3 5 2-16,-3 2-12 0,-1-3 0 15,2-11-7-15,-8-10-31 16,0-11 5-16,0-14 3 16,0-6 30-16,-8 0-10 15,-1-32 10-15,1-13 0 16,8-17 20-16,0-6-18 15,8-5 14-15,15 3 4 16,6 6-14-16,2 16 16 16,2 12-22-16,4 14-18 15,-4 20-55-15,10 2-186 0,-9 17-262 16,-11 9-268-16</inkml:trace>
  <inkml:trace contextRef="#ctx0" brushRef="#br0" timeOffset="5384">9083 645 1333 0,'0'0'829'0,"0"0"-701"16,0 0-91-16,0 0 81 16,0 0 41-16,0 0-92 15,191-30-41-15,-157 11-5 16,-8-5-20-16,-13-6 41 15,-6-6-16-15,-7 0-20 0,0-3 26 16,-23 9 17-16,-8 5 53 16,-6 14-13-16,-2 11 0 15,-1 0 29-15,3 39-45 16,2 12-23-16,12 9 13 16,14 4-48-16,9 2-14 15,0-7-1-15,20-7-16 16,20-13-52-16,33-21-167 15,-9-6-375-15,-1-12-386 0</inkml:trace>
  <inkml:trace contextRef="#ctx0" brushRef="#br0" timeOffset="5632">9818 433 2378 0,'0'0'622'0,"0"0"-496"16,0 0-21-16,0 0 49 15,0 0-27-15,-200-26-109 16,170 57-7-16,13 7-22 16,17 7 22-16,0 0-8 15,30 4-3-15,24-6 0 16,7 2 32-16,1-10-14 16,-8-2-17-16,-17-7 16 15,-22 2-16-15,-15-3 13 16,-18 1-14-16,-103 4-62 15,8-4-127-15,-2-7-677 0</inkml:trace>
  <inkml:trace contextRef="#ctx0" brushRef="#br0" timeOffset="6750">210 1995 2194 0,'0'0'280'15,"0"0"-202"-15,0 0-55 16,-71 237-5-16,48-136 137 16,-4-3-41-16,4 11-89 15,3-16 0-15,0-6-25 16,3-21 0-16,11-19 0 15,3-25-14-15,3-16 13 16,0-6-58-16,6-34 41 0,20-35 12 16,5-21 12-1,-5-18-6-15,1-15 1 0,-4-3 13 16,-6 9 48-16,0 14-6 16,-3 24-14-16,-1 25 19 15,-3 31-6-15,0 23-8 16,1 0-19-16,1 43 2 15,8 25 38-15,0 18-49 16,0 8-19-16,-3-1 0 16,4-9-3-16,-6-13-19 15,10-21-29-15,-2-23-14 16,7-18 34-16,4-9-38 16,4-39 17-16,11-24 4 15,-3-18-40-15,4-12 64 16,-7 3 23-16,-6 8 1 0,-10 18 44 15,-10 22 31-15,-8 25 22 16,-4 17 20-16,-5 0-51 16,0 36-24-16,0 30-12 15,-8 6 1-15,-1 9-13 16,-2-6-18-16,8-8 0 16,3-7-1-16,0-21-31 15,0-9-41-15,0-5-84 16,26-25-159-16,2 0-157 15,1 0-790-15</inkml:trace>
  <inkml:trace contextRef="#ctx0" brushRef="#br0" timeOffset="7072">1396 1944 2020 0,'0'0'616'16,"0"0"-499"-16,0 0-29 15,0 0 79-15,-207 0 4 16,154 21-93-16,13 12-26 16,13 6-52-16,19 6 2 15,8 12-11-15,0 2-9 16,28 3-29-16,8-9 7 16,4-1-4-16,7-7 35 15,-7-6-12-15,-3-3 21 0,-10-3-4 16,-10-2 5-16,-17-8-1 15,0 4 1-15,-6 0 0 16,-28-8 32-16,-10-4-25 16,1-7-7-16,2-3-2 15,15-5-81-15,26-17-180 16,0-13-405-16,0-3-525 0</inkml:trace>
  <inkml:trace contextRef="#ctx0" brushRef="#br0" timeOffset="7187">1894 2286 1879 0,'0'0'63'0,"0"0"-63"16,0 0-1454-16</inkml:trace>
  <inkml:trace contextRef="#ctx0" brushRef="#br0" timeOffset="7320">1888 2626 499 0,'0'0'1511'0,"0"0"-1332"15,0 0-138-15,0 0-41 16,0 0-110-16,0 0-520 0</inkml:trace>
  <inkml:trace contextRef="#ctx0" brushRef="#br0" timeOffset="8093">2736 2187 2248 0,'0'0'538'0,"0"0"-538"16,0 0 0-16,0 0 6 15,0 187 81-15,0-121-72 16,0 0-15-16,0-6-19 16,0-11-37-16,0-11-5 15,0-17-34-15,0-9-15 0,0-12 71 16,0 0 17-16,0-33 22 16,0-14 18-16,11-6-18 15,6-3 0-15,3 5-9 16,-5 4 18-16,2 13 9 15,-3 15 33-15,-7 17 17 16,-1 2 31-16,-2 21-53 16,3 17-9-16,-4 8-28 15,0 5-8-15,0-7-2 16,0-3-23-16,-3-15-15 16,0-11 24-16,0-13 6 15,0-2 9-15,0-2 18 16,0-37-10-16,0-6 2 0,0-10-9 15,0-4 7 1,5 2 37-16,18-1-33 0,10 16 8 16,7 3 12-16,6 21-9 15,1 18 58-15,1 0 2 16,-5 30-48-16,-10 18 23 16,-2 13-44-16,-11 5-5 15,-8 2-9-15,-1-4-9 16,-4-13 7-16,-1-12-46 15,5-18-6-15,6-15 18 16,9-6-77-16,10-2 25 16,12-29 44-16,8-11-24 15,1-2-34-15,0 1-15 16,-10-5 54-16,-12 9 62 16,-10-3 2-16,-12 9 23 0,-13 6 41 15,0 0 18-15,-3 8 37 16,-24 6-17-16,-10 2 25 15,-3 11-38-15,-1 0-24 16,1 24-9-16,7 12 12 16,10 10-33-16,12 2 5 15,11 3-41-15,0-6-4 16,31-2 2-16,13-8-83 16,43-17-110-16,-15-9-329 15,3-9-352-15</inkml:trace>
  <inkml:trace contextRef="#ctx0" brushRef="#br0" timeOffset="8716">4089 2361 1545 0,'0'0'788'0,"0"0"-666"16,0 0-67-16,0 0 229 15,-197 47 32-15,171-18-154 16,9 8-110-16,17 1-31 15,0 1-21-15,17-3-24 16,26-8-28-16,7-8-82 16,7-10-81-16,1-10-31 15,-12 0 46-15,-2-19 105 16,-15-20 72-16,-9-4 23 0,-9 5 68 16,-11 6 19-16,0 4 70 15,0 10 38-15,-3 15-14 16,-8 3-43-16,5 6-122 15,3 30-15-15,3 6-1 16,0 2-29-16,0-4 4 16,0-7-55-16,15-20-17 15,6-11 2-15,2-2 24 16,5-8 46-16,-2-26 16 16,0-12 9-16,5-1-9 15,-1-1 9-15,-4 9 0 16,-6 12 8-16,-6 15 17 15,-7 12 33-15,-7 0-15 16,0 28 2-16,0 10 5 16,0 3-50-16,0-1-3 0,-10-7 3 15,6-15-24-15,1-9 6 16,3-9-25-16,0 0 10 16,0-12 27-16,7-19-37 15,17-4 13-15,2 0 30 16,6-5-5-16,-1 14 5 15,-1 10 1-15,-2 16 40 16,-5 0 86-16,0 27-27 16,-3 15 2-16,1 12-8 15,-3 3-65-15,-1-3-23 16,0 1-6-16,0-22-135 16,10-12-169-16,-4-15-434 15,-3-6-1255-15</inkml:trace>
  <inkml:trace contextRef="#ctx0" brushRef="#br0" timeOffset="9392">5775 2271 2329 0,'0'0'519'16,"0"0"-429"-16,0 0-60 15,-177 2 97-15,123 30 47 16,10 13-106-16,15 6-51 16,15 6-16-16,14 0-1 15,0-3 0-15,34-12-68 0,15-12-48 16,9-18-47-16,1-12-45 16,1 0-3-16,-13-25 86 15,-13-10 71-15,-14-14 54 16,-17 2 52-16,-3-4-12 15,-23 4 66-15,-21 7 4 16,-2 14 5-16,6 0 26 16,10 18-93-16,19 8 8 15,11 0-56-15,11 0-64 16,33 20 41-16,14 7-81 16,14-2-40-16,1-4-90 15,-1-14-24-15,6-7 111 16,-5 0 147-16,1-13 69 0,-16-20 21 15,-23-3-66-15,-15 3 163 16,-20-4 105-16,0 7-97 16,-6 7-24-16,-20 7-47 15,3 7-30-15,-5 9-16 16,4 9-70-16,4 27-8 16,5 21 0-16,7 16 1 15,5 14 3-15,3 15-4 16,0 18-9-16,11 1-1 15,18 3 10-15,4-14-6 16,1-15-14-16,-8-29-7 16,-9-19 20-16,-14-19-5 15,-3-24-49-15,-9-4 53 0,-31-4-29 16,-4-30 22-16,1-12 15 16,3-2 18-16,10-6 37 15,16 0-30-15,14 3-24 16,0 9-2-16,33-3-36 15,41-2-86-15,-7 7-208 16,-3 13-476-16</inkml:trace>
  <inkml:trace contextRef="#ctx0" brushRef="#br0" timeOffset="9729">7154 2313 1106 0,'0'0'1443'16,"0"0"-1181"-16,0 0-171 15,0 0-22-15,-186-89 34 16,138 85-27-16,13 4-65 16,11 0-2-16,17 18-9 15,7 17-5-15,3 11-11 16,28 9 16-16,9 2-16 15,6 6 15-15,1-4 2 16,-10-1-10-16,-7-7 9 16,-13-5 0-16,-14-13-3 0,-3-7 3 15,-9-4 0 1,-32-10 0-16,-2-10-26 0,2-2-10 16,7 0-141-16,22-54-153 15,12 6-267-15,0 0-1259 0</inkml:trace>
  <inkml:trace contextRef="#ctx0" brushRef="#br0" timeOffset="10144">7533 2301 2140 0,'0'0'608'0,"0"0"-531"16,0 0 97-16,0 0 16 15,0 0-115-15,0 0-30 0,-177-9-45 16,149 52-1 0,19 8-13-16,9 9 14 0,0-12-1 15,23-2-28-15,20-17-46 16,10-11-28-16,4-12-109 16,-2-6-46-16,-6-12 88 15,-8-16 96-15,-15-1 74 16,-12 2 10-16,-11 8 130 15,-3 2 152-15,0 14-53 16,0 3-74-16,-14 16-63 16,-3 28-74-16,1 25 15 15,3 25 5-15,-1 11-25 0,7 11 22 16,7 10-30 0,0-10-15-16,7-12 28 15,16-10-27-15,2-25-2 0,-10-16 1 16,-1-12-60-16,-11-27-49 15,0-14-218-15,-3-8-350 16,0-25-867-16</inkml:trace>
  <inkml:trace contextRef="#ctx0" brushRef="#br0" timeOffset="10460">7889 2353 2397 0,'0'0'522'16,"0"0"-510"-16,0 0 20 0,0 0 95 16,0 0-67-16,25 200-44 15,-16-134-2-15,5-12-14 16,10-13-33-16,8-23-32 16,8-18-144-16,7 0 67 15,4-40 2-15,-1-17-7 16,-4-3 104-16,-6 6 43 15,-10 11 10-15,-10 17 157 16,-12 14-2-16,-5 12 77 16,-3 0-107-16,0 27-92 15,0 12-28-15,0 6-15 16,0-3-72-16,23-7-136 16,7-10-302-16,4-12-322 0</inkml:trace>
  <inkml:trace contextRef="#ctx0" brushRef="#br0" timeOffset="11066">8823 2353 1923 0,'0'0'571'0,"0"0"-490"16,0 0 59-16,0 0 111 16,-180 33-31-16,146 6-89 15,10 3-85-15,13 0-18 16,11-2-28-16,0-11 0 15,25-5-12-15,11-11-57 16,4-13-9-16,4 0-28 16,-7-13 15-16,-8-17 32 0,-9-2 31 15,-6-2 28-15,-14 11 4 16,0 7 83-16,0 10 78 16,-3 6-65-16,-8 4-79 15,2 25 15-15,9 10-36 16,0-3 0-16,0 1-1 15,6-8-17-15,15-8-16 16,5-15-27-16,5-6-20 16,-5 0 67-16,4-34-4 15,-7-9 15-15,-3-2-9 16,-3-10 24-16,-8 10 2 16,-4 6 17-16,-5 12-4 15,0 12 54-15,0 15-37 0,0 0-13 16,0 2-25-16,0 31 4 15,0 10-2-15,0 7-8 16,0 3-6-16,0-8-5 16,0-4-5-16,0-14-39 15,0-12 13-15,0-10-7 16,0-5 49-16,-8-5 0 16,5-30 2-16,3-11 8 15,0-8-9-15,0-1 0 16,0-2 23-16,6 10-8 15,15 8 29-15,-1 9-31 16,8 9-7-16,-2 10-14 16,3 11-11-16,-1 0-86 0,-1 6-128 15,5 26-232-15,-4-6-90 16,-1-2-451-16</inkml:trace>
  <inkml:trace contextRef="#ctx0" brushRef="#br0" timeOffset="11404">9370 2425 1879 0,'0'0'569'15,"0"0"-525"-15,0 0 12 16,0 0 90-16,0 0-16 16,0 0-63-16,0 0-63 15,147 27-3-15,-107-27-2 0,-2 0-17 16,-12-18 12-1,-6-8-8-15,-14-8 14 0,-6 0 15 16,0 1-6-16,-20 4 46 16,-12 9 44-16,-9 6-6 15,-2 14 31-15,-4 0-28 16,1 22-30-16,9 23 24 16,7 15-50-16,13 9-11 15,17 6-10-15,0-3-17 16,13-6-4-16,27-18-17 15,6-14-85-15,15-17-101 16,40-17-369-16,-15-4-231 16,-2-30-528-16</inkml:trace>
  <inkml:trace contextRef="#ctx0" brushRef="#br0" timeOffset="11662">10213 2211 1194 0,'0'0'1389'0,"0"0"-1115"15,0 0-87-15,0 0 92 16,0 0-94-16,0 0-89 16,-194-69-78-16,160 90 17 15,11 14-35-15,17 11 0 16,6-4 9-16,3 5-9 16,37-3 0-16,7-2 11 15,5-12-9-15,-4-5 31 16,-12-5-33-16,-16-2 0 0,-17-6-3 15,-3 4 9-15,-26-7-12 16,-70 2-30-16,4-2-221 16,6-9-653-16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2:56.0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736 241 1642 0,'0'0'314'15,"0"0"-216"-15,0 0-39 16,0 0 124-16,0 0 9 0,0 0-44 16,0 0-64-16,0 0 17 15,0-2 17-15,0-18-53 16,-3-8 6-16,-11-3 1 16,-3-4-33-16,-13-1 5 15,-13 3-23-15,-11 4-21 16,-10 12 50-16,-6 12-29 15,-7 5-14-15,-2 0-4 16,1 33 9-16,8 11-20 16,10 8 8-16,17 8 0 15,19 3-10-15,18 6 10 16,6-2-4-16,13-1-2 16,27-6 7-16,14-9-11 0,13-9-4 15,6-7-16-15,7-3 29 16,1-4-20-16,-8-7 4 15,-7 1 11-15,-16-4 6 16,-10 0-6-16,-20-1 6 16,-12 3 0-16,-8 0 2 15,-8 7-2-15,-32-2 0 16,-13 3-1-16,-7-6 10 16,-7-3-7-16,4-4-2 15,10-9 0-15,8-6 8 16,16 0-8-16,5-3-6 15,18-21-73-15,6-27-75 16,20 5-185-16,13 5-359 0</inkml:trace>
  <inkml:trace contextRef="#ctx0" brushRef="#br0" timeOffset="486">1485 353 1079 0,'0'0'866'16,"0"0"-672"-16,0 0-44 15,0 0 80-15,-48-168 10 16,12 127-65-16,-4 1-75 0,-11 8-16 15,-2 4 24-15,-5 16-21 16,3 7-25-16,0 5-2 16,6 7-40-16,5 31-2 15,10 9-18-15,11 13 7 16,14 9-10-16,9 3 3 16,0 3-9-16,26-2 8 15,21-7-5-15,16-10-20 16,7-1 5-16,1-10-7 15,-1 0 26-15,-10-5-26 16,-10-5 15-16,-16-2 12 16,-14-2 2-16,-17-1 2 0,-3-7-1 15,-10 5 13 1,-28-7 19-16,-11 1-20 0,-7-5 2 16,-8-5 10-16,4-5-26 15,6-7 21-15,7 0-20 16,10 0-1-16,7-25-6 15,10 5-132-15,6-5-502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2:58.7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 30 1262 0,'0'0'523'16,"0"0"-368"-16,0 0 77 15,0 0 1-15,0 0-74 16,0 0-22-16,-23 0-34 16,23 0-13-16,0 0-32 15,12 0 10-15,19 9 39 16,8 0-50-16,9 3-36 16,2 1 26-16,2-4-28 15,-1 3-2-15,-1-4-12 16,-3-1-4-16,-10-5 15 15,-8-2-16-15,-6 0-3 16,-9 0-6-16,-3 0 9 16,-11 0 0-16,0 0 1 0,0 0 9 15,-4 0 27-15,-20-6-37 16,-5-5 2-16,-5-1 17 16,1-2-18-16,2 3-1 15,8 2 0-15,3-3 9 16,11 3 12-16,2 0-21 15,3 0 1-15,1 7 6 16,3-5 2-16,0 7-12 16,0 0 3-16,0 0 0 15,0 0 0-15,3 0-14 16,17 0 14-16,8 0 3 16,1 2-2-16,-2 11-1 0,0-1 0 15,-8-3 0 1,-2 3 3-16,-9-3-3 0,-8 2-15 15,0 3-37-15,-8 6-21 16,-21 4-26-16,-15 19-208 16,4-7-332-16,14-9-573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2:59.9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28 144 1527 0,'0'0'356'16,"0"0"-184"-16,0 0-14 15,0 0 55-15,0 0-42 16,0 0-64-16,0 0-42 16,-28 6-16-16,28-6 5 15,17 0-10-15,12 2 31 16,12 2 21-16,2 2-51 15,5 0-12-15,-1-3 6 16,2 4-29-16,-2-7 1 16,4 0-7-16,-8 0-2 15,-4 0 7-15,-8 0-9 0,-8 0 0 16,-9 0 7 0,-7 0-6-16,-7 0-1 0,0 0 8 15,0 0-1-15,0 0 37 16,-11-16-28-16,-13-2-15 15,1-4 24-15,-6 4-24 16,2-3 16-16,-4 1-16 16,5 2 8-16,3 2 0 15,3 2-4-15,6 4-4 16,4 7 12-16,7 1-13 16,3 2 2-16,0 0-2 15,0 0 6-15,0 0-8 16,0 5 2-16,16 13 0 15,12 6 0-15,4 6 0 16,5 2-9-16,1-3 9 0,2-2 0 16,-1-6 13-16,-2 0-13 15,-3-6 1-15,-8-3-8 16,-9-3 8-16,-7-2-1 16,-10-3 7-16,0 5-7 15,-13 4 41-15,-30 6-41 16,-11 4-34-16,-13 8-75 15,13-4-392-15,15-12-913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01.4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28 184 854 0,'0'0'944'0,"0"0"-685"16,0 0-68-16,0 0 6 15,0 0-7-15,0 0-29 16,0 0-80-16,-28 0-34 16,48 0 13-16,17-3 13 15,7-3-14-15,5 6-19 0,6 0-29 16,2 0 11-16,2 0-6 16,1 0-15-16,-2 0 11 15,-1 0-12-15,-4 6 0 16,-13 0 3-16,-10-3-3 15,-13-1 0-15,-11-2 0 16,-6 0 0-16,0 0 27 16,0 0-9-16,-20 0-3 15,-10-11 9-15,1-10-4 16,-5-3 9-16,4-3-9 16,-1 3-19-16,8 2 30 15,0 1-20-15,6 7-10 16,4 0 31-16,5 6-23 0,2 5 12 15,6 1-5-15,0 2-16 16,0 0 0-16,0 0-6 16,11 13 6-16,15 13-1 15,7 3 1-15,7 2-1 16,4 1 0-16,-1-4 1 16,-3-1 3-16,-2-9-3 15,-12-4 0-15,-6-2 2 16,-6-2-2-16,-14-1 0 15,0 0 2-15,-5 7-2 0,-27 2 10 16,-18 2-10 0,-7 1-48-16,0-5-45 0,16-10-190 15,15-6-670-15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08.6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48 331 1864 0,'0'0'283'16,"0"0"-237"-16,0 0 66 15,0 0 85-15,36 163-6 16,-31-101-36-16,-5 4-86 15,0 7-8-15,-11-5-40 0,-16 1-21 16,1-12 0-16,1-15-48 16,25-30-123-16,0-8-202 15,0-4-483-15</inkml:trace>
  <inkml:trace contextRef="#ctx0" brushRef="#br0" timeOffset="440">792 141 2027 0,'0'0'301'16,"0"0"-237"-16,0 0 19 16,0 0 42-16,0 0 17 15,52 177-63-15,-49-111-55 16,0-3-6-16,-3-3-18 15,0-5-9-15,0-14 7 16,0-11-34-16,0-11 27 16,0-13 2-16,-3-6 7 15,-4 0 4-15,0-12-4 16,7-25-13-16,0-16-5 16,0-20 1-16,17-11 17 15,23-12 0-15,7 3 0 16,2 7 15-16,9 21 7 0,-4 23 20 15,-5 29 22 1,1 13-10-16,-3 34 44 0,-4 29 1 16,-6 15-40-16,-3 10 2 15,-10 2-52-15,-7-2-9 16,-8-11 0-16,-3-7-10 16,-1-20 9-16,-2-10-38 15,6-18-47-15,25-22-66 16,-4 0-303-16,7-22-175 0</inkml:trace>
  <inkml:trace contextRef="#ctx0" brushRef="#br0" timeOffset="643">2020 267 1633 0,'0'0'647'0,"0"0"-515"15,0 0 28-15,0 0 74 16,0 0-54-16,233 0-120 16,-156 0-16-16,7 0-44 15,0 0-12-15,-1 0-200 16,-19 0-473-16,-31 8-574 0</inkml:trace>
  <inkml:trace contextRef="#ctx0" brushRef="#br0" timeOffset="827">2059 649 2607 0,'0'0'513'0,"0"0"-483"0,0 0 66 15,0 0 23-15,0 0-53 16,285 14-66-16,-154-14-167 15,-15 0-610-15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17.0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6 469 2051 0,'0'0'232'0,"0"0"-172"16,0 0-60-16,0 0 82 15,0 0 60-15,0 0-54 16,-18 10-42-16,21-10-34 16,26 0 3-16,12-12 14 15,11-18-14-15,12-13 23 16,4-11-36-16,-9-8 23 15,-5-1 32-15,-10 1-11 16,-12 9 25-16,-8 7 18 0,-10 17-8 16,-8 11 20-1,-2 11-25-15,-4 7-24 0,0 3 8 16,0 39-54-16,0 25 5 16,-4 26 1-16,-6 13-11 15,4-2 7-15,-2-4-8 16,2-16-4-16,6-15 2 15,0-17-5-15,0-13-26 16,0-12-112-16,3-23-183 16,18-4-370-16,2 0-247 0</inkml:trace>
  <inkml:trace contextRef="#ctx0" brushRef="#br0" timeOffset="306">946 54 2082 0,'0'0'627'16,"0"0"-474"-16,0 0-11 15,0 0 30-15,0 0-2 16,-113 237-65-16,69-128-61 16,7 6-25-16,14-1 17 15,17 0-35-15,6-12-1 16,20-18 0-16,40-22-31 15,27-36 30-15,12-26-22 16,16-15 16-16,-5-54 6 16,-14-28 2-16,-21-44 13 0,-40 3 29 15,-32-4 14-15,-6 7 15 16,-46 39-22-16,-12 12-40 16,-8 33-10-16,11 29-202 15,22 20-883-15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4.0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890 227 1750 0,'0'0'244'0,"0"0"-158"16,0 0-49-16,0 0 106 15,0 0 103-15,0 0-52 16,-5-50-88-16,-5 21-17 16,-5-3-6-16,-2-2-9 15,-5 3 9-15,-15 7-23 16,-7 4 28-16,-14 13-22 16,-15 7-60-16,-8 4 25 15,-7 39-31-15,-1 12 0 16,-3 13 11-16,8 8-11 0,11 3-6 15,19-7-6-15,17-9 12 16,27-5-13-16,10-7 1 16,22-6 1-16,35-6 10 15,12 1 1-15,16-8-1 16,1-5 1-16,6-1 0 16,2-2 6-16,-2-2-6 15,-4 1 0-15,-12 6-12 16,-10 5 10-16,-12 5 2 15,-20 3 0-15,-12 7 2 16,-22 4 4-16,0 0-6 16,-22-5 0-16,-31-1 21 0,-11-12-20 15,-14-9 18 1,-1-8 22-16,-1-12 7 0,2-6 46 16,6-4-44-16,2-21-4 15,13-8 22-15,1-4-38 16,17 4 3-16,5 4-15 15,12 6-18-15,12 6 0 16,7 4-9-16,3 4-57 16,0 2-54-16,39-2-162 15,70-26-99-15,-7 0-309 16,1-2-1438-16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03.0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1905 1093 1644 0,'0'0'525'0,"0"0"-394"16,0 0 61-16,0 0 73 15,0 0-59-15,0 0-102 16,0 57-56-16,0-6 41 15,0 11-31-15,0 6 12 16,0-2-25-16,-6-2-39 16,-2-8 21-16,2-10-27 0,0-11 1 15,3-11-2 1,-2-8-20-16,5-13-59 0,0-3-112 16,0-15-161-16,0-19-344 15,0-7-1257-15</inkml:trace>
  <inkml:trace contextRef="#ctx0" brushRef="#br0" timeOffset="221">1711 1015 1558 0,'0'0'699'15,"0"0"-525"-15,0 0-81 16,0 0 153-16,0 0-62 15,0 0-90-15,0 0-28 0,81 10 6 16,-21-5-17 0,7 1-38-16,-3-3-17 0,-1 4-9 15,10-7-147-15,-12 0-189 16,-15 0-451-16</inkml:trace>
  <inkml:trace contextRef="#ctx0" brushRef="#br0" timeOffset="473">2668 486 2172 0,'0'0'360'15,"0"0"-293"-15,0 0-46 16,0 0 121-16,0 0 25 16,0 0-113-16,214 8-41 15,-138-8-13-15,11 0-93 16,-21 0-293-16,-15-1-551 0</inkml:trace>
  <inkml:trace contextRef="#ctx0" brushRef="#br0" timeOffset="665">2711 850 2163 0,'0'0'374'16,"0"0"-261"-16,0 0-34 15,0 0 61-15,0 0-35 16,174 96-105-16,-81-90-15 15,-12-3-270-15,-12-3-663 0</inkml:trace>
  <inkml:trace contextRef="#ctx0" brushRef="#br0" timeOffset="1178">4105 116 2248 0,'0'0'477'0,"0"0"-323"16,0 0 21-16,-208-93 9 16,128 77-57-16,4 16-67 15,1 0-10-15,9 24-23 16,16 25 1-16,16 15-14 0,17 6-14 15,17 5 0 1,3-8-3-16,40-5-47 0,15-21-10 16,8-14-56-1,9-19-15-15,-2-8 16 0,1-1-26 16,-12-33 65-16,-8-7 49 16,-10-6 27-16,-10 2 0 15,-19 7 72-15,-4 7 69 16,-8 13 25-16,-3 11-27 15,0 7-25-15,0 4-57 16,0 36-39-16,0 20 12 16,0 15-30-16,7 11 1 15,0 5-7-15,0-4 12 0,-1-5-3 16,-6-13-3 0,0-13 0-16,0-11-11 0,-27-11 8 15,-10-11 3-15,-12-7-1 16,-9-10-27-16,-5-6-19 15,7 0-70-15,16-57-121 16,13 3-251-16,19-2-215 0</inkml:trace>
  <inkml:trace contextRef="#ctx0" brushRef="#br0" timeOffset="1516">4421 98 1950 0,'0'0'476'16,"0"0"-304"-16,0 0 91 0,0 0-59 15,188-16-63-15,-124 35-63 16,-1 15-52-16,1 4 9 16,-12 10 27-16,-14 7-37 15,-21 7-4-15,-17 7-20 16,-14 12 21-16,-36 3-22 15,-17 1 1-15,-7-7-6 16,1-8 14-16,6-20-9 16,21-10 35-16,12-12-34 15,20-15 26-15,14-3-27 16,0-7-17-16,43 3 16 0,18-6-30 16,19 0-50-1,21 0-146-15,53-24-325 0,-24 0 79 16,-17-3-269-16</inkml:trace>
  <inkml:trace contextRef="#ctx0" brushRef="#br0" timeOffset="2005">5615 176 1470 0,'0'0'1032'15,"0"0"-792"-15,0 0-85 16,0 0 63-16,-194-103-12 16,134 103-100-16,-4 0-33 0,7 22-46 15,7 21-1-15,18 13-8 16,18 7-17-16,14 0-2 16,3 1-28-16,40-17-22 15,18-11-5-15,5-15-62 16,4-16-41-16,-3-5 1 15,-10-13 8-15,-10-23 95 16,-13-6 55-16,-11-6 1 16,-9 3 83-16,-8 5 55 15,-6 10 23-15,0 12-10 16,0 7-50-16,0 11-15 16,0 0-34-16,0 29-52 0,0 21 23 15,0 17-24-15,0 12-1 16,6 5-1-16,1 9 2 15,-7-3-1-15,0 1 0 16,0-10 1-16,-13-12 7 16,-18-19-6-16,-4-10 9 15,-12-16 18-15,-4-13-28 16,-5-4 0-16,5-7-15 16,8 0-47-16,26-29-34 15,13-2-218-15,4-4-616 0</inkml:trace>
  <inkml:trace contextRef="#ctx0" brushRef="#br0" timeOffset="2178">5956 980 2331 0,'0'0'678'0,"0"0"-541"16,0 0-122-16,0 0 41 15,0 0-56-15,0 0-149 16,0 0-467-16,99-82-372 0</inkml:trace>
  <inkml:trace contextRef="#ctx0" brushRef="#br0" timeOffset="2650">6714 185 403 0,'0'0'2212'16,"0"0"-1886"-16,0 0-239 15,0 0 115-15,-197-69-9 16,134 69-83-16,-1 12-22 16,4 27-62-16,10 13-19 15,19 7 1-15,22 6-8 16,9-6-44-16,9-5-52 15,35-13-30-15,7-13-55 16,2-16-99-16,4-12-64 16,-4 0 99-16,-5-27 100 0,-8-10 117 15,-7-1 28-15,-10-1 69 16,-6 6 137-16,-11 13 39 16,-3 3 0-16,2 17-26 15,-5 0-99-15,6 12-34 16,0 34-39-16,5 14-2 15,1 15 9-15,-1 6-32 16,2 6 8-16,-2-1 48 16,-2-9-52-16,-6-4 22 15,2-16-9-15,-5-10-32 16,-8-10 38-16,-28-11-30 16,-18-10-15-16,-10-14-6 15,1-2-39-15,10-2-40 16,22-56-106-16,22 3-180 15,9-2-509-15</inkml:trace>
  <inkml:trace contextRef="#ctx0" brushRef="#br0" timeOffset="3138">7303 285 2365 0,'0'0'589'0,"0"0"-526"16,0 0 30-16,0 0 102 16,0 0-40-16,0 0-90 0,-175-53-59 15,149 81 24 1,9 10-30-16,11 8 0 0,6 6-7 16,0 2-4-16,29 2 11 15,11 1-24-15,4-2 10 16,4-1 7-16,1-2 7 15,1-1 0-15,4 2-6 16,2 1 15-16,2 0 43 16,-9 1-26-16,-15-4-25 15,-20 0 17-15,-14-3-17 16,-8-1 15-16,-32-9-13 16,-9-4 5-16,-4-11-16 15,2-8 1-15,7-15-7 16,12 0 8-16,4-15-15 15,18-27 2-15,10-24 18 0,0-19 1 16,38-21-7-16,14-4 7 16,12-2 0-1,-4 10 4-15,-7 14-2 0,-9 17 8 16,-17 9 22-16,-17 15-26 16,-10 11 21-16,-10 10-27 15,-53 7-99-15,9 10-447 16,-2 3-1369-16</inkml:trace>
  <inkml:trace contextRef="#ctx0" brushRef="#br0" timeOffset="16102">505 2180 1217 0,'0'0'283'0,"0"0"-163"16,0 0 23-16,0 0 26 15,0 0 93-15,0 0-62 16,6-7-41-16,-12 7-9 15,-5-6-62-15,-4-12-32 16,-10-6 24-16,-4-6-12 16,-9 3-9-16,-5 0-48 15,-4 3-10-15,1 8 23 16,-1 8-17-16,7 8 5 16,0 0-12-16,3 18 1 15,10 23 4-15,7 12-5 16,11 6-11-16,9 4 10 15,0 3-3-15,12-5 4 16,22-7 0-16,7 1-2 0,2-2-5 16,4-2-4-16,-1 3-4 15,-3-7 15-15,-5-4-15 16,-9-4 15-16,-9-5-1 16,-14-7-19-16,-6-7 3 15,0-4-17-15,-6-4 34 16,-31-3 6-16,-9-6-5 15,-10 1 20-15,-2-4-21 16,6 0 0-16,1 0 9 16,10 0-9-16,15 0 0 15,9-4-1-15,11-5-80 16,6-22-128-16,29 4-346 16,8-2-459-16</inkml:trace>
  <inkml:trace contextRef="#ctx0" brushRef="#br0" timeOffset="16508">973 2001 2045 0,'0'0'486'0,"0"0"-385"15,0 0 43-15,0 0 60 16,0 0-59-16,-198-81 5 15,155 81-114-15,-1 6-25 0,12 26 6 16,5 11-17-16,10 15 0 16,14 4-10-16,3 8-18 15,12 5 1-15,32 0-17 16,7-2-14-16,8-7 17 16,-2-7 4-16,-2-3 10 15,-9-11 21-15,-10-4 3 16,-11-5-12-16,-16-3 11 15,-9-2 4-15,-9-1 14 16,-36-3 4-16,-14-3-3 16,-16-2 21-16,-4-11-21 15,5-2 29-15,7-6-41 16,18-3 4-16,14 0-14 0,18 0-29 16,17-3-165-1,24-17-253-15,27-5-107 0,-2 4-215 0</inkml:trace>
  <inkml:trace contextRef="#ctx0" brushRef="#br0" timeOffset="17033">1076 2888 1555 0,'0'0'390'0,"0"0"-211"16,0 0-14-16,7 188 37 15,-7-126-40-15,0 5-49 16,0-1-76-16,0-6-29 15,0-7 12-15,0-13-19 16,0-13-1-16,0-12 0 16,0-9 0-16,0-6 4 0,0-14-4 15,0-26 1-15,0-20-2 16,0-18 2-16,-7-9 3 16,7-6 5-16,0 2-3 15,0 10 45-15,0 15-14 16,7 17 7-16,17 13 1 15,8 15-8-15,12 10-7 16,10 11-14-16,3 0-4 16,-7 11 23-16,-7 20-20 15,-13 4 3-15,-16 5-12 0,-14 2 0 16,0 4 0 0,-37-8 3-16,-13-1-9 0,-11-7 9 15,-2-13-9-15,-1-5 0 16,12-5 8-16,8-7-7 15,16 0 11-15,19 0 12 16,6 0-3-16,3-8-13 16,3 3-8-16,26 5-16 15,15 0 15-15,7 13 2 16,2 14 16-16,4 13-8 16,-7 1-2-16,-4 3 8 15,2-4-15-15,-4-7 0 16,8-9-34-16,46-24-97 15,-16 0-89-15,-4-28-646 0</inkml:trace>
  <inkml:trace contextRef="#ctx0" brushRef="#br0" timeOffset="17238">2376 2456 2261 0,'0'0'608'0,"0"0"-482"16,0 0-111-16,0 0 65 15,0 0 0-15,0 0-80 16,214 27-23-16,-121-18-200 16,-18 0-340-16,-15-3-678 0</inkml:trace>
  <inkml:trace contextRef="#ctx0" brushRef="#br0" timeOffset="17394">2500 2790 2213 0,'0'0'535'0,"0"0"-446"16,0 0 122-16,0 0-52 15,0 0-116-15,261 6-43 16,-168-6-168-16,-9-15-591 0</inkml:trace>
  <inkml:trace contextRef="#ctx0" brushRef="#br0" timeOffset="19187">4155 1945 1644 0,'0'0'242'16,"0"0"-108"-16,0 0-57 16,0 0 60-16,-231-85 82 15,155 85-59-15,-5 0-68 16,11 18-4-16,7 30 0 15,15 19 2-15,18 8-51 16,19 3-21-16,11-3-9 16,25-15-9-16,25-11-59 15,13-19-5-15,7-18-47 16,-3-12 8-16,-4 0-7 16,-5-31 51-16,-12-8 59 15,-12-4 0-15,-10 5 34 0,-12 1 54 16,-4 14 30-16,-8 8 61 15,0 15-9-15,0 0-33 16,0 21-42-16,-11 30-68 16,-6 24 8-16,4 13-14 15,3 5-21-15,3 0 21 16,4-6-21-16,0-18 0 16,-5-8 0-16,-4-14 0 15,-5-10 0-15,-12-12 0 16,-15-11 1-16,-13-5 12 15,-7-9-13-15,-6 0-60 16,10-28-15-16,20-31-120 16,20 1-287-16,20 2-348 0</inkml:trace>
  <inkml:trace contextRef="#ctx0" brushRef="#br0" timeOffset="19482">4401 2441 1891 0,'0'0'353'16,"0"0"-245"-16,0 0 59 15,0 0 72-15,174-148-66 16,-137 101-70-16,-6 1 20 16,-5 4-38-16,-9 9 15 15,-7 9-17-15,-7 9-22 0,-3 15 26 16,0 0-21-16,0 22-33 15,0 28 3-15,0 19-21 16,0 17 2-16,0 0-17 16,0-2 0-16,0-6-12 15,3-12-105-15,11-12-98 16,15-20-110-16,-1-13-466 16,-4-14-1347-16</inkml:trace>
  <inkml:trace contextRef="#ctx0" brushRef="#br0" timeOffset="19774">4973 2068 1859 0,'0'0'374'16,"0"0"-229"-16,0 0 54 16,0 0 41-16,203-35-78 15,-128 43-59-15,-9 25-34 16,-11 11-24-16,-23 5 54 15,-21 17-28-15,-11 14 10 16,-37 6-42-16,-33 7-15 16,-17 3 17-16,-1-14-40 15,12-9 6-15,19-26-6 16,27-8-1-16,24-21 9 16,6-9-9-16,36-6-40 0,30-3 13 15,21 0-96 1,74-30-169-16,-24-3-235 0,-10-3-501 15</inkml:trace>
  <inkml:trace contextRef="#ctx0" brushRef="#br0" timeOffset="19948">5902 2856 2673 0,'0'0'464'16,"0"0"-464"-16,0 0-41 16,0 0 26-16,0 0-115 15,0 0-700-15</inkml:trace>
  <inkml:trace contextRef="#ctx0" brushRef="#br0" timeOffset="20253">6665 1838 2642 0,'0'0'360'16,"0"0"-299"-16,0 0-36 15,0 0 97-15,-121 179-23 16,77-113-74-16,1 0-9 0,6-6-16 15,10-11-9-15,10-14 3 16,14-11-23-16,3-7-1 16,14-6 10-16,27-2 7 15,8-7 2-15,5 2-10 16,2-2-34-16,-2-2-7 16,-4 4-162-16,-7-4-55 15,-8 0-300-15,-15-6-1130 0</inkml:trace>
  <inkml:trace contextRef="#ctx0" brushRef="#br0" timeOffset="20430">6775 2077 2266 0,'0'0'359'16,"0"0"-190"-16,-20 182 9 15,10-81 36-15,-1 3-42 16,8 2-129-16,3 0-43 15,0-11-34-15,0 9-170 16,14-29-332-16,2-22-824 0</inkml:trace>
  <inkml:trace contextRef="#ctx0" brushRef="#br0" timeOffset="20832">7169 1977 2460 0,'0'0'500'0,"0"0"-452"15,0 0-33-15,0 0 103 16,0 0 18-16,190 34-52 16,-153 16-62-16,-13 10-14 15,-15 10 8-15,-9 5-16 16,0-8-14-16,-26-4-9 15,-18-9-29-15,-2-9 19 16,-1-14-10-16,7-11 8 16,10-11 34-16,17-3 2 15,13-6 6-15,0 0-7 0,43 0 1 16,14-12 43-16,13 9 10 16,3 3-8-16,1 0 26 15,-13 33-29-15,-12 12 20 16,-16 7 32-16,-19 8-44 15,-14 0 9-15,-6-9-27 16,-45-3-24-16,-19-6-6 16,-14-9-3-16,-49-15-99 15,20-11-140-15,9-7-709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27.0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0 475 1741 0,'0'0'348'15,"0"0"-253"-15,0 0-50 16,0 0 121-16,0 0 3 0,0 0-112 16,0 0-42-1,164-129-9-15,-100 65 0 0,-4-5 1 16,-13 3 20-16,-10 6 33 16,-11 11 67-16,-12 19-42 15,-7 22 0-15,-7 8 35 16,0 18-32-16,0 39-19 15,-14 30-18-15,-3 18-27 16,1 4 12-16,5 2-27 16,8-8 0-16,3-23-9 15,0-12-105-15,11-24-106 16,25-29-319-16,-2-15-163 16,-8 0-1122-16</inkml:trace>
  <inkml:trace contextRef="#ctx0" brushRef="#br0" timeOffset="295">736 60 1768 0,'0'0'375'0,"0"0"-274"16,0 0 115-16,0 0-20 16,0 0-39-16,194 87-94 15,-138-68-38-15,1 1-24 16,-4-11 20-16,-8 3 0 15,-9-3-21-15,-10 3 24 16,-12 10 37-16,-11 14 42 16,-3 14-1-16,0 14-43 0,-17 17 21 15,-9 0-21-15,-1 0-25 16,4 0 9-16,3-8-42 16,9-13-2-16,5-18-26 15,6-9-111-15,0-16-131 16,0-17-409-16,-6 0-1070 0</inkml:trace>
  <inkml:trace contextRef="#ctx0" brushRef="#br0" timeOffset="460">890 601 2203 0,'0'0'458'0,"0"0"-391"15,0 0 79-15,173 28-29 0,-103-28-117 16,28 0-45-16,-19 0-542 16,-8 0-1597-16</inkml:trace>
  <inkml:trace contextRef="#ctx0" brushRef="#br0" timeOffset="639">1722 896 2893 0,'0'0'265'16,"0"0"-265"-16,0 0-63 0,0 0 44 16,0 0-264-16,0 0-1093 15</inkml:trace>
  <inkml:trace contextRef="#ctx0" brushRef="#br0" timeOffset="1135">2367 135 1311 0,'0'0'1110'0,"0"0"-1110"15,0 0-3-15,0 0 3 16,203-3 189-16,-145 6-106 16,-2 15-61-16,-2-9-13 15,-8 4-3-15,-12-9 1 16,-13 3-7-16,-18-7 0 16,-3 0 14-16,-17 0 18 15,-30 0-23-15,-16 0 33 16,-15 0-12-16,-1 0 39 15,-9 0-17-15,9 0 17 16,12 0 46-16,16 15-19 16,18 4-27-16,16 2-39 15,17 12-30-15,0-4 12 0,14 10-12 16,25 6-5-16,9-5 4 16,5 8-16-16,-4-2 2 15,-1 1 14-15,-7 1-5 16,-12 3 5-16,-6 0 1 15,-6 1 0-15,-7-14 0 16,-7-1 1-16,-3-8 21 16,0-4-1-16,-16-1-15 15,-18-9-6-15,-3-4-46 16,1-11-113-16,-7 0-140 16,9-26-396-16,7-7-682 0</inkml:trace>
  <inkml:trace contextRef="#ctx0" brushRef="#br0" timeOffset="1623">3195 228 2410 0,'0'0'480'0,"0"0"-446"15,0 0 14-15,0 0 97 16,0 0-11-16,0 0-83 16,178-2-44-16,-131 17 17 15,3-2-24-15,-4 0-6 0,-2-6 5 16,-7-5-18-16,-11-2 18 16,-15 0-4-16,-11 0-8 15,0 0 12-15,-37-9 1 16,-18-4 0-16,-7 9 7 15,-6 4-7-15,2 0 27 16,5 0-8-16,15 17 11 16,16 11 28-16,13 5-46 15,14 0-11-15,3 2-1 16,6 11 7-16,28-7 0 16,10 1-7-16,8 1 0 15,6-2 2-15,2-3-2 16,4 3 0-16,-4 3 39 15,-4 4 7-15,-13-6 65 0,-12-8-78 16,-27-2-13 0,-4 0 46-16,-41-3-57 0,-28-1-9 15,-15 2-33-15,-40-7-78 16,20-3-65-16,14-14-490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24.8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491 214 1326 0,'0'0'269'15,"0"0"-184"-15,0 0-2 16,0 0 69-16,0 0 50 16,0 0-26-16,53-63-59 15,-50 38 3-15,-3 2 11 0,0-1 15 16,-9 2-35-16,-28-4-14 15,-13 11-51-15,-11 3 2 16,-8 12-25-16,-6 0-8 16,2 14 15-16,7 32-30 15,12 9 2-15,18 15 1 16,19 12 3-16,17 6-6 16,0-1 0-16,40-12-4 15,10-9-2-15,10-12-20 16,4-9-2-16,-1-17 17 15,-2-1-11-15,-15 0 22 16,-9-6-2-16,-18-7-17 16,-11 10 5-16,-8-2-53 0,-11 5 67 15,-36-5-9-15,-8 1 21 16,-14-8-18-16,6-9 6 16,7-6-16-16,16-6-13 15,29-48-147-15,11-5-197 16,5-3-330-16</inkml:trace>
  <inkml:trace contextRef="#ctx0" brushRef="#br0" timeOffset="351">1062 139 1972 0,'0'0'507'0,"0"0"-412"16,0 0-20-1,0 0 180-15,-210-33-46 0,147 33-107 16,6 0-27-16,13 24-45 16,15 12-21-16,21 9-9 15,8 8-8-15,11 14 7 16,32 8-34-16,13-9-26 16,8 0 19-16,4-4-30 15,-6-9 18-15,-5-5 27 16,-13-1 20-16,-13-6 6 15,-22-3 1-15,-9-4 0 16,-20-2 13-16,-33-4-11 0,-18-7-1 16,-5-6 20-1,-2-4-6-15,12-11-12 0,16 0-3 16,19 0-175-16,31-17-153 16,0 2-303-16,23-6-1212 0</inkml:trace>
  <inkml:trace contextRef="#ctx0" brushRef="#br0" timeOffset="720">1420 1048 1572 0,'0'0'325'0,"0"0"-190"16,0 0 61-16,-6 170 84 0,-5-124-18 15,5-6-126 1,-1-21-58-16,4-3-70 0,3-10-7 15,0-6-2-15,0 0-20 16,0-15-17-16,0-18-20 16,0-16-15-16,0-10 52 15,0-14 9-15,-4-9 6 16,1 5 6-16,0 2 15 16,3 16 48-16,0 4 17 15,0 21-3-15,13 14 12 16,14 7-51-16,2 6-14 15,12 7 30-15,2 0-33 16,8 20 0-16,2-6-21 16,1 1-29-16,-1 3-45 15,-4-11-110-15,0 1-44 16,-11-2-59-16,-10 7-101 0,-12-1 195 16,-16 4-1570-16</inkml:trace>
  <inkml:trace contextRef="#ctx0" brushRef="#br0" timeOffset="901">1470 1023 1689 0,'0'0'572'0,"0"0"-437"16,0 0-45-16,0 0 53 15,175 11 34-15,-106-11-103 0,-5 0-74 16,-8 0-26-16,-13 0-218 15,-18 0-308 1,-19 0-523-16</inkml:trace>
  <inkml:trace contextRef="#ctx0" brushRef="#br0" timeOffset="1058">1423 1389 1840 0,'0'0'525'0,"0"0"-425"15,0 0 47-15,0 0-23 16,208-10-57-16,-121-12-67 16,46-12-69-16,-23 2-300 15,-9 5-614-15</inkml:trace>
  <inkml:trace contextRef="#ctx0" brushRef="#br0" timeOffset="1284">2600 434 2622 0,'0'0'363'0,"0"0"-309"15,0 0-41-15,0 0 31 16,217 0 26-16,-134 0-53 15,-5 0-17-15,9 6-180 0,-24 6-105 16,-19 8-412-16</inkml:trace>
  <inkml:trace contextRef="#ctx0" brushRef="#br0" timeOffset="1464">2623 823 2318 0,'0'0'532'0,"0"0"-481"15,0 0-18-15,0 0 9 16,298 0-42-16,-182 0-180 16,-9 0-654-16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54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50 1015 0,'0'0'296'0,"0"0"-184"16,0 0 65-16,0 0-9 15,0 0-11-15,0 0 5 16,3-13-25-16,-3 13-11 16,0 0-6-16,3 0-17 15,-3 0 10-15,0 0-23 16,3 4-7-16,-3-4 8 16,0 0-29-16,3 0 6 15,-3 0-18-15,0 4-19 0,0 5 29 16,0 16-37-16,0 16-17 15,0 23 10-15,0 18-14 16,0 8 19-16,0 8-20 16,0-12-1-16,-3-5 4 15,3-19-4-15,0-9 0 16,0-21-1-16,0-8 2 16,0-12 0-16,0-5-1 15,0-7 0-15,0 0 5 16,0 0-5-16,0-28-1 15,0-17 1-15,0-14-2 16,0-14 2-16,0-11 0 16,0-7 0-16,0 1-2 15,11 2 2-15,4 13-5 16,2 13 4-16,7 16 2 0,-1 13 6 16,2 12-7-16,-2 12 0 15,0 6 25-15,0 3-16 16,1 0 6-16,-1 21 10 15,3 8-8-15,-2 17 22 16,-4 6-18-16,0 11-6 16,-3 9 10-16,0 3-25 15,-5 3 0-15,5-3 0 16,-3-8-4-16,-1-7-4 16,-2-10-1-16,-2-13-16 15,2-10 25-15,-5-9-22 16,0-12-7-16,5-6-2 0,6 0-30 15,6-12 61-15,10-27-16 16,13-18-13-16,6-11 23 16,0-7-31-16,-5-7 14 15,-10 3 16-15,-6 10 7 16,-11 6 16-16,-7 11 1 16,-3 14 11-16,-3 8 34 15,-4 13-22-15,0 4-6 16,-3 9 1-16,3 4-22 15,-3 0 20-15,5 34-33 16,-2 19 1-16,-3 18 37 16,0 6-37-16,0 5-1 15,0-7 0-15,0-9 1 0,0-9-2 16,3-12-2 0,-3-8-22-16,3-14 13 0,0-8-38 15,-3-6-22-15,0-9-46 16,0 0-99-16,0-18-158 15,0-16-329-15,0-2-1086 0</inkml:trace>
  <inkml:trace contextRef="#ctx0" brushRef="#br0" timeOffset="788">1620 191 1215 0,'0'0'385'0,"0"0"-235"16,0 0-52-16,0 0 105 15,0 0 50-15,0 0-63 16,0 0-54-16,17-73-36 0,-17 55-4 16,-6 0-5-16,-15-3-36 15,-5 3-23-15,-8 3 5 16,-6 3-22-16,-4 3 13 15,-2 6-5-15,-1 3-23 16,4 0 8-16,6 3-8 16,3 22 0-16,7 4 0 15,7 9-3-15,5 3 2 16,4 1 1-16,8-1 0 16,3-5-7-16,0 1 7 15,0-9 0-15,9-2-2 16,11-2-11-16,8-2 13 15,1-5 0-15,1 1-3 0,1 0-6 16,1 0 7-16,3 3 2 16,-3 0 2-16,2 7-1 15,-4-2-1-15,-2 8 0 16,-2 1 1-16,-6 5 12 16,-3 2-13-16,-8-2 0 15,-2-2 7-15,-7-6 1 16,0-4 1-16,0-7 4 15,-13-6-2-15,-15-4 22 16,-7 0-21-16,-9-9-5 16,-2-2 35-16,-5 0-19 15,-2 0 11-15,2-13 1 16,1-7-6-16,7-7 21 0,2-1-19 16,12 2-14-16,3-1 12 15,5 5-28-15,4 9 0 16,11 0-1-16,-2 7 6 15,8 3-14-15,0 0 8 16,0 3-49-16,0 0-63 16,21-6-179-16,10 3-275 15,-5-3-547-15</inkml:trace>
  <inkml:trace contextRef="#ctx0" brushRef="#br0" timeOffset="1428">1614 937 1530 0,'0'0'257'0,"0"0"-187"16,0 0 75-16,0 0 55 0,3 207-41 15,-3-150-74-15,0 0-43 16,0-8 14-16,0-8-20 15,3-11-14-15,0-11 17 16,-3-8-17-16,0-4-2 16,5-7 14-16,-5 0-3 15,0 0 27-15,0-21-46 16,0-12-11-16,0-8 5 16,0-6-5-16,-5-7-1 15,-1 1 6-15,3-6-4 16,3 9 38-16,0 9 0 15,0 7 13-15,0 9-8 16,0 7-8-16,0 10 9 0,3-1 1 16,14-1-22-1,3 4 17-15,6-1-28 0,8 3 8 16,2-1 1-16,4 5-16 16,4 0 11-16,-1 0-9 15,1 0-7-15,-4 0 14 16,-3 0-16-16,-7 0-5 15,1 0 4-15,-11 0-16 16,-8 0-19-16,-1 0-42 16,-8 0-63-16,-3 0-95 15,0 0-122-15,-17 0-231 16,-3 0-450-16</inkml:trace>
  <inkml:trace contextRef="#ctx0" brushRef="#br0" timeOffset="1709">1787 1107 1570 0,'0'0'385'0,"0"0"-229"16,0 0 33-16,0 0 62 15,0 0-41-15,0 0-98 16,0 0-14-16,23 40 1 15,1-34-21-15,10-2 13 0,3-2-59 16,6-2-25 0,1 0 18-16,-5 0-25 0,-2 0-10 15,-3 0-43-15,-11 0-86 16,-3 0-62-16,-20 3-142 16,0-3-340-16,0 4-567 0</inkml:trace>
  <inkml:trace contextRef="#ctx0" brushRef="#br0" timeOffset="1922">1657 1457 1350 0,'0'0'214'16,"0"0"-174"-16,0 0-39 16,0 0-1-16,0 0-82 15,0 0-148-15,0 0-261 0</inkml:trace>
  <inkml:trace contextRef="#ctx0" brushRef="#br0" timeOffset="2080">1657 1457 836 0,'0'-4'244'0,"0"1"-176"15,0 3-42 1,0 0-26-16,0-1-47 0,0 1-182 16,0-5-179-16</inkml:trace>
  <inkml:trace contextRef="#ctx0" brushRef="#br0" timeOffset="3100">1700 912 1189 0,'0'0'569'0,"0"0"-405"0,0 0 34 15,0 0 100-15,0 0-8 16,0 0-112-16,0 0-87 15,-9 64 45-15,18-2-34 16,-2 13-55-16,-4 7-13 16,-3 0 3-16,0-7-25 15,0-6-6-15,-3-12-5 16,-10-16 0-16,5-10 16 16,-1-13-17-16,6-7 0 15,0-11 15-15,-2 0-15 16,2-5 12-16,3-28-12 0,0-12 6 15,0-18-10-15,8-12 4 16,12-12 0-16,3-5-3 16,4 7 4-16,-4 10-1 15,3 10 0-15,1 15 2 16,1 15 7-16,-2 6-9 16,8 13 1-16,2 7 21 15,7 7-13-15,11 2 6 16,2 0-4-16,5 0-11 15,-1 9 9-15,-6 6-9 16,-7 4 0-16,-15 2 7 16,-5 6 11-16,-13 2-3 15,-11 3 9-15,-3 2-12 16,-3 3 18-16,-27-1-29 16,-10-4-1-16,-10-1 22 0,-10-7-22 15,-7-4 0-15,-1-4-1 16,1-7 2-16,4-6 5 15,13-3-6-15,10 0 0 16,14 0 18-16,8 0-7 16,12 0 17-16,6 0-4 15,0 0-22-15,3 0 17 16,31 0-19-16,13 17 0 16,13 0 0-16,7 7 0 15,0 5 0-15,-1 4 0 16,-5 7 0-16,-1 5 18 15,-7 5-17-15,-3 0 31 0,-13-3-4 16,-8-7-26-16,-8-11 14 16,-11-8-6-16,-3-8-9 15,-4-8 2-15,-3-5-3 16,0 0-18-16,0 0-15 16,0-5-54-16,0-23-61 15,3-34-156-15,11 2-492 16,0 1-1211-16</inkml:trace>
  <inkml:trace contextRef="#ctx0" brushRef="#br0" timeOffset="3440">2921 475 1750 0,'0'0'590'0,"0"0"-473"15,0 0 25-15,0 0 104 16,0 0-34-16,0 0-74 16,0 0-62-16,170 0-26 0,-103 0-50 15,-1 0-14-15,7 0-136 16,-15 0-205-16,-21 0-424 0</inkml:trace>
  <inkml:trace contextRef="#ctx0" brushRef="#br0" timeOffset="3627">2874 910 2488 0,'0'0'472'0,"0"0"-393"15,0 0 87-15,0 0-27 16,191 2-75-16,-69-2-64 15,-15-8-124-15,-12-10-665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3:59.9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610 23 1773 0,'0'0'362'0,"0"0"-173"0,0 0 8 16,0 0 43-16,0 0-22 15,0 0-127-15,-156-41-40 16,98 65-51-16,-5 18-6 16,-1 13 6-16,5 11 0 15,5 5-15-15,22 1-14 16,11 1-8-16,18-5 6 15,3-3-28-15,24-1-11 16,25-9-17-16,15-3 17 16,5-1-19-16,6-6 17 15,-2-6 0-15,-13-6 42 0,-16-8 5 16,-15-5 23-16,-26-5 2 16,-3-6 44-16,-26 0 31 15,-38-1-23-15,-15-1-29 16,-15 0 27-16,1-1-22 15,9-6-16-15,14 0 0 16,19 0-12-16,22 0-1 16,29-31-106-16,17-11-224 15,26-3-572-15</inkml:trace>
  <inkml:trace contextRef="#ctx0" brushRef="#br0" timeOffset="398">1584 141 2134 0,'0'0'495'0,"0"0"-392"16,0 0 58-16,0 0 19 16,0 0 9-16,-188-104-112 15,122 104-24-15,-1 0-13 16,-4 13-38-16,12 33-2 15,8 11-2-15,10 12-16 16,23 12 18-16,13 3-48 16,5 1-19-16,14-7 23 15,33-3-14-15,13-11-29 16,10-4 11-16,4-11-28 16,-4-5 65-16,-10-9 22 0,-16-4 17 15,-18-7 24-15,-20-6 19 16,-6-3 69-16,-23 0-7 15,-40 3-42-15,-21 0-25 16,-15 4-38-16,-2-5 0 16,17 1-6-16,17-9-2 15,30 0-94-15,37-9-156 16,0 0-383-16,20 0-255 0</inkml:trace>
  <inkml:trace contextRef="#ctx0" brushRef="#br0" timeOffset="924">1643 1272 1761 0,'0'0'361'15,"0"0"-236"-15,0 166-33 16,-9-91 136-16,-5 0 0 16,4-10-132-16,4-9-51 15,1-17-45-15,5-16 0 16,0-17-22-16,0-6 13 15,0-2-3-15,0-35 12 16,0-14-15-16,0-12 15 16,0-12 1-16,5-13-1 15,4-1 0-15,8-2 12 16,1 12 34-16,5 14-4 0,0 17 14 16,3 18 12-16,4 15-26 15,10 15-18-15,8 0 2 16,5 6-25-16,1 26 22 15,-10 13-22-15,-12 7 0 16,-18 1 20-16,-14 5-6 16,-3-7-5-16,-40-3 10 15,-18-10-14-15,-6-10 4 16,-4-13-9-16,4-9-1 16,18-6 1-16,15 0 0 15,18 0 22-15,16-8 9 16,0-1 4-16,16 9-21 15,32 0-9-15,11 0 11 16,15 21 14-16,-1 14 4 16,1 11 13-16,-7 8 3 0,-6 0-2 15,-3 4-5-15,-3-10-5 16,1-13-39-16,-2-14-35 16,33-23-106-16,-18-32-220 15,-5-13-1076-15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4:03.9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163 9 1763 0,'0'0'249'16,"0"0"-103"-16,0 0-70 15,0 0 47-15,-72 196 61 16,46-80-35-16,3 13-72 16,3 7-16-16,6-14-50 15,7-10-11-15,7-21 21 16,0-23-21-16,3-19-6 16,18-18 5-16,-1-20-10 15,3-11 11-15,8-16-10 16,-2-37 10-16,6-26-6 15,-3-23 6-15,-1-13 0 16,-11-15-6-16,-4 0 12 0,-5 0 9 16,-8 15 4-16,3 22 27 15,-3 30 79-15,5 28-42 16,-2 26-15-16,8 9-38 16,1 44-12-16,9 31 83 15,7 22-80-15,-2 14-21 16,2 7 13-16,2-8-13 15,1-10-7-15,3-16-24 16,2-18-17-16,1-24 28 16,4-14-43-16,7-26-22 15,-2-2 13-15,9-35-9 16,-3-27 29-16,3-19 6 16,-12-5 29-16,-5-5 8 0,-18 10 18 15,-6 18 9 1,-11 21 81-16,-6 24 11 0,0 18-3 15,0 24-52-15,0 36-49 16,-3 25 44-16,-11 10-42 16,8 7-7-16,0-3 10 15,3-11-11-15,3-9-47 16,0-22-74-16,6-21-183 16,17-16-391-16,-3-20-1313 0</inkml:trace>
  <inkml:trace contextRef="#ctx0" brushRef="#br0" timeOffset="381">1783 171 2013 0,'0'0'513'15,"0"0"-369"-15,0 0 8 16,0 0 13-16,-177-21-31 15,110 21-81-15,7 4-11 16,6 30-42-16,10 9 0 16,15 13 0-16,15 7 1 15,14 11-1-15,7 1 0 16,40 0-31-16,17 0 22 16,12-7-40-16,12-5 5 15,2-1 20-15,-3-6-5 0,-11-4 28 16,-13-5 0-16,-26-5 1 15,-23-5 15-15,-14-1-5 16,-34-3 13-16,-36 0 1 16,-24 0-23-16,-8-6 15 15,-2-8-16-15,9-8-10 16,25-2-29-16,27-9-176 16,40 0-104-16,3 0-403 15,17 0-857-15</inkml:trace>
  <inkml:trace contextRef="#ctx0" brushRef="#br0" timeOffset="744">2121 1362 1370 0,'0'0'668'0,"0"0"-509"0,0 0-75 16,0 201 106-16,0-140 73 15,0-6-99-15,-3-12-119 16,-1-3-36-16,4-14 5 15,0-7-14-15,0-13-27 16,0-6-25-16,0 0-5 16,0-25 39-16,0-16-24 15,-4-14 14-15,-5-13 20 16,-5-16 9-16,1-10-1 16,2-7 20-16,5 6 21 15,6 11 79-15,0 18-60 16,0 18 13-16,14 14 39 15,12 20-58-15,7 5-27 0,10 9 2 16,15 0-19-16,5 0 21 16,7 15-31-16,-3 3-36 15,-7-1-30-15,-10 1-160 16,-19 7-246-16,-17-7-232 16,-14 1-1027-16</inkml:trace>
  <inkml:trace contextRef="#ctx0" brushRef="#br0" timeOffset="925">2130 1478 1913 0,'0'0'348'0,"0"0"-179"16,0 0 60-16,214 4-33 15,-133-4-101-15,-1 0-42 16,-4 0-53-16,-9 0-63 15,-19 0-262-15,-22 0-407 0</inkml:trace>
  <inkml:trace contextRef="#ctx0" brushRef="#br0" timeOffset="1114">2083 1906 2041 0,'0'0'350'16,"0"0"-246"-16,0 0 8 0,188-27 69 16,-104 9-83-16,3-1-75 15,-1 8-23-15,7 0-200 16,-18 0-470-16,-22 3-1262 0</inkml:trace>
  <inkml:trace contextRef="#ctx0" brushRef="#br0" timeOffset="1346">3251 742 2046 0,'0'0'746'15,"0"0"-701"-15,0 0-45 16,180-3 0-16,-100 3 22 16,-1 0-22-16,8 0-146 15,-19 0-495-15,-21 0-1311 0</inkml:trace>
  <inkml:trace contextRef="#ctx0" brushRef="#br0" timeOffset="1523">3251 1236 2727 0,'0'0'354'0,"0"0"-263"16,0 0-58-16,0 0-33 15,290-13 0-15,-180-8-482 16,-20 3-653-16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4:12.8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27 1716 0,'0'0'291'0,"0"0"-232"15,0 0 64-15,0 0 67 16,0 0-76-16,26 222-37 15,-23-141-63-15,-3 1 1 16,0-11 29-16,0-12-36 16,0-15-1-16,0-13-7 15,0-18 1-15,0-13 17 16,0 0-17-16,0-9 5 16,11-29 4-16,4-20-10 0,9-10 0 15,10-14 1-15,6-2 0 16,3 0 42-16,7 9-8 15,1 11 20-15,2 19 0 16,-7 22-12-16,-2 23 11 16,-7 1 18-16,-11 53-11 15,-5 12 11-15,-11 18-49 16,-6 2-10-16,-4-2 2 16,0-5-9-16,0-10-12 15,6-18-76-15,17-15-123 16,0-16-132-16,-3-13-406 0</inkml:trace>
  <inkml:trace contextRef="#ctx0" brushRef="#br0" timeOffset="169">784 480 1960 0,'0'0'286'16,"0"0"-226"-16,0 0 91 15,0 0-5-15,0 0-146 16,237 0-88-16,-170 0-416 16,-13 0-635-16</inkml:trace>
  <inkml:trace contextRef="#ctx0" brushRef="#br0" timeOffset="422">1466 159 1758 0,'0'0'365'16,"0"0"-249"-16,0 0 37 16,0 0 123-16,0 0-68 15,0 0-86-15,188-34-19 16,-159 74-31-16,-6 8 9 16,-19 14-25-16,-4 9-21 15,-27 10 33-15,-22 3-49 16,-6-3-2-16,9-11-4 15,19-16 5-15,27-12 24 16,7-18-42-16,131-24-18 16,-5 0-83-16,7-21-584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4:10.7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651 252 1255 0,'0'0'353'0,"0"0"-197"16,0 0-6-16,0 0 103 15,0 0-73-15,43-177-57 16,-55 153-23-16,-25 0-9 15,-13 8-2-15,-10 10-49 16,-15 6-34-16,-4 0 38 16,-5 27-29-16,4 16-3 15,10 12 9-15,16 10-19 16,13 3 20-16,26 3-22 16,10-5-10-16,5 0-4 0,20-7 14 15,28-5-1 1,11 1-7-16,5-7-7 0,7 0 15 15,-4-3-33-15,-3 1-6 16,-15-5 38-16,-9 2-12 16,-16-3 5-16,-18-5 2 15,-6-6 6-15,-23 2 30 16,-30-7-21-16,-21-2-9 16,-10-9 30-16,0 0-30 15,5-13-1-15,15 0 1 16,13 0 0-16,25-8-1 15,20-17-41-15,26-30-192 16,33 11-148-16,13-8-473 0</inkml:trace>
  <inkml:trace contextRef="#ctx0" brushRef="#br0" timeOffset="376">1376 184 1894 0,'0'0'303'0,"0"0"-135"16,0 0 45-16,0 0-25 15,0 0-20-15,-214-137-115 16,154 137-40-16,4 0 19 16,5 30-31-16,11 19-1 15,13 17 0-15,15 12 6 0,12 6-21 16,0 0-5-1,19 2-31-15,24-11 17 0,8-7-23 16,5-11 15-16,4-3 2 16,-5-8-3-16,-12-8 42 15,-13-4-14-15,-16-8 12 16,-14-1 3-16,0-5 6 16,-41-1 52-16,-16-4-26 15,-13 0-26-15,-7-7 10 16,1-3-16-16,9-4-7 15,16-1-26-15,35 0-100 16,16 0-182-16,0-1-505 0</inkml:trace>
  <inkml:trace contextRef="#ctx0" brushRef="#br0" timeOffset="750">1463 905 1640 0,'0'0'341'0,"0"0"-214"16,0 0 3-16,-6 171 54 16,-2-105-12-16,5 0-97 15,3 1-57-15,0-10-3 16,0-10-14-16,0-13-2 16,0-16-33-16,0-15-44 0,0-3 63 15,0-21-4-15,0-28 0 16,0-15 19-16,0-19 0 15,0-7 25-15,-9-8-15 16,-5 1 20-16,8 6 37 16,3 20 9-16,3 16 36 15,0 22-10-15,6 18-62 16,23 9 7-16,12 6-40 16,10 0 5-16,12 19 21 15,1 4-33-15,3 4-1 16,-12-2-12-16,0-5-78 15,-12 2-96-15,-20-5-120 16,-9-6-318-16,-14-2-1158 0</inkml:trace>
  <inkml:trace contextRef="#ctx0" brushRef="#br0" timeOffset="941">1497 1076 1704 0,'0'0'348'16,"0"0"-221"-16,0 0 20 16,0 0 79-16,0 0-67 15,238 16-124-15,-172-16-35 16,-2 0-55-16,-15 7-252 16,-15 2-191-16,-18 1-1288 0</inkml:trace>
  <inkml:trace contextRef="#ctx0" brushRef="#br0" timeOffset="1118">1362 1557 1850 0,'0'0'357'15,"0"0"-270"-15,0 0-24 16,174-30 63-16,-96 12-97 15,25 3-29-15,-22 6-179 16,-17 3-361-16</inkml:trace>
  <inkml:trace contextRef="#ctx0" brushRef="#br0" timeOffset="1494">60 1512 1879 0,'0'0'317'15,"0"0"-235"-15,0 0-11 0,0 0 174 16,0 0-50-16,220 6-91 16,-72 5 1-16,58 2-32 15,62 6-16-15,22 2 9 16,-16-3-45-16,-33-3 8 16,-40-7-29-16,-41 1 0 15,-36-5-17-15,-40-4-11 16,-24 0-85-16,1 0-108 15,-15 0-85-15,-10-7-265 16,-29-7-828-16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4:16.4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425 31 1363 0,'0'0'319'0,"0"0"-225"16,0 0 25-16,0 0 164 0,0 0-51 16,0 0-71-16,0-2-33 15,0 2-58-15,0-6 51 16,-10-1-52-16,-4 1-29 15,-6-1 11-15,-3 6-44 16,-7 1 10-16,-4 0-8 16,-4 0-8-16,0 0 23 15,-2 6-24-15,3 9 1 16,4 6 45-16,2 5-35 16,5 5 4-16,6 4 13 15,6 8-22-15,5-1 32 16,5 3-38-16,4-2 1 15,0-2 37-15,7-5-37 0,16-2 23 16,8-10 5-16,1-3-23 16,15-13 32-16,10-8-38 15,13 0-8-15,48-35-11 16,-19-7-285-16,-7-2-885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4:17.7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1780 0,'0'0'356'15,"0"0"-235"-15,0 0 82 16,0 0 44-16,0 0-78 16,234 30-78-16,-150-30-40 0,-1 0-51 15,7 9-58-15,-18 0-247 16,-26 2-463-16</inkml:trace>
  <inkml:trace contextRef="#ctx0" brushRef="#br0" timeOffset="175">91 392 2244 0,'0'0'365'0,"0"0"-284"16,0 0-28-16,273 11-53 0,-155-2-102 16,-14-3-898-16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4.2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2536 0,'0'0'464'15,"0"0"-394"-15,0 0-40 16,0 0-30-16,0 0-108 15,0 0-391-15,0 0-1785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4:24.2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34 324 1506 0,'0'0'334'15,"0"0"-206"-15,0 0-74 16,0 0 34-16,0 0 65 16,0 0-49-16,-34 8-104 15,34-8-4-15,0 0 4 16,7-15 18-16,26-5 56 15,7-11-44-15,4-8-29 0,-1-3 45 16,-6 0-1-16,-10 5 34 16,-10 10 12-16,-3 10-27 15,-8 5 45-15,-6 12-43 16,0 0-38-16,0 6 32 16,0 30-51-16,0 15 1 15,0 12 4-15,0 0-14 16,0-2 4-16,3-8-4 15,0-2-119-15,11 4-201 16,-2-13-310-16,-1-15-1215 0</inkml:trace>
  <inkml:trace contextRef="#ctx0" brushRef="#br0" timeOffset="308">615 116 1813 0,'0'0'260'0,"0"0"-199"16,0 0 35-16,0 0 40 15,0 0-66-15,0 0-45 16,180 18 8-16,-143-15-26 16,-10-3-6-16,-10 0 5 15,-7 0 10-15,-6 0 57 16,-4 3 17-16,0 6 5 0,0 7-16 15,0 13-31 1,-11 17 30-16,-5 7-27 0,-1 7-26 16,0 0 9-16,8-6-34 15,1-3-10-15,5-5-23 16,3-1-176-16,0-8-332 16,0-15-255-16</inkml:trace>
  <inkml:trace contextRef="#ctx0" brushRef="#br0" timeOffset="483">682 467 1455 0,'0'0'712'16,"0"0"-574"-16,0 0 8 0,0 0 37 15,0 0-71-15,0 0-112 16,214 0-9-16,-134 0-294 15,-16 0-575-15</inkml:trace>
  <inkml:trace contextRef="#ctx0" brushRef="#br0" timeOffset="706">1410 609 456 0,'0'0'1868'0,"0"0"-1597"16,0 0-172-16,0 0-99 15,0 0-90-15,0 0-503 0</inkml:trace>
  <inkml:trace contextRef="#ctx0" brushRef="#br0" timeOffset="1180">1838 24 1891 0,'0'0'378'0,"0"0"-261"16,0 0-82-16,0 0 65 16,0 0-15-16,205-16-76 15,-152 16 19-15,-7 0-28 16,-9 0-20-16,-13 0 19 16,-18 0-39-16,-6 0 40 15,-3 0 6-15,-38 0-5 16,-11 0-2-16,-12 0-7 15,-10-4 8-15,4 4 6 0,6 0-5 16,12 0 17 0,11 0 2-16,10 6-20 0,19 10 0 15,9 3-12-15,3 13 0 16,0 7 0-16,29 1 14 16,9 4-2-16,2-2 0 15,3 0 0-15,-2 0-6 16,-6-3 6-16,-1 3-10 15,-10-6 10-15,-10 4 0 16,-14-8 2-16,0-1 11 16,-17-4-5-16,-27-3-8 15,-7 0-39-15,-2-8-77 16,4-11-130-16,15-5-147 16,13 0-1275-16</inkml:trace>
  <inkml:trace contextRef="#ctx0" brushRef="#br0" timeOffset="1630">2507 103 1640 0,'0'0'205'15,"0"0"-128"-15,0 0-14 16,0 0 32-16,0 0-50 15,170-4-35-15,-144 4 3 16,-5 0-13-16,-4 0 0 0,-11 0 3 16,-6 0 6-16,0 0 85 15,-6 0 75-15,-27 0-126 16,-18 0-4-16,-10 0-38 16,-5 0 13-16,2 0-8 15,8 0-6-15,13 4 0 16,12 9 17-16,14 2-16 15,14 6 1-15,3 3-2 16,0 6-15-16,14 4 0 16,15 2 15-16,8-2 0 15,7 7-49-15,2-2 22 16,6 1 27-16,-9-3 8 16,-7 1-8-16,-8-12 35 15,-8-5-4-15,-14-6 0 16,-6-2 8-16,-3-4-17 0,-34 1 67 15,-21 6-89-15,-35 11-92 16,13-4-83-16,4-1-365 0</inkml:trace>
  <inkml:trace contextRef="#ctx0" brushRef="#br0" timeOffset="2014">268 930 1965 0,'0'0'306'0,"0"0"-224"16,0 0 33-16,0 0 73 16,0 0-108-16,0 0 10 15,231-14 29-15,-112 11-69 16,19 0-5-16,36 0-4 16,40 3-32-16,43 0 56 15,10-3-25-15,-50 3-23 0,-56-3 4 16,-62 0-21-16,-21 3-32 15,-1-3-59-15,-10 3-123 16,-11 0-69-16,-28 0-287 16,-22 3-74-16</inkml:trace>
  <inkml:trace contextRef="#ctx0" brushRef="#br0" timeOffset="2755">1347 1359 1590 0,'0'0'548'15,"0"0"-418"-15,0 0-20 16,0 0 81-16,0 0 12 16,0 0-81-16,0 0-99 15,-44-155-13-15,24 132 19 16,-6 2-20-16,-3 5 15 16,-2 7-24-16,-2 9 0 15,2 0-1-15,5 0 1 16,-1 20-2-16,7 8 2 15,3 6 0-15,0 8-13 0,8 6 13 16,6 4-6-16,3-2-9 16,0-2 15-16,6-3-17 15,20-3 16-15,5-5 2 16,5-4-3-16,4 0 2 16,0-3 0-16,7 2 3 15,-1 2-3-15,3 0 0 16,-3-1 13-16,-6-6 4 15,-7 0 28-15,-7-4-30 16,-6 0 7-16,-9-6 20 16,-5-4-41-16,-6 4 5 15,0-5 18-15,-3 4-22 16,-23 0 29-16,-11 0-31 0,-4-1 0 16,-2-3 17-16,0-5-17 15,-4-5-12-15,4-2 11 16,2 0 1-16,7-9-15 15,2-12 15-15,9-8-14 16,5-8 8-16,12-6-4 16,6-1-1-16,0-5-7 15,30-1 15-15,13-6-7 16,14 3 10-16,7-1-6 16,3 3 6-16,2 0 0 15,-5 6 27-15,-7 6 3 16,-16 5-15-16,-15 11 39 15,-17 5-41-15,-9 2 5 0,0 4-18 16,-23 3-115-16,-6 2-529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22.9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 0 1575 0,'0'0'332'15,"0"0"-193"-15,0 0-33 16,0 0 90-16,0 0-46 0,0 0-50 16,-9 0-1-16,6 3-25 15,3 3 5-15,0 1-2 16,0 2-35-16,0 5 39 16,0 5-38-16,9-2-29 15,12 1 23-15,2-3-37 16,11-6 1-16,9-3 9 15,4-6-2-15,2 0 22 16,3 0-29-16,-6-2 0 16,1-11 21-16,-1-2-22 0,-6 4 0 15,4-2 0 1,-1 4 1-16,1 3-3 16,5 0 2-16,2 0-7 0,5 6 1 15,5 0 9 1,-4 0-3-16,4 0 0 0,-6 0 0 15,3 4-4-15,2 4 4 16,-1 1 0-16,5-3 5 16,4 0-5-16,-1-6 0 15,-1 0 0-15,-2 0 6 16,-4 0-10-16,-1 0 4 16,2 0-2-16,2 0 2 15,4-9-2-15,-1 1 2 16,9-4 0-16,-5 5 2 15,-4 1-10-15,-2 6 8 0,-10 0 0 16,-7 0-1-16,-1 2 2 16,-2 17 0-16,2 0-1 15,4-1 0-15,7-3 0 16,4-4 0-16,2-1 0 16,10-8-1-16,1-2 3 15,2 0 3-15,2 0-5 16,-11 0 0-16,-7 0 6 15,-7 0-6-15,-13 0 0 16,-6 0-1-16,-8-2 8 16,-2-8-16-16,13-23-16 15,0 1-203-15,-7-7-491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24.7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308 1447 1706 0,'0'0'257'0,"0"0"-185"16,0 0 10-16,0 0 67 15,0 0-42-15,0 0-34 16,53-123-10-16,-22 93 25 16,1 6-4-16,2 9-19 15,7 12 23-15,5 3-34 16,1 6-6-16,2 33 43 16,-5 13-28-16,-7 10-11 15,-8 4-28-15,-8 3-10 16,-11-2 23-16,-6-4-31 15,-4-6 3-15,0-6 4 16,-30-3-12-16,-4-6 18 0,-9-6-19 16,-4-8 1-16,-4-13 16 15,-2-13-17-15,-1-2 0 16,-2-14 0-16,-1-34-10 16,4-13 8-16,2-14-11 15,15-3-1-15,16-3 4 16,17 2 10-16,3 4-8 15,15 9 2-15,23 6 12 16,5 8 1-16,0 8-7 16,4 7 0-16,-1 8 11 15,6 13-11-15,3 7 1 16,9 9 25-16,7 0-17 16,-1 18 34-16,0 10-24 0,-3 1-19 15,-10-1 24 1,-4-10-24-16,-10-4 0 0,-3-10 0 15,4-4-3-15,-4-9-15 16,3-30-68-16,1-43-166 16,-10 7-291-16,-14 4-901 0</inkml:trace>
  <inkml:trace contextRef="#ctx0" brushRef="#br0" timeOffset="466">0 677 1662 0,'0'0'297'16,"0"0"-165"-16,0 0 21 16,0 0 43-16,0 0-31 15,0 0-76-15,0 0-1 0,77 0 6 16,-7-36-21-16,14-21-14 15,9-16-32-15,4-17 2 16,4-6 3-16,-8-2-25 16,-9 7 38-16,-15 21 6 15,-11 23-4-15,-18 28 10 16,-7 19-36-16,-2 24 37 16,4 39 26-16,6 21-30 15,5 16-12-15,12 3-42 16,8-4-59-16,52 10-86 15,-19-30-451-15,-12-15-842 0</inkml:trace>
  <inkml:trace contextRef="#ctx0" brushRef="#br0" timeOffset="731">2255 1652 2340 0,'0'0'330'0,"0"0"-251"15,0 0-67-15,0 0 49 0,228-27 55 16,-138 23-87-16,8 2-29 15,15 2-67-15,-26 0-263 16,-24 0-301-16</inkml:trace>
  <inkml:trace contextRef="#ctx0" brushRef="#br0" timeOffset="889">2156 2088 2061 0,'0'0'798'0,"0"0"-701"16,0 0-36-16,0 0 0 16,226 21-5-16,-32-39-56 15,-23-17-251-15,-13-2-829 0</inkml:trace>
  <inkml:trace contextRef="#ctx0" brushRef="#br0" timeOffset="2036">3767 1775 2201 0,'0'0'362'15,"0"0"-270"-15,0 0-23 16,0 0 114-16,0 0-46 15,0 0-55-15,173-64-57 0,-83 5 20 16,11-25-44 0,-2-15 1-16,-7-14 5 0,-19 2-1 15,-16 3 14-15,-21 9-7 16,-8 18 20-16,-13 18 36 16,-4 25-29-16,-8 18 11 15,-3 20 30-15,0 13-16 16,0 75-11-16,-20 73-35 15,-3 59-11-15,6-4 31 16,7-39-39-16,10-56 1 16,0-46-2-16,3 7-5 15,21 2-53-15,10 0-73 0,15-21-167 16,-5-20-499 0,-15-25-1458-16</inkml:trace>
  <inkml:trace contextRef="#ctx0" brushRef="#br0" timeOffset="2210">5193 2207 2290 0,'0'0'578'0,"0"0"-472"16,0 0 72-16,0 0 51 15,0 0-129-15,0 0-100 16,0 0-72-16,0 16-229 15,0-32-685-15</inkml:trace>
  <inkml:trace contextRef="#ctx0" brushRef="#br0" timeOffset="2606">5962 853 2533 0,'0'0'350'0,"0"0"-280"15,0 0-25-15,0 0 103 16,0 0-65-16,-116 182-46 16,62-92-16-16,1 7-21 0,6-4 12 15,2-9-12 1,13-14 0-16,9-22 0 0,9-19 0 15,11-16 10-15,3-13-10 16,0 0 1-16,23 0 17 16,17 0-17-16,10-13 1 15,7 5 16-15,0-1-17 16,2-1 0-16,-1 8-1 16,2 2 1-16,1 0 2 15,-6 0-3-15,-6 0-27 16,-11 2-70-16,-10 2-83 15,-12-4-155-15,-9 0-247 16,-3-21 101-16,-4-12-1108 0</inkml:trace>
  <inkml:trace contextRef="#ctx0" brushRef="#br0" timeOffset="2805">6223 1089 1523 0,'0'0'327'0,"0"0"-69"15,0 0 45-15,0 0-18 16,0 0-65-16,0 0-80 15,-21 156-2-15,21-52-27 16,0 12-8-16,5 8-56 16,-2-4-10-16,0-9-19 15,0-15-18-15,4-12 1 16,-4-11-1-16,1-18-70 16,-4-11-107-16,0-17-347 15,0-19-504-15</inkml:trace>
  <inkml:trace contextRef="#ctx0" brushRef="#br0" timeOffset="3403">7023 1119 1986 0,'0'0'350'0,"0"0"-207"15,0 0-53-15,0 0 158 16,-25-153 18-16,5 124-137 16,-7 3-74-16,-5 9-8 15,-6 7-16-15,-8 10 17 16,-1 0-48-16,-4 16 7 15,2 16-19-15,8 17 12 16,9 5-7-16,12 9 7 16,20 7-4-16,0 1-7 15,15 2 8-15,29-1-7 16,16 1-18-16,7-7-5 16,4 0 13-16,5-3 20 0,-2-4 0 15,-7 3-6 1,0-3 12-16,-11-2-5 0,-5 3 53 15,-16-5-12-15,-10-6-18 16,-22-5-8 0,-3-2 20-16,-40-2 2 0,-27-5-32 15,-13-5-5-15,-4-11-2 16,8-19 2-16,12 0-1 16,16-49 0-16,25-30-3 15,23-49-4-15,28-59 1 16,59-39-6-16,6 19 10 15,-9 44 4-15,-32 64-2 16,-24 45 0-16,-8-1 0 0,-4 8 22 16,-8 2-14-1,-8 21-8-15,0 18-5 0,-21 6-236 16,-10 0-622-16</inkml:trace>
  <inkml:trace contextRef="#ctx0" brushRef="#br0" timeOffset="4208">5421 2064 1655 0,'0'0'495'0,"0"0"-372"15,0 0 65-15,0 0 48 0,0 0-47 16,0 0-85-16,0 0-56 16,-64 0-40-16,64 0 9 15,0 0-17-15,0 5-1 16,10 2 1-16,4-4-38 16,0-3 11-16,-2 0-23 15,2-6 49-15,-8-14 1 16,-6-5 9-16,0 4 13 15,0 3 32-15,-17 3 7 16,-6 13 50-16,-3 2-22 16,-1 0-55-16,4 4-3 15,9 20-31-15,8 1-13 16,6 3 12-16,0-8-14 0,9-2 8 16,14-6-44-16,5-6-29 15,-1-6-4-15,13-3-150 16,-8-21-136-16,-4-2-610 0</inkml:trace>
  <inkml:trace contextRef="#ctx0" brushRef="#br0" timeOffset="4815">7905 1437 2246 0,'0'0'336'0,"0"0"-263"16,0 0-27-16,0 0 190 15,0 0-83-15,0 0-81 16,0 0-62-16,93-55 1 16,-41 9 11-16,6-11-22 15,2-10 11-15,-2-1-11 16,-15 2 0-16,-10 15 19 15,-13 11-19-15,-9 19 19 16,-11 21 35-16,0 0 3 0,0 46 1 16,0 31-26-16,-5 32 2 15,-7 20 14-15,-2 3-37 16,7-2-4-16,7-17-7 16,0-16-92-16,30-10-103 15,4-26-446-15,-8-26-493 0</inkml:trace>
  <inkml:trace contextRef="#ctx0" brushRef="#br0" timeOffset="5085">8987 1352 2067 0,'0'0'328'0,"0"0"-253"0,110-157 16 15,-64 85 162-15,-8 10-14 16,-15 8-57-16,-6 19-48 16,-11 17-26-16,-6 18 24 15,0 0-48-15,0 45-28 16,0 58-16-16,0 10 4 16,-3 28 8-16,-6 14-40 15,9-30-12-15,0 14 0 16,6 2-8-16,23-35-188 15,-5-31-385-15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42.539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462 927 179 0,'0'0'1666'16,"0"0"-1379"-16,0 0-194 0,0 0 9 15,0 0 106-15,0 0-10 16,0 27-86-16,0-27-3 16,0 0-21-16,0 0-40 15,0 0 9-15,0-16-38 16,0-11-10-16,0-12-9 15,0-10 11-15,-3-7 0 16,-11-7-11-16,-3-7 0 16,-7-2-1-16,1 1 1 15,-3 4 0-15,-1 7 0 16,7 3 1-16,0 9 13 16,3 6-14-16,11 10 0 15,-2 13 3-15,5 6 3 0,3 7-6 16,0 3 0-16,0 3 1 15,0 0-17-15,0 0 11 16,0 0-74-16,0 0-77 16,0-18-214-16,0 2-261 15,0-1-479-15</inkml:trace>
  <inkml:trace contextRef="#ctx0" brushRef="#br0" timeOffset="301">0 424 1640 0,'0'0'367'0,"0"0"-224"16,0 0 78-16,0 0 10 15,0 0-53-15,0 0-80 16,0 0-37-16,20-119 20 15,3 73-22-15,5 0-8 16,2 1 6-16,4 3-22 16,-2 7 16-16,9 4-15 15,-4 5-17-15,-2 8 20 16,6 8-38-16,-1 10 0 16,7 0-1-16,36 38-25 0,-13 15-221 15,-10 3-646-15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44.162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61 455 1343 0,'0'0'835'0,"0"0"-705"16,0 0-86-16,-41 154 61 16,35-62 107-16,0 17-62 15,3 5-88-15,3-3-18 16,-5-8-43-16,5-10 5 16,0-15 0-16,0-18 2 15,0-15 2-15,0-18-10 16,0-14 0-16,0-13-2 15,0 0 10-15,0-40-8 16,5-20 0-16,4-28 1 16,8-19 4-16,-4-44-5 15,4 7 0-15,0-10-9 16,3 6 9-16,3 38 0 0,11 4 9 16,-1 29-1-16,4 29 35 15,6 26-29-15,4 22-14 16,7 0 36-16,5 45-29 15,5 15-6-15,-4 15-1 16,-10 10 9-16,-13 2 2 16,-11-3-11-16,-18-7 0 15,-8-6-6-15,-14-13 6 16,-29-11-2-16,-18-11 2 16,-9-9 0-16,-2-9 18 15,0-8-17-15,9-10 19 16,13 0 38-16,13 0-35 15,14 0-4-15,10-13 8 16,9 4-16-16,4 0 2 16,4 3-13-16,32 1-1 0,15 5-13 15,8 0 15-15,9 8-1 16,2 29 0-16,-3 13 2 16,-7 13 1-16,-4 10-3 15,-2 5 0-15,-7 0 3 16,-4-6-2-16,-6-12 11 15,-10-12-12-15,-7-21-7 16,-11-12 5-16,-4-15-148 16,-5-20-132-16,0-24-413 15,0-3-1102-15</inkml:trace>
  <inkml:trace contextRef="#ctx0" brushRef="#br0" timeOffset="343">827 30 1932 0,'0'0'308'0,"0"0"-167"16,0 0 35-16,0 0 67 15,0 0-98-15,0 0-92 16,0 0-13-16,203-41-16 15,-169 80-14-15,-11 4 11 16,-17 7-13-16,-6 7 7 0,-9 3 22 16,-31 4-2-16,-4-2 37 15,1-9-27-15,6-12-24 16,13-14 34-16,18-11-54 16,6-14 13-16,3-2-14 15,41 0 0-15,16 0-2 16,16-2 2-16,5-12-63 15,26 6-68-15,-27 2-233 16,-16 6-545-16</inkml:trace>
  <inkml:trace contextRef="#ctx0" brushRef="#br0" timeOffset="578">1972 979 2365 0,'0'0'497'0,"0"0"-424"16,0 0 14-16,0 0 115 16,0 0-75-16,185 3-97 15,-128-3 0-15,2 0-30 16,25 0-116-16,-14 0-142 15,-16 0-615-15</inkml:trace>
  <inkml:trace contextRef="#ctx0" brushRef="#br0" timeOffset="758">1966 1456 2602 0,'0'0'473'16,"0"0"-448"-16,0 0 38 16,0 0 8-16,237 0-71 15,-124-15-189-15,-6 1-1188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47.428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505 868 1295 0,'0'0'292'16,"0"0"-200"-16,0 0 29 16,0 0 52-16,0 0 31 15,0 0-82-15,8-7-52 16,-5 5 22-16,0-5-28 16,0-4-17-16,3-8 16 15,2-2-39-15,1-5-3 16,2-4 2-16,-2-6-14 15,-2-1 27-15,0 1-35 16,-4 0-1-16,-3-1 35 0,0 1-18 16,0 4 13-16,0 4-2 15,-6 7-7-15,-11 4 24 16,-9 6-30-16,-5 0-14 16,-9 11 24-16,-7 0-25 15,-3 0-1-15,-4 13 1 16,1 11 0-16,-1-1 6 15,5 7-6-15,2 0 0 16,10 2 7-16,7 0-6 16,7 4-1-16,9 9 0 15,11 3 0-15,3 7-2 16,0-2 2-16,20 1 0 16,16-5-10-16,15-6 10 0,2-11 0 15,10-8 0-15,7-12-18 16,5-12 9-16,-6 0-22 15,-5-12-8-15,-7-25 39 16,-13-4-14-16,-15-10 14 16,-12 0 17-16,-14 2 17 15,-3 4 44-15,0 9-21 16,0 9 8-16,-3 12 10 16,0 9-18-16,0 6-18 15,-2 0-20-15,5 30-18 16,0 30 18-16,0 21-19 15,0 16 8-15,8 12-8 16,4 4 1-16,-1 1-1 16,-1-5 1-16,0-11-1 0,-6-12 18 15,-4-24-18-15,0-15 0 16,0-19 1-16,-18-9 0 16,-11-13 20-16,-17-6-3 15,-12 0-18-15,-5-12 20 16,-4-19-20-16,3-5 0 15,15 0-5-15,5-3 14 16,16 9-16-16,8 4 7 16,14 1-15-16,6 8-35 15,11-14-137-15,28 4-317 16,1 1-308-16</inkml:trace>
  <inkml:trace contextRef="#ctx0" brushRef="#br0" timeOffset="741">1430 612 1965 0,'0'0'263'0,"0"0"-159"15,0 0 28-15,0 0 76 16,-82-174-3-16,45 140-110 16,-3 10-14-16,-4 7-35 0,4 8 2 15,3 9 8-15,4 0-31 16,2 26 13-16,5 16-38 16,3 13 0-16,13 8 0 15,6 3 0-15,4 0-15 16,4 0 15-16,23 1 0 15,10-7-4-15,2-7 4 16,4-4 0-16,5-7 0 16,-1-5 0-16,-1-4-1 15,-2-1 1-15,-4-4 0 16,0-1 6-16,-4-1-6 16,-2-2 0-16,-5 3-6 15,-5 1 6-15,-4-2 0 0,-9 6-1 16,-11-3 8-1,0 1 6-15,0 3-12 0,-31 0-1 16,-5 1 24-16,-15-5-23 16,1 1 13-16,1-6-14 15,2-5 0-15,7-11 17 16,9-3-17-16,11-5 0 16,4 0-3-16,5-28 3 15,5-11-2-15,-2-9 1 16,8-10 1-16,0-2-9 15,0 0 9-15,8 4-3 16,9-2-3-16,6 3 12 16,1 1-3-16,2 3-3 15,-3-2 1-15,4 1 26 0,-7 1-18 16,0 4-2-16,-6 0 14 16,-5 8-19-16,-1 5 23 15,-5 5-19-15,-3 8-6 16,0 5 23-16,0 7-23 15,0 5-1-15,0 4 1 16,0 0-41-16,0 0-33 16,3 0-127-16,11 4-338 15,-5 12-112-15,-5-4-1180 0</inkml:trace>
  <inkml:trace contextRef="#ctx0" brushRef="#br0" timeOffset="1021">2012 1604 2490 0,'0'0'492'16,"0"0"-314"-16,0 0 42 16,0 0-31-16,0 0-42 15,0 0-108-15,0 0-39 16,-23-81-27-16,20 57-135 16,3 4-289-16,0 2-702 0</inkml:trace>
  <inkml:trace contextRef="#ctx0" brushRef="#br0" timeOffset="1426">2451 1199 1722 0,'0'0'506'0,"0"0"-445"16,0 0-49-16,0 0 83 15,133-184 49-15,-93 109-86 16,-3-15-14-16,-4-9-30 16,-10-1 26-16,-3 10 42 15,-9 15 6-15,-5 22 5 16,-2 24-2-16,-4 23 2 15,3 6-9-15,1 40-65 16,3 59 11-16,2 15 45 16,-1 23-44-16,1 15-4 15,-3-26-12-15,2 9-13 16,1-20 22-16,5-16-24 0,3-24 1 16,-1-16-7-1,-2-16-24-15,3-22-112 0,-5-10-335 16,-1-11-372-16</inkml:trace>
  <inkml:trace contextRef="#ctx0" brushRef="#br0" timeOffset="2205">3868 407 1914 0,'0'0'262'0,"0"0"-178"16,0 0 40-16,0 0 144 16,-3-186-43-16,-11 141-102 15,-7 0-73-15,-5 5-23 16,-8 5 47-16,-5 8-49 15,-9 7-14-15,-1 16-4 16,-1 4-7-16,7 3 15 16,2 32-15-16,10 13-14 15,19 12 4-15,9 3-2 0,3 4 3 16,23-7-26 0,27-11-68-16,13-13 3 0,7-16-57 15,4-14 18-15,-4-6 37 16,-13 0 32-16,-10-14 49 15,-18-4 21-15,-12 5 61 16,-10 4 102-16,-4 3 24 16,-3 6-20-16,0 0-17 15,0 28-84-15,-10 29-12 16,-10 34 20-16,-3 43-36 16,-3 44-2-16,-2 32-36 15,12-14 1-15,13-46-1 16,3-45-8-16,0-37 8 15,19-6-6-15,12-5-24 16,9-6 9-16,4-24-23 0,-1-24-18 16,-3-3 31-1,4-24-7-15,-9-21 26 0,-1-11-18 16,-7 1 15-16,-7 3 14 16,-9 16 2-16,-8 12 31 15,-3 9 42-15,0 9-11 16,0 6 8-16,0 0-37 15,0 30-33-15,0 13 15 16,0 8-16-16,0 0-2 16,3-6-8-16,30-8-37 15,15-14 35-15,4-14 3 16,3-9 9-16,-6-3 2 16,-9-36-1-16,-13-9 9 0,-16-9 30 15,-11 0-19 1,-8 2 32-16,-39 12-25 0,-19 14-22 15,-52 14-6-15,16 12-138 16,7 3-638-16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51.025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0 35 1152 0,'0'0'334'0,"0"0"-205"16,0 0 34-16,0 0-12 16,0 0 40-16,0 0-19 15,0 12-40-15,3-5 8 0,21 2 19 16,16 0-21-16,10 10 14 16,18-1-64-16,11 5-32 15,12 7 32-15,16 3-26 16,19 11-21-16,38 5-9 15,44 18-22-15,38 11 37 16,15-3-47-16,-4-15 0 16,-12-14-3-16,-18-19 9 15,0-10-5-15,-3 0-1 16,-43-1 0-16,-38-4 15 16,-36 1-15-16,-21-5-1 15,3 5 1-15,-7-2-10 16,-8 2 10-16,-24-1-33 0,-24-1-5 15,-15 0-24-15,-11-2-148 16,0-1-55-16,-11 1-91 16,-7-9-481-16</inkml:trace>
  <inkml:trace contextRef="#ctx0" brushRef="#br0" timeOffset="548">17 791 1497 0,'0'0'279'0,"0"0"-166"16,0 0 142-1,0 0 20-15,0 0-52 0,0 0-56 16,0 0-35-16,20 4 28 16,7-20-63-16,10-2-26 15,13-1 14-15,13-1-43 16,21-7 6-16,20-1-14 16,38-13-22-16,52-11 33 15,57-14-45-15,27 0 6 16,2-1-7-16,-8 10 1 15,-26-1-1-15,-5-1 1 16,-17 2 0-16,-47 13 18 16,-47 7-18-16,-46 16-16 15,-27 4 1-15,-10 1-47 16,-7 7-16-16,-20 9-55 0,-16 0-196 16,-4 3-444-16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55.851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330 0 1711 0,'0'0'380'16,"0"0"-219"-16,0 0 51 16,0 0 20-16,0 0-23 15,0 0-110-15,40 34-53 16,0-2 75-16,21 17-35 15,12 18-16-15,11 14-15 0,2 9-26 16,4 0 16-16,-3 0-38 16,5-5-6-16,-3-10 14 15,1-9-14-15,0-15 22 16,-12-11-16-16,-18-13-6 16,-24-13-2-16,-16-7-87 15,-20-7-90-15,-23-4-160 16,-17-13-543-16</inkml:trace>
  <inkml:trace contextRef="#ctx0" brushRef="#br0" timeOffset="325">124 783 1947 0,'0'0'286'0,"0"0"-176"16,0 0-75-16,0 0 127 15,0 0 57-15,0 0-83 16,193-90-37-16,-76 22-40 0,19-14-30 15,8-6 22 1,-3 1-42-16,-13 2-8 0,-21 14-1 16,-32 13-39-16,-43 19-73 15,-23 15-225-15,-9 19-558 16</inkml:trace>
  <inkml:trace contextRef="#ctx0" brushRef="#br0" timeOffset="834">76 1256 2083 0,'0'0'531'16,"0"0"-421"-16,0 0 46 16,0 0 4-16,0 0 51 15,164 156-110-15,-80-60-44 16,12 11 0-16,11 6-27 15,11-3 47-15,-5-10-50 16,1-13-20-16,-14-18-2 16,-10-18-5-16,-13-14-69 15,-24-20-51-15,-33-17-160 16,-15 0-327-16,-5-2-551 0</inkml:trace>
  <inkml:trace contextRef="#ctx0" brushRef="#br0" timeOffset="1121">0 1992 1061 0,'0'0'1108'16,"0"0"-863"-16,0 0-147 16,0 0 63-16,0 0 88 0,0 0-107 15,304-214-34 1,-100 100-69-16,-7 9-10 0,-17 11 13 16,-33 24-42-16,-14 12-32 15,-26 9-257-15,-17 8-736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6:58.195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0 526 1824 0,'0'0'381'0,"0"0"-180"0,0 0-37 16,0 0 85-16,0 0-104 15,0 0-64-15,123 93 73 16,-9 13-57-16,-1 8-30 15,5 14-17-15,2 9-35 16,-20-26 13-16,4 1-28 16,-8-22-21-16,-15-21 21 15,-17-18-82-15,-21-14-107 16,-40-17-303-16,-3-11-187 16,-9-9-269-16</inkml:trace>
  <inkml:trace contextRef="#ctx0" brushRef="#br0" timeOffset="248">9 1378 2242 0,'0'0'306'15,"0"0"-205"-15,0 0-59 16,0 0 128-16,138-232 12 16,-38 124-68-16,24-6-81 15,12-10-16-15,11 5-17 16,30-31-127-16,-36 28-439 16,-37 30-1765-16</inkml:trace>
  <inkml:trace contextRef="#ctx0" brushRef="#br0" timeOffset="849">1967 476 1896 0,'0'0'501'15,"0"0"-380"-15,0 0 73 16,0 0 106-16,0 0-117 16,0 0-116-16,0 0-23 15,52 96 21-15,8-5-15 16,13 16-10-16,11 11-17 15,6 2 17-15,3-9-14 16,-2-15-26-16,-12-15 0 16,-8-21-63-16,-21-20-102 15,-16-16-311-15,-28-15-411 0</inkml:trace>
  <inkml:trace contextRef="#ctx0" brushRef="#br0" timeOffset="1127">1647 1335 2191 0,'0'0'378'0,"0"0"-257"16,0 0 16-16,0 0 90 16,0 0-74-16,158-242-78 15,56 67-1-15,89-69-71 16,21-36-3-16,-66 62-106 16,-88 42-949-16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13.069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0 0 2460 0,'0'0'328'16,"0"0"-262"-16,0 0-45 15,249 4 59-15,-151-4-48 16,18 0-32-16,-21 0-298 16,-25 0-432-16</inkml:trace>
  <inkml:trace contextRef="#ctx0" brushRef="#br0" timeOffset="165">43 315 2586 0,'0'0'387'16,"0"0"-321"-16,0 0-52 15,0 0-14-15,264 16 0 16,-114-16-170-16,-6-18-636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4.3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2675 0,'0'0'501'16,"0"0"-444"-16,0 0 18 15,0 0-4-15,0 0-71 16,0 0-296-16,0 0-719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11.753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620 90 2295 0,'0'0'309'0,"0"0"-266"16,0 0-23-16,-180-75 1 16,107 69 74-16,-5 6-1 15,1 0-24-15,10 28-61 0,8 7 0 16,16 13 35-16,15 7-44 16,19 7 0-16,9 9-1 15,6-7 9-15,37 0-11 16,21-7 3-16,16-8 0 15,7-5 17-15,6-11-17 16,-6-2 0-16,-16-7-1 16,-15-4 8-16,-25-2 9 15,-22 2-16-15,-9-1 6 16,-23 11 57-16,-43 6-31 16,-27 7-16-16,-14-2-16 15,-5-4 2-15,16-8-13 16,21-12-7-16,37-15-60 0,38-10-141 15,23-32-483-15,23-6-1314 16</inkml:trace>
  <inkml:trace contextRef="#ctx0" brushRef="#br0" timeOffset="375">1429 147 1547 0,'0'0'1195'0,"0"0"-1043"16,0 0-128-16,0 0 27 16,-231-72 141-16,144 72-89 15,0 0-62-15,8 6-13 16,16 22-27-16,14 7 41 16,23 9-42-16,20 12-1 0,6 8-18 15,26 0 19-15,32 3-24 16,18-7 2-16,15-3-25 15,5-10 47-15,2 0-20 16,-11-8 1-16,-18-3 8 16,-22-3 11-16,-21-6-7 15,-18-4 7-15,-8 2 6 16,-40 2 63-16,-35 5-46 16,-18 2-22-16,-17-3 17 15,3-4-18-15,17-6-6 16,27-10-37-16,32-7-91 15,31-4-135-15,28 0-557 16,21-15-1115-16</inkml:trace>
  <inkml:trace contextRef="#ctx0" brushRef="#br0" timeOffset="581">1894 1055 2402 0,'0'0'532'15,"0"0"-500"-15,0 0-31 16,0 0 168-16,-11 199 23 16,2-140-101-16,-2-1-49 15,8-3-42-15,0-11 3 16,0-6-3-16,3-12-86 0,-7-17-111 16,3-3-346-16,-2-6-244 15</inkml:trace>
  <inkml:trace contextRef="#ctx0" brushRef="#br0" timeOffset="734">1713 890 880 0,'0'0'1677'0,"0"0"-1421"16,0 0-214-16,0 0 96 15,170-30 17-15,-66 24-90 16,57-15-65-16,-24 1-285 15,-27-2-1049-15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08.959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155 1205 1637 0,'0'0'308'15,"0"0"-107"-15,0 0 42 16,0 0 39-16,0 0-110 16,0 0-78-16,-14 20 3 15,14-20-34-15,0 0 1 16,0 0-1-16,14 0-36 15,18 0 54-15,12 2-42 0,13 2-30 16,7-4 31-16,2 0-40 16,-2 0 0-16,-4 0-1 15,-10 0-24-15,-10 0 24 16,-13 0-71-16,-7 0-71 16,-14 0-117-16,-6 0-320 15,0 0-423-15</inkml:trace>
  <inkml:trace contextRef="#ctx0" brushRef="#br0" timeOffset="251">0 1604 2286 0,'0'0'352'15,"0"0"-161"-15,0 0-71 16,0 0 25-16,0 0-4 16,0 0-84-16,0 0-32 15,121 16 26-15,-34-14-51 16,13-2 0-16,17 0-30 16,44-12-184-16,-31-18-399 15,-23-3-1713-15</inkml:trace>
  <inkml:trace contextRef="#ctx0" brushRef="#br0" timeOffset="903">2237 175 1735 0,'0'0'321'0,"0"0"-156"16,0 0 19-16,0 0 27 15,0 0 22-15,0 0-129 16,-150-159-54-16,98 147-13 15,-3 9-31-15,-3 3 31 0,1 6-37 16,4 30 2-16,7 12-16 16,8 9 15-16,15 10-2 15,12-5 1-15,11 2-30 16,8-1 30-16,31-6-28 16,12-3-5-16,5 1 22 15,7-7-19-15,1-1 18 16,-7-5 12-16,-2-2 0 15,-12-3 0-15,-11-8 0 16,-8-2 0-16,-21-6 9 16,-3-1 15-16,-6 3 21 15,-38 0-15-15,-13 2-11 16,-7-2 14-16,-9 0-33 0,4-10-2 16,5 3 1-16,13-8-49 15,18-2-38-15,33-6-145 16,0-17-378-16,27-9-801 15</inkml:trace>
  <inkml:trace contextRef="#ctx0" brushRef="#br0" timeOffset="1322">2995 265 2067 0,'0'0'499'15,"0"0"-423"-15,0 0 54 0,0 0 110 16,0 0-86 0,0 0-55-16,-214-123-81 0,154 123-16 15,2 15 10-15,6 22-12 16,11 10-8-16,12 9 1 16,15 3-35-16,11 4 31 15,3-3-28-15,6 4-4 16,28-9 42-16,9 3-26 15,7-3 4-15,11-7 23 16,2-3-3-16,4-9 2 16,-7 1 1-16,-7-8 0 15,-13 3 6-15,-13-4 3 16,-10 4 11-16,-17-6 25 16,0 4 6-16,-24-4 7 15,-36 5-50-15,-19 0-2 0,-16-8-12 16,2-5-2-1,10-6-5-15,19-12-4 0,24 0-20 16,23-3-32-16,21-41-206 16,32-2-410-16,10 4-422 0</inkml:trace>
  <inkml:trace contextRef="#ctx0" brushRef="#br0" timeOffset="1862">3226 1126 1899 0,'0'0'233'16,"0"0"-163"-1,0 0 14-15,-11 166 192 0,5-128-85 16,0-8-115-16,1-9-39 16,2-8-37-16,3-7 0 15,0-6 18-15,0 0-8 16,0 0 21-16,0-6 2 15,0-24-32-15,0-10-1 16,0-14-13-16,0-9 13 16,3-2-1-16,8-2-2 15,1 10 3-15,-1 11 33 16,-1 17 13-16,7 7 35 16,3 11-56-16,11 5 7 0,4 6 7 15,9 0-27 1,2 0 25-16,-2 8-26 0,-10 10-11 15,-8 4 33-15,-12-2-27 16,-14 6-5-16,0 0 19 16,-26 4-19-16,-22 0 31 15,-8 0-32-15,-5-2 1 16,9-9 15-16,4-3-16 16,15-7-5-16,16-6 5 15,11 0 1-15,6-3 11 16,0 0-12-16,12 3-12 15,22 3 3-15,7 7 10 16,2 4-1-16,1 4 0 16,-1 3 1-16,-6 0 16 15,-7 3-17-15,-7 1 0 0,-3-4-10 16,3 3-92-16,-3-7-269 16,-6-3-596-16</inkml:trace>
  <inkml:trace contextRef="#ctx0" brushRef="#br0" timeOffset="2290">1277 1658 2150 0,'0'0'315'0,"0"0"-227"16,0 0 98-16,0 0 101 15,0 0-158-15,0 0-89 16,0 0 1-16,124 6 47 15,-7 9-4-15,67 1-32 16,69-5-17-16,38 0 44 16,7-5-35-16,-21-6-28 15,-43 0-1-15,-10 0-6 16,-24 0-2-16,-39 0-7 0,-37 0 0 16,-48 0 18-16,-30 0-18 15,-8 0-33-15,-12 0-15 16,-9 0-39-16,-17 0 6 15,-23-8-146-15,-21-1-691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17.218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529 239 1500 0,'0'0'270'0,"0"0"-205"15,0 0 47-15,0 0 109 16,0 0-6-16,0 0-85 16,23 0-57-16,-20-11 27 15,2-13-46-15,-5-7-17 16,0-2 20-16,0-1-6 16,-28 2 20-16,-5 3-39 15,-10 7-26-15,-5 9 36 16,-5 8-36-16,3 5-5 15,-4 13 14-15,8 28-6 16,2 17 15-16,7 11-24 16,11 6 0-16,16 1 16 15,10-7-16-15,0-14-10 0,24-8 10 16,19-14-26 0,7-18 8-16,7-15-70 0,2 0-22 15,-2-12 47-15,-7-24 3 16,-7-4 36-16,-5-4 24 15,-15 2 12-15,-3 2 48 16,-9 9 36-16,-5 14 11 16,-6 8 26-16,0 6-43 15,0 3-12-15,0 0-20 16,0 32-56-16,3 23 20 16,3 16-22-16,-1 12 0 15,1 10-8-15,-3 0 17 16,-3-3-18-16,0-13 9 0,0-13 0 15,0-12 8 1,-3-13-8-16,-20-12 0 0,-11-8-7 16,-10-15 7-16,-8-4-6 15,-3 0 6-15,0-13-12 16,7-18 3-16,15-4-24 16,16-8-49-16,17-40-204 15,23 13-467-15,14-1-1279 0</inkml:trace>
  <inkml:trace contextRef="#ctx0" brushRef="#br0" timeOffset="354">1081 484 1577 0,'0'0'349'0,"0"0"-243"16,0 0-41-16,0 0 35 16,197-102 79-16,-154 57-87 15,-6 0-53-15,-14-2 62 16,-6 12 8-16,-7 8 7 16,-7 12 10-16,-3 8-7 15,0 7 7-15,0 0-61 16,0 19-52-16,0 29 19 15,-6 22-25-15,-8 10-6 0,4 10 1 16,4-2 9 0,6-7-6-16,0-9-5 0,0-6-34 15,0-14-53-15,6-11-75 16,1-10-162-16,-4-13-234 16,-3-15-93-16</inkml:trace>
  <inkml:trace contextRef="#ctx0" brushRef="#br0" timeOffset="705">1616 310 971 0,'0'0'802'16,"0"0"-612"-16,0 0-56 15,0 0 80-15,0 0-19 0,0 0-68 16,170-34-76-16,-117 34 20 15,4 0 68-15,-4 3-78 16,-10 25 13-16,-12 7-27 16,-18 14-20-16,-13 11 17 15,-10 12-26-15,-33 9 21 16,-14 3-5-16,-7 1-22 16,8-16 29-16,13-12-34 15,12-18-1-15,21-15 0 16,10-6 5-16,0-6-11 15,10 2 0-15,24-5 0 16,2-2-8-16,12-7 1 16,1 0-40-16,12 0-58 0,22-9-186 15,-13-9-82 1,-12 3-782-16</inkml:trace>
  <inkml:trace contextRef="#ctx0" brushRef="#br0" timeOffset="887">2530 1169 1594 0,'0'0'1050'0,"0"0"-843"0,0 0-207 15,0 0-66-15,0 0-120 16,0 0-548-16</inkml:trace>
  <inkml:trace contextRef="#ctx0" brushRef="#br0" timeOffset="1217">3262 327 2438 0,'0'0'345'0,"0"0"-241"15,0 0-22-15,0 0 28 0,0 0-6 16,0 0-77-16,-143 220-26 16,89-151 5-16,8-9-5 15,8-14 13-15,15-14-14 16,14-11-19-16,9-8 18 15,0-8-17-15,23-1 17 16,20-4-7-16,10 0-9 16,8 0 16-16,5 0-55 15,6-7-35-15,0-8-104 16,-14 3-414-16,-18 1-641 0</inkml:trace>
  <inkml:trace contextRef="#ctx0" brushRef="#br0" timeOffset="1415">3369 489 2196 0,'0'0'345'0,"0"0"-253"16,0 0 35-16,-6 229 117 15,6-135-93-15,0-2-87 16,0 2-55-16,0-11-9 15,0 5-72-15,0-26-243 16,0-13-524-16</inkml:trace>
  <inkml:trace contextRef="#ctx0" brushRef="#br0" timeOffset="1831">3704 433 1356 0,'0'0'1015'0,"0"0"-907"16,0 0-25-16,0 0 92 15,184-13 13-15,-140 13-76 16,-9 13-61-16,-4 11-42 16,-10 6 36-16,-12 2-33 15,-9 2-5-15,0-2-7 0,-20-1-21 16,-21-4 20-16,-2-5-50 15,3-8 9-15,10-5 41 16,10-5-6-16,11-4 7 16,9 0 3-16,0 0 7 15,15 0-17-15,22 0 7 16,10 0 0-16,4 5 13 16,-1 20-11-16,-7 10 19 15,-6 14 24-15,-7 8-18 16,-10 7 72-16,-9-5-27 15,-11 2-35-15,0-14 11 16,-37-5-30-16,-10-6-6 16,-13-11-12-16,-7-11-57 15,-37-14-121-15,14 0-474 16,3-6-1364-16</inkml:trace>
  <inkml:trace contextRef="#ctx0" brushRef="#br0" timeOffset="2465">0 1501 1590 0,'0'0'399'16,"0"0"-220"-16,0 0-25 0,0 0 100 15,0 0-81-15,0 0 6 16,0 0-36-16,171 4-51 15,-91-4 17-15,15 0-40 16,18 0-41-16,44 0 34 16,56 0-34-16,62 0-2 15,15-2-1-15,-8 2-25 16,-18 0 21-16,-21-2-21 16,20-7 0-16,9 0 0 15,-9-1 0-15,-25 4-2 16,-51 6-8-16,-49 0-22 15,-36 0 31-15,-7 0-20 16,9 0 7-16,6 0 14 0,0 3-23 16,-20-3-23-1,-9 0-104-15,-29-3-173 0,-18-12-425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21.047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446 73 1176 0,'0'0'262'16,"0"0"-162"-16,0 0 26 16,0 0-17-16,0 0-30 15,0 0-31-15,0 0-18 16,-5 0 46-16,2 0 9 16,0 0 13-16,-3 0 13 0,3 0-54 15,-5 0-7-15,2 0 26 16,-1 0-26-16,4-3-1 15,3 2-35-15,-4-6-13 16,-2 5 5-16,-1-5 1 16,-7 1-1-16,-3 3 9 15,-9 0-15-15,-7 3 9 16,-7 0-9-16,-8 19 0 16,2 10 8-16,2 10-6 15,4 4 37-15,7 5-11 16,10 0-19-16,9-7 30 15,11 0-39-15,3-15 0 16,14-5 3-16,29-9 9 0,16-12-6 16,16 0-6-1,8-18-55-15,-2-19 10 0,-8-4-21 16,-10-2 31-16,-19 7 35 16,-15 10 16-16,-15 7 68 15,-8 13 14-15,-6 6 66 16,0 0 5-16,0 6-95 15,-20 33-46-15,-6 19-4 16,0 19-16-16,2 11 37 16,7 2-45-16,11 1 10 15,1-7-10-15,5-12 0 16,0-10 0-16,0-9-1 16,-3-14 2-16,-12-10 14 15,-13-9-15-15,-12-4 1 16,-13-6 12-16,-11-8-13 0,-2-2-16 15,2 0 10-15,10-15-41 16,15-8 17-16,19-11-88 16,20-8-145-16,12-39-205 15,32 12-115-15,7 4-1146 0</inkml:trace>
  <inkml:trace contextRef="#ctx0" brushRef="#br0" timeOffset="287">799 212 1255 0,'0'0'725'16,"0"0"-563"-16,0 0 3 15,0 0 49-15,185-41 20 0,-142 41-55 16,-10 0-107-16,-7 21 8 16,-9 12-45-16,-17 16-2 15,0 10 27-15,-26 14-30 16,-24 4-3-16,-7 5-2 15,-1-12-19-15,12-8 35 16,13-17-41-16,13-13 0 16,17-10-6-16,3-4-3 15,13 0 8-15,33-3-46 16,21-4-47-16,20-1 19 16,71-10-163-16,-25 0-143 15,-12-10-301-15</inkml:trace>
  <inkml:trace contextRef="#ctx0" brushRef="#br0" timeOffset="767">2033 194 1920 0,'0'0'367'0,"0"0"-190"15,0 0 12-15,0 0 106 16,0 0-124-16,0 0-113 15,-210-78 17-15,152 127-39 16,9 6-6-16,8 12-22 16,21-3 2-16,17-7-20 15,3-9-4-15,26-12-73 16,29-15 9-16,11-21-55 0,4 0-54 16,-6-19 29-16,-9-19 38 15,-14-8 91-15,-10 8 29 16,-14 1 42-16,-11 10 110 15,-6 10 40-15,0 8 13 16,0 5-50-16,0 4-87 16,0 0-5-16,0 28-60 15,-3 23 9-15,0 16 10 16,3 10-21-16,0 8 6 16,0 2-7-16,0-6 7 15,6-3-5-15,0-12-2 16,-6-12 0-16,0-9 6 15,-6-11-5-15,-28-13 4 16,-10-8 5-16,-11-6-4 16,-9-7-12-16,1 0 3 0,5-8-52 15,15-17-53-15,33-28-205 16,10 8-376-16,0-4-1458 0</inkml:trace>
  <inkml:trace contextRef="#ctx0" brushRef="#br0" timeOffset="948">2635 865 2805 0,'0'0'488'0,"0"0"-488"15,0 0 9-15,0 0-22 16,0 0-29-16,0 0-329 15,0 0-708-15</inkml:trace>
  <inkml:trace contextRef="#ctx0" brushRef="#br0" timeOffset="1435">3407 110 2507 0,'0'0'384'15,"0"0"-300"-15,0 0-31 0,0 0 86 16,-195-108 0-16,136 108-37 16,-2 9-90-16,4 33-3 15,17 18 6-15,13 9-14 16,21 3 13-16,6-3-14 15,20-9-23-15,33-11 13 16,10-16-79-16,12-21 0 16,-2-12-25-16,-7 0 11 15,-11-27 52-15,-12-4 19 16,-17-1 32-16,-12 2 29 16,-7 6 35-16,-4 9 44 15,-3 9 13-15,0 6-22 16,0 0-23-16,0 30-59 0,0 27-11 15,-7 15 52-15,0 17-31 16,-3 6 8-16,0 1-13 16,3-8-13-16,-5-12 15 15,-8-9-24-15,-3-12 0 16,-15-14 17-16,-2-9-17 16,-14-15-5-16,-5-12-52 15,1-5-67-15,18-33-74 16,14-11-319-16,23-14-332 0</inkml:trace>
  <inkml:trace contextRef="#ctx0" brushRef="#br0" timeOffset="1876">3917 137 2590 0,'0'0'371'0,"0"0"-256"15,0 0-23-15,0 0 104 16,0 0-61-16,0 0-92 16,0 0-5-16,-171 45-38 15,156 15 0-15,7 10-12 16,8 1 17-16,0 5-6 0,37-4 1 16,10 4 0-1,13-7-1-15,10 3-7 0,11-3 8 16,-1-3 3-16,-7-3-3 15,-15-6 14-15,-21-5-14 16,-25-8 0-16,-12-1 17 16,-20-7-17-16,-36 0-1 15,-18-9 0-15,-7-8-28 16,2-15 29-16,8-4-9 16,15-7 6-16,22-33-13 15,17-20 8-15,17-12-1 16,5-14 8-16,44-2 2 15,15-12 2-15,12 4 6 16,-2-1-9-16,-13 13 29 16,-21 15-28-16,-22 14-1 0,-18-2-20 15,-6 19-236-15,-20 5-905 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24.870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0 175 1528 0,'0'0'358'16,"0"0"-184"-16,0 0 0 16,0 0 78-16,0 0-81 15,0 0-91-15,-3 0 13 0,26 0-16 16,8 0-11-16,5-4-27 15,10-1-30-15,9-5 14 16,5 4-23-16,1-2 0 16,-9 1-9-16,-2-2 9 15,-13 3-29-15,-14 1-19 16,-6-2-38-16,-13 1 60 16,-4 0 8-16,0 0 18 15,0-3 2-15,-4 1-2 16,-10-3-3-16,-1 2-3 15,-5 5 12-15,0-5-11 16,0 2 5-16,-4 4 0 0,-4-3 6 16,-1 1-6-16,-1 1 1 15,3-2 32-15,3 3 7 16,9 0 26-16,4 0-36 16,5 3 2-16,3 0 32 15,3 0-46-15,0 0-11 16,3 0-7-16,23 0 0 15,11 0 35-15,7 9-35 16,5 6 0-16,1 1 4 16,-2 2-4-16,-5-1 0 15,-4-2-1-15,-2 2 7 16,-13-7-4-16,-4-3-2 16,-12-3 0-16,-8 3 0 0,0 6 0 15,-14 5 0-15,-24 6-60 16,-31 15-178-16,8-3-277 15,8-3-615-15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25.943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17 135 378 0,'0'0'1182'0,"0"0"-928"16,0 0-121-16,0 0 101 16,0 0-5-16,0 0-52 15,0 0-76-15,-20 0-53 0,20 0-4 16,0 0-15-16,9 0-19 15,17 0 22-15,11 0-31 16,10 0 0-16,7-9-1 16,-1 0 3-16,4-3-9 15,-7 4-10-15,-7-1 1 16,-12-2 4-16,-14 5-4 16,-10 4 14-16,-7-1 1 15,0 0 10-15,-14-3 14 16,-16-1-13-16,-1-2 2 15,-1 0 35-15,1 0-5 16,7 1 7-16,9 2 17 16,1-1-16-16,8 5 24 15,3 2-36-15,3-4-29 0,0 4 26 16,0 0-35-16,0 0-2 16,0 0-6-16,3 0 7 15,20 0-1-15,3 10 1 16,4 6 0-16,4 1 1 15,3 1-1-15,-4 0 0 16,-2-3 12-16,-8 2-11 16,-6-4 30-16,-8 2-31 15,-9 0 2-15,0 7-10 16,-46 13-35-16,-5-4-248 16,1-5-645-16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53.6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324 1057 1932 0,'0'0'341'0,"0"0"-227"16,0 0-71 0,0 0 96-16,0 0 15 0,0 0-90 15,-9 30-15-15,9-30-19 16,0 0-16-16,12-2 24 15,14-14-24-15,5 1-2 16,7-1-5-16,0 5-7 16,6 11 24-16,-4 0-15 15,3 3 6-15,-2 27 28 16,-7 15-27-16,-8 10-4 16,-6 2 3-16,-13 5-15 15,-7-2 19-15,0-2-19 16,-13-4 0-16,-15-15 21 15,-7 0-21-15,-3-12 1 16,-2-7 8-16,0-7-8 0,-1-13 24 16,3 0-25-16,0-6 0 15,4-30 5-15,-1-14-5 16,4-16-9-16,4-9-3 16,7-5 2-16,14-1-1 15,6 9 11-15,0 6 0 16,16 12-3-16,21 6 9 15,3 14 2-15,7 10 13 16,4 8-21-16,8 15 37 16,1 1-19-16,10 0 9 15,1 0-3-15,-4 0-23 16,-1 0 21-16,-8-7-22 0,-9 2 0 16,-5 1 10-1,-12 2-10-15,-4 2-66 0,2-7-35 16,-4 1-229-16,-6-3-410 0</inkml:trace>
  <inkml:trace contextRef="#ctx0" brushRef="#br0" timeOffset="459">0 593 1713 0,'0'0'354'0,"0"0"-260"16,0 0 12-16,0 0 66 15,0 0-20-15,0 0-81 16,0 0-23-16,173-144 31 16,-89 71-36-16,9-4-11 15,2-2 2-15,-5 4-12 0,-10 15 40 16,-16 14-11-16,-14 17 4 15,-13 20 27-15,-8 9 7 16,-2 16-12-16,7 34-3 16,-2 16-53-16,9 10 13 15,5 2-34-15,11-6-24 16,30 3-68-16,-6-24-376 16,-18-12-524-16</inkml:trace>
  <inkml:trace contextRef="#ctx0" brushRef="#br0" timeOffset="761">1928 1183 1602 0,'0'0'1106'16,"0"0"-866"-16,0 0-189 15,0 0 36-15,0 0 78 16,0 0-93-16,0 0-5 16,111 0-42-16,-45 0-17 0,7 0 10 15,5 0-18 1,-4 0-84-16,5 0-81 0,-15 0-291 15,-24 3-285-15</inkml:trace>
  <inkml:trace contextRef="#ctx0" brushRef="#br0" timeOffset="952">1938 1647 2633 0,'0'0'492'0,"0"0"-427"16,0 0-41-16,0 0 106 15,0 0-40-15,187 24-71 0,-36-24-19 16,-21 0-160-16,-12-13-509 16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7:59.7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121 2 1525 0,'0'0'369'16,"0"0"-189"-16,0 0-3 15,0 0 53-15,0 0-64 16,0 0-57-16,-23 0-30 15,23 0-32-15,0-2 2 16,6 2-30-16,17 0-2 16,8 0 46-16,2 8-37 15,-2 17 3-15,-5 8-4 0,-6 9-25 16,-14 8 3-16,-6 2-3 16,0 2-30-16,-29 0 28 15,-11-2-26-15,-7-11 16 16,-1-8 12-16,5-11 0 15,10-10 11-15,13-9 10 16,6-3-15-16,11 0 41 16,3 0-16-16,0-18-13 15,17-1-18-15,17-2-6 16,5 7-6-16,4 1 9 16,0 11 3-16,-2 2 12 15,-1 0-6-15,-6 12 5 16,-1 10-4-16,-5-6-7 0,-5 3 28 15,-3-1-28-15,-1-9-30 16,18-9-6-16,-6 0-268 16,-5 0-548-16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10.7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95 103 1470 0,'0'0'246'16,"0"0"-107"-16,0 0-79 16,0 0 139-16,0 0 52 15,0 0-84-15,9-3-9 16,-9 10-33-16,3 6-15 15,-3 11 6-15,0 23-64 16,0 21 12-16,0 22-4 16,-15 18-39-16,-5 10 20 0,-4-2-35 15,4-1-6-15,6-18 23 16,5-20-22-16,4-20-1 16,5-23 0-16,0-19 6 15,0-15-26-15,0 0 10 16,0-24-23-16,8-30 16 15,5-30 7-15,-3-23 3 16,-3-21 6-16,-4-4 2 16,4-1 7-16,6 13-8 15,4 20 0-15,9 22 46 0,5 21-34 16,5 24 3 0,4 18 14-16,4 15-29 0,7 13 50 15,-5 41-41-15,1 15 0 16,-15 22 36-16,-7 12-45 15,-9 17 0-15,-9-10 0 16,-3-4 9-16,-1-14-8 16,0-22-1-16,0-23-10 15,5-19-10-15,1-28 7 16,8 0-38-16,6-38 27 16,10-31 5-16,10-25 10 15,8-8-21-15,2-7 1 16,-2 6 19-16,-7 17 7 15,-9 13 0-15,-7 22-3 16,-12 18 12-16,-9 21 43 0,-3 12-25 16,-4 19 0-16,3 37 28 15,-3 22-41-15,0 15 5 16,3 10-16-16,0-3 2 16,5-7 14-16,1-12-16 15,5-12 0-15,-2-16-16 16,5-13-7-16,-3-17-101 15,9-23-187-15,-2 0-403 16,-4-11-53-16</inkml:trace>
  <inkml:trace contextRef="#ctx0" brushRef="#br0" timeOffset="406">1698 42 2065 0,'0'0'495'0,"0"0"-399"16,0 0 60-16,0 0 69 15,0 0-88-15,-200-14-50 16,163 37-51-16,7 14 7 16,13 4-43-16,8 12 0 15,9 6-1-15,0 1-7 16,6 7 6-16,28-7-18 15,7-6-10-15,8-4 28 0,7-4-31 16,4-8 24 0,4-1-1-16,-7-3 20 15,-10-5-10-15,-10 1 0 0,-14-5 0 16,-20 2 14 0,-3-1-14-16,-23 8 38 0,-34 4-11 15,-16 2-21-15,-8-2 19 16,-5-1-25-16,10-6 1 15,7-14 0-15,26-11-1 16,20-6-23-16,20-6-93 16,17-63-217-16,26 6-310 15,9-4-258-15</inkml:trace>
  <inkml:trace contextRef="#ctx0" brushRef="#br0" timeOffset="805">2189 226 1618 0,'0'0'653'0,"0"0"-494"16,0 0-54-16,0 0 157 15,0 0-15-15,55 174-43 16,-38-83-141-16,-2 8-29 16,2 2 17-16,0-1-33 15,0-12 16-15,-4-16-34 16,-2-24 0-16,-5-21 2 15,-3-17-2-15,-3-10-8 16,0-12 8-16,0-38-24 16,0-25 16-16,-6-18-8 0,-11-17-1 15,0-14 2-15,1-5 8 16,2 9 7-16,5 5-1 16,9 24 2-16,0 28 20 15,0 24-20-15,20 25 1 16,13 14 43-16,10 0-29 15,7 6-4-15,4 17-7 16,6 1 4-16,1 1 7 16,-2-8-16-16,4 0-45 15,-2-14-27-15,5-3-166 16,-11 0-278-16,-26-9-195 0</inkml:trace>
  <inkml:trace contextRef="#ctx0" brushRef="#br0" timeOffset="1016">2304 590 2131 0,'0'0'533'0,"0"0"-475"16,0 0 35-16,0 0 109 15,0 0-35-15,174 9-75 16,-94-9-74-16,0-6-8 15,-6 3-10-15,-15 3-52 16,-19 0-152-16,-17 26-379 0,-18 8-256 16</inkml:trace>
  <inkml:trace contextRef="#ctx0" brushRef="#br0" timeOffset="1202">2351 1071 2162 0,'0'0'671'16,"0"0"-547"-16,0 0 18 16,0 0 51-16,0 0-46 15,0 0-36-15,203-25-87 16,-123 21-18-16,7-2-12 16,34 3-45-16,-22 3-313 15,-15 0-916-15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13.0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828 745 1899 0,'0'0'356'0,"0"0"-260"0,0 0-81 15,0 0 150-15,0 0 3 16,0 0-85-16,-78-25 0 16,46-3-46-16,-9-10 8 15,-5-9 10-15,-5-11-53 16,1-6 34-16,-4-4-25 15,7-5 0-15,4 7 49 16,10 6-39-16,6 8-20 16,11 14 10-16,2 7-1 15,8 10 17-15,-2 8-27 16,8 7 0-16,0 2 3 16,0 4-3-16,0 0-1 15,0 0 0-15,0 0-13 0,0 0 5 16,0 0-54-16,0 0-40 15,0 2-11-15,0 6-126 16,0-1-221-16,0-1-222 0</inkml:trace>
  <inkml:trace contextRef="#ctx0" brushRef="#br0" timeOffset="426">12 267 16 0,'0'0'1822'16,"0"0"-1489"-16,0 0-232 15,0 0 99-15,0 0 87 16,0 0-108-16,0 0-87 16,-14-5-52-16,14-12-22 0,17-7 33 15,10-10-29 1,7-4 16-16,-5 1 17 0,1 4-7 15,-2 7 27-15,-2 4-21 16,-3 7-24-16,1 3 33 16,7 9-45-16,1 3-11 15,12 0 7-15,13 9-14 16,47 18-20-16,-11-9-167 16,-6-5-511-16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6.2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0 630 2704 0,'0'0'465'16,"0"0"-465"-16,91-196-83 15,-39 103 83-15,-1 2 36 16,-3 8 12-16,-13 14-26 16,-5 20-21-16,-13 19 62 15,-8 14 36-15,-9 13-11 16,0 3-2-16,0 19-70 16,0 40-8-16,0 56-8 15,0 66 46-15,0 55 26 16,-9 13-39-16,3-46 9 0,2-60-6 15,4-64-27-15,0-24-9 16,4-3-6-16,14-5-88 16,-4-12-79-16,1-22-454 15,-8-13-652-15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14.7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5 495 1588 0,'0'0'298'0,"0"0"-155"0,0 0 33 16,0 0 72-1,0 0-54-15,0 0-90 0,-9-20-13 16,9 14-52-16,9-6-9 16,21-8 15-16,10-10-20 15,15-6 10-15,5-10-19 16,10-1-16-16,-1-6 22 16,1 6-22-16,-2 4 0 15,-9 5 1-15,-11 7 5 16,-15 13-12-16,-10 3-18 15,-6 9-64-15,-3 4-24 16,-1-3-60-16,-2 5-2 16,-11 0-51-16,0 0-165 15,0 0-991-15</inkml:trace>
  <inkml:trace contextRef="#ctx0" brushRef="#br0" timeOffset="341">379 52 1940 0,'0'0'524'0,"0"0"-463"16,0 0 40-16,0 0 127 15,0 0-81-15,0 0-62 16,0 0-85-16,17-32 10 15,20 30-13-15,10-5 5 16,10 5-2-16,4-4 0 16,5 3 6-16,-2 3 1 0,0 0-7 15,-12 0 0-15,-8 0 20 16,-18 0-19-16,-9 0 38 16,-17 16 57-16,0 5-28 15,-6 13 13-15,-28 9-81 16,-10 9-1-16,-11 10-98 15,3-12-443-15,12-19-2013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22.2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1423 0,'0'0'763'0,"0"0"-574"16,0 0-120-16,0 0 9 15,0 0 125-15,0 0-63 16,0 21-73-16,0-21 19 16,3 0-39-16,-3 0-27 15,3 0-20-15,5 0-73 16,-2 0-283-16,-6 0-731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22.3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2390 0,'0'0'503'0,"0"0"-452"16,0 0-51-16,0 0-312 16,0 0-1182-16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24.4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0 894 1872 0,'0'0'341'16,"0"0"-310"-16,0 0-13 15,0 0 25-15,0 0 1 16,184-144-13-16,-134 89-25 16,-7 1 30-16,-6 3 48 15,-13 9 35-15,-4 15 19 16,-9 8-7-16,-8 11 5 15,-3 8-1-15,0 0-29 0,0 6 5 16,0 30-68-16,0 22-42 16,0 19 32-16,-8 13-33 15,2 6 0-15,6-2-6 16,0-17 14-16,0-11-16 16,0-11-46-16,11-19-139 15,4-11-270-15,-1-17-430 0</inkml:trace>
  <inkml:trace contextRef="#ctx0" brushRef="#br0" timeOffset="175">728 1236 2199 0,'0'0'529'0,"0"0"-385"16,0 0-67-16,0 0 70 15,0 0-113-15,0 0-34 16,0 0-367-16,28-60-387 0</inkml:trace>
  <inkml:trace contextRef="#ctx0" brushRef="#br0" timeOffset="480">1314 512 2049 0,'0'0'463'0,"0"0"-379"15,0 0 39-15,-144 166 80 16,98-100-92-16,2 0-53 16,7-7-19-16,7-7-18 15,10-20 11-15,13-7-15 16,7-13-16-16,0-6 12 15,17 0-13-15,20-6 0 16,16 0 0-16,4 0-8 16,10 0 8-16,2 0-10 15,3 0-23-15,-6 0 7 16,1 0-10-16,3 0-139 16,-16 0-193-16,-21 0-286 0</inkml:trace>
  <inkml:trace contextRef="#ctx0" brushRef="#br0" timeOffset="686">1601 753 1610 0,'0'0'762'0,"0"0"-570"16,0 0-116-16,0 0 158 15,-9 168-50-15,4-87-106 16,5 0-21-16,0 1-48 15,0-5-3-15,0-4-6 16,0-14-83-16,0-4-155 16,0-13-282-16,8-23-300 0</inkml:trace>
  <inkml:trace contextRef="#ctx0" brushRef="#br0" timeOffset="1149">2162 699 2143 0,'0'0'459'16,"0"0"-311"-16,0 0 16 16,0 0 57-16,0 0-107 15,-190-17-63-15,163 23-11 16,4 16-32-16,6 9-7 0,8 8-1 15,9 2-6-15,0 5 5 16,12 2-31-16,25-1-9 16,10-1 23-16,7-1-12 15,-1-6 20-15,-2-3 8 16,-5 3 2-16,-5-3 6 16,-9 1-6-16,-8-5 0 15,-7 2 6-15,-17-7-6 16,0 0 24-16,-10-1-12 15,-30-1-11-15,-11-7-2 16,-2-2 1-16,-1-13-1 16,10-3 1-16,12-3 0 0,18-37-9 15,14-14 5-15,0-21-10 16,40-16 5-16,14-4 6 16,5-5-18-16,-1 10 3 15,-12 15 8-15,-9 20 2 16,-7 20-47-16,-10 13-201 15,-6 16-439-15</inkml:trace>
  <inkml:trace contextRef="#ctx0" brushRef="#br0" timeOffset="1455">2700 1002 2112 0,'0'0'495'16,"0"0"-423"-16,0 0-71 15,0 0 53-15,0 0 28 16,90-183-63-16,-56 138-17 16,-7 8 10-16,-10 13 0 15,-3 12 62-15,-11 12-17 16,-3 15 33-16,0 36 19 15,0 24-29-15,-14 16-26 16,1 4-10-16,6-7-35 0,4-9-9 16,3-13-10-1,0-12-162-15,20-18-290 0,-3-17-328 16</inkml:trace>
  <inkml:trace contextRef="#ctx0" brushRef="#br0" timeOffset="1755">3172 896 1850 0,'0'0'288'0,"0"0"-138"15,0 0 33-15,0 0 13 16,0 0-17-16,158-183-83 15,-135 152-17-15,-11 11 23 16,-1 8-15-16,-8 12 12 0,-3 3-25 16,0 32-24-16,0 21 1 15,0 10-29-15,0 7 11 16,0-3-31-16,-6 5-2 16,1-13-12-16,5-3-101 15,0-5-149-15,18-15-256 16,2-15-135-16</inkml:trace>
  <inkml:trace contextRef="#ctx0" brushRef="#br0" timeOffset="2050">3700 1077 1916 0,'0'0'338'16,"0"0"-149"-16,0 0-15 15,143-171 31-15,-98 120-45 16,-2-7-73-16,-10 14-5 16,-7 7 26-16,-9 13-14 15,-6 11 13-15,-8 13-49 16,-3 0-2-16,0 25 25 16,0 25-47-16,0 21-5 15,0 7-11-15,-3 6-17 16,-8-3-2-16,2-6-16 15,6-6-101-15,3-11-16 0,0-4-149 16,3-18-483-16,17-13-894 16</inkml:trace>
  <inkml:trace contextRef="#ctx0" brushRef="#br0" timeOffset="2300">4936 1056 2329 0,'0'0'483'16,"0"0"-374"-16,0 0 109 15,0 0-14-15,0 0-138 16,211-54-46-16,-157 45-20 15,-1 6-82-15,16 3-101 16,-14 0-321-16,-12 6-513 0</inkml:trace>
  <inkml:trace contextRef="#ctx0" brushRef="#br0" timeOffset="2471">5016 1399 2621 0,'0'0'462'16,"0"0"-391"-16,0 0 89 0,0 0-19 15,0 0-111-15,231 24-30 16,-134-24-180-16,-6-12-580 0</inkml:trace>
  <inkml:trace contextRef="#ctx0" brushRef="#br0" timeOffset="3492">4469 196 2036 0,'0'0'295'15,"0"0"-221"-15,0 0 3 16,0 0 50-16,0 0-51 16,39-165-26-16,-2 146-48 15,3 7 4-15,-2 12 4 16,-6 0-10-16,-4 24 79 16,-15 22 20-16,-13 8-38 15,0 12 8-15,-38 2-29 0,-11 5 4 16,-7-7-11-16,2-10-23 15,10-15 25-15,18-14-34 16,12-12 0-16,14-13-1 16,0 1-3-16,17-3-6 15,33 0 2-15,24 0 7 16,19 0-6-16,11 0-9 16,40-5-78-16,-25-2-157 15,-24 3-621-15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32.8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0 421 1249 0,'0'0'551'16,"0"0"-432"-16,0 0-72 15,0 0 83-15,0 0 25 16,0 0-88-16,107-111-26 16,-70 60-29-16,1-3 15 15,-6 1 47-15,-8-1 6 0,-7 10 39 16,-3 13 2-16,-8 14-11 16,-6 11 16-16,0 6-33 15,0 3 18-15,0 39-44 16,0 25-55-16,0 26 37 15,0 12-47-15,0 6 4 16,0-8-11-16,9-13 5 16,8-15-34-16,3-19-74 15,14-19-187-15,-4-21-401 16,-4-16-1358-16</inkml:trace>
  <inkml:trace contextRef="#ctx0" brushRef="#br0" timeOffset="331">700 30 2065 0,'0'0'466'16,"0"0"-409"-16,0 0-19 16,0 0 137-16,0 0 6 15,0 0-114-15,213 77-55 16,-137-66 18-16,-4-6-30 15,-13-5 0-15,-11 0-8 16,-19 0 7-16,-9 0 1 16,-13 0 1-16,-7 0 25 0,0 6 91 15,0 18-30-15,0 16-34 16,-13 15-5-16,-4 16-31 16,0 7 14-16,3 0-31 15,8-5 8-15,3-7-17 16,3-10 9-16,0-8-72 15,0-2-118-15,0-17-405 16,-6-7-369-16</inkml:trace>
  <inkml:trace contextRef="#ctx0" brushRef="#br0" timeOffset="511">1006 659 2096 0,'0'0'553'0,"0"0"-416"16,0 0-15-16,0 0 20 16,0 0-14-16,0 0-98 15,0 0-30-15,235-30-152 16,-163 0-500-16,-11 2-1601 0</inkml:trace>
  <inkml:trace contextRef="#ctx0" brushRef="#br0" timeOffset="700">1749 851 2422 0,'0'0'585'0,"0"0"-536"16,0 0-49-16,0 0-75 15,0 0-390-15,0 0-1097 0</inkml:trace>
  <inkml:trace contextRef="#ctx0" brushRef="#br0" timeOffset="1186">2062 216 2328 0,'0'0'348'16,"0"0"-259"-16,0 0-40 15,0 0 39-15,174-27-26 16,-114 20-54-16,-2 3-7 16,-6-3-2-16,-11 1-13 15,-18 3-10-15,-9 3-43 16,-14-2 57-16,0 2 10 15,-20-4 18-15,-24 4-2 16,-10 0 36-16,-8 0-31 16,-1 0 29-16,2 6-13 15,10 10 6-15,12-1 43 0,8-1-41 16,19 6-20 0,7-1-13-16,5 9-3 0,0 0-1 15,20 4-8-15,14 4-11 16,7 0 4-16,2-2 2 15,0 1 2-15,-2-1-3 16,-6 1 12-16,0 3-12 16,-9-6 6-16,-9 2 0 15,-11-5 24-15,-6-2-22 16,0 1 32-16,-35-5-26 16,-14-2-8-16,-3-6-12 15,2-4-56-15,10-11-80 16,17-11-115-16,12-19-353 15,11-6-336-15</inkml:trace>
  <inkml:trace contextRef="#ctx0" brushRef="#br0" timeOffset="1667">2771 169 2192 0,'0'0'314'0,"0"0"-209"16,0 0 126-16,0 0-82 16,0 0-79-16,0 0-25 15,187-17-45-15,-140 17 11 16,-7 0-11-16,0 0-1 16,-5 4-10-16,-12 0 11 0,-8-4 0 15,-7 0 0-15,-8 0 1 16,0 0 52-16,-11 0-26 15,-21 0-27-15,-12-8 41 16,-10 8-26-16,-2 0 6 16,-7 0 16-16,5 13-31 15,9 11 37-15,8 7-11 16,18-3-32-16,12 4 22 16,11 3-22-16,0-1-1 15,14 2 1-15,19 0-13 16,10-4 11-16,5 2-14 15,-1-6 1-15,2-2 4 0,-2 1 17 16,-4-2-6 0,-9-4 26-16,-10-4-25 0,-18-5 35 15,-6 4-19-15,-3 2-1 16,-41 3-11-16,-16 6-5 16,-13 3-111-16,-45 17-142 15,22-10-485-15,1-3-1421 0</inkml:trace>
  <inkml:trace contextRef="#ctx0" brushRef="#br0" timeOffset="2132">185 1157 2074 0,'0'0'556'0,"0"0"-482"16,0 0 117-16,0 0-16 16,0 0 28-16,211-13-93 0,-38 3-59 15,51 7-4-15,24 3-17 16,1 0 18-16,-7 0-35 16,-13 0 11-16,6 0 32 15,-15 0-44-15,-36 0-12 16,-43-9 0-16,-41 0 3 15,-17 0-9-15,-2 3-8 16,-8-3-20-16,-10 2 23 16,-32 3-52-16,-21-1-9 15,-10 4-27-15,-47 1-179 16,-10-7-433-16,-2 7-1246 0</inkml:trace>
  <inkml:trace contextRef="#ctx0" brushRef="#br0" timeOffset="2786">1437 1561 1967 0,'0'0'382'0,"0"0"-256"16,0 0 60-16,0 0 85 16,0 0-109-16,-46-166-66 15,20 149-14-15,2 8-10 16,-7 9 13-16,5 0-50 15,-3 0-20-15,1 26 4 16,1 14-19-16,7 11 5 16,11 3-5-16,9 9 0 15,0 0-4-15,6-2 4 16,20-4-3-16,8-6-8 16,7-3 16-16,2-4-11 15,1-4 6-15,-1-5 0 16,0 5 5-16,1-5-5 0,-1 3-2 15,1-3-7 1,-7 5 18-16,-8-14-6 0,-9 8-3 16,-10-8 2-16,-10-4 4 15,0 5-6-15,-16-4 0 16,-24 2-1-16,-11-7-4 16,-5-3-2-16,-4-11 7 15,-1-4 0-15,8-4-8 16,10-29 8-16,9-11 0 15,14-13-6-15,20-10 15 16,0-3-10-16,26-1 1 16,28 0 0-16,13 5 6 0,6 7-6 15,-2 1 0 1,-10 10 8-16,-12 8-2 16,-12 11-12-16,-18-12-44 0,-8 7-300 15,-11 4-1077-15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9:05.2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1993 0,'0'0'668'16,"0"0"-514"-16,0 0-154 15,0 0-30-15,0 0 30 16,0 0-209-16,0 0-604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9:05.4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1971 0,'0'0'811'0,"0"0"-657"16,0 0-94-16,0 0-60 16,0 0-15-16,0 0-855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8:57.5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578 149 1177 0,'0'0'724'15,"0"0"-566"-15,0 0-109 16,0 0 53-16,0 0 121 16,0 0-25-16,-29 13-136 15,18 28-21-15,5 13 50 16,0 10-20-16,-2 11-2 15,5-2-18-15,0 2-17 16,-1 3 28-16,-2-3-52 16,-1-3-9-16,0-9 18 15,-2-11-18-15,1-10-1 16,2-16 0-16,3-11-13 16,0-5-37-16,3-10-86 0,0 0-152 15,0-10-264-15,-5-17-482 0</inkml:trace>
  <inkml:trace contextRef="#ctx0" brushRef="#br0" timeOffset="278">0 77 1622 0,'0'0'354'16,"0"0"-203"-16,0 0-42 0,0 0 70 16,0 0-44-16,0 0-62 15,0 0-13-15,95-21 71 16,-29 14-18-16,10 5-77 16,11-5-12-16,8-3 9 15,1 1-27-15,4 2-6 16,-3-5-52-16,17 12-150 15,-27 0-168-15,-23 0-323 0</inkml:trace>
  <inkml:trace contextRef="#ctx0" brushRef="#br0" timeOffset="775">772 700 1879 0,'0'0'381'16,"0"0"-242"-16,0 0-115 15,0 0 77-15,0 0 39 16,0 0-23-16,0 0-48 15,174 40-55-15,-117-40-8 0,7 0-6 16,2-16 1 0,4-11-6-16,-3-5 5 0,-10-2-29 15,-14 0 28-15,-12-7-20 16,-24 7 16-16,-7 1 5 16,-7 6 8-16,-33 3 41 15,-11 9-18-15,-5 9-11 16,-4 6 29-16,-1 0-8 15,4 21 9-15,7 10 3 16,10 10-20-16,7 1 19 16,13 9-29-16,9 5-16 15,11-6 19-15,0 7-26 16,14-6 6-16,19-3-6 16,10-8 0-16,5-13-9 15,8-7-27-15,8-13-42 0,2-7-53 16,38-7-186-16,-17-13-314 15,-6-7-890-15</inkml:trace>
  <inkml:trace contextRef="#ctx0" brushRef="#br0" timeOffset="1300">1972 550 610 0,'0'0'234'16,"0"0"-49"-16,0 0 10 15,0 0 59-15,0 0-27 16,0 0-61-16,0 0 48 15,6-81 28-15,-9 67-22 16,-9 10-17-16,-5-9-24 16,-7 13-43-16,-10 0-42 15,-1 0-13-15,-9 17-45 16,1 11-21-16,6 6 12 16,2-1-25-16,18 7-2 0,11-5-6 15,6-1 6-15,0-2-15 16,23 1-9-16,15-6-24 15,5-6 10-15,7 0-26 16,1 3 19-16,-2-9 6 16,-2 0-18-16,-7 3 50 15,-10-2-7-15,-10 1 14 16,-15-4 8-16,-5 8 5 16,-11-1 37-16,-30-1-31 15,-11 4-19-15,-6 1 12 16,-2-2-12-16,10-10-10 15,13-12-5-15,20 0-93 16,17-18-221-16,14-15-283 0,15-3-913 16</inkml:trace>
  <inkml:trace contextRef="#ctx0" brushRef="#br0" timeOffset="1529">2356 14 2067 0,'0'0'528'16,"0"0"-389"-16,0 0-38 15,0 0 80-15,0 216 3 16,0-110-104-16,0 2-44 16,0 4-20-16,0-3-15 15,14-17-2-15,2-11-21 0,1-14-104 16,-6-13-161-16,-5-21-322 15,-6-18-381-15</inkml:trace>
  <inkml:trace contextRef="#ctx0" brushRef="#br0" timeOffset="1692">2177 562 2105 0,'0'0'502'0,"0"0"-393"15,0 0 51-15,0 0 23 16,0 0-34-16,0 0-95 16,266-18-54-16,-173 0-232 0,-12 9-669 15</inkml:trace>
  <inkml:trace contextRef="#ctx0" brushRef="#br0" timeOffset="2388">3397 744 1861 0,'0'0'234'16,"0"0"-175"-16,0 0-50 15,0 0 87-15,169 0-7 16,-121-20-45-16,1-7-4 0,-5-11-34 16,-4-9 54-16,-7 6-25 15,-13-8-7-15,-12 2 60 16,-8 1 5-16,0 2-4 15,-35 4 11-15,-8 9-34 16,-10 5 6-16,-1 14-3 16,-6 12-17-16,7 0 29 15,-1 0-49-15,10 34 5 16,9 7-6-16,10 22-11 16,12 12-1-16,13 13-8 15,0 4-2-15,13 5 3 16,18 2-11-16,-2-12-1 0,5-5 0 15,-7-4 1-15,-7-18 10 16,-11-5-11-16,-4-8 0 16,-5-20 12-16,0-6-10 15,-28-8 2-15,-2-7-4 16,-10-6 6-16,3 0-12 16,4 0-1-16,10-27-40 15,12-7-57-15,19-34-208 16,25 11-463-16,10 8-1078 0</inkml:trace>
  <inkml:trace contextRef="#ctx0" brushRef="#br0" timeOffset="2587">4386 535 2280 0,'0'0'457'15,"0"0"-336"-15,0 0-31 16,0 0 1-16,0 0-6 16,206-18-85-16,-155 18-55 15,5 0-183-15,-9 0-296 16,-16 9-368-16</inkml:trace>
  <inkml:trace contextRef="#ctx0" brushRef="#br0" timeOffset="2742">4493 851 2032 0,'0'0'467'0,"0"0"-366"0,0 0 76 16,0 0-34-16,0 0-90 16,237-28-53-16,-150 22-282 15,-3-5-405-15</inkml:trace>
  <inkml:trace contextRef="#ctx0" brushRef="#br0" timeOffset="3057">5378 237 2464 0,'0'0'505'16,"0"0"-350"-16,0 0-74 15,0 0 52-15,0 0 17 16,-161 218-66-16,161-129-34 16,0-2-50-16,14 0 0 15,29-12 0-15,11-11-53 16,5-23-17-16,8-32-23 16,1-9 15-16,-9-30 48 15,-5-37-4-15,-13-12 34 16,-15-21 37-16,-20-9 15 15,-6-2-2-15,-17 14-22 0,-39 18-28 16,-71 33-5 0,14 19-248-16,-11 27-836 0</inkml:trace>
  <inkml:trace contextRef="#ctx0" brushRef="#br0" timeOffset="4678">2862 832 958 0,'0'0'197'0,"0"0"-83"15,0 0 47-15,0 0 34 16,0 0-46-16,0 0-82 16,0 0-51-16,-5-26 9 15,5 20-3-15,0 3 31 16,0-1 26-16,0 4-20 16,0 0 42-16,0 0 7 0,0 0-11 15,0 0 18-15,0 0-19 16,0 13 2-16,0 19 6 15,-6 15-38-15,-3 20-23 16,-5 6 5-16,-3 14-15 16,-3 6 19-16,-4 3-43 15,1 4-7-15,3-7 17 16,8-11-13-16,4-11-6 16,8-16 8-16,0-16-7 15,0-12 27-15,0-11-28 16,0-6 0-16,0-10 27 15,0 0-18-15,0 0 18 16,0 0-3-16,3 0-6 0,-3 0 31 16,5 0-41-1,-2 0-7-15,0 0 34 0,0 0-18 16,-3 0-3-16,3 0-4 16,0 0-8-16,2 0 25 15,-2 0-27-15,0 0 0 16,-3 0 13-16,0 0-11 15,3 0 2-15,-3 0 2 16,0 0-5-16,0 0 40 16,3 0-26-16,-3 0-5 15,0 0 29-15,0 0-24 16,0 0 2-16,0 0-17 16,0 0 6-16,0 0 0 15,0 0-6-15,0 0 0 16,0 0 6-16,0 0-4 0,0 0-2 15,0 0 0-15,0 0 6 16,0 0 15-16,0 0-14 16,0 0-7-16,0 0 13 15,0 0-12-15,0 0 4 16,0 0 1-16,3 3-5 16,0 1 18-16,-3-4-19 15,5 0-7-15,-5 0 6 16,0 3 2-16,0-3 12 15,0 0-13-15,0 0 0 16,0 0 1-16,3 0-1 16,0 0 0-16,0 0-1 0,8 0 2 15,-5-10 9-15,4 4-10 16,-7 6 1-16,1-4-2 16,-1 4 2-16,-3 0-1 15,0 0 0-15,0 0 1 16,0 0 3-16,0 0-4 15,0 0 0-15,0 0 19 16,0 0-19-16,0 0 0 16,0 0-1-16,0 0 2 15,0 0 4-15,0 0-5 16,0 0 0-16,0 0-2 16,0 0 2-16,0 0 0 15,0 0 0-15,0 0 11 16,0 0-11-16,0 0 0 15,0 0 0-15,0 0 1 0,0 0 0 16,0 0-1-16,0 0 0 16,0 0 0-16,0 17 2 15,-3 7-2-15,-11 3-3 16,-3 6-9-16,5 7 12 16,-5-14-1-16,6 1-15 15,5-3-7-15,0-9 22 16,6 0-50-16,0-9-62 15,0 0-41-15,0 0-93 16,0-6-4-16,0 7 55 16,0 2 34-16,0 2 46 15,0-4-38-15,0-1 70 16,0-6 68-16,0 0 1 0,0 0 7 16,0 0 0-16,0 0 8 15,0 0 12-15,0 0 0 16,3 0-12-16,3-6 20 15,2-1-8-15,1 2-10 16,8-10-2-16,0-4-109 16,-5 4-223-16</inkml:trace>
  <inkml:trace contextRef="#ctx0" brushRef="#br0" timeOffset="5221">2811 797 1568 0,'0'0'370'16,"0"0"-194"-16,0 0-51 0,0 0 60 16,0 0-30-16,0 0-88 15,0 0-67-15,173-19-70 16,-98 25-237-16,-12 10-390 0</inkml:trace>
  <inkml:trace contextRef="#ctx0" brushRef="#br0" timeOffset="5595">2721 1869 1698 0,'0'0'348'0,"0"0"-182"16,0 0-126 0,0 0 81-16,0 0 75 0,0 0-108 15,0 0-79-15,190 34-9 16,-109-34-211-16,-8 6-394 0</inkml:trace>
  <inkml:trace contextRef="#ctx0" brushRef="#br0" timeOffset="6254">3677 1903 1652 0,'0'0'384'16,"0"0"-232"-16,0 0-114 0,0 0-18 15,0 0 46 1,0 0 32-16,0 0-80 0,100-60-11 16,-46 39-7-16,-1-7 3 15,-7 5-3-15,-6 2 0 16,-9-7-2-16,-18 8-4 15,-10-1 12-15,-3 2-1 16,-13-1 18-16,-27 1 0 16,-9 4 55-16,-9 3 7 15,-2 12 30-15,4 0 33 16,5 0-46-16,10 27-13 16,15 12-20-16,12 16-30 0,8 5 5 15,6 6-44 1,0 7 7-16,11 2 2 0,4-9-9 15,2-4 0 1,-6-1-1-16,-11-10 7 0,0-9 8 16,0-9-14-16,-14 0 0 15,-15-13 10-15,-5-1-8 16,1-4 5-16,2-15-7 16,8 0-23-16,9 0-5 15,14-21-163-15,11-5-189 16,18-8-325-16</inkml:trace>
  <inkml:trace contextRef="#ctx0" brushRef="#br0" timeOffset="6474">4476 1882 2386 0,'0'0'560'15,"0"0"-487"-15,0 0-65 16,0 0 30-16,0 0 28 16,190 0-39-16,-134 0-27 15,2 0-21-15,-1 3-52 16,-7 15-166-16,-10 4-357 16,-23-5-361-16</inkml:trace>
  <inkml:trace contextRef="#ctx0" brushRef="#br0" timeOffset="6668">4560 2044 2172 0,'0'0'487'0,"0"0"-423"15,0 0 63-15,0 0 32 16,0 0-29-16,173 0-130 15,-120-6-23-15,18-2-72 16,-15 1-289-16,-13 1-512 0</inkml:trace>
  <inkml:trace contextRef="#ctx0" brushRef="#br0" timeOffset="6872">4780 1608 2083 0,'0'0'467'0,"0"0"-385"16,0 0 91-16,-24 160 82 15,21-85-105-15,-4 7-94 16,3-1-17-16,4-3-39 16,0-12-33-16,0 9-118 15,11-27-347-15,6-15-358 0</inkml:trace>
  <inkml:trace contextRef="#ctx0" brushRef="#br0" timeOffset="7232">5518 1576 2194 0,'0'0'684'0,"0"0"-549"15,0 0-77-15,0 0 131 16,0 0-26-16,-160 218-63 16,120-136-37-16,13-1-62 15,16 0 5-15,11 0-6 16,0-2-12-16,35-13-15 0,28-18-31 16,27-14-25-16,23-30 58 15,8-4 4-15,-5-38-40 16,-18-34 31-16,-31-18 30 15,-24-10 56-15,-29-15 18 16,-14 2-19-16,-11 0 28 16,-41 18-38-16,-15 23-12 15,-14 24-24-15,-2 21-9 16,10 21-54-16,9 6-170 16,24 27-604-16,20-1-1526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09:11.8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1868 770 2320 0,'0'0'490'15,"0"0"-464"-15,0 0 10 16,0 0 119-16,0 0-49 16,0 0-37-16,188-12-69 15,-125 6-37-15,1 6-44 16,12 0-205-16,-16 0-403 15,-16 15-32-15</inkml:trace>
  <inkml:trace contextRef="#ctx0" brushRef="#br0" timeOffset="188">1885 1194 2244 0,'0'0'481'0,"0"0"-400"16,0 0 47-16,0 0 19 16,0 0-72-16,197 6-75 15,-77-6-148-15,-20-12-509 16,-5 6-1539-16</inkml:trace>
  <inkml:trace contextRef="#ctx0" brushRef="#br0" timeOffset="-953">457 409 1551 0,'0'0'377'16,"0"0"-151"-16,0 0-47 0,0 0 24 15,0 0-42-15,0 0 0 16,0 47-46-16,0 19-15 16,0 23-13-16,0 4-37 15,0 10-25-15,0-11 20 16,4-7-45-16,-4-10 0 15,0-21 0-15,4-16-7 16,-4-10-49-16,0-13-117 16,0-15-181-16,0-15-357 15,0-13-1175-15</inkml:trace>
  <inkml:trace contextRef="#ctx0" brushRef="#br0" timeOffset="-713">0 368 1870 0,'0'0'356'0,"0"0"-183"16,0 0-13-16,0 0 65 16,0 0-101-16,0 0-40 15,0 0 30-15,154 13-65 16,-74-13-10-16,7 0 3 15,6 0-40-15,2 0-2 16,1 0-2-16,31 0-163 16,-26 7-339-16,-29 2-523 0</inkml:trace>
  <inkml:trace contextRef="#ctx0" brushRef="#br0" timeOffset="-241">966 1299 1813 0,'0'0'524'15,"0"0"-437"-15,0 0 89 16,0 0 83-16,0 0-82 16,0 0-56-16,0 0-55 15,-78 2-23-15,58 24 5 16,0 1-40-16,8 8 5 16,1 3-6-16,8-3-1 15,3 5-10-15,0-8 4 16,17-5-45-16,12-7 2 15,12-7-32-15,5-10-14 16,2-3 25-16,2-3-18 16,-4-27 50-16,-9-6 3 15,-7-15-22-15,-16 1 43 16,-14 4 5-16,0-6 3 16,-17 17 21-16,-23 1 2 0,-7 6 20 15,-3 11-43-15,10 8-3 16,9 9-69-16,28 0-195 15,3 0-284-15,0 0-678 0</inkml:trace>
  <inkml:trace contextRef="#ctx0" brushRef="#br0" timeOffset="2342">3115 178 811 0,'0'0'671'0,"0"0"-466"16,0 0-87-16,0 0 40 15,0 0 51-15,0 0-29 16,-7-22-75-16,7 61-41 15,0 13 45-15,0 23-42 16,0 6-45-16,-3 6 2 16,-4 0-22-16,-3-13 8 15,3-12-3-15,-3-11-6 16,4-14 12-16,3-14-13 0,-2-11-2 16,2-3 1-16,3-9 2 15,0 0 12-15,0 0-13 16,0-34 0-16,0-13-1 15,0-13-23-15,0-13 24 16,0-8 0-16,0 0 6 16,0-7 0-16,0 2-6 15,0 11 0-15,0 11-2 16,14 15 8-16,6 11-6 16,7 17 11-16,7 5-10 15,5 12 31-15,12 4-32 16,5 0 6-16,7 7 4 0,-2 18-10 15,-1 9 0-15,-10 7-8 16,-10-2 16-16,-14 1-4 16,-9 2 2-16,-17-9-6 15,0 2 49-15,-3-7-14 16,-34 1 5-16,-13-1-5 16,-10-7-26-16,-10 3 20 15,0-3-29-15,4-6 0 16,5-6 25-16,18-6-12 15,12-3 32-15,15 0-3 16,12 0-28-16,4 0 25 16,0 0-39-16,14-3-8 15,15-6 8-15,15 3 0 0,7 6-7 16,-2 0 6-16,-2 0 2 16,-1 15-1-16,2 17 0 15,-4 14 0-15,-4 6 11 16,-4 2-10-16,1-1 11 15,-3-10-4-15,2-4-7 16,-2-12 31-16,-5-15 1 16,-5-2-20-16,-4-10 6 15,-6 0-19-15,3-10 0 16,-8-17-36-16,5-5-63 16,-2-21-125-16,-4 12-304 15,-5 7-293-15</inkml:trace>
  <inkml:trace contextRef="#ctx0" brushRef="#br0" timeOffset="3115">4130 262 1472 0,'0'0'317'16,"0"0"-109"-16,0 0 17 15,0 0 21-15,0 0-5 16,0 0-116-16,0 0 16 15,-3 81-4-15,23-12-75 16,0 15-23-16,-3 9-12 16,4-5-26-16,-4-7 17 0,-2-12-18 15,-4-12 0-15,-2-23 11 16,-1-13-11-16,-5-16-7 16,-3-5 6-16,0 0-3 15,0-33-7-15,0-18-14 16,0-11 10-16,0-26 14 15,0-5-6-15,6-15 1 16,8 2 3-16,6-6 3 16,7 23 3-16,5 14-3 15,12 23 0-15,7 25 6 16,9 11 0-16,10 16 18 16,17 0-16-16,17 0-7 15,15 0 18-15,16 0-19 0,5 0 6 16,7 0-6-16,-3 0 9 15,-7 0-13-15,-13 0 4 16,-14 0 0-16,-17 0 20 16,-16 0-20-16,-19 0 1 15,-15 0 0-15,-17 0 5 16,-6-4 2-16,-10-2-8 16,-7-1-35-16,-3-2 5 15,0 3-115-15,-9 6-141 16,-15 0-280-16,-7 0-354 0</inkml:trace>
  <inkml:trace contextRef="#ctx0" brushRef="#br0" timeOffset="3616">4629 559 1753 0,'0'0'307'16,"0"0"-207"-16,0 0-24 0,0 0 115 15,0 0-32 1,0 0-67-16,0 0-2 0,13 79-47 15,-2-40-3-15,-5 0 2 16,-6 3-30-16,3-9-12 16,-3-6 0-16,0-9-30 15,0-9 2-15,0-9-19 16,0 0 19-16,0 0-2 16,3-27 2-16,8-18 22 15,1-2-6-15,5-2 12 16,7-3-1-16,2 11 10 15,2 7-5-15,-2 13 35 16,1 14-22-16,-1 7 36 16,-1 0 13-16,-7 34 9 15,-4 7-2-15,-8 14-45 0,-6 3-4 16,0-1 2-16,0-13-26 16,0-4 0-16,0-14-77 15,0-13-99-15,21-13-99 16,-1 0-263-16,3 0-29 0</inkml:trace>
  <inkml:trace contextRef="#ctx0" brushRef="#br0" timeOffset="3794">5187 611 479 0,'0'0'1269'0,"0"0"-1026"16,0 0-136-16,0 0 54 0,0 0-37 15,0 0-59-15,0 0-65 16,177 0-102-16,-110 0-68 16,-17-7-85-1,-10 7-650-15</inkml:trace>
  <inkml:trace contextRef="#ctx0" brushRef="#br0" timeOffset="4083">5625 418 1418 0,'0'0'322'0,"0"0"-167"16,0 0 122-16,0 0 7 0,0 0-81 15,0 0-68-15,0 0-23 16,184-63-19-16,-151 76-29 16,-7 9 20-16,-6 12-22 15,-12 5-23-15,-8 0-5 16,0 9-17-16,-25-5-4 15,-7 2 11-15,2-6-18 16,2-10 0-16,16-3 10 16,12-13-16-16,0-6-9 15,12-7-9-15,29 0-32 16,8 0-70-16,40-20-136 16,-17 1-117-16,-8 4-605 0</inkml:trace>
  <inkml:trace contextRef="#ctx0" brushRef="#br0" timeOffset="4698">3028 1156 1388 0,'0'0'554'0,"0"0"-397"16,0 0-78-16,0 0 133 15,0 0 40-15,0 0-50 16,197-5-81-16,-114 5 1 0,15 0-36 16,12 0-11-16,38 0-12 15,52 0-11-15,60 0 36 16,31-4-40-16,2-12-27 16,-24-2 8-16,-69-1-29 15,-47 6 0-15,-43 4-1 16,-23 5-21-16,14 4 20 15,3 0-14-15,3 0 5 16,-17 0 2-16,-21 0 5 16,-14 0 3-16,-23 0-58 15,-4 0-45-15,-8-9-66 0,3-16-160 16,-2 5-268-16,-12-1-269 16</inkml:trace>
  <inkml:trace contextRef="#ctx0" brushRef="#br0" timeOffset="5397">3239 1462 1773 0,'0'0'394'0,"0"0"-236"16,0 0-103-16,0 0 89 15,0 0 66-15,0 0-60 16,26 185-73-16,-3-103-32 16,-3 0-10-16,1-1 9 15,-7-9-39-15,-2-18 1 16,-1-8-4-16,-8-26-2 16,3-14 0-16,-6-6-1 0,3 0-10 15,5-26 10-15,1-20-7 16,8-20 2-16,4-9 4 15,2-7 4-15,6-4 3 16,8 4-5-16,7 10 0 16,5 19 16-16,9 7-15 15,5 19 21-15,4 14 2 16,11 13-18-16,5 0 34 16,10 0-14-16,11 11 4 15,12 2-5-15,18 3-19 16,10-4 11-16,13-3-4 15,1-3-13-15,-2 0 17 16,-12-6-17-16,-13 0 0 0,-12 0-1 16,-1 0-17-16,-5 0 13 15,0 6 4-15,-1-6 2 16,-5 0 7-16,-14 0-8 16,-6 0 0-16,-10 0 0 15,-13 0 0-15,-12 0-19 16,-14 0-4-16,-21 0-68 15,-17 0-75-15,-17 7-111 16,-24 2-379-16,-8 2-840 0</inkml:trace>
  <inkml:trace contextRef="#ctx0" brushRef="#br0" timeOffset="6027">3857 2084 1313 0,'0'0'506'0,"0"0"-427"16,0 0-63-16,0 0 79 15,0 0 62-15,0 0-73 16,0 0-35-16,140-192-29 16,-117 155 52-16,-6 5 54 15,-3 4 1-15,-5 17-2 16,-6 11 3-16,-3 0-32 16,0 33 3-16,0 14-57 15,0 15-27-15,-3 4 21 16,-6 0-35-16,1-13-1 15,5-7-7-15,3-4-129 16,0-15-147-16,11-15-366 16,5-6-593-16</inkml:trace>
  <inkml:trace contextRef="#ctx0" brushRef="#br0" timeOffset="6200">4474 2018 1854 0,'0'0'339'16,"0"0"-178"-16,0 0 28 15,0 0-54-15,0 0-135 16,208 46-51-16,-141-33-209 16,-7 7-510-16</inkml:trace>
  <inkml:trace contextRef="#ctx0" brushRef="#br0" timeOffset="6763">5307 1835 1938 0,'0'0'599'16,"0"0"-483"-16,0 0-37 15,0 0 119-15,0 0-11 16,0 0-121-16,-17 204-48 15,14-153 6-15,3 3-24 16,0-14-1-16,0-5-18 16,0-10-28-16,0-10-7 15,0-15-19-15,0 0 6 0,0-9 34 16,0-24 7 0,0-12 9-16,3-10 9 0,14-11-1 15,0-2 8-15,3 2 1 16,0 4-4-16,3 15 3 15,-2 15 2-15,5 12 4 16,0 12 24-16,2 8 6 16,5 0 20-16,1 0-40 15,-2 23 21-15,3 8 24 16,-12-4-30-16,-9 5-3 16,-11-1-8-16,-3-4-19 15,-8 3 1-15,-21-9-1 0,-5-6-19 16,-2-2 19-1,-1-9-13-15,7-4 5 0,5 0 1 16,13 0 8-16,6 0-13 16,6 0-7-16,0 0-13 15,0 0 26-15,18 0-14 16,10 16 12-16,5 2 8 16,1 10 0-16,-1-2 5 15,-2-5-5-15,-5 1 0 16,3-4-1-16,6-4-86 15,17-7-157-15,-4-1-354 16,-4-6-521-16</inkml:trace>
  <inkml:trace contextRef="#ctx0" brushRef="#br0" timeOffset="7027">6096 1681 1642 0,'0'0'588'16,"0"0"-410"-16,0 0 24 16,0 0 31-16,0 0-88 15,0 0-84-15,0 0-15 16,157 0-1-16,-154 28-4 16,-3 5 11-16,0 9-41 15,-27-3 10-15,-2-1 10 16,1-4-25-16,12-10 27 15,9-13-33-15,7-5-20 16,54-6-37-16,13-17-170 0,10-13-535 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0:39.8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134 100 1058 0,'0'0'644'0,"0"0"-452"15,0 0-31-15,0 0 97 16,0 0-16-16,0 0-60 0,-34-60-31 16,31 45-38-16,3-1-16 15,0 7 13-15,0 3-35 16,0 6-14-16,0 0 0 15,0 0-26-15,0 6-8 16,20 39-27-16,17 31 27 16,6 27 18-16,7 22-20 15,-4 10-5-15,2 1-10 16,-9-10-9-16,-2-18-1 16,-2-22-4-16,-6-19 4 15,-9-21 7-15,-6-17-7 16,-8-16 0-16,-3-13 0 15,1 0 14-15,3-42 22 0,13-57 1 16,1-16-25 0,5-20 8-16,0-10-19 0,-2 32 7 15,2-2-8-15,-3 34 0 16,-6 23-6-16,-3 25 4 16,-1 18-44-16,1 15-77 15,20 0-111-15,-5 22-291 16,-3 4-292-16</inkml:trace>
  <inkml:trace contextRef="#ctx0" brushRef="#br0" timeOffset="493">1169 208 2089 0,'0'0'532'15,"0"0"-419"-15,0 0-4 16,0 0 93-16,0 189 26 15,-3-78-128-15,0 13-61 16,3 5 10-16,0-3-38 16,0-11 6-16,0-22-17 15,9-21 0-15,-1-27 19 16,-2-24-19-16,-6-21 0 16,0 0 21-16,0-41 12 15,0-32-15-15,0-24-18 16,0-19 1-16,-14-13 33 0,5-10-33 15,6 7 1 1,3 10 28-16,0 24-17 0,26 20 14 16,15 23-6-16,2 23-21 15,14 13 21-15,10 17-13 16,6 2-7-16,11 29 8 16,6 29-9-16,-4 23 19 15,-8 18-13-15,-14 12 2 16,-24 10 2-16,-17 0-10 15,-17-2 0-15,-6-4 1 16,-20-7-1-16,-26-9 12 16,-15-14-11-16,-5-14 5 15,-1-16 18-15,-3-12-23 16,10-17-1-16,2-11 0 16,6-12-45-16,8-3-56 0,-13-31-131 15,13-10-527 1,4-6-1566-16</inkml:trace>
  <inkml:trace contextRef="#ctx0" brushRef="#br0" timeOffset="839">0 1754 2460 0,'0'0'481'0,"0"0"-445"15,0 0 9-15,0 0 133 16,0 0-41-16,0 0-8 16,200 3-40-16,-86-3-14 15,41 0 3-15,38 0-14 16,-10 0 1-16,-15 0-40 15,-24 2-13-15,-28 11 5 16,8-4-17-16,0 2 0 16,-17 2 0-16,-28-7 0 15,-18-3-33-15,-21-3-73 16,-10-18-131-16,-13-21-385 0,-11-12-808 16</inkml:trace>
  <inkml:trace contextRef="#ctx0" brushRef="#br0" timeOffset="1012">2600 620 2968 0,'0'0'0'0,"0"0"-30"16,0 0-750-16,0 0 469 15,0 0-659-15</inkml:trace>
  <inkml:trace contextRef="#ctx0" brushRef="#br0" timeOffset="1127">2610 1274 2560 0,'0'0'574'0,"0"0"-499"15,0 0-75-15,0 0-89 16,0 0-643-16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6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0 609 2585 0,'0'0'714'0,"0"0"-684"0,0 0-30 15,0 0 0-15,54 180 103 16,-35-85-43-16,3 15-51 15,-4-3 3-15,-1-2-12 16,-5-18-38-16,-2-29 26 16,-1-25-75-16,-6-31-1 15,-3-2 45-15,0-45-1 16,0-31 11-16,4-22 0 16,11-14 33-16,10-7-12 15,7 11 12-15,2 20-3 0,2 29 3 16,-3 27 14-16,3 32 19 15,1 6 0-15,-1 49 43 16,4 24 2-16,-4 16-69 16,-2 7-8-16,-12-3-1 15,-4-10-27-15,-4-21 19 16,-8-22-57-16,0-22-43 16,-6-24 33-16,0-5 42 15,0-40-65-15,-12-20 39 16,5-14 46-16,7-10 13 15,0 1 8-15,13 1 5 16,28 15 54-16,6 14-16 16,13 20 9-16,6 17-3 0,-6 21-9 15,3 3 30 1,-9 46 1-16,-6 23-22 0,-11 21 3 16,-9 9-41-16,-6 2-8 15,-6-6-11-15,1-9-33 16,1-23-45-16,16-33-187 15,-2-23-327-15,0-10-384 0</inkml:trace>
  <inkml:trace contextRef="#ctx0" brushRef="#br0" timeOffset="668">1849 763 2481 0,'0'0'630'15,"0"0"-544"-15,0 0 107 0,-202-12-33 16,126 50 22-16,0 25-85 16,10 16-65-16,19 10-16 15,25 2-16-15,22 1-7 16,0-14-19-16,51-15-76 16,15-21-7-16,6-18-34 15,8-24-4-15,1-7 77 16,-12-43-5-16,-6-15 33 15,-21-7-12-15,-16-1 54 16,-11 18 12-16,-12 12 114 16,-3 27 28-16,0 16 34 15,0 10-106-15,-10 41-61 0,-2 21 14 16,9 15-26-16,3-5 12 16,0-6-21-16,34-22-44 15,5-20 43-15,4-21-62 16,1-13 16-16,-6-17 32 15,-3-32 15-15,-1-17-3 16,-9-6 3-16,1-2 0 16,-9 6 14-16,-6 21-8 15,-7 20 22-15,-4 19 34 16,0 8-35-16,3 38 0 16,1 27-18-16,7 10-8 15,8 11 22-15,10-4-23 16,6-17-12-16,13-18-15 15,4-21-55-15,2-20 67 16,-3-6-36-16,-4-27-9 0,-6-25 54 16,-6-13 3-16,-1-10 3 15,-8-1-8-15,-4 7 16 16,-4 13-2-16,-11 24 10 16,0 22 44-16,-7 10 35 15,0 26-73-15,0 37 16 16,0 15 8-16,0 7-38 15,0 2 22-15,0-13-30 16,3-15-23-16,16-19-14 16,-1-21-71-16,-2-22-53 15,-13-30-182-15,-3-21-643 0</inkml:trace>
  <inkml:trace contextRef="#ctx0" brushRef="#br0" timeOffset="1028">1269 497 2883 0,'0'0'473'0,"0"0"-473"16,0 0-4-16,0 0 4 15,98-197 61-15,-32 145-41 16,10 3-19-16,-4 9-1 15,-6 14-53-15,-10 16-16 0,-20 10-54 16,-8 0-125-16,-9 3-54 16,0 11 29-1,-1-5 4-15,8-9 86 0,2 0-33 16,5 0 122-16,0 0 94 16,-4 0 60-16,5-2 139 15,-2 2 75-15,4 0-9 16,13 0 1-16,5 0-60 15,7 0-58-15,8 0-65 16,9 0-83-16,27-44-12 16,-17-5-355-16,-12-5-900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0:56.7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783 284 823 0,'0'0'864'16,"0"0"-681"-16,0 0-123 15,0 0 100-15,0 0 80 16,0 0-117-16,-6 0-47 0,6 0 8 15,0 0 15-15,0 0 18 16,0 2-52-16,6 7-21 16,8 2 46-16,9 2-31 15,4-1-14-15,5 3 3 16,9-2-36-16,5-4 32 16,5-5-43-16,5 0 5 15,1-1 18-15,1-3-23 16,-5 3-1-16,-2-3 0 15,-13 3 2-15,-3 0-2 16,-9 0 0-16,-9-3-11 16,-8 3 1-16,-4-3 5 15,-5 0 5-15,0 0-4 0,0 0 14 16,-8 0 4-16,-12 0-14 16,-3 0-3-16,-1-6-3 15,-2-3 6-15,3-2 0 16,0-3-1-16,2 3 7 15,1-1 7-15,3 0-12 16,5-3-1-16,-2-1 30 16,3 5-12-16,5-1 3 15,3 3 7-15,3 3-13 16,0 2 27-16,0 4-36 16,0 0 0-16,0 0-9 15,14 0 12-15,15 0-9 16,8 16 0-16,4-1 2 0,5 5-1 15,-6-1-1 1,-1-1 0-16,-5 0-12 0,-10-7 23 16,-7 2-11-16,-14-4 0 15,-3 0 0-15,0 3-4 16,-23 7 4-16,-18-1-11 16,-12 5-34-16,-1-2-119 15,-16 5-182-15,16-4-425 16,11-6-1224-16</inkml:trace>
  <inkml:trace contextRef="#ctx0" brushRef="#br0" timeOffset="1036">385 105 1371 0,'0'0'316'16,"0"0"-199"-16,0 0-35 15,0 0 51-15,0 0-10 16,0 0 12-16,0 0-66 16,-33-60-11-16,16 45 13 15,3 6-17-15,-6-2 50 16,1 7-27-16,-9 2-18 15,-4 2 3-15,-2 0-50 16,-3 17-6-16,1 10 12 16,2 6-18-16,4 9 36 15,7 4-31-15,6 3-4 16,6-5 25-16,11 0-26 16,0-4 0-16,0-7-1 0,20-6 12 15,8-12-19-15,2-7 8 16,7-8-15-16,6 0 5 15,1-4-2-15,-1-21-1 16,-2-5 1-16,-6 0 12 16,-4 0-5-16,-11 6 11 15,-7 9 10-15,-9 3 46 16,-4 9 14-16,0 3 20 16,0 0-23-16,0 9-41 15,0 19 7-15,0 7-39 16,0 0-10-16,0 5 10 15,0-5-96-15,7 5-140 16,13-14-469-16,-3-4-1391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0:58.7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979 217 1629 0,'0'0'355'16,"0"0"-242"-16,0 0 89 16,0 0 29-16,0 0-28 15,0 0-123-15,194 24-36 16,-131-17 6-16,7-3-24 16,4 3-4-16,2 0-11 15,8 1-10-15,0-2 13 16,-1 0-8-16,-5-3-5 15,-8-3 0-15,-13 0 7 16,-14 0-14-16,-19 0 6 16,-15 0 0-16,-9 0 16 15,0-12-10-15,-3 1 0 16,-20-5 39-16,-4 1-2 0,-4 0 31 16,2 3-31-16,2-1 5 15,4 2 15-15,3-2-41 16,6 8-1-16,8-1 15 15,-2 0-21-15,8 6 24 16,0 0-39-16,0 0 8 16,0 6-4-16,25 18-4 15,8 6 0-15,4 0 0 16,-2 3 2-16,6-3 7 16,-4-5-9-16,-8-5 0 15,-4-4-9-15,-12-5 9 16,-10 1-14-16,-3-5-1 0,-13 2-25 15,-33 0-56-15,-49-3-193 16,11-4-404-16,-2-2-910 0</inkml:trace>
  <inkml:trace contextRef="#ctx0" brushRef="#br0" timeOffset="676">0 0 1796 0,'0'0'354'16,"0"0"-224"-16,0 0 128 0,0 0-13 15,0 0-122 1,0 0-12-16,0 0-56 0,39 175-3 16,-34-91-23-16,-5 9-14 15,0 0 3-15,0 1-18 16,0-14-1-16,0-10 0 16,0-21-13-16,0-17 13 15,0-17-19-15,6-15 3 16,8 0 17-16,5-25-13 15,9-16 13-15,1-9-2 16,2-5 8-16,2 4-1 16,-4 10-5-16,2 7 0 15,-2 12 3-15,3 13-3 16,-3 9 11-16,0 0 14 0,9 18-17 16,-1 16 16-16,-5 5-24 15,-4 3 0-15,-8 0-11 16,-10 0 2-16,-10-6-7 15,0-6 15-15,-27-6 1 16,-19-5 5-16,-8-14-5 16,-2-5 0-16,2 0-4 15,4-9 4-15,13-14-8 16,13-26-86-16,18 11-429 16,6-2-938-16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01.4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680 494 1776 0,'0'0'277'0,"0"0"-153"15,0 0 41-15,0 0 49 16,0 0-16-16,0 0-83 16,-21-3-72-16,21 3-8 15,27 0-13-15,5-4-4 16,12 4 32-16,7 0-44 15,5 0-5-15,4 0 14 16,4 0-14-16,-1 0 2 16,-5 0-3-16,-6 7-53 15,-11-5 21-15,-10 2-40 16,-13-4 13-16,-10 0 35 16,-8 0 24-16,0 0 19 0,-3 0 19 15,-28-4-27-15,-5-14 46 16,-1 1-16-16,3-8-17 15,5 5 4-15,5-2-3 16,7 4 55-16,8 7-32 16,1 5-27-16,8 0 18 15,0 6-39-15,0 0-10 16,0 0 2-16,14 0-8 16,9 21 14-16,7 4 2 15,-2 4-6-15,-5-2-9 0,-3 1 15 16,-7-5-27-16,-6-5 2 15,-7 0-11-15,0 0 21 16,-7-3-26-16,-26 0-66 16,-34-3-72-16,7-3-150 15,6-5-237-15</inkml:trace>
  <inkml:trace contextRef="#ctx0" brushRef="#br0" timeOffset="780">318 91 1222 0,'0'0'321'15,"0"0"-167"-15,0 0-30 16,0 0 1-16,0 0 20 16,0 0-24-16,0 0 1 15,-107-85-33-15,73 85-17 16,-3 0-9-16,1 9-46 15,2 24 1-15,5 13 11 16,6 1-23-16,9 6 29 0,14-6-35 16,0 0 0-16,17 0 16 15,32-8-5-15,15-10-7 16,54-3-4-16,-16-9-188 16,-11-11-344-16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03.1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569 568 1612 0,'0'0'323'0,"0"0"-206"16,0 0 72-16,0 0-16 16,0 0-81-16,0 0-40 15,0 0 13-15,107-20 10 16,-50 20-47-16,4 0-11 16,2 0-3-16,1 0-13 15,-5 8-1-15,-5 1 0 16,-7 0-25-16,-13-3 4 15,-11 0-13-15,-11-6 17 16,-4 0 11-16,-8 0 6 16,0 0 59-16,-11 0-42 0,-12-18-4 15,-3-2 41-15,-1-5 0 16,4 7-2-16,0-1 2 16,6 6-18-16,6 4 23 15,5-2-38-15,3 9-7 16,3 2-5-16,0 0-9 15,0 0 0-15,9 2-12 16,22 20 12-16,-2 5 14 16,9 1-14-16,-6 1-3 15,-1-2-3-15,-8-4 12 16,-10-1-12-16,-8-3-9 16,-5-5-33-16,-11 2 6 15,-27-5-127-15,-34-4-141 0,5-5-287 16,3-2-1227-16</inkml:trace>
  <inkml:trace contextRef="#ctx0" brushRef="#br0" timeOffset="704">158 499 1538 0,'0'0'279'16,"0"0"-212"-16,0 0 56 0,0 0 104 15,0 0-53 1,0 0-64-16,0 0-38 0,-127-24-23 15,118 24-19-15,-2 24-30 16,5 9 0-16,6 0 1 16,0 0 0-16,0-4 4 15,0-4-5-15,9-6-6 16,11-8 5-16,5-9-51 16,5-2-1-16,-1 0-12 15,2-17 16-15,2-16 24 16,-6-12-32-16,-3-5 25 15,-4-12 30-15,-8 0-8 16,-1-9 10-16,-8 3 31 16,-3 2 46-16,0 6 30 15,0 6-16-15,0 14-3 0,0 11 27 16,0 7-24 0,0 13-1-16,0 9-19 0,0 0-6 15,0 0 2-15,0 15-56 16,0 25-2-16,0 18 6 15,-3 17-5-15,-2 9 23 16,5 3-33-16,0-3 9 16,0-3 2-16,0-9-11 15,11-8-10-15,3-10-55 16,10-9-88-16,-4-15-222 16,0-15-486-16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05.3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3769 1392 0,'0'0'196'0,"0"0"-144"16,0 0 82-16,0 0 0 16,0 0-6-16,0 0-38 15,147-118-12-15,-117 86 8 16,-1-5-49-16,8-8 4 0,1-5-15 16,5-14-4-1,7-11 19-15,4-11-9 0,2-15-13 16,4-10 20-16,15-37-33 15,4-33 10-15,-8 13 21 16,-12 12 42-16,-8 21 27 16,-15 27-28-16,1-10-32 15,3-6 8-15,-6 15-35 16,-13 21-4-16,-12 15 5 16,-9 16-8-16,0 18 20 15,0 10-30-15,-3 9-2 16,-11 15 25-16,1 5-25 15,2 0-44-15,5 0-149 0,3 16-346 16,-1-3-341-16</inkml:trace>
  <inkml:trace contextRef="#ctx0" brushRef="#br0" timeOffset="367">662 1835 1783 0,'0'0'278'15,"0"0"-189"-15,0 0 52 0,0 0 42 16,0 0-52-16,0 0-38 15,0 0 13-15,160-162 9 16,-97 101-53-16,4-5-23 16,-4 0-2-16,1 2-16 15,-7 8 27-15,-7 8-11 16,-16 14-22-16,-8 16 36 16,-8 12-16-16,-9 6-4 15,8 9 23-15,3 35-33 16,13 20-21-16,15 14-2 15,51 25-204-15,-5-19-455 16,-4-20-1675-16</inkml:trace>
  <inkml:trace contextRef="#ctx0" brushRef="#br0" timeOffset="1080">2181 439 1681 0,'0'0'298'0,"0"0"-169"15,0 0 67-15,0 0 68 0,0 0-49 16,0 0-76 0,0 0-52-16,-153-142-25 0,100 142 4 15,-4 15-59-15,1 34-6 16,-1 14 8-16,10 12-8 15,13 6 12-15,14-4-13 16,20-12 0-16,0-14-1 16,34-16-2-16,22-13-6 15,15-22-36-15,8 0-31 16,2-33 26-16,-4-19 2 16,-16 2 36-16,-18-1 12 15,-16 10 9-15,-15 15 59 16,-7 11 51-16,-5 12 1 15,0 3 19-15,0 10-74 16,-14 31-53-16,-3 19 12 0,0 19-24 16,10-2 0-16,7-4-1 15,0-15 1-15,17-14-13 16,10-16 1-16,10-13-92 16,3-15-68-16,13-28-176 15,-7-23-355-15,-11-3-1311 0</inkml:trace>
  <inkml:trace contextRef="#ctx0" brushRef="#br0" timeOffset="1353">3034 0 2302 0,'0'0'478'0,"0"0"-400"16,0 0 48-16,-133 220 19 16,63-46-42-16,-11 49-49 15,-2 11-2-15,19-41-47 16,18-52-4-16,15-63 4 16,7-18-5-16,1-1-8 15,3 1-2-15,0-13-75 16,20-28-64-16,0-17-315 15,0-2-307-15</inkml:trace>
  <inkml:trace contextRef="#ctx0" brushRef="#br0" timeOffset="1644">3632 637 1637 0,'0'0'813'0,"0"0"-617"15,0 0-29-15,0 0 71 16,0 0-6-16,0 0-114 0,-187-141-28 16,114 153-48-1,-14 42-10-15,3 24 10 0,15 14-24 16,18 2-5-16,38-3-11 15,13-13 11-15,53-14-26 16,68-23 4-16,90-31-98 16,-21-10-128-16,-10 0-841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09.0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 1478 0,'0'0'300'16,"0"0"-232"-16,0 0 25 16,0 0 85-16,0 0-74 15,0 0 13-15,56 33 0 16,-5-20-5-16,5-2-23 16,11 5 19-16,4-2-2 15,2 5-51-15,7 1-1 16,1 2 0-16,9-2-28 15,3 4 25-15,5-2 11 16,6-1 2-16,6 0-23 16,3-1-31-16,0 2 13 15,2 2-11-15,-13 2-6 16,-4 2 14-16,-12 6-14 0,-13 1 2 16,-6 5 17-16,-7-5-17 15,1 1 16-15,-4 0-12 16,-4-2-11-16,4-4 24 15,1 0-25-15,-2-6 2 16,1 3 7-16,-1-3-8 16,1 0 10-16,7 0-11 15,2 3 0-15,4-3 15 16,8 3-15-16,2-1 0 16,7 2-1-16,3-5 9 15,8-3-5-15,1-5-3 16,2-3 0-16,-8-1 7 0,-7-5-7 15,-11 0-8-15,-12 1 8 16,-13-2 0-16,-7 1-9 16,-5 1 9-16,-9-5 0 15,-3 5-9-15,-5-7 11 16,-4 0-3-16,-6 0 1 16,-5-7 0-16,-3-13 6 15,0-8-6-15,0-6 0 16,-3 2 19-16,0 3-19 15,0-2 1-15,0 4 11 16,0 3-12-16,0 4 9 16,0-2-9-16,0 10 0 15,-3 2 19-15,0 6-18 0,0 4 29 16,3 0 0-16,-3 0-29 16,0 0 29-16,-5 0-30 15,-1 0 2-15,-9 0-4 16,4 0 3-16,-1 2-1 15,7-2 0-15,2 2 9 16,6-2-4-16,0 0-5 16,0 0 0-16,-3 0 9 15,0 0-9-15,-5 0 0 16,2 0-4-16,-3 0 11 16,-2 0-1-16,5 0-6 15,2 0 0-15,1 0 21 16,3 0-21-16,0 0 9 0,0 0-9 15,0 0-11 1,0 0 10-16,7 0-25 0,16 10 25 16,6 11-5-16,5 3 6 15,4 3 0-15,-6 0 0 16,2 3 6-16,-7 0-12 16,-1-3 6-16,-9 0 0 15,-11-5-8-15,-6 0 19 16,-3 0-5-16,-37-1-6 15,-13 5-36-15,-4-3-17 16,-1-11-70-16,23-3-155 16,15-9-699-16</inkml:trace>
  <inkml:trace contextRef="#ctx0" brushRef="#br0" timeOffset="1208">3696 680 827 0,'0'0'1087'16,"0"0"-847"-16,0 0-71 15,0 0 97-15,0 0-11 16,0 0-66-16,0 0-97 15,-34-2-33-15,34 2 13 16,0 0-33-16,0 0-6 0,0 0-8 16,0 6-19-1,0 18 28-15,20 6-16 0,0 7-10 16,7 4 17-16,1 1-23 16,-2-2 4-16,3-1-6 15,-1-1 1-15,-1-5 9 16,-4 0-10-16,-6-2 0 15,-5-8-3-15,-7 3 9 16,-5 0-6-16,-5 5 14 16,-27 0-14-16,-12 6 7 15,1-4-7-15,0-5 0 16,5-4 14-16,12-7-14 16,9-8-9-16,3-3 0 15,11-2-80-15,3-4-50 16,0 0-211-16,0-4-478 0</inkml:trace>
  <inkml:trace contextRef="#ctx0" brushRef="#br0" timeOffset="2312">4833 137 1650 0,'0'0'303'0,"0"0"-149"15,0 0 10-15,0 0 55 0,0 0-48 16,-14 209-46 0,7-106-59-16,-3 11-17 0,3 3 34 15,1 1-52-15,3-13-16 16,0-8-13-16,3-22-2 16,0-22-6-16,0-16 6 15,0-19-2-15,0-11 1 16,0-7 1-16,0 0 0 15,0-12 14-15,3-25-14 16,6-5 0-16,5 0 0 16,3-1 2-16,4 7-4 15,2 16-4-15,0 7-4 0,3 13 8 16,4 0 2-16,1 3 2 16,1 24 5-16,3 10-7 15,-3 1 12-15,-4 5-2 16,-12-2 0-16,-9-4 1 15,-7-8-5-15,0-1 15 16,-28-7-12-16,-10-5-9 16,-10-8 25-16,-2-6-25 15,0-2 8-15,4 0-8 16,2-13 0-16,10-12-35 16,8-25-126-16,12 4-185 15,11 0-396-15</inkml:trace>
  <inkml:trace contextRef="#ctx0" brushRef="#br0" timeOffset="2617">5705 178 2074 0,'0'0'341'16,"0"0"-209"-16,0 0 1 16,0 0 74-16,0 0-53 15,-71 187-57-15,31-79-71 16,1 22 49-16,-9 26-3 16,5-12-19-16,2-1-2 0,6-9-30 15,1-32-15-15,4-2-6 16,4-21-6-16,9-29-28 15,17-23-90-15,0-19-221 16,0-8-486-16</inkml:trace>
  <inkml:trace contextRef="#ctx0" brushRef="#br0" timeOffset="3151">6313 1006 1921 0,'0'0'501'0,"0"0"-382"16,0 0-47-16,0 0 168 15,0 0 15-15,0 0-111 16,0 0-42-16,-144-154-27 15,94 154-38-15,-1 2 11 16,-1 32-22-16,2 11-5 16,6 6-20-16,17 0-1 15,11-2 3-15,16-5-3 16,0-1-33-16,12-7-11 0,26-11-38 16,5-11-8-1,4-7-57-15,7-7-5 0,-5-7 35 16,-2-26 11-16,-1-15 46 15,-2-15 45-15,-7-19 15 16,0-18 18-16,-10-34 36 16,-4-41 43-16,-9 10 39 15,-8 17-25-15,-3 28 1 16,0 49 17-16,2 13-51 16,-5 16 24-16,0 35 22 15,0 12-31-15,3 74-21 16,0 67-39-16,6 52 2 15,5 20-8-15,-4-30-17 16,7-51 23-16,-6-51-33 16,1-11-4-16,2 2-4 0,3 17-113 15,-5-18-402-15,-8-26-2501 16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18.2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979 241 1279 0,'0'0'342'15,"0"0"-161"-15,0 0-81 16,0 0 86-16,0 0-9 16,0 0-68-16,-58 0-14 0,52 0 5 15,3 0-12-15,0 0 28 16,0 2-46-16,3-2-13 16,0 4 1-16,0-4-31 15,0 0-3-15,12 0-13 16,22 0-1-16,7 0 18 15,5-6-28-15,4-5 0 16,4-2 2-16,-1 0 10 16,1 1-13-16,-1 3 1 15,-2-2 0-15,-2 2-2 16,-5-4 2-16,-4 5-29 16,-7-2 2-16,-10 5-11 15,-9 1 28-15,-8 2-22 0,-1 2-8 16,-5 0 13-1,3 0-76-15,-3 0-10 0,3 0 7 16,0 0-25-16,0 0-3 16,0 0-2-16,0 0 62 15,-3 0 65-15,0 0-8 16,0 0 17-16,0 0-1 16,0 0 2-16,-12 0 41 15,-11 0 23-15,-1 0-17 16,-3-4 84-16,3-5-42 15,4-6-18-15,0 0 24 16,4-6-27-16,3 3 54 0,-1 4-33 16,7 2-18-16,1 2 47 15,3 7-57-15,3 0-11 16,0 3-12-16,0 0-38 16,0 0 31-16,0 0-32 15,0 0 0-15,23 9-2 16,10 16 2-16,7-2 0 15,7 7-1-15,-4-4 12 16,-3 2-11-16,-2-3 0 16,-12-5 0-16,-6-7-2 15,-14-1 3-15,-6-3-1 16,0 4 0-16,-29 4-21 16,-44 13-135-16,2-7-445 15,4-5-691-15</inkml:trace>
  <inkml:trace contextRef="#ctx0" brushRef="#br0" timeOffset="894">19 557 1603 0,'0'0'389'15,"0"0"-267"-15,0 0-90 16,0 0 17-16,0 0 81 0,0 0-25 16,0 0-75-16,81 6 11 15,-44-6-27-15,6 0 5 16,1-16 11-16,2-6-24 15,-6 0 3-15,-10 1-8 16,-2-2 0-16,-16 7 26 16,-9 0-18-16,-3-2 34 15,0 0-2-15,-12-2-20 16,-11 1 40-16,-8 1-17 16,-2 6-19-16,-1 3 18 15,-3 5-25-15,1 4 8 16,-1 0 8-16,3 9-8 15,4 19 41-15,4 6-27 0,6 7-26 16,3 10 35 0,11 2-35-16,6 9 7 0,0-3 18 15,9 2-24-15,22-10 31 16,9-6-46-16,7-11 8 16,8-13 9-16,17-21-17 15,44-19-72-15,-12-26-378 16,-14-6-1365-16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20.5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914 428 1307 0,'0'0'522'15,"0"0"-405"-15,0 0-94 16,0 0 116-16,0 0 27 16,0 0-64-16,9-55-24 15,19 28-57-15,1 0-1 16,8-5 27-16,-1-2-28 16,1 2 25-16,-3-2-24 15,2 6-3-15,-5 4 20 16,-8 3-22-16,-3 4-5 15,-3 4-10-15,-4 2 8 16,-5 4 1-16,1 1-9 0,-6 0-2 16,5 3-4-1,-8 3 6-15,3 0-13 0,-3 0-126 16,3 0-228-16,-3 0-247 0</inkml:trace>
  <inkml:trace contextRef="#ctx0" brushRef="#br0" timeOffset="328">1047 43 1805 0,'0'0'485'16,"0"0"-381"-16,0 0 55 0,0 0 33 15,0 0-53-15,0 0-109 16,0 0-6-16,31-6 58 16,1-1-45-16,6 1 7 15,2-2-34-15,-4 1-10 16,1 2 33-16,-6 1-33 16,-5 4 0-16,-3 0 3 15,-6 0 3-15,-7 17 27 16,-7 11-5-16,-3 13-10 15,0 5 32-15,-3 6-50 16,3 8-122-16,0-15-543 16,0-12-1667-16</inkml:trace>
  <inkml:trace contextRef="#ctx0" brushRef="#br0" timeOffset="1137">512 419 1478 0,'0'0'293'0,"0"0"-170"15,0 0 17-15,0 0 59 0,0 0 1 16,0 0-87-16,0 0-18 16,-93-145 35-16,70 136-30 15,-4 6 5-15,-4 3-60 16,-1 0-24-16,1 25 16 16,1 7-28-16,-1 13 0 15,11 6 1-15,5 3-4 16,4 10 3-16,8-1-8 15,3 3-1-15,0-3 22 16,0-2-21-16,0-6 9 16,0-12-10-16,0-3 6 15,0-7-5-15,0-13-1 16,0-2-33-16,0-9-80 16,0-2-185-16,0-7-229 15,-10 0-141-15</inkml:trace>
  <inkml:trace contextRef="#ctx0" brushRef="#br0" timeOffset="1337">0 599 1724 0,'0'0'397'16,"0"0"-263"-16,0 0 28 0,0 0 58 15,0 0-53 1,176 30-79-16,-54-30-88 0,-15 0-224 16,-9-15-1009-16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32.3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943 532 1515 0,'0'0'338'0,"0"0"-179"15,0 0-32-15,0 0 82 16,0 0-62-16,0 0-75 16,-6-27-18-16,36 20-18 15,7 3 14-15,6 4-26 16,4 0-12-16,2 0 27 15,6 0-38-15,-3 0 0 16,9 0-1-16,-7 0 1 16,-4 0 10-16,-7 0-11 15,-9 0 0-15,-11 0 2 16,-10 0-2-16,-5 0 0 16,-8-4 8-16,0-1-2 0,0-8 30 15,-17 1-36-15,-10-6 6 16,-7 2 38-16,2-4 1 15,-6 2-9-15,1 0 29 16,5 3-7-16,7 4 24 16,9 1-44-16,5 3 8 15,5 5 21-15,6 2-44 16,0 0-14-16,0 0-9 16,0 0 1-16,10 0-2 15,21 19-3-15,6 4-2 16,9 1 0-16,1-2 12 15,2-3-5-15,-5 0-1 0,-7-4 0 16,-11-2 0 0,-9-4-3-16,-17 0 2 0,0 1 1 15,-17 6-7-15,-29 8-12 16,-27 15-94-16,9-3-212 16,13-10-434-16</inkml:trace>
  <inkml:trace contextRef="#ctx0" brushRef="#br0" timeOffset="877">348 39 1335 0,'0'0'570'0,"0"0"-454"16,0 0-76-16,0 0-29 16,0 0 106-16,0 0 36 15,0 0-101-15,-127-37-35 16,104 37-5-16,-7 0 9 16,-4 13 19-16,5 14-21 0,-1 4 4 15,2 5 32 1,5 5-28-16,11 1-4 0,4 0-4 15,8-3-18-15,0 1 4 16,0-9-5-16,17-5-13 16,14-8 13-16,1-9-61 15,6-9-3-15,2 0 14 16,0-18-41-16,-4-13 53 16,-5 2 19-16,-11-5 19 15,-4 5 34-15,-9 5 66 16,0 8 27-16,-7 7 31 15,3 7-25-15,0 2-33 16,0 0-66-16,8 18-34 0,-2 20 27 16,8 20 2-1,0 8-12-15,-3 9-10 0,-5 0-7 16,-2-3 19-16,-3-5-19 16,-4-13 0-16,0-10 9 15,-4-13-9-15,-17-10 12 16,-8-9 5-16,-8-12-17 15,1 0 33-15,-4-9-21 16,6-18 10-16,7-5 13 16,10-2-25-16,11 4 11 15,6 2-21-15,0 7 5 16,37 4-14-16,50-1-44 16,-8 5-203-16,-1 5-569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34.1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1116 223 1733 0,'0'0'402'0,"0"0"-230"15,0 0-94-15,0 0 90 16,0 0 14-16,0 0-109 16,0 0-18-16,68 0 12 15,-22-6-28-15,10 0-6 16,8 3-7-16,3 3-17 0,1-6 9 16,-9 3-18-16,-5 0-4 15,-14 0 2-15,-13-1-7 16,-10 4 8-16,-11-3-9 15,-6 3 10-15,0-1 25 16,0-4-2-16,-6-6-16 16,-22-4 2-16,1 0 12 15,1-3 24-15,-3-2-13 16,1 1 10-16,4 0 15 16,1 4-24-16,11 6-8 15,-2 5 9-15,11-3-14 16,0 5 17-16,3 2-37 15,0 0-5-15,6 0-1 0,20 17 6 16,11 9-6 0,10 2 6-16,-1 2 0 0,6 0 6 15,-9-7-6-15,-10-1-6 16,-7-4-3-16,-12-3 9 16,-11-6-7-16,-3 2 6 15,-12 2-11-15,-37 2 11 16,-3 3-107-16,-23 0-121 15,12-2-268-15,10-4-450 0</inkml:trace>
  <inkml:trace contextRef="#ctx0" brushRef="#br0" timeOffset="826">0 315 1691 0,'0'0'487'0,"0"0"-430"16,0 0-48-16,0 0 84 16,0 0-33-16,0 0 12 15,0 0-20-15,106-34-32 16,-62 14 17-16,-4 1-31 16,-3-12-6-16,-7 0 24 0,-10 2-24 15,-3-1-1-15,-11-3 0 16,-1 6 1-16,-5 2 30 15,0 4 37-15,-5 9 12 16,-15 10 12-16,-6 2-24 16,-4 0-5-16,-4 27-35 15,2 14-27-15,4 11 29 16,4 0-29-16,12 1 0 16,4 2-1-16,5-1 1 15,3 1 0-15,0-14 0 16,0-5 1-16,0-12-4 15,0-6 3-15,0-9-15 0,8-5 14 16,-8-4-13-16,3 0 0 16,3 0-5-1,5-4 19-15,2-17-6 0,4 0 6 16,0 1-6-16,3 1 4 16,0 6-2-16,3 5 4 15,4 8 0-15,-1 0 1 16,0 2-1-16,2 29 2 15,-5 8-2-15,-10 8 34 16,-2-4-8-16,-8 2 14 16,-3-18-12-16,0-1-14 15,3-12 5-15,3-6-19 16,11-8-7-16,37 0-58 16,-4-13-244-16,4-9-568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4.8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1539 2246 0,'0'0'152'0,"0"0"-152"15,0 0-13-15,277-92 13 0,-141 10 20 16,16-23-20 0,5-20 1-16,-8-9-8 0,-20-36 5 15,-35-31 2-15,-36 17 25 16,-33 27 50-16,-25 36 64 15,0 55 51-15,-22 15 37 16,-22 20 11-16,-17 31-97 16,-30 62-86-16,-29 110-10 15,0 85-18-15,13 42 20 16,45 4-25-16,45-76-22 16,17-81 15-16,10-47-15 15,34-29-6-15,29-6-10 16,21-11-67-16,27-16-43 15,68-37-199-15,-28-40-234 16,-26-19-369-16</inkml:trace>
  <inkml:trace contextRef="#ctx0" brushRef="#br0" timeOffset="736">1732 1200 2192 0,'0'0'522'0,"0"0"-395"15,0 0 99-15,0 0 78 16,0 0-111-16,0 0-98 16,-205 48-65-16,148 41-30 15,6 18 26-15,21 7-26 16,30-5-44-16,0-21-29 16,50-30-62-16,16-23-67 0,12-35-47 15,-9-17 104 1,-8-45 109-16,-13-27 16 0,-23-14 20 15,-22 0 85-15,-3 4 37 16,0 20 69-16,-25 27 2 16,3 26-31-16,5 22-12 15,5 4-136-15,12 46-1 16,0 19-22-16,16 19 9 16,31-7-24-16,14-11-28 15,17-20-34-15,5-27 40 16,-2-19-25-16,-5 0 20 15,-10-30 39-15,-19-18-6 0,-15-5 18 16,-13 0 14 0,-12 11 19-16,-7 16 65 0,0 12-1 15,0 14 2-15,0 0-48 16,0 28-51-16,0 24-10 16,8 13 10-16,21 7-18 15,15-3 3-15,10-12-32 16,12-24-19-16,0-21 6 15,-5-12-19-15,-9-10 35 16,-10-29 25-16,-8-14 19 16,-12-7 4-16,-12 2 20 15,-6 9 18-15,-4 12 80 16,0 16 8-16,0 18-5 0,-7 3-53 16,-3 24-60-1,-9 79 15-15,1 74-27 0,18 82 15 16,0 40 21-16,25-11-35 15,19-57 10-15,-12-81-11 16,-6-45 6-16,-15-26-3 16,-4-1-3-16,-7-13 0 15,0-10 2-15,-29-31-2 16,-33-24 3-16,-18-10-3 16,-11-51 0-16,-7-51-21 15,13-65 14-15,28-77-58 16,31-40-38-16,26 55-176 15,0 42-610-15</inkml:trace>
  <inkml:trace contextRef="#ctx0" brushRef="#br0" timeOffset="948">1057 945 2677 0,'0'0'459'15,"0"0"-435"-15,0 0-11 16,271-135 128-16,-151 86 3 16,3 6-39-16,-6 21-68 15,-16 15-36-15,-13 7-1 16,-18 23-153-16,-8 46-160 16,-23-7-426-16,-5-13-955 0</inkml:trace>
  <inkml:trace contextRef="#ctx0" brushRef="#br0" timeOffset="1055">2395 634 2616 0,'0'0'578'16,"142"-188"-517"-16,-47 78-59 15,40-35-2-15,-25 36-280 16,-19 27-889-16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35.9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12 157 1543 0,'0'0'342'0,"0"0"-159"16,0 0 81-16,0 0-25 15,0 0-44-15,0 0-111 16,0 0-66-16,-20 0 29 15,49 0 19-15,12 0-24 16,11 0-6-16,6 0-29 16,5 0 25-16,4 0-32 15,-4 0 0-15,-2 0 7 16,-8 0-7-16,-10 0-15 16,-12-2-3-16,-14-3 6 15,-14 5 12-15,-3-2 2 16,0-5 11-16,0 3 13 0,-20-12-26 15,-6 4 18-15,-2-9 24 16,4 6-18-16,-2 4 33 16,6-8-3-16,3 7-24 15,1 3 19-15,6 0-22 16,3 3 9-16,4 4-8 16,3-3-17-16,0 5-7 15,0 0-4-15,3 0-6 16,24 5-1-16,7 18 4 15,-2-2 3-15,6 3-1 16,-6 6 1-16,-1-5 0 16,-5-3 0-16,-8-3 0 15,-6-4 5-15,-7-3 2 0,-5 0-5 16,0-6-2-16,-5 10-10 16,-25-2 9-16,-7 7-54 15,-6 3-64-15,-13 4-134 16,13-10-336-16,9-2-254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36.5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0 241 1824 0,'0'0'374'0,"0"0"-281"16,0 0-55-16,0 0 192 15,0 0-67-15,0 0-87 16,7 183-31-16,-4-131 8 16,0-10 4-16,1-8-26 15,3-11-30-15,-1-8 5 16,8-15-6-16,6 0-58 15,20-41-124-15,1-12-363 16,-12 0-818-16</inkml:trace>
  <inkml:trace contextRef="#ctx0" brushRef="#br0" timeOffset="157">67 0 2508 0,'0'0'542'0,"0"0"-445"16,0 0-35-16,0 0-62 15,0 0-289-15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38.4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9 313 1679 0,'0'0'475'16,"0"0"-393"-16,0 0-43 15,0 0 73-15,0 0 38 0,0 0-86 16,-8 27 49-16,8 6-1 15,3 9-50-15,-3 3 12 16,0-4-35-16,0 5-28 16,0 2 20-16,0-14-31 15,14-2-6-15,3-11-5 16,13-15-115-16,24-6-135 16,-8-20-307-16,-5-13-691 0</inkml:trace>
  <inkml:trace contextRef="#ctx0" brushRef="#br0" timeOffset="172">29 18 2199 0,'0'0'488'0,"0"0"-325"15,0 0-120-15,0 0 48 16,0 0-91-16,0 0-25 15,0 0-225-15,116-18-475 0</inkml:trace>
  <inkml:trace contextRef="#ctx0" brushRef="#br0" timeOffset="451">666 347 2293 0,'0'0'467'15,"0"0"-390"-15,0 0 7 16,0 0 24-16,0 0-16 15,0 0-35-15,0 0-36 16,178 13-21-16,-88 0-106 16,-17-11-238-16,-15 11-491 0</inkml:trace>
  <inkml:trace contextRef="#ctx0" brushRef="#br0" timeOffset="644">674 635 2349 0,'0'0'465'16,"0"0"-432"-16,0 0-8 16,0 0 72-16,0 0-31 15,232 13-66-15,-125-13-217 16,-12 0-585-16</inkml:trace>
  <inkml:trace contextRef="#ctx0" brushRef="#br0" timeOffset="1404">1944 267 1737 0,'0'0'509'16,"0"0"-424"-16,0 0 43 16,0 0 21-16,0 0 29 15,0 0-66-15,-182-108-71 0,142 108 29 16,1 0-28-1,-1 15 1-15,3 29 11 0,7 11-45 16,10 6-8-16,17 5-1 16,3-6 6-16,6-13-12 15,27-4-43-15,10-13-48 16,5-21-47-16,2-9-17 16,-4-9 5-16,-5-24 46 15,-12-7 46-15,-6 2 64 16,-9 4 12-16,-3 8 83 15,-5 11 44-15,-3 3 22 16,-3 9 1-16,3 3-46 16,4 0-66-16,4 30 2 15,-2 15-1-15,5 15-22 16,3-1 2-16,0 12-31 16,-8 0 15-16,2-5-8 0,-8-2-6 15,-3-13 10-15,0-9-11 16,0-15 1-16,-14-8 24 15,-12-15-25-15,-8-4 27 16,-7 0-27-16,3-17 4 16,-3-10-13-16,7-8-10 15,14 1 4-15,8-5 14 16,12-7-13-16,0 5 14 16,23-11-15-16,23 10-68 15,18-6-53-15,35-3-187 16,-15 15-317-16,-13 6-713 0</inkml:trace>
  <inkml:trace contextRef="#ctx0" brushRef="#br0" timeOffset="1625">2447 394 2264 0,'0'0'494'0,"0"0"-457"16,0 0 65-16,0 0 45 16,0 0-68-16,0 0-54 15,225 38-25-15,-149-38-9 0,5 0-52 16,9 0-63 0,-16-6-358-16,-21-5-349 0</inkml:trace>
  <inkml:trace contextRef="#ctx0" brushRef="#br0" timeOffset="1825">2655 255 1938 0,'0'0'579'16,"0"0"-467"-16,0 0 82 15,0 0 52-15,0 0-93 16,3 180-93-16,8-114-16 15,-2 2-38-15,1-2-6 16,1-6-20-16,12 0-177 16,-3-12-424-16,3-21-641 0</inkml:trace>
  <inkml:trace contextRef="#ctx0" brushRef="#br0" timeOffset="2371">3424 439 1558 0,'0'0'856'15,"0"0"-697"-15,0 0-86 16,0 0 85-16,0 0-27 16,174-150-71-16,-145 113-25 15,-2 3-35-15,-7-4 1 16,-9 6 19-16,-5-2-19 0,-6 4-1 15,0 6 53-15,0 9 16 16,-17-3 16-16,-7 11-25 16,-2 7-20-16,-6 0 16 15,-3 19-28-15,6 19-4 16,-2 17 6-16,11 5-29 16,0 7 26-16,10 8-27 15,0 6 0-15,6-6 2 16,1-2-2-16,3-7 0 15,0-13-1-15,0-20-3 16,0-12 2-16,0-8-29 16,11-13 1-16,2 0 22 15,10-21-2-15,0-19 8 0,8 7 2 16,2-6 0 0,1 12 5-16,-2 1-5 0,2 10 0 15,-1 10 3-15,4 6 5 16,0 0 13-16,1 32 19 15,2 11-2-15,-4 9 58 16,-2-5-32-16,-8-1-29 16,-9-10-7-16,-4-9-27 15,-6-15 9-15,-1-12-10 16,8 0-55-16,30-39-61 16,-1-22-263-16,-2 7-1225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52.9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24 1538 0,'0'0'1146'16,"0"0"-854"-16,0 0-103 16,0 0-62-16,0 0-64 15,0 0-63-15,0 0-263 16,107-24-679-16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51.9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805 128 1669 0,'0'0'373'16,"0"0"-195"-16,0 0-106 16,0 0 41-16,0 0 41 15,0 0-76-15,-19 0-56 16,45 0 100-16,10 0-42 16,8 0-27-16,7 0-3 15,5 3-32-15,1 1 13 16,0 5-31-16,-1 1 2 15,1 2 1-15,1-3-3 16,-5-6-5-16,-2-3 4 16,-5 0 2-16,-10 0-4 15,-8 0 3-15,-13 0 0 0,-7 0 0 16,-5-3 1 0,-3 3-1-16,0-9 16 0,0 0-8 15,-6-7 18-15,-14 3-26 16,-4-9 0-16,-3 4 3 15,-3 3 3-15,4-2-6 16,-2 4 15-16,5 0 12 16,7 2 30-16,5 5-12 15,2 2-15-15,1 2 22 16,5 2-23-16,3 0-7 16,0 0-22-16,0 0 12 15,0 0-20-15,23 6 8 0,8 11 0 16,10 2 2-16,2-2-2 15,4-1 0-15,-4 2-1 16,0 0 2-16,-5-4-2 16,-12-2 1-16,-9 4-1 15,-14-1 1-15,-3 7 0 16,-17 10 0-16,-29 8 0 16,-12 7-40-16,-12 14-122 15,13-14-441-15,14-10-1206 0</inkml:trace>
  <inkml:trace contextRef="#ctx0" brushRef="#br0" timeOffset="777">247 0 1659 0,'0'0'387'0,"0"0"-265"16,0 0-51-16,0 0 59 16,0 0-14-16,0 0-1 15,0 0-59-15,-13 88 19 16,13-48-44-16,0 1-1 0,0 0 3 15,0 3-23 1,0-7 11-16,0-3-20 0,0-3 12 16,-6-4 17-16,-14-6-24 15,0-3 7-15,-4-6 1 16,-3-7-13-16,0 1 10 16,-2-6-11-16,-2 0-12 15,7 0 12-15,4-21-79 16,20-33-142-16,0 0-289 15,0 3-486-15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54.0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739 199 1564 0,'0'0'360'16,"0"0"-181"-16,0 0-77 15,0 0 69-15,0 0 6 16,0 0-76-16,0 0-19 16,97 0-24-16,-54 0-16 15,3 0 3-15,6 0-36 16,-6 0-8-16,1 0-1 15,-7 0 1-15,-7 0 18 16,-10 0-19-16,-6 0-9 0,-6 0 9 16,-8 0 1-16,-3 0 23 15,0-6 7-15,0-2-1 16,0-5 5-16,-14-2-13 16,-3-3 9-16,-2 3 16 15,2 1-11-15,3 1 12 16,5-2-6-16,-2 6 3 15,8 6-1-15,0 3-26 16,0 0 2-16,3 0-11 16,0 0-3-16,0 0-12 15,0 0 4-15,9 7 2 16,14 15-6-16,5 3 6 16,5 3 0-16,-4-2 0 0,2-1 1 15,-8-8 6-15,-2-1-7 16,-7-5-2-16,-11-1 1 15,-3-1 1-15,0 3-4 16,-8 4 2-16,-28 4-32 16,-4 4-86-16,-17 11-200 15,13-4-403-15,12-9-1323 0</inkml:trace>
  <inkml:trace contextRef="#ctx0" brushRef="#br0" timeOffset="913">0 467 1602 0,'0'0'337'0,"0"0"-253"15,0 0-54-15,0 0 103 16,0 0 19-16,0 0-85 16,0 0-27-16,161-114-37 15,-117 78 3-15,-9-3-12 16,-4-3 12-16,-11-1-6 15,-7 2 0-15,-13 1 1 16,0 5 45-16,0 4 41 16,0 7-1-16,-16 13-10 0,-4 2-4 15,-8 9-14 1,2 0-40-16,-4 12-18 0,3 23 20 16,8 13-20-16,2 12 0 15,6 6 8-15,5 6 2 16,6 3-8-16,0-6-2 15,0-7 0-15,0-11 2 16,0-9-2-16,0-15-3 16,0-8-3-16,0-10-17 15,0-5-6-15,0-4-22 16,0 0-4-16,0 0 31 16,6-13-6-16,2-12 23 15,1 4 6-15,5 1 2 0,-2-12-1 16,9 9 0-16,2-2 0 15,8 2 0-15,-2 4 0 16,5-1 0-16,-1 14-1 16,-7-1 2-16,-1 7-7 15,-9 0 6-15,-9 7 0 16,-7 11 24-16,0-1-6 16,-10 1 0-16,-14 2 4 15,-2-7-10-15,0-11 28 16,2 3-31-16,7-5-9 15,3 0 27-15,8 0-25 16,3 0 32-16,3 0-7 16,0 0-11-16,0 0 26 15,0 0-42-15,0 1 1 16,12 19 9-16,16 7 2 0,8-3 0 16,35 18-12-16,-4-15-191 15,-8 0-596-15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57.5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2162 0,'0'0'517'16,"0"0"-468"-16,0 0 4 15,0 0 86-15,0 0-124 16,0 0-15-16,7 12-183 16,13-1-112-16,-4 11-344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57.7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 0 1894 0,'0'0'559'16,"0"0"-414"-16,0 0 50 15,0 0 37-15,0 0-72 16,-30 168-108-16,21-130-52 15,1 9-60-15,5-6-311 16,3-16-414-16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56.0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491 321 1568 0,'0'0'385'16,"0"0"-221"-16,0 0 0 15,0 0 51-15,0 0-67 16,0 0-75-16,0 0-29 0,3 0-15 16,30 0 33-16,7 0-31 15,11 0-18-15,2 0 9 16,4 0-22-16,-1 0 0 15,-2 0-1-15,-7-3 3 16,-13 0-7-16,-11 3 5 16,-10 0-32-16,-5-6 32 15,-8 6-3-15,0-6 3 16,0 0 18-16,-11-3-17 16,-9-4 9-16,-4 2-10 15,-2-4 0-15,3 0 33 16,-4 3-15-16,7-5 10 15,0 1 23-15,3 1 0 16,3 3 21-16,8 6-15 0,0 0-29 16,6 3 34-16,0 3-36 15,0 0-24-15,0 0-1 16,0 0 13-16,6 21-17 16,14 0 3-16,3 3 0 15,7 0 0-15,1 1 0 16,1 1-1-16,5-5 0 15,-7-2 2-15,1 1 7 16,-11-11-8-16,-8 3 0 16,-4-6-6-16,-8-3 6 15,0 9-2-15,-20 6-14 16,-17 4-81-16,-7-2-64 0,-5 8-140 16,8-4-325-1,7-3-1230-15</inkml:trace>
  <inkml:trace contextRef="#ctx0" brushRef="#br0" timeOffset="712">0 403 1553 0,'0'0'343'0,"0"0"-214"16,0 0-82-16,0 0 100 16,0 0-34-16,0 0-45 15,0 0-4-15,40-66-40 16,-10 29-24-16,-1 1 14 16,2 0-8-16,-5-5 4 15,-2-3-10-15,-7 9 0 16,-8 2 6-16,-4 6-6 15,-5 6 1-15,0 8 69 16,0 0 21-16,0 12 16 0,0 1-12 16,-5 0-48-16,-7 0-10 15,-6 14-37-15,1 13 0 16,0 13-1-16,2 2 10 16,-2 12-6-16,3 6-3 15,5 6 1-15,1 0 32 16,5 1-1-16,0-5-5 15,3-5-9-15,0-14-16 16,0-4 5-16,14-12-7 16,12-15-9-16,51-9-88 15,-10-3-221-15,3 0-454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1:58.6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0 595 1603 0,'0'0'380'16,"0"0"-276"-16,0 0-60 16,0 0 32-16,0 0 21 15,0 0-14-15,0 0-61 16,144-38-14-16,-90-1-8 15,2-9 7-15,-2-7-14 0,-4-2 2 16,-10 3-41-16,-14-3 46 16,-9 12-15-16,-10-3 14 15,-7 9 1-15,0 5 0 16,-3 1 33-16,-18 13 17 16,1 1 21-16,-6 10 29 15,0 9 3-15,-1 0-18 16,-1 0-6-16,2 22-25 15,3 17 25-15,-1 8-6 16,4 6-32-16,3 9 7 16,0-2-14-16,5 12 10 15,1 3-7-15,5-2-19 16,-1 9 25-16,7-10-25 0,0 3-9 16,0-4 5-1,0-14-8-15,0 1 10 0,4-16-16 16,13-9 6-16,3-16-6 15,6-1 0-15,7-16-21 16,7 0-24-16,38-33-158 16,-9-9-333-16,-8-3-396 0</inkml:trace>
  <inkml:trace contextRef="#ctx0" brushRef="#br0" timeOffset="212">809 589 2118 0,'0'0'680'0,"0"0"-605"16,0 0 5-16,0 0 80 16,0 0-79-16,0 0-54 15,177-4-27-15,-123 4-127 16,13 0-227-16,-15 0-393 15,-11 0-1085-15</inkml:trace>
  <inkml:trace contextRef="#ctx0" brushRef="#br0" timeOffset="390">795 867 2147 0,'0'0'389'0,"0"0"-294"16,0 0 93-16,0 0-55 16,0 0-86-16,211-9-47 15,-114-16-250-15,-10 3-856 0</inkml:trace>
  <inkml:trace contextRef="#ctx0" brushRef="#br0" timeOffset="1495">1601 478 1185 0,'0'0'517'0,"0"0"-413"16,0 0-6-16,0 0 3 15,0 0 18-15,0 0-44 16,214-129-48-16,-161 78-2 16,-10 2-13-16,-12 2 17 15,-14 1 17-15,-17 5 25 0,0 7 21 16,-14 7 14-16,-15 6 7 15,-5 16 31-15,1 5-53 16,-4 0-43-16,6 33 14 16,8 14-27-16,7 19-10 15,8 9-1-15,8 7-24 16,0 5 13-16,0-2-13 16,0-10-3-16,0-2-6 15,0-20 9-15,-3-14-28 16,3-18 16-16,-3-12-12 15,3-9 16-15,0 0 1 16,0-21-56-16,0-14 38 16,14-5 1-16,9-5-18 15,7 8-16-15,7-1-5 16,7 10 33-16,2 4-1 0,4 9 13 16,1 9 7-16,-11 6 11 15,-10 0 0-15,-13 0 6 16,-14 13 8-16,-3 8 41 15,0-1-19-15,-31 5-12 16,-5 1 21-16,-7-10-20 16,5 2 2-16,4-12-6 15,11 3-20-15,14-9 24 16,3 6-25-16,6-6-11 16,0 0 11-16,3 9-15 15,17 2 15-15,3 2 0 16,3 8 1-16,-2-6 31 15,2 4-14-15,2 1-18 16,5-8 0-16,30-12-117 0,-9 0-260 16,-1 0-547-16</inkml:trace>
  <inkml:trace contextRef="#ctx0" brushRef="#br0" timeOffset="1718">2604 563 2152 0,'0'0'511'15,"0"0"-431"-15,0 0 90 0,0 0 52 16,0 0-89-16,0 0-98 16,0 0-7-16,203 60-28 15,-139-57-28-15,-1 3-53 16,15 6-62-16,-18-5-314 15,-21-5-353-15</inkml:trace>
  <inkml:trace contextRef="#ctx0" brushRef="#br0" timeOffset="1914">2841 377 1987 0,'0'0'558'0,"0"0"-418"16,0 0 11-16,0 0 67 0,0 0-110 16,-17 188-47-16,17-124-52 15,0-1-9-15,0-3-1 16,7-1-168-16,6-10-362 16,1-10-575-16</inkml:trace>
  <inkml:trace contextRef="#ctx0" brushRef="#br0" timeOffset="2230">3412 518 2150 0,'0'0'612'16,"0"0"-551"-16,0 0 12 15,0 0 126-15,0 0-75 16,0 199-77-16,-6-124-29 16,3 6-3-16,3 6 23 15,0-9-29-15,0-3-8 16,0-15 20-16,0-18-21 16,0-17 0-16,-14-19 7 15,-2-6-6-15,-15 0-1 16,-1-31-18-16,-9-5-19 15,4-18 1-15,14-33-109 0,6 15-162 16,17-3-418-16</inkml:trace>
  <inkml:trace contextRef="#ctx0" brushRef="#br0" timeOffset="2375">3489 156 2609 0,'0'0'518'16,"0"0"-458"-16,0 0-60 16,0 0-64-16,0 0-1113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2:14.1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455 37 1827 0,'0'0'481'15,"0"0"-410"-15,0 0 13 16,0 0 147-16,0 0-4 16,0 0-93-16,-3 31-42 15,-10-6-8-15,-12 22-54 16,-18 43-11-16,-19 48 17 0,-13 39 15 16,4-6-12-16,18-31-12 15,18-45-2-15,13-33 4 16,3 2-28-16,4-5 5 15,3-8 0-15,5-21 4 16,4-19-10-16,3-11-9 16,0 0-24-16,3-39-1 15,23-22 14-15,4-24 11 16,8-22-12-16,5-9-1 16,0-14 1-16,5 1 3 15,1 3 11-15,2 12 6 16,-2 9 0-16,1 19 0 15,-9 18 1-15,-11 27 29 16,-4 20 25-16,-4 21-1 16,3 29 7-16,9 38 49 0,-3 31-25 15,3 17-21-15,-6 11-4 16,-2 0-28-16,-5-11-11 16,4-17-19-16,-1-22 0 15,-2-16-1-15,0-19-25 16,0-11-63-16,-7-13-55 15,-4-17-113-15,-6 0-377 16,-5-17-479-16</inkml:trace>
  <inkml:trace contextRef="#ctx0" brushRef="#br0" timeOffset="196">110 601 2636 0,'0'0'556'16,"0"0"-492"-16,0 0-25 16,0 0 85-16,0 0 1 15,0 0-46-15,208 0-37 16,-114 0-42-16,46 0-72 16,-19-4-181-16,-18-4-644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8.8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1520 0,'0'0'332'0,"0"0"-143"16,0 0 10-16,0 0 7 16,0 0-117-16,0 0 9 15,205 62-28-15,-186 58-47 16,-1 22-17-16,-8 3 6 15,2-14-11-15,2-20 6 16,-2-31-7-16,-2-31 0 16,-3-30 20-16,1-19-8 15,-1-16 84-15,5-57-7 16,1-25-74-16,2-23 5 16,7-7 24-16,4 6-8 15,-1 18 48-15,7 27-25 16,2 25-17-16,-2 29 3 0,9 23-25 15,-2 2 16-15,1 56 12 16,-3 29-27-16,-8 22 15 16,-7 15-36-16,4 6-20 15,2-13-4-15,50-12-133 16,-5-36-193-16,6-37-427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04.7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37 1798 0,'0'0'371'16,"0"0"-226"-16,0 0-105 15,0 0 71-15,0 0 2 16,0 0-43-16,0-27-41 15,0 20-29-15,0 7 16 16,0 0-16-16,4 0-80 16,-4 0-219-16,3 0-377 15,-3 19-911-15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04.9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87 0 1844 0,'0'0'489'15,"0"0"-439"-15,0 0 20 16,0 0 128-16,0 0-46 16,0 0-91-16,0 0-37 15,-17 163-24-15,-9-112-81 16,3-3-243-16,2-14-574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10.8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437 171 1510 0,'0'0'280'0,"0"0"-199"16,0 0 21-16,0 0 59 15,0 0-47-15,0 0-45 16,67 0-47-16,-30 0-10 16,0 0 15-16,4 0-14 15,5 0-5-15,-2 4 2 16,2-4-9-16,4 0 9 16,-7 0-10-16,-3 0-10 15,-9 0 8-15,-12-6-2 16,-8-1 4-16,-8 1 0 0,-3 0 10 15,0-6 11 1,-17-1-3-16,-6 1 52 0,-1 2 6 16,1 1-18-16,6-1 6 15,0 4 13-15,8 0-17 16,2-1 0-16,0 5-35 16,7 2 2-16,0-3 0 15,0 3-26-15,0 0-1 16,0 0-1-16,11 0-5 15,12 0 5-15,3 9 1 16,5 3 0-16,-8 1-1 16,-2-4 2-16,-6 1-1 0,-7-3 0 15,-5 2-2-15,-3 3-8 16,0 3-16-16,-14 7 13 16,-15 8-96-16,-9 8-148 15,9-5-122-15,6-6-267 0</inkml:trace>
  <inkml:trace contextRef="#ctx0" brushRef="#br0" timeOffset="1029">9 9 1423 0,'0'0'320'16,"0"0"-231"-16,0 0 26 0,0 0 47 15,0 0-48-15,0 0-51 16,0 0-37-16,-9 0 18 16,9 15 21-16,0 6 29 15,0 12-23-15,0 2-58 16,0 2-12-16,0 1 20 16,0-4-20-16,0-6-1 15,0-8 0-15,0-7 1 16,0-7-11-16,0-4 10 15,0-2 0-15,0 0-9 16,0 0 0-16,0-19-10 16,0-7-6-16,0-10-2 15,9-3 27-15,5 0-11 0,-1 1 4 16,1 4 6-16,0 8 1 16,-2 7-2-16,-4 13-5 15,-2-3 7-15,-3 9 17 16,3 0-16-16,-1 9 16 15,1 19 42-15,-6 7-51 16,0 5 1-16,0 4-9 16,0-9 6-16,0-4-17 15,-3-7 7-15,0-8-2 16,3-8-3-16,0-8-3 16,0 0 6-16,0 0-19 15,0-7-10-15,0-19 34 16,15-3-18-16,2-8 17 0,4 1 1 15,-1 4 1-15,-3 4-1 16,-5 3 1-16,-1 9 0 16,-5 6 4-16,-3 10 15 15,0 0 17-15,5 4 6 16,2 28 10-16,0 7 31 16,0 3-67-16,1 1-15 15,-5-8 5-15,-3 1-6 16,-3-8-53-16,14-8-10 15,-2-11-139-15,2-4-408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13.0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486 163 1614 0,'0'0'336'16,"0"0"-140"-16,0 0-19 16,0 0-1-16,0 0-65 15,0 0-81-15,0 0-23 16,6 0-7-16,24 0 0 16,7 0 10-16,6 0-10 0,1 0-1 15,-1 0 0-15,1 0 1 16,-7 0-1-16,-5 0-8 15,-7 0-34-15,-12 0 31 16,-7 0-6-16,-6 0 18 16,0 0 25-16,0-6-16 15,-13-9 29-15,-7 0-11 16,0-1 6-16,0 5 10 16,3-4 14-16,5 5-8 15,1 2-3-15,4 8-26 16,4-6 20-16,3 6-24 15,0 0-15-15,0 0-2 16,0 0 1-16,0 0-1 0,21 6 0 16,2 9 1-1,0 3-6-15,0-1 6 0,-3 2-1 16,-7-1 0-16,-2-6-5 16,-11 1 6-16,0-6 5 15,0 6-4-15,-11 2-2 16,-12 3-26-16,-7 4-130 15,4-2-108-15,3-11-392 0</inkml:trace>
  <inkml:trace contextRef="#ctx0" brushRef="#br0" timeOffset="673">18 0 1542 0,'0'0'293'15,"0"0"-183"-15,0 0-75 16,0 0 19-16,0 0 43 16,0 0-50-16,0 0-22 15,-11 186-24-15,11-155 9 0,0 0-9 16,0-13 0-1,-3-4 13-15,3-11-13 0,-3-3 21 16,3 0 8-16,0 0-10 16,0-17-20-16,0-14-3 15,0-5-14-15,6-6 17 16,11 1-15-16,0 4 9 16,3 7 6-16,-7 13 0 15,-2 6 4-15,-2 11-4 16,-4 0 0-16,1 20 89 15,0 14 32-15,-3 18-45 16,5-4-51-16,-2 3-25 16,0-10 0-16,8-7-20 15,19-21-101-15,1-11-225 16,-5-2-1338-16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17.7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 0 1652 0,'0'0'234'16,"0"0"-145"-16,0 0 112 15,0 0 12-15,0 0-67 16,107 207-18-16,-70-126-37 0,4 12-18 16,5 19 13-1,-5 11 7-15,2 37-5 0,-6 47-44 16,-1 67-19-16,-8 5 16 15,-8-40 16-15,-11-63 38 16,5-34-65-16,2-30-24 16,4-7 11-16,8 15-8 15,-2-39 0-15,4 6-8 16,4 3 5-16,-5-19 8 16,-3-18-14-16,-5-20-24 15,-14-15 6-15,-4-15-67 16,-3-3-74-16,0-19-301 15,-10-3-287-15</inkml:trace>
  <inkml:trace contextRef="#ctx0" brushRef="#br0" timeOffset="513">0 2633 1631 0,'0'0'271'15,"0"0"-170"-15,0 0 5 16,0 0 124-16,0 0-62 15,0 0-43-15,0 0-43 16,3-186-2-16,23 98-6 0,15-40 17 16,19-58-34-1,24-75-13-15,20-37 40 0,12-3-39 16,2 30-19-16,-19 82 4 16,-18 52-3-16,-24 51 16 15,-17 20-22-15,-1 2-20 16,1-5-2-16,38-27-33 15,-18 24-303-15,4 9-1013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37.2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2602 0,'0'0'550'0,"0"0"-456"16,0 0-9-1,0 0-85-15,0 0-16 0,0 0-358 16,0 0-615-16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40.3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 1942 0,'0'0'374'0,"0"0"-283"15,0 0-27-15,0 0 64 16,0 0-15-16,0 0-92 0,6 189-21 15,0-129 24-15,-1-7-24 16,-2-10-7-16,0-6 5 16,0-14 4-16,-3-5 15 15,0-11-17-15,0-7 0 16,0 0 40-16,0-7-13 16,0-20 0-16,3-12-27 15,3-16 11-15,8-4-11 16,7-1 0-16,8 6 0 15,8 2-9-15,7 16 9 16,-1 10-15-16,4 13 9 16,-4 13 6-16,5 0 30 15,-9 33-18-15,-8 18 17 0,-5 11 28 16,-12 6-30-16,-8-2-7 16,-3-6 7-16,-3-12-26 15,0-8 14-15,4-13-15 16,3-7-19-16,-1-13-75 15,21-7-203-15,-4 0-358 16,5 0-1244-16</inkml:trace>
  <inkml:trace contextRef="#ctx0" brushRef="#br0" timeOffset="200">1015 176 1971 0,'0'0'573'0,"0"0"-471"0,0 0-3 16,0 0 37-16,0 0-29 15,0 0-72-15,217 15-35 16,-156 6-112-16,19 12-224 16,-16-6-48-16,-21 1-885 0</inkml:trace>
  <inkml:trace contextRef="#ctx0" brushRef="#br0" timeOffset="376">1053 584 636 0,'0'0'2002'0,"0"0"-1696"15,0 0-210-15,0 0 4 16,0 0-46-16,0 0-48 15,217-6-6-15,-104 2-351 16,-16-3-716-16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2:36.2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0 114 1512 0,'0'0'258'16,"0"0"-171"-16,0 0-40 16,0 0 120-16,0 0-30 15,0 0-61-15,50-39 3 16,-36 45-9-16,-5 27 22 16,-1 15 5-16,-2 12-57 15,-6 6-9-15,0-6-23 16,0-5-2-16,0-14 13 15,0-7-19-15,0-16 0 0,0-12 6 16,0-6-5-16,0 0 20 16,0 0 28-16,0-31-7 15,0-10-24-15,0-14-17 16,11-5-2-16,5 0 0 16,1 5-11-16,6 2 11 15,-3 16-12-15,0 10 13 16,0 19-1-16,-3 8-25 15,0 0 4-15,-1 12 21 16,1 31 1-16,-6-2 14 16,-2 10-14-16,-3 2 7 15,-6-10-1-15,3-4-5 16,-3-12-2-16,0-8 1 0,0-8 0 16,0-9 11-1,0-2-10-15,0 0-1 0,0 0 28 16,8-8-28-16,1-25-15 15,12-12 8-15,2-3 7 16,5-6-14-16,4 0 14 16,2 14 0-16,-1 8-4 15,1 11 4-15,-8 8 0 16,4 13 0-16,-7 0 7 16,2 34 46-16,-5 11-25 15,-11 8 17-15,-5 9 4 16,-4-3-29-16,0-5-13 15,0-6-4-15,0-14 3 16,0-13-12-16,0-10-108 0,10-4-175 16,-3-7-363-16</inkml:trace>
  <inkml:trace contextRef="#ctx0" brushRef="#br0" timeOffset="239">1103 222 1751 0,'0'0'474'0,"0"0"-331"16,0 0 68-16,0 0 35 0,0 0-111 16,0 0-69-16,187-6-40 15,-117 6-26-15,14-7-52 16,10 5 4-16,16 2-126 15,-23 0-336-15,-31 15-246 0</inkml:trace>
  <inkml:trace contextRef="#ctx0" brushRef="#br0" timeOffset="446">1276 532 1408 0,'0'0'1170'16,"0"0"-915"-16,0 0-151 0,0 0-6 15,0 0 47-15,0 0-18 16,0 0-90-16,182 13-28 16,-106-13-9-16,24 0-131 15,-19 0-426-15,-20 0-1166 0</inkml:trace>
  <inkml:trace contextRef="#ctx0" brushRef="#br0" timeOffset="797">2357 57 2352 0,'0'0'518'16,"0"0"-490"-16,0 0 17 15,0 0 148-15,-11 159-73 16,11-66-56-16,0 6-55 16,0 10 3-16,0 4-2 15,0-4-10-15,0-3 0 16,0-10 0-16,0-12 1 15,0-24 12-15,0-25-12 16,-9-16 9-16,-18-19 23 16,-13 0-32-16,-11-21 14 0,-2-30-15 15,-4-9-18-15,4-15-24 16,7-46-133-16,15 28-190 16,10-1-511-16</inkml:trace>
  <inkml:trace contextRef="#ctx0" brushRef="#br0" timeOffset="1235">3048 511 2338 0,'0'0'582'0,"0"0"-459"15,0 0 37-15,27 181 64 16,-27-128-108-16,0-5-106 15,-33 18-10-15,-10-14-226 16,-8-4-717-16</inkml:trace>
  <inkml:trace contextRef="#ctx0" brushRef="#br0" timeOffset="3578">3158 0 1859 0,'0'0'395'15,"0"0"-229"-15,0 0-1 16,0 0-34-16,0 0-98 16,0 0-33-16,-3 8-63 15,17 32-102-15,2-7-167 16,-2-6-402-16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3:05.0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0 656 1923 0,'0'0'295'0,"0"0"-240"0,0 0-42 16,0 0 19-16,0 0-12 16,56-38 7-16,-5 23 26 15,8-11-36-15,8-2-11 16,1-3 13-16,-2-4-3 15,1-5-1-15,-6 1-14 16,-9-2 0-16,-11-5 15 16,-15 4-15-16,-12-2 27 15,-11 1 18-15,-3-5-13 16,0 9 37-16,-17 0 59 16,-6 12-23-16,-4 7 2 0,1 6-41 15,-2 14-2 1,-1 0-1-16,-6 25-40 0,6 30 11 15,-5 13-35-15,4 16 1 16,4 12 3-16,6 0-4 16,3 3 0-16,8-5-6 15,4-9 12-15,5-10-21 16,0-15 15-16,0-12-3 16,0-15-10-16,5-17 10 15,1-5-29-15,-6-11 10 16,3 0 5-16,-3 0 7 15,0 0-5-15,0-10-6 16,6-13 19-16,2-4 2 16,4-15-15-16,5-4 14 15,7-1 2-15,7 1-5 0,4 4 4 16,9-6-8-16,4 13-1 16,1 7 6-16,-2 13-7 15,-4 6 10-15,-9 9-9 16,-10 0 0-16,-12 21-3 15,-9 10 12-15,-3 4 6 16,-3 6 2-16,-33-4 2 16,-12 1 1-16,-8-4-1 15,2-6 19-15,5-10-22 16,8-6 20-16,15-3 21 16,9-9-30-16,11 0 12 15,6 0-28-15,0 0-2 16,0 0 0-16,3 0-12 15,26 0 3-15,8 0 3 16,7 0 12-16,2 0-6 0,1 8 0 16,-4 12 0-16,-2-3 2 15,2-2-1-15,-3-6-1 16,4-6 0-16,-1-3-38 16,8 0-131-16,-7 0-212 15,-15-6-380-15</inkml:trace>
  <inkml:trace contextRef="#ctx0" brushRef="#br0" timeOffset="495">0 1328 1478 0,'0'0'508'16,"0"0"-403"-16,0 0-33 15,0 0 147-15,0 0 10 0,0 0-111 16,0 0-48-16,23 0 91 16,10 0-61-16,7 0 14 15,10 0-25-15,7 0-40 16,10 0 15-16,7 0-26 16,13 0-11-16,6 0 4 15,8 0-25-15,1 0 20 16,-1 0-26-16,-7-9 1 15,-7 3 11-15,-14-6-12 16,-12 1 0-16,-15 2-2 16,-16 2 5-16,-10 1-12 15,-13-3-1-15,-3 9-19 16,-4 0 5-16,0 0-101 0,0 0-126 16,-14 0-419-1,-3 9-349-15</inkml:trace>
  <inkml:trace contextRef="#ctx0" brushRef="#br0" timeOffset="1200">200 1878 758 0,'0'0'1318'16,"0"0"-1161"-16,0 0-144 15,0 0 31-15,0 0 122 16,0 0-33-16,0 0-72 16,127 52-28-16,-71-52 29 15,4-20-48-15,7-12-2 16,-3-3 4-16,-4-5-16 15,-6-5-1-15,-10 2-12 16,-12 5 13-16,-15 8-2 16,-10 0 11-16,-7 9 3 15,0-1 25-15,-21 4 41 16,-8 4 18-16,-5 7-37 16,-2-5-11-16,-1 12 29 0,7 0-56 15,-1 0 0-15,8 0 7 16,6 12-26-16,8 16 5 15,-2 11-7-15,8 15 0 16,0 12-7-16,3 9 7 16,-3 10 0-16,3-2-8 15,-3-4 17-15,0-10-6 16,3-12-3-16,0-15-1 16,0-15-13-16,0-8 14 15,0-19-13-15,0 0 5 16,0 0 8-16,15-28 2 15,8-6 1-15,5-4 3 16,2-3 3-16,-1 7-9 0,2 4-1 16,-1 15-1-16,4 0 2 15,-5 15-1-15,5 0 10 16,-4 0-9-16,-4 21 52 16,-1 18-7-16,-7 8 24 15,-4 15-9-15,-7-3-23 16,-3-5 25-16,-4-8-31 15,0-10-10-15,3-17 3 16,7-19-24-16,13 0-32 16,58-55-44-16,-4-11-103 15,2-7-507-15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3:14.8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0 438 2002 0,'0'0'379'0,"0"0"-318"16,0 0-59-16,0 0 124 16,0 0-32-16,0 0 26 0,136-9-14 15,-78 3-83 1,5-3-23-16,7 3-2 0,14 6-186 15,-21 0-346-15,-19 0-430 16</inkml:trace>
  <inkml:trace contextRef="#ctx0" brushRef="#br0" timeOffset="194">32 769 2270 0,'0'0'526'16,"0"0"-503"-16,0 0-22 15,0 0 25-15,0 0 79 0,188 15-66 16,-44-12-39-16,-17 0-362 16,-20-3-1132-16</inkml:trace>
  <inkml:trace contextRef="#ctx0" brushRef="#br0" timeOffset="2183">1136 486 656 0,'0'0'1057'0,"0"0"-844"16,0 0-77-16,0 0 84 15,0 0-72-15,0 0-74 16,0 0-11-16,-8 111 72 15,19-23-33-15,3 14-44 16,-1 9 5-16,1 5 3 16,-5-3-48-16,2-13-5 0,-5-13-11 15,0-21 5-15,-3-22 1 16,2-20-8-16,-2-15 0 16,-3-9 16-16,6 0-10 15,5-29 29-15,12-52-11 16,18-58-23-16,11-51-2 15,-2-18-4-15,-7 31-34 16,-12 45 21-16,-7 54-44 16,-1 15 30-16,6 0 25 15,8 3 7-15,7 0-9 16,2 18 9-16,1 14-17 16,7 10 8-16,7 6 18 15,2 9-9-15,10 3 11 0,11-3-2 16,6 0 37-1,7-3-38-15,7-3-2 0,-1-1 38 16,-6-1-44-16,-7 2 0 16,-20 0 0-16,-13 6 8 15,-20 3-17-15,-10 3-120 16,-13 22-142-16,-14 1-589 0</inkml:trace>
  <inkml:trace contextRef="#ctx0" brushRef="#br0" timeOffset="2693">1787 669 1987 0,'0'0'355'16,"0"0"-233"-16,0 0-97 15,0 0 5-15,0 0 104 16,0 0-42-16,0 0-23 16,6 130 35-16,-1-70-57 0,-2 7-25 15,-3-5 10 1,0-8-32-16,0-12 10 0,0-14-10 15,0-13 8-15,0-12 12 16,0-3-18-16,0 0 8 16,0-28 44-16,10-16-46 15,10-22-8-15,6-10 0 16,11-8 1-16,7 3 5 16,5 8-6-16,6 16 0 15,-3 15 21-15,2 21-10 16,-7 21 26-16,-7 0 13 15,-6 47 13-15,-10 26 28 16,-18 21-30-16,-6 8-25 16,0-5 17-16,-17-10-35 15,4-24 7-15,9-20-17 0,4-23-8 16,54-20-26-16,19-25-175 16,8-19-601-16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23.3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467 1051 1883 0,'0'0'488'0,"0"0"-396"0,0 0-30 15,0 0 142-15,-223-89-43 16,157 89-78-16,5 18-49 16,10 34-14-16,14 13-20 15,18 10-11-15,19 7-4 16,0 1-27-16,41-8 23 15,17-6-4-15,16-7 5 16,2-11 18-16,-10-10-2 16,-12-8 2-16,-22-11 16 15,-20-5-15-15,-12-7 79 16,-15 3-22-16,-36-3-36 16,-15 0-22-16,-3-1-6 15,11-1-7-15,18-8-96 0,40 0-164 16,0-19-433-1,25-15-1169-15</inkml:trace>
  <inkml:trace contextRef="#ctx0" brushRef="#br0" timeOffset="275">821 1353 2148 0,'0'0'329'15,"0"0"-311"-15,0 0 74 16,0 0 179-16,-132 220-88 15,121-148-116-15,11-3-33 16,4-5-34-16,36-6-4 16,11-20-44-16,7-21-123 15,8-17 68-15,-4-10 50 16,-1-41 32-16,-5-24 21 0,-17-19 0 16,-21-7 33-16,-18 0 32 15,0 5 4-15,-32 14 66 16,-24 17-65-16,-4 12-70 15,-13 13-27-15,-37 8-238 16,19 10-421-16,14 4-707 0</inkml:trace>
  <inkml:trace contextRef="#ctx0" brushRef="#br0" timeOffset="532">594 782 1932 0,'0'0'338'0,"0"0"-198"15,208-77 127-15,-117 53-38 16,1 6-101-16,-16 16-91 16,-17 2-37-16,-17 0-9 15,-11 30-129-15,-21 2-90 16,-7 1-283-16,6-4 37 16,-3-13 188-16,13-16 262 15,-2 0 24-15,17-25 351 16,13-31 180-16,19-20-151 15,7-12-47-15,25-18-173 16,59-64-160-16,-18 25-86 16,-22 10-945-16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4:05.1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 0 1232 0,'0'0'344'0,"0"0"-175"15,0 0-80-15,0 0 12 16,0 0 7-16,0 0-31 15,-60 17-27-15,50-8 34 16,4-3 9-16,3 0 32 16,3-3-33-16,0 0-19 15,0-3 42-15,0 3-26 16,0-3-17-16,0 0-44 16,3 3-8-16,17 3 44 15,10-3-30-15,10 0-16 16,10-3 14-16,7 0-22 0,4 0-8 15,-1 0-2 1,-7 0-36-16,-4 0-45 0,-8 0-207 16,-10 0-275-16,-16 0-252 0</inkml:trace>
  <inkml:trace contextRef="#ctx0" brushRef="#br0" timeOffset="227">30 284 1756 0,'0'0'517'0,"0"0"-474"0,0 0-3 15,0 0 103-15,0 0-39 16,0 0-51-16,203 39-53 15,-99-39-58-15,-14 0-280 16,-13 0-1788-16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4:13.2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283 584 563 0,'0'0'1100'0,"0"0"-902"15,0 0-136-15,0 0 87 16,0 0 58-16,0 0-62 15,-6-27-35-15,3 27-21 16,3 0 29-16,-3 0 7 0,3 0-53 16,-5 0 6-16,5 0-35 15,-3 0-22-15,3 15 22 16,0 16-35-16,0 10 5 16,0 14 10-16,0 8-17 15,0 3 10-15,3 0-16 16,2-7 0-16,-5 3 3 15,0-12-3-15,0-5 0 16,0-5 0-16,-8-7 11 16,-12-6 2-16,-3-8-13 15,-4-8 0-15,1-9 34 16,-5-2-22-16,2 0 3 0,-1-10-6 16,-1-21 3-16,11-5-6 15,3-6-6-15,8-6-33 16,9-1 11-16,0 1-103 15,0 0-66-15,29-18-191 16,5 14-291-16,0 8-1125 0</inkml:trace>
  <inkml:trace contextRef="#ctx0" brushRef="#br0" timeOffset="250">344 305 2119 0,'0'0'651'0,"0"0"-549"15,0 0 25-15,0 0 69 16,0 0-106-16,0 0-90 15,0 0-8-15,26-27-182 16,-6 16-352-16,1 2-551 0</inkml:trace>
  <inkml:trace contextRef="#ctx0" brushRef="#br0" timeOffset="750">1116 67 1737 0,'0'0'569'15,"0"0"-455"-15,0 0 81 16,0 0 76-16,0 0-62 15,0 0-105-15,0 0-76 16,-98 159 29-16,60-69-22 16,-3 13-7-16,-5 8 18 15,2 0-31-15,1-6-1 16,6-5-14-16,3-13 7 16,4-18-5-16,10-15-2 0,3-18 0 15,8-11 0-15,5-13 0 16,4-6-42-16,0-6-72 15,0 0-121-15,0 0-147 16,16-12-231-16,1-3-190 0</inkml:trace>
  <inkml:trace contextRef="#ctx0" brushRef="#br0" timeOffset="1374">1273 728 740 0,'0'0'1343'15,"0"0"-1077"-15,0 0-189 16,0 0 75-16,0 0 7 16,0 0-89-16,0 0-38 15,97-33-31-15,-36-2 9 16,5-9-10-16,1-6-22 0,-3-4 16 15,-9 1-26 1,-7-6 13-16,-15 6 18 0,-7-5 2 16,-12 4-1-16,-11 0 13 15,-3 6 1-15,0 6 53 16,0 5-7-16,-17 10 9 16,2 10 31-16,-2 7-28 15,-3 10 24-15,-4 0-57 16,-2 4-29-16,-8 30 28 15,4 9-37-15,-4 18-1 16,8 11 13-16,0 9-12 16,5 6 35-16,8 6-36 0,-1 7 1 15,7 0 25-15,4-5-20 16,3-7-6-16,0-10 6 16,0-12 1-16,0-18 26 15,0-15-33-15,24-15 2 16,5-16 31-16,19-2-29 15,8-21-4-15,38-65-48 16,-15 8-188-16,-10 6-718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4:31.3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587 128 846 0,'0'0'177'0,"0"0"38"16,0 0-43-16,0 0-31 15,0 0 12-15,0 0-54 16,-9-81-23-16,6 66 59 16,-2 3-51-16,2 3 48 15,-3 2-9-15,3 5-21 16,3 0 14-16,0 2-74 16,0 0-9-16,0 0 56 15,0 0-74-15,6 0 27 16,31 0 10-16,16 20 20 15,11 7 29-15,10 5-100 16,7 11 13-16,9 3 56 16,9 7-54-16,19 2-15 0,41-1 29 15,49-3-30-15,46-2 40 16,4-8-40-16,-21-3 0 16,-34 0 11-16,-53-9-11 15,-22-1 0-15,-25-1-1 16,-10-3 2-16,14 3 1 15,5 5-2-15,4 2 0 16,-12-1-2-16,-17-5 2 16,-6-1-1-16,-9-9-16 15,-5-3 17-15,-6-4-9 0,-12-5 9 16,-8-6-13 0,-18 4 7-16,-9-4-48 0,-14 0 10 15,0 0-66-15,-11 12-174 16,-19-1-290-16,1 2-247 15</inkml:trace>
  <inkml:trace contextRef="#ctx0" brushRef="#br0" timeOffset="608">0 843 1696 0,'0'0'188'0,"0"0"-76"0,0 0-3 15,0 0 8-15,0 0 129 16,0 0-90-16,0 0-95 16,26-107 5-16,38 88 2 15,19-3 5-15,28-1-13 16,39-3-27-16,47-2 31 16,54-6-64-16,27 2 11 15,2 0-11-15,-5 1 9 16,-21 4-18-16,-5-9 9 15,-8 3 0-15,-23-5-1 16,-44 4-1-16,-44 6 2 16,-34 8 0-16,-18 2 15 15,6-3-21-15,-1 3 6 0,-4-1 0 16,-21 10-8-16,-21 3 4 16,-14 6 2-16,-10 0-77 15,-9 0-245-15,-4 0-452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5:11.7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1594 0 1528 0,'0'0'306'0,"0"0"-193"16,0 0-51-16,0 0 65 0,0 0 80 16,0 0-9-16,0 5-109 15,0 2-31-15,0 1 40 16,0 5 11-16,0 1 22 15,0 6-51-15,0 1-26 16,8 13 32-16,1 9-37 16,8 9-16-16,3 7 12 15,7 14-21-15,10 11 31 16,3 6-35-16,3 6-13 16,1 6 29-16,-1-2-18 15,-4-5 0-15,-2-7 0 16,-3-7-16-16,-1-8 34 15,-5-7-36-15,-2-6 10 0,-6-7 19 16,-3 5-23 0,-1 2 18-16,1 6 3 0,0 0-12 15,3 3 36-15,0-2-44 16,-3-7 1-16,2 3-13 16,6-2 16-16,1-2-7 15,0-4-4-15,-2-13 8 16,-4-15 2-16,-9-10-10 15,-8-4-18-15,-3-10 12 16,0-3-25-16,0 0-5 16,-8 0-95-16,-21-39-127 15,2 5-378-15,4-1-409 0</inkml:trace>
  <inkml:trace contextRef="#ctx0" brushRef="#br0" timeOffset="549">2577 128 1585 0,'0'0'249'16,"0"0"-170"-16,0 0-18 15,0 0 150-15,0 0 42 16,0 0-77-16,0 0-51 15,6-17-15-15,-6 17 29 16,0 0-43-16,-3 5-14 16,-27 29-31-16,-10 15-16 15,-14 19 19-15,-5 18-7 16,-9 23-24-16,-5 15 25 16,-17 35-24-16,-8 28-8 15,8-16 19-15,14-16-29 16,16-24 31-16,13-28-23 0,4 5-14 15,-5 2 40-15,9-13-38 16,8-15 4-16,5-23 15 16,6-13-20-16,6-19 17 15,8-11-18-15,-1-12-24 16,4-4 5-16,3 0-61 16,0 0-62-16,0-38-198 15,0-3-422-15,10-4-1123 0</inkml:trace>
  <inkml:trace contextRef="#ctx0" brushRef="#br0" timeOffset="3018">0 2270 1313 0,'0'0'359'0,"0"0"-166"16,0 0-68-16,0 0 51 16,0 0 40-16,0 0-95 15,0 0-49-15,0-2-20 16,6 7-7-16,5 11 66 15,6 5-12-15,2 6-45 16,6 8 18-16,-7 5-42 16,7 1 1-16,1 5-7 15,7-8-23-15,4 5 30 16,7 2-30-16,10-5-1 16,2 1 48-16,4-2-29 15,7-11-2-15,7-3-5 0,2-8-11 16,5 1 24-16,6-10-25 15,3 2 0-15,-4-1-1 16,1-3 12-16,-6 3-10 16,3-7-1-16,-1 3 0 15,1-5 0-15,6 0 0 16,3 0 0-16,5 0 0 16,-5-5 10-16,-4-3-9 15,-8-1-1-15,-3-3 0 16,-9-1-12-16,-5 5 12 15,-7-4-1-15,-4 4 1 16,-3-8 0-16,1 4 0 0,5-3 0 16,7-4 0-16,4 1-14 15,7-3 14 1,2 0 0-16,-1-6-1 0,-2 0 9 16,-7-1-4-16,-2-1-4 15,-7 1 0-15,-7 2 0 16,-4-1 0-16,-5 3 0 15,-4-3-6-15,-3-3 17 16,-5-5-17-16,5-5 6 16,-4-8 0-16,4-10 3 15,2-4-3-15,1-11-1 16,3-8 0-16,4 0 2 16,-1-7 2-16,-6 3-3 0,-4 6-7 15,-7-1-2 1,-6 10 9-16,-6 3-1 0,-4 12 0 15,-6 7 1-15,-4 12 2 16,0 6-2-16,0 8-11 16,-11 6 10-16,-9 5-58 15,-3 5-73-15,-10 6-194 16,2 0-408-16,5 6-727 0</inkml:trace>
  <inkml:trace contextRef="#ctx0" brushRef="#br0" timeOffset="3341">3292 1395 1862 0,'0'0'347'0,"0"0"-217"15,0 0 3-15,0 0 137 16,0 0-87-16,0 0-121 15,0 0-19-15,40-69-1 16,-3 51 1-16,6 0 5 16,10-3-27-16,5 3 38 15,-1 3-25-15,-4-1-1 16,-2 8 21-16,-5 1-32 16,-5 5 4-16,-6 2 8 15,-4 0-14-15,-4 9 14 16,-1 15-34-16,-3 2-8 0,0 11-18 15,18 17-192 1,-7-6-435-16,-2 0-899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10:15:23.3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0 554 1620 0,'0'0'297'15,"0"0"-202"-15,0 0 64 16,0 0 48-16,0 0-97 16,70-77-63-16,-53 66 1 15,3 2-2-15,-6 0 21 0,-1 6-42 16,-3 3-24 0,0 0 27-16,1 0-26 0,-2 30 20 15,-3 9 17-15,-1 12-32 16,-5 2 19-16,0 2-26 15,0-6 0-15,0-10 0 16,0-9 0-16,0-11-2 16,0-10 1-16,0-5 1 15,0-4 11-15,0 0-10 16,0 0 5-16,0-10 30 16,0-21-36-16,0-7 1 15,9-11-1-15,8-5 0 16,9 2 9-16,1 6-9 15,-4 11 0-15,5 8-6 0,-5 12 6 16,-3 13 0-16,4 2-6 16,-4 13 6-16,-5 31 15 15,2 6-15-15,-11 14-1 16,-1-4-5-16,-5-4 7 16,0-7-7-16,0-13 0 15,0-12-13-15,0-12 18 16,0-6-23-16,0-6 19 15,0 0 5-15,0-21 0 16,3-17 9-16,10-11-9 16,11-9 0-16,3 2 3 15,2 1-3-15,2 10 0 16,2 12 5-16,-2 10 1 0,-5 13 7 16,-3 10-8-16,1 0-4 15,-7 31 32-15,0 13-33 16,-8 9 17-16,-6 5-7 15,0-3-8-15,-3-4 13 16,0-12-15-16,3-9-3 16,5-9-7-16,-2-5-4 15,8-10-83-15,13-6-98 16,-1-22-157-16,-3-5-324 0</inkml:trace>
  <inkml:trace contextRef="#ctx0" brushRef="#br0" timeOffset="294">1495 0 1735 0,'0'0'402'15,"0"0"-196"-15,0 0 33 16,0 0 1-16,0 0-116 15,0 0-30-15,-41 214-27 16,-10-55-1-16,-19 43 8 16,7-13-38-16,10-38-3 15,16-44-26-15,11-35-5 16,2-3 5-16,0-1-7 16,5-8-10-16,5-27-31 0,8-18-83 15,6-19-134-15,0-29-300 16,0-9-804-16</inkml:trace>
  <inkml:trace contextRef="#ctx0" brushRef="#br0" timeOffset="779">1551 550 2111 0,'0'0'365'16,"0"0"-249"-16,0 0 91 0,0 0 3 16,0 0-143-16,0 0-52 15,0 0 34-15,80 55-29 16,-66-4 17-16,-11 9-5 16,-3 12-31-16,0 0 26 15,0-2-27-15,-3-10 0 16,-8-12-6-16,2-15 4 15,1-16 2-15,5-11 0 16,0-6 0-16,0 0 31 16,-3-27-31-16,6-18 0 15,0-17 0-15,0-13 1 16,26-7 9-16,14-3 3 16,10 8-4-16,7 13 28 0,10 13-22 15,3 15 3 1,0 12 18-16,-7 22-21 0,-9 2 27 15,-10 29 3-15,-12 38 27 16,-8 23 30-16,-14 11-39 16,-6 8-31-16,-4-9 1 15,0-16-33-15,6-18 14 16,14-24-14-16,20-25-50 16,21-17-41-16,98-50-115 15,-11-25-429-15,2-13-2009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38.1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621 55 1662 0,'0'0'326'16,"0"0"-244"-16,0 0 18 16,0 0 113-16,0 0-45 15,0 20-53-15,0-16-53 16,0-1-12-16,0-3 33 16,0 0-16-16,0 4-13 15,0-4-27-15,0 0-26 16,0 0 41-16,0 0-32 0,0 0-4 15,-15-4 24 1,-10-13-28-16,-4-2 8 0,-8-1 14 16,-2 4-18-16,-9 6 26 15,-7 10-32-15,0 0 0 16,-2 0 1-16,-2 16 0 16,8 14-2-16,10 6 1 15,9 8 0-15,10 0 4 16,7 3-4-16,15 5 0 15,0-3-6-15,0-4 6 16,12-1 0-16,17-6 0 16,3-7 1-16,5-2-7 15,4-7 6-15,1-1 0 16,2-1 9-16,-4-1-8 16,1 1-1-16,-2-4 0 0,2 7 1 15,-1 3 26-15,-4 0-27 16,-3 8 0-16,-4 5 15 15,-3 2-15-15,-8-3 7 16,-8 5-7-16,-5-5 0 16,-5 3 7-16,0-5 1 15,-11-4-8-15,-22-4 43 16,-11 0 5-16,-11-7 18 16,-3-7-14-16,-8-4-4 15,0-10 23-15,5 0-44 16,6 0 22-16,12-2 2 15,3-15-9-15,11-2 2 0,2-4-16 16,10 7-14-16,2 1 18 16,8 6-32-16,-2 6 0 15,9 3 0-15,0 0-33 16,0 0-67-16,0 0-205 16,0 3-924-16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39.7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79 1971 0,'0'0'595'16,"0"0"-452"-16,0 0 33 16,0 0 56-16,0 0-70 0,0 0-37 15,85 8-78 1,-19-25-10-16,13-6 29 0,20 4-49 16,0 6-8-16,-1 8-9 15,-10 5-45-15,-12 0-81 16,-25 27-398-16,-29-1-447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39.9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2481 0,'0'0'608'0,"0"0"-539"0,0 0-33 16,0 0 152-16,0 0-57 15,223 58-79-15,-118-40-52 16,74-9-1-16,-18-5-193 16,-15-4-952-16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42.1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3173 958 2002 0,'0'0'381'16,"0"0"-274"-16,0 0 53 0,0 0 10 15,0 0-76-15,0 0-78 16,177-207-15-16,-107 118 24 16,-4-2-16-16,-9-11 33 15,-10 1 10-15,-9-1-7 16,-16 9 61-16,-7 18-37 16,-8 19-30-16,-4 19 37 15,-3 32-20-15,0 7-7 16,0 83-38-16,-3 80-10 15,-23 62 42-15,1 19-43 16,6-38 1-16,7-58-13 16,12-65-8-16,0-13-148 15,0 20-287-15,0-17-286 16,0-17-970-16</inkml:trace>
  <inkml:trace contextRef="#ctx0" brushRef="#br0" timeOffset="255">2625 1552 2478 0,'0'0'550'16,"0"0"-480"-16,0 0-58 15,0 0 173-15,277 16-3 16,-59-16-96-16,63 0-2 15,22-7-23-15,-22 1-29 0,-70 3 8 16,-69 3-40-16,-39 0-8 16,-20 0-46-16,5 0-87 15,-12 0-91-15,-17 3-444 16,-45 1-1797-16</inkml:trace>
  <inkml:trace contextRef="#ctx0" brushRef="#br0" timeOffset="699">2909 2270 2734 0,'0'0'489'0,"0"0"-489"16,0 0 6-16,0 0 32 15,0 0 75-15,194 168-60 16,-151-103-34-16,-6 8-8 16,-15-1-5-16,-12-13 7 15,-5-13-13-15,-5-13-15 16,0-21 15-16,0-12 0 16,0 0 11-16,-18-30-4 15,-1-22-5-15,12-23 14 16,7-13-16-16,10-7 0 15,41-4 3-15,22 7-2 16,18 10 17-16,16 20 11 0,-3 18 4 16,-4 32 34-16,-13 12-20 15,-22 53-4-15,-21 39 22 16,-25 25-16-16,-19 13-5 16,0 3-20-16,0-18-12 15,-12-27 17-15,12-25-29 16,0-33-12-16,103-50-52 15,-5-39-128-15,16-20-481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52.4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0 660 1795 0,'0'0'285'0,"0"0"-165"16,0 0-61-16,0 0 132 15,0 0 17-15,0 0-23 16,-7 21-106-16,24-15-40 15,8 1 30-15,12 7 9 0,7-1-24 16,10-2-29 0,9 0-25-16,25-11-39 0,-15 0-315 15,-12-3-724-15</inkml:trace>
  <inkml:trace contextRef="#ctx0" brushRef="#br0" timeOffset="311">955 782 2092 0,'0'0'308'0,"0"0"-274"0,0 0-8 15,0 0 16-15,0 0 50 16,0 0-14-16,149-199-23 15,-124 165 51-15,-6 12 18 16,-9 15-5-16,-1 7 33 16,-9 9-39-16,0 40-53 15,0 21 8-15,0 14-34 16,-16 12-8-16,6-7-23 16,2-7-3-16,4-9-14 15,4-12-112-15,0-12-182 16,0-12-418-16,-6-18-1329 0</inkml:trace>
  <inkml:trace contextRef="#ctx0" brushRef="#br0" timeOffset="950">35 60 1525 0,'0'0'268'0,"0"0"-151"15,0 0 19-15,0 0 104 16,0 0-27-16,0 0-120 16,0 0-36-16,-3 0 16 15,25 0-5-15,3-6 55 16,12-2-44-16,4-3-21 15,-2 1 14-15,1 1-37 16,-7-2-5-16,0 7 9 16,-4 4-27-16,0 0 43 15,5 0-19-15,1 0-12 16,6 7 21-16,3 3-39 16,3-3 1-16,4 0 4 15,3-4-10-15,5-3 0 0,-5 0-1 16,22 0-136-16,-13-8-239 15,-16-11-773-15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19.2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0 952 2378 0,'0'0'349'0,"0"0"-294"16,0 0-2-16,0 0 146 15,0 0-69-15,0 0-85 16,105 237-5-16,-102-155-34 16,-3-3-4-16,0-13-2 15,0-21-39-15,0-19-6 16,0-19-22-16,0-7 26 16,0-10 29-16,12-35-19 15,5-22-23-15,13-10 18 0,9-16 6 16,17-2 21-1,10 6-13-15,3 21 22 0,1 21 0 16,-9 31 25-16,-11 16 77 16,-9 32-5-16,-16 39-25 15,-13 15-7-15,-5 17-31 16,-4 3-26-16,-3-10 7 16,12-9-15-16,5-22-101 15,30-32-150-15,1-20-296 16,4-13-921-16</inkml:trace>
  <inkml:trace contextRef="#ctx0" brushRef="#br0" timeOffset="459">1334 969 2286 0,'0'0'626'0,"0"0"-476"15,0 0 48-15,0 0 10 16,-238 13-82-16,168 50-39 15,10 18-9-15,19 16-54 16,31-6-24-16,10-6 0 16,32-13-81-16,37-22-15 15,11-21-59-15,11-26-78 16,-6-3 46-16,-13-30 88 16,-12-18 54-16,-25-6 45 15,-13 2 10-15,-12 9 82 16,-10 7 45-16,0 13 9 15,0 14 30-15,0 9-63 0,0 20-61 16,0 45-37 0,0 70 14-16,0 67 26 0,27 65-14 15,12 17 4-15,12-20-26 16,-14-70-19-16,-15-74 1 16,-15-36-1-16,-7-32 6 15,0-11 10-15,-36-10-15 16,-30-18 8-16,-21-17 12 15,-15-57-21-15,-15-61 17 16,14-54-17-16,39-55 1 16,45-22 4-16,38 14-5 15,79 19-44-15,15 27-116 16,-18 48-384-16,-19 30-1969 0</inkml:trace>
  <inkml:trace contextRef="#ctx0" brushRef="#br0" timeOffset="919">3218 0 2094 0,'0'0'574'16,"0"0"-474"-16,0 0-83 16,-3 285 179-16,-16-70-43 0,6 24-39 15,8-28-56 1,5-57-37-16,0-59-21 0,12-16-19 15,13-7-95-15,22-13-153 16,-6-14-335-16,-9-36-376 0</inkml:trace>
  <inkml:trace contextRef="#ctx0" brushRef="#br0" timeOffset="1278">2770 837 2277 0,'0'0'375'15,"0"0"-270"-15,0 0-96 16,0 0 22-16,0 0 154 0,234 3-91 16,-111 14-67-16,9 6 6 15,-2 9-27-15,-8 19 8 16,-21 11 4-16,-21 20-12 16,-21 13 21-16,-23 7-19 15,-18-4-8-15,-11-6-1 16,-7-20-46-16,0-21-26 15,5-23-18-15,-5-28-16 16,0 0 88-16,0-40 19 16,0-32 0-16,0-22 18 15,3-19 4-15,8 0 37 16,4 0 2-16,10 14-6 0,7 20-9 16,12 25-46-1,7 21 0-15,8 19-1 0,7 14-53 16,10 0-115-16,38 43-128 15,-20-7-252-15,-11 0-248 0</inkml:trace>
  <inkml:trace contextRef="#ctx0" brushRef="#br0" timeOffset="1825">4626 999 1813 0,'0'0'582'0,"0"0"-393"15,0 0 70-15,0 0-73 16,0 0-85-16,0 0-47 15,-200 196-19-15,188-101-2 16,12 11-33-16,12-4-21 16,42-11 2-16,22-26-85 0,12-29-101 15,10-36-14 1,-6-15 101-16,-13-57 77 0,-23-27 41 16,-34-16 3-16,-22-7 104 15,-15 8 0-15,-48 20 51 16,-10 25 34-16,-6 22-75 15,13 26-24-15,15 21-57 16,29 0-36-16,22 17-31 16,10 19-25-16,60 0-14 15,29 5-17-15,18-10-36 16,13-1 34-16,2 7 8 16,-18 2 48-16,-16 9 33 15,-26 15-16-15,-21 6 16 0,-22 13 1 16,-21 0 1-16,-8-2 13 15,0-16-15-15,-11-10-17 16,-8-26 17-16,5-18-28 16,3-10 7-16,4-19 5 15,7-35 16-15,0-17 19 16,22-14-1-16,32-11 13 16,19 5 45-16,18 2 18 15,9 20 10-15,-6 18-19 16,-11 27-22-16,-13 24 45 15,-20 0-1-15,-16 49-38 16,-20 17-24-16,-9 13-45 16,-5 3-7-16,0 0-91 0,-12-10-243 15,-3-24-432-15,11-21-1370 16</inkml:trace>
  <inkml:trace contextRef="#ctx0" brushRef="#br0" timeOffset="2269">6653 1129 2524 0,'0'0'640'16,"0"0"-558"-16,0 0 123 15,0 0-10-15,-192-16-63 16,126 56-63-16,6 15-40 16,28 11-29-16,20 3 0 15,12-3-62-15,31-4-62 16,30-12-20-16,12-21-102 0,4-22-68 15,-4-7 100-15,-12-21 98 16,-20-21 116-16,-16-3 38 16,-13 5 77-16,-12 8 160 15,0 11-11-15,0 15-68 16,-16 6-62-16,1 27-76 16,5 47-11-16,-2 54-17 15,12 69-5-15,12 56 7 16,46 12-25-16,8-42-7 15,-7-64-1-15,-27-72 1 16,-13-27-2-16,-13-4 2 16,-6-13-1-16,-6-14 0 15,-54-26 1-15,-19-3-12 16,-19-56 10-16,-9-21 2 0,12-33-9 16,16-14 8-16,32-10-17 15,31-4-17-15,16 3-50 16,114-45-88-16,2 35-445 15,8 23-1077-15</inkml:trace>
  <inkml:trace contextRef="#ctx0" brushRef="#br0" timeOffset="2729">8509 1141 1921 0,'0'0'1138'0,"0"0"-939"16,0 0-149-16,-168-208 110 15,77 178 9-15,-11 27-91 16,-11 3-16-16,7 43-44 16,19 23-2-16,21 12-16 15,29 7-1-15,34 4-7 16,3-4-47-16,44-10-31 15,25-15 4-15,19-27-44 16,7-30-7-16,3-6-25 16,-3-57-2-16,-13-25 64 15,-7-23 52-15,-14-46 38 16,-11-45 6-16,-16 7 16 0,-15 22 74 16,-16 35 52-16,-3 60-4 15,0 12 14-15,0 23-26 16,0 40-18-16,0 14-48 15,0 88-49-15,0 69 4 16,0 51 31-16,7 23-37 16,0-19 8-16,1-50-17 15,-1-58-6-15,0-36-22 16,5-23-95-16,20-17-120 16,2-8-284-16,5-25-341 0</inkml:trace>
  <inkml:trace contextRef="#ctx0" brushRef="#br0" timeOffset="3378">9253 1081 2535 0,'0'0'386'16,"0"0"-281"-16,0 0 121 16,0 0-11-16,-240 19-41 15,155 34-82-15,12 19-41 16,11 10-8-16,26 2-41 15,21 6-2-15,15-8-34 16,22-16-59-16,41-22-7 16,13-27-37-16,15-17 29 15,4-13 41-15,-4-42-8 16,-15-20 50-16,-18-9 25 16,-18-2 0-16,-21 7 67 15,-12 13 17-15,-7 26 24 0,0 31 46 16,0 9-68-16,-14 35-77 15,-4 37-9-15,6 18 6 16,8 8-2-16,4-3-4 16,22-20-19-16,26-19-31 15,11-29-1-15,-2-27 17 16,3 0-1-16,-6-51 5 16,-7-12 29-16,-6-4-12 15,-16 1 10-15,-3 10 3 16,-15 19 0-16,-4 26 47 0,-3 11 2 15,0 9-47 1,0 41-1-16,0 15 0 0,-7 7 0 16,1 4-1-16,1-15-8 15,5-15-7-15,0-19-36 16,0-21-1-16,0-6 5 16,15-23 32-16,10-33 10 15,9-19 4-15,5-10 2 16,5-9 4-16,-4 7 14 15,-4 15 10-15,-9 23 16 16,-7 30 15-16,-8 19 1 16,3 12-16-16,-4 44 8 15,-1 24 11-15,-2 15-34 16,2 9-18-16,2-3-1 16,-2-12-11-16,2-19-77 0,-5-24-31 15,-7-46-108 1,0-7-244-16,0-40-566 0</inkml:trace>
  <inkml:trace contextRef="#ctx0" brushRef="#br0" timeOffset="3586">8793 710 2390 0,'0'0'387'0,"0"0"-326"15,0 0 36-15,0 0 154 16,284-122-83-16,-171 90-89 16,-3 8-49-16,-18 14 2 0,-20 10-32 15,-21 5-72-15,-19 27-150 16,-13 8-611-16</inkml:trace>
  <inkml:trace contextRef="#ctx0" brushRef="#br0" timeOffset="36370">4026 5238 2819 0,'0'0'321'0,"0"0"-228"16,0 0-48-16,208 0 85 15,-98 0-23-15,20 0-73 16,17-10-20-16,2 4-14 16,-17 1-39-16,-38 5-108 15,-36 0-378-15,-43 0-451 0</inkml:trace>
  <inkml:trace contextRef="#ctx0" brushRef="#br0" timeOffset="35518">1022 4900 2105 0,'0'0'314'16,"0"0"-231"-16,0 0-32 16,0 0 41-16,0 0 108 15,0 0-84-15,13-196-78 16,43 163-11-16,10 7-12 15,7 19 11-15,3 7 0 16,-7 24 7-16,-14 34 31 16,-18 21-47-16,-24 20-7 15,-13 8 11-15,-10 4-20 16,-34 1 16-16,-10-13-17 0,-2-17-18 16,-1-20 17-16,6-19-51 15,7-24-5-15,15-19-40 16,29-29-150-16,0-27-283 15,4-9-413-15</inkml:trace>
  <inkml:trace contextRef="#ctx0" brushRef="#br0" timeOffset="35753">1991 4700 2252 0,'0'0'349'15,"0"0"-210"-15,0 0 46 0,-240 223 75 16,174-128-89-16,22 13-63 16,22 7-47-16,22 1-35 15,8-8 22-15,50-13-48 16,26-16 3-16,21-20-11 16,15-19-65-16,12-26-70 15,26-14-171-15,-35-5-290 16,-32-21-43-16</inkml:trace>
  <inkml:trace contextRef="#ctx0" brushRef="#br0" timeOffset="35910">2556 5632 1702 0,'0'0'566'0,"0"0"-453"0,0 0 58 16,-39 170 122 0,36-71-51-16,3 6-92 0,0-3-20 15,6-13-71-15,23-21-15 16,12-22-44-16,-1-27-92 15,14-19-140-15,-10-37-463 16,-11-10-662-16</inkml:trace>
  <inkml:trace contextRef="#ctx0" brushRef="#br0" timeOffset="36062">2742 5169 2671 0,'0'0'480'0,"0"0"-408"16,0 0-16-16,0 0 26 0,0 0-82 16,0 0-195-16,0 0-582 15</inkml:trace>
  <inkml:trace contextRef="#ctx0" brushRef="#br0" timeOffset="37840">7001 4226 2485 0,'0'0'377'0,"0"0"-229"16,0 0 109-16,0 0-23 15,267 214-44-15,-172-108-106 16,3 13-49-16,3 41-35 16,-25 48 1-16,-64 51-9 15,-37 18-4-15,-111-17-103 16,1-74-125-16,1-67-660 0</inkml:trace>
  <inkml:trace contextRef="#ctx0" brushRef="#br0" timeOffset="38342">1255 3815 1551 0,'0'0'377'15,"0"0"-228"-15,-189 49 57 16,60 53 23-16,-16 81 13 15,3 92-6-15,32 57-45 16,63 15-59-16,47-25-24 16,47-63-81-16,56-30-20 15,14-64-7-15,69-24-52 0,39-42-167 16,-36-44-467 0,12-12-1090-16</inkml:trace>
  <inkml:trace contextRef="#ctx0" brushRef="#br0" timeOffset="38994">8430 3728 416 0,'0'0'1497'15,"0"0"-1268"-15,0 0-117 16,0 0 73-16,0 0 40 15,0 0-39-15,0 0-114 16,198-130-17-16,-188 172 50 16,-10 21-33-16,-22 25 10 15,-48 15-28-15,-28 4-30 16,-18-2 40-16,-1-16-25 16,7-17-6-16,31-26 6 15,24-17-9-15,37-18 13 16,18-11-43-16,25 0 0 15,44-11 13-15,19-8-13 16,14-1 1-16,4 11 5 16,-4 9-5-16,-11 0 28 15,-8 12-29-15,-5 15 2 0,-2-4 28 16,-3-4-30-16,3-5-1 16,5-14-53-16,2-7-133 15,-17-26-498-15,-22-6-1841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03.9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0 326 1177 0,'0'0'912'16,"0"0"-746"-16,0 0-105 16,0 0 52-16,0 0 92 15,0 0-38-15,-3 0-104 16,3 0-29-16,17 0 6 15,2 0-11-15,6 0 13 16,0 19-29-16,9 22-4 16,-9 14 22-16,1 14-23 15,-16 10-2-15,-10 6-5 16,0-2 7-16,-3-8-16 16,-14-9-5-16,-2-20-23 15,0-13 35-15,8-14-25 0,4-8 16 16,3-11-4-16,1 0-28 15,3-24-41-15,0-22-89 16,32-16-29-16,19-13 1 16,15-7 2-16,3 0 53 15,-3 8 75-15,-12 16 70 16,-10 15 7-16,-18 16 124 16,-11 18 55-16,-15 9 72 15,0 0-94-15,0 20-48 16,-22 29 52-16,-10 16-49 15,-5 17-13-15,-1 2-43 16,18 0-18-16,8-7-2 16,12-9-25-16,0-13-1 15,15-12-13-15,18-14-4 0,11-12-13 16,10-17-116-16,27-14-123 16,-15-28-340-16,-15-7-1574 0</inkml:trace>
  <inkml:trace contextRef="#ctx0" brushRef="#br0" timeOffset="301">0 25 2212 0,'0'0'372'0,"0"0"-286"15,0 0 41-15,0 0 102 16,0 0-93-16,0 0-36 16,0 0 2-16,281-9-11 15,-154 6-62-15,5-5-29 16,-12 8 14-16,-13 0-14 15,-43 0-164-15,-30 11-504 16,-34 5-1814-16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11.3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142 204 2118 0,'0'0'303'0,"0"0"-229"0,0 0-41 15,0 0 63-15,-120 204 82 16,105-148-72-16,8-3-79 16,7-8-6-16,0-6-21 15,0-6 0-15,22-7 10 16,0-5-10-16,7-2 0 16,18-19-122-16,-6 0-209 15,-9 0-489-15</inkml:trace>
  <inkml:trace contextRef="#ctx0" brushRef="#br0" timeOffset="155">190 0 1614 0,'0'0'772'0,"0"0"-674"0,0 0-98 16,0 0-162-16,0 0-154 15,0 0-1578-15</inkml:trace>
  <inkml:trace contextRef="#ctx0" brushRef="#br0" timeOffset="337">947 233 2221 0,'0'0'355'15,"0"0"-251"-15,0 0-89 16,0 0 61-16,0 0 6 16,186 33-82-16,-98-33-134 15,-15 0-477-15,-19 0-1379 0</inkml:trace>
  <inkml:trace contextRef="#ctx0" brushRef="#br0" timeOffset="501">868 431 2152 0,'0'0'530'0,"0"0"-438"16,0 0 30-16,0 0-36 16,0 0-38-16,225 0-48 0,-100-20-218 15,-5-4-518-15</inkml:trace>
  <inkml:trace contextRef="#ctx0" brushRef="#br0" timeOffset="763">2035 300 1965 0,'0'0'359'0,"0"0"-252"16,0 0 49-16,0 0 57 15,0 0-24-15,72-184-44 16,-50 149-52-16,-8 14 7 0,-6 7 2 16,-4 11-21-16,-4 3 3 15,0 19-63-15,0 35-8 16,0 21 46-16,-19 13-42 16,4 8-17-16,1-4-80 15,-1 12-167-15,5-28-512 16,-2-16-1677-16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2:15.1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59 493 2067 0,'0'0'530'0,"0"0"-446"15,0 0 13-15,0 0 79 16,0 0-63-16,0 0-72 16,0 0-31-16,0 3-10 15,0-3-1-15,0 0 1 16,0 0-1-16,0 0 2 15,0 3 16-15,0-1 18 16,0 6 1-16,0 7 0 16,0 7 18-16,0 10 11 15,0 3 3-15,0 13-19 0,0 8-8 16,-6 6-17 0,-1 10 15-16,-2 7-11 0,-4 3 11 15,5-7-22-15,-2-13-10 16,7-14-1-16,0-20-6 15,3-14-1-15,0-11 1 16,0-3 0-16,0-8 6 16,0-29 3-16,0-22 4 15,13-17-13-15,-2-8-6 16,5-2 4-16,3 4-5 16,3 9 7-16,2 9 3 15,8 4-3-15,6 10-1 16,2 7-7-16,3 13 7 15,4 14-13-15,-2 10 1 16,-2 6 8-16,-6 6 5 0,-3 21 6 16,-8 7 11-16,-9 2-10 15,-7-5-1-15,-10 0 0 16,0-3 14-16,-13 0-1 16,-24 0 2-16,-13 0-20 15,-3-3 5-15,1-8-4 16,4-5 6-16,15-10-8 15,4-2-12-15,13 0-15 16,5-12-16-16,8-12-62 16,3-4-95-16,0-2-259 0,33-10-106 15,2 6-109 1,-1 12-949-16</inkml:trace>
  <inkml:trace contextRef="#ctx0" brushRef="#br0" timeOffset="842">264 821 392 0,'0'0'1864'0,"0"0"-1486"16,0 0-246-16,0 0 72 16,0 0 15-16,0 0-93 15,0 0-74-15,29 73-21 16,12-34 62-16,5 10 5 16,4 11-29-16,0 0-6 0,-4-7-36 15,-6-3-14-15,-2-12-13 16,-9-6-27-16,-5-10-60 15,-2-16-84-15,5-15-173 16,-1-27-384-16,-4-11-1513 0</inkml:trace>
  <inkml:trace contextRef="#ctx0" brushRef="#br0" timeOffset="1584">1010 692 2381 0,'0'0'558'0,"0"0"-470"0,0 0-42 16,0 0 145-16,0 0-4 16,-166 19-79-16,128 7-57 15,5 7-15-15,7 9 3 16,9 9-9-16,12 3-18 15,5-3-11-15,0-2-1 16,26-10-29-16,15-8-29 16,5-16-16-16,7-15-58 15,2 0-41-15,-1-20 0 16,-8-20 39-16,-11-7 75 16,-11-4 33-16,-8 5 21 15,-16 3 5-15,0 12 73 16,0 14 105-16,-6 14 48 0,-10 3-61 15,-2 22-98-15,2 18-40 16,4 11-1-16,9-4-8 16,3-3-10-16,0-10-8 15,15-12-24-15,14-13-27 16,-2-9-7-16,5-3-31 16,-2-27 38-16,2-15 30 15,-2-8-4-15,2-3 10 16,-4 2 6-16,1 9 3 15,-5 20 5-15,-5 17 1 16,-3 8 17-16,-2 33 59 16,-1 29-7-16,-3 16-32 0,-1 3 2 15,1-2-10-15,-4-15-20 16,0-13-8-16,-3-19 5 16,-1-23-6-16,-2-9-16 15,0 0 16-15,0-24 0 16,0-23-23-16,5-15 16 15,1-10 1-15,10-8-6 16,5 4 5-16,4 12 6 16,7 15 1-16,1 17-6 15,4 21 4-15,-5 11 2 16,1 25 51-16,2 28-4 16,3 17 13-16,-1 10 27 15,-2-2-14-15,-2-7-40 16,-4-13-31-16,-4-14-2 0,-7-18-99 15,10-26-149-15,-7 0-286 16,-2-29-334-16</inkml:trace>
  <inkml:trace contextRef="#ctx0" brushRef="#br0" timeOffset="2761">2393 653 2668 0,'0'0'574'0,"0"0"-480"16,0 0 50-16,0 0 29 15,-181 28-28-15,131 0-82 16,3 11-33-16,7 6-19 0,11 9-10 16,10-3 0-16,16 1-1 15,3-4-3-15,13-4-48 16,28-10-16-16,8-11-44 15,10-14-8-15,5-9-46 16,-2-9-28-16,-7-30 30 16,-2-15 8-16,-12-16 16 15,-7-11 61-15,-12-14 51 16,-3-16 27-16,-11-6 2 16,0-6 69-16,-3 5 64 15,-2 11 55-15,0 21-11 16,0 24-28-16,1 26-29 0,-4 21-5 15,0 15-21-15,0 29-21 16,0 35-39-16,3 26-6 16,-3 19 0-16,0 14-8 15,0 1-8-15,0 1-3 16,0-9-11-16,9-12-18 16,16-23-56-16,12-25-68 15,20-32 34-15,8-24-9 16,4-24-121-16,-4-28 109 15,-12-16 83-15,-12-6-103 16,-14 7 49-16,-11 11 63 16,-13 14 37-16,-3 22 84 15,0 20 131-15,-19 0-57 0,-8 42-98 16,2 18 4-16,6 10 17 16,9 5-17-16,10-5-31 15,19-14-20-15,35-16-13 16,14-26-30-16,7-14-30 15,-5-10 9-15,-3-30 19 16,-18-14-3-16,-17-4 14 16,-23-8 21-16,-9 2 0 15,-12 2 0-15,-28 9 1 16,-8 11 25-16,-1 15 27 16,5 12-6-16,13 13-23 15,12 2-8-15,16 0-16 16,3 0-15-16,13 14-9 0,30-2-8 15,14 3-2 1,8-6-2-16,3-1 18 0,1 0 12 16,-10 4 5-16,-10 5 0 15,-11 5-4-15,-14 9 5 16,-8 5 24-16,-10 4-11 16,-6-1-7-16,3-6-6 15,-3-8 6-15,0-7-5 16,0-14-1-16,0-4 6 15,0 0 9-15,0 0-9 16,7-6-5-16,9-21-1 16,6-5-7-16,8-6 7 0,11 2-9 15,6 8 0 1,2 10 9-16,-2 18 23 16,-7 4 61-16,-5 35-39 0,-11 17-6 15,-8 8 13-15,-6 8-16 16,-7-6-16-16,-3-7-4 15,0-14-8-15,0-14-2 16,0-14-6-16,-3-13 1 16,-7-4-2-16,4-4-7 15,4-33-2-15,2-13 1 16,5-18-8-16,33-5 11 16,8-2 5-16,10 7-1 15,4 18 2-15,2 16 29 16,0 24 40-16,-6 10 48 15,-7 16-26-15,-4 31-26 0,-4 17-14 16,-8 12 0-16,-4 0-51 16,-2-6 0-16,-2-10 0 15,1-21 0-15,23-39-39 16,-6 0-171-16,5-31-542 0</inkml:trace>
  <inkml:trace contextRef="#ctx0" brushRef="#br0" timeOffset="3422">5716 431 2152 0,'0'0'624'16,"0"0"-538"-16,0 0-52 16,0 0 113-16,0 0-3 0,52 147-36 15,-14-76-61 1,-1 9-26-16,7-2 0 0,-4-5-21 15,-2-9 0-15,-4-16 1 16,-2-15-1-16,-7-18-21 16,-4-15-11-16,1-6 32 15,0-42 5-15,5-21-5 16,2-18 0-16,-1-12-1 16,0 1 1-16,0 8-61 15,15 1-179-15,-8 21-296 16,0 24-395-16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9:53.7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205 1160 2338 0,'0'0'293'16,"0"0"-222"-16,0 0-56 15,0 0 160-15,0 0 22 16,0 0-98-16,266 0-34 16,-146 0-53-16,22 0 10 15,15 2 10-15,4 12-25 16,-1-1 11-16,-18 1-18 16,-22 1 1-16,-25-5-2 0,-36 0-56 15,-48-7-156-15,-11-3-165 16,-16 0-379-16</inkml:trace>
  <inkml:trace contextRef="#ctx0" brushRef="#br0" timeOffset="427">259 1117 1969 0,'0'0'350'16,"0"0"-188"-16,0 0-27 15,0 0 114-15,0 0-43 16,0 0-60-16,139 171-97 16,-55-106-32-16,11 12-11 15,7 7 3-15,4 5 15 0,-4 2-24 16,-14 4 0-16,-19 5 19 16,-22 1-19-16,-33 7 0 15,-14 1 4-15,-32-2-3 16,-44-2 23-16,-31-7-24 15,-20-2 1-15,-15-10 1 16,-8-8 5-16,11-9 7 16,12-13 35-16,29-14-2 15,32-11 34-15,29-12-56 16,33-6-16-16,4-6 33 16,51-4-27-16,30-3 6 15,24 0 2-15,15 0-23 16,16 0 39-16,-1 0-39 0,3 0 8 15,-2 0 17 1,-6 6-25-16,-13 13-9 0,-4 0-147 16,-37-1-478-16,-32-11-2109 0</inkml:trace>
  <inkml:trace contextRef="#ctx0" brushRef="#br0" timeOffset="19235">758 247 1677 0,'0'0'404'16,"0"0"-235"-16,0 0-23 15,0 0 75-15,0 0-67 16,0 0-47-16,0 0-86 16,-10-107-11-16,57 70-2 15,7 4-7-15,9 4 21 16,0 15-22-16,-9 12 6 16,-4 2 2-16,-6 33-8 15,-6 30 0-15,-13 18 3 16,-3 14 5-16,-9 0-4 15,-4-7-4-15,1-15 0 16,-7-22 5-16,6-17-5 16,-6-18 0-16,-3-16 0 0,0 0 6 15,0-29 45-15,0-23-51 16,0-25 8-16,7-7-5 16,8-11-3-16,11 2 0 15,9 9 10-15,9 16-10 16,7 21 48-16,0 22-32 15,1 25-16-15,-5 5 36 16,1 43-12-16,-9 24 22 16,-2 10 11-16,-15 5-9 15,0-10 18-15,-9-10-54 16,3-15-6-16,2-20 8 16,11-15-14-16,59-26-57 0,-5-31-107 15,8-19-547-15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19.6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486 121 2011 0,'0'0'330'0,"0"0"-242"16,0 0-14-16,0 0 158 15,0 0-35-15,0 0-98 16,-205-123-29-16,139 123-44 16,3 33 7-16,13 16-21 15,11 11-11-15,17 10 0 16,22 2-1-16,0-1-47 0,39 1 28 15,20-9-28 1,7-4 3-16,3-6-7 0,-11-8-2 16,-14-6 21-16,-19-2-3 15,-18-4 35-15,-7-7 11 16,-14-3 7-16,-42-3 11 16,-8-7 40-16,-10-8-24 15,6-5 16-15,6 0-49 16,18 0-12-16,18 0-36 15,26-32-148-15,0 3-325 16,4-2-865-16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15.5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1202 757 0,'0'0'1723'0,"0"0"-1455"16,0 0-222-16,0 0-36 16,0 0 20-16,0 0 14 15,54 14 5-15,25-11-19 16,28-1-29-16,20-2 26 15,17 5-27-15,1-3 0 16,0 2-1-16,-9-1-55 16,-13-3 6-16,-16 0-64 0,-28 0-65 15,-28 0 68 1,-26 0-6-16,-25-7 76 0,0-12 40 16,-28-7 2-16,-23-4 57 15,-12-3 42-15,-3 1-30 16,2-4 80-16,-2 3-40 15,10 4 20-15,14 3-25 16,12 2-42-16,13 11 39 16,12 3-54-16,5 6-39 15,0 2-9-15,37 2-5 16,17 0-2-16,15 6 6 16,7 20 1-16,6 9 3 0,-6 9-3 15,-4 1 0 1,-9-2-3-16,-16-3 3 0,-9-7 0 15,-25 0 0-15,-13-1 0 16,-7 4 16-16,-43 7-16 16,-20 7-40-16,-11-4-38 15,5-4-48-15,3-16-83 16,26-10-299-16,18-13-798 0</inkml:trace>
  <inkml:trace contextRef="#ctx0" brushRef="#br0" timeOffset="510">2423 100 2336 0,'0'0'568'0,"0"0"-442"16,0 0-88-16,0 0 13 15,0 0 81-15,-6 210 22 16,-1-78-103-16,-2 19-34 16,9-2-7-16,0 1-2 15,0-17-5-15,0-14-3 16,12-24 0-16,2-27-12 16,-6-24 4-16,-4-22-7 15,-1-15 2-15,-3-7-11 16,0 0 16-16,0-29-20 0,0-24-13 15,0-13 32-15,15-10-29 16,14-2 2-16,12 9 13 16,9 14-4-16,8 18 18 15,11 16-10-15,0 21-13 16,1 5 17-16,-4 37-4 16,-12 17 19-16,-14 10 8 15,-21 4-7-15,-19 2 7 16,-15-3 1-16,-39-2-9 15,-16-19 22-15,-6-16-16 16,-2-14 8-16,2-21 29 16,10 0-23-16,9-9 6 15,10-25-26-15,18-5-24 16,17-5-69-16,12-29-200 0,41 13-438 16,6 4-934-16</inkml:trace>
  <inkml:trace contextRef="#ctx0" brushRef="#br0" timeOffset="1216">3766 877 2133 0,'0'0'512'0,"0"0"-461"0,0 0-11 16,-204-32 162-1,138 32-2-15,0 0-95 0,12 23-64 16,10 20-41-16,6 17 9 16,18 7-9-16,15 13-12 15,5-1 6-15,19-11-78 16,28-12-47-16,19-21-76 16,10-26-32-16,5-9 37 15,-1-22 12-15,-14-30 50 16,-12-7 89-16,-14 0 51 15,-18 14 93-15,-15 11 93 16,-7 21 103-16,0 13-44 16,0 0-94-16,0 20-81 15,-10 29-22-15,2 7-36 16,8 0-5-16,0-4-7 0,11-13-46 16,22-15-6-16,4-21-67 15,7-3 21-15,0-17 38 16,3-29-20-16,-5-9-5 15,-1-7 52-15,-1 1 33 16,-7 12 1-16,-8 19 8 16,-6 18 60-16,-4 12 22 15,-12 12-20-15,1 38 23 16,-4 16-41-16,0 3-32 16,0-3 7-16,0-12-28 15,0-13 0-15,0-19-9 16,-4-12-7-16,4-10 2 15,-3 0 7-15,3-22-29 0,0-24 22 16,0-13-5 0,10-10 19-16,27-4 3 0,7 8-1 15,7 9 42-15,-4 20 25 16,-3 19-3-16,-5 17 27 16,-2 17-11-16,1 38 9 15,0 17 14-15,3 17-37 16,-4 4-23-16,-5-12-27 15,-6-11-17-15,-11-23-1 16,-5-12-59-16,-10-35-177 16,-7 0-362-16,-21 0-1022 0</inkml:trace>
  <inkml:trace contextRef="#ctx0" brushRef="#br0" timeOffset="1412">3458 18 2501 0,'0'0'272'0,"0"0"-211"16,0 0-25-16,239-6-5 16,-166 6 45-16,-23 22-76 15,-43 58-37-15,-7-9-214 16,-3 1-500-16</inkml:trace>
  <inkml:trace contextRef="#ctx0" brushRef="#br0" timeOffset="2154">6271 87 2514 0,'0'0'451'16,"0"0"-451"-16,0 0 0 0,0 0 100 15,0 0 70-15,20 236-86 16,-11-115-64-16,-6 20 0 16,4 4-9-16,1-1-10 15,3-6-2-15,0-16-23 16,3-28-24-16,1-24-22 16,4-26-22-16,-2-30 20 15,5-14-1-15,6-5 18 16,16-48 22-16,12-24-45 15,14-19-37-15,24-51-7 0,1 7-1 16,6-11 31 0,1-3 37-16,-21 32 52 0,-12 3 3 15,-21 33 74-15,-35 18 72 16,-13 26 53-16,0 23-8 16,-32 13-35-16,-19 6-36 15,-11 29-54-15,-7 40 7 16,-4 23-34-16,7 23-9 15,12 12-8-15,13 11-22 16,9 7 18-16,10 2-18 16,7-9-54-16,8-12-23 15,7-32-12-15,0-29 1 16,7-32 25-16,23-26-34 16,2-7 29-16,12-40 36 15,10-28 32-15,9-18 7 0,6-1-7 16,7 1 0-16,1 21 10 15,-5 25 30-15,3 27 83 16,-11 13-62-16,-5 32 28 16,-18 34 14-16,-16 19-52 15,-15 13-9-15,-10 1-24 16,0-4-18-16,-13-16 0 16,-9-20-69-16,22-33-129 15,0-19-294-15,0-7-304 0</inkml:trace>
  <inkml:trace contextRef="#ctx0" brushRef="#br0" timeOffset="2814">8162 871 1326 0,'0'0'1423'16,"0"0"-1220"-16,0 0-137 15,0 0 61-15,-212 0 116 16,133 42-90-16,3 16-90 15,10 14 0-15,10 10-41 16,24 2-21-16,22 0-1 16,10-4-18-16,10-11-66 15,37-20-71-15,19-21-101 16,14-23-31-16,4-5 8 16,4-52 151-16,-8-24 112 15,-11-13-52-15,-18 1 68 0,-22 3 90 16,-11 18 132-1,-14 25 54-15,-4 23-47 0,0 19-78 16,0 0-74-16,0 40-65 16,0 11-11-16,0 8-1 15,8-4-36-15,17-11-18 16,16-17-25-16,-2-18-3 16,8-9 11-16,1-9-7 15,-4-34 32-15,-4-7 27 16,-8 0-17-16,-6 5 36 15,-8 16 0-15,-11 16 14 16,-7 13 80-16,0 8-60 0,0 42 13 16,0 13-7-1,-17 6-34-15,5 0 11 0,6-10-17 16,2-13-23-16,4-17 22 16,0-15-30-16,0-14-28 15,0 0 46-15,19-40 13 16,10-16 9-16,9-16-9 15,11-10 0-15,9 2 11 16,-1 8 17-16,3 17 28 16,-10 24 11-16,-2 26-13 15,-14 5 39-15,-9 43-26 16,-8 29-7-16,-5 14 3 16,-2 16-7-16,2-6 10 15,-2-6-45-15,5-21-21 16,-5-25-6-16,2-23-93 0,-5-21-103 15,-4-35-183-15,-3-12-517 16</inkml:trace>
  <inkml:trace contextRef="#ctx0" brushRef="#br0" timeOffset="3050">7303 607 2469 0,'0'0'459'0,"0"0"-436"15,181-165-1-15,-49 80 146 0,6 6-3 16,1 11-74-16,-26 24-28 16,-21 21 7-16,-31 18-16 15,-24 5-54-15,-19 44-10 16,-8 5-266-16,-10 0-796 0</inkml:trace>
  <inkml:trace contextRef="#ctx0" brushRef="#br0" timeOffset="3327">5666 742 2967 0,'0'0'290'0,"284"-35"-290"15,-48-2-133-15,8 5 28 16,-61 15-364-16,-70 15-1906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24.2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3385 0,'0'0'193'0,"0"0"-193"16,0 0-465-16,0 0-787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22.7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0 953 2875 0,'0'0'67'15,"0"0"-67"-15,0 0-58 0,0 0 58 16,220-169 140-16,-151 97-110 15,-5-12-29-15,-1-15 11 16,-12-9-12-16,-11 2 54 16,-14 18 40-16,-11 20-5 15,-12 25 38-15,-3 33-6 16,0 10-43-16,-3 74-4 16,-31 71-22-16,-10 56 13 15,8-5-22-15,14-31-23 16,11-51 11-16,11-37-31 15,0 0-19-15,0 5-43 16,22 7-100-16,3-28-202 16,-3-26-752-16</inkml:trace>
  <inkml:trace contextRef="#ctx0" brushRef="#br0" timeOffset="488">1583 0 2833 0,'0'0'372'16,"0"0"-347"-16,0 0-24 15,0 0 150-15,0 233 22 0,-7-101-100 16,-12 40-52-16,4-11 3 15,5 2-23-15,2-6 0 16,8-36-1-16,-4-4-54 16,4-30 14-16,0-34-25 15,0-34 19-15,0-19 20 16,16-17 1-16,9-41 25 16,0-14-1-16,7-7 1 15,2 0-4-15,-2 17 4 16,2 20-11-16,2 14 10 15,4 26 2-15,4 2 12 16,0 25-2-16,4 31-2 16,-1 17 15-16,-12 8-17 15,-6 5 16-15,-20-1 7 16,-9-6-30-16,-22-10 29 0,-41-14-5 16,-25-18-11-16,-7-16 17 15,1-21-29-15,11 0 5 16,14-23-6-16,18-28-11 15,39-45-49-15,12 11-160 16,0-3-671-16</inkml:trace>
  <inkml:trace contextRef="#ctx0" brushRef="#br0" timeOffset="886">2439 927 2206 0,'0'0'667'0,"0"0"-579"16,0 0-72-16,0 0 99 15,62 212 80-15,-55-142-74 16,-2-5-96-16,-5-3-24 16,3-11 7-16,1-16-8 15,-4-12-36-15,0-21-31 16,0-2 19-16,0-16 23 15,0-33-62-15,0-19 24 16,7-18 57-16,18-9-6 16,9-1-5-16,1 12 16 15,6 14 1-15,-1 21 28 16,-1 26 40-16,-1 23-19 0,2 0 60 16,-1 46-43-16,-5 24-7 15,-2 14-17-15,-7 18-29 16,-3 0 29-16,4-1-18 15,-1-5-23-15,6-21-1 16,-6-19-17-16,4-37-82 16,-7-12-272-16,-4-7-629 0</inkml:trace>
  <inkml:trace contextRef="#ctx0" brushRef="#br0" timeOffset="1312">3497 784 2495 0,'0'0'468'0,"0"0"-452"16,0 0-1-16,0 0 133 16,11 185 14-16,-5-103-108 15,-6 6-44-15,0 5 12 16,0-9-22-16,0-12-25 15,-6-15-15-15,-1-29-23 16,3-18 6-16,4-10 27 16,0-18-8-16,0-35 28 15,26-16-10-15,9-18 17 16,16-7 3-16,8-4 0 0,7 3 8 16,4 13 14-16,-6 26 19 15,2 26 47-15,-10 30-4 16,-6 17-12-16,-6 48 21 15,-8 28-21-15,-7 19 25 16,-7 9 8-16,0-4-45 16,-7-8-3-16,3-20-51 15,-4-24 0-15,1-22-12 16,0-24 6-16,7-19-64 16,21-36-98-16,-6-27-296 15,0-2-839-15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21.9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1112 1207 0,'0'0'1188'0,"0"0"-938"15,0 0-167-15,0 0 10 16,0 0 115-16,0 0-63 16,0 0-108-16,179-22 19 15,-69-31-38-15,24-18-18 16,8-22 0-16,-3-8-63 15,-14-12-9-15,-27 2 6 16,-32-4 5-16,-27 4 40 16,-27 10 7-16,-12 15 14 15,0 23 24-15,-38 21 51 16,-12 19-6-16,-16 23-9 16,-10 6-18-16,-4 46 22 15,-4 34-21-15,11 23-22 0,7 45 23 16,18 36-29-16,27-9-8 15,17-27-5-15,4-27 10 16,37-44-24-16,24-10-24 16,27-19-85-16,17-37-26 15,64-37-190-15,-23-38-362 16,-23-8-693-16</inkml:trace>
  <inkml:trace contextRef="#ctx0" brushRef="#br0" timeOffset="314">1561 713 1564 0,'0'0'702'0,"0"0"-537"0,0 0 15 16,0 0 72-16,0 0 0 15,-240 110-73-15,181-38-75 16,11 5-54-16,20 0 2 16,16 0-50-16,12-12 4 15,12-12-12-15,35-16-63 16,19-25-58-16,10-12-37 15,0-20-48-15,-3-29 115 16,-10-7 47-16,-23 0 50 16,-15 14 36-16,-14 17 90 15,-6 7 79-15,-5 18-33 16,0 0-61-16,0 8-45 16,0 23-57-16,0 12-8 0,0 0 0 15,0-1-1 1,17-9-123-16,20-13-136 0,-8-5-406 15,-4-14-790-15</inkml:trace>
  <inkml:trace contextRef="#ctx0" brushRef="#br0" timeOffset="480">1407 123 1109 0,'0'0'1762'15,"0"0"-1452"-15,0 0-270 16,0 0-40-16,0 0 60 0,239 82-60 16,-119-31-132-16,-12-4-650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0:20.5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402 504 2058 0,'0'0'283'16,"0"0"-173"-16,0 0 55 15,0 0 71-15,-189-30-23 16,138 78-97-16,4 22-77 15,3 23 0-15,8 18 1 16,14 5-29-16,17-2-5 0,5-16-6 16,31-16-48-16,30-26-44 15,23-29-28-15,11-27-37 16,6-6-46-16,3-46-3 16,-18-15 48-16,-12-17 74 15,-20 0 84-15,-18 3 55 16,-14 8 130-16,-14 17 65 15,-8 21 13-15,0 18-56 16,0 17-41-16,0 9-91 16,0 41-62-16,0 18 7 15,10 8-10-15,24 0-10 16,20-11 0-16,19-14-40 16,15-23 29-16,7-14-29 15,-1-14-38-15,-11-14-31 0,-17-29 59 16,-15-10 28-16,-14-5 2 15,-18 2 20-15,-9 4 37 16,-10 16 20-16,0 10 22 16,0 18 18-16,0 8-38 15,0 14-27-15,0 31-32 16,0 11 0-16,0 7-6 16,19 0-41-16,13-15-25 15,8-14 10-15,4-18 14 16,0-16 18-16,0 0-53 15,-5-35 20-15,5-26 34 16,0-9 0-16,0-2 2 16,3 5 17-16,-6 10 10 0,-9 22 34 15,-10 21 12 1,-15 14-5-16,-7 27 17 0,0 35-16 16,0 17-33-16,-10 3-6 15,-5 0 5-15,4-10-7 16,8-17-1-16,3-18-46 15,0-20-13-15,0-17 4 16,0 0 34-16,3-41 5 16,19-13-10-16,14-16 25 15,8-9 1-15,15 1 0 16,7 6 18-16,7 13 15 16,-4 18 15-16,-8 22 16 15,-5 19-16-15,-9 8 33 0,-11 37-2 16,-3 21-14-1,-11 9-7-15,-5 7-38 0,-5-3-12 16,-8-14-8-16,-1-13-87 16,12-35-148-16,-1-17-434 15,4 0-519-15</inkml:trace>
  <inkml:trace contextRef="#ctx0" brushRef="#br0" timeOffset="435">3247 597 2483 0,'0'0'562'0,"0"0"-478"16,0 0 36-1,0 0 76-15,0 0-1 0,-211 216-104 16,163-138-64-16,18 1-27 16,23-14-19-16,7-8-37 15,12-16-64-15,35-22-82 16,11-19-81-16,8 0 81 15,-4-41 120-15,-14-14-37 16,-16-5 119-16,-17 4 7 16,-12 7 115-16,-3 17 89 15,0 12 38-15,0 16-80 16,-3 4-52-16,-5 43-51 16,-3 39-12-16,11 56 33 15,0 61-41-15,29 62-11 16,22 15 31-16,5-43-41 0,-14-63-16 15,-20-72-7-15,-7-23-1 16,-8-3 25-16,-7-2-26 16,0-16 0-16,-29-23 20 15,-21-25-14-15,-10-6-5 16,6-42-1-16,3-38-1 16,11-24 1-16,11-57-60 15,14-84-96-15,8 31-150 16,0 10-659-16</inkml:trace>
  <inkml:trace contextRef="#ctx0" brushRef="#br0" timeOffset="693">1464 84 2407 0,'0'0'381'16,"0"0"-296"-16,0 0 38 16,0 0 136-16,229-89-99 15,-173 89-67-15,1 23-29 16,6 14-17-16,6-1 13 16,4-7-41-16,11-10-19 15,3-19-36-15,33-23-81 0,-17-28-194 16,-24-12-648-16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24.5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125 828 1445 0,'0'0'263'16,"0"0"-114"-16,0 0 27 16,0 0 67-16,0 0 23 0,0 0-28 15,-98-79-71 1,83 72-7-16,8 5-55 0,2-3-4 16,5 2-22-16,0 3-48 15,0-4 26-15,37 2-51 16,25-2-6-16,25-6 54 15,23 4-53-15,13-4 0 16,12-4-1-16,1 4 15 16,-1-2-9-16,-8 2-6 15,1 0-13-15,-13 3-10 16,-8-2 7-16,-22 2-1 16,-25 0-7-16,-22 5 5 15,-25 2 7-15,-13-3 12 16,0-5 0-16,-29-1 3 15,-18-5-3-15,-16-6 0 0,-4-2 7 16,-3-1-7-16,5-7 45 16,5-3-45-16,10 4 1 15,17 3 44-15,8 7-38 16,10 4 7-16,11 10 5 16,4 5-13-16,0 0 2 15,4 0-8-15,25 0-3 16,11 9-6-16,11 13 9 15,8 9-6-15,2 9 6 16,5-1 0-16,-3 5-6 16,-3 0 6-16,-7-1 0 15,-11-4-12-15,-15-3 12 16,-17 0 0-16,-10 2 0 16,-18 6 1-16,-40 3 7 15,-20-1-8-15,-1-4-8 0,-1-12-14 16,11-12 19-16,17-12-23 15,23-6-44-15,29-6-123 16,0-18-159-16,29-10-482 0</inkml:trace>
  <inkml:trace contextRef="#ctx0" brushRef="#br0" timeOffset="495">3325 311 2046 0,'0'0'312'16,"0"0"-174"-16,0 0-19 15,0 0 122-15,0 0 24 16,0 0-135-16,0 0-58 16,-134-164 0-16,75 155-41 15,-2 9-5-15,-2 0-1 16,-2 7-23-16,7 32 23 16,6 14-25-16,19 9 0 0,18 11-16 15,15 6 16-15,9-4-23 16,38-1-8-16,14-2-20 15,12-2 45-15,8-7-11 16,-2-4-10-16,-1-5 26 16,-17-4-17-16,-14-7 18 15,-21-7-7-15,-21-4 14 16,-5-2 2-16,-53 0-7 16,-23-4 8-16,-18-3 27 15,-16-2-37-15,-2-9 1 16,9-5 1-16,15-7-2 15,27 0-30-15,36 0-142 16,21-17-340-16,4-2-434 0</inkml:trace>
  <inkml:trace contextRef="#ctx0" brushRef="#br0" timeOffset="1391">4762 568 2297 0,'0'0'376'0,"0"0"-303"0,0 0-46 16,0 0 107-16,0 0 77 15,0 0-69-15,-201-114-103 16,162 155 4-16,-10 36-26 15,7 20 2-15,5 19 31 16,15 4-50-16,22-4-6 16,0-15 5-16,47-19-50 15,26-26-25-15,15-30-50 16,13-26-19-16,2-5-5 16,-5-53-19-16,-6-16 35 15,-16-15 93-15,-10-6 41 16,-19 3 4-16,-15 17 85 15,-10 17 52-15,-13 24 86 16,-6 27-34-16,-3 7-76 16,0 36-64-16,0 30-30 0,3 16 22 15,11 6-42-15,16-4-3 16,18-17-1-16,21-21-76 16,11-22 39-16,11-24-37 15,0-7-57-15,-6-46 24 16,-17-19-7-16,-6-10 34 15,-18-7 80-15,-12 5 1 16,-13 19 4-16,-7 16 90 16,-12 27 55-16,0 22 27 15,0 3-108-15,0 44-67 16,0 19 42-16,0 9-43 16,0 0-5-16,22-4 4 15,6-13-8-15,5-20 7 0,4-18-73 16,-5-20-13-1,2 0 35-15,1-36-8 0,2-19 27 16,2-8-16-16,-1 0-7 16,-6 11 43-16,-7 21 11 15,-10 19 3-15,-8 12 89 16,-7 31-35-16,0 33-5 16,0 18-16-16,-14 8-32 15,-1-7 5-15,9-12-6 16,2-21-7-16,4-26-2 15,0-19-80-15,4-5 12 16,21-36 58-16,7-29 5 16,20-22 14-16,3-4-9 15,5-1 9-15,3 10 22 0,-4 19 16 16,-15 23 44-16,-8 28 38 16,-11 12-26-16,-10 19 3 15,-5 37-25-15,2 13-37 16,-5 13 14-16,0 0-49 15,5-5 0-15,-2-12-24 16,8-13-149-16,15-22-172 16,0-18-417-16,-4-12-1308 0</inkml:trace>
  <inkml:trace contextRef="#ctx0" brushRef="#br0" timeOffset="1826">7397 689 2512 0,'0'0'564'0,"0"0"-457"16,0 0-2-16,0 0 79 16,-221-10-3-16,148 71-26 15,7 13-106-15,15 16-28 16,26-2-7-16,25-8-14 16,3-11-26-16,58-22-50 15,20-24-64-15,11-23 40 16,2-19-49-16,-2-36 22 15,-16-18 79-15,-17 1 20 16,-20 4 28-16,-14 10 39 16,-9 16 45-16,-13 16 77 15,-3 19-26-15,0 7-25 0,0 26-35 16,0 67-54-16,-3 64 16 16,3 57 8-16,25 24-43 15,34-7 55-15,2-51-57 16,-5-56 0-16,-21-33 4 15,-6-19-3-15,2 1-1 16,-6-13 0-16,-12-11 1 16,-13-26 19-16,0-23-20 15,-44 0 0-15,-13-27 0 16,-12-28 0-16,3-24-32 16,8-23-31-16,11-85-148 15,13 23-170-15,12 3-747 0</inkml:trace>
  <inkml:trace contextRef="#ctx0" brushRef="#br0" timeOffset="2068">5899 194 2221 0,'0'0'549'16,"0"0"-446"-16,0 0-103 15,0 0 81-15,223-184 121 16,-135 179-36-16,3 5-19 16,-8 35-92-16,-7 14-8 15,-3 3 40-15,-4-2-57 16,1-19-30-16,8-14-27 0,23-19-104 16,-13-35-318-16,-19-16-822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30.3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 0 2293 0,'0'0'366'16,"0"0"-271"-16,0 0 35 15,0 0 40-15,0 0 0 16,0 232-33-16,0-47-83 0,0 46 12 16,0 20-44-16,-12-18-21 15,6-53 23-15,2-58-24 16,4-40 0-16,0-26 0 16,0-12-1-16,0-16-16 15,0-5 2-15,7-23-8 16,8-7 22-16,6-45-5 15,6-20 5-15,8-24 0 16,6-3 2-16,-1 2-3 16,8 9 2-16,6 16-3 15,3 14 2-15,2 26 1 16,4 26-8-16,-5 6 8 16,-4 42 0-16,-2 31 30 0,-16 15-23 15,-18 14-1 1,-14 4 17-16,-4-10-14 0,-16-13 6 15,-26-14-5-15,-17-19 20 16,-10-18 32-16,-16-12-49 16,-5-17-12-16,-4-3 22 15,6-10-23-15,15-25 0 16,26-16-6-16,21-4-72 16,26-44-78-16,39 17-380 15,17 3-490-15</inkml:trace>
  <inkml:trace contextRef="#ctx0" brushRef="#br0" timeOffset="323">1039 958 211 0,'0'0'2290'16,"0"0"-1959"-16,0 0-255 15,0 0 114-15,0 0 41 16,0 0-97-16,-100 227-69 15,87-150-47-15,13 9 6 16,0 0-24-16,22-4 0 16,22-10-9-16,10-16-26 15,12-20-26-15,0-19-7 16,-2-17 14-16,-8-14 29 16,-9-39-24-16,-18-20 37 15,-11-13 11-15,-11-10 2 16,-7 1 10-16,0 12 18 15,-25 12-7-15,-12 12-16 0,-6 8-6 16,-4 12-120-16,-27 6-149 16,9 14-413-16,6 3-618 0</inkml:trace>
  <inkml:trace contextRef="#ctx0" brushRef="#br0" timeOffset="497">951 689 1787 0,'36'-30'388'16,"16"2"-240"-16,5-6 88 16,9 3-14-16,-3 9-83 0,-12 13-117 15,-7 9-22 1,-16 3-125-16,-9 30-126 0,-9 22-238 16,-3-8-102-16,1-7-855 15</inkml:trace>
  <inkml:trace contextRef="#ctx0" brushRef="#br0" timeOffset="585">1578 679 1048 0,'0'0'820'0,"0"0"-240"16,0 0-115-16,266-233-250 16,-178 154-83-16,10-22-132 15,-22 25-145-15,-20 11-1249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28.2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254 656 2737 0,'0'0'360'0,"0"0"-281"16,0 0-10-16,0 0 85 0,0 0-43 15,17 304 20-15,-6-48-74 16,-11 33-14-16,0-3 17 16,0-64-31-16,0-71 11 15,0-52-40-15,0-30 0 16,0-10-1-16,0-13 1 15,0-13-63-15,0-33-61 16,0-5-25-16,0-60-69 16,-3-31-394-16,-19-51 255 15,-15-45-126-15,-14-45 82 16,-3-19 71-16,-2 8 330 16,21 24 107-16,16 53 151 15,19 46-16-15,0 43 35 0,12 23 57 16,27 7-64-16,17 2-67 15,16 12-10-15,15 24-46 16,12 14-27-16,0 16-41 16,-5 40-24-16,-18 20 2 15,-20 23-46-15,-30 11 8 16,-26 9-7-16,-9 3-6 16,-45-15-12-16,-12-16 5 15,0-27-61-15,5-32-32 16,17-32-177-16,15-19-356 15,21-27-526-15</inkml:trace>
  <inkml:trace contextRef="#ctx0" brushRef="#br0" timeOffset="451">876 721 2181 0,'0'0'309'0,"0"0"-229"16,0 0 60-16,190-6 80 15,-113-27-127-15,10-20-47 16,4-13-46-16,-10-9-6 16,-12-8-15-16,-21-1-27 15,-23 0 35-15,-25 7 13 16,0 7 17-16,-29 18 59 16,-23 22 21-16,-9 23 1 15,-12 7-7-15,1 53-55 16,2 31 3-16,8 22 0 0,18 19-26 15,15 17 14-15,14 5-27 16,11-2 1-16,4-14-7 16,0-19-15-16,16-31-21 15,9-28-17-15,7-27-23 16,5-26 34-16,2-6 15 16,9-43 27-16,4-18-3 15,2-6 6-15,-3 12-8 16,0 17 11-16,-7 20 8 15,0 24 44-15,-7 0-16 16,2 46 37-16,-6 23 7 16,-7 8-65-16,-4 10-15 15,-9-5-5-15,3-15-150 0,9-12-118 16,-3-20-442 0,3-22-1037-16</inkml:trace>
  <inkml:trace contextRef="#ctx0" brushRef="#br0" timeOffset="1126">2305 731 2336 0,'0'0'573'16,"0"0"-459"-16,0 0 52 16,0 0 48-16,-208 33-64 15,141 25-24-15,4 12-66 16,19 8-39-16,22 0-1 0,22-5-20 15,0-4-45 1,37-14-38-16,24-14-44 0,17-26-52 16,5-15-44-16,1-10-16 15,-11-43 57-15,-12-18 64 16,-20-14 78-16,-16-5 40 16,-13 16 55-16,-12 13 130 15,0 31 63-15,0 25-46 16,-4 5-45-16,-11 43-89 15,0 26-35-15,12 13 12 16,3 4-45-16,0-11 0 16,22-16 0-16,11-20-19 0,3-16 10 15,8-16-32 1,-4-7 5-16,8-23 2 0,-1-26-1 16,4-17 26-16,-7-3-9 15,-9 3 13-15,-4 17 5 16,-18 26 16-16,-6 23 41 15,-7 7-9-15,0 49-33 16,0 19 5-16,-3 11-5 16,-4 2-15-16,4-9 9 15,3-13-9-15,0-22 0 16,0-16-7-16,0-19-16 16,3-9 15-16,7-26 7 15,5-33-3-15,11-16 4 16,8-27 0-16,1-7 12 15,6 5-12-15,-6 15 0 0,-4 24 10 16,-6 29 38-16,-3 30-16 16,-5 6-5-16,10 38 28 15,-5 31 2-15,-2 23 9 16,2 14-51-16,0 0 2 16,4-6-17-16,-4-21-15 15,0-20-38-15,-11-20-89 16,-11-39-171-16,0 0-491 15,-25-10-1512-15</inkml:trace>
  <inkml:trace contextRef="#ctx0" brushRef="#br0" timeOffset="1348">1945 448 2485 0,'0'0'311'0,"0"0"-196"16,0 0-99-16,145-167 150 16,-53 109 25-16,9 2-102 15,-1 9-23-15,-14 21-42 16,-13 20-12-16,-17 6-12 16,-16 67-21-16,-11 7-208 15,-10 2-579-15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2:30.2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0 174 1972 0,'0'0'507'0,"0"0"-409"15,0 0-17-15,0 0 59 16,0 0 24-16,0 0 29 16,0 0-77-16,190 2-48 15,-100-2-20-15,15 4-31 16,11 4 22-16,8 0-9 16,8 1-23-16,2 3 18 0,-7-4-24 15,-8 0-1-15,-19 1 0 16,-20 1 1-16,-23-1 4 15,-20-3-5-15,-18-1 0 16,-19-5 3-16,0 0 4 16,-13 0 8-16,-21-9-14 15,-10-12 0-15,-2-10 57 16,-2 0-34-16,-1-6-1 16,6 0 20-16,2 4-10 15,10 4 3-15,6 10-3 16,9 2-9-16,10 9 29 15,6 8-50-15,0 0-3 16,3 0 0-16,35 17-6 0,11 10 6 16,17 5 1-1,5-2-1-15,4 1 18 0,-7-4-18 16,-9-9 0-16,-18-1-13 16,-15-3 13-16,-20 0 0 15,-6 3 0-15,-28 6 9 16,-31 5 18-16,-10 2-27 15,4 0-57-15,18-16-67 16,21-2-387-16,21-12-876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27.5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527 263 1949 0,'0'0'232'16,"0"0"-145"-16,0 0-18 15,0 0 57-15,-237 33 63 16,168 13 51-16,-1 23-111 16,13 23-47-16,9 19-8 15,15 15-14-15,22 1 30 16,11-12-71-16,14-21-9 16,48-21 4-16,15-33-14 0,22-34-33 15,10-6-46 1,7-56-65-16,-2-21-22 0,-16-19 21 15,-17 4 67-15,-27 6 78 16,-13 24 1-16,-24 22 83 16,-9 31 86-16,-8 9-55 15,0 43-23-15,-19 36-38 16,4 16 1-16,8 10 0 16,7-4-55-16,22-12-1 15,41-24 0-15,13-29 1 16,15-28-1-16,1-8-28 15,-16-47 7-15,-22-25 13 16,-24-12 18-16,-30-7 1 0,-8 4 42 16,-50 6-23-1,-26 11 11-15,-14 17-40 0,-34 15-73 16,27 10-204-16,17 12-692 16</inkml:trace>
  <inkml:trace contextRef="#ctx0" brushRef="#br0" timeOffset="138">1296 381 2392 0,'0'0'324'0,"0"0"-230"16,190-149-48-16,-52 55-46 0,-18 19-201 16,-10 12-754-16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42.52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116 299 1928 0,'0'0'489'16,"0"0"-395"-16,0 0 52 15,0 0 73-15,0 0-44 16,0 0-73-16,-3 5-48 15,3-5 6-15,6 0-30 16,16-2 7-16,4-15 18 16,6 1-25-16,9 3-10 15,-1 0-5-15,4 6-3 16,-2 7 24-16,2 0-36 16,0 0 1-16,0 30 21 15,0 8-21-15,-3 15 7 16,-12 7-7-16,-4 2-1 0,-15 7 15 15,-5 0-15-15,-5-4 0 16,0-3 22-16,-34-8-21 16,-13-5 15-16,-10-9-10 15,-13-9 0-15,-3-13 30 16,-1-12-36-16,6-6 0 16,6-10 31-16,8-35-24 15,6-18 1-15,14-14-8 16,13-14 0-16,17-4 23 15,4 0-23-15,19 10 0 16,21 8 8-16,3 16-1 16,4 16 16-16,0 11-23 0,9 20 0 15,5 14 31 1,8 0-31-16,19 30 1 0,7 5 7 16,12 6-2-16,1-12-3 15,2-5-2-15,0-11 0 16,-16-13 27-16,-7 0-28 15,-13-10-30-15,-5-33-30 16,14-52-131-16,-13 6-378 16,-16 4-792-16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49.9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641 34 85 0,'0'0'1518'15,"0"0"-1286"-15,0 0-188 16,0 0-13-16,0 0 130 16,0 0-21-16,0 0-62 15,0 0-25-15,0 0 30 0,0 3 26 16,0-3-50-1,0 2-10-15,0 2 12 0,0-1-13 16,0-3 10-16,0 0-10 16,0 4-22-16,0-4 17 15,0 0-30-15,0 3 28 16,0-3 11-16,0 0 11 16,0 0 18-16,0 0-12 15,0-3-38-15,-20-13 4 16,-10 1-35-16,-6 4 12 15,-15 3 15-15,-11 8-27 16,-4 0 6-16,-7 3-6 0,7 28 0 16,0 1 0-16,12 6 0 15,7 3 0-15,15-3-1 16,6 3-2-16,18-2-8 16,8-3-2-16,0 2 13 15,0-1-1-15,18-3-1 16,15 2 2-16,7-3 9 15,4-1-9-15,10 4 0 16,2-3-1-16,2 1 1 16,-4 1-9-16,5-5 9 15,-5 1-10-15,-7 0 10 16,-3 3-9-16,-6-6 8 16,-13 9-11-16,-12-3 12 0,-13 3-2 15,0 3 2 1,0-1 0-16,-25-4 15 0,-14-1-9 15,-8-10 16-15,-9-5 5 16,-2-14 8-16,-1 0 23 16,5-5-38-16,3 0 11 15,7-7 11-15,4-15-15 16,8-6-3-16,6-2-12 16,4 6-6-16,11-3 17 15,4 10-23-15,3 3 0 16,4 12-2-16,0-1 1 15,0 3-25-15,0 0-44 16,0-4-79-16,19-6-191 16,13-3-430-16,9-3-1117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0.2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2140 0,'0'0'339'0,"0"0"-243"0,0 0 91 16,0 0 77-16,0 0-110 15,0 0-92-15,0 0-62 16,0 0-56-16,0 0-180 16,0 0-492-16,0 0-1366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0.3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0 115 2693 0,'0'0'532'16,"0"0"-460"-16,0 0 59 15,0 0 70-15,0 0-49 16,0 0-152-16,0 0-105 15,17-70-395-15,-8 25-2024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0.8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 0 2371 0,'0'0'462'0,"0"0"-335"15,0 0-93-15,0 0 48 16,0 0 73-16,0 0-155 15,0 0-87-15,-8 37-471 16,16-18-329-16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1.0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1947 0,'0'0'1271'0,"0"0"-1099"16,0 0-120-16,0 0-52 16,0 0-57-16,0 0-566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2.8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0 935 2706 0,'0'0'92'0,"0"0"-92"15,0 0-79-15,215-186 79 16,-134 88 91-16,-11-14-44 15,-13-2-35-15,-20-5 6 16,-15 6 136-16,-15 27-2 16,-7 18 2-16,0 29-28 15,0 30 6-15,0 9-34 16,0 56-76-16,0 88-14 0,0 66 16 16,-7 3-9-16,4-25 12 15,3-61-26-15,0-44-2 16,0 6-14-16,0-7-84 15,7 6-41-15,11-30-228 16,-4-29-705-16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3.2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510 898 1247 0,'0'0'1918'15,"0"0"-1683"-15,0 0-182 16,0 0-14-16,-251-78 60 16,182 78-8-16,0 10-91 15,13 30-21-15,17 13-6 16,20 8-20-16,19 7-7 15,7-1-43-15,47 6 7 16,21-8 53-16,11-2 7 16,14-4 18-16,-5-4 4 15,-13-5 9-15,-16-1-1 16,-22-5 6-16,-15-6 9 0,-22 3 40 16,-7-6-1-1,-29 5 3-15,-44-1-13 0,-18-4-32 16,-14-8 1-16,2-7-13 15,20-17 0-15,24-3-1 16,27-10-55-16,42-78-105 16,41 6-295-16,23-10-334 0</inkml:trace>
  <inkml:trace contextRef="#ctx0" brushRef="#br0" timeOffset="286">868 1025 2378 0,'0'0'340'16,"0"0"-290"-16,0 0 93 16,-18 171 137-16,3-97-123 0,8 11-97 15,7 2-43-15,0-3-16 16,10-8-2-16,27-19-50 16,7-22-11-16,10-25-6 15,-3-10 4-15,5-17 37 16,-9-31 15-16,-8-17 12 15,-5-7 55-15,-16-12 3 16,-14-1-2-16,-4 3-1 16,-12 3-28-16,-27 7-27 15,-17 14-6-15,-1 12-99 16,-38 10-170-16,14 15-349 16,12 12-279-16</inkml:trace>
  <inkml:trace contextRef="#ctx0" brushRef="#br0" timeOffset="444">944 657 1657 0,'0'0'386'0,"0"0"-194"15,0 0 33-15,0 0 32 16,0 0-103-16,215-147-123 16,-183 147-31-16,-1 0-189 15,8 26-195-15,-9 6-293 16,-1 2-914-16</inkml:trace>
  <inkml:trace contextRef="#ctx0" brushRef="#br0" timeOffset="531">1575 614 1453 0,'0'0'680'0,"0"0"-141"16,190-147-191-1,-99 71-70-15,-3-5-127 0,24-41-151 16,-21 24-152-16,-25 8-1205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2.0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1367 1975 0,'0'0'316'0,"0"0"-251"16,0 0-12-16,0 0 93 15,0 0-58-15,0 0-38 16,100 0-5-16,-17-43 7 16,27-24-17-16,17-27-35 15,34-43-5-15,-16 0-68 16,-6-18-51-16,-26 1 4 16,-50 26 40-16,-19-1 55 15,-34 25 25-15,-10 22 98 0,-19 19 97 16,-28 25-33-16,-11 14-38 15,-11 21-1-15,-9 3-41 16,-5 56-43-16,-1 32-6 16,4 60-27-16,18 59 14 15,26 42-11-15,17-13 4 16,19-49 2-16,0-62-15 16,7-40 0-16,22 3 0 15,5 1 1-15,6-9 4 16,8-25-5-16,6-22-38 15,8-28-64-15,47-29-158 16,-11-36-315-16,-14-12-560 0</inkml:trace>
  <inkml:trace contextRef="#ctx0" brushRef="#br0" timeOffset="360">1666 1079 1647 0,'0'0'1055'0,"0"0"-795"16,0 0-71-16,0 0-12 16,0 0-22-16,0 0-57 15,-243 6-44-15,177 43-8 16,5 16-44-16,17 4 7 16,14 6-9-16,23-5-6 15,7-10-36-15,22-15-36 0,25-19-32 16,12-19-17-16,6-7-33 15,-3-30 44-15,-8-18 54 16,-10 0 33-16,-22 13 29 16,-10 12 81-16,-9 16 82 15,-3 7-22-15,0 0-90 16,0 23-21-16,0 19-8 16,0 11-20-16,0 3-2 15,11-6-29-15,4-18-119 16,3-14-84-16,-1-18-272 15,2-24-128-15,-11-14-1165 0</inkml:trace>
  <inkml:trace contextRef="#ctx0" brushRef="#br0" timeOffset="525">1244 409 2383 0,'0'0'467'0,"0"0"-441"15,0 0 81-15,0 0 56 16,0 0-77-16,255 164-86 16,-88-108-36-16,-16-16-343 15,-24-8-1159-15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02:27.6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396 782 804 0,'0'0'314'15,"0"0"-72"-15,0 0-13 16,0 0-30-16,0 0-74 15,0 0-44-15,0 0-8 0,6-53 1 16,-6 51 5-16,0-2 18 16,0 2 26-16,0 0-24 15,0 2-10-15,0-4-1 16,0 4-31-16,0-3-8 16,0-2-4-16,0-7 25 15,0-2 2-15,-3-8-52 16,-13-3 5-16,-3-2 17 15,-2 3-20-15,-4 5 16 16,-1 5 7-16,-2 6-9 16,-2 8 14-16,-7 0-49 15,-8 2-1-15,1 27 6 16,4 5-6-16,7 10 0 16,10 0 0-16,11 10 0 15,12 2-9-15,0 2 9 0,6-1 0 16,26-3 0-16,5-10 0 15,7-12-1-15,8-16-31 16,1-16-43-16,6 0 12 16,-2-24-73-16,-5-26 41 15,-12-5 59-15,-8-1 15 16,-13 3 21-16,-11 14 27 16,-8 10 88-16,0 15 72 15,0 14-68-15,0 0-70 16,-3 17-12-16,-5 21-19 0,2 16 8 15,6 7-17 1,0-1-9-16,0-7 21 0,17-10-21 16,12-12-12-16,6-14-10 15,-2-13-53-15,5-4-27 16,-1-9-30-16,1-26-46 16,-1-13 23-16,-3-4 8 15,-5-12 83-15,-8 7 62 16,-8 3 2-16,-10 9 13 15,-3 12 78-15,0 10 38 16,0 9 69-16,0 9-53 16,0 5-43-16,-3 0-43 15,3 27-58-15,0 18 23 16,0 11 7-16,0 9-19 16,6-1 4-16,3 1-16 0,1-10 0 15,-4-3 2-15,-1-16-1 16,0-10-2-16,-5-17-28 15,0-9 29-15,0-1 1 16,0-36-1-16,0-13 0 16,0-10 6-16,0-3-6 15,0 3 0-15,0 5 1 16,19 7 0-16,5 9 12 16,6 5-13-16,15 11-19 15,7 3-14-15,48 4-257 16,-12 2-384-16,-7 2-291 0</inkml:trace>
  <inkml:trace contextRef="#ctx0" brushRef="#br0" timeOffset="212">1551 729 2160 0,'0'0'496'0,"0"0"-434"15,0 0 17-15,0 0 111 16,-47 177 0-16,42-121-89 16,5-2-77-16,0-10-16 15,0-5-8-15,5-10-99 16,23-16-163-16,-2-7-428 16,-5-6-627-16</inkml:trace>
  <inkml:trace contextRef="#ctx0" brushRef="#br0" timeOffset="347">1548 462 2083 0,'0'0'495'16,"0"0"-495"-16,0 0-134 16,0 0-187-16,0 0-939 0</inkml:trace>
  <inkml:trace contextRef="#ctx0" brushRef="#br0" timeOffset="1653">2237 828 2275 0,'0'0'622'0,"0"0"-502"15,0 0 52-15,0 0 31 16,-207-27-83-16,155 59-60 16,-1 13-36-16,9 14-7 15,16 2 11-15,19 3-28 16,9-6-8-16,13-17-17 16,30-14-94-16,14-15-62 15,8-12-145-15,0-19-38 0,-6-30 59 16,-13-3 101-1,-11-4 151-15,-14 8 53 0,-13 11 102 16,-8 12 148-16,0 17 85 16,0 8-45-16,0 4-85 15,-10 28-105-15,4 16-21 16,3 6 5-16,3 5-33 16,0-1-27-16,6-8-24 15,12-2-1-15,7-14-14 16,4-10-48-16,1-16 6 15,2-8-8-15,1-16-29 16,5-28 7-16,2-21 27 16,4-20-37-16,12-32 30 15,19-43 13-15,-7 7-27 16,-1 10 2-16,-15 19 25 0,-15 36 54 16,-5 0 29-16,-5 6 48 15,-17 23 64-15,-10 21 47 16,0 14-14-16,0 11-27 15,-13 7-54-15,-5 6-24 16,-1 0-21-16,-6 25-17 16,-4 23-5-16,2 16-25 15,0 15 0-15,5 13 23 16,6 9-24-16,3 6 0 16,10 2-2-16,3 3 4 0,0 0 4 15,0-5-6 1,13-9-2-16,17-17-17 0,18-22-23 15,7-27-12-15,11-27-6 16,0-5-5-16,-4-37 28 16,-13-14-16-16,-12-6-5 15,-21-3 47-15,-16 0-8 16,-3 5 19-16,-37 2 1 16,-14 5 17-16,-8 11 55 15,3 10-29-15,10 12 1 16,8 7 7-16,23 6-32 15,15 2-16-15,3 0-4 16,21 2-6-16,23 10 5 16,9 1-4-16,12-4-51 15,3-4 1-15,7-5-26 16,6 0-13-16,3-8-10 16,7-17-32-16,2-12 75 0,-2-10 35 15,-8-11-38-15,-10-2 46 16,-11-11 3-16,-16-1 3 15,-11-4 12-15,-14 6 18 16,-12 0 96-16,-9 11 8 16,0 9-2-16,-22 8-6 15,-11 14-24-15,-7 14-5 16,-8 14-16-16,-4 2-19 16,-1 40-7-16,-4 18-16 15,8 18-4-15,6 11 17 16,8 15-28-16,6 6 3 0,10 8 15 15,11 3-22 1,8-4-8-16,0-5 0 0,8-14 0 16,27-16 0-16,21-26-48 15,17-26-6-15,19-27 37 16,21-6-17-16,11-50-29 16,10-17 0-16,-3-14 1 15,-10-1 41-15,-21 9-22 16,-25 12 4-16,-32 11 38 15,-30 17 1-15,-13 8 67 16,-40 12 11-16,-25 4-24 16,-13 12 24-16,-6 0-44 15,1 28 37-15,10 19 16 16,19 9-38-16,17 12 5 0,18 6-25 16,19 0-5-16,0-2 4 15,37-4-28-15,20-11-6 16,21-21-27-16,22-22-72 15,77-42-121-15,-22-31-417 16,-21-9-676-16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5.7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0 806 2890 0,'0'0'306'16,"0"0"-306"-16,0 0-9 0,0 0 9 15,0 0 74-15,265-134-53 16,-165 62-21-16,-5-14-19 16,-16-5 14-16,-13-2 5 15,-18 2 9-15,-23 9 80 16,-10 13-8-16,-11 23 20 15,-4 17 41-15,0 22-29 16,0 7-41-16,0 39-42 16,-4 66-30-16,-18 66 45 15,4 3-44-15,2-7 11 16,13-26 20-16,3-38-32 0,0 0 0 16,0 3-40-1,0-17-101-15,0-28-222 0,0-31-1184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4.7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1181 1403 0,'0'0'320'0,"0"0"-168"15,0 0-33-15,0 0 85 16,0 0 15-16,0 0-63 16,0 10-104-16,0-10-34 0,39 0 3 15,24-10 10 1,28-30 1-16,22-25-32 0,17-21-15 16,6-21-40-16,-13-12-115 15,-20-5-14-15,-30 5 56 16,-32 9 61-16,-31 7 67 15,-10 11 21-15,-15 14 93 16,-21 12 86-16,-5 19-6 16,1 22-36-16,-2 21 17 15,-6 8-61-15,-8 80-47 16,-4 77-20-16,-3 77 10 16,16 30 25-16,21-9-52 15,23-58-18-15,3-75-1 16,0-39-11-16,22-34 0 0,17-4-1 15,17-16-59-15,20-28-12 16,50-57-143-16,-16-33-344 16,-11-14-1206-16</inkml:trace>
  <inkml:trace contextRef="#ctx0" brushRef="#br0" timeOffset="368">1531 774 2542 0,'0'0'504'15,"0"0"-403"-15,0 0-11 0,-190-16 52 16,124 28 23-16,0 38-85 16,16 15-49-16,11 21-6 15,17 5-25-15,22 5 0 16,0-13-15-16,47-15-52 15,17-25 20-15,21-27-65 16,10-16-21-16,-1-23-14 16,-6-33 27-16,-18-10 77 15,-23 1 43-15,-18 7 12 16,-14 11 125-16,-15 21 21 16,0 14 11-16,0 12-45 15,0 0-62-15,0 41-28 16,0 22-25-16,0 15-1 15,17 4-8-15,10-9-48 16,30-25-96-16,-9-15-211 0,-1-26-596 16</inkml:trace>
  <inkml:trace contextRef="#ctx0" brushRef="#br0" timeOffset="550">1385 82 2852 0,'0'0'412'15,"0"0"-402"-15,0 0-16 16,0 0 6-16,364 158-1 16,-200-113-165-16,-7-6-809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1:56.7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 0 2201 0,'0'0'522'0,"0"0"-375"16,0 0 1-16,0 0 15 15,0 0-33-15,-3 253-33 16,-7-47-37-16,1 1 3 16,6-33-57-16,3-52 6 0,0-38 3 15,0 8-13 1,0 1 4-16,0-8-6 0,3-23 0 15,1-26-6-15,-4-16-10 16,5-18-11-16,2-2 26 16,3-5-15-16,15-38 7 15,12-13 1-15,14-5 8 16,5 0-13-16,5 12 10 16,1 19-26-16,-4 15 4 15,1 15-19-15,-5 0 10 16,-10 19 4-16,-7 20 5 15,-20 11 19-15,-13 1 3 16,-4 3 3-16,-29-8 6 16,-25-9 24-16,-19-15 28 0,-12-15-12 15,-2-7-4-15,4-7 27 16,7-33-52-16,20-5-16 16,20-13-1-16,24-6-75 15,31-37-179-15,35 14-551 16,12 10-1448-16</inkml:trace>
  <inkml:trace contextRef="#ctx0" brushRef="#br0" timeOffset="406">988 771 2230 0,'0'0'532'0,"0"0"-501"16,0 0 87-1,0 0 123-15,12 213-69 0,-12-121-91 16,3 6-65-16,0-4-5 16,-3-13-11-16,4-18-10 15,-4-22-9-15,0-17-31 16,0-21 15-16,0-3 33 16,0-14 2-16,0-35 0 15,8-19-1-15,6-13 1 16,8-13-10-16,15-1 8 15,14 7 1-15,3 6 1 16,12 16 0-16,-4 17 24 16,3 17 9-16,-6 18 1 0,-2 14 20 15,-4 16-30 1,-14 41 9-16,-6 24 18 0,-11 17-19 16,-11 9-11-16,-11-4 27 15,0-10-27-15,0-18-21 16,3-12-48-16,12-27-60 15,29-36-211-15,0 0-377 16,3-27-220-16</inkml:trace>
  <inkml:trace contextRef="#ctx0" brushRef="#br0" timeOffset="795">2107 741 2206 0,'0'0'556'0,"0"0"-437"0,0 0-89 16,0 0 139-16,0 0 27 16,0 0-64-16,124 171-102 15,-84-95-14-15,1 12 11 16,-12-3 0-16,-4-6-7 16,-10-9-20-16,-5-23 0 15,-6-16 2-15,-4-21-2 16,0-10 0-16,0-4 4 15,0-45-4-15,0-16-6 16,5-22 6-16,30-11 0 16,16-2-11-16,15 0 12 15,7 23-1-15,-7 27 27 0,-7 32 6 16,-17 18 33-16,-16 71 23 16,-18 33 19-16,-8 27-5 15,0 6-59-15,-15-4-4 16,12-25-1-16,3-36-37 15,25-39-2-15,56-33-11 16,134-138-68-16,-12-12-116 16,1-28-929-16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2:01.3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1106 78 1825 0,'0'0'336'16,"0"0"-190"-16,0 0-109 0,0 0 17 15,0 0 152-15,-189-75-40 16,112 75-38-16,-10 0-37 16,-17 35-30-16,-7 33 11 15,-6 23-12-15,-11 59 3 16,4 68 24-16,29 51-33 16,36 13-18-16,49-53-2 15,10-65-32-15,19-69 11 0,28-25-13 16,19-5-7-1,20-16 6-15,34-13-70 0,16-36-15 16,9-22-46-16,6-55-46 16,-16-16 48-16,-18-17 50 15,-28 8 79-15,-26 15 1 16,-26 24 52-16,-24 20 102 16,-9 26 27-16,-4 17-38 15,0 0-49-15,0 43-61 16,-7 20-17-16,7 12 14 15,0 7-30-15,22-3-10 16,36-20-37-16,19-17-47 16,6-21 63-16,5-21-11 15,-7-11-65-15,-20-41 71 16,-20-17-49-16,-31-13 63 16,-10-10 22-16,-44-3 65 0,-32 1 19 15,-22 12-33-15,-4 19 2 16,8 20 45-16,16 22-59 15,20 18-3-15,30 3-30 16,23 0-6-16,5 14-45 16,44 16-12-16,37 1-2 15,13 6-4-15,20 0-33 16,6-2 27-16,-4 5 15 16,1 2-43-16,-15 14-2 15,-11 2 53-15,-25 10 46 16,-19-3 5-16,-21-9 7 15,-20-9-1-15,-6-12 22 16,0-19 17-16,-6-12 93 16,-16-4-52-16,0-14-41 0,0-22 13 15,12-13-51-15,10-3-12 16,0-11 0-16,35 3 7 16,19 8-6-16,12 13 0 15,4 19-1-15,-5 20 36 16,1 20-18-16,-11 42 43 15,-8 18 50-15,-13 6-78 16,-12 1 2-16,-16-15-22 16,-2-21-13-16,-4-23 0 15,0-18-102-15,0-26-155 16,-22-34-640-16,-10-6-1254 0</inkml:trace>
  <inkml:trace contextRef="#ctx0" brushRef="#br0" timeOffset="161">1387 411 2970 0,'0'0'315'0,"0"0"-224"16,0 0-66-16,321 199-25 15,-162-148-109-15,-2-10-595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2:18.4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222 499 575 0,'0'0'1230'16,"0"0"-902"-16,0 0-26 16,0 246-40-16,0-95-1 15,0 50-86-15,0 42-67 16,0-17-24-16,0-48-59 15,0-67-24-15,0-49 19 16,0-7-20-16,0-8-1 16,0-12 1-16,0-27-131 15,0-35-169-15,12-28-364 16,-2-18-1466-16</inkml:trace>
  <inkml:trace contextRef="#ctx0" brushRef="#br0" timeOffset="246">0 474 1761 0,'0'0'601'0,"0"0"-488"15,0 0-10-15,0 0 101 16,225-39 43-16,-130 39-113 16,8 6-44-16,-5 30-40 15,-13 13-35-15,-24 11 10 16,-28 12-25-16,-33 10 0 15,-5 5 21-15,-56 6-21 16,-20-14-28-16,-2-13 3 16,2-20 7-16,17-27-14 15,27-19-101-15,18-33-325 16,16-14-347-16</inkml:trace>
  <inkml:trace contextRef="#ctx0" brushRef="#br0" timeOffset="697">726 817 988 0,'0'0'1118'0,"0"0"-931"15,0 0-81-15,208-176 24 16,-119 93-32-16,3-5-48 16,-1-3-38-16,-18 2-5 15,-21 3-14-15,-26 10 5 0,-26 17 2 16,0 18 55-16,-26 14 123 15,-18 24 15-15,-12 3-52 16,-1 35-86-16,-6 41 5 16,6 25-32-16,6 25-5 15,11 12 26-15,11 5-43 16,14 2-5-16,11-17-1 16,4-16-15-16,0-30-13 15,0-34-41-15,7-17 15 16,5-29 32-16,-2-2-20 15,9-16 25-15,9-36 16 16,10-14 1-16,12-13-6 16,11 4 6-16,14 10-15 15,7 26 7-15,3 20 16 16,-2 19 10-16,-10 21 31 0,-11 36-29 16,-11 15 18-16,-22 5-33 15,-7 2-5-15,-11-9 0 16,0-17-113-16,7-27-194 15,-3-16-244-15,-1-10-1605 0</inkml:trace>
  <inkml:trace contextRef="#ctx0" brushRef="#br0" timeOffset="1206">2278 687 2329 0,'0'0'676'0,"0"0"-544"0,0 0 37 16,0 0-15-16,-233 55-17 16,167-12-16-16,9 10-76 15,16 3-31-15,19-1-14 16,19-2-16-16,3-5-31 16,32-8-58-16,27-9-43 15,7-22-68-15,7-9-98 16,-1-7 30-16,-9-32 98 15,-16-11 97-15,-11 4 89 16,-14 15 3-16,-7 10 162 16,-12 14 133-16,-3 7-38 15,0 10-89-15,0 29-74 16,0 12-22-16,0 4-13 0,14 1-62 16,16-17-5-16,6-14-35 15,8-17-70-15,7-8-45 16,-4-8-53-16,-3-31 22 15,-7-5 63-15,-8-17 72 16,-11 3 51-16,-7-5 61 16,-3 4 58-16,-8 17 76 15,3 18 17-15,-3 22-31 16,0 2-64-16,0 39-88 16,4 26 1-16,-1 18 42 15,4 5-56-15,5-3-16 16,-2-13-30-16,5-15-88 15,4-21-110-15,-2-29-16 0,-2-7-561 16,-3 0-953-16</inkml:trace>
  <inkml:trace contextRef="#ctx0" brushRef="#br0" timeOffset="1316">2818 792 1998 0,'0'0'715'0,"0"0"-514"15,0 0-109-15,0 0-92 16,0 0-69-16,0 0-468 15,0 0-1698-15</inkml:trace>
  <inkml:trace contextRef="#ctx0" brushRef="#br0" timeOffset="1496">1991 24 2090 0,'0'0'531'0,"0"0"-477"15,0 0 34-15,0 0 103 16,0 0-66-16,218-10-53 16,-186 65-72-16,-17 61-88 15,-15-11-203-15,0-4-622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2:33.4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508 0 1874 0,'0'0'543'0,"0"0"-473"16,0 0-33-16,0 0 191 16,0 217-8-16,-12-100-93 15,2 13-21-15,1 10-61 16,9-7-4-16,0-8-10 16,0-10-30-16,0-21 15 15,4-17-16-15,11-25-24 16,0-22 9-16,7-23-36 15,3-7-34-15,19-17 34 16,11-39-28-16,17-23-28 16,16-22-2-16,17-21-26 15,8-10 32-15,7-4 6 0,-6-1 47 16,-16 14 33-16,-20 17 10 16,-31 22 7-16,-27 26 25 15,-20 23 98-15,0 16 80 16,-20 9 3-16,-21 10-31 15,-3 0-58-15,-6 0-55 16,-1 24 18-16,-1 16-26 16,9 20-30-16,6 20 6 15,12 14-30-15,6 12 0 16,9 4 0-16,2 3 2 16,1-1-5-16,0-1 3 15,-5-8-48-15,2-16 31 0,-5-10-22 16,5-29 11-16,6-17-5 15,4-24-12-15,0-7 32 16,0 0-34-16,10-17-26 16,28-27 65-16,9-8-1 15,7-8 3-15,0-3 6 16,2 8 0-16,-5 12-3 16,-4 11 3-16,-3 18 0 15,-8 14 24-15,-3 4 33 16,-7 42 11-16,-8 16-9 15,-4 7-35-15,1 4 12 16,-8-14-36-16,8-14 0 16,2-18-10-16,5-18-44 0,12-9-51 15,-2-14 69 1,5-33-46-16,-5-16-2 0,-6-9 27 16,-8 4 33-16,-2 7 24 15,-13 22 51-15,0 23 69 16,-3 16 49-16,0 9-66 15,0 45-31-15,0 13-36 16,0 6-22-16,0-4 17 16,0-10-29-16,0-19-2 15,10-17-27-15,2-17-90 16,7-6-136-16,-9-20-410 16,2-16-302-16</inkml:trace>
  <inkml:trace contextRef="#ctx0" brushRef="#br0" timeOffset="123">1739 409 2436 0,'0'0'609'0,"0"0"-533"15,0 0-76-15,0 0-18 16,0 0-534-16,0 0-1828 0</inkml:trace>
  <inkml:trace contextRef="#ctx0" brushRef="#br0" timeOffset="262">1944 35 2503 0,'0'0'492'0,"0"0"-403"0,0 0-59 16,0 0-13-16,218 7-17 16,-149 14-254-16,-15-2-884 15</inkml:trace>
  <inkml:trace contextRef="#ctx0" brushRef="#br0" timeOffset="491">0 570 2875 0,'0'0'458'0,"0"0"-458"16,0 0-24-16,266 43 15 15,-18-43 6-15,-23-19-239 16,-20-15-993-16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2:51.7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164 69 1685 0,'0'0'314'16,"0"0"-225"-16,0 0 5 0,0 0 115 15,0 0-39-15,0 0-94 16,-36 0-3-16,36 0-8 15,0 0 14-15,0 0 4 16,0 0-11-16,0 0 9 16,0 0-30-16,-3 0-18 15,3 0 24-15,-5 0-29 16,2 0 8-16,-1 0 1 16,-3 0-22-16,-1 0 12 15,-2 0-18-15,-5 0-9 16,1 7 24-16,-5 13-23 15,4-1-1-15,2 4 0 16,4 0 8-16,6-6-14 16,3-1 6-16,0-7 0 0,0-5-12 15,15-4 7-15,4 0-14 16,6 0-2-16,-3-13-1 16,-5-14 20-16,-2-2-6 15,-8 3 8-15,-2-1 10 16,-5 5 11-16,0 8 3 15,0 0-1-15,0 12 2 16,-5-1 35-16,2 3-39 16,-1 0-21-16,1 0 12 15,3 3-12-15,0 13-2 0,0 7-5 16,0-7-32 0,0 1 18-16,15-7-32 0,2-10 1 15,5 0 40-15,-7 0-22 16,0-22 34-16,-11-2 6 15,-4-2 20-15,0 4 32 16,-15 5-34-16,-29 17-24 16,8 0-137-16,-1 0-1163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2:55.0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1066 206 1758 0,'0'0'348'16,"0"0"-243"-16,0 0-21 15,0 0 81-15,0 0-5 16,0 0-34-16,-116-173-5 15,82 153-41-15,-2 12 28 16,-14 8-74-16,-13 0-10 0,-13 31-6 16,-16 31-17-1,-14 20-1-15,-2 16 1 0,1 16 5 16,9 12 29-16,17 8-17 16,23 4 6-16,26-1 6 15,24 3-23-15,8-16 7 16,25-10-14-16,34-12 0 15,17-17-9-15,16-15 9 16,14-27-12-16,6-21 12 16,5-22-51-16,-1-5-24 15,-6-42-7-15,-8-23-14 16,-14-11 31-16,-16-8 18 16,-24 10 43-16,-19 14 4 0,-14 20 70 15,-15 21 53 1,0 20 4-16,-19 4-75 0,-10 20-4 15,1 19-36-15,6 16-3 16,15 5 10-16,7-1-19 16,7-6 0-16,37-10-14 15,13-17-37-15,6-10-4 16,3-16-38-16,-9-13 6 16,-9-36 48-16,-15-20 30 15,-26-10 9-15,-7-3 6 16,-29-3 11-16,-37 16 49 15,-15 13-28-15,-2 20 7 16,7 12 9-16,17 16-24 16,24 4 18-16,23 4-28 15,12 0-20-15,18 0-8 0,45 0-11 16,13 0 19-16,15 4-1 16,4 9-33-16,0 3 10 15,-4 13-18-15,-11 0 3 16,-8 21 33-16,-13 9-9 15,-8 14 14-15,-19 2 0 16,-10 0 2-16,-10-6 7 16,-12-17-6-16,0-22-2 15,0-16 20-15,0-14-20 16,0 0 51-16,0-30-11 16,0-19-39-16,0-26 0 15,22-11 1-15,10 0-1 0,9 11 18 16,3 9-13-1,-2 27 6-15,2 19-4 0,-3 20 2 16,-4 24 25-16,-5 34 14 16,-7 21 2-16,-9 11 4 15,-6-6-44-15,-10-9 1 16,0-8-6-16,0-29-6 16,0-11-36-16,0-27-119 15,-7 0-295-15,-5-7-412 0</inkml:trace>
  <inkml:trace contextRef="#ctx0" brushRef="#br0" timeOffset="181">1386 224 2735 0,'0'0'272'0,"0"0"-178"16,0 0-56-16,0 0 14 15,0 0-19-15,267 202-33 16,-99-133-129-16,-23-10-623 16,-10-16-1449-16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2:15.7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21743 1576 2972 0,'0'0'362'0,"0"0"-236"16,0 0-101-16,100 168 133 16,-100-89-44-16,-19 15-114 15,-84 37-124-15,2-20-466 16,3-19-2035-16</inkml:trace>
  <inkml:trace contextRef="#ctx0" brushRef="#br0" timeOffset="1313">23220 596 2032 0,'0'0'465'15,"0"0"-275"-15,0 0-9 16,0 0 34-16,0 0-8 0,0 0-115 16,-39 182-26-16,24 2 6 15,4 2-18-15,0-5 5 16,4-30-43-16,3-43-16 15,1-3 11-15,3-5-11 16,0-36-60-16,0-27-75 16,10-37-183-16,16-24-350 15,-8-23-280-15</inkml:trace>
  <inkml:trace contextRef="#ctx0" brushRef="#br0" timeOffset="1493">22775 1200 2278 0,'0'0'487'16,"0"0"-421"-16,0 0 65 15,0 0 52-15,0 0-27 16,252 37-115-16,-132-37-41 16,9 0-40-16,38 0-162 15,-35 0-421-15,-27 3-1121 0</inkml:trace>
  <inkml:trace contextRef="#ctx0" brushRef="#br0" timeOffset="1836">23837 1292 2248 0,'0'0'587'0,"0"0"-369"0,0 0-19 16,0 0-27-16,0 0-94 15,-220 135-39-15,195-63-27 16,18 5-10-16,7-5-4 16,7-14-88-16,37-15-80 15,10-20-45-15,5-23-69 16,-5 0 49-16,-6-42 146 16,-11-18 89-16,-15-3 18 15,-15 8 114-15,-7 12 102 16,0 17 76-16,0 19-59 15,0 7-101-15,0 20-70 16,0 30-34-16,0 11 31 0,0 4-53 16,37-7-18-16,10-16-12 15,7-16-53-15,26-26-79 16,-14 0-214-16,-16-19-752 0</inkml:trace>
  <inkml:trace contextRef="#ctx0" brushRef="#br0" timeOffset="-5673">6172 1282 2813 0,'0'0'501'0,"0"0"-482"15,0 0-18-15,0 0-1 16,106 217 86-16,-52-126-35 16,12 3-17-16,14-3-34 15,8-12 2-15,0-20-10 16,0-25 2-16,-9-32 5 15,-10-2-19-15,-14-50-8 0,-12-23 28 16,-9-18-8-16,-13-13 7 16,-10-4-25-16,0-1-96 15,0-6-182-15,-4 29-363 16,0 28-591-16</inkml:trace>
  <inkml:trace contextRef="#ctx0" brushRef="#br0" timeOffset="-5512">7197 1398 2143 0,'0'0'363'16,"0"0"-259"-16,6 213 18 15,-6-124 162-15,4-14-73 16,4-12-137-16,2-20-74 0,9-25-41 16,6-21-176-1,-3-36-299-15,-10-14-663 0</inkml:trace>
  <inkml:trace contextRef="#ctx0" brushRef="#br0" timeOffset="-5378">7190 893 2618 0,'0'0'521'0,"0"0"-489"16,0 0-23-16,0 0-18 15,0 0-96-15,0 0-535 16,0 0-1632-16</inkml:trace>
  <inkml:trace contextRef="#ctx0" brushRef="#br0" timeOffset="-5062">7626 1562 2045 0,'0'0'314'0,"0"0"-267"16,0 0-45-16,195-7 117 15,-123-25-40-15,1-11-44 16,-15-3 35-16,-18-3-44 16,-21-1 53-16,-19 5 87 15,-12 5-72-15,-42 10-16 16,-22 18 13-16,-9 12-8 16,-6 2 24-16,-1 44-48 0,16 20 7 15,22 10 25-15,25 6-17 16,29-3-7-16,0-4-56 15,61-9-10-15,27-17-2 16,17-16-55-16,17-20-73 16,67-15-144-16,-28-35-500 15,-24-13-524-15</inkml:trace>
  <inkml:trace contextRef="#ctx0" brushRef="#br0" timeOffset="-4865">8629 633 2709 0,'0'0'499'16,"0"0"-459"-1,0 0 81-15,-61 279 94 0,53-142-32 16,8 17-86-16,0 5-79 16,0-3-18-16,18-4-21 15,1-18-92-15,13-21-88 16,-7-42-441-16,-3-38-638 0</inkml:trace>
  <inkml:trace contextRef="#ctx0" brushRef="#br0" timeOffset="-4707">8487 1208 2445 0,'0'0'517'15,"0"0"-462"-15,0 0-10 16,0 0 102-16,0 0-39 0,245-10-65 15,-181 10-43-15,-11 0-130 16,-24 0-209-16,-26 0-592 0</inkml:trace>
  <inkml:trace contextRef="#ctx0" brushRef="#br0" timeOffset="-4512">7481 813 2070 0,'0'0'481'16,"0"0"-394"-16,0 0 46 15,189-121 36-15,-111 100-42 0,-5 19-88 16,-9 2-39 0,-8 14-109-16,1 25-115 0,-13-3-313 15,-10-13-593-15</inkml:trace>
  <inkml:trace contextRef="#ctx0" brushRef="#br0" timeOffset="-4418">8269 524 2147 0,'0'0'693'0,"0"0"-596"15,152-222-34-15,-57 98-63 16,-17 22-230-16,-21 26-2320 0</inkml:trace>
  <inkml:trace contextRef="#ctx0" brushRef="#br0" timeOffset="-6443">4046 736 2838 0,'0'0'488'0,"0"0"-476"15,0 168 13-15,0-49 80 16,0 37 29-16,0-6-74 15,0 4-50-15,0-3-10 0,0-36-40 16,0-3-119-16,0-34-111 16,0-32-439-16,0-30-993 0</inkml:trace>
  <inkml:trace contextRef="#ctx0" brushRef="#br0" timeOffset="-5972">3667 1292 2263 0,'0'0'490'0,"0"0"-457"16,0 0 10-16,0 0 168 15,201 0-91-15,-99 11-75 0,11-1-12 16,7-1-33-16,-3 2-45 16,-4-1-22-16,-8-3-114 15,-2-3 37-15,-20 1 77 16,-14-2-4-16,-21-3 65 15,-26 0 6-15,-22 0 33 16,0 0 162-16,-29 0-42 16,-25 0 1-16,-19 0-33 15,-8 0-25-15,-2 10-14 16,-5 16-35-16,15 15 22 16,11 10-15-16,18 11-38 15,22 4 3-15,22 0-19 16,0-1-29-16,37-11-13 0,25-23-48 15,11-18-81 1,7-13-20-16,-4-21-50 0,2-30 74 16,-18-8 64-16,-16 1 51 15,-10 11 52-15,-17 17 56 16,-13 17 119-16,-4 13 62 16,0 3-82-16,0 33-36 15,5 10-24-15,-2 1-59 16,7-3-36-16,9-6-18 15,28-22-190-15,-3-7-455 16,3-9-1746-16</inkml:trace>
  <inkml:trace contextRef="#ctx0" brushRef="#br0" timeOffset="-6843">401 1496 1785 0,'0'0'617'15,"0"0"-532"-15,0 0-84 0,0 0-1 16,0 0 74-16,0 0-50 15,10 0 7-15,34 0 6 16,19-9-11-16,13-32 6 16,18-20-24-16,16-18-8 15,4-14-2-15,-6-11-41 16,-10-1 13-16,-17 4-7 16,-27 6 37-16,-25 15 3 15,-29 16 15-15,0 13 80 16,-17 20 31-16,-30 10 25 15,-6 14 34-15,-7 7-87 16,-3 4-46-16,0 34-1 16,9 25-32-16,7 19-5 0,11 17-10 15,9 16-7-15,14 9 26 16,9 7-26-16,4-1-14 16,0-13 14-16,0-7-24 15,14-27-9-15,-6-17-8 16,-1-23-6-16,0-17 17 15,-4-13-36-15,-3-8-2 16,0-5 41-16,0 0 11 16,0 0 16-16,0 0 8 15,0 0 7-15,0 0 40 16,5 0-16-16,2-21-10 16,8-17-20-16,14-10-8 0,10-11-2 15,20-7 1-15,11 4 0 16,6 10-10-16,-4 6 8 15,1 16-11-15,-14 18 13 16,-15 7-7-16,-12 5 6 16,-16 9-22-16,-16 29 23 15,0 4 4-15,-22 4-4 16,-22-3 0-16,-7-9 15 16,-5-10-14-16,9-13 17 15,-1-8-17-15,13-3 14 16,10 0 29-16,6 0-35 15,9 0 4-15,5 0-4 16,5-7-9-16,0 5-6 0,15 2-12 16,22 0 17-16,10 0-8 15,4 26 9-15,-3 3-11 16,-1 11 5 0,-3-5-24-16,-5 2 15 0,1-11-19 15,-2-10-7-15,6-16-17 16,3 0-48-16,7-29 26 15,4-31 19-15,8-15-39 16,-4-16 12-16,4-15 6 16,-8-4 23-16,-4-6 59 15,-7 6-9-15,-6 11 9 16,-19 16 65-16,-11 17 5 16,-11 18 84-16,0 12 3 15,-15 11-51-15,-17 13 32 16,-5 12-32-16,0 0-37 0,-6 26-20 15,3 37-34-15,-1 19 1 16,9 22-16-16,3 18 0 16,2 13 5-16,10 2-5 15,2-6-1-15,5-12-8 16,10-24-34-16,0-23 10 16,0-29-8-16,0-24-27 15,14-16-21-15,14-3-34 16,13-22 64-16,6-29 35 15,12-7-18-15,2-4 22 0,-2 6 20 16,-8 13-2 0,-7 22-8-16,-12 13 20 0,-1 8 8 15,-6 27 108-15,1 26-15 16,-10 10-14-16,0-2-49 16,-5-2-39-16,-7-14 12 15,3-11-21-15,-1-18-23 16,6-16-39-16,-2 0-60 15,9-26 61-15,0-21-6 16,3-13-22-16,-9-11 50 16,2 6 14-16,-8 5 15 15,2 20 10-15,-6 15 58 16,0 25 66-16,1 0-19 16,-1 44-41-16,9 18 17 15,-2 6-49-15,5 4-32 0,-1-13 0 16,8-12-26-1,3-24-103-15,19-23-225 0,-7-21 25 16,-11-18-1434-16</inkml:trace>
  <inkml:trace contextRef="#ctx0" brushRef="#br0" timeOffset="-6707">2322 1181 1778 0,'0'0'929'0,"0"0"-735"15,0 0-144-15,0 0-38 16,0 0-12-16,0 0-363 16,0 0-1108-16</inkml:trace>
  <inkml:trace contextRef="#ctx0" brushRef="#br0" timeOffset="-2938">14660 1184 2208 0,'0'0'493'0,"0"0"-447"15,0 0-46-15,0 0 78 16,203-236-7-16,-129 134-51 16,-1-5-1-16,-12-2-19 15,-17 17 86-15,-15 20 90 16,-14 27-41-16,-15 28-12 0,0 17-6 16,0 36-33-1,-15 72-18-15,-14 72-27 0,7 50-9 16,9-7 16-16,13-45-37 15,0-64-1-15,0-35-8 16,16-4-8-16,15-9-10 16,13-15-156-16,-9-20-121 15,-6-27-669-15</inkml:trace>
  <inkml:trace contextRef="#ctx0" brushRef="#br0" timeOffset="-3841">12130 935 2342 0,'0'0'370'16,"0"0"-273"-16,0 0-49 16,-274-13 92-16,179 13-5 15,4 23-38-15,15 16-55 0,25 7-41 16,26 17-1-1,25 5 6-15,3 8-17 0,48 6 2 16,22-7-36-16,11-5 30 16,6-11-3-16,-2-6 4 15,-16-4 13-15,-16-4 2 16,-27-2 1-16,-26-4-1 16,-3-6 58-16,-47-4 7 15,-26-12-42-15,-11-10 8 16,-8-7 30-16,10 0-46 15,12-24-16-15,36-34-78 16,24 5-165-16,10-2-519 0</inkml:trace>
  <inkml:trace contextRef="#ctx0" brushRef="#br0" timeOffset="-3656">12900 1168 2581 0,'0'0'478'0,"0"0"-345"16,184-23 63-16,-100 14-64 15,4 1-88-15,-5 8-44 16,5 0-45-16,-22 0-262 16,-30 3-654-16</inkml:trace>
  <inkml:trace contextRef="#ctx0" brushRef="#br0" timeOffset="-3479">12872 1740 2932 0,'0'0'588'0,"0"0"-528"0,0 0 69 15,0 0 24-15,274-5-93 16,-150-14-55-16,67-11-5 15,-32 4-230-15,-30 10-686 0</inkml:trace>
  <inkml:trace contextRef="#ctx0" brushRef="#br0" timeOffset="-2378">16686 1109 474 0,'0'0'2378'0,"0"0"-2073"15,0 0-248-15,0 0 107 16,-22-190 40-16,-25 154-61 15,-17 16-59-15,-21 20-65 16,-10 3 31-16,-11 56-31 16,8 27-8-16,18 20 11 15,24 4-22-15,40-2 0 16,16-12-11-16,38-23-70 16,44-31-18-16,16-33-34 15,12-9-8-15,-2-37 18 16,-17-17 42-16,-13-5 51 15,-31 13 30-15,-18 13 32 0,-15 13 111 16,-14 20 6-16,0 0-8 16,0 34-21-16,-4 40-80 15,-9 60 13-15,9 70-16 16,4 62-17-16,4 20 28 16,24-50-48-16,1-66 6 15,-10-74 10-15,-9-34-16 16,-5-7 0-16,-5-11 1 15,0-12 0-15,-44-29 25 16,-18-3-26-16,-11-40-3 0,3-27-6 16,11-29 9-1,24-19-12-15,23-16 4 0,12-15-23 16,30-13 13-16,36 1-77 16,17-3-106-16,52-38-90 15,-21 37-416-15,-16 28-222 0</inkml:trace>
  <inkml:trace contextRef="#ctx0" brushRef="#br0" timeOffset="-2217">17219 1148 2143 0,'0'0'730'15,"0"0"-628"-15,0 0-8 16,0 0 201-16,0 0-79 16,7 171-99-16,1-92-15 15,-4-4-51-15,2-2-27 16,6-19-24-16,-2-17-57 0,6-16-87 15,-6-21-155-15,-2-24-406 16,-4-15-779-16</inkml:trace>
  <inkml:trace contextRef="#ctx0" brushRef="#br0" timeOffset="-2091">17168 669 2704 0,'0'0'318'0,"0"0"-285"15,0 0-33-15,0 0-16 16,0 0-479-16,193-22-1657 0</inkml:trace>
  <inkml:trace contextRef="#ctx0" brushRef="#br0" timeOffset="-1714">17977 1089 2390 0,'0'0'608'0,"0"0"-431"16,0 0 62-16,-207-10-36 15,130 38-34-15,4 26-83 16,12 22-55-16,20 9 10 16,23 7-41-16,18-2 0 15,15-16-7-15,43-11-47 0,26-27-48 16,11-27-84-16,3-9-86 15,-3-36 15-15,-14-26 84 16,-20-13 103-16,-17-7 57 16,-19 4 13-16,-13 10 189 15,-12 23 62-15,0 22-19 16,0 23 22-16,0 0-121 16,-9 51-79-16,3 21-4 15,6 10-22-15,0 5-2 16,0-8-26-16,28-14-45 15,6-18-14-15,-5-34-187 16,-7-10-381-16,-15-3-491 0</inkml:trace>
  <inkml:trace contextRef="#ctx0" brushRef="#br0" timeOffset="-1569">17951 561 2988 0,'0'0'384'16,"0"0"-279"-16,281-145-87 16,-149 83-18-16,-19 6-516 0</inkml:trace>
  <inkml:trace contextRef="#ctx0" brushRef="#br0" timeOffset="-1074">18970 512 2141 0,'0'0'391'0,"0"0"-236"16,0 0-80-16,0 0 173 16,0 0 27-16,0 279-124 15,0-142-91-15,0 14 9 16,0 4-30-16,0-30-4 0,10-4-35 15,23-33-15 1,15-29-48-16,28-52-131 0,-10-7-280 16,-12-13-324-16</inkml:trace>
  <inkml:trace contextRef="#ctx0" brushRef="#br0" timeOffset="-693">18853 1057 2184 0,'0'0'459'16,"0"0"-356"-16,0 0 21 15,0 0 50-15,0 0-58 16,233 124-57-16,-145-105-13 16,7 8-40-16,-5 9 3 0,-9 7 1 15,-12 15-10-15,-15 12 0 16,-13 9 47-16,-19-2-35 15,-12-7-12-15,-10-14-2 16,0-16-11-16,0-21 6 16,0-19 7-16,-7 0 0 15,-3-23 0-15,-5-33-2 16,11-15 2-16,4-19 0 16,0-6 9-16,0 7 61 15,26 7-10-15,6 12-15 16,8 17-4-16,1 17-22 15,6 13 14-15,1 16-33 16,2 7-16-16,1 3-92 0,15 43-196 16,-12-2-470-16,-6-3-961 15</inkml:trace>
  <inkml:trace contextRef="#ctx0" brushRef="#br0" timeOffset="-518">20424 1329 2379 0,'0'0'539'0,"0"0"-431"16,0 0 98-16,0 0-8 15,-37 219-128-15,37-160-59 16,0-6-11-16,0-13-144 0,5-27-105 16,5-10-443-16,2-3-1280 15</inkml:trace>
  <inkml:trace contextRef="#ctx0" brushRef="#br0" timeOffset="-378">20326 760 778 0,'0'0'1973'16,"0"0"-1738"-16,0 0-162 16,0 0-46-16,0 0-27 15,0 0-97-15,0 0-470 16,54 144-773-16</inkml:trace>
  <inkml:trace contextRef="#ctx0" brushRef="#br0" timeOffset="-218">20392 2276 2558 0,'0'0'588'15,"0"0"-475"-15,0 0 26 16,0 0-42-16,0 0-97 15,0 0-112-15,0 0-554 16,0-180-1847-16</inkml:trace>
  <inkml:trace contextRef="#ctx0" brushRef="#br0" timeOffset="4892">117 4075 2806 0,'0'0'163'0,"0"0"-163"15,0 0-140-15,0 0 140 16,250-157 3-16,-165 75-3 16,6-15-84-16,-3-10-65 15,-12-4 39-15,-22-4 58 16,-25 7 52-16,-29 16 26 0,0 12 64 16,-22 22 38-16,-20 22 42 15,-6 22 58-15,-4 14-94 16,-2 34-34-16,0 40-3 15,6 32-41-15,11 26-5 16,8 38-12-16,14-9-20 16,5 0 14-16,7-7-33 15,3-39-12-15,0-13-3 16,0-34-23-16,0-34 1 16,10-24-40-16,2-10-2 15,4-24 62-15,6-29-2 16,9-20-9-16,8-8-10 15,5-1-53-15,10 9 49 0,2 21 21 16,-2 26 16 0,-3 26 5-16,-4 14 48 0,-3 50 30 15,-4 26 0-15,1 12 18 16,-2-4-45-16,5-10-35 16,0-22-16-16,3-30-65 15,1-23-102-15,-1-13-71 16,0-30 64-16,-3-28-6 15,-12-19 97-15,-4-7 57 16,-15-5 26-16,-6 5 64 16,-2 13 76-16,-5 19 66 15,0 23 58-15,0 29-62 16,0 0-108-16,0 42-58 16,0 28-1-16,0 5 22 15,7 4-44-15,3-10-13 0,-2-16-48 16,-8-18-135-16,0-15-316 15,0-17-338-15</inkml:trace>
  <inkml:trace contextRef="#ctx0" brushRef="#br0" timeOffset="5030">1257 3445 806 0,'0'0'1907'0,"0"0"-1634"16,0 0-235-16,0 0-27 15,0 0-11-15,0 0-276 16,0 0-441-16</inkml:trace>
  <inkml:trace contextRef="#ctx0" brushRef="#br0" timeOffset="5619">1663 4082 2061 0,'0'0'272'0,"0"0"-207"15,0 0-34-15,211 7 100 16,-138-41-95-16,-1-7 16 16,-9-10-18-16,-21-4-34 15,-16 3 22-15,-26-2 25 16,0 12 35-16,-43 9 21 16,-16 14-3-16,-13 12-19 0,2 7 31 15,1 24-13 1,15 28-32-16,13 20-13 0,19 10-25 15,19 6 11-15,3-1-38 16,37-13 4-16,20-14-12 16,16-21-44-16,12-19-43 15,-2-20-34-15,-2 0-85 16,-8-39 59-16,-13-14 16 16,-12-9 73-16,-8-8 63 15,-14 2 1-15,-8 5 44 16,-6 17 125-16,-12 20 48 15,0 26 31-15,0 0-122 16,0 52-84-16,0 17 15 16,0 13-7-16,0 0-22 15,36-6-25-15,30-21-3 0,13-25-10 16,12-26-20-16,4-4-29 16,-7-36 25-16,-12-23-44 15,-10-14 16-15,-12-9 40 16,-6-3 11-16,-14 6 10 15,-16 17 2-15,-11 18 58 16,-7 35 75-16,0 9-32 16,0 33-57-16,-12 35-5 15,2 11-2-15,3 10 17 16,7-10-55-16,0-13-7 16,4-16-23-16,9-26-102 15,-8-24-122-15,-5 0-397 16,0-12-419-16</inkml:trace>
  <inkml:trace contextRef="#ctx0" brushRef="#br0" timeOffset="5832">1739 3198 2497 0,'0'0'515'16,"0"0"-410"-16,0 0 12 15,0 0 50-15,193-144-50 16,-109 132-69-16,-8 12-45 16,-6 0-3-16,-16 16-76 15,-14 17-98-15,-8 7-300 16,-10-11-353-16,-3-13-1089 0</inkml:trace>
  <inkml:trace contextRef="#ctx0" brushRef="#br0" timeOffset="5974">2821 2701 1950 0,'0'0'565'16,"0"0"-328"-16,0 0 32 15,0 0-67-15,0 0-73 16,186 140-120-16,-186-51-9 16,-32-10-285-16,-12-10-689 0</inkml:trace>
  <inkml:trace contextRef="#ctx0" brushRef="#br0" timeOffset="6551">4979 3662 1491 0,'0'0'1012'0,"0"0"-815"15,0 0-161-15,0 0 19 16,0 0 132-16,0 0-93 15,26 217-63-15,-11-144-10 0,0-6-20 16,-1-7 3-16,-3-14-4 16,-4-17-40-16,-3-15 22 15,-4-14-15-15,0 0 26 16,0-30 6-16,-7-26 1 16,-5-12 6-16,9-15 12 15,3-2-8-15,15 2 29 16,32 8-38-16,19 9 16 15,7 20-11-15,6 17-6 16,6 23-9-16,20 8-187 16,-17 31-360-16,-16 4-348 0</inkml:trace>
  <inkml:trace contextRef="#ctx0" brushRef="#br0" timeOffset="7227">6133 3679 1480 0,'0'0'1162'0,"0"0"-947"15,0 0-78-15,-234-34 53 16,156 42 24-16,9 37-70 16,12 20-76-16,16 14-32 15,22 10 7-15,19 4-43 16,0-11 0-16,44-10-24 15,16-21-48-15,16-20 10 16,3-25-82-16,2-6-44 0,-1-26 1 16,-14-29 19-16,-12-13 82 15,-17-6 66-15,-11-3 20 16,-11 12 26-16,-8 20 84 16,-7 18 59-16,0 27 27 15,0 0-91-15,3 36-75 16,12 30 1-16,4 6-29 15,9 7 18-15,8-13-20 16,8-17-54-16,3-19 12 16,1-24-1-16,-4-6-53 15,0-20 30-15,-7-25 29 16,-5-17 17-16,-3-1-21 16,-4 4-9-16,-10 12 50 15,-5 24 0-15,-4 23 48 16,-6 0 43-16,0 42-51 0,0 26 19 15,0-1-35-15,-9 6-18 16,-1-14 7-16,1-16-13 16,6-14-15-16,3-19-1 15,0-10-2-15,0 0 7 16,0-39-5-16,22-17 2 16,7-13 7-16,18-6-14 15,12-7-3-15,11 10 1 16,14 9 23-16,-1 26 27 15,-7 24 27-15,-10 13 23 16,-10 37 41-16,-17 28-49 16,-10 14-18-16,-11 3-20 0,-9 4-31 15,-6-14 0-15,-3-13-40 16,0-16-129-16,10-34-162 16,6-9-481-16,2 0-1233 0</inkml:trace>
  <inkml:trace contextRef="#ctx0" brushRef="#br0" timeOffset="7670">7885 3872 2526 0,'0'0'580'16,"0"0"-513"-16,0 0 41 16,0 0 78-16,-206 135-3 15,165-70-77-15,16 1-86 0,16-7-20 16,9-13-63-16,22-10-47 15,22-16-17-15,15-17-155 16,-1-3-98-16,1-16 79 16,-5-30 111-16,-13-5 190 15,-13 0 6-15,-9 9 132 16,-16 8 129-16,-3 22 76 16,0 12-61-16,-18 9-146 15,-4 47-62-15,-4 28 46 16,8 48-36-16,18 56-36 15,0 48-5-15,37 19-7 16,21-14-19-16,-11-61-11 16,-13-69-5-16,-16-38 13 15,-11-35-14-15,-4-1 0 16,-3-12 10-16,-6-7-10 0,-38-18 11 16,-15 0-11-16,-14-43 6 15,3-26-3-15,10-23-3 16,12-22-24-16,23-45 10 15,13 10-49-15,12-13-73 16,15-54-58-16,17 57-293 16,-6 5-434-16</inkml:trace>
  <inkml:trace contextRef="#ctx0" brushRef="#br0" timeOffset="7949">6209 3015 2250 0,'0'0'586'15,"0"0"-501"-15,0 0 51 16,0 0 144-16,0 0-104 15,0 0-70-15,0 0-53 16,155 148-46-16,-95-130-7 16,2-15-110-16,2-3-127 15,18-44-258-15,-20-5-249 0,-20 0-1225 16</inkml:trace>
  <inkml:trace contextRef="#ctx0" brushRef="#br0" timeOffset="8045">6802 2962 2284 0,'0'0'591'15,"0"0"-412"-15,0 0-71 16,215 44-108-16,-127-41-219 16,-7 1-1836-16</inkml:trace>
  <inkml:trace contextRef="#ctx0" brushRef="#br0" timeOffset="9270">9574 3952 1950 0,'0'0'350'16,"0"0"-252"-16,0 0 54 16,146-185 128-16,-99 148-75 15,-3 25-86-15,-5 12-24 16,-5 21-16-16,-9 52-19 16,-6 27 1-16,-6 14-31 15,3 8-16-15,2-8-13 16,11-18-1-16,15-29-15 15,14-30-69-15,11-30-28 16,9-7 12-16,-2-44-1 16,-10-23-97-16,-16-20 9 15,-17 1 121-15,-27-8 68 16,-6 13 16-16,-28 15 75 0,-30 16 90 16,-8 21-15-16,-3 20-43 15,10 9-27-15,20 0-29 16,20 0-6-16,19 14-61 15,15-3-21-15,46 2 9 16,17-6-68-16,8-3-19 16,2-4-26-16,-12 0-30 15,-10 3 64-15,-15 10 49 16,-14 8 42-16,-15 10 155 16,-15 15-59-16,-7 17-18 15,0 5 21-15,0 5-29 16,0-1-15-16,0-9-50 15,32-18 1-15,34-15-12 16,12-23-28-16,5-7-16 16,-2-34 23-16,-17-24-51 0,-23-14 11 15,-26-5 32-15,-15-5 35 16,-30 3 35-16,-35 7 27 16,-13 18 28-16,-4 14 13 15,6 24-31-15,6 16-15 16,26 0-38-16,22 19-4 15,22 14-3-15,4 3-12 16,46 0-10-16,20 0-14 16,6-2-15-16,8 1 30 15,-1-3-11-15,-5 8 20 16,-9 0-6-16,-8 6-6 16,-2 3 12-16,-1 1 9 0,-6-2-8 15,-1-5-1-15,-12-7-18 16,-2-10-88-16,-11-14-65 15,-4-12-18-15,-12 0-53 16,2-14 70-16,-6-33 60 16,-2-15 69-16,4-14 43 15,-1-3 72-15,3 0 69 16,-1 4-18-16,-3 7-2 16,1 10-25-16,-7 7-51 15,0 11-11-15,-25 11-34 16,-23 9-155-16,-53 10-151 15,10 10-290-15,3 0-426 0</inkml:trace>
  <inkml:trace contextRef="#ctx0" brushRef="#br0" timeOffset="9421">10853 3692 183 0,'0'0'1776'16,"0"0"-1393"0,0 0-198-16,0 0-11 0,0 0 49 15,0 0-80-15,0 0-36 16,117-118-19-16,-67 127-73 15,-9 34-15-15,-26 10-39 16,-15 35-99-16,-18-9-330 16,-14-11-469-16</inkml:trace>
  <inkml:trace contextRef="#ctx0" brushRef="#br0" timeOffset="9532">11503 3347 2730 0,'0'0'535'0,"174"-166"-453"15,-27 7-22-15,-17 17-60 16,-32 19-550-16</inkml:trace>
  <inkml:trace contextRef="#ctx0" brushRef="#br0" timeOffset="11243">13581 3990 1891 0,'0'0'319'0,"0"0"-235"15,0 0-19-15,0 0 110 16,0 0-54-16,0 0-74 16,218-106 13-16,-164 106 13 15,-6 34-7-15,-8 19-8 16,-11 14-23-16,-10 7-22 16,-13 3-4-16,-6-4-7 0,0-6 8 15,0-12-10-15,-3-16 1 16,-4-16 12-16,4-13-12 15,0-10 8-15,3 0 18 16,0-40 3-16,0-18-23 16,0-21-7-16,16-6 0 15,18-1 0-15,-2 13 0 16,6 22 0-16,-3 19 17 16,2 22-11-16,4 10 22 15,-2 21 19-15,5 35-26 16,-7 16 7-16,-12 15-28 15,-6-3-1-15,-9-4 0 0,-3-11-22 16,1-20 22-16,-4-21-6 16,-4-14 4-16,0-14 3 15,0 0 14-15,0-30-11 16,0-21-3-16,0-17-11 16,0-6 10-16,0-8 1 15,22 10 0-15,18 6-3 16,8 14 3-16,2 18 0 15,-2 14-6-15,-4 20 14 16,-9 3 1-16,2 44 16 16,-4 16-11-16,-5 16 31 15,-2 5-26-15,-8 2-10 16,1-4-9-16,-4-10-37 0,2-13 35 16,2-12-88-16,21-19-167 15,-8-14-39-15,2-14-817 0</inkml:trace>
  <inkml:trace contextRef="#ctx0" brushRef="#br0" timeOffset="11958">15597 3901 2386 0,'0'0'546'0,"0"0"-409"15,0 0-30-15,0 0 51 0,-245 41-17 16,169 13-58 0,3 16-22-16,14 9-47 0,23 3-14 15,18-4 0-15,18 1-6 16,12-10-42-16,38-15-59 16,16-17-99-16,7-21-107 15,3-16-53-15,-7-16 59 16,-11-40 123-16,-14-11 122 15,-14-10 62-15,-13-1 154 16,-13 11 68-16,-4 16 61 16,0 18 20-16,0 30-35 15,-11 3-100-15,-4 42-126 16,12 33 0-16,0 18-29 16,3 6-13-16,0-8 0 0,32-16 0 15,12-20-52-15,11-24-25 16,10-22 3-16,4-9 47 15,5-35-23-15,-9-28-52 16,-3-19 77-16,-14-9 1 16,-11-2 24-16,-12 11 16 15,-15 21 55-15,-10 17 55 16,0 21-1-16,0 23-33 16,0 7-28-16,0 42-57 15,0 23-6-15,7 14 1 16,15 5 4-16,15-9-12 15,17-17-1-15,16-18-16 16,3-24-2-16,-1-23-20 0,-6 0-17 16,-10-36-5-1,-17-20 18-15,-5-13 41 0,-6-13 8 16,-9-3 1-16,-5-1 61 16,-6 18 10-16,-5 18-4 15,-3 21 34-15,0 26 25 16,0 3-26-16,0 37-83 15,0 21-12-15,0 10 17 16,7 5-23-16,5-8-14 16,2-9-4-16,-3-13-87 15,-7-14-58-15,-4-17-171 16,-12-4-431-16,-17-8-1430 0</inkml:trace>
  <inkml:trace contextRef="#ctx0" brushRef="#br0" timeOffset="12177">15076 3695 2431 0,'0'0'447'15,"0"0"-426"-15,0 0 30 16,0 0 119-16,0 0-71 15,240-174-87-15,-174 157-12 0,-5 15-118 16,5 2-139 0,-15 0-248-16,-14 11-282 0</inkml:trace>
  <inkml:trace contextRef="#ctx0" brushRef="#br0" timeOffset="12339">15856 3389 1633 0,'0'0'351'16,"0"0"-27"-16,0 0 37 15,0 0-32-15,0 0-129 16,199 11-56-16,-155 15-74 16,4-4-5-16,2-2-44 15,10-13-21-15,6-7-11 16,28-20-109-16,-14-23-190 16,-14 1-730-16</inkml:trace>
  <inkml:trace contextRef="#ctx0" brushRef="#br0" timeOffset="13114">18484 3901 479 0,'0'0'1700'15,"0"0"-1309"-15,0 0-163 16,0 0-20-16,0 0-7 15,-240 142-44-15,159-58-61 0,16 12-23 16,13 3-28-16,32 0-27 16,20-13-3-16,3-9-15 15,55-22-54-15,26-21-15 16,18-25-82-16,14-9-60 16,4-33-137-16,-3-25 75 15,-14-14 102-15,-23-7 105 16,-23 0 66-16,-19 10 93 15,-16 17 142-15,-19 19 67 16,-3 23-20-16,0 10-86 16,0 16-90-16,0 37-74 15,0 15-13-15,0 4-5 0,7 1-14 16,37-17-11-16,18-21-47 16,14-18-22-16,9-17 56 15,-2-3-86-15,-10-37 2 16,-14-16 48-16,-15 1 37 15,-19-1 23-15,-18 10 39 16,-7 14 84-16,0 14 70 16,0 18-61-16,0 0-55 15,-7 27-47-15,4 23-17 16,3 5 10-16,0 8-23 16,13-7-78-16,31 6-114 15,-7-17-486-15,-8-11-1866 0</inkml:trace>
  <inkml:trace contextRef="#ctx0" brushRef="#br0" timeOffset="13273">19352 5217 2988 0,'0'0'501'15,"0"0"-456"-15,0 0-39 16,0 0-2-16,0 0-4 15,0 0-344-15,0 0-950 0</inkml:trace>
  <inkml:trace contextRef="#ctx0" brushRef="#br0" timeOffset="14221">21014 3412 2656 0,'0'0'273'0,"0"0"-258"15,0 0 84-15,0 0 204 16,0 0-159-16,0 0-106 15,-7 201-32-15,-4-79 22 0,-3 15-7 16,6 10-1-16,4-5-19 16,4-8-1-16,0-16-1 15,0-29-47-15,26-26-18 16,4-34-1-16,9-25-33 16,2-4 32-16,6-40-22 15,7-16 24-15,2-16-23 16,5-14-55-16,1-9-2 15,11-9 42-15,0-8 32 16,8-3 23-16,-2 6 15 16,-6 16 23-16,-10 9 11 15,-19 23 41-15,-19 11 82 16,-18 13 59-16,-7 5 24 0,0 6-32 16,-29 6-41-16,-11 3-42 15,-8 8 2-15,1 9-43 16,-4 0-13-16,4 13 7 15,3 30-35-15,12 20 0 16,1 21-9-16,14 21 1 16,2 24 9-16,5 10-10 15,-5 11 0-15,5-7 0 16,-2-8-24-16,8-24-14 16,4-27 10-16,0-25-5 15,0-34 24-15,16-25-44 16,4 0 14-16,10-40 39 15,6-23-1-15,8-14-7 16,6-4 7-16,6 4-4 16,-5 14 3-16,0 21 2 0,-4 19 0 15,-10 20 20-15,-5 3 16 16,-3 19-6-16,-3 28-9 16,-1 11-20-16,0 5 13 15,13-2-14-15,2-5-19 16,11-16 4-16,6-13-80 15,6-25-29-15,6-2-9 16,1-26 3-16,-4-22 11 16,-12-12 39-16,-10-2 37 15,-16 2 43-15,-19 6 15 16,-9 4 67-16,-5 7 106 16,-27 10-12-16,-12 14-34 0,0 13-45 15,5 6-43-15,2 14 14 16,5 36-35-16,13 16 16 15,12 9 7-15,7 4-28 16,0 0 7-16,29-13-35 16,18-7-24-16,4-20-21 15,6-9-75-15,6-20-30 16,13-10-204-16,-17-24-245 16,-15-11-284-16</inkml:trace>
  <inkml:trace contextRef="#ctx0" brushRef="#br0" timeOffset="14422">22421 3839 2402 0,'0'0'272'16,"0"0"-260"-16,0 0 169 16,0 0 68-16,0 0-100 15,242-135-64-15,-184 132-60 16,-7 3 8-16,-11 0-18 15,-15 0-15-15,-9 19-64 16,-16 0-131-16,0 0-358 16,-16-14-481-16</inkml:trace>
  <inkml:trace contextRef="#ctx0" brushRef="#br0" timeOffset="14583">23064 3288 2576 0,'0'0'286'0,"0"0"-246"15,0 0 122-15,0 0 51 16,186-25-100-16,-157 50-77 16,-7 22-36-16,-22 7-46 15,0 16-69-15,-88 28-218 16,-7-19-404-16,-15-11-946 0</inkml:trace>
  <inkml:trace contextRef="#ctx0" brushRef="#br0" timeOffset="14743">20755 3914 2911 0,'0'0'266'0,"0"0"-266"0,249-20-15 15,-110 15 3-15,-9 0-620 0</inkml:trace>
  <inkml:trace contextRef="#ctx0" brushRef="#br0" timeOffset="15576">24781 4019 2737 0,'0'0'342'15,"0"0"-327"-15,0 0-4 16,0 0 164-16,0 0 0 16,0 0-79-16,-237-135-72 0,164 159 3 15,-3 24-18-15,10 12-9 16,10 9 27-16,21 3-26 16,20-2-2-16,15-9-17 15,0-5-42-15,47-19-23 16,19-15-86-16,13-22-109 15,6 0-64-15,3-39-202 16,-9-26 198-16,-6-21 30 16,-10-21 171-16,-9-43 145 15,-17 3 162-15,-12-6 97 16,-9 1 71-16,-10 44 5 16,-2 17 45-16,-4 35-62 15,0 36-63-15,0 20-98 0,0 39-110 16,0 45-32-1,0 32 31-15,-7 25-34 0,-1 13 5 16,4 7-16-16,4-6-1 16,0-11-11-16,0-23-78 15,0-28-19-15,31-45-31 16,8-40-84-16,16-16 69 16,6-61 82-16,2-22 17 15,-12-14 43-15,-11 2 12 16,-18 12 10-16,-12 26 125 15,-10 22 44-15,0 33-20 16,0 10-35-16,-6 45-86 16,-1 35-4-16,2 21-8 15,5 11-17-15,0 0-9 0,25-10-5 16,27-24-31-16,9-29-39 16,12-29-22-16,1-20 60 15,-6-20-19-15,-12-39 56 16,-21-16 12-16,-19-11 54 15,-16-2 31-15,-7 3-8 16,-37 6-19-16,-7 14-17 16,-8 15-53-16,2 13-45 15,-6 11-101-15,16 10-382 16,14 3-674-16</inkml:trace>
  <inkml:trace contextRef="#ctx0" brushRef="#br0" timeOffset="15720">25620 3688 1122 0,'0'0'1746'0,"0"0"-1560"16,0 0-115-16,262-170 76 15,-178 114-76-15,-8 6-71 16,-18 2-172-16,-24 8-478 16,-24 17-1268-16</inkml:trace>
  <inkml:trace contextRef="#ctx0" brushRef="#br0" timeOffset="15893">24512 3550 3021 0,'0'0'0'15,"0"0"-17"-15,254-61-22 16,-75 50 26-16,-34 11-199 15,-9 0-907-15</inkml:trace>
  <inkml:trace contextRef="#ctx0" brushRef="#br0" timeOffset="16117">26979 4402 3057 0,'0'0'505'0,"0"0"-490"16,0 0 4-16,0 0 64 16,0 189-83-16,-106-82-50 15,11-11-443-15,-6-10-1109 0</inkml:trace>
  <inkml:trace contextRef="#ctx0" brushRef="#br0" timeOffset="18639">758 6175 2649 0,'0'0'478'16,"0"0"-374"-16,0 0-91 15,0 0 87-15,-218-93 79 16,130 93-91-16,0 19-62 16,8 26-26-16,18 11 7 15,21 13-14-15,31 8 7 16,10 3-54-16,25-1 24 15,38-4-14-15,10-10 10 16,-1-7 7-16,-2-7-1 0,-20-9 27 16,-17-2-15-1,-18 0 16-15,-15-4 5 0,-15 0 17 16,-43-3 11-16,-18-6-12 16,-19-13-13-16,1-4 28 15,2-10-36-15,19 0-14 16,36-11-35-16,22-20-185 15,15-9-543-15</inkml:trace>
  <inkml:trace contextRef="#ctx0" brushRef="#br0" timeOffset="18815">1282 6493 2611 0,'0'0'377'0,"0"0"-220"15,0 0-71-15,259 7 32 16,-168-7 2-16,-3 0-120 16,-7 0-175-16,-27 0-476 15,-28 0-1785-15</inkml:trace>
  <inkml:trace contextRef="#ctx0" brushRef="#br0" timeOffset="18978">1287 6904 2949 0,'0'0'489'15,"0"0"-432"-15,0 0-35 16,244 6-21-16,-87-6-1 16,-23 0-57-16,-18-13-666 0</inkml:trace>
  <inkml:trace contextRef="#ctx0" brushRef="#br0" timeOffset="19682">3616 6382 2597 0,'0'0'359'0,"0"0"-282"16,0 0-46-16,0 0 102 16,-265-48 56-16,161 76-63 15,3 35-84-15,6 19-17 16,29 10 22-16,26 6-16 15,36-6-10-15,8-13-21 16,55-23-73-16,25-28-2 0,11-28-92 16,3-9-47-16,-3-49-77 15,-19-19 97-15,-17 2 155 16,-23 3 39-16,-18 13 128 16,-11 17 74-16,-7 18 3 15,0 18 30-15,0 6-72 16,0 40-98-16,0 34-10 15,0 35-7-15,19 45-10 16,18 50 9-16,14 39-46 16,-1-22 19-16,-6-46-9 15,-18-56-10-15,-16-54 12 16,-10-2-13-16,0-4 0 16,-10-10 7-16,-41-19-7 15,-15-24-18-15,-7-6 6 16,1-17 12-16,9-30-23 0,16-24 19 15,25-20-29-15,22-22 18 16,15-41-54-16,71-39-24 16,9 10-42-16,5 17-46 15,-9 33 34-15,-27 38-3 16,2 6 132-16,-12 5 18 16,-16 33 144-16,-20 25 34 15,-15 26 14-15,-3 0-51 16,0 43-36-16,0 15-44 15,0 14-25-15,-3 0 3 16,3-2-39-16,0-10-68 16,0-11-115-16,0-17-366 15,0-15-725-15</inkml:trace>
  <inkml:trace contextRef="#ctx0" brushRef="#br0" timeOffset="19813">4032 6215 2443 0,'0'0'475'16,"0"0"-475"-16,0 0-36 16,0 0-27-16,0 0-215 15,0 0-797-15</inkml:trace>
  <inkml:trace contextRef="#ctx0" brushRef="#br0" timeOffset="20169">4714 6553 2288 0,'0'0'693'15,"0"0"-553"-15,0 0 34 16,-244-39 15-16,175 39 6 16,10 39-75-16,23 20-81 15,21 6 0-15,15 8-39 16,3-8-18-16,45-10-21 15,18-11-75-15,10-25-37 16,5-19-80-16,-5 0-122 16,-10-36 103-16,-19-16 136 15,-11-6 114-15,-18 0 26 16,-11 13 167-16,-7 13 133 0,0 22-27 16,0 10-81-16,0 12-77 15,0 41-87-15,0 17-5 16,0 9-3-16,12-2-46 15,17-5-22-15,3-15-53 16,15-24-134-16,-10-17-159 16,-11-16-658-16</inkml:trace>
  <inkml:trace contextRef="#ctx0" brushRef="#br0" timeOffset="20321">4692 6024 3042 0,'0'0'516'0,"0"0"-489"16,193-101-27-16,-55 19-27 15,-24 13-165-15,-23 10-851 0</inkml:trace>
  <inkml:trace contextRef="#ctx0" brushRef="#br0" timeOffset="20870">6821 5783 2046 0,'0'0'590'16,"0"0"-526"-16,0 0 59 16,0 258 89-16,0-117-29 15,0 11-61-15,0-3-60 16,0-9-10-16,0-27-52 16,10-27 0-16,21-38-72 0,23-48-146 15,-7 0-379-15,-6-25-650 0</inkml:trace>
  <inkml:trace contextRef="#ctx0" brushRef="#br0" timeOffset="21260">6518 6409 2379 0,'0'0'371'0,"0"0"-309"16,0 0 3-16,0 0 86 15,202 39-84-15,-116-26-40 16,5-3-15-16,0 2-6 0,-3 15-6 16,-11 9 1-1,-15 17 5-15,-11 9 2 0,-14 6-7 16,-17 4 0-16,-8-5 14 16,-8-9-15-16,-4-11-2 15,0-21-22-15,0-13-10 16,0-13 28-16,0 0 0 15,0-36 6-15,0-19 6 16,0-18 0-16,0-9 11 16,0-3 4-16,0 9 16 15,6 14 29-15,20 16-19 16,8 13 3-16,6 17 4 16,2 12-21-16,11 4 0 0,1 0-33 15,0 0-1-15,15 20-124 16,-13-4-398-16,-8 1-627 0</inkml:trace>
  <inkml:trace contextRef="#ctx0" brushRef="#br0" timeOffset="21455">8130 6593 2049 0,'0'0'532'0,"0"0"-414"15,0 0 97-15,0 191-6 16,0-147-27-16,0-4-120 16,3-11-62-16,4-12-4 0,-3-10-120 15,-4-7-156-15,0 0-290 16,0-20-1323-16</inkml:trace>
  <inkml:trace contextRef="#ctx0" brushRef="#br0" timeOffset="21603">8007 6057 2791 0,'0'0'462'15,"0"0"-414"-15,0 0 24 16,0 0-47-16,0 0-25 16,0 0-375-16,0 0-389 15,39 99-1353-15</inkml:trace>
  <inkml:trace contextRef="#ctx0" brushRef="#br0" timeOffset="21756">8308 7482 2622 0,'0'0'519'0,"0"0"-447"15,0 0-51-15,0 0-21 16,0 0-129-16,0 0-682 0</inkml:trace>
  <inkml:trace contextRef="#ctx0" brushRef="#br0" timeOffset="22550">10143 6438 2239 0,'0'0'736'0,"0"0"-642"16,0 0-88-16,0 0 65 0,-252-76 123 15,172 76-66-15,-1 16-52 16,5 34-56-16,10 13 17 16,12 8 22-16,13 4-22 15,23-2-5-15,18-6-32 16,0-13 0-16,33-15-11 16,25-15-50-16,11-14-14 15,7-10-11-15,6-10-47 16,-10-33-8-16,-2-12-33 15,-13-15 29-15,-4-19 93 16,-11-18 15-16,-8-17 23 16,-6-18 14-16,-6-7 42 15,-6 9 85-15,-6 22 11 0,-7 30 0 16,-3 42 38 0,0 36-33-16,0 12-49 0,0 66-46 15,-3 25-31-15,-4 33 29 16,4 18-20-16,3 7-17 15,0 0 21-15,3-6-30 16,22-14-27-16,8-27-57 16,7-28-80-16,8-42-68 15,6-34-76-15,1-28 161 16,0-47 90-16,-11-10-7 16,-12-4 37-16,-17 10 27 15,-15 20 72-15,0 24 149 16,-7 25-7-16,-15 10-93 15,0 24-37-15,4 39-42 16,14 16-9-16,4 10-3 0,0 0-30 16,48-10 0-16,17-18 0 15,18-20-50-15,15-32 37 16,6-9-10-16,-16-36 2 16,-16-19 5-16,-33-15 16 15,-24-9 66-15,-15 2-21 16,-22-3 1-16,-35 11 43 15,-17 6-25-15,-6 18-64 16,4 16-22-16,-9 9-152 16,24 7-448-16,17 6-1904 0</inkml:trace>
  <inkml:trace contextRef="#ctx0" brushRef="#br0" timeOffset="22701">11054 6016 2636 0,'0'0'384'0,"0"0"-245"16,186-123-79-16,-106 74-60 15,1 2 0-15,-20 19-292 16,-27 8-669-16</inkml:trace>
  <inkml:trace contextRef="#ctx0" brushRef="#br0" timeOffset="22891">9720 5865 3099 0,'0'0'118'15,"0"0"-118"-15,0 0-218 16,313-24 149-16,-168 31 49 15,-3 15-628-15</inkml:trace>
  <inkml:trace contextRef="#ctx0" brushRef="#br0" timeOffset="23131">12538 7281 1952 0,'0'0'1559'15,"0"0"-1559"-15,0 0-136 16,0 0-412-16,0 0-1200 0</inkml:trace>
  <inkml:trace contextRef="#ctx0" brushRef="#br0" timeOffset="39912">0 9666 2765 0,'0'0'263'16,"0"0"-263"-16,0 0-72 15,0 0 72-15,0 0 80 16,186-189-34-16,-122 93-45 15,-1-9-1-15,-12 1-8 16,-17 5 8-16,-18 20 35 16,-7 23 34-16,-6 27 37 15,-3 22-7-15,0 7-45 0,0 53 6 16,-3 32-48-16,-9 30 9 16,5 22 19-16,1 8-31 15,6-11-8-15,0-2-1 16,0-11-1-16,0-18 1 15,6-16-111-15,20-10-61 16,-4-22-421-16,-4-27-879 0</inkml:trace>
  <inkml:trace contextRef="#ctx0" brushRef="#br0" timeOffset="40470">1935 9388 2508 0,'0'0'369'0,"0"0"-274"15,0 0-56-15,0 0 124 16,0 0 21-16,0 0-116 15,-203-82-59-15,140 94 19 16,1 32 2-16,4 15 14 16,11 7-20-16,13 6-23 15,21-3 12-15,13-3-13 16,0-1-10-16,25-20 10 16,22-4-73-16,7-17-26 0,9-13-42 15,3-11-60-15,-5-13-11 16,-2-30-38-16,-8-29 92 15,-7-17 105-15,-12-15 32 16,-7-46 21-16,-9-39 71 16,-13 12 61-16,-3 20 33 15,0 35 4-15,0 58 10 16,0-4-26-16,0 20-72 16,0 29 1-16,7 19-41 15,8 16-23-15,7 56 25 16,7 57-5-16,-7 57-19 15,-7 43 13-15,-8-12-25 16,-7-46-2-16,0-55-5 0,6-44 0 16,6-5 3-1,2-8-3-15,1-9-72 0,0-37-75 16,-1-13-342-16,-2-35-238 16,-9-9-1300-16</inkml:trace>
  <inkml:trace contextRef="#ctx0" brushRef="#br0" timeOffset="40637">1625 8975 2302 0,'0'0'367'0,"0"0"-254"0,0 0 118 16,0 0-43-16,215 44-56 15,-112-41-108-15,53 4-24 16,-24-2-156-16,-19-2-568 0</inkml:trace>
  <inkml:trace contextRef="#ctx0" brushRef="#br0" timeOffset="40860">2610 9386 2369 0,'0'0'481'0,"0"0"-391"16,0 0-75-16,0 196 79 0,0-121 119 15,0-10-109-15,3-5-62 16,6-15-34-16,1-17-8 16,12-28-90-16,0 0-280 15,-7-24-472-15</inkml:trace>
  <inkml:trace contextRef="#ctx0" brushRef="#br0" timeOffset="40995">2595 8840 2504 0,'0'0'344'16,"0"0"-257"-16,0 0-86 15,0 0-1-15,0 0-191 0,0 0-701 0</inkml:trace>
  <inkml:trace contextRef="#ctx0" brushRef="#br0" timeOffset="41760">2989 9472 1739 0,'0'0'258'0,"0"0"-198"16,0 0-1-16,194-25 93 15,-125-1-86-15,-4-5 1 16,-15-1-39-16,-16 0 45 0,-24-2 15 16,-10 5-14-1,-13 2-19-15,-38 8 11 0,-15 13 3 16,-7 6 22-16,1 0 0 16,6 35 12-16,15 18-23 15,17 19-38-15,24 4 3 16,10 17-24-16,3-11-21 15,41-1 0-15,17-11-31 16,17-25-61-16,13-23-23 16,8-22-65-16,5-9 109 15,3-44-78-15,-12-20 38 16,-16-8 95-16,-13-3 16 16,-19-6 15-16,-14 18 92 0,-18 17 74 15,-8 24 28 1,-7 29-32-16,0 2-88 0,0 45-47 15,-4 28-36-15,-6-2 11 16,-2 9-17-16,9-15 0 16,-1-9-6-16,4-16-3 15,0-21-21-15,-3-9-7 16,3-10 3-16,0 0 17 16,0-29-43-16,0-18-15 15,0-4 44-15,19-10-8 16,13 9 7-16,5 15 31 15,2 18-11-15,-5 19 12 16,-2 19 34-16,-7 41 6 16,-6 20 14-16,-4 9-33 15,-1 5 8-15,-3-15-1 0,-4-21-27 16,-3-18-1-16,-4-20 0 16,0-20 2-16,0-14-11 15,0-32 7-15,0-22-13 16,6-20 8-16,21-11 14 15,9-3-5-15,8 4 7 16,3 16-9-16,1 29 36 16,-4 24 3-16,-4 29-1 15,-8 0 29-15,-6 52-22 16,-1 20 12-16,-6 17-11 16,3 7-23-16,-4-10 4 15,-1-7-27-15,2-11-63 0,-19-33-122 16,0-15-463-16,0-17-813 15</inkml:trace>
  <inkml:trace contextRef="#ctx0" brushRef="#br0" timeOffset="41986">3178 9050 2419 0,'0'0'327'16,"0"0"-216"-16,0 0-99 16,132-168 112-16,-69 123 91 0,-3 4-120 15,-12 17-61-15,-8 10-33 16,-14 14-1-16,-8 0-107 16,-11 16-218-16,2 13-409 15,-9-9-941-15</inkml:trace>
  <inkml:trace contextRef="#ctx0" brushRef="#br0" timeOffset="42142">3849 8396 1743 0,'0'0'695'0,"0"0"-528"16,0 0-39-16,0 0 151 16,230-77-63-16,-182 82-120 15,-8 39-43-15,-11 15-45 16,-19 16-8-16,-10 46-186 15,-28-19-558-15,-16-17-959 0</inkml:trace>
  <inkml:trace contextRef="#ctx0" brushRef="#br0" timeOffset="44008">10121 9276 2810 0,'0'0'483'15,"0"0"-483"-15,0 0-253 16,0 0-210-16,0 0-516 0</inkml:trace>
  <inkml:trace contextRef="#ctx0" brushRef="#br0" timeOffset="44132">10256 9890 2914 0,'0'0'674'15,"0"0"-626"-15,0 0-48 16,0 0-118-16,51-185-752 0</inkml:trace>
  <inkml:trace contextRef="#ctx0" brushRef="#br0" timeOffset="43111">6478 9323 1862 0,'0'0'490'16,"0"0"-410"-16,0 0-46 0,0 0 81 16,0 0 29-16,0 0-74 15,0 0-31-15,176-60-38 16,-136 103-1-16,-4 9 22 16,-11 14-14-16,-10 6 1 15,-11 0-9-15,-4-16 0 16,0-14-8-16,0-7-2 15,-4-31 10-15,-8-4 26 16,-1 0-13-16,-2-35-6 16,8-21-5-16,4-12 4 15,3-11 25-15,6-2-8 0,38 1 19 16,7 15-12 0,15 15-24-16,0 21 14 0,-2 29-14 15,-1 0-6-15,-12 55 6 16,-7 27-6-16,-7 16-12 15,-12 14-11-15,0-7 3 16,-3-11 20-16,0-20-75 16,0-25-34-16,0-25 3 15,4-24 0-15,-1 0 2 16,4-54 64-16,-4-11 11 16,1-14 29-16,-8 0 0 15,-3 4 46-15,-4 9 65 16,-5 24 22-16,-2 18 41 15,1 24-54-15,2 0-77 16,3 37-14-16,2 22-5 0,10 16-3 16,3 2-8-1,10-10-13-15,13-14-6 0,11-16 5 16,4-28-72-16,6-9-21 16,0-20-21-16,-4-32 61 15,-6-11 25-15,-12-5-24 16,-18-2 53-16,-11 16 56 15,-14 13 71-15,-4 19 18 16,0 17-11-16,0 5-59 16,0 31-35-16,0 20-32 15,0 17 0-15,0-10-8 16,3-6-7-16,23-1-20 0,7-20-160 16,44-11-319-1,-8-7 163-15,-3-13-598 0</inkml:trace>
  <inkml:trace contextRef="#ctx0" brushRef="#br0" timeOffset="43444">8812 9409 2218 0,'0'0'573'16,"0"0"-464"-16,0 0 111 15,-186 131-22-15,135-49-44 16,14 1-76-16,23-1-57 15,14-5-21-15,14-22-2 0,36-16-80 16,20-25-44 0,4-14-136-16,2-14-52 0,-6-31 110 15,-16-13 94-15,-14-12 110 16,-14 7 46-16,-11 4 67 16,-8 18 109-16,-7 17 25 15,0 14-31-15,0 10-88 16,0 19-74-16,-7 31 3 15,-2 13-16-15,9 2-41 16,0 5 0-16,0-6-6 16,0-11-78-16,16 3-12 15,-3-17-257-15,-8-13-665 0</inkml:trace>
  <inkml:trace contextRef="#ctx0" brushRef="#br0" timeOffset="43639">8032 8991 2343 0,'0'0'629'0,"0"0"-577"16,0 0 2-16,0 0 102 16,0 0-65-16,193 14-61 15,-168 54-30-15,-18 11-91 16,-7 29-264-16,-22-19-399 15,-7-29-643-15</inkml:trace>
  <inkml:trace contextRef="#ctx0" brushRef="#br0" timeOffset="43832">8389 8669 1798 0,'0'0'398'0,"0"0"-209"15,0 0 7-15,0 0 113 16,240-160-61-16,-181 160-81 15,-1 13-36-15,4 23-59 16,-4 0-27-16,8 2-7 16,-4-17-31-16,-1-8-7 15,5-13-16-15,26 0-133 16,-20-6-327-16,-9-12-743 0</inkml:trace>
  <inkml:trace contextRef="#ctx0" brushRef="#br0" timeOffset="45520">13395 9388 1461 0,'0'0'281'0,"0"0"-170"16,0 0-58-16,0 0 76 0,0 0 40 15,0 0-48 1,-41-37-41-16,41 31-29 0,0-4 34 16,0-2-11-16,11-5-25 15,11-3 3-15,11 4-31 16,8-1 24-16,6 5-8 16,7 4-11-16,4 8 20 15,8 0-45-15,-3 18 13 16,-6 23 26-16,-1 16-17 15,-12 8-7-15,-12 3 20 16,-17 4-28-16,-11-2 33 16,-4-8-35-16,-12-3 6 15,-27-3 26-15,-9-2-20 16,-11-19 0-16,-3 2 0 16,4-15-5-16,7-15 22 0,1-7-20 15,6 0 4-15,0-17 16 16,3-25-35-16,6-15 9 15,1-15-9-15,8-2 0 16,8-16 18-16,14-5-18 16,4 14 0-16,0 2 34 15,26 13-33-15,14 10-1 16,4 10 5-16,4 10-4 16,2 9 11-16,8 15-12 15,5 12 0-15,3 0 5 16,3 0-5-16,4 23 0 15,-1 7 6-15,1-1-6 16,0 0 24-16,-7-5-24 0,-4-10 0 16,-4-2 18-1,-11-9-17-15,-6-3 4 0,-4 0-5 16,-12 0 8-16,-8-17 10 16,-2-4-18-16,-8-10 1 15,2-8 2-15,-9-5-3 16,0 3-50-16,0-2-66 15,0 9-175-15,-4 15-475 0</inkml:trace>
  <inkml:trace contextRef="#ctx0" brushRef="#br0" timeOffset="46370">13162 8793 1864 0,'0'0'517'16,"0"0"-460"-16,0 0 29 16,0 0 118-16,0 0-4 0,0 0-61 15,0 0-94 1,10 0-17-16,46-26 35 0,16-13-24 16,11-17 0-16,12-3-39 15,5-8 9-15,-2-6 7 16,-3 4-15-16,-8 3 4 15,-10 10 12-15,-20 14-3 16,-16 12 64-16,-16 16-15 16,-10 14-18-16,-5 0 21 15,9 41-27-15,3 14 45 16,3 10-21-16,7 5-43 16,9 2-8-16,6-3-12 0,41 23-161 15,-15-17-206 1,-10-14-774-16</inkml:trace>
  <inkml:trace contextRef="#ctx0" brushRef="#br0" timeOffset="46881">15724 9388 1971 0,'0'0'528'16,"0"0"-405"-1,0 0 126-15,0 0 23 0,0 0-47 16,237-17-119-16,-149 4-61 16,6 0-6-16,4 10-38 15,-3 3-1-15,18 0-123 16,-25 9-413-16,-30 11-298 0</inkml:trace>
  <inkml:trace contextRef="#ctx0" brushRef="#br0" timeOffset="47063">15765 9880 2306 0,'0'0'731'15,"0"0"-604"-15,0 0-28 16,0 0 7-16,321 17-70 16,-96-17-36-16,-21-7-664 15,-18-6-1879-15</inkml:trace>
  <inkml:trace contextRef="#ctx0" brushRef="#br0" timeOffset="48053">18210 9365 1595 0,'0'0'399'15,"0"0"-146"-15,0 0 12 16,0 0 44-16,0 0-88 16,-73-182-73-16,29 163-61 15,-6 10-40-15,-8 9 29 16,-4 0-43-16,4 19-24 16,2 24 24-16,12 16-33 15,16 0 0-15,17 14 0 16,11-2 1-16,11-1-6 15,33 0 5-15,10-12-1 16,12-6-10-16,3-8 11 16,0-9-18-16,-3 2 9 15,-8-8 6-15,-14-4-9 0,-14 3 9 16,-20 1 3-16,-10-9 0 16,-15 5 9-16,-42-3-8 15,-16 6 9-15,-15-12-9 16,0-2 11-16,12-9-12 15,13-5 0-15,16 0 38 16,18 0-38-16,29-29-13 16,0 6-144-16,22 3-649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1T06:13:10.0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246 167 2107 0,'0'0'266'16,"0"0"-190"-16,0 0-61 16,0 0 31-16,0 0 76 0,0 0-9 15,151-39-29-15,-111 39-22 16,-1 28-17-16,5 20-12 16,-7 14 24-16,-4 13-30 15,-15 11-9-15,-11 2 1 16,-7 1-8-16,0-6 1 15,-29-12-12-15,-15-8 1 16,-6-21 14-16,-5-16-14 16,-4-22 0-16,2-4 26 15,-6-30 6-15,1-35 15 16,4-27-21-16,2-13-11 16,14-13-13-16,12 3 8 15,23 13-4-15,7 15 17 0,15 20-23 16,27 14 17-16,14 17-17 15,2 16 10-15,14 18 23 16,13 2-28-16,13 5 12 16,12 22-1-16,10 6-7 15,0-3 1-15,-3-8-10 16,-7-8-1-16,-16-8 0 16,-14-6-78-16,-2 0-103 15,-24-23-319-15,-19-4-350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5F13-6B5C-40D4-9638-8FE36D78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B36B8-699F-4B10-B012-34BB8462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E816-569E-4F5A-92BC-DBCB0FE5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254A-428B-4E6F-BD2A-30982419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FF6E-FEAB-44B4-A76C-94638B2B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1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5CC3-F7C6-47A8-916D-FFE15553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E30-49A1-42FA-B0A4-4577C4E13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23F0-C21A-49E6-89FA-F66C8C7E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ECFC-9E97-406E-AA87-9894BF5A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3153-8C9C-4231-9E69-60A38476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8E03C-6679-4132-A70A-CD12BDDC3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D2917-E97F-43E5-BBB1-8F3D7208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A0F6-F03B-44F5-9898-EC8BBC9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0B5E-5073-48E8-9D84-C5AD1031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773C-F72E-4F74-AB8B-54A3FA1F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3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98FE-52AA-4B9E-92E1-A246604F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89EA-5286-4829-936C-42DEA086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DF40-66E3-4878-A029-814D702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96A9-76C0-4BEC-BBCC-1E93C728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E49C-BE3C-42DD-91B3-D199A72A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99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D902-0C3D-45B2-B761-E4FA7B7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5ED7-E4EC-4F3A-ABE1-CB2C91B6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60C8-9ED6-4824-8E87-710CDC50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5C4A-F9E7-4BB9-8DB5-5D66853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9CF7-F282-45A0-94D2-DAE252C4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26D-C041-46D1-B60C-3E338B1D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ADB4-0BBB-4865-BDF7-38AEA46C9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51BA0-099D-4C18-9679-30E17CE5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065D-A580-475B-803D-C476745D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8F393-29F6-4A89-BEF7-DEC91854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3908-B6A3-4A5C-99DE-BC410D71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3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DBC8-3059-4F10-8F46-7F20E6D1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D9989-65AD-47A3-933A-AF842ED61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B5EC-A5A2-4FF3-BADF-D9099031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675C-0F36-41BC-B23C-AE8D6D5AC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1C9E2-5F32-44FA-9CE9-6A168517B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BD9BD-B291-4274-BE22-BDA218B0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F48A8-E313-4BEB-A9C6-0C386AD5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20675-485E-44C2-A29C-534DBB7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EDE-EAA9-4931-B31B-F06FD862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1EB2D-D64F-49D3-853A-E5A110A9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7958B-4452-43D3-B01C-19C68D50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6681-00B7-4991-A546-5CFEF8C5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1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1F9A7-DFC8-4C39-A2F4-FA33B1EA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52F34-EE6B-4748-B00E-5921709C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C5C46-A833-4E15-93B0-E6A910B2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CC3E-B6EA-4196-BB4C-483332EB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BEEB-F959-4080-82C9-CFCD7136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4E14-4D07-446D-AACA-2F09F4F5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796B-CCCF-43D9-97F3-8151306E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F7B4-6483-4DA9-B4D3-7128FD50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44A2-824F-4593-9602-63709C87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5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3FDD-E67C-4561-A893-69DAD049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5254E-863F-447B-82D9-865618066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3D9E-AC56-442F-B03C-5F62BC93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03687-CC43-490C-9B87-1A2E8D0E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D25A-B7CA-4DBB-88FA-653EEF5C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B7F2-2C82-46A4-AC39-463BEC16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BBAF3-C399-483C-A923-C7F29787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56629-1ECA-4290-BBC4-708BD23B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4358-1780-4F6F-ADEE-A0AFCCE47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F4F7-D022-4F30-8317-61FC7E57232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A8D9-7362-4F0E-93FA-45B554EE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4FD7-FE6E-43B1-B5D0-64C36FCB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3386-0818-44F3-8955-E4ED2DB3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2.xml"/><Relationship Id="rId13" Type="http://schemas.openxmlformats.org/officeDocument/2006/relationships/image" Target="../media/image204.png"/><Relationship Id="rId18" Type="http://schemas.openxmlformats.org/officeDocument/2006/relationships/customXml" Target="../ink/ink217.xml"/><Relationship Id="rId3" Type="http://schemas.openxmlformats.org/officeDocument/2006/relationships/image" Target="../media/image199.png"/><Relationship Id="rId7" Type="http://schemas.openxmlformats.org/officeDocument/2006/relationships/image" Target="../media/image201.png"/><Relationship Id="rId12" Type="http://schemas.openxmlformats.org/officeDocument/2006/relationships/customXml" Target="../ink/ink214.xml"/><Relationship Id="rId17" Type="http://schemas.openxmlformats.org/officeDocument/2006/relationships/image" Target="../media/image206.png"/><Relationship Id="rId2" Type="http://schemas.openxmlformats.org/officeDocument/2006/relationships/customXml" Target="../ink/ink209.xml"/><Relationship Id="rId16" Type="http://schemas.openxmlformats.org/officeDocument/2006/relationships/customXml" Target="../ink/ink2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1.xml"/><Relationship Id="rId11" Type="http://schemas.openxmlformats.org/officeDocument/2006/relationships/image" Target="../media/image203.png"/><Relationship Id="rId5" Type="http://schemas.openxmlformats.org/officeDocument/2006/relationships/image" Target="../media/image200.png"/><Relationship Id="rId15" Type="http://schemas.openxmlformats.org/officeDocument/2006/relationships/image" Target="../media/image205.png"/><Relationship Id="rId10" Type="http://schemas.openxmlformats.org/officeDocument/2006/relationships/customXml" Target="../ink/ink213.xml"/><Relationship Id="rId19" Type="http://schemas.openxmlformats.org/officeDocument/2006/relationships/image" Target="../media/image207.png"/><Relationship Id="rId4" Type="http://schemas.openxmlformats.org/officeDocument/2006/relationships/customXml" Target="../ink/ink210.xml"/><Relationship Id="rId9" Type="http://schemas.openxmlformats.org/officeDocument/2006/relationships/image" Target="../media/image202.png"/><Relationship Id="rId14" Type="http://schemas.openxmlformats.org/officeDocument/2006/relationships/customXml" Target="../ink/ink21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3.png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9" Type="http://schemas.openxmlformats.org/officeDocument/2006/relationships/customXml" Target="../ink/ink237.xml"/><Relationship Id="rId21" Type="http://schemas.openxmlformats.org/officeDocument/2006/relationships/image" Target="../media/image217.png"/><Relationship Id="rId34" Type="http://schemas.openxmlformats.org/officeDocument/2006/relationships/image" Target="../media/image222.png"/><Relationship Id="rId42" Type="http://schemas.openxmlformats.org/officeDocument/2006/relationships/image" Target="../media/image226.png"/><Relationship Id="rId47" Type="http://schemas.openxmlformats.org/officeDocument/2006/relationships/customXml" Target="../ink/ink241.xml"/><Relationship Id="rId50" Type="http://schemas.openxmlformats.org/officeDocument/2006/relationships/customXml" Target="../ink/ink243.xml"/><Relationship Id="rId55" Type="http://schemas.openxmlformats.org/officeDocument/2006/relationships/image" Target="../media/image232.png"/><Relationship Id="rId63" Type="http://schemas.openxmlformats.org/officeDocument/2006/relationships/image" Target="../media/image236.png"/><Relationship Id="rId7" Type="http://schemas.openxmlformats.org/officeDocument/2006/relationships/image" Target="../media/image210.png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11" Type="http://schemas.openxmlformats.org/officeDocument/2006/relationships/image" Target="../media/image212.png"/><Relationship Id="rId24" Type="http://schemas.openxmlformats.org/officeDocument/2006/relationships/customXml" Target="../ink/ink229.xml"/><Relationship Id="rId32" Type="http://schemas.openxmlformats.org/officeDocument/2006/relationships/image" Target="../media/image221.png"/><Relationship Id="rId37" Type="http://schemas.openxmlformats.org/officeDocument/2006/relationships/customXml" Target="../ink/ink236.xml"/><Relationship Id="rId40" Type="http://schemas.openxmlformats.org/officeDocument/2006/relationships/image" Target="../media/image225.png"/><Relationship Id="rId45" Type="http://schemas.openxmlformats.org/officeDocument/2006/relationships/customXml" Target="../ink/ink240.xml"/><Relationship Id="rId53" Type="http://schemas.openxmlformats.org/officeDocument/2006/relationships/image" Target="../media/image231.png"/><Relationship Id="rId58" Type="http://schemas.openxmlformats.org/officeDocument/2006/relationships/customXml" Target="../ink/ink247.xml"/><Relationship Id="rId66" Type="http://schemas.openxmlformats.org/officeDocument/2006/relationships/customXml" Target="../ink/ink251.xml"/><Relationship Id="rId5" Type="http://schemas.openxmlformats.org/officeDocument/2006/relationships/image" Target="../media/image209.png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28" Type="http://schemas.openxmlformats.org/officeDocument/2006/relationships/customXml" Target="../ink/ink231.xml"/><Relationship Id="rId36" Type="http://schemas.openxmlformats.org/officeDocument/2006/relationships/image" Target="../media/image223.png"/><Relationship Id="rId49" Type="http://schemas.openxmlformats.org/officeDocument/2006/relationships/customXml" Target="../ink/ink242.xml"/><Relationship Id="rId57" Type="http://schemas.openxmlformats.org/officeDocument/2006/relationships/image" Target="../media/image233.png"/><Relationship Id="rId61" Type="http://schemas.openxmlformats.org/officeDocument/2006/relationships/image" Target="../media/image235.png"/><Relationship Id="rId10" Type="http://schemas.openxmlformats.org/officeDocument/2006/relationships/customXml" Target="../ink/ink222.xml"/><Relationship Id="rId19" Type="http://schemas.openxmlformats.org/officeDocument/2006/relationships/image" Target="../media/image216.png"/><Relationship Id="rId31" Type="http://schemas.openxmlformats.org/officeDocument/2006/relationships/customXml" Target="../ink/ink233.xml"/><Relationship Id="rId44" Type="http://schemas.openxmlformats.org/officeDocument/2006/relationships/image" Target="../media/image227.png"/><Relationship Id="rId52" Type="http://schemas.openxmlformats.org/officeDocument/2006/relationships/customXml" Target="../ink/ink244.xml"/><Relationship Id="rId60" Type="http://schemas.openxmlformats.org/officeDocument/2006/relationships/customXml" Target="../ink/ink248.xml"/><Relationship Id="rId65" Type="http://schemas.openxmlformats.org/officeDocument/2006/relationships/image" Target="../media/image237.png"/><Relationship Id="rId4" Type="http://schemas.openxmlformats.org/officeDocument/2006/relationships/customXml" Target="../ink/ink219.xml"/><Relationship Id="rId9" Type="http://schemas.openxmlformats.org/officeDocument/2006/relationships/image" Target="../media/image211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220.png"/><Relationship Id="rId30" Type="http://schemas.openxmlformats.org/officeDocument/2006/relationships/customXml" Target="../ink/ink232.xml"/><Relationship Id="rId35" Type="http://schemas.openxmlformats.org/officeDocument/2006/relationships/customXml" Target="../ink/ink235.xml"/><Relationship Id="rId43" Type="http://schemas.openxmlformats.org/officeDocument/2006/relationships/customXml" Target="../ink/ink239.xml"/><Relationship Id="rId48" Type="http://schemas.openxmlformats.org/officeDocument/2006/relationships/image" Target="../media/image229.png"/><Relationship Id="rId56" Type="http://schemas.openxmlformats.org/officeDocument/2006/relationships/customXml" Target="../ink/ink246.xml"/><Relationship Id="rId64" Type="http://schemas.openxmlformats.org/officeDocument/2006/relationships/customXml" Target="../ink/ink250.xml"/><Relationship Id="rId8" Type="http://schemas.openxmlformats.org/officeDocument/2006/relationships/customXml" Target="../ink/ink221.xml"/><Relationship Id="rId51" Type="http://schemas.openxmlformats.org/officeDocument/2006/relationships/image" Target="../media/image230.png"/><Relationship Id="rId3" Type="http://schemas.openxmlformats.org/officeDocument/2006/relationships/image" Target="../media/image208.png"/><Relationship Id="rId12" Type="http://schemas.openxmlformats.org/officeDocument/2006/relationships/customXml" Target="../ink/ink223.xml"/><Relationship Id="rId17" Type="http://schemas.openxmlformats.org/officeDocument/2006/relationships/image" Target="../media/image215.png"/><Relationship Id="rId25" Type="http://schemas.openxmlformats.org/officeDocument/2006/relationships/image" Target="../media/image219.png"/><Relationship Id="rId33" Type="http://schemas.openxmlformats.org/officeDocument/2006/relationships/customXml" Target="../ink/ink234.xml"/><Relationship Id="rId38" Type="http://schemas.openxmlformats.org/officeDocument/2006/relationships/image" Target="../media/image224.png"/><Relationship Id="rId46" Type="http://schemas.openxmlformats.org/officeDocument/2006/relationships/image" Target="../media/image228.png"/><Relationship Id="rId59" Type="http://schemas.openxmlformats.org/officeDocument/2006/relationships/image" Target="../media/image234.png"/><Relationship Id="rId67" Type="http://schemas.openxmlformats.org/officeDocument/2006/relationships/image" Target="../media/image238.png"/><Relationship Id="rId20" Type="http://schemas.openxmlformats.org/officeDocument/2006/relationships/customXml" Target="../ink/ink227.xml"/><Relationship Id="rId41" Type="http://schemas.openxmlformats.org/officeDocument/2006/relationships/customXml" Target="../ink/ink238.xml"/><Relationship Id="rId54" Type="http://schemas.openxmlformats.org/officeDocument/2006/relationships/customXml" Target="../ink/ink245.xml"/><Relationship Id="rId62" Type="http://schemas.openxmlformats.org/officeDocument/2006/relationships/customXml" Target="../ink/ink24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4.png"/><Relationship Id="rId18" Type="http://schemas.openxmlformats.org/officeDocument/2006/relationships/customXml" Target="../ink/ink260.xml"/><Relationship Id="rId26" Type="http://schemas.openxmlformats.org/officeDocument/2006/relationships/customXml" Target="../ink/ink265.xml"/><Relationship Id="rId39" Type="http://schemas.openxmlformats.org/officeDocument/2006/relationships/image" Target="../media/image256.png"/><Relationship Id="rId21" Type="http://schemas.openxmlformats.org/officeDocument/2006/relationships/image" Target="../media/image248.png"/><Relationship Id="rId34" Type="http://schemas.openxmlformats.org/officeDocument/2006/relationships/customXml" Target="../ink/ink269.xml"/><Relationship Id="rId42" Type="http://schemas.openxmlformats.org/officeDocument/2006/relationships/customXml" Target="../ink/ink273.xml"/><Relationship Id="rId47" Type="http://schemas.openxmlformats.org/officeDocument/2006/relationships/image" Target="../media/image260.png"/><Relationship Id="rId50" Type="http://schemas.openxmlformats.org/officeDocument/2006/relationships/customXml" Target="../ink/ink277.xml"/><Relationship Id="rId55" Type="http://schemas.openxmlformats.org/officeDocument/2006/relationships/image" Target="../media/image264.png"/><Relationship Id="rId63" Type="http://schemas.openxmlformats.org/officeDocument/2006/relationships/image" Target="../media/image268.png"/><Relationship Id="rId7" Type="http://schemas.openxmlformats.org/officeDocument/2006/relationships/image" Target="../media/image241.png"/><Relationship Id="rId2" Type="http://schemas.openxmlformats.org/officeDocument/2006/relationships/customXml" Target="../ink/ink252.xml"/><Relationship Id="rId16" Type="http://schemas.openxmlformats.org/officeDocument/2006/relationships/customXml" Target="../ink/ink259.xml"/><Relationship Id="rId20" Type="http://schemas.openxmlformats.org/officeDocument/2006/relationships/customXml" Target="../ink/ink261.xml"/><Relationship Id="rId29" Type="http://schemas.openxmlformats.org/officeDocument/2006/relationships/image" Target="../media/image251.png"/><Relationship Id="rId41" Type="http://schemas.openxmlformats.org/officeDocument/2006/relationships/image" Target="../media/image257.png"/><Relationship Id="rId54" Type="http://schemas.openxmlformats.org/officeDocument/2006/relationships/customXml" Target="../ink/ink279.xml"/><Relationship Id="rId62" Type="http://schemas.openxmlformats.org/officeDocument/2006/relationships/customXml" Target="../ink/ink2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4.xml"/><Relationship Id="rId11" Type="http://schemas.openxmlformats.org/officeDocument/2006/relationships/image" Target="../media/image243.png"/><Relationship Id="rId24" Type="http://schemas.openxmlformats.org/officeDocument/2006/relationships/customXml" Target="../ink/ink264.xml"/><Relationship Id="rId32" Type="http://schemas.openxmlformats.org/officeDocument/2006/relationships/customXml" Target="../ink/ink268.xml"/><Relationship Id="rId37" Type="http://schemas.openxmlformats.org/officeDocument/2006/relationships/image" Target="../media/image255.png"/><Relationship Id="rId40" Type="http://schemas.openxmlformats.org/officeDocument/2006/relationships/customXml" Target="../ink/ink272.xml"/><Relationship Id="rId45" Type="http://schemas.openxmlformats.org/officeDocument/2006/relationships/image" Target="../media/image259.png"/><Relationship Id="rId53" Type="http://schemas.openxmlformats.org/officeDocument/2006/relationships/image" Target="../media/image263.png"/><Relationship Id="rId58" Type="http://schemas.openxmlformats.org/officeDocument/2006/relationships/customXml" Target="../ink/ink281.xml"/><Relationship Id="rId5" Type="http://schemas.openxmlformats.org/officeDocument/2006/relationships/image" Target="../media/image240.png"/><Relationship Id="rId15" Type="http://schemas.openxmlformats.org/officeDocument/2006/relationships/image" Target="../media/image245.png"/><Relationship Id="rId23" Type="http://schemas.openxmlformats.org/officeDocument/2006/relationships/customXml" Target="../ink/ink263.xml"/><Relationship Id="rId28" Type="http://schemas.openxmlformats.org/officeDocument/2006/relationships/customXml" Target="../ink/ink266.xml"/><Relationship Id="rId36" Type="http://schemas.openxmlformats.org/officeDocument/2006/relationships/customXml" Target="../ink/ink270.xml"/><Relationship Id="rId49" Type="http://schemas.openxmlformats.org/officeDocument/2006/relationships/image" Target="../media/image261.png"/><Relationship Id="rId57" Type="http://schemas.openxmlformats.org/officeDocument/2006/relationships/image" Target="../media/image265.png"/><Relationship Id="rId61" Type="http://schemas.openxmlformats.org/officeDocument/2006/relationships/image" Target="../media/image267.png"/><Relationship Id="rId10" Type="http://schemas.openxmlformats.org/officeDocument/2006/relationships/customXml" Target="../ink/ink256.xml"/><Relationship Id="rId19" Type="http://schemas.openxmlformats.org/officeDocument/2006/relationships/image" Target="../media/image247.png"/><Relationship Id="rId31" Type="http://schemas.openxmlformats.org/officeDocument/2006/relationships/image" Target="../media/image252.png"/><Relationship Id="rId44" Type="http://schemas.openxmlformats.org/officeDocument/2006/relationships/customXml" Target="../ink/ink274.xml"/><Relationship Id="rId52" Type="http://schemas.openxmlformats.org/officeDocument/2006/relationships/customXml" Target="../ink/ink278.xml"/><Relationship Id="rId60" Type="http://schemas.openxmlformats.org/officeDocument/2006/relationships/customXml" Target="../ink/ink282.xml"/><Relationship Id="rId4" Type="http://schemas.openxmlformats.org/officeDocument/2006/relationships/customXml" Target="../ink/ink253.xml"/><Relationship Id="rId9" Type="http://schemas.openxmlformats.org/officeDocument/2006/relationships/image" Target="../media/image242.png"/><Relationship Id="rId14" Type="http://schemas.openxmlformats.org/officeDocument/2006/relationships/customXml" Target="../ink/ink258.xml"/><Relationship Id="rId22" Type="http://schemas.openxmlformats.org/officeDocument/2006/relationships/customXml" Target="../ink/ink262.xml"/><Relationship Id="rId27" Type="http://schemas.openxmlformats.org/officeDocument/2006/relationships/image" Target="../media/image250.png"/><Relationship Id="rId30" Type="http://schemas.openxmlformats.org/officeDocument/2006/relationships/customXml" Target="../ink/ink267.xml"/><Relationship Id="rId35" Type="http://schemas.openxmlformats.org/officeDocument/2006/relationships/image" Target="../media/image254.png"/><Relationship Id="rId43" Type="http://schemas.openxmlformats.org/officeDocument/2006/relationships/image" Target="../media/image258.png"/><Relationship Id="rId48" Type="http://schemas.openxmlformats.org/officeDocument/2006/relationships/customXml" Target="../ink/ink276.xml"/><Relationship Id="rId56" Type="http://schemas.openxmlformats.org/officeDocument/2006/relationships/customXml" Target="../ink/ink280.xml"/><Relationship Id="rId8" Type="http://schemas.openxmlformats.org/officeDocument/2006/relationships/customXml" Target="../ink/ink255.xml"/><Relationship Id="rId51" Type="http://schemas.openxmlformats.org/officeDocument/2006/relationships/image" Target="../media/image262.png"/><Relationship Id="rId3" Type="http://schemas.openxmlformats.org/officeDocument/2006/relationships/image" Target="../media/image239.png"/><Relationship Id="rId12" Type="http://schemas.openxmlformats.org/officeDocument/2006/relationships/customXml" Target="../ink/ink257.xml"/><Relationship Id="rId17" Type="http://schemas.openxmlformats.org/officeDocument/2006/relationships/image" Target="../media/image246.png"/><Relationship Id="rId25" Type="http://schemas.openxmlformats.org/officeDocument/2006/relationships/image" Target="../media/image249.png"/><Relationship Id="rId33" Type="http://schemas.openxmlformats.org/officeDocument/2006/relationships/image" Target="../media/image253.png"/><Relationship Id="rId38" Type="http://schemas.openxmlformats.org/officeDocument/2006/relationships/customXml" Target="../ink/ink271.xml"/><Relationship Id="rId46" Type="http://schemas.openxmlformats.org/officeDocument/2006/relationships/customXml" Target="../ink/ink275.xml"/><Relationship Id="rId59" Type="http://schemas.openxmlformats.org/officeDocument/2006/relationships/image" Target="../media/image26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0.xml"/><Relationship Id="rId18" Type="http://schemas.openxmlformats.org/officeDocument/2006/relationships/image" Target="../media/image274.png"/><Relationship Id="rId26" Type="http://schemas.openxmlformats.org/officeDocument/2006/relationships/customXml" Target="../ink/ink298.xml"/><Relationship Id="rId39" Type="http://schemas.openxmlformats.org/officeDocument/2006/relationships/image" Target="../media/image284.png"/><Relationship Id="rId21" Type="http://schemas.openxmlformats.org/officeDocument/2006/relationships/customXml" Target="../ink/ink295.xml"/><Relationship Id="rId34" Type="http://schemas.openxmlformats.org/officeDocument/2006/relationships/customXml" Target="../ink/ink302.xml"/><Relationship Id="rId42" Type="http://schemas.openxmlformats.org/officeDocument/2006/relationships/customXml" Target="../ink/ink306.xml"/><Relationship Id="rId47" Type="http://schemas.openxmlformats.org/officeDocument/2006/relationships/image" Target="../media/image288.png"/><Relationship Id="rId50" Type="http://schemas.openxmlformats.org/officeDocument/2006/relationships/customXml" Target="../ink/ink310.xml"/><Relationship Id="rId55" Type="http://schemas.openxmlformats.org/officeDocument/2006/relationships/image" Target="../media/image292.png"/><Relationship Id="rId7" Type="http://schemas.openxmlformats.org/officeDocument/2006/relationships/customXml" Target="../ink/ink287.xml"/><Relationship Id="rId12" Type="http://schemas.openxmlformats.org/officeDocument/2006/relationships/image" Target="../media/image272.png"/><Relationship Id="rId17" Type="http://schemas.openxmlformats.org/officeDocument/2006/relationships/customXml" Target="../ink/ink293.xml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304.xml"/><Relationship Id="rId46" Type="http://schemas.openxmlformats.org/officeDocument/2006/relationships/customXml" Target="../ink/ink308.xml"/><Relationship Id="rId2" Type="http://schemas.openxmlformats.org/officeDocument/2006/relationships/customXml" Target="../ink/ink284.xml"/><Relationship Id="rId16" Type="http://schemas.openxmlformats.org/officeDocument/2006/relationships/image" Target="../media/image273.png"/><Relationship Id="rId20" Type="http://schemas.openxmlformats.org/officeDocument/2006/relationships/image" Target="../media/image275.png"/><Relationship Id="rId29" Type="http://schemas.openxmlformats.org/officeDocument/2006/relationships/image" Target="../media/image279.png"/><Relationship Id="rId41" Type="http://schemas.openxmlformats.org/officeDocument/2006/relationships/image" Target="../media/image285.png"/><Relationship Id="rId54" Type="http://schemas.openxmlformats.org/officeDocument/2006/relationships/customXml" Target="../ink/ink3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9.png"/><Relationship Id="rId11" Type="http://schemas.openxmlformats.org/officeDocument/2006/relationships/customXml" Target="../ink/ink289.xml"/><Relationship Id="rId24" Type="http://schemas.openxmlformats.org/officeDocument/2006/relationships/customXml" Target="../ink/ink297.xml"/><Relationship Id="rId32" Type="http://schemas.openxmlformats.org/officeDocument/2006/relationships/customXml" Target="../ink/ink301.xml"/><Relationship Id="rId37" Type="http://schemas.openxmlformats.org/officeDocument/2006/relationships/image" Target="../media/image283.png"/><Relationship Id="rId40" Type="http://schemas.openxmlformats.org/officeDocument/2006/relationships/customXml" Target="../ink/ink305.xml"/><Relationship Id="rId45" Type="http://schemas.openxmlformats.org/officeDocument/2006/relationships/image" Target="../media/image287.png"/><Relationship Id="rId53" Type="http://schemas.openxmlformats.org/officeDocument/2006/relationships/image" Target="../media/image291.png"/><Relationship Id="rId5" Type="http://schemas.openxmlformats.org/officeDocument/2006/relationships/customXml" Target="../ink/ink286.xml"/><Relationship Id="rId15" Type="http://schemas.openxmlformats.org/officeDocument/2006/relationships/customXml" Target="../ink/ink292.xml"/><Relationship Id="rId23" Type="http://schemas.openxmlformats.org/officeDocument/2006/relationships/customXml" Target="../ink/ink296.xml"/><Relationship Id="rId28" Type="http://schemas.openxmlformats.org/officeDocument/2006/relationships/customXml" Target="../ink/ink299.xml"/><Relationship Id="rId36" Type="http://schemas.openxmlformats.org/officeDocument/2006/relationships/customXml" Target="../ink/ink303.xml"/><Relationship Id="rId49" Type="http://schemas.openxmlformats.org/officeDocument/2006/relationships/image" Target="../media/image289.png"/><Relationship Id="rId57" Type="http://schemas.openxmlformats.org/officeDocument/2006/relationships/image" Target="../media/image293.png"/><Relationship Id="rId10" Type="http://schemas.openxmlformats.org/officeDocument/2006/relationships/image" Target="../media/image271.png"/><Relationship Id="rId19" Type="http://schemas.openxmlformats.org/officeDocument/2006/relationships/customXml" Target="../ink/ink294.xml"/><Relationship Id="rId31" Type="http://schemas.openxmlformats.org/officeDocument/2006/relationships/image" Target="../media/image280.png"/><Relationship Id="rId44" Type="http://schemas.openxmlformats.org/officeDocument/2006/relationships/customXml" Target="../ink/ink307.xml"/><Relationship Id="rId52" Type="http://schemas.openxmlformats.org/officeDocument/2006/relationships/customXml" Target="../ink/ink311.xml"/><Relationship Id="rId4" Type="http://schemas.openxmlformats.org/officeDocument/2006/relationships/customXml" Target="../ink/ink285.xml"/><Relationship Id="rId9" Type="http://schemas.openxmlformats.org/officeDocument/2006/relationships/customXml" Target="../ink/ink288.xml"/><Relationship Id="rId14" Type="http://schemas.openxmlformats.org/officeDocument/2006/relationships/customXml" Target="../ink/ink291.xml"/><Relationship Id="rId22" Type="http://schemas.openxmlformats.org/officeDocument/2006/relationships/image" Target="../media/image276.png"/><Relationship Id="rId27" Type="http://schemas.openxmlformats.org/officeDocument/2006/relationships/image" Target="../media/image278.png"/><Relationship Id="rId30" Type="http://schemas.openxmlformats.org/officeDocument/2006/relationships/customXml" Target="../ink/ink300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48" Type="http://schemas.openxmlformats.org/officeDocument/2006/relationships/customXml" Target="../ink/ink309.xml"/><Relationship Id="rId56" Type="http://schemas.openxmlformats.org/officeDocument/2006/relationships/customXml" Target="../ink/ink313.xml"/><Relationship Id="rId8" Type="http://schemas.openxmlformats.org/officeDocument/2006/relationships/image" Target="../media/image270.png"/><Relationship Id="rId51" Type="http://schemas.openxmlformats.org/officeDocument/2006/relationships/image" Target="../media/image290.png"/><Relationship Id="rId3" Type="http://schemas.openxmlformats.org/officeDocument/2006/relationships/image" Target="../media/image2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7.xml"/><Relationship Id="rId13" Type="http://schemas.openxmlformats.org/officeDocument/2006/relationships/image" Target="../media/image299.png"/><Relationship Id="rId18" Type="http://schemas.openxmlformats.org/officeDocument/2006/relationships/customXml" Target="../ink/ink322.xml"/><Relationship Id="rId3" Type="http://schemas.openxmlformats.org/officeDocument/2006/relationships/image" Target="../media/image294.png"/><Relationship Id="rId21" Type="http://schemas.openxmlformats.org/officeDocument/2006/relationships/image" Target="../media/image303.png"/><Relationship Id="rId7" Type="http://schemas.openxmlformats.org/officeDocument/2006/relationships/image" Target="../media/image296.png"/><Relationship Id="rId12" Type="http://schemas.openxmlformats.org/officeDocument/2006/relationships/customXml" Target="../ink/ink319.xml"/><Relationship Id="rId17" Type="http://schemas.openxmlformats.org/officeDocument/2006/relationships/image" Target="../media/image301.png"/><Relationship Id="rId25" Type="http://schemas.openxmlformats.org/officeDocument/2006/relationships/image" Target="../media/image305.png"/><Relationship Id="rId2" Type="http://schemas.openxmlformats.org/officeDocument/2006/relationships/customXml" Target="../ink/ink314.xml"/><Relationship Id="rId16" Type="http://schemas.openxmlformats.org/officeDocument/2006/relationships/customXml" Target="../ink/ink321.xml"/><Relationship Id="rId20" Type="http://schemas.openxmlformats.org/officeDocument/2006/relationships/customXml" Target="../ink/ink3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6.xml"/><Relationship Id="rId11" Type="http://schemas.openxmlformats.org/officeDocument/2006/relationships/image" Target="../media/image298.png"/><Relationship Id="rId24" Type="http://schemas.openxmlformats.org/officeDocument/2006/relationships/customXml" Target="../ink/ink325.xml"/><Relationship Id="rId5" Type="http://schemas.openxmlformats.org/officeDocument/2006/relationships/image" Target="../media/image295.png"/><Relationship Id="rId15" Type="http://schemas.openxmlformats.org/officeDocument/2006/relationships/image" Target="../media/image300.png"/><Relationship Id="rId23" Type="http://schemas.openxmlformats.org/officeDocument/2006/relationships/image" Target="../media/image304.png"/><Relationship Id="rId10" Type="http://schemas.openxmlformats.org/officeDocument/2006/relationships/customXml" Target="../ink/ink318.xml"/><Relationship Id="rId19" Type="http://schemas.openxmlformats.org/officeDocument/2006/relationships/image" Target="../media/image302.png"/><Relationship Id="rId4" Type="http://schemas.openxmlformats.org/officeDocument/2006/relationships/customXml" Target="../ink/ink315.xml"/><Relationship Id="rId9" Type="http://schemas.openxmlformats.org/officeDocument/2006/relationships/image" Target="../media/image297.png"/><Relationship Id="rId14" Type="http://schemas.openxmlformats.org/officeDocument/2006/relationships/customXml" Target="../ink/ink320.xml"/><Relationship Id="rId22" Type="http://schemas.openxmlformats.org/officeDocument/2006/relationships/customXml" Target="../ink/ink3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9.xml"/><Relationship Id="rId13" Type="http://schemas.openxmlformats.org/officeDocument/2006/relationships/image" Target="../media/image311.png"/><Relationship Id="rId18" Type="http://schemas.openxmlformats.org/officeDocument/2006/relationships/customXml" Target="../ink/ink334.xml"/><Relationship Id="rId26" Type="http://schemas.openxmlformats.org/officeDocument/2006/relationships/customXml" Target="../ink/ink338.xml"/><Relationship Id="rId39" Type="http://schemas.openxmlformats.org/officeDocument/2006/relationships/image" Target="../media/image324.png"/><Relationship Id="rId3" Type="http://schemas.openxmlformats.org/officeDocument/2006/relationships/image" Target="../media/image306.png"/><Relationship Id="rId21" Type="http://schemas.openxmlformats.org/officeDocument/2006/relationships/image" Target="../media/image315.png"/><Relationship Id="rId34" Type="http://schemas.openxmlformats.org/officeDocument/2006/relationships/customXml" Target="../ink/ink342.xml"/><Relationship Id="rId42" Type="http://schemas.openxmlformats.org/officeDocument/2006/relationships/customXml" Target="../ink/ink346.xml"/><Relationship Id="rId47" Type="http://schemas.openxmlformats.org/officeDocument/2006/relationships/image" Target="../media/image328.png"/><Relationship Id="rId7" Type="http://schemas.openxmlformats.org/officeDocument/2006/relationships/image" Target="../media/image308.png"/><Relationship Id="rId12" Type="http://schemas.openxmlformats.org/officeDocument/2006/relationships/customXml" Target="../ink/ink331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33" Type="http://schemas.openxmlformats.org/officeDocument/2006/relationships/image" Target="../media/image321.png"/><Relationship Id="rId38" Type="http://schemas.openxmlformats.org/officeDocument/2006/relationships/customXml" Target="../ink/ink344.xml"/><Relationship Id="rId46" Type="http://schemas.openxmlformats.org/officeDocument/2006/relationships/customXml" Target="../ink/ink348.xml"/><Relationship Id="rId2" Type="http://schemas.openxmlformats.org/officeDocument/2006/relationships/customXml" Target="../ink/ink326.xml"/><Relationship Id="rId16" Type="http://schemas.openxmlformats.org/officeDocument/2006/relationships/customXml" Target="../ink/ink333.xml"/><Relationship Id="rId20" Type="http://schemas.openxmlformats.org/officeDocument/2006/relationships/customXml" Target="../ink/ink335.xml"/><Relationship Id="rId29" Type="http://schemas.openxmlformats.org/officeDocument/2006/relationships/image" Target="../media/image319.png"/><Relationship Id="rId41" Type="http://schemas.openxmlformats.org/officeDocument/2006/relationships/image" Target="../media/image3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8.xml"/><Relationship Id="rId11" Type="http://schemas.openxmlformats.org/officeDocument/2006/relationships/image" Target="../media/image310.png"/><Relationship Id="rId24" Type="http://schemas.openxmlformats.org/officeDocument/2006/relationships/customXml" Target="../ink/ink337.xml"/><Relationship Id="rId32" Type="http://schemas.openxmlformats.org/officeDocument/2006/relationships/customXml" Target="../ink/ink341.xml"/><Relationship Id="rId37" Type="http://schemas.openxmlformats.org/officeDocument/2006/relationships/image" Target="../media/image323.png"/><Relationship Id="rId40" Type="http://schemas.openxmlformats.org/officeDocument/2006/relationships/customXml" Target="../ink/ink345.xml"/><Relationship Id="rId45" Type="http://schemas.openxmlformats.org/officeDocument/2006/relationships/image" Target="../media/image327.png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3" Type="http://schemas.openxmlformats.org/officeDocument/2006/relationships/image" Target="../media/image316.png"/><Relationship Id="rId28" Type="http://schemas.openxmlformats.org/officeDocument/2006/relationships/customXml" Target="../ink/ink339.xml"/><Relationship Id="rId36" Type="http://schemas.openxmlformats.org/officeDocument/2006/relationships/customXml" Target="../ink/ink343.xml"/><Relationship Id="rId10" Type="http://schemas.openxmlformats.org/officeDocument/2006/relationships/customXml" Target="../ink/ink330.xml"/><Relationship Id="rId19" Type="http://schemas.openxmlformats.org/officeDocument/2006/relationships/image" Target="../media/image314.png"/><Relationship Id="rId31" Type="http://schemas.openxmlformats.org/officeDocument/2006/relationships/image" Target="../media/image320.png"/><Relationship Id="rId44" Type="http://schemas.openxmlformats.org/officeDocument/2006/relationships/customXml" Target="../ink/ink347.xml"/><Relationship Id="rId4" Type="http://schemas.openxmlformats.org/officeDocument/2006/relationships/customXml" Target="../ink/ink327.xml"/><Relationship Id="rId9" Type="http://schemas.openxmlformats.org/officeDocument/2006/relationships/image" Target="../media/image309.png"/><Relationship Id="rId14" Type="http://schemas.openxmlformats.org/officeDocument/2006/relationships/customXml" Target="../ink/ink332.xml"/><Relationship Id="rId22" Type="http://schemas.openxmlformats.org/officeDocument/2006/relationships/customXml" Target="../ink/ink336.xml"/><Relationship Id="rId27" Type="http://schemas.openxmlformats.org/officeDocument/2006/relationships/image" Target="../media/image318.png"/><Relationship Id="rId30" Type="http://schemas.openxmlformats.org/officeDocument/2006/relationships/customXml" Target="../ink/ink340.xml"/><Relationship Id="rId35" Type="http://schemas.openxmlformats.org/officeDocument/2006/relationships/image" Target="../media/image322.png"/><Relationship Id="rId43" Type="http://schemas.openxmlformats.org/officeDocument/2006/relationships/image" Target="../media/image3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2.xml"/><Relationship Id="rId13" Type="http://schemas.openxmlformats.org/officeDocument/2006/relationships/image" Target="../media/image334.png"/><Relationship Id="rId18" Type="http://schemas.openxmlformats.org/officeDocument/2006/relationships/customXml" Target="../ink/ink357.xml"/><Relationship Id="rId26" Type="http://schemas.openxmlformats.org/officeDocument/2006/relationships/image" Target="../media/image339.png"/><Relationship Id="rId3" Type="http://schemas.openxmlformats.org/officeDocument/2006/relationships/image" Target="../media/image329.png"/><Relationship Id="rId21" Type="http://schemas.openxmlformats.org/officeDocument/2006/relationships/image" Target="../media/image337.png"/><Relationship Id="rId34" Type="http://schemas.openxmlformats.org/officeDocument/2006/relationships/image" Target="../media/image343.png"/><Relationship Id="rId7" Type="http://schemas.openxmlformats.org/officeDocument/2006/relationships/image" Target="../media/image331.png"/><Relationship Id="rId12" Type="http://schemas.openxmlformats.org/officeDocument/2006/relationships/customXml" Target="../ink/ink354.xml"/><Relationship Id="rId17" Type="http://schemas.openxmlformats.org/officeDocument/2006/relationships/image" Target="../media/image336.png"/><Relationship Id="rId25" Type="http://schemas.openxmlformats.org/officeDocument/2006/relationships/customXml" Target="../ink/ink361.xml"/><Relationship Id="rId33" Type="http://schemas.openxmlformats.org/officeDocument/2006/relationships/customXml" Target="../ink/ink365.xml"/><Relationship Id="rId2" Type="http://schemas.openxmlformats.org/officeDocument/2006/relationships/customXml" Target="../ink/ink349.xml"/><Relationship Id="rId16" Type="http://schemas.openxmlformats.org/officeDocument/2006/relationships/customXml" Target="../ink/ink356.xml"/><Relationship Id="rId20" Type="http://schemas.openxmlformats.org/officeDocument/2006/relationships/customXml" Target="../ink/ink358.xml"/><Relationship Id="rId29" Type="http://schemas.openxmlformats.org/officeDocument/2006/relationships/customXml" Target="../ink/ink3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1.xml"/><Relationship Id="rId11" Type="http://schemas.openxmlformats.org/officeDocument/2006/relationships/image" Target="../media/image333.png"/><Relationship Id="rId24" Type="http://schemas.openxmlformats.org/officeDocument/2006/relationships/image" Target="../media/image338.png"/><Relationship Id="rId32" Type="http://schemas.openxmlformats.org/officeDocument/2006/relationships/image" Target="../media/image342.png"/><Relationship Id="rId5" Type="http://schemas.openxmlformats.org/officeDocument/2006/relationships/image" Target="../media/image330.png"/><Relationship Id="rId15" Type="http://schemas.openxmlformats.org/officeDocument/2006/relationships/image" Target="../media/image335.png"/><Relationship Id="rId23" Type="http://schemas.openxmlformats.org/officeDocument/2006/relationships/customXml" Target="../ink/ink360.xml"/><Relationship Id="rId28" Type="http://schemas.openxmlformats.org/officeDocument/2006/relationships/image" Target="../media/image340.png"/><Relationship Id="rId36" Type="http://schemas.openxmlformats.org/officeDocument/2006/relationships/image" Target="../media/image344.png"/><Relationship Id="rId10" Type="http://schemas.openxmlformats.org/officeDocument/2006/relationships/customXml" Target="../ink/ink353.xml"/><Relationship Id="rId19" Type="http://schemas.openxmlformats.org/officeDocument/2006/relationships/image" Target="../media/image55.png"/><Relationship Id="rId31" Type="http://schemas.openxmlformats.org/officeDocument/2006/relationships/customXml" Target="../ink/ink364.xml"/><Relationship Id="rId4" Type="http://schemas.openxmlformats.org/officeDocument/2006/relationships/customXml" Target="../ink/ink350.xml"/><Relationship Id="rId9" Type="http://schemas.openxmlformats.org/officeDocument/2006/relationships/image" Target="../media/image332.png"/><Relationship Id="rId14" Type="http://schemas.openxmlformats.org/officeDocument/2006/relationships/customXml" Target="../ink/ink355.xml"/><Relationship Id="rId22" Type="http://schemas.openxmlformats.org/officeDocument/2006/relationships/customXml" Target="../ink/ink359.xml"/><Relationship Id="rId27" Type="http://schemas.openxmlformats.org/officeDocument/2006/relationships/customXml" Target="../ink/ink362.xml"/><Relationship Id="rId30" Type="http://schemas.openxmlformats.org/officeDocument/2006/relationships/image" Target="../media/image341.png"/><Relationship Id="rId35" Type="http://schemas.openxmlformats.org/officeDocument/2006/relationships/customXml" Target="../ink/ink3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0.xml"/><Relationship Id="rId13" Type="http://schemas.openxmlformats.org/officeDocument/2006/relationships/image" Target="../media/image350.png"/><Relationship Id="rId18" Type="http://schemas.openxmlformats.org/officeDocument/2006/relationships/customXml" Target="../ink/ink375.xml"/><Relationship Id="rId26" Type="http://schemas.openxmlformats.org/officeDocument/2006/relationships/customXml" Target="../ink/ink379.xml"/><Relationship Id="rId39" Type="http://schemas.openxmlformats.org/officeDocument/2006/relationships/image" Target="../media/image363.png"/><Relationship Id="rId3" Type="http://schemas.openxmlformats.org/officeDocument/2006/relationships/image" Target="../media/image345.png"/><Relationship Id="rId21" Type="http://schemas.openxmlformats.org/officeDocument/2006/relationships/image" Target="../media/image354.png"/><Relationship Id="rId34" Type="http://schemas.openxmlformats.org/officeDocument/2006/relationships/customXml" Target="../ink/ink383.xml"/><Relationship Id="rId42" Type="http://schemas.openxmlformats.org/officeDocument/2006/relationships/customXml" Target="../ink/ink387.xml"/><Relationship Id="rId47" Type="http://schemas.openxmlformats.org/officeDocument/2006/relationships/image" Target="../media/image367.png"/><Relationship Id="rId7" Type="http://schemas.openxmlformats.org/officeDocument/2006/relationships/image" Target="../media/image347.png"/><Relationship Id="rId12" Type="http://schemas.openxmlformats.org/officeDocument/2006/relationships/customXml" Target="../ink/ink372.xml"/><Relationship Id="rId17" Type="http://schemas.openxmlformats.org/officeDocument/2006/relationships/image" Target="../media/image352.png"/><Relationship Id="rId25" Type="http://schemas.openxmlformats.org/officeDocument/2006/relationships/image" Target="../media/image356.png"/><Relationship Id="rId33" Type="http://schemas.openxmlformats.org/officeDocument/2006/relationships/image" Target="../media/image360.png"/><Relationship Id="rId38" Type="http://schemas.openxmlformats.org/officeDocument/2006/relationships/customXml" Target="../ink/ink385.xml"/><Relationship Id="rId46" Type="http://schemas.openxmlformats.org/officeDocument/2006/relationships/customXml" Target="../ink/ink389.xml"/><Relationship Id="rId2" Type="http://schemas.openxmlformats.org/officeDocument/2006/relationships/customXml" Target="../ink/ink367.xml"/><Relationship Id="rId16" Type="http://schemas.openxmlformats.org/officeDocument/2006/relationships/customXml" Target="../ink/ink374.xml"/><Relationship Id="rId20" Type="http://schemas.openxmlformats.org/officeDocument/2006/relationships/customXml" Target="../ink/ink376.xml"/><Relationship Id="rId29" Type="http://schemas.openxmlformats.org/officeDocument/2006/relationships/image" Target="../media/image358.png"/><Relationship Id="rId41" Type="http://schemas.openxmlformats.org/officeDocument/2006/relationships/image" Target="../media/image36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9.xml"/><Relationship Id="rId11" Type="http://schemas.openxmlformats.org/officeDocument/2006/relationships/image" Target="../media/image349.png"/><Relationship Id="rId24" Type="http://schemas.openxmlformats.org/officeDocument/2006/relationships/customXml" Target="../ink/ink378.xml"/><Relationship Id="rId32" Type="http://schemas.openxmlformats.org/officeDocument/2006/relationships/customXml" Target="../ink/ink382.xml"/><Relationship Id="rId37" Type="http://schemas.openxmlformats.org/officeDocument/2006/relationships/image" Target="../media/image362.png"/><Relationship Id="rId40" Type="http://schemas.openxmlformats.org/officeDocument/2006/relationships/customXml" Target="../ink/ink386.xml"/><Relationship Id="rId45" Type="http://schemas.openxmlformats.org/officeDocument/2006/relationships/image" Target="../media/image366.png"/><Relationship Id="rId5" Type="http://schemas.openxmlformats.org/officeDocument/2006/relationships/image" Target="../media/image346.png"/><Relationship Id="rId15" Type="http://schemas.openxmlformats.org/officeDocument/2006/relationships/image" Target="../media/image351.png"/><Relationship Id="rId23" Type="http://schemas.openxmlformats.org/officeDocument/2006/relationships/image" Target="../media/image355.png"/><Relationship Id="rId28" Type="http://schemas.openxmlformats.org/officeDocument/2006/relationships/customXml" Target="../ink/ink380.xml"/><Relationship Id="rId36" Type="http://schemas.openxmlformats.org/officeDocument/2006/relationships/customXml" Target="../ink/ink384.xml"/><Relationship Id="rId10" Type="http://schemas.openxmlformats.org/officeDocument/2006/relationships/customXml" Target="../ink/ink371.xml"/><Relationship Id="rId19" Type="http://schemas.openxmlformats.org/officeDocument/2006/relationships/image" Target="../media/image353.png"/><Relationship Id="rId31" Type="http://schemas.openxmlformats.org/officeDocument/2006/relationships/image" Target="../media/image359.png"/><Relationship Id="rId44" Type="http://schemas.openxmlformats.org/officeDocument/2006/relationships/customXml" Target="../ink/ink388.xml"/><Relationship Id="rId4" Type="http://schemas.openxmlformats.org/officeDocument/2006/relationships/customXml" Target="../ink/ink368.xml"/><Relationship Id="rId9" Type="http://schemas.openxmlformats.org/officeDocument/2006/relationships/image" Target="../media/image348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image" Target="../media/image357.png"/><Relationship Id="rId30" Type="http://schemas.openxmlformats.org/officeDocument/2006/relationships/customXml" Target="../ink/ink381.xml"/><Relationship Id="rId35" Type="http://schemas.openxmlformats.org/officeDocument/2006/relationships/image" Target="../media/image361.png"/><Relationship Id="rId43" Type="http://schemas.openxmlformats.org/officeDocument/2006/relationships/image" Target="../media/image3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3.xml"/><Relationship Id="rId13" Type="http://schemas.openxmlformats.org/officeDocument/2006/relationships/image" Target="../media/image373.png"/><Relationship Id="rId18" Type="http://schemas.openxmlformats.org/officeDocument/2006/relationships/customXml" Target="../ink/ink398.xml"/><Relationship Id="rId26" Type="http://schemas.openxmlformats.org/officeDocument/2006/relationships/customXml" Target="../ink/ink402.xml"/><Relationship Id="rId3" Type="http://schemas.openxmlformats.org/officeDocument/2006/relationships/image" Target="../media/image368.png"/><Relationship Id="rId21" Type="http://schemas.openxmlformats.org/officeDocument/2006/relationships/image" Target="../media/image377.png"/><Relationship Id="rId7" Type="http://schemas.openxmlformats.org/officeDocument/2006/relationships/image" Target="../media/image370.png"/><Relationship Id="rId12" Type="http://schemas.openxmlformats.org/officeDocument/2006/relationships/customXml" Target="../ink/ink395.xml"/><Relationship Id="rId17" Type="http://schemas.openxmlformats.org/officeDocument/2006/relationships/image" Target="../media/image375.png"/><Relationship Id="rId25" Type="http://schemas.openxmlformats.org/officeDocument/2006/relationships/image" Target="../media/image379.png"/><Relationship Id="rId2" Type="http://schemas.openxmlformats.org/officeDocument/2006/relationships/customXml" Target="../ink/ink390.xml"/><Relationship Id="rId16" Type="http://schemas.openxmlformats.org/officeDocument/2006/relationships/customXml" Target="../ink/ink397.xml"/><Relationship Id="rId20" Type="http://schemas.openxmlformats.org/officeDocument/2006/relationships/customXml" Target="../ink/ink399.xml"/><Relationship Id="rId29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2.xml"/><Relationship Id="rId11" Type="http://schemas.openxmlformats.org/officeDocument/2006/relationships/image" Target="../media/image372.png"/><Relationship Id="rId24" Type="http://schemas.openxmlformats.org/officeDocument/2006/relationships/customXml" Target="../ink/ink401.xml"/><Relationship Id="rId5" Type="http://schemas.openxmlformats.org/officeDocument/2006/relationships/image" Target="../media/image369.png"/><Relationship Id="rId15" Type="http://schemas.openxmlformats.org/officeDocument/2006/relationships/image" Target="../media/image374.png"/><Relationship Id="rId23" Type="http://schemas.openxmlformats.org/officeDocument/2006/relationships/image" Target="../media/image378.png"/><Relationship Id="rId28" Type="http://schemas.openxmlformats.org/officeDocument/2006/relationships/customXml" Target="../ink/ink403.xml"/><Relationship Id="rId10" Type="http://schemas.openxmlformats.org/officeDocument/2006/relationships/customXml" Target="../ink/ink394.xml"/><Relationship Id="rId19" Type="http://schemas.openxmlformats.org/officeDocument/2006/relationships/image" Target="../media/image376.png"/><Relationship Id="rId31" Type="http://schemas.openxmlformats.org/officeDocument/2006/relationships/image" Target="../media/image382.png"/><Relationship Id="rId4" Type="http://schemas.openxmlformats.org/officeDocument/2006/relationships/customXml" Target="../ink/ink391.xml"/><Relationship Id="rId9" Type="http://schemas.openxmlformats.org/officeDocument/2006/relationships/image" Target="../media/image371.png"/><Relationship Id="rId14" Type="http://schemas.openxmlformats.org/officeDocument/2006/relationships/customXml" Target="../ink/ink396.xml"/><Relationship Id="rId22" Type="http://schemas.openxmlformats.org/officeDocument/2006/relationships/customXml" Target="../ink/ink400.xml"/><Relationship Id="rId27" Type="http://schemas.openxmlformats.org/officeDocument/2006/relationships/image" Target="../media/image380.png"/><Relationship Id="rId30" Type="http://schemas.openxmlformats.org/officeDocument/2006/relationships/customXml" Target="../ink/ink40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8.xml"/><Relationship Id="rId3" Type="http://schemas.openxmlformats.org/officeDocument/2006/relationships/image" Target="../media/image383.png"/><Relationship Id="rId7" Type="http://schemas.openxmlformats.org/officeDocument/2006/relationships/image" Target="../media/image385.png"/><Relationship Id="rId2" Type="http://schemas.openxmlformats.org/officeDocument/2006/relationships/customXml" Target="../ink/ink4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7.xml"/><Relationship Id="rId11" Type="http://schemas.openxmlformats.org/officeDocument/2006/relationships/image" Target="../media/image387.png"/><Relationship Id="rId5" Type="http://schemas.openxmlformats.org/officeDocument/2006/relationships/image" Target="../media/image384.png"/><Relationship Id="rId10" Type="http://schemas.openxmlformats.org/officeDocument/2006/relationships/customXml" Target="../ink/ink409.xml"/><Relationship Id="rId4" Type="http://schemas.openxmlformats.org/officeDocument/2006/relationships/customXml" Target="../ink/ink406.xml"/><Relationship Id="rId9" Type="http://schemas.openxmlformats.org/officeDocument/2006/relationships/image" Target="../media/image38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51.png"/><Relationship Id="rId50" Type="http://schemas.openxmlformats.org/officeDocument/2006/relationships/customXml" Target="../ink/ink53.xml"/><Relationship Id="rId7" Type="http://schemas.openxmlformats.org/officeDocument/2006/relationships/image" Target="../media/image31.png"/><Relationship Id="rId12" Type="http://schemas.openxmlformats.org/officeDocument/2006/relationships/customXml" Target="../ink/ink34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2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1" Type="http://schemas.openxmlformats.org/officeDocument/2006/relationships/image" Target="../media/image33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46.png"/><Relationship Id="rId40" Type="http://schemas.openxmlformats.org/officeDocument/2006/relationships/customXml" Target="../ink/ink48.xml"/><Relationship Id="rId45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52.png"/><Relationship Id="rId10" Type="http://schemas.openxmlformats.org/officeDocument/2006/relationships/customXml" Target="../ink/ink33.xml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4" Type="http://schemas.openxmlformats.org/officeDocument/2006/relationships/customXml" Target="../ink/ink50.xml"/><Relationship Id="rId4" Type="http://schemas.openxmlformats.org/officeDocument/2006/relationships/customXml" Target="../ink/ink30.xml"/><Relationship Id="rId9" Type="http://schemas.openxmlformats.org/officeDocument/2006/relationships/image" Target="../media/image32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1.png"/><Relationship Id="rId30" Type="http://schemas.openxmlformats.org/officeDocument/2006/relationships/customXml" Target="../ink/ink43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53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7.png"/><Relationship Id="rId21" Type="http://schemas.openxmlformats.org/officeDocument/2006/relationships/customXml" Target="../ink/ink420.xml"/><Relationship Id="rId34" Type="http://schemas.openxmlformats.org/officeDocument/2006/relationships/image" Target="../media/image401.png"/><Relationship Id="rId42" Type="http://schemas.openxmlformats.org/officeDocument/2006/relationships/image" Target="../media/image405.png"/><Relationship Id="rId47" Type="http://schemas.openxmlformats.org/officeDocument/2006/relationships/customXml" Target="../ink/ink433.xml"/><Relationship Id="rId50" Type="http://schemas.openxmlformats.org/officeDocument/2006/relationships/image" Target="../media/image409.png"/><Relationship Id="rId55" Type="http://schemas.openxmlformats.org/officeDocument/2006/relationships/customXml" Target="../ink/ink437.xml"/><Relationship Id="rId63" Type="http://schemas.openxmlformats.org/officeDocument/2006/relationships/customXml" Target="../ink/ink441.xml"/><Relationship Id="rId68" Type="http://schemas.openxmlformats.org/officeDocument/2006/relationships/image" Target="../media/image418.png"/><Relationship Id="rId76" Type="http://schemas.openxmlformats.org/officeDocument/2006/relationships/image" Target="../media/image422.png"/><Relationship Id="rId84" Type="http://schemas.openxmlformats.org/officeDocument/2006/relationships/image" Target="../media/image426.png"/><Relationship Id="rId89" Type="http://schemas.openxmlformats.org/officeDocument/2006/relationships/customXml" Target="../ink/ink454.xml"/><Relationship Id="rId97" Type="http://schemas.openxmlformats.org/officeDocument/2006/relationships/customXml" Target="../ink/ink458.xml"/><Relationship Id="rId7" Type="http://schemas.openxmlformats.org/officeDocument/2006/relationships/customXml" Target="../ink/ink412.xml"/><Relationship Id="rId71" Type="http://schemas.openxmlformats.org/officeDocument/2006/relationships/customXml" Target="../ink/ink445.xml"/><Relationship Id="rId92" Type="http://schemas.openxmlformats.org/officeDocument/2006/relationships/image" Target="../media/image430.png"/><Relationship Id="rId2" Type="http://schemas.openxmlformats.org/officeDocument/2006/relationships/image" Target="../media/image170.png"/><Relationship Id="rId16" Type="http://schemas.openxmlformats.org/officeDocument/2006/relationships/image" Target="../media/image392.png"/><Relationship Id="rId29" Type="http://schemas.openxmlformats.org/officeDocument/2006/relationships/customXml" Target="../ink/ink424.xml"/><Relationship Id="rId11" Type="http://schemas.openxmlformats.org/officeDocument/2006/relationships/customXml" Target="../ink/ink415.xml"/><Relationship Id="rId24" Type="http://schemas.openxmlformats.org/officeDocument/2006/relationships/image" Target="../media/image396.png"/><Relationship Id="rId32" Type="http://schemas.openxmlformats.org/officeDocument/2006/relationships/image" Target="../media/image400.png"/><Relationship Id="rId37" Type="http://schemas.openxmlformats.org/officeDocument/2006/relationships/customXml" Target="../ink/ink428.xml"/><Relationship Id="rId40" Type="http://schemas.openxmlformats.org/officeDocument/2006/relationships/image" Target="../media/image404.png"/><Relationship Id="rId45" Type="http://schemas.openxmlformats.org/officeDocument/2006/relationships/customXml" Target="../ink/ink432.xml"/><Relationship Id="rId53" Type="http://schemas.openxmlformats.org/officeDocument/2006/relationships/customXml" Target="../ink/ink436.xml"/><Relationship Id="rId58" Type="http://schemas.openxmlformats.org/officeDocument/2006/relationships/image" Target="../media/image413.png"/><Relationship Id="rId66" Type="http://schemas.openxmlformats.org/officeDocument/2006/relationships/image" Target="../media/image417.png"/><Relationship Id="rId74" Type="http://schemas.openxmlformats.org/officeDocument/2006/relationships/image" Target="../media/image421.png"/><Relationship Id="rId79" Type="http://schemas.openxmlformats.org/officeDocument/2006/relationships/customXml" Target="../ink/ink449.xml"/><Relationship Id="rId87" Type="http://schemas.openxmlformats.org/officeDocument/2006/relationships/customXml" Target="../ink/ink453.xml"/><Relationship Id="rId5" Type="http://schemas.openxmlformats.org/officeDocument/2006/relationships/customXml" Target="../ink/ink411.xml"/><Relationship Id="rId61" Type="http://schemas.openxmlformats.org/officeDocument/2006/relationships/customXml" Target="../ink/ink440.xml"/><Relationship Id="rId82" Type="http://schemas.openxmlformats.org/officeDocument/2006/relationships/image" Target="../media/image425.png"/><Relationship Id="rId90" Type="http://schemas.openxmlformats.org/officeDocument/2006/relationships/image" Target="../media/image429.png"/><Relationship Id="rId95" Type="http://schemas.openxmlformats.org/officeDocument/2006/relationships/customXml" Target="../ink/ink457.xml"/><Relationship Id="rId19" Type="http://schemas.openxmlformats.org/officeDocument/2006/relationships/customXml" Target="../ink/ink419.xml"/><Relationship Id="rId14" Type="http://schemas.openxmlformats.org/officeDocument/2006/relationships/image" Target="../media/image391.png"/><Relationship Id="rId22" Type="http://schemas.openxmlformats.org/officeDocument/2006/relationships/image" Target="../media/image395.png"/><Relationship Id="rId27" Type="http://schemas.openxmlformats.org/officeDocument/2006/relationships/customXml" Target="../ink/ink423.xml"/><Relationship Id="rId30" Type="http://schemas.openxmlformats.org/officeDocument/2006/relationships/image" Target="../media/image399.png"/><Relationship Id="rId35" Type="http://schemas.openxmlformats.org/officeDocument/2006/relationships/customXml" Target="../ink/ink427.xml"/><Relationship Id="rId43" Type="http://schemas.openxmlformats.org/officeDocument/2006/relationships/customXml" Target="../ink/ink431.xml"/><Relationship Id="rId48" Type="http://schemas.openxmlformats.org/officeDocument/2006/relationships/image" Target="../media/image408.png"/><Relationship Id="rId56" Type="http://schemas.openxmlformats.org/officeDocument/2006/relationships/image" Target="../media/image412.png"/><Relationship Id="rId64" Type="http://schemas.openxmlformats.org/officeDocument/2006/relationships/image" Target="../media/image416.png"/><Relationship Id="rId69" Type="http://schemas.openxmlformats.org/officeDocument/2006/relationships/customXml" Target="../ink/ink444.xml"/><Relationship Id="rId77" Type="http://schemas.openxmlformats.org/officeDocument/2006/relationships/customXml" Target="../ink/ink448.xml"/><Relationship Id="rId8" Type="http://schemas.openxmlformats.org/officeDocument/2006/relationships/image" Target="../media/image389.png"/><Relationship Id="rId51" Type="http://schemas.openxmlformats.org/officeDocument/2006/relationships/customXml" Target="../ink/ink435.xml"/><Relationship Id="rId72" Type="http://schemas.openxmlformats.org/officeDocument/2006/relationships/image" Target="../media/image420.png"/><Relationship Id="rId80" Type="http://schemas.openxmlformats.org/officeDocument/2006/relationships/image" Target="../media/image424.png"/><Relationship Id="rId85" Type="http://schemas.openxmlformats.org/officeDocument/2006/relationships/customXml" Target="../ink/ink452.xml"/><Relationship Id="rId93" Type="http://schemas.openxmlformats.org/officeDocument/2006/relationships/customXml" Target="../ink/ink456.xml"/><Relationship Id="rId98" Type="http://schemas.openxmlformats.org/officeDocument/2006/relationships/image" Target="../media/image433.png"/><Relationship Id="rId3" Type="http://schemas.openxmlformats.org/officeDocument/2006/relationships/customXml" Target="../ink/ink410.xml"/><Relationship Id="rId12" Type="http://schemas.openxmlformats.org/officeDocument/2006/relationships/image" Target="../media/image390.png"/><Relationship Id="rId17" Type="http://schemas.openxmlformats.org/officeDocument/2006/relationships/customXml" Target="../ink/ink418.xml"/><Relationship Id="rId25" Type="http://schemas.openxmlformats.org/officeDocument/2006/relationships/customXml" Target="../ink/ink422.xml"/><Relationship Id="rId33" Type="http://schemas.openxmlformats.org/officeDocument/2006/relationships/customXml" Target="../ink/ink426.xml"/><Relationship Id="rId38" Type="http://schemas.openxmlformats.org/officeDocument/2006/relationships/image" Target="../media/image403.png"/><Relationship Id="rId46" Type="http://schemas.openxmlformats.org/officeDocument/2006/relationships/image" Target="../media/image407.png"/><Relationship Id="rId59" Type="http://schemas.openxmlformats.org/officeDocument/2006/relationships/customXml" Target="../ink/ink439.xml"/><Relationship Id="rId67" Type="http://schemas.openxmlformats.org/officeDocument/2006/relationships/customXml" Target="../ink/ink443.xml"/><Relationship Id="rId20" Type="http://schemas.openxmlformats.org/officeDocument/2006/relationships/image" Target="../media/image394.png"/><Relationship Id="rId41" Type="http://schemas.openxmlformats.org/officeDocument/2006/relationships/customXml" Target="../ink/ink430.xml"/><Relationship Id="rId54" Type="http://schemas.openxmlformats.org/officeDocument/2006/relationships/image" Target="../media/image411.png"/><Relationship Id="rId62" Type="http://schemas.openxmlformats.org/officeDocument/2006/relationships/image" Target="../media/image415.png"/><Relationship Id="rId70" Type="http://schemas.openxmlformats.org/officeDocument/2006/relationships/image" Target="../media/image419.png"/><Relationship Id="rId75" Type="http://schemas.openxmlformats.org/officeDocument/2006/relationships/customXml" Target="../ink/ink447.xml"/><Relationship Id="rId83" Type="http://schemas.openxmlformats.org/officeDocument/2006/relationships/customXml" Target="../ink/ink451.xml"/><Relationship Id="rId88" Type="http://schemas.openxmlformats.org/officeDocument/2006/relationships/image" Target="../media/image428.png"/><Relationship Id="rId91" Type="http://schemas.openxmlformats.org/officeDocument/2006/relationships/customXml" Target="../ink/ink455.xml"/><Relationship Id="rId96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5" Type="http://schemas.openxmlformats.org/officeDocument/2006/relationships/customXml" Target="../ink/ink417.xml"/><Relationship Id="rId23" Type="http://schemas.openxmlformats.org/officeDocument/2006/relationships/customXml" Target="../ink/ink421.xml"/><Relationship Id="rId28" Type="http://schemas.openxmlformats.org/officeDocument/2006/relationships/image" Target="../media/image398.png"/><Relationship Id="rId36" Type="http://schemas.openxmlformats.org/officeDocument/2006/relationships/image" Target="../media/image402.png"/><Relationship Id="rId49" Type="http://schemas.openxmlformats.org/officeDocument/2006/relationships/customXml" Target="../ink/ink434.xml"/><Relationship Id="rId57" Type="http://schemas.openxmlformats.org/officeDocument/2006/relationships/customXml" Target="../ink/ink438.xml"/><Relationship Id="rId10" Type="http://schemas.openxmlformats.org/officeDocument/2006/relationships/customXml" Target="../ink/ink414.xml"/><Relationship Id="rId31" Type="http://schemas.openxmlformats.org/officeDocument/2006/relationships/customXml" Target="../ink/ink425.xml"/><Relationship Id="rId44" Type="http://schemas.openxmlformats.org/officeDocument/2006/relationships/image" Target="../media/image406.png"/><Relationship Id="rId52" Type="http://schemas.openxmlformats.org/officeDocument/2006/relationships/image" Target="../media/image410.png"/><Relationship Id="rId60" Type="http://schemas.openxmlformats.org/officeDocument/2006/relationships/image" Target="../media/image414.png"/><Relationship Id="rId65" Type="http://schemas.openxmlformats.org/officeDocument/2006/relationships/customXml" Target="../ink/ink442.xml"/><Relationship Id="rId73" Type="http://schemas.openxmlformats.org/officeDocument/2006/relationships/customXml" Target="../ink/ink446.xml"/><Relationship Id="rId78" Type="http://schemas.openxmlformats.org/officeDocument/2006/relationships/image" Target="../media/image423.png"/><Relationship Id="rId81" Type="http://schemas.openxmlformats.org/officeDocument/2006/relationships/customXml" Target="../ink/ink450.xml"/><Relationship Id="rId86" Type="http://schemas.openxmlformats.org/officeDocument/2006/relationships/image" Target="../media/image427.png"/><Relationship Id="rId94" Type="http://schemas.openxmlformats.org/officeDocument/2006/relationships/image" Target="../media/image431.png"/><Relationship Id="rId4" Type="http://schemas.openxmlformats.org/officeDocument/2006/relationships/image" Target="../media/image388.png"/><Relationship Id="rId9" Type="http://schemas.openxmlformats.org/officeDocument/2006/relationships/customXml" Target="../ink/ink413.xml"/><Relationship Id="rId13" Type="http://schemas.openxmlformats.org/officeDocument/2006/relationships/customXml" Target="../ink/ink416.xml"/><Relationship Id="rId18" Type="http://schemas.openxmlformats.org/officeDocument/2006/relationships/image" Target="../media/image393.png"/><Relationship Id="rId39" Type="http://schemas.openxmlformats.org/officeDocument/2006/relationships/customXml" Target="../ink/ink42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4.xml"/><Relationship Id="rId18" Type="http://schemas.openxmlformats.org/officeDocument/2006/relationships/customXml" Target="../ink/ink467.xml"/><Relationship Id="rId26" Type="http://schemas.openxmlformats.org/officeDocument/2006/relationships/customXml" Target="../ink/ink471.xml"/><Relationship Id="rId39" Type="http://schemas.openxmlformats.org/officeDocument/2006/relationships/image" Target="../media/image451.png"/><Relationship Id="rId21" Type="http://schemas.openxmlformats.org/officeDocument/2006/relationships/image" Target="../media/image442.png"/><Relationship Id="rId34" Type="http://schemas.openxmlformats.org/officeDocument/2006/relationships/customXml" Target="../ink/ink475.xml"/><Relationship Id="rId42" Type="http://schemas.openxmlformats.org/officeDocument/2006/relationships/customXml" Target="../ink/ink479.xml"/><Relationship Id="rId47" Type="http://schemas.openxmlformats.org/officeDocument/2006/relationships/image" Target="../media/image455.png"/><Relationship Id="rId50" Type="http://schemas.openxmlformats.org/officeDocument/2006/relationships/customXml" Target="../ink/ink483.xml"/><Relationship Id="rId55" Type="http://schemas.openxmlformats.org/officeDocument/2006/relationships/image" Target="../media/image459.png"/><Relationship Id="rId63" Type="http://schemas.openxmlformats.org/officeDocument/2006/relationships/image" Target="../media/image463.png"/><Relationship Id="rId68" Type="http://schemas.openxmlformats.org/officeDocument/2006/relationships/customXml" Target="../ink/ink492.xml"/><Relationship Id="rId76" Type="http://schemas.openxmlformats.org/officeDocument/2006/relationships/customXml" Target="../ink/ink496.xml"/><Relationship Id="rId84" Type="http://schemas.openxmlformats.org/officeDocument/2006/relationships/customXml" Target="../ink/ink500.xml"/><Relationship Id="rId89" Type="http://schemas.openxmlformats.org/officeDocument/2006/relationships/image" Target="../media/image476.png"/><Relationship Id="rId7" Type="http://schemas.openxmlformats.org/officeDocument/2006/relationships/customXml" Target="../ink/ink461.xml"/><Relationship Id="rId71" Type="http://schemas.openxmlformats.org/officeDocument/2006/relationships/image" Target="../media/image467.png"/><Relationship Id="rId92" Type="http://schemas.openxmlformats.org/officeDocument/2006/relationships/customXml" Target="../ink/ink504.xml"/><Relationship Id="rId2" Type="http://schemas.openxmlformats.org/officeDocument/2006/relationships/image" Target="../media/image170.png"/><Relationship Id="rId16" Type="http://schemas.openxmlformats.org/officeDocument/2006/relationships/customXml" Target="../ink/ink466.xml"/><Relationship Id="rId29" Type="http://schemas.openxmlformats.org/officeDocument/2006/relationships/image" Target="../media/image446.png"/><Relationship Id="rId11" Type="http://schemas.openxmlformats.org/officeDocument/2006/relationships/customXml" Target="../ink/ink463.xml"/><Relationship Id="rId24" Type="http://schemas.openxmlformats.org/officeDocument/2006/relationships/customXml" Target="../ink/ink470.xml"/><Relationship Id="rId32" Type="http://schemas.openxmlformats.org/officeDocument/2006/relationships/customXml" Target="../ink/ink474.xml"/><Relationship Id="rId37" Type="http://schemas.openxmlformats.org/officeDocument/2006/relationships/image" Target="../media/image450.png"/><Relationship Id="rId40" Type="http://schemas.openxmlformats.org/officeDocument/2006/relationships/customXml" Target="../ink/ink478.xml"/><Relationship Id="rId45" Type="http://schemas.openxmlformats.org/officeDocument/2006/relationships/image" Target="../media/image454.png"/><Relationship Id="rId53" Type="http://schemas.openxmlformats.org/officeDocument/2006/relationships/image" Target="../media/image458.png"/><Relationship Id="rId58" Type="http://schemas.openxmlformats.org/officeDocument/2006/relationships/customXml" Target="../ink/ink487.xml"/><Relationship Id="rId66" Type="http://schemas.openxmlformats.org/officeDocument/2006/relationships/customXml" Target="../ink/ink491.xml"/><Relationship Id="rId74" Type="http://schemas.openxmlformats.org/officeDocument/2006/relationships/customXml" Target="../ink/ink495.xml"/><Relationship Id="rId79" Type="http://schemas.openxmlformats.org/officeDocument/2006/relationships/image" Target="../media/image471.png"/><Relationship Id="rId87" Type="http://schemas.openxmlformats.org/officeDocument/2006/relationships/image" Target="../media/image475.png"/><Relationship Id="rId5" Type="http://schemas.openxmlformats.org/officeDocument/2006/relationships/customXml" Target="../ink/ink460.xml"/><Relationship Id="rId61" Type="http://schemas.openxmlformats.org/officeDocument/2006/relationships/image" Target="../media/image462.png"/><Relationship Id="rId82" Type="http://schemas.openxmlformats.org/officeDocument/2006/relationships/customXml" Target="../ink/ink499.xml"/><Relationship Id="rId90" Type="http://schemas.openxmlformats.org/officeDocument/2006/relationships/customXml" Target="../ink/ink503.xml"/><Relationship Id="rId95" Type="http://schemas.openxmlformats.org/officeDocument/2006/relationships/image" Target="../media/image479.png"/><Relationship Id="rId19" Type="http://schemas.openxmlformats.org/officeDocument/2006/relationships/image" Target="../media/image441.png"/><Relationship Id="rId14" Type="http://schemas.openxmlformats.org/officeDocument/2006/relationships/customXml" Target="../ink/ink465.xml"/><Relationship Id="rId22" Type="http://schemas.openxmlformats.org/officeDocument/2006/relationships/customXml" Target="../ink/ink469.xml"/><Relationship Id="rId27" Type="http://schemas.openxmlformats.org/officeDocument/2006/relationships/image" Target="../media/image445.png"/><Relationship Id="rId30" Type="http://schemas.openxmlformats.org/officeDocument/2006/relationships/customXml" Target="../ink/ink473.xml"/><Relationship Id="rId35" Type="http://schemas.openxmlformats.org/officeDocument/2006/relationships/image" Target="../media/image449.png"/><Relationship Id="rId43" Type="http://schemas.openxmlformats.org/officeDocument/2006/relationships/image" Target="../media/image453.png"/><Relationship Id="rId48" Type="http://schemas.openxmlformats.org/officeDocument/2006/relationships/customXml" Target="../ink/ink482.xml"/><Relationship Id="rId56" Type="http://schemas.openxmlformats.org/officeDocument/2006/relationships/customXml" Target="../ink/ink486.xml"/><Relationship Id="rId64" Type="http://schemas.openxmlformats.org/officeDocument/2006/relationships/customXml" Target="../ink/ink490.xml"/><Relationship Id="rId69" Type="http://schemas.openxmlformats.org/officeDocument/2006/relationships/image" Target="../media/image466.png"/><Relationship Id="rId77" Type="http://schemas.openxmlformats.org/officeDocument/2006/relationships/image" Target="../media/image470.png"/><Relationship Id="rId8" Type="http://schemas.openxmlformats.org/officeDocument/2006/relationships/image" Target="../media/image436.png"/><Relationship Id="rId51" Type="http://schemas.openxmlformats.org/officeDocument/2006/relationships/image" Target="../media/image457.png"/><Relationship Id="rId72" Type="http://schemas.openxmlformats.org/officeDocument/2006/relationships/customXml" Target="../ink/ink494.xml"/><Relationship Id="rId80" Type="http://schemas.openxmlformats.org/officeDocument/2006/relationships/customXml" Target="../ink/ink498.xml"/><Relationship Id="rId85" Type="http://schemas.openxmlformats.org/officeDocument/2006/relationships/image" Target="../media/image474.png"/><Relationship Id="rId93" Type="http://schemas.openxmlformats.org/officeDocument/2006/relationships/image" Target="../media/image478.png"/><Relationship Id="rId3" Type="http://schemas.openxmlformats.org/officeDocument/2006/relationships/customXml" Target="../ink/ink459.xml"/><Relationship Id="rId12" Type="http://schemas.openxmlformats.org/officeDocument/2006/relationships/image" Target="../media/image438.png"/><Relationship Id="rId17" Type="http://schemas.openxmlformats.org/officeDocument/2006/relationships/image" Target="../media/image440.png"/><Relationship Id="rId25" Type="http://schemas.openxmlformats.org/officeDocument/2006/relationships/image" Target="../media/image444.png"/><Relationship Id="rId33" Type="http://schemas.openxmlformats.org/officeDocument/2006/relationships/image" Target="../media/image448.png"/><Relationship Id="rId38" Type="http://schemas.openxmlformats.org/officeDocument/2006/relationships/customXml" Target="../ink/ink477.xml"/><Relationship Id="rId46" Type="http://schemas.openxmlformats.org/officeDocument/2006/relationships/customXml" Target="../ink/ink481.xml"/><Relationship Id="rId59" Type="http://schemas.openxmlformats.org/officeDocument/2006/relationships/image" Target="../media/image461.png"/><Relationship Id="rId67" Type="http://schemas.openxmlformats.org/officeDocument/2006/relationships/image" Target="../media/image465.png"/><Relationship Id="rId20" Type="http://schemas.openxmlformats.org/officeDocument/2006/relationships/customXml" Target="../ink/ink468.xml"/><Relationship Id="rId41" Type="http://schemas.openxmlformats.org/officeDocument/2006/relationships/image" Target="../media/image452.png"/><Relationship Id="rId54" Type="http://schemas.openxmlformats.org/officeDocument/2006/relationships/customXml" Target="../ink/ink485.xml"/><Relationship Id="rId62" Type="http://schemas.openxmlformats.org/officeDocument/2006/relationships/customXml" Target="../ink/ink489.xml"/><Relationship Id="rId70" Type="http://schemas.openxmlformats.org/officeDocument/2006/relationships/customXml" Target="../ink/ink493.xml"/><Relationship Id="rId75" Type="http://schemas.openxmlformats.org/officeDocument/2006/relationships/image" Target="../media/image469.png"/><Relationship Id="rId83" Type="http://schemas.openxmlformats.org/officeDocument/2006/relationships/image" Target="../media/image473.png"/><Relationship Id="rId88" Type="http://schemas.openxmlformats.org/officeDocument/2006/relationships/customXml" Target="../ink/ink502.xml"/><Relationship Id="rId91" Type="http://schemas.openxmlformats.org/officeDocument/2006/relationships/image" Target="../media/image4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5.png"/><Relationship Id="rId15" Type="http://schemas.openxmlformats.org/officeDocument/2006/relationships/image" Target="../media/image439.png"/><Relationship Id="rId23" Type="http://schemas.openxmlformats.org/officeDocument/2006/relationships/image" Target="../media/image443.png"/><Relationship Id="rId28" Type="http://schemas.openxmlformats.org/officeDocument/2006/relationships/customXml" Target="../ink/ink472.xml"/><Relationship Id="rId36" Type="http://schemas.openxmlformats.org/officeDocument/2006/relationships/customXml" Target="../ink/ink476.xml"/><Relationship Id="rId49" Type="http://schemas.openxmlformats.org/officeDocument/2006/relationships/image" Target="../media/image456.png"/><Relationship Id="rId57" Type="http://schemas.openxmlformats.org/officeDocument/2006/relationships/image" Target="../media/image460.png"/><Relationship Id="rId10" Type="http://schemas.openxmlformats.org/officeDocument/2006/relationships/image" Target="../media/image437.png"/><Relationship Id="rId31" Type="http://schemas.openxmlformats.org/officeDocument/2006/relationships/image" Target="../media/image447.png"/><Relationship Id="rId44" Type="http://schemas.openxmlformats.org/officeDocument/2006/relationships/customXml" Target="../ink/ink480.xml"/><Relationship Id="rId52" Type="http://schemas.openxmlformats.org/officeDocument/2006/relationships/customXml" Target="../ink/ink484.xml"/><Relationship Id="rId60" Type="http://schemas.openxmlformats.org/officeDocument/2006/relationships/customXml" Target="../ink/ink488.xml"/><Relationship Id="rId65" Type="http://schemas.openxmlformats.org/officeDocument/2006/relationships/image" Target="../media/image464.png"/><Relationship Id="rId73" Type="http://schemas.openxmlformats.org/officeDocument/2006/relationships/image" Target="../media/image468.png"/><Relationship Id="rId78" Type="http://schemas.openxmlformats.org/officeDocument/2006/relationships/customXml" Target="../ink/ink497.xml"/><Relationship Id="rId81" Type="http://schemas.openxmlformats.org/officeDocument/2006/relationships/image" Target="../media/image472.png"/><Relationship Id="rId86" Type="http://schemas.openxmlformats.org/officeDocument/2006/relationships/customXml" Target="../ink/ink501.xml"/><Relationship Id="rId94" Type="http://schemas.openxmlformats.org/officeDocument/2006/relationships/customXml" Target="../ink/ink505.xml"/><Relationship Id="rId4" Type="http://schemas.openxmlformats.org/officeDocument/2006/relationships/image" Target="../media/image434.png"/><Relationship Id="rId9" Type="http://schemas.openxmlformats.org/officeDocument/2006/relationships/customXml" Target="../ink/ink46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9.xml"/><Relationship Id="rId13" Type="http://schemas.openxmlformats.org/officeDocument/2006/relationships/image" Target="../media/image484.png"/><Relationship Id="rId18" Type="http://schemas.openxmlformats.org/officeDocument/2006/relationships/customXml" Target="../ink/ink514.xml"/><Relationship Id="rId3" Type="http://schemas.openxmlformats.org/officeDocument/2006/relationships/image" Target="../media/image55.png"/><Relationship Id="rId7" Type="http://schemas.openxmlformats.org/officeDocument/2006/relationships/image" Target="../media/image481.png"/><Relationship Id="rId12" Type="http://schemas.openxmlformats.org/officeDocument/2006/relationships/customXml" Target="../ink/ink511.xml"/><Relationship Id="rId17" Type="http://schemas.openxmlformats.org/officeDocument/2006/relationships/image" Target="../media/image486.png"/><Relationship Id="rId2" Type="http://schemas.openxmlformats.org/officeDocument/2006/relationships/customXml" Target="../ink/ink506.xml"/><Relationship Id="rId16" Type="http://schemas.openxmlformats.org/officeDocument/2006/relationships/customXml" Target="../ink/ink5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8.xml"/><Relationship Id="rId11" Type="http://schemas.openxmlformats.org/officeDocument/2006/relationships/image" Target="../media/image483.png"/><Relationship Id="rId5" Type="http://schemas.openxmlformats.org/officeDocument/2006/relationships/image" Target="../media/image480.png"/><Relationship Id="rId15" Type="http://schemas.openxmlformats.org/officeDocument/2006/relationships/image" Target="../media/image485.png"/><Relationship Id="rId10" Type="http://schemas.openxmlformats.org/officeDocument/2006/relationships/customXml" Target="../ink/ink510.xml"/><Relationship Id="rId19" Type="http://schemas.openxmlformats.org/officeDocument/2006/relationships/image" Target="../media/image487.png"/><Relationship Id="rId4" Type="http://schemas.openxmlformats.org/officeDocument/2006/relationships/customXml" Target="../ink/ink507.xml"/><Relationship Id="rId9" Type="http://schemas.openxmlformats.org/officeDocument/2006/relationships/image" Target="../media/image482.png"/><Relationship Id="rId14" Type="http://schemas.openxmlformats.org/officeDocument/2006/relationships/customXml" Target="../ink/ink5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customXml" Target="../ink/ink520.xml"/><Relationship Id="rId18" Type="http://schemas.openxmlformats.org/officeDocument/2006/relationships/image" Target="../media/image495.png"/><Relationship Id="rId26" Type="http://schemas.openxmlformats.org/officeDocument/2006/relationships/image" Target="../media/image499.png"/><Relationship Id="rId3" Type="http://schemas.openxmlformats.org/officeDocument/2006/relationships/customXml" Target="../ink/ink515.xml"/><Relationship Id="rId21" Type="http://schemas.openxmlformats.org/officeDocument/2006/relationships/customXml" Target="../ink/ink524.xml"/><Relationship Id="rId34" Type="http://schemas.openxmlformats.org/officeDocument/2006/relationships/image" Target="../media/image503.png"/><Relationship Id="rId7" Type="http://schemas.openxmlformats.org/officeDocument/2006/relationships/customXml" Target="../ink/ink517.xml"/><Relationship Id="rId12" Type="http://schemas.openxmlformats.org/officeDocument/2006/relationships/image" Target="../media/image492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2" Type="http://schemas.openxmlformats.org/officeDocument/2006/relationships/image" Target="../media/image480.png"/><Relationship Id="rId16" Type="http://schemas.openxmlformats.org/officeDocument/2006/relationships/image" Target="../media/image494.png"/><Relationship Id="rId20" Type="http://schemas.openxmlformats.org/officeDocument/2006/relationships/image" Target="../media/image496.png"/><Relationship Id="rId29" Type="http://schemas.openxmlformats.org/officeDocument/2006/relationships/customXml" Target="../ink/ink5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9.png"/><Relationship Id="rId11" Type="http://schemas.openxmlformats.org/officeDocument/2006/relationships/customXml" Target="../ink/ink519.xml"/><Relationship Id="rId24" Type="http://schemas.openxmlformats.org/officeDocument/2006/relationships/image" Target="../media/image498.png"/><Relationship Id="rId32" Type="http://schemas.openxmlformats.org/officeDocument/2006/relationships/image" Target="../media/image502.png"/><Relationship Id="rId5" Type="http://schemas.openxmlformats.org/officeDocument/2006/relationships/customXml" Target="../ink/ink516.xml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500.png"/><Relationship Id="rId10" Type="http://schemas.openxmlformats.org/officeDocument/2006/relationships/image" Target="../media/image491.png"/><Relationship Id="rId19" Type="http://schemas.openxmlformats.org/officeDocument/2006/relationships/customXml" Target="../ink/ink523.xml"/><Relationship Id="rId31" Type="http://schemas.openxmlformats.org/officeDocument/2006/relationships/customXml" Target="../ink/ink529.xml"/><Relationship Id="rId4" Type="http://schemas.openxmlformats.org/officeDocument/2006/relationships/image" Target="../media/image488.png"/><Relationship Id="rId9" Type="http://schemas.openxmlformats.org/officeDocument/2006/relationships/customXml" Target="../ink/ink518.xml"/><Relationship Id="rId14" Type="http://schemas.openxmlformats.org/officeDocument/2006/relationships/image" Target="../media/image493.png"/><Relationship Id="rId22" Type="http://schemas.openxmlformats.org/officeDocument/2006/relationships/image" Target="../media/image497.png"/><Relationship Id="rId27" Type="http://schemas.openxmlformats.org/officeDocument/2006/relationships/customXml" Target="../ink/ink527.xml"/><Relationship Id="rId30" Type="http://schemas.openxmlformats.org/officeDocument/2006/relationships/image" Target="../media/image5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png"/><Relationship Id="rId13" Type="http://schemas.openxmlformats.org/officeDocument/2006/relationships/customXml" Target="../ink/ink536.xml"/><Relationship Id="rId18" Type="http://schemas.openxmlformats.org/officeDocument/2006/relationships/image" Target="../media/image511.png"/><Relationship Id="rId26" Type="http://schemas.openxmlformats.org/officeDocument/2006/relationships/image" Target="../media/image515.png"/><Relationship Id="rId39" Type="http://schemas.openxmlformats.org/officeDocument/2006/relationships/customXml" Target="../ink/ink549.xml"/><Relationship Id="rId3" Type="http://schemas.openxmlformats.org/officeDocument/2006/relationships/customXml" Target="../ink/ink531.xml"/><Relationship Id="rId21" Type="http://schemas.openxmlformats.org/officeDocument/2006/relationships/customXml" Target="../ink/ink540.xml"/><Relationship Id="rId34" Type="http://schemas.openxmlformats.org/officeDocument/2006/relationships/image" Target="../media/image519.png"/><Relationship Id="rId42" Type="http://schemas.openxmlformats.org/officeDocument/2006/relationships/image" Target="../media/image523.png"/><Relationship Id="rId7" Type="http://schemas.openxmlformats.org/officeDocument/2006/relationships/customXml" Target="../ink/ink533.xml"/><Relationship Id="rId12" Type="http://schemas.openxmlformats.org/officeDocument/2006/relationships/image" Target="../media/image508.png"/><Relationship Id="rId17" Type="http://schemas.openxmlformats.org/officeDocument/2006/relationships/customXml" Target="../ink/ink538.xml"/><Relationship Id="rId25" Type="http://schemas.openxmlformats.org/officeDocument/2006/relationships/customXml" Target="../ink/ink542.xml"/><Relationship Id="rId33" Type="http://schemas.openxmlformats.org/officeDocument/2006/relationships/customXml" Target="../ink/ink546.xml"/><Relationship Id="rId38" Type="http://schemas.openxmlformats.org/officeDocument/2006/relationships/image" Target="../media/image521.png"/><Relationship Id="rId2" Type="http://schemas.openxmlformats.org/officeDocument/2006/relationships/image" Target="../media/image480.png"/><Relationship Id="rId16" Type="http://schemas.openxmlformats.org/officeDocument/2006/relationships/image" Target="../media/image510.png"/><Relationship Id="rId20" Type="http://schemas.openxmlformats.org/officeDocument/2006/relationships/image" Target="../media/image512.png"/><Relationship Id="rId29" Type="http://schemas.openxmlformats.org/officeDocument/2006/relationships/customXml" Target="../ink/ink544.xml"/><Relationship Id="rId41" Type="http://schemas.openxmlformats.org/officeDocument/2006/relationships/customXml" Target="../ink/ink5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5.png"/><Relationship Id="rId11" Type="http://schemas.openxmlformats.org/officeDocument/2006/relationships/customXml" Target="../ink/ink535.xml"/><Relationship Id="rId24" Type="http://schemas.openxmlformats.org/officeDocument/2006/relationships/image" Target="../media/image514.png"/><Relationship Id="rId32" Type="http://schemas.openxmlformats.org/officeDocument/2006/relationships/image" Target="../media/image518.png"/><Relationship Id="rId37" Type="http://schemas.openxmlformats.org/officeDocument/2006/relationships/customXml" Target="../ink/ink548.xml"/><Relationship Id="rId40" Type="http://schemas.openxmlformats.org/officeDocument/2006/relationships/image" Target="../media/image522.png"/><Relationship Id="rId5" Type="http://schemas.openxmlformats.org/officeDocument/2006/relationships/customXml" Target="../ink/ink532.xml"/><Relationship Id="rId15" Type="http://schemas.openxmlformats.org/officeDocument/2006/relationships/customXml" Target="../ink/ink537.xml"/><Relationship Id="rId23" Type="http://schemas.openxmlformats.org/officeDocument/2006/relationships/customXml" Target="../ink/ink541.xml"/><Relationship Id="rId28" Type="http://schemas.openxmlformats.org/officeDocument/2006/relationships/image" Target="../media/image516.png"/><Relationship Id="rId36" Type="http://schemas.openxmlformats.org/officeDocument/2006/relationships/image" Target="../media/image520.png"/><Relationship Id="rId10" Type="http://schemas.openxmlformats.org/officeDocument/2006/relationships/image" Target="../media/image507.png"/><Relationship Id="rId19" Type="http://schemas.openxmlformats.org/officeDocument/2006/relationships/customXml" Target="../ink/ink539.xml"/><Relationship Id="rId31" Type="http://schemas.openxmlformats.org/officeDocument/2006/relationships/customXml" Target="../ink/ink545.xml"/><Relationship Id="rId4" Type="http://schemas.openxmlformats.org/officeDocument/2006/relationships/image" Target="../media/image504.png"/><Relationship Id="rId9" Type="http://schemas.openxmlformats.org/officeDocument/2006/relationships/customXml" Target="../ink/ink534.xml"/><Relationship Id="rId14" Type="http://schemas.openxmlformats.org/officeDocument/2006/relationships/image" Target="../media/image509.png"/><Relationship Id="rId22" Type="http://schemas.openxmlformats.org/officeDocument/2006/relationships/image" Target="../media/image513.png"/><Relationship Id="rId27" Type="http://schemas.openxmlformats.org/officeDocument/2006/relationships/customXml" Target="../ink/ink543.xml"/><Relationship Id="rId30" Type="http://schemas.openxmlformats.org/officeDocument/2006/relationships/image" Target="../media/image517.png"/><Relationship Id="rId35" Type="http://schemas.openxmlformats.org/officeDocument/2006/relationships/customXml" Target="../ink/ink54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6.xml"/><Relationship Id="rId18" Type="http://schemas.openxmlformats.org/officeDocument/2006/relationships/image" Target="../media/image531.png"/><Relationship Id="rId26" Type="http://schemas.openxmlformats.org/officeDocument/2006/relationships/image" Target="../media/image535.png"/><Relationship Id="rId39" Type="http://schemas.openxmlformats.org/officeDocument/2006/relationships/customXml" Target="../ink/ink569.xml"/><Relationship Id="rId21" Type="http://schemas.openxmlformats.org/officeDocument/2006/relationships/customXml" Target="../ink/ink560.xml"/><Relationship Id="rId34" Type="http://schemas.openxmlformats.org/officeDocument/2006/relationships/image" Target="../media/image539.png"/><Relationship Id="rId42" Type="http://schemas.openxmlformats.org/officeDocument/2006/relationships/image" Target="../media/image543.png"/><Relationship Id="rId47" Type="http://schemas.openxmlformats.org/officeDocument/2006/relationships/customXml" Target="../ink/ink573.xml"/><Relationship Id="rId50" Type="http://schemas.openxmlformats.org/officeDocument/2006/relationships/image" Target="../media/image546.png"/><Relationship Id="rId55" Type="http://schemas.openxmlformats.org/officeDocument/2006/relationships/customXml" Target="../ink/ink578.xml"/><Relationship Id="rId7" Type="http://schemas.openxmlformats.org/officeDocument/2006/relationships/customXml" Target="../ink/ink553.xml"/><Relationship Id="rId12" Type="http://schemas.openxmlformats.org/officeDocument/2006/relationships/image" Target="../media/image528.png"/><Relationship Id="rId17" Type="http://schemas.openxmlformats.org/officeDocument/2006/relationships/customXml" Target="../ink/ink558.xml"/><Relationship Id="rId25" Type="http://schemas.openxmlformats.org/officeDocument/2006/relationships/customXml" Target="../ink/ink562.xml"/><Relationship Id="rId33" Type="http://schemas.openxmlformats.org/officeDocument/2006/relationships/customXml" Target="../ink/ink566.xml"/><Relationship Id="rId38" Type="http://schemas.openxmlformats.org/officeDocument/2006/relationships/image" Target="../media/image541.png"/><Relationship Id="rId46" Type="http://schemas.openxmlformats.org/officeDocument/2006/relationships/image" Target="../media/image55.png"/><Relationship Id="rId2" Type="http://schemas.openxmlformats.org/officeDocument/2006/relationships/image" Target="../media/image480.png"/><Relationship Id="rId16" Type="http://schemas.openxmlformats.org/officeDocument/2006/relationships/image" Target="../media/image530.png"/><Relationship Id="rId20" Type="http://schemas.openxmlformats.org/officeDocument/2006/relationships/image" Target="../media/image532.png"/><Relationship Id="rId29" Type="http://schemas.openxmlformats.org/officeDocument/2006/relationships/customXml" Target="../ink/ink564.xml"/><Relationship Id="rId41" Type="http://schemas.openxmlformats.org/officeDocument/2006/relationships/customXml" Target="../ink/ink570.xml"/><Relationship Id="rId54" Type="http://schemas.openxmlformats.org/officeDocument/2006/relationships/image" Target="../media/image5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5.png"/><Relationship Id="rId11" Type="http://schemas.openxmlformats.org/officeDocument/2006/relationships/customXml" Target="../ink/ink555.xml"/><Relationship Id="rId24" Type="http://schemas.openxmlformats.org/officeDocument/2006/relationships/image" Target="../media/image534.png"/><Relationship Id="rId32" Type="http://schemas.openxmlformats.org/officeDocument/2006/relationships/image" Target="../media/image538.png"/><Relationship Id="rId37" Type="http://schemas.openxmlformats.org/officeDocument/2006/relationships/customXml" Target="../ink/ink568.xml"/><Relationship Id="rId40" Type="http://schemas.openxmlformats.org/officeDocument/2006/relationships/image" Target="../media/image542.png"/><Relationship Id="rId45" Type="http://schemas.openxmlformats.org/officeDocument/2006/relationships/customXml" Target="../ink/ink572.xml"/><Relationship Id="rId53" Type="http://schemas.openxmlformats.org/officeDocument/2006/relationships/customXml" Target="../ink/ink577.xml"/><Relationship Id="rId5" Type="http://schemas.openxmlformats.org/officeDocument/2006/relationships/customXml" Target="../ink/ink552.xml"/><Relationship Id="rId15" Type="http://schemas.openxmlformats.org/officeDocument/2006/relationships/customXml" Target="../ink/ink557.xml"/><Relationship Id="rId23" Type="http://schemas.openxmlformats.org/officeDocument/2006/relationships/customXml" Target="../ink/ink561.xml"/><Relationship Id="rId28" Type="http://schemas.openxmlformats.org/officeDocument/2006/relationships/image" Target="../media/image536.png"/><Relationship Id="rId36" Type="http://schemas.openxmlformats.org/officeDocument/2006/relationships/image" Target="../media/image540.png"/><Relationship Id="rId49" Type="http://schemas.openxmlformats.org/officeDocument/2006/relationships/customXml" Target="../ink/ink574.xml"/><Relationship Id="rId10" Type="http://schemas.openxmlformats.org/officeDocument/2006/relationships/image" Target="../media/image527.png"/><Relationship Id="rId19" Type="http://schemas.openxmlformats.org/officeDocument/2006/relationships/customXml" Target="../ink/ink559.xml"/><Relationship Id="rId31" Type="http://schemas.openxmlformats.org/officeDocument/2006/relationships/customXml" Target="../ink/ink565.xml"/><Relationship Id="rId44" Type="http://schemas.openxmlformats.org/officeDocument/2006/relationships/image" Target="../media/image544.png"/><Relationship Id="rId52" Type="http://schemas.openxmlformats.org/officeDocument/2006/relationships/customXml" Target="../ink/ink576.xml"/><Relationship Id="rId4" Type="http://schemas.openxmlformats.org/officeDocument/2006/relationships/image" Target="../media/image524.png"/><Relationship Id="rId9" Type="http://schemas.openxmlformats.org/officeDocument/2006/relationships/customXml" Target="../ink/ink554.xml"/><Relationship Id="rId14" Type="http://schemas.openxmlformats.org/officeDocument/2006/relationships/image" Target="../media/image529.png"/><Relationship Id="rId22" Type="http://schemas.openxmlformats.org/officeDocument/2006/relationships/image" Target="../media/image533.png"/><Relationship Id="rId27" Type="http://schemas.openxmlformats.org/officeDocument/2006/relationships/customXml" Target="../ink/ink563.xml"/><Relationship Id="rId30" Type="http://schemas.openxmlformats.org/officeDocument/2006/relationships/image" Target="../media/image537.png"/><Relationship Id="rId35" Type="http://schemas.openxmlformats.org/officeDocument/2006/relationships/customXml" Target="../ink/ink567.xml"/><Relationship Id="rId43" Type="http://schemas.openxmlformats.org/officeDocument/2006/relationships/customXml" Target="../ink/ink571.xml"/><Relationship Id="rId48" Type="http://schemas.openxmlformats.org/officeDocument/2006/relationships/image" Target="../media/image545.png"/><Relationship Id="rId56" Type="http://schemas.openxmlformats.org/officeDocument/2006/relationships/image" Target="../media/image548.png"/><Relationship Id="rId8" Type="http://schemas.openxmlformats.org/officeDocument/2006/relationships/image" Target="../media/image526.png"/><Relationship Id="rId51" Type="http://schemas.openxmlformats.org/officeDocument/2006/relationships/customXml" Target="../ink/ink575.xml"/><Relationship Id="rId3" Type="http://schemas.openxmlformats.org/officeDocument/2006/relationships/customXml" Target="../ink/ink55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84.xml"/><Relationship Id="rId18" Type="http://schemas.openxmlformats.org/officeDocument/2006/relationships/image" Target="../media/image557.png"/><Relationship Id="rId26" Type="http://schemas.openxmlformats.org/officeDocument/2006/relationships/image" Target="../media/image561.png"/><Relationship Id="rId39" Type="http://schemas.openxmlformats.org/officeDocument/2006/relationships/customXml" Target="../ink/ink597.xml"/><Relationship Id="rId21" Type="http://schemas.openxmlformats.org/officeDocument/2006/relationships/customXml" Target="../ink/ink588.xml"/><Relationship Id="rId34" Type="http://schemas.openxmlformats.org/officeDocument/2006/relationships/image" Target="../media/image565.png"/><Relationship Id="rId42" Type="http://schemas.openxmlformats.org/officeDocument/2006/relationships/image" Target="../media/image569.png"/><Relationship Id="rId47" Type="http://schemas.openxmlformats.org/officeDocument/2006/relationships/customXml" Target="../ink/ink601.xml"/><Relationship Id="rId50" Type="http://schemas.openxmlformats.org/officeDocument/2006/relationships/image" Target="../media/image573.png"/><Relationship Id="rId55" Type="http://schemas.openxmlformats.org/officeDocument/2006/relationships/customXml" Target="../ink/ink605.xml"/><Relationship Id="rId63" Type="http://schemas.openxmlformats.org/officeDocument/2006/relationships/customXml" Target="../ink/ink609.xml"/><Relationship Id="rId68" Type="http://schemas.openxmlformats.org/officeDocument/2006/relationships/image" Target="../media/image581.png"/><Relationship Id="rId7" Type="http://schemas.openxmlformats.org/officeDocument/2006/relationships/customXml" Target="../ink/ink581.xml"/><Relationship Id="rId71" Type="http://schemas.openxmlformats.org/officeDocument/2006/relationships/customXml" Target="../ink/ink613.xml"/><Relationship Id="rId2" Type="http://schemas.openxmlformats.org/officeDocument/2006/relationships/customXml" Target="../ink/ink579.xml"/><Relationship Id="rId16" Type="http://schemas.openxmlformats.org/officeDocument/2006/relationships/image" Target="../media/image556.png"/><Relationship Id="rId29" Type="http://schemas.openxmlformats.org/officeDocument/2006/relationships/customXml" Target="../ink/ink592.xml"/><Relationship Id="rId11" Type="http://schemas.openxmlformats.org/officeDocument/2006/relationships/customXml" Target="../ink/ink583.xml"/><Relationship Id="rId24" Type="http://schemas.openxmlformats.org/officeDocument/2006/relationships/image" Target="../media/image560.png"/><Relationship Id="rId32" Type="http://schemas.openxmlformats.org/officeDocument/2006/relationships/image" Target="../media/image564.png"/><Relationship Id="rId37" Type="http://schemas.openxmlformats.org/officeDocument/2006/relationships/customXml" Target="../ink/ink596.xml"/><Relationship Id="rId40" Type="http://schemas.openxmlformats.org/officeDocument/2006/relationships/image" Target="../media/image568.png"/><Relationship Id="rId45" Type="http://schemas.openxmlformats.org/officeDocument/2006/relationships/customXml" Target="../ink/ink600.xml"/><Relationship Id="rId53" Type="http://schemas.openxmlformats.org/officeDocument/2006/relationships/customXml" Target="../ink/ink604.xml"/><Relationship Id="rId58" Type="http://schemas.openxmlformats.org/officeDocument/2006/relationships/image" Target="../media/image576.png"/><Relationship Id="rId66" Type="http://schemas.openxmlformats.org/officeDocument/2006/relationships/image" Target="../media/image580.png"/><Relationship Id="rId74" Type="http://schemas.openxmlformats.org/officeDocument/2006/relationships/image" Target="../media/image584.png"/><Relationship Id="rId5" Type="http://schemas.openxmlformats.org/officeDocument/2006/relationships/customXml" Target="../ink/ink580.xml"/><Relationship Id="rId15" Type="http://schemas.openxmlformats.org/officeDocument/2006/relationships/customXml" Target="../ink/ink585.xml"/><Relationship Id="rId23" Type="http://schemas.openxmlformats.org/officeDocument/2006/relationships/customXml" Target="../ink/ink589.xml"/><Relationship Id="rId28" Type="http://schemas.openxmlformats.org/officeDocument/2006/relationships/image" Target="../media/image562.png"/><Relationship Id="rId36" Type="http://schemas.openxmlformats.org/officeDocument/2006/relationships/image" Target="../media/image566.png"/><Relationship Id="rId49" Type="http://schemas.openxmlformats.org/officeDocument/2006/relationships/customXml" Target="../ink/ink602.xml"/><Relationship Id="rId57" Type="http://schemas.openxmlformats.org/officeDocument/2006/relationships/customXml" Target="../ink/ink606.xml"/><Relationship Id="rId61" Type="http://schemas.openxmlformats.org/officeDocument/2006/relationships/customXml" Target="../ink/ink608.xml"/><Relationship Id="rId10" Type="http://schemas.openxmlformats.org/officeDocument/2006/relationships/image" Target="../media/image553.png"/><Relationship Id="rId19" Type="http://schemas.openxmlformats.org/officeDocument/2006/relationships/customXml" Target="../ink/ink587.xml"/><Relationship Id="rId31" Type="http://schemas.openxmlformats.org/officeDocument/2006/relationships/customXml" Target="../ink/ink593.xml"/><Relationship Id="rId44" Type="http://schemas.openxmlformats.org/officeDocument/2006/relationships/image" Target="../media/image570.png"/><Relationship Id="rId52" Type="http://schemas.openxmlformats.org/officeDocument/2006/relationships/image" Target="../media/image574.png"/><Relationship Id="rId60" Type="http://schemas.openxmlformats.org/officeDocument/2006/relationships/image" Target="../media/image577.png"/><Relationship Id="rId65" Type="http://schemas.openxmlformats.org/officeDocument/2006/relationships/customXml" Target="../ink/ink610.xml"/><Relationship Id="rId73" Type="http://schemas.openxmlformats.org/officeDocument/2006/relationships/customXml" Target="../ink/ink614.xml"/><Relationship Id="rId4" Type="http://schemas.openxmlformats.org/officeDocument/2006/relationships/image" Target="../media/image550.png"/><Relationship Id="rId9" Type="http://schemas.openxmlformats.org/officeDocument/2006/relationships/customXml" Target="../ink/ink582.xml"/><Relationship Id="rId14" Type="http://schemas.openxmlformats.org/officeDocument/2006/relationships/image" Target="../media/image555.png"/><Relationship Id="rId22" Type="http://schemas.openxmlformats.org/officeDocument/2006/relationships/image" Target="../media/image559.png"/><Relationship Id="rId27" Type="http://schemas.openxmlformats.org/officeDocument/2006/relationships/customXml" Target="../ink/ink591.xml"/><Relationship Id="rId30" Type="http://schemas.openxmlformats.org/officeDocument/2006/relationships/image" Target="../media/image563.png"/><Relationship Id="rId35" Type="http://schemas.openxmlformats.org/officeDocument/2006/relationships/customXml" Target="../ink/ink595.xml"/><Relationship Id="rId43" Type="http://schemas.openxmlformats.org/officeDocument/2006/relationships/customXml" Target="../ink/ink599.xml"/><Relationship Id="rId48" Type="http://schemas.openxmlformats.org/officeDocument/2006/relationships/image" Target="../media/image572.png"/><Relationship Id="rId56" Type="http://schemas.openxmlformats.org/officeDocument/2006/relationships/image" Target="../media/image55.png"/><Relationship Id="rId64" Type="http://schemas.openxmlformats.org/officeDocument/2006/relationships/image" Target="../media/image579.png"/><Relationship Id="rId69" Type="http://schemas.openxmlformats.org/officeDocument/2006/relationships/customXml" Target="../ink/ink612.xml"/><Relationship Id="rId8" Type="http://schemas.openxmlformats.org/officeDocument/2006/relationships/image" Target="../media/image552.png"/><Relationship Id="rId51" Type="http://schemas.openxmlformats.org/officeDocument/2006/relationships/customXml" Target="../ink/ink603.xml"/><Relationship Id="rId72" Type="http://schemas.openxmlformats.org/officeDocument/2006/relationships/image" Target="../media/image583.png"/><Relationship Id="rId3" Type="http://schemas.openxmlformats.org/officeDocument/2006/relationships/image" Target="../media/image549.png"/><Relationship Id="rId12" Type="http://schemas.openxmlformats.org/officeDocument/2006/relationships/image" Target="../media/image554.png"/><Relationship Id="rId17" Type="http://schemas.openxmlformats.org/officeDocument/2006/relationships/customXml" Target="../ink/ink586.xml"/><Relationship Id="rId25" Type="http://schemas.openxmlformats.org/officeDocument/2006/relationships/customXml" Target="../ink/ink590.xml"/><Relationship Id="rId33" Type="http://schemas.openxmlformats.org/officeDocument/2006/relationships/customXml" Target="../ink/ink594.xml"/><Relationship Id="rId38" Type="http://schemas.openxmlformats.org/officeDocument/2006/relationships/image" Target="../media/image567.png"/><Relationship Id="rId46" Type="http://schemas.openxmlformats.org/officeDocument/2006/relationships/image" Target="../media/image571.png"/><Relationship Id="rId59" Type="http://schemas.openxmlformats.org/officeDocument/2006/relationships/customXml" Target="../ink/ink607.xml"/><Relationship Id="rId67" Type="http://schemas.openxmlformats.org/officeDocument/2006/relationships/customXml" Target="../ink/ink611.xml"/><Relationship Id="rId20" Type="http://schemas.openxmlformats.org/officeDocument/2006/relationships/image" Target="../media/image558.png"/><Relationship Id="rId41" Type="http://schemas.openxmlformats.org/officeDocument/2006/relationships/customXml" Target="../ink/ink598.xml"/><Relationship Id="rId54" Type="http://schemas.openxmlformats.org/officeDocument/2006/relationships/image" Target="../media/image575.png"/><Relationship Id="rId62" Type="http://schemas.openxmlformats.org/officeDocument/2006/relationships/image" Target="../media/image578.png"/><Relationship Id="rId70" Type="http://schemas.openxmlformats.org/officeDocument/2006/relationships/image" Target="../media/image5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73.xml"/><Relationship Id="rId3" Type="http://schemas.openxmlformats.org/officeDocument/2006/relationships/image" Target="../media/image54.png"/><Relationship Id="rId21" Type="http://schemas.openxmlformats.org/officeDocument/2006/relationships/customXml" Target="../ink/ink64.xml"/><Relationship Id="rId34" Type="http://schemas.openxmlformats.org/officeDocument/2006/relationships/image" Target="../media/image69.png"/><Relationship Id="rId42" Type="http://schemas.openxmlformats.org/officeDocument/2006/relationships/customXml" Target="../ink/ink75.xml"/><Relationship Id="rId47" Type="http://schemas.openxmlformats.org/officeDocument/2006/relationships/image" Target="../media/image75.png"/><Relationship Id="rId50" Type="http://schemas.openxmlformats.org/officeDocument/2006/relationships/customXml" Target="../ink/ink79.xml"/><Relationship Id="rId7" Type="http://schemas.openxmlformats.org/officeDocument/2006/relationships/customXml" Target="../ink/ink57.xml"/><Relationship Id="rId12" Type="http://schemas.openxmlformats.org/officeDocument/2006/relationships/image" Target="../media/image58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71.png"/><Relationship Id="rId46" Type="http://schemas.openxmlformats.org/officeDocument/2006/relationships/customXml" Target="../ink/ink77.xml"/><Relationship Id="rId2" Type="http://schemas.openxmlformats.org/officeDocument/2006/relationships/customXml" Target="../ink/ink54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29" Type="http://schemas.openxmlformats.org/officeDocument/2006/relationships/customXml" Target="../ink/ink68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1" Type="http://schemas.openxmlformats.org/officeDocument/2006/relationships/customXml" Target="../ink/ink59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72.xml"/><Relationship Id="rId40" Type="http://schemas.openxmlformats.org/officeDocument/2006/relationships/customXml" Target="../ink/ink74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5.png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49" Type="http://schemas.openxmlformats.org/officeDocument/2006/relationships/image" Target="../media/image76.png"/><Relationship Id="rId10" Type="http://schemas.openxmlformats.org/officeDocument/2006/relationships/image" Target="../media/image57.png"/><Relationship Id="rId19" Type="http://schemas.openxmlformats.org/officeDocument/2006/relationships/customXml" Target="../ink/ink63.xml"/><Relationship Id="rId31" Type="http://schemas.openxmlformats.org/officeDocument/2006/relationships/customXml" Target="../ink/ink69.xml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4" Type="http://schemas.openxmlformats.org/officeDocument/2006/relationships/customXml" Target="../ink/ink55.xml"/><Relationship Id="rId9" Type="http://schemas.openxmlformats.org/officeDocument/2006/relationships/customXml" Target="../ink/ink58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67.xml"/><Relationship Id="rId30" Type="http://schemas.openxmlformats.org/officeDocument/2006/relationships/image" Target="../media/image67.png"/><Relationship Id="rId35" Type="http://schemas.openxmlformats.org/officeDocument/2006/relationships/customXml" Target="../ink/ink71.xml"/><Relationship Id="rId43" Type="http://schemas.openxmlformats.org/officeDocument/2006/relationships/image" Target="../media/image73.png"/><Relationship Id="rId48" Type="http://schemas.openxmlformats.org/officeDocument/2006/relationships/customXml" Target="../ink/ink78.xml"/><Relationship Id="rId8" Type="http://schemas.openxmlformats.org/officeDocument/2006/relationships/image" Target="../media/image56.png"/><Relationship Id="rId51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customXml" Target="../ink/ink87.xml"/><Relationship Id="rId18" Type="http://schemas.openxmlformats.org/officeDocument/2006/relationships/image" Target="../media/image85.png"/><Relationship Id="rId26" Type="http://schemas.openxmlformats.org/officeDocument/2006/relationships/image" Target="../media/image89.png"/><Relationship Id="rId3" Type="http://schemas.openxmlformats.org/officeDocument/2006/relationships/image" Target="../media/image79.png"/><Relationship Id="rId21" Type="http://schemas.openxmlformats.org/officeDocument/2006/relationships/customXml" Target="../ink/ink91.xml"/><Relationship Id="rId34" Type="http://schemas.openxmlformats.org/officeDocument/2006/relationships/image" Target="../media/image93.png"/><Relationship Id="rId7" Type="http://schemas.openxmlformats.org/officeDocument/2006/relationships/image" Target="../media/image55.png"/><Relationship Id="rId12" Type="http://schemas.openxmlformats.org/officeDocument/2006/relationships/customXml" Target="../ink/ink86.xml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2" Type="http://schemas.openxmlformats.org/officeDocument/2006/relationships/customXml" Target="../ink/ink81.xml"/><Relationship Id="rId16" Type="http://schemas.openxmlformats.org/officeDocument/2006/relationships/image" Target="../media/image84.png"/><Relationship Id="rId20" Type="http://schemas.openxmlformats.org/officeDocument/2006/relationships/image" Target="../media/image86.png"/><Relationship Id="rId29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.xml"/><Relationship Id="rId11" Type="http://schemas.openxmlformats.org/officeDocument/2006/relationships/image" Target="../media/image82.png"/><Relationship Id="rId24" Type="http://schemas.openxmlformats.org/officeDocument/2006/relationships/image" Target="../media/image88.png"/><Relationship Id="rId32" Type="http://schemas.openxmlformats.org/officeDocument/2006/relationships/image" Target="../media/image92.png"/><Relationship Id="rId5" Type="http://schemas.openxmlformats.org/officeDocument/2006/relationships/image" Target="../media/image80.png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90.png"/><Relationship Id="rId36" Type="http://schemas.openxmlformats.org/officeDocument/2006/relationships/image" Target="../media/image94.png"/><Relationship Id="rId10" Type="http://schemas.openxmlformats.org/officeDocument/2006/relationships/customXml" Target="../ink/ink85.xml"/><Relationship Id="rId19" Type="http://schemas.openxmlformats.org/officeDocument/2006/relationships/customXml" Target="../ink/ink90.xml"/><Relationship Id="rId31" Type="http://schemas.openxmlformats.org/officeDocument/2006/relationships/customXml" Target="../ink/ink96.xml"/><Relationship Id="rId4" Type="http://schemas.openxmlformats.org/officeDocument/2006/relationships/customXml" Target="../ink/ink82.xml"/><Relationship Id="rId9" Type="http://schemas.openxmlformats.org/officeDocument/2006/relationships/image" Target="../media/image81.png"/><Relationship Id="rId14" Type="http://schemas.openxmlformats.org/officeDocument/2006/relationships/image" Target="../media/image83.png"/><Relationship Id="rId22" Type="http://schemas.openxmlformats.org/officeDocument/2006/relationships/image" Target="../media/image87.png"/><Relationship Id="rId27" Type="http://schemas.openxmlformats.org/officeDocument/2006/relationships/customXml" Target="../ink/ink94.xml"/><Relationship Id="rId30" Type="http://schemas.openxmlformats.org/officeDocument/2006/relationships/image" Target="../media/image91.png"/><Relationship Id="rId35" Type="http://schemas.openxmlformats.org/officeDocument/2006/relationships/customXml" Target="../ink/ink9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customXml" Target="../ink/ink107.xml"/><Relationship Id="rId26" Type="http://schemas.openxmlformats.org/officeDocument/2006/relationships/customXml" Target="../ink/ink111.xml"/><Relationship Id="rId39" Type="http://schemas.openxmlformats.org/officeDocument/2006/relationships/customXml" Target="../ink/ink118.xml"/><Relationship Id="rId21" Type="http://schemas.openxmlformats.org/officeDocument/2006/relationships/image" Target="../media/image103.png"/><Relationship Id="rId34" Type="http://schemas.openxmlformats.org/officeDocument/2006/relationships/image" Target="../media/image109.png"/><Relationship Id="rId42" Type="http://schemas.openxmlformats.org/officeDocument/2006/relationships/customXml" Target="../ink/ink120.xml"/><Relationship Id="rId47" Type="http://schemas.openxmlformats.org/officeDocument/2006/relationships/image" Target="../media/image115.png"/><Relationship Id="rId50" Type="http://schemas.openxmlformats.org/officeDocument/2006/relationships/image" Target="../media/image116.png"/><Relationship Id="rId55" Type="http://schemas.openxmlformats.org/officeDocument/2006/relationships/customXml" Target="../ink/ink127.xml"/><Relationship Id="rId7" Type="http://schemas.openxmlformats.org/officeDocument/2006/relationships/image" Target="../media/image55.png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29" Type="http://schemas.openxmlformats.org/officeDocument/2006/relationships/customXml" Target="../ink/ink113.xml"/><Relationship Id="rId41" Type="http://schemas.openxmlformats.org/officeDocument/2006/relationships/customXml" Target="../ink/ink119.xml"/><Relationship Id="rId54" Type="http://schemas.openxmlformats.org/officeDocument/2006/relationships/image" Target="../media/image118.png"/><Relationship Id="rId6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.xml"/><Relationship Id="rId11" Type="http://schemas.openxmlformats.org/officeDocument/2006/relationships/image" Target="../media/image98.png"/><Relationship Id="rId24" Type="http://schemas.openxmlformats.org/officeDocument/2006/relationships/customXml" Target="../ink/ink110.xml"/><Relationship Id="rId32" Type="http://schemas.openxmlformats.org/officeDocument/2006/relationships/image" Target="../media/image108.png"/><Relationship Id="rId37" Type="http://schemas.openxmlformats.org/officeDocument/2006/relationships/customXml" Target="../ink/ink117.xml"/><Relationship Id="rId40" Type="http://schemas.openxmlformats.org/officeDocument/2006/relationships/image" Target="../media/image112.png"/><Relationship Id="rId45" Type="http://schemas.openxmlformats.org/officeDocument/2006/relationships/image" Target="../media/image114.png"/><Relationship Id="rId53" Type="http://schemas.openxmlformats.org/officeDocument/2006/relationships/customXml" Target="../ink/ink126.xml"/><Relationship Id="rId58" Type="http://schemas.openxmlformats.org/officeDocument/2006/relationships/image" Target="../media/image120.png"/><Relationship Id="rId5" Type="http://schemas.openxmlformats.org/officeDocument/2006/relationships/image" Target="../media/image96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112.xml"/><Relationship Id="rId36" Type="http://schemas.openxmlformats.org/officeDocument/2006/relationships/image" Target="../media/image110.png"/><Relationship Id="rId49" Type="http://schemas.openxmlformats.org/officeDocument/2006/relationships/customXml" Target="../ink/ink124.xml"/><Relationship Id="rId57" Type="http://schemas.openxmlformats.org/officeDocument/2006/relationships/customXml" Target="../ink/ink128.xml"/><Relationship Id="rId61" Type="http://schemas.openxmlformats.org/officeDocument/2006/relationships/customXml" Target="../ink/ink130.xml"/><Relationship Id="rId10" Type="http://schemas.openxmlformats.org/officeDocument/2006/relationships/customXml" Target="../ink/ink103.xml"/><Relationship Id="rId19" Type="http://schemas.openxmlformats.org/officeDocument/2006/relationships/image" Target="../media/image102.png"/><Relationship Id="rId31" Type="http://schemas.openxmlformats.org/officeDocument/2006/relationships/customXml" Target="../ink/ink114.xml"/><Relationship Id="rId44" Type="http://schemas.openxmlformats.org/officeDocument/2006/relationships/customXml" Target="../ink/ink121.xml"/><Relationship Id="rId52" Type="http://schemas.openxmlformats.org/officeDocument/2006/relationships/image" Target="../media/image117.png"/><Relationship Id="rId60" Type="http://schemas.openxmlformats.org/officeDocument/2006/relationships/image" Target="../media/image121.png"/><Relationship Id="rId4" Type="http://schemas.openxmlformats.org/officeDocument/2006/relationships/customXml" Target="../ink/ink100.xml"/><Relationship Id="rId9" Type="http://schemas.openxmlformats.org/officeDocument/2006/relationships/image" Target="../media/image97.png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Relationship Id="rId27" Type="http://schemas.openxmlformats.org/officeDocument/2006/relationships/image" Target="../media/image106.png"/><Relationship Id="rId30" Type="http://schemas.openxmlformats.org/officeDocument/2006/relationships/image" Target="../media/image107.png"/><Relationship Id="rId35" Type="http://schemas.openxmlformats.org/officeDocument/2006/relationships/customXml" Target="../ink/ink116.xml"/><Relationship Id="rId43" Type="http://schemas.openxmlformats.org/officeDocument/2006/relationships/image" Target="../media/image113.png"/><Relationship Id="rId48" Type="http://schemas.openxmlformats.org/officeDocument/2006/relationships/customXml" Target="../ink/ink123.xml"/><Relationship Id="rId56" Type="http://schemas.openxmlformats.org/officeDocument/2006/relationships/image" Target="../media/image119.png"/><Relationship Id="rId8" Type="http://schemas.openxmlformats.org/officeDocument/2006/relationships/customXml" Target="../ink/ink102.xml"/><Relationship Id="rId51" Type="http://schemas.openxmlformats.org/officeDocument/2006/relationships/customXml" Target="../ink/ink125.xml"/><Relationship Id="rId3" Type="http://schemas.openxmlformats.org/officeDocument/2006/relationships/image" Target="../media/image95.png"/><Relationship Id="rId12" Type="http://schemas.openxmlformats.org/officeDocument/2006/relationships/customXml" Target="../ink/ink104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customXml" Target="../ink/ink115.xml"/><Relationship Id="rId38" Type="http://schemas.openxmlformats.org/officeDocument/2006/relationships/image" Target="../media/image111.png"/><Relationship Id="rId46" Type="http://schemas.openxmlformats.org/officeDocument/2006/relationships/customXml" Target="../ink/ink122.xml"/><Relationship Id="rId59" Type="http://schemas.openxmlformats.org/officeDocument/2006/relationships/customXml" Target="../ink/ink12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141.png"/><Relationship Id="rId21" Type="http://schemas.openxmlformats.org/officeDocument/2006/relationships/image" Target="../media/image132.png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47" Type="http://schemas.openxmlformats.org/officeDocument/2006/relationships/image" Target="../media/image145.png"/><Relationship Id="rId50" Type="http://schemas.openxmlformats.org/officeDocument/2006/relationships/customXml" Target="../ink/ink155.xml"/><Relationship Id="rId55" Type="http://schemas.openxmlformats.org/officeDocument/2006/relationships/image" Target="../media/image148.png"/><Relationship Id="rId7" Type="http://schemas.openxmlformats.org/officeDocument/2006/relationships/image" Target="../media/image125.png"/><Relationship Id="rId12" Type="http://schemas.openxmlformats.org/officeDocument/2006/relationships/customXml" Target="../ink/ink136.xml"/><Relationship Id="rId17" Type="http://schemas.openxmlformats.org/officeDocument/2006/relationships/image" Target="../media/image130.png"/><Relationship Id="rId25" Type="http://schemas.openxmlformats.org/officeDocument/2006/relationships/image" Target="../media/image134.png"/><Relationship Id="rId33" Type="http://schemas.openxmlformats.org/officeDocument/2006/relationships/image" Target="../media/image138.png"/><Relationship Id="rId38" Type="http://schemas.openxmlformats.org/officeDocument/2006/relationships/customXml" Target="../ink/ink149.xml"/><Relationship Id="rId46" Type="http://schemas.openxmlformats.org/officeDocument/2006/relationships/customXml" Target="../ink/ink153.xml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0" Type="http://schemas.openxmlformats.org/officeDocument/2006/relationships/customXml" Target="../ink/ink140.xml"/><Relationship Id="rId29" Type="http://schemas.openxmlformats.org/officeDocument/2006/relationships/image" Target="../media/image136.png"/><Relationship Id="rId41" Type="http://schemas.openxmlformats.org/officeDocument/2006/relationships/image" Target="../media/image142.png"/><Relationship Id="rId54" Type="http://schemas.openxmlformats.org/officeDocument/2006/relationships/customXml" Target="../ink/ink1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1" Type="http://schemas.openxmlformats.org/officeDocument/2006/relationships/image" Target="../media/image127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140.png"/><Relationship Id="rId40" Type="http://schemas.openxmlformats.org/officeDocument/2006/relationships/customXml" Target="../ink/ink150.xml"/><Relationship Id="rId45" Type="http://schemas.openxmlformats.org/officeDocument/2006/relationships/image" Target="../media/image144.png"/><Relationship Id="rId53" Type="http://schemas.openxmlformats.org/officeDocument/2006/relationships/image" Target="../media/image55.png"/><Relationship Id="rId5" Type="http://schemas.openxmlformats.org/officeDocument/2006/relationships/image" Target="../media/image124.png"/><Relationship Id="rId15" Type="http://schemas.openxmlformats.org/officeDocument/2006/relationships/image" Target="../media/image129.png"/><Relationship Id="rId23" Type="http://schemas.openxmlformats.org/officeDocument/2006/relationships/image" Target="../media/image133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49" Type="http://schemas.openxmlformats.org/officeDocument/2006/relationships/image" Target="../media/image146.png"/><Relationship Id="rId57" Type="http://schemas.openxmlformats.org/officeDocument/2006/relationships/image" Target="../media/image149.png"/><Relationship Id="rId10" Type="http://schemas.openxmlformats.org/officeDocument/2006/relationships/customXml" Target="../ink/ink135.xml"/><Relationship Id="rId19" Type="http://schemas.openxmlformats.org/officeDocument/2006/relationships/image" Target="../media/image131.png"/><Relationship Id="rId31" Type="http://schemas.openxmlformats.org/officeDocument/2006/relationships/image" Target="../media/image137.png"/><Relationship Id="rId44" Type="http://schemas.openxmlformats.org/officeDocument/2006/relationships/customXml" Target="../ink/ink152.xml"/><Relationship Id="rId52" Type="http://schemas.openxmlformats.org/officeDocument/2006/relationships/customXml" Target="../ink/ink156.xml"/><Relationship Id="rId4" Type="http://schemas.openxmlformats.org/officeDocument/2006/relationships/customXml" Target="../ink/ink132.xml"/><Relationship Id="rId9" Type="http://schemas.openxmlformats.org/officeDocument/2006/relationships/image" Target="../media/image126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35.png"/><Relationship Id="rId30" Type="http://schemas.openxmlformats.org/officeDocument/2006/relationships/customXml" Target="../ink/ink145.xml"/><Relationship Id="rId35" Type="http://schemas.openxmlformats.org/officeDocument/2006/relationships/image" Target="../media/image139.png"/><Relationship Id="rId43" Type="http://schemas.openxmlformats.org/officeDocument/2006/relationships/image" Target="../media/image143.png"/><Relationship Id="rId48" Type="http://schemas.openxmlformats.org/officeDocument/2006/relationships/customXml" Target="../ink/ink154.xml"/><Relationship Id="rId56" Type="http://schemas.openxmlformats.org/officeDocument/2006/relationships/customXml" Target="../ink/ink158.xml"/><Relationship Id="rId8" Type="http://schemas.openxmlformats.org/officeDocument/2006/relationships/customXml" Target="../ink/ink134.xml"/><Relationship Id="rId51" Type="http://schemas.openxmlformats.org/officeDocument/2006/relationships/image" Target="../media/image147.png"/><Relationship Id="rId3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image" Target="../media/image155.png"/><Relationship Id="rId18" Type="http://schemas.openxmlformats.org/officeDocument/2006/relationships/customXml" Target="../ink/ink167.xml"/><Relationship Id="rId26" Type="http://schemas.openxmlformats.org/officeDocument/2006/relationships/customXml" Target="../ink/ink171.xml"/><Relationship Id="rId39" Type="http://schemas.openxmlformats.org/officeDocument/2006/relationships/image" Target="../media/image168.png"/><Relationship Id="rId3" Type="http://schemas.openxmlformats.org/officeDocument/2006/relationships/image" Target="../media/image150.png"/><Relationship Id="rId21" Type="http://schemas.openxmlformats.org/officeDocument/2006/relationships/image" Target="../media/image159.png"/><Relationship Id="rId34" Type="http://schemas.openxmlformats.org/officeDocument/2006/relationships/customXml" Target="../ink/ink175.xml"/><Relationship Id="rId7" Type="http://schemas.openxmlformats.org/officeDocument/2006/relationships/image" Target="../media/image152.png"/><Relationship Id="rId12" Type="http://schemas.openxmlformats.org/officeDocument/2006/relationships/customXml" Target="../ink/ink164.xml"/><Relationship Id="rId17" Type="http://schemas.openxmlformats.org/officeDocument/2006/relationships/image" Target="../media/image157.png"/><Relationship Id="rId25" Type="http://schemas.openxmlformats.org/officeDocument/2006/relationships/image" Target="../media/image161.png"/><Relationship Id="rId33" Type="http://schemas.openxmlformats.org/officeDocument/2006/relationships/image" Target="../media/image165.png"/><Relationship Id="rId38" Type="http://schemas.openxmlformats.org/officeDocument/2006/relationships/customXml" Target="../ink/ink177.xml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20" Type="http://schemas.openxmlformats.org/officeDocument/2006/relationships/customXml" Target="../ink/ink168.xml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Relationship Id="rId11" Type="http://schemas.openxmlformats.org/officeDocument/2006/relationships/image" Target="../media/image154.png"/><Relationship Id="rId24" Type="http://schemas.openxmlformats.org/officeDocument/2006/relationships/customXml" Target="../ink/ink170.xml"/><Relationship Id="rId32" Type="http://schemas.openxmlformats.org/officeDocument/2006/relationships/customXml" Target="../ink/ink174.xml"/><Relationship Id="rId37" Type="http://schemas.openxmlformats.org/officeDocument/2006/relationships/image" Target="../media/image167.png"/><Relationship Id="rId5" Type="http://schemas.openxmlformats.org/officeDocument/2006/relationships/image" Target="../media/image151.png"/><Relationship Id="rId15" Type="http://schemas.openxmlformats.org/officeDocument/2006/relationships/image" Target="../media/image156.png"/><Relationship Id="rId23" Type="http://schemas.openxmlformats.org/officeDocument/2006/relationships/image" Target="../media/image160.png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10" Type="http://schemas.openxmlformats.org/officeDocument/2006/relationships/customXml" Target="../ink/ink163.xml"/><Relationship Id="rId19" Type="http://schemas.openxmlformats.org/officeDocument/2006/relationships/image" Target="../media/image158.png"/><Relationship Id="rId31" Type="http://schemas.openxmlformats.org/officeDocument/2006/relationships/image" Target="../media/image164.png"/><Relationship Id="rId4" Type="http://schemas.openxmlformats.org/officeDocument/2006/relationships/customXml" Target="../ink/ink160.xml"/><Relationship Id="rId9" Type="http://schemas.openxmlformats.org/officeDocument/2006/relationships/image" Target="../media/image153.png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162.png"/><Relationship Id="rId30" Type="http://schemas.openxmlformats.org/officeDocument/2006/relationships/customXml" Target="../ink/ink173.xml"/><Relationship Id="rId35" Type="http://schemas.openxmlformats.org/officeDocument/2006/relationships/image" Target="../media/image16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3.xml"/><Relationship Id="rId18" Type="http://schemas.openxmlformats.org/officeDocument/2006/relationships/image" Target="../media/image176.png"/><Relationship Id="rId26" Type="http://schemas.openxmlformats.org/officeDocument/2006/relationships/image" Target="../media/image180.png"/><Relationship Id="rId39" Type="http://schemas.openxmlformats.org/officeDocument/2006/relationships/image" Target="../media/image186.png"/><Relationship Id="rId21" Type="http://schemas.openxmlformats.org/officeDocument/2006/relationships/customXml" Target="../ink/ink187.xml"/><Relationship Id="rId34" Type="http://schemas.openxmlformats.org/officeDocument/2006/relationships/image" Target="../media/image184.png"/><Relationship Id="rId42" Type="http://schemas.openxmlformats.org/officeDocument/2006/relationships/customXml" Target="../ink/ink198.xml"/><Relationship Id="rId47" Type="http://schemas.openxmlformats.org/officeDocument/2006/relationships/image" Target="../media/image190.png"/><Relationship Id="rId50" Type="http://schemas.openxmlformats.org/officeDocument/2006/relationships/customXml" Target="../ink/ink202.xml"/><Relationship Id="rId55" Type="http://schemas.openxmlformats.org/officeDocument/2006/relationships/image" Target="../media/image194.png"/><Relationship Id="rId63" Type="http://schemas.openxmlformats.org/officeDocument/2006/relationships/image" Target="../media/image198.png"/><Relationship Id="rId7" Type="http://schemas.openxmlformats.org/officeDocument/2006/relationships/customXml" Target="../ink/ink180.xml"/><Relationship Id="rId2" Type="http://schemas.openxmlformats.org/officeDocument/2006/relationships/customXml" Target="../ink/ink178.xml"/><Relationship Id="rId16" Type="http://schemas.openxmlformats.org/officeDocument/2006/relationships/image" Target="../media/image175.png"/><Relationship Id="rId20" Type="http://schemas.openxmlformats.org/officeDocument/2006/relationships/image" Target="../media/image177.png"/><Relationship Id="rId29" Type="http://schemas.openxmlformats.org/officeDocument/2006/relationships/customXml" Target="../ink/ink191.xml"/><Relationship Id="rId41" Type="http://schemas.openxmlformats.org/officeDocument/2006/relationships/image" Target="../media/image187.png"/><Relationship Id="rId54" Type="http://schemas.openxmlformats.org/officeDocument/2006/relationships/customXml" Target="../ink/ink204.xml"/><Relationship Id="rId62" Type="http://schemas.openxmlformats.org/officeDocument/2006/relationships/customXml" Target="../ink/ink20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customXml" Target="../ink/ink182.xml"/><Relationship Id="rId24" Type="http://schemas.openxmlformats.org/officeDocument/2006/relationships/image" Target="../media/image179.png"/><Relationship Id="rId32" Type="http://schemas.openxmlformats.org/officeDocument/2006/relationships/image" Target="../media/image183.png"/><Relationship Id="rId37" Type="http://schemas.openxmlformats.org/officeDocument/2006/relationships/image" Target="../media/image185.png"/><Relationship Id="rId40" Type="http://schemas.openxmlformats.org/officeDocument/2006/relationships/customXml" Target="../ink/ink197.xml"/><Relationship Id="rId45" Type="http://schemas.openxmlformats.org/officeDocument/2006/relationships/image" Target="../media/image189.png"/><Relationship Id="rId53" Type="http://schemas.openxmlformats.org/officeDocument/2006/relationships/image" Target="../media/image193.png"/><Relationship Id="rId58" Type="http://schemas.openxmlformats.org/officeDocument/2006/relationships/customXml" Target="../ink/ink206.xml"/><Relationship Id="rId5" Type="http://schemas.openxmlformats.org/officeDocument/2006/relationships/customXml" Target="../ink/ink179.xml"/><Relationship Id="rId15" Type="http://schemas.openxmlformats.org/officeDocument/2006/relationships/customXml" Target="../ink/ink184.xml"/><Relationship Id="rId23" Type="http://schemas.openxmlformats.org/officeDocument/2006/relationships/customXml" Target="../ink/ink188.xml"/><Relationship Id="rId28" Type="http://schemas.openxmlformats.org/officeDocument/2006/relationships/image" Target="../media/image181.png"/><Relationship Id="rId36" Type="http://schemas.openxmlformats.org/officeDocument/2006/relationships/customXml" Target="../ink/ink195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61" Type="http://schemas.openxmlformats.org/officeDocument/2006/relationships/image" Target="../media/image197.png"/><Relationship Id="rId10" Type="http://schemas.openxmlformats.org/officeDocument/2006/relationships/image" Target="../media/image173.png"/><Relationship Id="rId19" Type="http://schemas.openxmlformats.org/officeDocument/2006/relationships/customXml" Target="../ink/ink186.xml"/><Relationship Id="rId31" Type="http://schemas.openxmlformats.org/officeDocument/2006/relationships/customXml" Target="../ink/ink192.xml"/><Relationship Id="rId44" Type="http://schemas.openxmlformats.org/officeDocument/2006/relationships/customXml" Target="../ink/ink199.xml"/><Relationship Id="rId52" Type="http://schemas.openxmlformats.org/officeDocument/2006/relationships/customXml" Target="../ink/ink203.xml"/><Relationship Id="rId60" Type="http://schemas.openxmlformats.org/officeDocument/2006/relationships/customXml" Target="../ink/ink207.xml"/><Relationship Id="rId4" Type="http://schemas.openxmlformats.org/officeDocument/2006/relationships/image" Target="../media/image170.png"/><Relationship Id="rId9" Type="http://schemas.openxmlformats.org/officeDocument/2006/relationships/customXml" Target="../ink/ink181.xml"/><Relationship Id="rId14" Type="http://schemas.openxmlformats.org/officeDocument/2006/relationships/image" Target="../media/image55.png"/><Relationship Id="rId22" Type="http://schemas.openxmlformats.org/officeDocument/2006/relationships/image" Target="../media/image178.png"/><Relationship Id="rId27" Type="http://schemas.openxmlformats.org/officeDocument/2006/relationships/customXml" Target="../ink/ink190.xml"/><Relationship Id="rId30" Type="http://schemas.openxmlformats.org/officeDocument/2006/relationships/image" Target="../media/image182.png"/><Relationship Id="rId35" Type="http://schemas.openxmlformats.org/officeDocument/2006/relationships/customXml" Target="../ink/ink194.xml"/><Relationship Id="rId43" Type="http://schemas.openxmlformats.org/officeDocument/2006/relationships/image" Target="../media/image188.png"/><Relationship Id="rId48" Type="http://schemas.openxmlformats.org/officeDocument/2006/relationships/customXml" Target="../ink/ink201.xml"/><Relationship Id="rId56" Type="http://schemas.openxmlformats.org/officeDocument/2006/relationships/customXml" Target="../ink/ink205.xml"/><Relationship Id="rId8" Type="http://schemas.openxmlformats.org/officeDocument/2006/relationships/image" Target="../media/image172.png"/><Relationship Id="rId51" Type="http://schemas.openxmlformats.org/officeDocument/2006/relationships/image" Target="../media/image192.png"/><Relationship Id="rId3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customXml" Target="../ink/ink185.xml"/><Relationship Id="rId25" Type="http://schemas.openxmlformats.org/officeDocument/2006/relationships/customXml" Target="../ink/ink189.xml"/><Relationship Id="rId33" Type="http://schemas.openxmlformats.org/officeDocument/2006/relationships/customXml" Target="../ink/ink193.xml"/><Relationship Id="rId38" Type="http://schemas.openxmlformats.org/officeDocument/2006/relationships/customXml" Target="../ink/ink196.xml"/><Relationship Id="rId46" Type="http://schemas.openxmlformats.org/officeDocument/2006/relationships/customXml" Target="../ink/ink200.xml"/><Relationship Id="rId59" Type="http://schemas.openxmlformats.org/officeDocument/2006/relationships/image" Target="../media/image19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9C7147-A6F8-46C0-BAB5-4A4CFADE7088}"/>
                  </a:ext>
                </a:extLst>
              </p14:cNvPr>
              <p14:cNvContentPartPr/>
              <p14:nvPr/>
            </p14:nvContentPartPr>
            <p14:xfrm>
              <a:off x="7495473" y="362433"/>
              <a:ext cx="456120" cy="514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9C7147-A6F8-46C0-BAB5-4A4CFADE7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6393" y="343353"/>
                <a:ext cx="4939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D3360E-2388-4319-ADBF-15BE6CAAF486}"/>
                  </a:ext>
                </a:extLst>
              </p14:cNvPr>
              <p14:cNvContentPartPr/>
              <p14:nvPr/>
            </p14:nvContentPartPr>
            <p14:xfrm>
              <a:off x="5898513" y="258033"/>
              <a:ext cx="1207440" cy="575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D3360E-2388-4319-ADBF-15BE6CAAF4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9433" y="238953"/>
                <a:ext cx="12452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49224F-8A10-4031-9EC0-9E2ED0DCD67B}"/>
                  </a:ext>
                </a:extLst>
              </p14:cNvPr>
              <p14:cNvContentPartPr/>
              <p14:nvPr/>
            </p14:nvContentPartPr>
            <p14:xfrm>
              <a:off x="3237753" y="240393"/>
              <a:ext cx="2016000" cy="565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49224F-8A10-4031-9EC0-9E2ED0DCD6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8673" y="221313"/>
                <a:ext cx="20538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90EAA0-83C8-4A6C-8A55-548305DD30BA}"/>
                  </a:ext>
                </a:extLst>
              </p14:cNvPr>
              <p14:cNvContentPartPr/>
              <p14:nvPr/>
            </p14:nvContentPartPr>
            <p14:xfrm>
              <a:off x="526953" y="1458273"/>
              <a:ext cx="645120" cy="641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90EAA0-83C8-4A6C-8A55-548305DD30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873" y="1439193"/>
                <a:ext cx="6829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2B7F721-DF35-4FF6-A15F-EE62E019570A}"/>
                  </a:ext>
                </a:extLst>
              </p14:cNvPr>
              <p14:cNvContentPartPr/>
              <p14:nvPr/>
            </p14:nvContentPartPr>
            <p14:xfrm>
              <a:off x="1609833" y="1463313"/>
              <a:ext cx="4759920" cy="709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2B7F721-DF35-4FF6-A15F-EE62E01957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5433" y="1448913"/>
                <a:ext cx="4788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2A4D311-3216-4863-A55D-8C427DB48D7D}"/>
                  </a:ext>
                </a:extLst>
              </p14:cNvPr>
              <p14:cNvContentPartPr/>
              <p14:nvPr/>
            </p14:nvContentPartPr>
            <p14:xfrm>
              <a:off x="1421913" y="2573193"/>
              <a:ext cx="321120" cy="442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2A4D311-3216-4863-A55D-8C427DB48D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7513" y="2558793"/>
                <a:ext cx="3492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18EEB5B-3F7D-4788-9EA0-C95D7E5E8305}"/>
                  </a:ext>
                </a:extLst>
              </p14:cNvPr>
              <p14:cNvContentPartPr/>
              <p14:nvPr/>
            </p14:nvContentPartPr>
            <p14:xfrm>
              <a:off x="2276553" y="2506953"/>
              <a:ext cx="2295000" cy="469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18EEB5B-3F7D-4788-9EA0-C95D7E5E83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2153" y="2492553"/>
                <a:ext cx="23230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D57A507-49E0-4E0B-8A9B-3ACF14902DFC}"/>
                  </a:ext>
                </a:extLst>
              </p14:cNvPr>
              <p14:cNvContentPartPr/>
              <p14:nvPr/>
            </p14:nvContentPartPr>
            <p14:xfrm>
              <a:off x="6986433" y="2749953"/>
              <a:ext cx="553320" cy="137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D57A507-49E0-4E0B-8A9B-3ACF14902D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2033" y="2735553"/>
                <a:ext cx="5814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557E990-9ABB-4A5A-B3A0-01840588EAE8}"/>
                  </a:ext>
                </a:extLst>
              </p14:cNvPr>
              <p14:cNvContentPartPr/>
              <p14:nvPr/>
            </p14:nvContentPartPr>
            <p14:xfrm>
              <a:off x="4557513" y="2502633"/>
              <a:ext cx="1723680" cy="477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557E990-9ABB-4A5A-B3A0-01840588EA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43113" y="2488233"/>
                <a:ext cx="17517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641DE93-BE9E-4E1D-9B19-D642AA5AC099}"/>
                  </a:ext>
                </a:extLst>
              </p14:cNvPr>
              <p14:cNvContentPartPr/>
              <p14:nvPr/>
            </p14:nvContentPartPr>
            <p14:xfrm>
              <a:off x="8051673" y="2464473"/>
              <a:ext cx="1938960" cy="436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641DE93-BE9E-4E1D-9B19-D642AA5AC0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37273" y="2450073"/>
                <a:ext cx="19670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86EB43C-BB04-4DDA-AC13-237F3E632D74}"/>
                  </a:ext>
                </a:extLst>
              </p14:cNvPr>
              <p14:cNvContentPartPr/>
              <p14:nvPr/>
            </p14:nvContentPartPr>
            <p14:xfrm>
              <a:off x="1205553" y="3591633"/>
              <a:ext cx="623880" cy="304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86EB43C-BB04-4DDA-AC13-237F3E632D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1153" y="3577233"/>
                <a:ext cx="6519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D349E65-8EEE-4FF4-AEE0-BAB24063827B}"/>
                  </a:ext>
                </a:extLst>
              </p14:cNvPr>
              <p14:cNvContentPartPr/>
              <p14:nvPr/>
            </p14:nvContentPartPr>
            <p14:xfrm>
              <a:off x="1169913" y="4340433"/>
              <a:ext cx="421920" cy="290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D349E65-8EEE-4FF4-AEE0-BAB2406382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5513" y="4326033"/>
                <a:ext cx="4500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865CFDD-C2D5-47CB-9E85-C4E90D61B6C4}"/>
                  </a:ext>
                </a:extLst>
              </p14:cNvPr>
              <p14:cNvContentPartPr/>
              <p14:nvPr/>
            </p14:nvContentPartPr>
            <p14:xfrm>
              <a:off x="2268633" y="3350793"/>
              <a:ext cx="8825400" cy="1310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865CFDD-C2D5-47CB-9E85-C4E90D61B6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4233" y="3336393"/>
                <a:ext cx="885348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613B2C3-AA4C-4452-A0BE-62E67FA62F64}"/>
                  </a:ext>
                </a:extLst>
              </p14:cNvPr>
              <p14:cNvContentPartPr/>
              <p14:nvPr/>
            </p14:nvContentPartPr>
            <p14:xfrm>
              <a:off x="928353" y="5144313"/>
              <a:ext cx="813600" cy="403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613B2C3-AA4C-4452-A0BE-62E67FA62F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3953" y="5129913"/>
                <a:ext cx="841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3302F4B-6196-46DE-B71B-01230239263F}"/>
                  </a:ext>
                </a:extLst>
              </p14:cNvPr>
              <p14:cNvContentPartPr/>
              <p14:nvPr/>
            </p14:nvContentPartPr>
            <p14:xfrm>
              <a:off x="2150553" y="5102193"/>
              <a:ext cx="1789200" cy="795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3302F4B-6196-46DE-B71B-0123023926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36153" y="5087793"/>
                <a:ext cx="18172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AA0FAA6-A9AB-470E-93AD-42BB50DFAE7D}"/>
                  </a:ext>
                </a:extLst>
              </p14:cNvPr>
              <p14:cNvContentPartPr/>
              <p14:nvPr/>
            </p14:nvContentPartPr>
            <p14:xfrm>
              <a:off x="6166353" y="5346993"/>
              <a:ext cx="17640" cy="56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AA0FAA6-A9AB-470E-93AD-42BB50DFAE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1953" y="5332593"/>
                <a:ext cx="45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F1BABDB-08DF-4565-8E4B-AAEC1D7E81C2}"/>
                  </a:ext>
                </a:extLst>
              </p14:cNvPr>
              <p14:cNvContentPartPr/>
              <p14:nvPr/>
            </p14:nvContentPartPr>
            <p14:xfrm>
              <a:off x="6210273" y="5585313"/>
              <a:ext cx="360" cy="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F1BABDB-08DF-4565-8E4B-AAEC1D7E81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95873" y="55709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D64D7A5-4BCB-43D8-9D8D-6F05EA8A67C7}"/>
                  </a:ext>
                </a:extLst>
              </p14:cNvPr>
              <p14:cNvContentPartPr/>
              <p14:nvPr/>
            </p14:nvContentPartPr>
            <p14:xfrm>
              <a:off x="4556433" y="5145033"/>
              <a:ext cx="1127160" cy="675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D64D7A5-4BCB-43D8-9D8D-6F05EA8A67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42033" y="5130633"/>
                <a:ext cx="115524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C460218-D756-44F4-BBB3-219B0ECCCBA9}"/>
                  </a:ext>
                </a:extLst>
              </p14:cNvPr>
              <p14:cNvContentPartPr/>
              <p14:nvPr/>
            </p14:nvContentPartPr>
            <p14:xfrm>
              <a:off x="9691473" y="5168073"/>
              <a:ext cx="81000" cy="831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C460218-D756-44F4-BBB3-219B0ECCCB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77073" y="5153673"/>
                <a:ext cx="1090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BC97D4E-06AE-45ED-B6E6-53BC878F14E5}"/>
                  </a:ext>
                </a:extLst>
              </p14:cNvPr>
              <p14:cNvContentPartPr/>
              <p14:nvPr/>
            </p14:nvContentPartPr>
            <p14:xfrm>
              <a:off x="10204833" y="5286153"/>
              <a:ext cx="129240" cy="403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BC97D4E-06AE-45ED-B6E6-53BC878F14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90433" y="5271753"/>
                <a:ext cx="1573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BFF6F53-8F8B-4C7B-814A-3A94630E482B}"/>
                  </a:ext>
                </a:extLst>
              </p14:cNvPr>
              <p14:cNvContentPartPr/>
              <p14:nvPr/>
            </p14:nvContentPartPr>
            <p14:xfrm>
              <a:off x="9184593" y="5465793"/>
              <a:ext cx="709920" cy="230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BFF6F53-8F8B-4C7B-814A-3A94630E48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70193" y="5451393"/>
                <a:ext cx="738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B48F5D2-7D9B-4AFC-913C-7F7FC8353EBC}"/>
                  </a:ext>
                </a:extLst>
              </p14:cNvPr>
              <p14:cNvContentPartPr/>
              <p14:nvPr/>
            </p14:nvContentPartPr>
            <p14:xfrm>
              <a:off x="8065713" y="5420433"/>
              <a:ext cx="685440" cy="231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B48F5D2-7D9B-4AFC-913C-7F7FC8353E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51313" y="5406033"/>
                <a:ext cx="7135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C66D8F6-A52E-41D1-B92D-9CE64E2314D9}"/>
                  </a:ext>
                </a:extLst>
              </p14:cNvPr>
              <p14:cNvContentPartPr/>
              <p14:nvPr/>
            </p14:nvContentPartPr>
            <p14:xfrm>
              <a:off x="6646953" y="5192553"/>
              <a:ext cx="1116720" cy="405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C66D8F6-A52E-41D1-B92D-9CE64E2314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32553" y="5178153"/>
                <a:ext cx="11448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15AF503-5419-455A-9841-8A5803934DA1}"/>
                  </a:ext>
                </a:extLst>
              </p14:cNvPr>
              <p14:cNvContentPartPr/>
              <p14:nvPr/>
            </p14:nvContentPartPr>
            <p14:xfrm>
              <a:off x="10685793" y="5458233"/>
              <a:ext cx="548640" cy="569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15AF503-5419-455A-9841-8A5803934D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71393" y="5443833"/>
                <a:ext cx="5767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866B7B4-7405-43F4-A959-A017A884608A}"/>
                  </a:ext>
                </a:extLst>
              </p14:cNvPr>
              <p14:cNvContentPartPr/>
              <p14:nvPr/>
            </p14:nvContentPartPr>
            <p14:xfrm>
              <a:off x="10050393" y="6039633"/>
              <a:ext cx="170280" cy="327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866B7B4-7405-43F4-A959-A017A88460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35993" y="6025233"/>
                <a:ext cx="1983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8DE9D7B-39EA-4C20-A093-7B284AD6406E}"/>
                  </a:ext>
                </a:extLst>
              </p14:cNvPr>
              <p14:cNvContentPartPr/>
              <p14:nvPr/>
            </p14:nvContentPartPr>
            <p14:xfrm>
              <a:off x="9209073" y="5963313"/>
              <a:ext cx="543960" cy="338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8DE9D7B-39EA-4C20-A093-7B284AD640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94673" y="5948913"/>
                <a:ext cx="5720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911BEFB-DB0F-4439-B95E-ECF533765E4C}"/>
                  </a:ext>
                </a:extLst>
              </p14:cNvPr>
              <p14:cNvContentPartPr/>
              <p14:nvPr/>
            </p14:nvContentPartPr>
            <p14:xfrm>
              <a:off x="6425553" y="5817153"/>
              <a:ext cx="2473200" cy="719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911BEFB-DB0F-4439-B95E-ECF533765E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11153" y="5802753"/>
                <a:ext cx="250128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9EA95E2-665B-4C45-8295-ED477E39461D}"/>
                  </a:ext>
                </a:extLst>
              </p14:cNvPr>
              <p14:cNvContentPartPr/>
              <p14:nvPr/>
            </p14:nvContentPartPr>
            <p14:xfrm>
              <a:off x="10555833" y="6042153"/>
              <a:ext cx="924120" cy="367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9EA95E2-665B-4C45-8295-ED477E39461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41433" y="6027653"/>
                <a:ext cx="952200" cy="3954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03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FEC336-E931-465A-93A2-789B9C370F5A}"/>
                  </a:ext>
                </a:extLst>
              </p14:cNvPr>
              <p14:cNvContentPartPr/>
              <p14:nvPr/>
            </p14:nvContentPartPr>
            <p14:xfrm>
              <a:off x="943576" y="262685"/>
              <a:ext cx="1625400" cy="107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FEC336-E931-465A-93A2-789B9C370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176" y="248285"/>
                <a:ext cx="165348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BBB61FF-8C37-43EE-B540-A05125E89C7D}"/>
                  </a:ext>
                </a:extLst>
              </p14:cNvPr>
              <p14:cNvContentPartPr/>
              <p14:nvPr/>
            </p14:nvContentPartPr>
            <p14:xfrm>
              <a:off x="7036576" y="586325"/>
              <a:ext cx="1068840" cy="370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BBB61FF-8C37-43EE-B540-A05125E89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2176" y="571925"/>
                <a:ext cx="10969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8A28E9-C887-42AA-A133-9EED9B9F3069}"/>
                  </a:ext>
                </a:extLst>
              </p14:cNvPr>
              <p14:cNvContentPartPr/>
              <p14:nvPr/>
            </p14:nvContentPartPr>
            <p14:xfrm>
              <a:off x="4609816" y="108245"/>
              <a:ext cx="1815840" cy="1130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8A28E9-C887-42AA-A133-9EED9B9F30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5416" y="93845"/>
                <a:ext cx="184392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C462F9-8950-43B3-8627-0901930F412E}"/>
                  </a:ext>
                </a:extLst>
              </p14:cNvPr>
              <p14:cNvContentPartPr/>
              <p14:nvPr/>
            </p14:nvContentPartPr>
            <p14:xfrm>
              <a:off x="3112576" y="2045"/>
              <a:ext cx="884880" cy="1293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C462F9-8950-43B3-8627-0901930F41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176" y="-12355"/>
                <a:ext cx="912960" cy="13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BA2CE5-3520-4853-BFB8-4D34F638EC64}"/>
                  </a:ext>
                </a:extLst>
              </p14:cNvPr>
              <p14:cNvContentPartPr/>
              <p14:nvPr/>
            </p14:nvContentPartPr>
            <p14:xfrm>
              <a:off x="1997656" y="2014085"/>
              <a:ext cx="468000" cy="195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BA2CE5-3520-4853-BFB8-4D34F638EC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3256" y="1999685"/>
                <a:ext cx="496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72049EE-F3EE-4141-9AE1-FAFCCAB301E1}"/>
                  </a:ext>
                </a:extLst>
              </p14:cNvPr>
              <p14:cNvContentPartPr/>
              <p14:nvPr/>
            </p14:nvContentPartPr>
            <p14:xfrm>
              <a:off x="5619256" y="1857485"/>
              <a:ext cx="439920" cy="408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72049EE-F3EE-4141-9AE1-FAFCCAB301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4856" y="1843085"/>
                <a:ext cx="4680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98FE26-34DD-4531-B2C9-2A8359B8AD1B}"/>
                  </a:ext>
                </a:extLst>
              </p14:cNvPr>
              <p14:cNvContentPartPr/>
              <p14:nvPr/>
            </p14:nvContentPartPr>
            <p14:xfrm>
              <a:off x="6558496" y="1433765"/>
              <a:ext cx="3043440" cy="812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98FE26-34DD-4531-B2C9-2A8359B8AD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44096" y="1419365"/>
                <a:ext cx="307152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9F841B6-46B4-413E-A1AB-20EA9014386E}"/>
                  </a:ext>
                </a:extLst>
              </p14:cNvPr>
              <p14:cNvContentPartPr/>
              <p14:nvPr/>
            </p14:nvContentPartPr>
            <p14:xfrm>
              <a:off x="2187016" y="2792405"/>
              <a:ext cx="423000" cy="235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9F841B6-46B4-413E-A1AB-20EA901438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2616" y="2778005"/>
                <a:ext cx="4510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FEE48EF-C799-4444-AC85-0AF1FF58F9E7}"/>
                  </a:ext>
                </a:extLst>
              </p14:cNvPr>
              <p14:cNvContentPartPr/>
              <p14:nvPr/>
            </p14:nvContentPartPr>
            <p14:xfrm>
              <a:off x="2911696" y="1626005"/>
              <a:ext cx="1979640" cy="513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FEE48EF-C799-4444-AC85-0AF1FF58F9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97296" y="1611605"/>
                <a:ext cx="2007720" cy="5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96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C0652E-EBCA-4C62-8F9E-350BDD5E4652}"/>
                  </a:ext>
                </a:extLst>
              </p14:cNvPr>
              <p14:cNvContentPartPr/>
              <p14:nvPr/>
            </p14:nvContentPartPr>
            <p14:xfrm>
              <a:off x="480256" y="183125"/>
              <a:ext cx="4320360" cy="128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C0652E-EBCA-4C62-8F9E-350BDD5E4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856" y="168725"/>
                <a:ext cx="4348440" cy="13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F4E742-E2A2-4346-9F8B-D4964068A3FB}"/>
                  </a:ext>
                </a:extLst>
              </p14:cNvPr>
              <p14:cNvContentPartPr/>
              <p14:nvPr/>
            </p14:nvContentPartPr>
            <p14:xfrm>
              <a:off x="4069096" y="2180045"/>
              <a:ext cx="53640" cy="184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F4E742-E2A2-4346-9F8B-D4964068A3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696" y="2165645"/>
                <a:ext cx="817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B0693C-67EE-499C-B241-571F1EBC7F0D}"/>
                  </a:ext>
                </a:extLst>
              </p14:cNvPr>
              <p14:cNvContentPartPr/>
              <p14:nvPr/>
            </p14:nvContentPartPr>
            <p14:xfrm>
              <a:off x="4607296" y="2268605"/>
              <a:ext cx="657720" cy="86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B0693C-67EE-499C-B241-571F1EBC7F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2896" y="2254205"/>
                <a:ext cx="6858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2A76A8-5279-4A32-8121-441840598E31}"/>
                  </a:ext>
                </a:extLst>
              </p14:cNvPr>
              <p14:cNvContentPartPr/>
              <p14:nvPr/>
            </p14:nvContentPartPr>
            <p14:xfrm>
              <a:off x="1351096" y="1709885"/>
              <a:ext cx="2271960" cy="800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2A76A8-5279-4A32-8121-441840598E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6696" y="1695485"/>
                <a:ext cx="230004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1E0C3E-BCE1-4C37-89DB-D2EDFAE38D12}"/>
                  </a:ext>
                </a:extLst>
              </p14:cNvPr>
              <p14:cNvContentPartPr/>
              <p14:nvPr/>
            </p14:nvContentPartPr>
            <p14:xfrm>
              <a:off x="1834936" y="2782685"/>
              <a:ext cx="3303000" cy="838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1E0C3E-BCE1-4C37-89DB-D2EDFAE38D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0536" y="2768285"/>
                <a:ext cx="333108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156125-5419-46D2-927B-3674598F8598}"/>
                  </a:ext>
                </a:extLst>
              </p14:cNvPr>
              <p14:cNvContentPartPr/>
              <p14:nvPr/>
            </p14:nvContentPartPr>
            <p14:xfrm>
              <a:off x="6161056" y="1960445"/>
              <a:ext cx="36720" cy="43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156125-5419-46D2-927B-3674598F85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6656" y="1946045"/>
                <a:ext cx="64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D10C28-C4E4-40C3-A449-3D86B3773A48}"/>
                  </a:ext>
                </a:extLst>
              </p14:cNvPr>
              <p14:cNvContentPartPr/>
              <p14:nvPr/>
            </p14:nvContentPartPr>
            <p14:xfrm>
              <a:off x="6202096" y="2199845"/>
              <a:ext cx="17280" cy="31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D10C28-C4E4-40C3-A449-3D86B3773A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87696" y="2185445"/>
                <a:ext cx="45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32ABB43-9330-4DD0-8B5D-7B884D916F35}"/>
                  </a:ext>
                </a:extLst>
              </p14:cNvPr>
              <p14:cNvContentPartPr/>
              <p14:nvPr/>
            </p14:nvContentPartPr>
            <p14:xfrm>
              <a:off x="6647056" y="1641125"/>
              <a:ext cx="1008000" cy="532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32ABB43-9330-4DD0-8B5D-7B884D916F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32656" y="1626725"/>
                <a:ext cx="10360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0E2FC98-B5A4-4AD7-8D98-88D84DAFE57C}"/>
                  </a:ext>
                </a:extLst>
              </p14:cNvPr>
              <p14:cNvContentPartPr/>
              <p14:nvPr/>
            </p14:nvContentPartPr>
            <p14:xfrm>
              <a:off x="8040616" y="1637885"/>
              <a:ext cx="2049120" cy="527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0E2FC98-B5A4-4AD7-8D98-88D84DAFE5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26216" y="1623485"/>
                <a:ext cx="20772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FB4F326-E64F-4A89-829F-03FACEED1360}"/>
                  </a:ext>
                </a:extLst>
              </p14:cNvPr>
              <p14:cNvContentPartPr/>
              <p14:nvPr/>
            </p14:nvContentPartPr>
            <p14:xfrm>
              <a:off x="8031616" y="2560205"/>
              <a:ext cx="215640" cy="367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FB4F326-E64F-4A89-829F-03FACEED13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7216" y="2545805"/>
                <a:ext cx="2437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73A98C-FFAA-4BB3-96F4-0EA8B802DB05}"/>
                  </a:ext>
                </a:extLst>
              </p14:cNvPr>
              <p14:cNvContentPartPr/>
              <p14:nvPr/>
            </p14:nvContentPartPr>
            <p14:xfrm>
              <a:off x="6652096" y="2507285"/>
              <a:ext cx="965160" cy="536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73A98C-FFAA-4BB3-96F4-0EA8B802DB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37696" y="2492885"/>
                <a:ext cx="9932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AE9F243-0F92-4150-AC93-DFEA1C764797}"/>
                  </a:ext>
                </a:extLst>
              </p14:cNvPr>
              <p14:cNvContentPartPr/>
              <p14:nvPr/>
            </p14:nvContentPartPr>
            <p14:xfrm>
              <a:off x="8767456" y="2520245"/>
              <a:ext cx="1256760" cy="770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AE9F243-0F92-4150-AC93-DFEA1C7647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53056" y="2505845"/>
                <a:ext cx="12848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8D627D8-9E7D-46CA-AB17-FE99037BFA69}"/>
                  </a:ext>
                </a:extLst>
              </p14:cNvPr>
              <p14:cNvContentPartPr/>
              <p14:nvPr/>
            </p14:nvContentPartPr>
            <p14:xfrm>
              <a:off x="3142456" y="4493045"/>
              <a:ext cx="54000" cy="173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8D627D8-9E7D-46CA-AB17-FE99037BFA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8056" y="4478645"/>
                <a:ext cx="820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72482AD-1871-49E5-A851-B86AA18F327E}"/>
                  </a:ext>
                </a:extLst>
              </p14:cNvPr>
              <p14:cNvContentPartPr/>
              <p14:nvPr/>
            </p14:nvContentPartPr>
            <p14:xfrm>
              <a:off x="5037856" y="4295405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72482AD-1871-49E5-A851-B86AA18F32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23456" y="42810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4CE064-1A67-4E36-8999-3B2018E89F6C}"/>
                  </a:ext>
                </a:extLst>
              </p14:cNvPr>
              <p14:cNvContentPartPr/>
              <p14:nvPr/>
            </p14:nvContentPartPr>
            <p14:xfrm>
              <a:off x="5150536" y="4476125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4CE064-1A67-4E36-8999-3B2018E89F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6136" y="4461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1825908-ECD9-4B09-B5F7-132AB61A1841}"/>
                  </a:ext>
                </a:extLst>
              </p14:cNvPr>
              <p14:cNvContentPartPr/>
              <p14:nvPr/>
            </p14:nvContentPartPr>
            <p14:xfrm>
              <a:off x="3544216" y="4503485"/>
              <a:ext cx="513720" cy="30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1825908-ECD9-4B09-B5F7-132AB61A18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29816" y="4489085"/>
                <a:ext cx="541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C38F95-8466-4DF3-A430-9C63E54FC930}"/>
                  </a:ext>
                </a:extLst>
              </p14:cNvPr>
              <p14:cNvContentPartPr/>
              <p14:nvPr/>
            </p14:nvContentPartPr>
            <p14:xfrm>
              <a:off x="1332016" y="4148165"/>
              <a:ext cx="1418400" cy="603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C38F95-8466-4DF3-A430-9C63E54FC93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17616" y="4133765"/>
                <a:ext cx="144648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2C087DF-7CAB-498E-86E5-5F911BDFE9EB}"/>
                  </a:ext>
                </a:extLst>
              </p14:cNvPr>
              <p14:cNvContentPartPr/>
              <p14:nvPr/>
            </p14:nvContentPartPr>
            <p14:xfrm>
              <a:off x="10180096" y="3966365"/>
              <a:ext cx="137880" cy="423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2C087DF-7CAB-498E-86E5-5F911BDFE9E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65696" y="3951965"/>
                <a:ext cx="1659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DD4795D-4AC6-4F71-A8F7-720D1A4411B3}"/>
                  </a:ext>
                </a:extLst>
              </p14:cNvPr>
              <p14:cNvContentPartPr/>
              <p14:nvPr/>
            </p14:nvContentPartPr>
            <p14:xfrm>
              <a:off x="10683016" y="3994085"/>
              <a:ext cx="842040" cy="492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DD4795D-4AC6-4F71-A8F7-720D1A4411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668616" y="3979685"/>
                <a:ext cx="8701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48FFF38-AB4B-4D2B-92D5-3C3803D28A98}"/>
                  </a:ext>
                </a:extLst>
              </p14:cNvPr>
              <p14:cNvContentPartPr/>
              <p14:nvPr/>
            </p14:nvContentPartPr>
            <p14:xfrm>
              <a:off x="9167056" y="3962765"/>
              <a:ext cx="685440" cy="477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48FFF38-AB4B-4D2B-92D5-3C3803D28A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52656" y="3948365"/>
                <a:ext cx="7135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7816F69-F702-437B-8A5D-F01B33F1A488}"/>
                  </a:ext>
                </a:extLst>
              </p14:cNvPr>
              <p14:cNvContentPartPr/>
              <p14:nvPr/>
            </p14:nvContentPartPr>
            <p14:xfrm>
              <a:off x="8291536" y="3956285"/>
              <a:ext cx="526320" cy="457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7816F69-F702-437B-8A5D-F01B33F1A48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77136" y="3941885"/>
                <a:ext cx="5544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E59B98F-8B3E-4D02-A627-8D8281E39E3C}"/>
                  </a:ext>
                </a:extLst>
              </p14:cNvPr>
              <p14:cNvContentPartPr/>
              <p14:nvPr/>
            </p14:nvContentPartPr>
            <p14:xfrm>
              <a:off x="6977536" y="3930725"/>
              <a:ext cx="958680" cy="534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E59B98F-8B3E-4D02-A627-8D8281E39E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3136" y="3916325"/>
                <a:ext cx="98676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84EEC9-0B6F-4D84-945A-D0A2608E2B02}"/>
                  </a:ext>
                </a:extLst>
              </p14:cNvPr>
              <p14:cNvContentPartPr/>
              <p14:nvPr/>
            </p14:nvContentPartPr>
            <p14:xfrm>
              <a:off x="5676496" y="4002725"/>
              <a:ext cx="920880" cy="746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84EEC9-0B6F-4D84-945A-D0A2608E2B0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2096" y="3988325"/>
                <a:ext cx="94896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DB9DA60-CD50-44B4-81C8-0C6A4970B525}"/>
                  </a:ext>
                </a:extLst>
              </p14:cNvPr>
              <p14:cNvContentPartPr/>
              <p14:nvPr/>
            </p14:nvContentPartPr>
            <p14:xfrm>
              <a:off x="5820136" y="4956725"/>
              <a:ext cx="505800" cy="286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DB9DA60-CD50-44B4-81C8-0C6A4970B52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05736" y="4942325"/>
                <a:ext cx="533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B78B801-19B2-4C2B-9ECD-72961C75E71C}"/>
                  </a:ext>
                </a:extLst>
              </p14:cNvPr>
              <p14:cNvContentPartPr/>
              <p14:nvPr/>
            </p14:nvContentPartPr>
            <p14:xfrm>
              <a:off x="6232336" y="5410685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B78B801-19B2-4C2B-9ECD-72961C75E7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17936" y="53962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D220DC8-2D7E-4F8F-B949-74CA79FB8865}"/>
                  </a:ext>
                </a:extLst>
              </p14:cNvPr>
              <p14:cNvContentPartPr/>
              <p14:nvPr/>
            </p14:nvContentPartPr>
            <p14:xfrm>
              <a:off x="6665056" y="4800125"/>
              <a:ext cx="949320" cy="523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D220DC8-2D7E-4F8F-B949-74CA79FB88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50656" y="4785725"/>
                <a:ext cx="9774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840832F-0E38-4B67-B2AF-0BEFBE64FB60}"/>
                  </a:ext>
                </a:extLst>
              </p14:cNvPr>
              <p14:cNvContentPartPr/>
              <p14:nvPr/>
            </p14:nvContentPartPr>
            <p14:xfrm>
              <a:off x="1170736" y="5502485"/>
              <a:ext cx="2595600" cy="768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840832F-0E38-4B67-B2AF-0BEFBE64FB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56336" y="5488085"/>
                <a:ext cx="262368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DA20177-08FA-49D1-A0B1-F917842631EF}"/>
                  </a:ext>
                </a:extLst>
              </p14:cNvPr>
              <p14:cNvContentPartPr/>
              <p14:nvPr/>
            </p14:nvContentPartPr>
            <p14:xfrm>
              <a:off x="8915056" y="5963645"/>
              <a:ext cx="2303640" cy="88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DA20177-08FA-49D1-A0B1-F917842631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00656" y="5949245"/>
                <a:ext cx="23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80ABCCF-1BA2-4BBB-A499-6EAA8482F849}"/>
                  </a:ext>
                </a:extLst>
              </p14:cNvPr>
              <p14:cNvContentPartPr/>
              <p14:nvPr/>
            </p14:nvContentPartPr>
            <p14:xfrm>
              <a:off x="9126376" y="4850525"/>
              <a:ext cx="2783880" cy="929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80ABCCF-1BA2-4BBB-A499-6EAA8482F84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11976" y="4836125"/>
                <a:ext cx="281196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5BA07A0-2F8E-4754-B4F1-ED8BDBBCA1BE}"/>
                  </a:ext>
                </a:extLst>
              </p14:cNvPr>
              <p14:cNvContentPartPr/>
              <p14:nvPr/>
            </p14:nvContentPartPr>
            <p14:xfrm>
              <a:off x="10323376" y="5564765"/>
              <a:ext cx="72720" cy="425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5BA07A0-2F8E-4754-B4F1-ED8BDBBCA1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08976" y="5550365"/>
                <a:ext cx="1008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8CC0E14-987C-4604-841F-982F2B065216}"/>
                  </a:ext>
                </a:extLst>
              </p14:cNvPr>
              <p14:cNvContentPartPr/>
              <p14:nvPr/>
            </p14:nvContentPartPr>
            <p14:xfrm>
              <a:off x="10027816" y="6217445"/>
              <a:ext cx="824400" cy="387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8CC0E14-987C-4604-841F-982F2B06521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13416" y="6203045"/>
                <a:ext cx="852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5029D2F-F7CA-4A25-B271-82D13BE49000}"/>
                  </a:ext>
                </a:extLst>
              </p14:cNvPr>
              <p14:cNvContentPartPr/>
              <p14:nvPr/>
            </p14:nvContentPartPr>
            <p14:xfrm>
              <a:off x="10315456" y="5673845"/>
              <a:ext cx="656640" cy="3272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5029D2F-F7CA-4A25-B271-82D13BE490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01056" y="5659445"/>
                <a:ext cx="6847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96229B0-8B98-44E0-A607-615B22EF815C}"/>
                  </a:ext>
                </a:extLst>
              </p14:cNvPr>
              <p14:cNvContentPartPr/>
              <p14:nvPr/>
            </p14:nvContentPartPr>
            <p14:xfrm>
              <a:off x="9462256" y="5529125"/>
              <a:ext cx="18720" cy="4374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96229B0-8B98-44E0-A607-615B22EF81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47856" y="5514725"/>
                <a:ext cx="468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D678542-BB1C-4F7A-A740-699FF109DF83}"/>
                  </a:ext>
                </a:extLst>
              </p14:cNvPr>
              <p14:cNvContentPartPr/>
              <p14:nvPr/>
            </p14:nvContentPartPr>
            <p14:xfrm>
              <a:off x="8806336" y="5716685"/>
              <a:ext cx="581400" cy="214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D678542-BB1C-4F7A-A740-699FF109DF8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91936" y="5702285"/>
                <a:ext cx="60948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03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C86398-380E-4AD8-9717-F3E6B65AC4E4}"/>
                  </a:ext>
                </a:extLst>
              </p14:cNvPr>
              <p14:cNvContentPartPr/>
              <p14:nvPr/>
            </p14:nvContentPartPr>
            <p14:xfrm>
              <a:off x="1735216" y="76524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C86398-380E-4AD8-9717-F3E6B65AC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816" y="7508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C456FB-A2AF-4163-9EBA-4AC3A7721A45}"/>
                  </a:ext>
                </a:extLst>
              </p14:cNvPr>
              <p14:cNvContentPartPr/>
              <p14:nvPr/>
            </p14:nvContentPartPr>
            <p14:xfrm>
              <a:off x="1723696" y="1004285"/>
              <a:ext cx="12960" cy="3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C456FB-A2AF-4163-9EBA-4AC3A7721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9296" y="989885"/>
                <a:ext cx="410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6365F8-183E-4604-BD3C-41704993E556}"/>
                  </a:ext>
                </a:extLst>
              </p14:cNvPr>
              <p14:cNvContentPartPr/>
              <p14:nvPr/>
            </p14:nvContentPartPr>
            <p14:xfrm>
              <a:off x="627856" y="497765"/>
              <a:ext cx="777600" cy="625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6365F8-183E-4604-BD3C-41704993E5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456" y="483365"/>
                <a:ext cx="8056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41C99E-D401-48EA-864A-809C02645A4E}"/>
                  </a:ext>
                </a:extLst>
              </p14:cNvPr>
              <p14:cNvContentPartPr/>
              <p14:nvPr/>
            </p14:nvContentPartPr>
            <p14:xfrm>
              <a:off x="2149936" y="417485"/>
              <a:ext cx="1536120" cy="614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41C99E-D401-48EA-864A-809C02645A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5536" y="403085"/>
                <a:ext cx="15642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E9ADD5-D219-404D-B01A-D35B6AFDF4FB}"/>
                  </a:ext>
                </a:extLst>
              </p14:cNvPr>
              <p14:cNvContentPartPr/>
              <p14:nvPr/>
            </p14:nvContentPartPr>
            <p14:xfrm>
              <a:off x="4388776" y="467165"/>
              <a:ext cx="2406960" cy="102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E9ADD5-D219-404D-B01A-D35B6AFDF4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4376" y="452765"/>
                <a:ext cx="2435040" cy="10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E624BA5-0977-43FB-9A02-AF5B83CDBDA5}"/>
                  </a:ext>
                </a:extLst>
              </p14:cNvPr>
              <p14:cNvContentPartPr/>
              <p14:nvPr/>
            </p14:nvContentPartPr>
            <p14:xfrm>
              <a:off x="7342216" y="830765"/>
              <a:ext cx="101160" cy="260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E624BA5-0977-43FB-9A02-AF5B83CDBD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27816" y="816365"/>
                <a:ext cx="129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8A6BF4C-728A-44C8-A405-5201C1B60ABB}"/>
                  </a:ext>
                </a:extLst>
              </p14:cNvPr>
              <p14:cNvContentPartPr/>
              <p14:nvPr/>
            </p14:nvContentPartPr>
            <p14:xfrm>
              <a:off x="7876816" y="425765"/>
              <a:ext cx="1765440" cy="719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8A6BF4C-728A-44C8-A405-5201C1B60A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62416" y="411365"/>
                <a:ext cx="17935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D190B02-9740-43B3-AF2A-14260DB089F0}"/>
                  </a:ext>
                </a:extLst>
              </p14:cNvPr>
              <p14:cNvContentPartPr/>
              <p14:nvPr/>
            </p14:nvContentPartPr>
            <p14:xfrm>
              <a:off x="4210936" y="1646885"/>
              <a:ext cx="1312920" cy="532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D190B02-9740-43B3-AF2A-14260DB089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6536" y="1632485"/>
                <a:ext cx="13410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ADFEA5E-EED2-4BFF-B3D3-FE6359837664}"/>
                  </a:ext>
                </a:extLst>
              </p14:cNvPr>
              <p14:cNvContentPartPr/>
              <p14:nvPr/>
            </p14:nvContentPartPr>
            <p14:xfrm>
              <a:off x="3239656" y="1634645"/>
              <a:ext cx="640800" cy="534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ADFEA5E-EED2-4BFF-B3D3-FE63598376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5256" y="1620245"/>
                <a:ext cx="6688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D010BC-C655-4334-BE3E-F8B464325B17}"/>
                  </a:ext>
                </a:extLst>
              </p14:cNvPr>
              <p14:cNvContentPartPr/>
              <p14:nvPr/>
            </p14:nvContentPartPr>
            <p14:xfrm>
              <a:off x="2029336" y="1542125"/>
              <a:ext cx="847440" cy="497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D010BC-C655-4334-BE3E-F8B464325B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4936" y="1527725"/>
                <a:ext cx="8755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B0AD6A-BA24-4F2B-8AC7-C4E3AF7969E5}"/>
                  </a:ext>
                </a:extLst>
              </p14:cNvPr>
              <p14:cNvContentPartPr/>
              <p14:nvPr/>
            </p14:nvContentPartPr>
            <p14:xfrm>
              <a:off x="2988736" y="2745605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B0AD6A-BA24-4F2B-8AC7-C4E3AF796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4336" y="27312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FD07D1-2C9C-44F6-AC53-D710FD83D7B0}"/>
                  </a:ext>
                </a:extLst>
              </p14:cNvPr>
              <p14:cNvContentPartPr/>
              <p14:nvPr/>
            </p14:nvContentPartPr>
            <p14:xfrm>
              <a:off x="3043816" y="2927765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FD07D1-2C9C-44F6-AC53-D710FD83D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9416" y="29133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E921695-728E-462F-AF18-8F2FEEA7B5E3}"/>
                  </a:ext>
                </a:extLst>
              </p14:cNvPr>
              <p14:cNvContentPartPr/>
              <p14:nvPr/>
            </p14:nvContentPartPr>
            <p14:xfrm>
              <a:off x="2142016" y="2491805"/>
              <a:ext cx="525600" cy="58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E921695-728E-462F-AF18-8F2FEEA7B5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7616" y="2477405"/>
                <a:ext cx="5536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DD34E56-4B55-4383-9EC2-E70C4473E880}"/>
                  </a:ext>
                </a:extLst>
              </p14:cNvPr>
              <p14:cNvContentPartPr/>
              <p14:nvPr/>
            </p14:nvContentPartPr>
            <p14:xfrm>
              <a:off x="6808336" y="1579925"/>
              <a:ext cx="1060920" cy="638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DD34E56-4B55-4383-9EC2-E70C4473E8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3936" y="1565525"/>
                <a:ext cx="108900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424B791-5A73-4D38-8D47-EB84E2730FE9}"/>
                  </a:ext>
                </a:extLst>
              </p14:cNvPr>
              <p14:cNvContentPartPr/>
              <p14:nvPr/>
            </p14:nvContentPartPr>
            <p14:xfrm>
              <a:off x="4310656" y="2559485"/>
              <a:ext cx="1242000" cy="535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424B791-5A73-4D38-8D47-EB84E2730F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6256" y="2545085"/>
                <a:ext cx="127008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EA30E33-9F1F-4E81-A6B5-B2E84EA76344}"/>
                  </a:ext>
                </a:extLst>
              </p14:cNvPr>
              <p14:cNvContentPartPr/>
              <p14:nvPr/>
            </p14:nvContentPartPr>
            <p14:xfrm>
              <a:off x="3429736" y="2667125"/>
              <a:ext cx="580680" cy="474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EA30E33-9F1F-4E81-A6B5-B2E84EA763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5336" y="2652725"/>
                <a:ext cx="6087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F82A317-AF9A-41A2-9CC4-D6DBF2034619}"/>
                  </a:ext>
                </a:extLst>
              </p14:cNvPr>
              <p14:cNvContentPartPr/>
              <p14:nvPr/>
            </p14:nvContentPartPr>
            <p14:xfrm>
              <a:off x="8461096" y="1852805"/>
              <a:ext cx="585720" cy="597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F82A317-AF9A-41A2-9CC4-D6DBF20346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46696" y="1838405"/>
                <a:ext cx="6138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723F655-70F0-46C2-AB08-B1B844D69DD6}"/>
                  </a:ext>
                </a:extLst>
              </p14:cNvPr>
              <p14:cNvContentPartPr/>
              <p14:nvPr/>
            </p14:nvContentPartPr>
            <p14:xfrm>
              <a:off x="9671056" y="1830125"/>
              <a:ext cx="1018440" cy="562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723F655-70F0-46C2-AB08-B1B844D69D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6656" y="1815725"/>
                <a:ext cx="10465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D2621B1-5708-40BE-A345-E793E8D4D3F6}"/>
                  </a:ext>
                </a:extLst>
              </p14:cNvPr>
              <p14:cNvContentPartPr/>
              <p14:nvPr/>
            </p14:nvContentPartPr>
            <p14:xfrm>
              <a:off x="2181616" y="4233125"/>
              <a:ext cx="300960" cy="27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D2621B1-5708-40BE-A345-E793E8D4D3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67216" y="4218725"/>
                <a:ext cx="3290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AA7107C-3C45-41B2-9DF9-3BA3A5F2D3A1}"/>
                  </a:ext>
                </a:extLst>
              </p14:cNvPr>
              <p14:cNvContentPartPr/>
              <p14:nvPr/>
            </p14:nvContentPartPr>
            <p14:xfrm>
              <a:off x="2130496" y="4428965"/>
              <a:ext cx="316800" cy="25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AA7107C-3C45-41B2-9DF9-3BA3A5F2D3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16096" y="4414565"/>
                <a:ext cx="344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548E2E5-3D52-467E-970B-C325FAEF4739}"/>
                  </a:ext>
                </a:extLst>
              </p14:cNvPr>
              <p14:cNvContentPartPr/>
              <p14:nvPr/>
            </p14:nvContentPartPr>
            <p14:xfrm>
              <a:off x="1091176" y="3877805"/>
              <a:ext cx="719640" cy="857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548E2E5-3D52-467E-970B-C325FAEF47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776" y="3863405"/>
                <a:ext cx="74772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96239B8-19B3-4133-B13E-59997211FC51}"/>
                  </a:ext>
                </a:extLst>
              </p14:cNvPr>
              <p14:cNvContentPartPr/>
              <p14:nvPr/>
            </p14:nvContentPartPr>
            <p14:xfrm>
              <a:off x="2907376" y="3500165"/>
              <a:ext cx="5267520" cy="1027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96239B8-19B3-4133-B13E-59997211FC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92976" y="3485765"/>
                <a:ext cx="529560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BD0B2EF-0E73-4081-8D0C-131D9C6C4D5E}"/>
                  </a:ext>
                </a:extLst>
              </p14:cNvPr>
              <p14:cNvContentPartPr/>
              <p14:nvPr/>
            </p14:nvContentPartPr>
            <p14:xfrm>
              <a:off x="3806656" y="4613645"/>
              <a:ext cx="3907800" cy="809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BD0B2EF-0E73-4081-8D0C-131D9C6C4D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92256" y="4599245"/>
                <a:ext cx="393588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F3BA4F5-4843-4F72-B5CD-AC8DE723ACD3}"/>
                  </a:ext>
                </a:extLst>
              </p14:cNvPr>
              <p14:cNvContentPartPr/>
              <p14:nvPr/>
            </p14:nvContentPartPr>
            <p14:xfrm>
              <a:off x="1081816" y="5889485"/>
              <a:ext cx="350640" cy="415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F3BA4F5-4843-4F72-B5CD-AC8DE723AC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7416" y="5875085"/>
                <a:ext cx="3787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8BCC319-7786-40C9-AE96-612BA39BE0BB}"/>
                  </a:ext>
                </a:extLst>
              </p14:cNvPr>
              <p14:cNvContentPartPr/>
              <p14:nvPr/>
            </p14:nvContentPartPr>
            <p14:xfrm>
              <a:off x="1925656" y="6032405"/>
              <a:ext cx="176400" cy="244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8BCC319-7786-40C9-AE96-612BA39BE0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11256" y="6018005"/>
                <a:ext cx="204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45B96F-A172-4E8A-ABB4-C38FDC044B2B}"/>
                  </a:ext>
                </a:extLst>
              </p14:cNvPr>
              <p14:cNvContentPartPr/>
              <p14:nvPr/>
            </p14:nvContentPartPr>
            <p14:xfrm>
              <a:off x="1871656" y="6225005"/>
              <a:ext cx="235440" cy="7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45B96F-A172-4E8A-ABB4-C38FDC044B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57256" y="6210605"/>
                <a:ext cx="263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54DC244-57B8-4640-ACAD-77FC2D944D9A}"/>
                  </a:ext>
                </a:extLst>
              </p14:cNvPr>
              <p14:cNvContentPartPr/>
              <p14:nvPr/>
            </p14:nvContentPartPr>
            <p14:xfrm>
              <a:off x="2560696" y="5724965"/>
              <a:ext cx="5451840" cy="926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54DC244-57B8-4640-ACAD-77FC2D944D9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46296" y="5710565"/>
                <a:ext cx="547992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8F468CB-9149-4C77-BE45-BC7B985CF749}"/>
                  </a:ext>
                </a:extLst>
              </p14:cNvPr>
              <p14:cNvContentPartPr/>
              <p14:nvPr/>
            </p14:nvContentPartPr>
            <p14:xfrm>
              <a:off x="8655136" y="4131605"/>
              <a:ext cx="2650680" cy="784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8F468CB-9149-4C77-BE45-BC7B985CF7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40736" y="4117205"/>
                <a:ext cx="267876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B62EB4D-AF4A-4C79-BE7F-1201D963D8D6}"/>
                  </a:ext>
                </a:extLst>
              </p14:cNvPr>
              <p14:cNvContentPartPr/>
              <p14:nvPr/>
            </p14:nvContentPartPr>
            <p14:xfrm>
              <a:off x="10654936" y="6574205"/>
              <a:ext cx="373320" cy="295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B62EB4D-AF4A-4C79-BE7F-1201D963D8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40536" y="6559805"/>
                <a:ext cx="4014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AA3F7CC-CCA0-426D-9541-C7FB5A5A058D}"/>
                  </a:ext>
                </a:extLst>
              </p14:cNvPr>
              <p14:cNvContentPartPr/>
              <p14:nvPr/>
            </p14:nvContentPartPr>
            <p14:xfrm>
              <a:off x="9022696" y="5271725"/>
              <a:ext cx="2581920" cy="1090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AA3F7CC-CCA0-426D-9541-C7FB5A5A05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08296" y="5257325"/>
                <a:ext cx="261000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7370D39-0967-4C6B-851E-C9006084ADF9}"/>
                  </a:ext>
                </a:extLst>
              </p14:cNvPr>
              <p14:cNvContentPartPr/>
              <p14:nvPr/>
            </p14:nvContentPartPr>
            <p14:xfrm>
              <a:off x="10882816" y="5961125"/>
              <a:ext cx="716400" cy="353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7370D39-0967-4C6B-851E-C9006084AD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868416" y="5946725"/>
                <a:ext cx="7444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7445342-2D0A-4F68-B6A1-426CE6E06878}"/>
                  </a:ext>
                </a:extLst>
              </p14:cNvPr>
              <p14:cNvContentPartPr/>
              <p14:nvPr/>
            </p14:nvContentPartPr>
            <p14:xfrm>
              <a:off x="9010096" y="5885525"/>
              <a:ext cx="623160" cy="479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7445342-2D0A-4F68-B6A1-426CE6E068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95696" y="5871125"/>
                <a:ext cx="651240" cy="5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10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DEAFD7-007C-469F-88D1-B35EA9B9310F}"/>
                  </a:ext>
                </a:extLst>
              </p14:cNvPr>
              <p14:cNvContentPartPr/>
              <p14:nvPr/>
            </p14:nvContentPartPr>
            <p14:xfrm>
              <a:off x="1929616" y="66912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DEAFD7-007C-469F-88D1-B35EA9B93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5216" y="654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16DE95-B982-4E67-A891-61AE2CF4B5BA}"/>
                  </a:ext>
                </a:extLst>
              </p14:cNvPr>
              <p14:cNvContentPartPr/>
              <p14:nvPr/>
            </p14:nvContentPartPr>
            <p14:xfrm>
              <a:off x="1919176" y="93120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16DE95-B982-4E67-A891-61AE2CF4B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776" y="9168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ECEB4B-8262-463D-8771-EAED9054ADE6}"/>
                  </a:ext>
                </a:extLst>
              </p14:cNvPr>
              <p14:cNvContentPartPr/>
              <p14:nvPr/>
            </p14:nvContentPartPr>
            <p14:xfrm>
              <a:off x="3986296" y="506045"/>
              <a:ext cx="750240" cy="41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ECEB4B-8262-463D-8771-EAED9054AD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1896" y="491645"/>
                <a:ext cx="7783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2F678-E459-42A2-B420-6E8603E7591D}"/>
                  </a:ext>
                </a:extLst>
              </p14:cNvPr>
              <p14:cNvContentPartPr/>
              <p14:nvPr/>
            </p14:nvContentPartPr>
            <p14:xfrm>
              <a:off x="2472496" y="367805"/>
              <a:ext cx="1149120" cy="966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2F678-E459-42A2-B420-6E8603E759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8096" y="353405"/>
                <a:ext cx="117720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7E2FD5-0B59-433C-88E9-6EDAC5A759C2}"/>
                  </a:ext>
                </a:extLst>
              </p14:cNvPr>
              <p14:cNvContentPartPr/>
              <p14:nvPr/>
            </p14:nvContentPartPr>
            <p14:xfrm>
              <a:off x="764296" y="397325"/>
              <a:ext cx="699840" cy="659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7E2FD5-0B59-433C-88E9-6EDAC5A759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9896" y="382925"/>
                <a:ext cx="72792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8A4E06-DBDC-4B28-B660-AEAA1060AAFF}"/>
                  </a:ext>
                </a:extLst>
              </p14:cNvPr>
              <p14:cNvContentPartPr/>
              <p14:nvPr/>
            </p14:nvContentPartPr>
            <p14:xfrm>
              <a:off x="5666776" y="340805"/>
              <a:ext cx="1969920" cy="759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8A4E06-DBDC-4B28-B660-AEAA1060AA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2376" y="326405"/>
                <a:ext cx="199800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8D6B3B9-FF12-4269-B133-827A0D0E6C89}"/>
                  </a:ext>
                </a:extLst>
              </p14:cNvPr>
              <p14:cNvContentPartPr/>
              <p14:nvPr/>
            </p14:nvContentPartPr>
            <p14:xfrm>
              <a:off x="2563216" y="182580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8D6B3B9-FF12-4269-B133-827A0D0E6C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16" y="18114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737B6AE-9F44-4BA1-8944-9F8C44E1090B}"/>
                  </a:ext>
                </a:extLst>
              </p14:cNvPr>
              <p14:cNvContentPartPr/>
              <p14:nvPr/>
            </p14:nvContentPartPr>
            <p14:xfrm>
              <a:off x="2601736" y="2121005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737B6AE-9F44-4BA1-8944-9F8C44E10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336" y="21066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8F94F0-CC86-4E36-92E6-686BC1B55D90}"/>
                  </a:ext>
                </a:extLst>
              </p14:cNvPr>
              <p14:cNvContentPartPr/>
              <p14:nvPr/>
            </p14:nvContentPartPr>
            <p14:xfrm>
              <a:off x="1840696" y="1516205"/>
              <a:ext cx="422280" cy="505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8F94F0-CC86-4E36-92E6-686BC1B55D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26296" y="1501805"/>
                <a:ext cx="4503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1C9902D-3720-40A1-85C2-0DE2B2956392}"/>
                  </a:ext>
                </a:extLst>
              </p14:cNvPr>
              <p14:cNvContentPartPr/>
              <p14:nvPr/>
            </p14:nvContentPartPr>
            <p14:xfrm>
              <a:off x="4077016" y="1645805"/>
              <a:ext cx="1307520" cy="508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1C9902D-3720-40A1-85C2-0DE2B29563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616" y="1631405"/>
                <a:ext cx="13356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98CC877-5EB2-49E9-A604-1D6FFE9C5904}"/>
                  </a:ext>
                </a:extLst>
              </p14:cNvPr>
              <p14:cNvContentPartPr/>
              <p14:nvPr/>
            </p14:nvContentPartPr>
            <p14:xfrm>
              <a:off x="3045616" y="1646885"/>
              <a:ext cx="665640" cy="474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98CC877-5EB2-49E9-A604-1D6FFE9C59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31216" y="1632485"/>
                <a:ext cx="6937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6021751-80CF-44D0-A68F-05F3E5239C24}"/>
                  </a:ext>
                </a:extLst>
              </p14:cNvPr>
              <p14:cNvContentPartPr/>
              <p14:nvPr/>
            </p14:nvContentPartPr>
            <p14:xfrm>
              <a:off x="2577976" y="2695925"/>
              <a:ext cx="360" cy="23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6021751-80CF-44D0-A68F-05F3E5239C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63576" y="2681525"/>
                <a:ext cx="28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0B00C4-86E2-4034-929B-195CF55F461F}"/>
                  </a:ext>
                </a:extLst>
              </p14:cNvPr>
              <p14:cNvContentPartPr/>
              <p14:nvPr/>
            </p14:nvContentPartPr>
            <p14:xfrm>
              <a:off x="2597416" y="290868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0B00C4-86E2-4034-929B-195CF55F46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016" y="28942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29DB71E-63D6-44F5-A3F4-E09848CA2EAB}"/>
                  </a:ext>
                </a:extLst>
              </p14:cNvPr>
              <p14:cNvContentPartPr/>
              <p14:nvPr/>
            </p14:nvContentPartPr>
            <p14:xfrm>
              <a:off x="1858696" y="2437445"/>
              <a:ext cx="401760" cy="599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29DB71E-63D6-44F5-A3F4-E09848CA2E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44296" y="2423045"/>
                <a:ext cx="42984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5780300-01FB-445D-9558-B50ECDD1233D}"/>
                  </a:ext>
                </a:extLst>
              </p14:cNvPr>
              <p14:cNvContentPartPr/>
              <p14:nvPr/>
            </p14:nvContentPartPr>
            <p14:xfrm>
              <a:off x="4142536" y="2513045"/>
              <a:ext cx="1351080" cy="566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5780300-01FB-445D-9558-B50ECDD123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28136" y="2498645"/>
                <a:ext cx="137916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D307EA3-CD39-4631-BB1A-641B135C548E}"/>
                  </a:ext>
                </a:extLst>
              </p14:cNvPr>
              <p14:cNvContentPartPr/>
              <p14:nvPr/>
            </p14:nvContentPartPr>
            <p14:xfrm>
              <a:off x="3081976" y="2567405"/>
              <a:ext cx="801000" cy="512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D307EA3-CD39-4631-BB1A-641B135C54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67576" y="2553005"/>
                <a:ext cx="82908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17DFC26-E578-4FF1-A783-1F8982592CF6}"/>
                  </a:ext>
                </a:extLst>
              </p14:cNvPr>
              <p14:cNvContentPartPr/>
              <p14:nvPr/>
            </p14:nvContentPartPr>
            <p14:xfrm>
              <a:off x="10047256" y="1984925"/>
              <a:ext cx="42480" cy="116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17DFC26-E578-4FF1-A783-1F8982592C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2856" y="1970525"/>
                <a:ext cx="70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565440D-B1A9-41FD-B8E0-BE59848FDB47}"/>
                  </a:ext>
                </a:extLst>
              </p14:cNvPr>
              <p14:cNvContentPartPr/>
              <p14:nvPr/>
            </p14:nvContentPartPr>
            <p14:xfrm>
              <a:off x="10365496" y="1707365"/>
              <a:ext cx="448920" cy="461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565440D-B1A9-41FD-B8E0-BE59848FDB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51096" y="1692965"/>
                <a:ext cx="4770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17DDA66-C7A4-41D1-B33C-BF60E09554F0}"/>
                  </a:ext>
                </a:extLst>
              </p14:cNvPr>
              <p14:cNvContentPartPr/>
              <p14:nvPr/>
            </p14:nvContentPartPr>
            <p14:xfrm>
              <a:off x="9313576" y="1667045"/>
              <a:ext cx="475920" cy="435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17DDA66-C7A4-41D1-B33C-BF60E09554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99176" y="1652645"/>
                <a:ext cx="504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198DA35-C052-4BD7-A184-0D8C1EAD1091}"/>
                  </a:ext>
                </a:extLst>
              </p14:cNvPr>
              <p14:cNvContentPartPr/>
              <p14:nvPr/>
            </p14:nvContentPartPr>
            <p14:xfrm>
              <a:off x="7898776" y="1476245"/>
              <a:ext cx="864000" cy="592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198DA35-C052-4BD7-A184-0D8C1EAD10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84376" y="1461845"/>
                <a:ext cx="8920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85A185A-C85D-4D14-BDC9-86932608545A}"/>
                  </a:ext>
                </a:extLst>
              </p14:cNvPr>
              <p14:cNvContentPartPr/>
              <p14:nvPr/>
            </p14:nvContentPartPr>
            <p14:xfrm>
              <a:off x="6851536" y="1645085"/>
              <a:ext cx="623520" cy="391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85A185A-C85D-4D14-BDC9-8693260854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7136" y="1630685"/>
                <a:ext cx="6516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2A861D7-CCFA-434D-B1A3-0A4D8F434A77}"/>
                  </a:ext>
                </a:extLst>
              </p14:cNvPr>
              <p14:cNvContentPartPr/>
              <p14:nvPr/>
            </p14:nvContentPartPr>
            <p14:xfrm>
              <a:off x="6807976" y="2423405"/>
              <a:ext cx="3082680" cy="678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2A861D7-CCFA-434D-B1A3-0A4D8F434A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93576" y="2409005"/>
                <a:ext cx="31107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40B852D-28F0-4A59-859C-96C9FC636971}"/>
                  </a:ext>
                </a:extLst>
              </p14:cNvPr>
              <p14:cNvContentPartPr/>
              <p14:nvPr/>
            </p14:nvContentPartPr>
            <p14:xfrm>
              <a:off x="2557096" y="3367325"/>
              <a:ext cx="5044320" cy="2081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40B852D-28F0-4A59-859C-96C9FC6369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42696" y="3352925"/>
                <a:ext cx="5072400" cy="21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6FA8FED-19BB-4A32-97AB-021145F31580}"/>
                  </a:ext>
                </a:extLst>
              </p14:cNvPr>
              <p14:cNvContentPartPr/>
              <p14:nvPr/>
            </p14:nvContentPartPr>
            <p14:xfrm>
              <a:off x="7989136" y="3975365"/>
              <a:ext cx="466560" cy="1760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6FA8FED-19BB-4A32-97AB-021145F315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74736" y="3960965"/>
                <a:ext cx="494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039497E-4FB4-47D0-9B79-CD99A790E0C3}"/>
                  </a:ext>
                </a:extLst>
              </p14:cNvPr>
              <p14:cNvContentPartPr/>
              <p14:nvPr/>
            </p14:nvContentPartPr>
            <p14:xfrm>
              <a:off x="8796976" y="3789965"/>
              <a:ext cx="2467800" cy="947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039497E-4FB4-47D0-9B79-CD99A790E0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82576" y="3775565"/>
                <a:ext cx="249588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D8E95B5-B7A8-47DA-AED0-057726BA2164}"/>
                  </a:ext>
                </a:extLst>
              </p14:cNvPr>
              <p14:cNvContentPartPr/>
              <p14:nvPr/>
            </p14:nvContentPartPr>
            <p14:xfrm>
              <a:off x="722176" y="3388565"/>
              <a:ext cx="4592880" cy="3391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D8E95B5-B7A8-47DA-AED0-057726BA21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776" y="3374165"/>
                <a:ext cx="4620960" cy="34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D509AAE-7E47-48EB-8281-F6AAC60A1C4C}"/>
                  </a:ext>
                </a:extLst>
              </p14:cNvPr>
              <p14:cNvContentPartPr/>
              <p14:nvPr/>
            </p14:nvContentPartPr>
            <p14:xfrm>
              <a:off x="9475216" y="6469085"/>
              <a:ext cx="405360" cy="4312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D509AAE-7E47-48EB-8281-F6AAC60A1C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60816" y="6454685"/>
                <a:ext cx="4334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99107E1-DB0B-4855-984F-6C5C505C3E99}"/>
                  </a:ext>
                </a:extLst>
              </p14:cNvPr>
              <p14:cNvContentPartPr/>
              <p14:nvPr/>
            </p14:nvContentPartPr>
            <p14:xfrm>
              <a:off x="7386136" y="5043125"/>
              <a:ext cx="3999240" cy="1263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99107E1-DB0B-4855-984F-6C5C505C3E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71736" y="5028725"/>
                <a:ext cx="4027320" cy="12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CEA2A63-75A9-4E41-9B2E-5AF0D0FAF953}"/>
                  </a:ext>
                </a:extLst>
              </p14:cNvPr>
              <p14:cNvContentPartPr/>
              <p14:nvPr/>
            </p14:nvContentPartPr>
            <p14:xfrm>
              <a:off x="7506736" y="5940965"/>
              <a:ext cx="601200" cy="2368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CEA2A63-75A9-4E41-9B2E-5AF0D0FAF9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92336" y="5926565"/>
                <a:ext cx="6292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5C834F7-94AB-4FC0-83FB-0D007EEF11C8}"/>
                  </a:ext>
                </a:extLst>
              </p14:cNvPr>
              <p14:cNvContentPartPr/>
              <p14:nvPr/>
            </p14:nvContentPartPr>
            <p14:xfrm>
              <a:off x="9631456" y="5926925"/>
              <a:ext cx="756720" cy="3146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5C834F7-94AB-4FC0-83FB-0D007EEF11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17056" y="5912525"/>
                <a:ext cx="78480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16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048224-832C-4B38-826D-A787AC2F7FF2}"/>
                  </a:ext>
                </a:extLst>
              </p14:cNvPr>
              <p14:cNvContentPartPr/>
              <p14:nvPr/>
            </p14:nvContentPartPr>
            <p14:xfrm>
              <a:off x="2885416" y="815285"/>
              <a:ext cx="65520" cy="14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048224-832C-4B38-826D-A787AC2F7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016" y="800885"/>
                <a:ext cx="93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E62D7E-DD22-4C37-9898-874DC2F17A5E}"/>
                  </a:ext>
                </a:extLst>
              </p14:cNvPr>
              <p14:cNvContentPartPr/>
              <p14:nvPr/>
            </p14:nvContentPartPr>
            <p14:xfrm>
              <a:off x="3160456" y="794405"/>
              <a:ext cx="66240" cy="3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E62D7E-DD22-4C37-9898-874DC2F17A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056" y="780005"/>
                <a:ext cx="94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FAAFD4-4F24-461A-A9B0-ED6D01603062}"/>
                  </a:ext>
                </a:extLst>
              </p14:cNvPr>
              <p14:cNvContentPartPr/>
              <p14:nvPr/>
            </p14:nvContentPartPr>
            <p14:xfrm>
              <a:off x="3438736" y="802685"/>
              <a:ext cx="137520" cy="11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FAAFD4-4F24-461A-A9B0-ED6D016030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4336" y="788285"/>
                <a:ext cx="165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0C752F-514A-43DC-8964-30C6A5643E05}"/>
                  </a:ext>
                </a:extLst>
              </p14:cNvPr>
              <p14:cNvContentPartPr/>
              <p14:nvPr/>
            </p14:nvContentPartPr>
            <p14:xfrm>
              <a:off x="1938616" y="454205"/>
              <a:ext cx="749880" cy="622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0C752F-514A-43DC-8964-30C6A5643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4216" y="439805"/>
                <a:ext cx="77796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77673D-49E8-4931-AFEC-7350566B665F}"/>
                  </a:ext>
                </a:extLst>
              </p14:cNvPr>
              <p14:cNvContentPartPr/>
              <p14:nvPr/>
            </p14:nvContentPartPr>
            <p14:xfrm>
              <a:off x="1127536" y="566885"/>
              <a:ext cx="514800" cy="536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77673D-49E8-4931-AFEC-7350566B66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3136" y="552485"/>
                <a:ext cx="5428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1DE3C06-B78D-4DF5-999B-FF959F99DDC8}"/>
                  </a:ext>
                </a:extLst>
              </p14:cNvPr>
              <p14:cNvContentPartPr/>
              <p14:nvPr/>
            </p14:nvContentPartPr>
            <p14:xfrm>
              <a:off x="8539216" y="322085"/>
              <a:ext cx="495360" cy="595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1DE3C06-B78D-4DF5-999B-FF959F99DD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4816" y="307685"/>
                <a:ext cx="5234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EAFE06-F951-46C7-8ADB-8E1B22A3663C}"/>
                  </a:ext>
                </a:extLst>
              </p14:cNvPr>
              <p14:cNvContentPartPr/>
              <p14:nvPr/>
            </p14:nvContentPartPr>
            <p14:xfrm>
              <a:off x="7294336" y="339365"/>
              <a:ext cx="821520" cy="580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EAFE06-F951-46C7-8ADB-8E1B22A366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9936" y="324965"/>
                <a:ext cx="84960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35DFA5-C8B4-45D1-B32D-C17A3F9C65BD}"/>
                  </a:ext>
                </a:extLst>
              </p14:cNvPr>
              <p14:cNvContentPartPr/>
              <p14:nvPr/>
            </p14:nvContentPartPr>
            <p14:xfrm>
              <a:off x="5491816" y="572645"/>
              <a:ext cx="1325160" cy="793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35DFA5-C8B4-45D1-B32D-C17A3F9C65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7416" y="558245"/>
                <a:ext cx="13532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B782C4-423D-404D-B090-A48C0FB3C8F7}"/>
                  </a:ext>
                </a:extLst>
              </p14:cNvPr>
              <p14:cNvContentPartPr/>
              <p14:nvPr/>
            </p14:nvContentPartPr>
            <p14:xfrm>
              <a:off x="4431616" y="396965"/>
              <a:ext cx="557640" cy="693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B782C4-423D-404D-B090-A48C0FB3C8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7216" y="382565"/>
                <a:ext cx="58572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CA8E4B-07EF-4E65-87D6-9F7CA3F50CBF}"/>
                  </a:ext>
                </a:extLst>
              </p14:cNvPr>
              <p14:cNvContentPartPr/>
              <p14:nvPr/>
            </p14:nvContentPartPr>
            <p14:xfrm>
              <a:off x="240856" y="1816805"/>
              <a:ext cx="979200" cy="639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CA8E4B-07EF-4E65-87D6-9F7CA3F50C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456" y="1802405"/>
                <a:ext cx="10072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B60C33-63DF-483F-94C1-665EB023986B}"/>
                  </a:ext>
                </a:extLst>
              </p14:cNvPr>
              <p14:cNvContentPartPr/>
              <p14:nvPr/>
            </p14:nvContentPartPr>
            <p14:xfrm>
              <a:off x="5262496" y="1716725"/>
              <a:ext cx="1307520" cy="597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B60C33-63DF-483F-94C1-665EB02398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48096" y="1702325"/>
                <a:ext cx="13356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7A1B976-A45D-4173-8AB4-C83F62A408D8}"/>
                  </a:ext>
                </a:extLst>
              </p14:cNvPr>
              <p14:cNvContentPartPr/>
              <p14:nvPr/>
            </p14:nvContentPartPr>
            <p14:xfrm>
              <a:off x="2163256" y="1682885"/>
              <a:ext cx="2449800" cy="1044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7A1B976-A45D-4173-8AB4-C83F62A408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8856" y="1668485"/>
                <a:ext cx="247788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60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060BB-58DC-4B89-A2BF-26DEE452B5CA}"/>
                  </a:ext>
                </a:extLst>
              </p14:cNvPr>
              <p14:cNvContentPartPr/>
              <p14:nvPr/>
            </p14:nvContentPartPr>
            <p14:xfrm>
              <a:off x="429856" y="211565"/>
              <a:ext cx="1065600" cy="97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060BB-58DC-4B89-A2BF-26DEE452B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56" y="197165"/>
                <a:ext cx="109368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A4D69A-2FB4-4A96-9132-54701176F474}"/>
                  </a:ext>
                </a:extLst>
              </p14:cNvPr>
              <p14:cNvContentPartPr/>
              <p14:nvPr/>
            </p14:nvContentPartPr>
            <p14:xfrm>
              <a:off x="1931416" y="368165"/>
              <a:ext cx="2656800" cy="9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A4D69A-2FB4-4A96-9132-54701176F4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7016" y="353765"/>
                <a:ext cx="26848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608FD5A-E1A1-4BA1-9DBE-1E117BDDBDA0}"/>
                  </a:ext>
                </a:extLst>
              </p14:cNvPr>
              <p14:cNvContentPartPr/>
              <p14:nvPr/>
            </p14:nvContentPartPr>
            <p14:xfrm>
              <a:off x="782296" y="1520885"/>
              <a:ext cx="2691000" cy="1380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608FD5A-E1A1-4BA1-9DBE-1E117BDDBD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7896" y="1506485"/>
                <a:ext cx="2719080" cy="14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4D7939-ACE1-4A84-901A-6F89664DF266}"/>
                  </a:ext>
                </a:extLst>
              </p14:cNvPr>
              <p14:cNvContentPartPr/>
              <p14:nvPr/>
            </p14:nvContentPartPr>
            <p14:xfrm>
              <a:off x="4565176" y="1635365"/>
              <a:ext cx="932040" cy="457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4D7939-ACE1-4A84-901A-6F89664DF2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0776" y="1620965"/>
                <a:ext cx="960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920F75-A438-4C0D-BE6B-C7E9C5F970BD}"/>
                  </a:ext>
                </a:extLst>
              </p14:cNvPr>
              <p14:cNvContentPartPr/>
              <p14:nvPr/>
            </p14:nvContentPartPr>
            <p14:xfrm>
              <a:off x="9720016" y="1617005"/>
              <a:ext cx="398880" cy="492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920F75-A438-4C0D-BE6B-C7E9C5F970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5616" y="1602605"/>
                <a:ext cx="4269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036636-17C6-44C1-8B45-8CD8E84C0704}"/>
                  </a:ext>
                </a:extLst>
              </p14:cNvPr>
              <p14:cNvContentPartPr/>
              <p14:nvPr/>
            </p14:nvContentPartPr>
            <p14:xfrm>
              <a:off x="7615816" y="1532765"/>
              <a:ext cx="1676520" cy="721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036636-17C6-44C1-8B45-8CD8E84C07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1416" y="1518365"/>
                <a:ext cx="17046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40AE0D-29B4-4B23-8081-869F6713F5BB}"/>
                  </a:ext>
                </a:extLst>
              </p14:cNvPr>
              <p14:cNvContentPartPr/>
              <p14:nvPr/>
            </p14:nvContentPartPr>
            <p14:xfrm>
              <a:off x="6928936" y="1665965"/>
              <a:ext cx="276120" cy="254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40AE0D-29B4-4B23-8081-869F6713F5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4536" y="1651565"/>
                <a:ext cx="304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20789C-375A-47C7-BF06-F30B97E36784}"/>
                  </a:ext>
                </a:extLst>
              </p14:cNvPr>
              <p14:cNvContentPartPr/>
              <p14:nvPr/>
            </p14:nvContentPartPr>
            <p14:xfrm>
              <a:off x="6007696" y="1600805"/>
              <a:ext cx="610920" cy="79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20789C-375A-47C7-BF06-F30B97E367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93296" y="1586405"/>
                <a:ext cx="63900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9ABCC1-711D-4747-B335-FC88B7C6CCCB}"/>
                  </a:ext>
                </a:extLst>
              </p14:cNvPr>
              <p14:cNvContentPartPr/>
              <p14:nvPr/>
            </p14:nvContentPartPr>
            <p14:xfrm>
              <a:off x="4639696" y="2669285"/>
              <a:ext cx="392760" cy="431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9ABCC1-711D-4747-B335-FC88B7C6CC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25296" y="2654885"/>
                <a:ext cx="420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4264FEF-BF1D-4642-BE2F-67344EF8D37C}"/>
                  </a:ext>
                </a:extLst>
              </p14:cNvPr>
              <p14:cNvContentPartPr/>
              <p14:nvPr/>
            </p14:nvContentPartPr>
            <p14:xfrm>
              <a:off x="5445376" y="2828045"/>
              <a:ext cx="423720" cy="16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4264FEF-BF1D-4642-BE2F-67344EF8D3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0976" y="2813645"/>
                <a:ext cx="4518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A0F7B89-DA0A-41F1-A18B-139987C05CD8}"/>
                  </a:ext>
                </a:extLst>
              </p14:cNvPr>
              <p14:cNvContentPartPr/>
              <p14:nvPr/>
            </p14:nvContentPartPr>
            <p14:xfrm>
              <a:off x="6411976" y="2579285"/>
              <a:ext cx="2662200" cy="767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A0F7B89-DA0A-41F1-A18B-139987C05C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97576" y="2564885"/>
                <a:ext cx="269028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283CC1F-5D88-41A5-85D3-2E5E4B5E9096}"/>
                  </a:ext>
                </a:extLst>
              </p14:cNvPr>
              <p14:cNvContentPartPr/>
              <p14:nvPr/>
            </p14:nvContentPartPr>
            <p14:xfrm>
              <a:off x="597256" y="3611765"/>
              <a:ext cx="3677760" cy="1779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283CC1F-5D88-41A5-85D3-2E5E4B5E90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856" y="3597365"/>
                <a:ext cx="3705840" cy="18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D4C3D97-2744-4C12-8854-5816A1369ECE}"/>
                  </a:ext>
                </a:extLst>
              </p14:cNvPr>
              <p14:cNvContentPartPr/>
              <p14:nvPr/>
            </p14:nvContentPartPr>
            <p14:xfrm>
              <a:off x="6203176" y="4221245"/>
              <a:ext cx="226080" cy="176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D4C3D97-2744-4C12-8854-5816A1369E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88776" y="4206845"/>
                <a:ext cx="2541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EE2677-B632-464D-B679-E3370CFFA5E9}"/>
                  </a:ext>
                </a:extLst>
              </p14:cNvPr>
              <p14:cNvContentPartPr/>
              <p14:nvPr/>
            </p14:nvContentPartPr>
            <p14:xfrm>
              <a:off x="5088976" y="3818405"/>
              <a:ext cx="546480" cy="866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EE2677-B632-464D-B679-E3370CFFA5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74576" y="3804005"/>
                <a:ext cx="57456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EB92CD2-F22B-4C1A-9BB5-A2623BD600AE}"/>
                  </a:ext>
                </a:extLst>
              </p14:cNvPr>
              <p14:cNvContentPartPr/>
              <p14:nvPr/>
            </p14:nvContentPartPr>
            <p14:xfrm>
              <a:off x="6156376" y="5241485"/>
              <a:ext cx="236520" cy="212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EB92CD2-F22B-4C1A-9BB5-A2623BD60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41976" y="5227085"/>
                <a:ext cx="264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EA3DAD4-3E16-4A86-A526-9B12CCEB72C6}"/>
                  </a:ext>
                </a:extLst>
              </p14:cNvPr>
              <p14:cNvContentPartPr/>
              <p14:nvPr/>
            </p14:nvContentPartPr>
            <p14:xfrm>
              <a:off x="5106976" y="4960685"/>
              <a:ext cx="510120" cy="750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EA3DAD4-3E16-4A86-A526-9B12CCEB72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92576" y="4946285"/>
                <a:ext cx="5382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07C0EB3-58C4-4965-A0B9-C9C2EB64B560}"/>
                  </a:ext>
                </a:extLst>
              </p14:cNvPr>
              <p14:cNvContentPartPr/>
              <p14:nvPr/>
            </p14:nvContentPartPr>
            <p14:xfrm>
              <a:off x="6804736" y="4762685"/>
              <a:ext cx="896400" cy="1411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07C0EB3-58C4-4965-A0B9-C9C2EB64B5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90336" y="4748285"/>
                <a:ext cx="924480" cy="14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9DEA322-96E8-43C2-A8AF-76680D309DFD}"/>
                  </a:ext>
                </a:extLst>
              </p14:cNvPr>
              <p14:cNvContentPartPr/>
              <p14:nvPr/>
            </p14:nvContentPartPr>
            <p14:xfrm>
              <a:off x="6852616" y="3648485"/>
              <a:ext cx="2498760" cy="948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9DEA322-96E8-43C2-A8AF-76680D309DF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38216" y="3634085"/>
                <a:ext cx="252684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DCE0ED3-05DD-4438-8ED9-A57174A8E0C6}"/>
                  </a:ext>
                </a:extLst>
              </p14:cNvPr>
              <p14:cNvContentPartPr/>
              <p14:nvPr/>
            </p14:nvContentPartPr>
            <p14:xfrm>
              <a:off x="9703816" y="3993005"/>
              <a:ext cx="2127960" cy="2106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DCE0ED3-05DD-4438-8ED9-A57174A8E0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89416" y="3978605"/>
                <a:ext cx="2156040" cy="21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AE2E049-960B-4043-B76B-73973DC18288}"/>
                  </a:ext>
                </a:extLst>
              </p14:cNvPr>
              <p14:cNvContentPartPr/>
              <p14:nvPr/>
            </p14:nvContentPartPr>
            <p14:xfrm>
              <a:off x="1261456" y="6135725"/>
              <a:ext cx="487440" cy="222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AE2E049-960B-4043-B76B-73973DC182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47056" y="6121325"/>
                <a:ext cx="515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1204DD3-89A9-4047-A398-0B1EFAF4494D}"/>
                  </a:ext>
                </a:extLst>
              </p14:cNvPr>
              <p14:cNvContentPartPr/>
              <p14:nvPr/>
            </p14:nvContentPartPr>
            <p14:xfrm>
              <a:off x="2062816" y="5916485"/>
              <a:ext cx="2837520" cy="776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1204DD3-89A9-4047-A398-0B1EFAF449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8416" y="5902085"/>
                <a:ext cx="286560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28B3AB4-9A52-40B0-B8D1-158E4EC6AFC6}"/>
                  </a:ext>
                </a:extLst>
              </p14:cNvPr>
              <p14:cNvContentPartPr/>
              <p14:nvPr/>
            </p14:nvContentPartPr>
            <p14:xfrm>
              <a:off x="5361496" y="6164165"/>
              <a:ext cx="1210320" cy="434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28B3AB4-9A52-40B0-B8D1-158E4EC6AF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7096" y="6149765"/>
                <a:ext cx="12384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B38EAC4-AB80-4E67-8D8F-6A62BFBEC8E3}"/>
                  </a:ext>
                </a:extLst>
              </p14:cNvPr>
              <p14:cNvContentPartPr/>
              <p14:nvPr/>
            </p14:nvContentPartPr>
            <p14:xfrm>
              <a:off x="4858216" y="6300245"/>
              <a:ext cx="103680" cy="2314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B38EAC4-AB80-4E67-8D8F-6A62BFBEC8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43816" y="6285845"/>
                <a:ext cx="13176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07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C16DA-6E9D-4035-93D2-CEF2E2E4DA54}"/>
                  </a:ext>
                </a:extLst>
              </p14:cNvPr>
              <p14:cNvContentPartPr/>
              <p14:nvPr/>
            </p14:nvContentPartPr>
            <p14:xfrm>
              <a:off x="703816" y="396965"/>
              <a:ext cx="1045080" cy="53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C16DA-6E9D-4035-93D2-CEF2E2E4D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16" y="382565"/>
                <a:ext cx="10731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900DD9-B9B2-4471-AA74-DF2E4391F48F}"/>
                  </a:ext>
                </a:extLst>
              </p14:cNvPr>
              <p14:cNvContentPartPr/>
              <p14:nvPr/>
            </p14:nvContentPartPr>
            <p14:xfrm>
              <a:off x="1009456" y="1300925"/>
              <a:ext cx="2139840" cy="82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900DD9-B9B2-4471-AA74-DF2E4391F4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056" y="1286525"/>
                <a:ext cx="2167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5FC156-F5F9-4A1C-963A-8FFAE8F2891B}"/>
                  </a:ext>
                </a:extLst>
              </p14:cNvPr>
              <p14:cNvContentPartPr/>
              <p14:nvPr/>
            </p14:nvContentPartPr>
            <p14:xfrm>
              <a:off x="2264416" y="368165"/>
              <a:ext cx="1115280" cy="57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5FC156-F5F9-4A1C-963A-8FFAE8F289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0016" y="353765"/>
                <a:ext cx="11433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DFB0CD-4BFE-48D7-B22D-50D3703D07C1}"/>
                  </a:ext>
                </a:extLst>
              </p14:cNvPr>
              <p14:cNvContentPartPr/>
              <p14:nvPr/>
            </p14:nvContentPartPr>
            <p14:xfrm>
              <a:off x="736576" y="1856045"/>
              <a:ext cx="374040" cy="557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DFB0CD-4BFE-48D7-B22D-50D3703D07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176" y="1841645"/>
                <a:ext cx="4021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8CB8C0-2FEA-4DDA-873A-4E146D3C6D3E}"/>
                  </a:ext>
                </a:extLst>
              </p14:cNvPr>
              <p14:cNvContentPartPr/>
              <p14:nvPr/>
            </p14:nvContentPartPr>
            <p14:xfrm>
              <a:off x="1751056" y="1894565"/>
              <a:ext cx="641160" cy="645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8CB8C0-2FEA-4DDA-873A-4E146D3C6D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6656" y="1880165"/>
                <a:ext cx="6692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45EC9C6-080E-41AC-B05F-E467AF2EB1B0}"/>
                  </a:ext>
                </a:extLst>
              </p14:cNvPr>
              <p14:cNvContentPartPr/>
              <p14:nvPr/>
            </p14:nvContentPartPr>
            <p14:xfrm>
              <a:off x="1678696" y="3055205"/>
              <a:ext cx="533880" cy="730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45EC9C6-080E-41AC-B05F-E467AF2EB1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4296" y="3040805"/>
                <a:ext cx="56196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9104AFC-4BB3-434E-B086-4EF24077C104}"/>
                  </a:ext>
                </a:extLst>
              </p14:cNvPr>
              <p14:cNvContentPartPr/>
              <p14:nvPr/>
            </p14:nvContentPartPr>
            <p14:xfrm>
              <a:off x="720736" y="2943965"/>
              <a:ext cx="612000" cy="588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9104AFC-4BB3-434E-B086-4EF24077C1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336" y="2929565"/>
                <a:ext cx="64008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ED84A2-C85C-4C45-BAB2-FDAFDEBAAA3C}"/>
                  </a:ext>
                </a:extLst>
              </p14:cNvPr>
              <p14:cNvContentPartPr/>
              <p14:nvPr/>
            </p14:nvContentPartPr>
            <p14:xfrm>
              <a:off x="3168376" y="2039285"/>
              <a:ext cx="18720" cy="21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ED84A2-C85C-4C45-BAB2-FDAFDEBAAA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3976" y="2024885"/>
                <a:ext cx="46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5A3546-DCB0-4280-9071-0346882EFF83}"/>
                  </a:ext>
                </a:extLst>
              </p14:cNvPr>
              <p14:cNvContentPartPr/>
              <p14:nvPr/>
            </p14:nvContentPartPr>
            <p14:xfrm>
              <a:off x="3251176" y="226032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5A3546-DCB0-4280-9071-0346882EFF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6776" y="22459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2830D2-7193-4D9D-80AF-5403BB8D6602}"/>
                  </a:ext>
                </a:extLst>
              </p14:cNvPr>
              <p14:cNvContentPartPr/>
              <p14:nvPr/>
            </p14:nvContentPartPr>
            <p14:xfrm>
              <a:off x="3220936" y="3016325"/>
              <a:ext cx="2160" cy="28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2830D2-7193-4D9D-80AF-5403BB8D66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6536" y="3001925"/>
                <a:ext cx="30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6C8544-4193-4F07-92AE-3F3695525BDD}"/>
                  </a:ext>
                </a:extLst>
              </p14:cNvPr>
              <p14:cNvContentPartPr/>
              <p14:nvPr/>
            </p14:nvContentPartPr>
            <p14:xfrm>
              <a:off x="3255496" y="332592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6C8544-4193-4F07-92AE-3F3695525B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1096" y="33115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88CB43-6C06-4D01-91FD-4E2186DB88EF}"/>
                  </a:ext>
                </a:extLst>
              </p14:cNvPr>
              <p14:cNvContentPartPr/>
              <p14:nvPr/>
            </p14:nvContentPartPr>
            <p14:xfrm>
              <a:off x="5217496" y="1988885"/>
              <a:ext cx="218160" cy="35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88CB43-6C06-4D01-91FD-4E2186DB88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03096" y="1974485"/>
                <a:ext cx="2462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E84B31-55AF-4194-AD78-2036993DF7AF}"/>
                  </a:ext>
                </a:extLst>
              </p14:cNvPr>
              <p14:cNvContentPartPr/>
              <p14:nvPr/>
            </p14:nvContentPartPr>
            <p14:xfrm>
              <a:off x="5234416" y="2172125"/>
              <a:ext cx="245520" cy="16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E84B31-55AF-4194-AD78-2036993DF7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20016" y="2157725"/>
                <a:ext cx="273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92A938-C594-4B25-94F1-B3F422A6DACF}"/>
                  </a:ext>
                </a:extLst>
              </p14:cNvPr>
              <p14:cNvContentPartPr/>
              <p14:nvPr/>
            </p14:nvContentPartPr>
            <p14:xfrm>
              <a:off x="4150456" y="1695485"/>
              <a:ext cx="790560" cy="915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92A938-C594-4B25-94F1-B3F422A6DA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6056" y="1681085"/>
                <a:ext cx="8186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9AF0A5B-3212-436A-96FB-93B0EC41F9C4}"/>
                  </a:ext>
                </a:extLst>
              </p14:cNvPr>
              <p14:cNvContentPartPr/>
              <p14:nvPr/>
            </p14:nvContentPartPr>
            <p14:xfrm>
              <a:off x="5857936" y="1184645"/>
              <a:ext cx="2558160" cy="1843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9AF0A5B-3212-436A-96FB-93B0EC41F9C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43536" y="1170245"/>
                <a:ext cx="2586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6841C93-BB99-4E86-9C95-CF97EE5995FA}"/>
                  </a:ext>
                </a:extLst>
              </p14:cNvPr>
              <p14:cNvContentPartPr/>
              <p14:nvPr/>
            </p14:nvContentPartPr>
            <p14:xfrm>
              <a:off x="8956816" y="1779365"/>
              <a:ext cx="2191320" cy="852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6841C93-BB99-4E86-9C95-CF97EE5995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42416" y="1764965"/>
                <a:ext cx="221940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029D590-B9BF-4F32-AF8E-F4491AB20A2C}"/>
                  </a:ext>
                </a:extLst>
              </p14:cNvPr>
              <p14:cNvContentPartPr/>
              <p14:nvPr/>
            </p14:nvContentPartPr>
            <p14:xfrm>
              <a:off x="9004336" y="3748925"/>
              <a:ext cx="2055240" cy="865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029D590-B9BF-4F32-AF8E-F4491AB20A2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89936" y="3734525"/>
                <a:ext cx="208332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AF20068-11D7-45B2-A814-E15FA13F2205}"/>
                  </a:ext>
                </a:extLst>
              </p14:cNvPr>
              <p14:cNvContentPartPr/>
              <p14:nvPr/>
            </p14:nvContentPartPr>
            <p14:xfrm>
              <a:off x="4133536" y="3206765"/>
              <a:ext cx="4444560" cy="2080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AF20068-11D7-45B2-A814-E15FA13F220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19136" y="3192365"/>
                <a:ext cx="4472640" cy="21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2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C006AD-E7D5-406D-84E5-F90A5DE363E0}"/>
                  </a:ext>
                </a:extLst>
              </p14:cNvPr>
              <p14:cNvContentPartPr/>
              <p14:nvPr/>
            </p14:nvContentPartPr>
            <p14:xfrm>
              <a:off x="967336" y="299045"/>
              <a:ext cx="5975280" cy="1001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C006AD-E7D5-406D-84E5-F90A5DE36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936" y="284645"/>
                <a:ext cx="600336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C396B6B-0BE2-4B5F-8861-563879035389}"/>
                  </a:ext>
                </a:extLst>
              </p14:cNvPr>
              <p14:cNvContentPartPr/>
              <p14:nvPr/>
            </p14:nvContentPartPr>
            <p14:xfrm>
              <a:off x="6682336" y="1671005"/>
              <a:ext cx="1182600" cy="892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C396B6B-0BE2-4B5F-8861-563879035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936" y="1656605"/>
                <a:ext cx="121068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029E3F-683B-4156-8DE8-EBDD02AEEB61}"/>
                  </a:ext>
                </a:extLst>
              </p14:cNvPr>
              <p14:cNvContentPartPr/>
              <p14:nvPr/>
            </p14:nvContentPartPr>
            <p14:xfrm>
              <a:off x="5688736" y="1919045"/>
              <a:ext cx="346680" cy="316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029E3F-683B-4156-8DE8-EBDD02AEEB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336" y="1904645"/>
                <a:ext cx="3747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7A426A-D2C0-46BF-8CEA-3ACB1E801B91}"/>
                  </a:ext>
                </a:extLst>
              </p14:cNvPr>
              <p14:cNvContentPartPr/>
              <p14:nvPr/>
            </p14:nvContentPartPr>
            <p14:xfrm>
              <a:off x="1842856" y="1594325"/>
              <a:ext cx="3315600" cy="1024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7A426A-D2C0-46BF-8CEA-3ACB1E801B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8456" y="1579925"/>
                <a:ext cx="334368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668F6F7-D81C-4D19-B707-C1BCCE0B1C83}"/>
                  </a:ext>
                </a:extLst>
              </p14:cNvPr>
              <p14:cNvContentPartPr/>
              <p14:nvPr/>
            </p14:nvContentPartPr>
            <p14:xfrm>
              <a:off x="1382056" y="3076805"/>
              <a:ext cx="1557360" cy="821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668F6F7-D81C-4D19-B707-C1BCCE0B1C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7656" y="3062405"/>
                <a:ext cx="15854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52EAAB6-C564-4CE8-A9F7-5A132BC55E16}"/>
                  </a:ext>
                </a:extLst>
              </p14:cNvPr>
              <p14:cNvContentPartPr/>
              <p14:nvPr/>
            </p14:nvContentPartPr>
            <p14:xfrm>
              <a:off x="3449896" y="3113525"/>
              <a:ext cx="1181520" cy="849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52EAAB6-C564-4CE8-A9F7-5A132BC55E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5496" y="3099125"/>
                <a:ext cx="120960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4DD1EC-227C-464D-8A7A-2BA43607A264}"/>
                  </a:ext>
                </a:extLst>
              </p14:cNvPr>
              <p14:cNvContentPartPr/>
              <p14:nvPr/>
            </p14:nvContentPartPr>
            <p14:xfrm>
              <a:off x="5554816" y="3609965"/>
              <a:ext cx="119880" cy="360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4DD1EC-227C-464D-8A7A-2BA43607A2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40416" y="3595565"/>
                <a:ext cx="147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C4AB0D-A177-4092-86DD-8A572CBA7E92}"/>
                  </a:ext>
                </a:extLst>
              </p14:cNvPr>
              <p14:cNvContentPartPr/>
              <p14:nvPr/>
            </p14:nvContentPartPr>
            <p14:xfrm>
              <a:off x="7795096" y="3545165"/>
              <a:ext cx="227520" cy="11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C4AB0D-A177-4092-86DD-8A572CBA7E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80696" y="3530765"/>
                <a:ext cx="255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0FA6BF0-F9F6-49B2-94BA-484E8A10930D}"/>
                  </a:ext>
                </a:extLst>
              </p14:cNvPr>
              <p14:cNvContentPartPr/>
              <p14:nvPr/>
            </p14:nvContentPartPr>
            <p14:xfrm>
              <a:off x="7757656" y="3723725"/>
              <a:ext cx="284400" cy="33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0FA6BF0-F9F6-49B2-94BA-484E8A1093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43256" y="3709325"/>
                <a:ext cx="3124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99DAB6F-8446-4BAD-8EB7-365E5B862FAF}"/>
                  </a:ext>
                </a:extLst>
              </p14:cNvPr>
              <p14:cNvContentPartPr/>
              <p14:nvPr/>
            </p14:nvContentPartPr>
            <p14:xfrm>
              <a:off x="6810856" y="3152045"/>
              <a:ext cx="550800" cy="696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99DAB6F-8446-4BAD-8EB7-365E5B862F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96456" y="3137645"/>
                <a:ext cx="57888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57FB0C4-AED5-4FB9-99ED-FCBDF523F560}"/>
                  </a:ext>
                </a:extLst>
              </p14:cNvPr>
              <p14:cNvContentPartPr/>
              <p14:nvPr/>
            </p14:nvContentPartPr>
            <p14:xfrm>
              <a:off x="8583136" y="3974645"/>
              <a:ext cx="1197360" cy="804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57FB0C4-AED5-4FB9-99ED-FCBDF523F5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68736" y="3960245"/>
                <a:ext cx="122544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5682002-B1F1-4F85-80D4-9F0C81243BF6}"/>
                  </a:ext>
                </a:extLst>
              </p14:cNvPr>
              <p14:cNvContentPartPr/>
              <p14:nvPr/>
            </p14:nvContentPartPr>
            <p14:xfrm>
              <a:off x="8526616" y="2998325"/>
              <a:ext cx="1467720" cy="799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5682002-B1F1-4F85-80D4-9F0C81243B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12216" y="2983925"/>
                <a:ext cx="149580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BB64E9E-91B1-479A-A1F3-BD34B24F7A4B}"/>
                  </a:ext>
                </a:extLst>
              </p14:cNvPr>
              <p14:cNvContentPartPr/>
              <p14:nvPr/>
            </p14:nvContentPartPr>
            <p14:xfrm>
              <a:off x="924496" y="4529405"/>
              <a:ext cx="874440" cy="750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BB64E9E-91B1-479A-A1F3-BD34B24F7A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096" y="4515005"/>
                <a:ext cx="90252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0C55EDC-1171-4BEE-ABCA-3D7445BEA0B6}"/>
                  </a:ext>
                </a:extLst>
              </p14:cNvPr>
              <p14:cNvContentPartPr/>
              <p14:nvPr/>
            </p14:nvContentPartPr>
            <p14:xfrm>
              <a:off x="5711056" y="4733885"/>
              <a:ext cx="1165680" cy="257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0C55EDC-1171-4BEE-ABCA-3D7445BEA0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96656" y="4719485"/>
                <a:ext cx="1193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53A1C1-D982-42AE-B110-E5770EAC2F6C}"/>
                  </a:ext>
                </a:extLst>
              </p14:cNvPr>
              <p14:cNvContentPartPr/>
              <p14:nvPr/>
            </p14:nvContentPartPr>
            <p14:xfrm>
              <a:off x="2383576" y="4600685"/>
              <a:ext cx="2853720" cy="649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53A1C1-D982-42AE-B110-E5770EAC2F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69176" y="4586285"/>
                <a:ext cx="28818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E4BA6E3-F8E0-4A8F-BAE3-1895E7110F04}"/>
                  </a:ext>
                </a:extLst>
              </p14:cNvPr>
              <p14:cNvContentPartPr/>
              <p14:nvPr/>
            </p14:nvContentPartPr>
            <p14:xfrm>
              <a:off x="2557096" y="5741525"/>
              <a:ext cx="2541240" cy="96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E4BA6E3-F8E0-4A8F-BAE3-1895E7110F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42696" y="5727125"/>
                <a:ext cx="25693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ADF53CA-551A-405D-B267-95F441694771}"/>
                  </a:ext>
                </a:extLst>
              </p14:cNvPr>
              <p14:cNvContentPartPr/>
              <p14:nvPr/>
            </p14:nvContentPartPr>
            <p14:xfrm>
              <a:off x="967336" y="5453885"/>
              <a:ext cx="835200" cy="589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ADF53CA-551A-405D-B267-95F4416947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2936" y="5439485"/>
                <a:ext cx="86328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74D0E1E-E334-4A09-8FCC-3498604E9E09}"/>
                  </a:ext>
                </a:extLst>
              </p14:cNvPr>
              <p14:cNvContentPartPr/>
              <p14:nvPr/>
            </p14:nvContentPartPr>
            <p14:xfrm>
              <a:off x="6363376" y="5516165"/>
              <a:ext cx="55440" cy="374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74D0E1E-E334-4A09-8FCC-3498604E9E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8976" y="5501765"/>
                <a:ext cx="835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9256BDD-AE96-4F1E-95E9-8D96B9B5F3FE}"/>
                  </a:ext>
                </a:extLst>
              </p14:cNvPr>
              <p14:cNvContentPartPr/>
              <p14:nvPr/>
            </p14:nvContentPartPr>
            <p14:xfrm>
              <a:off x="5688736" y="5706605"/>
              <a:ext cx="270720" cy="133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9256BDD-AE96-4F1E-95E9-8D96B9B5F3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74336" y="5692205"/>
                <a:ext cx="2988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EC59EA0-EBC6-4FF4-8C74-214E39E8DD73}"/>
                  </a:ext>
                </a:extLst>
              </p14:cNvPr>
              <p14:cNvContentPartPr/>
              <p14:nvPr/>
            </p14:nvContentPartPr>
            <p14:xfrm>
              <a:off x="2610736" y="6451805"/>
              <a:ext cx="2365920" cy="54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EC59EA0-EBC6-4FF4-8C74-214E39E8DD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6336" y="6437405"/>
                <a:ext cx="2394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49CE117-681E-43FF-9BAE-9B96C1C09C40}"/>
                  </a:ext>
                </a:extLst>
              </p14:cNvPr>
              <p14:cNvContentPartPr/>
              <p14:nvPr/>
            </p14:nvContentPartPr>
            <p14:xfrm>
              <a:off x="912616" y="6264245"/>
              <a:ext cx="808560" cy="518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49CE117-681E-43FF-9BAE-9B96C1C09C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8216" y="6249845"/>
                <a:ext cx="8366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48D2B52-FEF3-4E7A-A177-66917C6DBB34}"/>
                  </a:ext>
                </a:extLst>
              </p14:cNvPr>
              <p14:cNvContentPartPr/>
              <p14:nvPr/>
            </p14:nvContentPartPr>
            <p14:xfrm>
              <a:off x="5893936" y="6283685"/>
              <a:ext cx="1383480" cy="281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48D2B52-FEF3-4E7A-A177-66917C6DBB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9536" y="6269285"/>
                <a:ext cx="1411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B5F6E27-ED32-4A22-9474-1CDC445AB0AF}"/>
                  </a:ext>
                </a:extLst>
              </p14:cNvPr>
              <p14:cNvContentPartPr/>
              <p14:nvPr/>
            </p14:nvContentPartPr>
            <p14:xfrm>
              <a:off x="8846656" y="187805"/>
              <a:ext cx="2862360" cy="799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B5F6E27-ED32-4A22-9474-1CDC445AB0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32256" y="173405"/>
                <a:ext cx="2890440" cy="8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44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B5E9F1-C235-4D17-A66F-5EF17281287F}"/>
                  </a:ext>
                </a:extLst>
              </p14:cNvPr>
              <p14:cNvContentPartPr/>
              <p14:nvPr/>
            </p14:nvContentPartPr>
            <p14:xfrm>
              <a:off x="1232296" y="240725"/>
              <a:ext cx="4027320" cy="1062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B5E9F1-C235-4D17-A66F-5EF172812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896" y="226325"/>
                <a:ext cx="405540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2B5EC2-E1E9-45A4-B530-2447C61F7DA4}"/>
                  </a:ext>
                </a:extLst>
              </p14:cNvPr>
              <p14:cNvContentPartPr/>
              <p14:nvPr/>
            </p14:nvContentPartPr>
            <p14:xfrm>
              <a:off x="1368376" y="1557245"/>
              <a:ext cx="4101480" cy="1850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2B5EC2-E1E9-45A4-B530-2447C61F7D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3976" y="1542845"/>
                <a:ext cx="4129560" cy="18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952FDEC-70C3-413B-8808-F2243BC24582}"/>
                  </a:ext>
                </a:extLst>
              </p14:cNvPr>
              <p14:cNvContentPartPr/>
              <p14:nvPr/>
            </p14:nvContentPartPr>
            <p14:xfrm>
              <a:off x="6646336" y="1909325"/>
              <a:ext cx="2975400" cy="781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952FDEC-70C3-413B-8808-F2243BC245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1936" y="1894925"/>
                <a:ext cx="300348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71FC26-5FA2-411D-BCE5-F21BF3C70AEA}"/>
                  </a:ext>
                </a:extLst>
              </p14:cNvPr>
              <p14:cNvContentPartPr/>
              <p14:nvPr/>
            </p14:nvContentPartPr>
            <p14:xfrm>
              <a:off x="1243456" y="3998405"/>
              <a:ext cx="1455480" cy="575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71FC26-5FA2-411D-BCE5-F21BF3C70A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9056" y="3984005"/>
                <a:ext cx="148356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03635C-489C-4230-89BE-01A6669813BE}"/>
                  </a:ext>
                </a:extLst>
              </p14:cNvPr>
              <p14:cNvContentPartPr/>
              <p14:nvPr/>
            </p14:nvContentPartPr>
            <p14:xfrm>
              <a:off x="3377176" y="3776645"/>
              <a:ext cx="536400" cy="956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03635C-489C-4230-89BE-01A6669813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2776" y="3762245"/>
                <a:ext cx="56448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3AFA6E-1023-4450-A5C5-0798705E2353}"/>
                  </a:ext>
                </a:extLst>
              </p14:cNvPr>
              <p14:cNvContentPartPr/>
              <p14:nvPr/>
            </p14:nvContentPartPr>
            <p14:xfrm>
              <a:off x="2576536" y="5629205"/>
              <a:ext cx="307440" cy="19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3AFA6E-1023-4450-A5C5-0798705E23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2136" y="5614805"/>
                <a:ext cx="335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4882B3-A70E-48FE-8703-38FEAA38EE3B}"/>
                  </a:ext>
                </a:extLst>
              </p14:cNvPr>
              <p14:cNvContentPartPr/>
              <p14:nvPr/>
            </p14:nvContentPartPr>
            <p14:xfrm>
              <a:off x="2568616" y="5819285"/>
              <a:ext cx="281160" cy="15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4882B3-A70E-48FE-8703-38FEAA38EE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4216" y="5804885"/>
                <a:ext cx="309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73D06AF-CD6F-421B-A7E2-3CDA5E3FF222}"/>
                  </a:ext>
                </a:extLst>
              </p14:cNvPr>
              <p14:cNvContentPartPr/>
              <p14:nvPr/>
            </p14:nvContentPartPr>
            <p14:xfrm>
              <a:off x="1344976" y="5178485"/>
              <a:ext cx="750600" cy="835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73D06AF-CD6F-421B-A7E2-3CDA5E3FF2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30576" y="5164085"/>
                <a:ext cx="77868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75FF587-4AFD-4D7D-A769-D49DA86C70EF}"/>
                  </a:ext>
                </a:extLst>
              </p14:cNvPr>
              <p14:cNvContentPartPr/>
              <p14:nvPr/>
            </p14:nvContentPartPr>
            <p14:xfrm>
              <a:off x="3468256" y="5087765"/>
              <a:ext cx="1283760" cy="758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75FF587-4AFD-4D7D-A769-D49DA86C70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3856" y="5073365"/>
                <a:ext cx="131184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D0FBA6B-15CF-4CB8-9F40-C2EA96C35D3B}"/>
                  </a:ext>
                </a:extLst>
              </p14:cNvPr>
              <p14:cNvContentPartPr/>
              <p14:nvPr/>
            </p14:nvContentPartPr>
            <p14:xfrm>
              <a:off x="3505696" y="5696525"/>
              <a:ext cx="1851480" cy="928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D0FBA6B-15CF-4CB8-9F40-C2EA96C35D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1296" y="5682125"/>
                <a:ext cx="187956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391D8F-E415-4F32-88C4-3A8615D64F64}"/>
                  </a:ext>
                </a:extLst>
              </p14:cNvPr>
              <p14:cNvContentPartPr/>
              <p14:nvPr/>
            </p14:nvContentPartPr>
            <p14:xfrm>
              <a:off x="10664656" y="5200805"/>
              <a:ext cx="100080" cy="137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391D8F-E415-4F32-88C4-3A8615D64F6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50256" y="5186405"/>
                <a:ext cx="1281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191AA4C-CFF9-461F-85E8-F4805A43784F}"/>
                  </a:ext>
                </a:extLst>
              </p14:cNvPr>
              <p14:cNvContentPartPr/>
              <p14:nvPr/>
            </p14:nvContentPartPr>
            <p14:xfrm>
              <a:off x="11362696" y="5350925"/>
              <a:ext cx="295560" cy="384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191AA4C-CFF9-461F-85E8-F4805A4378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48296" y="5336525"/>
                <a:ext cx="3236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325DF73-30F3-48C6-AF58-A7C2E055C387}"/>
                  </a:ext>
                </a:extLst>
              </p14:cNvPr>
              <p14:cNvContentPartPr/>
              <p14:nvPr/>
            </p14:nvContentPartPr>
            <p14:xfrm>
              <a:off x="10232656" y="5508605"/>
              <a:ext cx="720720" cy="237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325DF73-30F3-48C6-AF58-A7C2E055C3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18256" y="5494205"/>
                <a:ext cx="748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13F199B-8589-4550-ACD1-9ADCD64D4C35}"/>
                  </a:ext>
                </a:extLst>
              </p14:cNvPr>
              <p14:cNvContentPartPr/>
              <p14:nvPr/>
            </p14:nvContentPartPr>
            <p14:xfrm>
              <a:off x="5775856" y="5125925"/>
              <a:ext cx="4242600" cy="1690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13F199B-8589-4550-ACD1-9ADCD64D4C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61456" y="5111525"/>
                <a:ext cx="4270680" cy="1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AEF4C9F-757D-4A1C-8C4B-9C5A7A19C2A3}"/>
                  </a:ext>
                </a:extLst>
              </p14:cNvPr>
              <p14:cNvContentPartPr/>
              <p14:nvPr/>
            </p14:nvContentPartPr>
            <p14:xfrm>
              <a:off x="10418776" y="6056885"/>
              <a:ext cx="658080" cy="562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AEF4C9F-757D-4A1C-8C4B-9C5A7A19C2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04376" y="6042485"/>
                <a:ext cx="68616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8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A9A578-A732-4BE0-B823-273B562F10DD}"/>
                  </a:ext>
                </a:extLst>
              </p14:cNvPr>
              <p14:cNvContentPartPr/>
              <p14:nvPr/>
            </p14:nvContentPartPr>
            <p14:xfrm>
              <a:off x="976696" y="291125"/>
              <a:ext cx="4339080" cy="1912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A9A578-A732-4BE0-B823-273B562F1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96" y="276725"/>
                <a:ext cx="4367160" cy="19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4857BA8-5DCC-4417-B898-7029C609792C}"/>
                  </a:ext>
                </a:extLst>
              </p14:cNvPr>
              <p14:cNvContentPartPr/>
              <p14:nvPr/>
            </p14:nvContentPartPr>
            <p14:xfrm>
              <a:off x="7107136" y="893765"/>
              <a:ext cx="561240" cy="566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4857BA8-5DCC-4417-B898-7029C60979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2736" y="879365"/>
                <a:ext cx="5893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F1B857C-4AD6-47A9-A57A-8E9C59DBAF99}"/>
                  </a:ext>
                </a:extLst>
              </p14:cNvPr>
              <p14:cNvContentPartPr/>
              <p14:nvPr/>
            </p14:nvContentPartPr>
            <p14:xfrm>
              <a:off x="6648136" y="735365"/>
              <a:ext cx="503280" cy="507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F1B857C-4AD6-47A9-A57A-8E9C59DBAF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3736" y="720965"/>
                <a:ext cx="53136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3CBD035-CBB0-439A-B281-1E904E5CA959}"/>
                  </a:ext>
                </a:extLst>
              </p14:cNvPr>
              <p14:cNvContentPartPr/>
              <p14:nvPr/>
            </p14:nvContentPartPr>
            <p14:xfrm>
              <a:off x="8069776" y="198965"/>
              <a:ext cx="2620800" cy="1896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3CBD035-CBB0-439A-B281-1E904E5CA9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55376" y="184565"/>
                <a:ext cx="2648880" cy="19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492840-444B-4E1C-8675-9A5CB07323B5}"/>
                  </a:ext>
                </a:extLst>
              </p14:cNvPr>
              <p14:cNvContentPartPr/>
              <p14:nvPr/>
            </p14:nvContentPartPr>
            <p14:xfrm>
              <a:off x="7169416" y="2458685"/>
              <a:ext cx="2563920" cy="816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492840-444B-4E1C-8675-9A5CB07323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5016" y="2444285"/>
                <a:ext cx="2592000" cy="8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51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C72DF1-576C-4381-B2CA-B4EBE1DB10F8}"/>
                  </a:ext>
                </a:extLst>
              </p14:cNvPr>
              <p14:cNvContentPartPr/>
              <p14:nvPr/>
            </p14:nvContentPartPr>
            <p14:xfrm>
              <a:off x="1240113" y="490233"/>
              <a:ext cx="1036080" cy="51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C72DF1-576C-4381-B2CA-B4EBE1DB1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713" y="475833"/>
                <a:ext cx="10641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755830-DAB9-4B38-9F53-9A48F1DB2766}"/>
                  </a:ext>
                </a:extLst>
              </p14:cNvPr>
              <p14:cNvContentPartPr/>
              <p14:nvPr/>
            </p14:nvContentPartPr>
            <p14:xfrm>
              <a:off x="4441233" y="778953"/>
              <a:ext cx="921960" cy="261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755830-DAB9-4B38-9F53-9A48F1DB27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6833" y="764553"/>
                <a:ext cx="950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395C73-F525-48D1-868B-B0476277ADB5}"/>
                  </a:ext>
                </a:extLst>
              </p14:cNvPr>
              <p14:cNvContentPartPr/>
              <p14:nvPr/>
            </p14:nvContentPartPr>
            <p14:xfrm>
              <a:off x="2807913" y="530553"/>
              <a:ext cx="1203840" cy="467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395C73-F525-48D1-868B-B0476277AD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3513" y="516153"/>
                <a:ext cx="12319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0CBBE0-4C42-4075-A843-F746EEAA3469}"/>
                  </a:ext>
                </a:extLst>
              </p14:cNvPr>
              <p14:cNvContentPartPr/>
              <p14:nvPr/>
            </p14:nvContentPartPr>
            <p14:xfrm>
              <a:off x="6444633" y="478713"/>
              <a:ext cx="109440" cy="12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0CBBE0-4C42-4075-A843-F746EEAA34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0233" y="464313"/>
                <a:ext cx="1375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E67DB8F-F157-4BD8-A649-147B81DB4E91}"/>
                  </a:ext>
                </a:extLst>
              </p14:cNvPr>
              <p14:cNvContentPartPr/>
              <p14:nvPr/>
            </p14:nvContentPartPr>
            <p14:xfrm>
              <a:off x="7397913" y="496353"/>
              <a:ext cx="1107360" cy="92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E67DB8F-F157-4BD8-A649-147B81DB4E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3513" y="481953"/>
                <a:ext cx="113544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F35C90-D09D-4B5E-9F52-DA5741CE4587}"/>
                  </a:ext>
                </a:extLst>
              </p14:cNvPr>
              <p14:cNvContentPartPr/>
              <p14:nvPr/>
            </p14:nvContentPartPr>
            <p14:xfrm>
              <a:off x="5941353" y="750513"/>
              <a:ext cx="783000" cy="281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F35C90-D09D-4B5E-9F52-DA5741CE45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6953" y="736113"/>
                <a:ext cx="8110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D89B94B-89FC-4081-8470-BA79606D7D79}"/>
                  </a:ext>
                </a:extLst>
              </p14:cNvPr>
              <p14:cNvContentPartPr/>
              <p14:nvPr/>
            </p14:nvContentPartPr>
            <p14:xfrm>
              <a:off x="8963193" y="536313"/>
              <a:ext cx="1010880" cy="54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D89B94B-89FC-4081-8470-BA79606D7D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8793" y="521913"/>
                <a:ext cx="10389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B2A64E-0413-43CA-9647-0E285B9B398C}"/>
                  </a:ext>
                </a:extLst>
              </p14:cNvPr>
              <p14:cNvContentPartPr/>
              <p14:nvPr/>
            </p14:nvContentPartPr>
            <p14:xfrm>
              <a:off x="934473" y="1899273"/>
              <a:ext cx="746640" cy="270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B2A64E-0413-43CA-9647-0E285B9B39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0073" y="1884873"/>
                <a:ext cx="7747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1AB4F27-F72F-4081-B56D-87E8480A6A7E}"/>
                  </a:ext>
                </a:extLst>
              </p14:cNvPr>
              <p14:cNvContentPartPr/>
              <p14:nvPr/>
            </p14:nvContentPartPr>
            <p14:xfrm>
              <a:off x="420033" y="2410473"/>
              <a:ext cx="1404720" cy="393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1AB4F27-F72F-4081-B56D-87E8480A6A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633" y="2396073"/>
                <a:ext cx="14328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268261F-6B8E-4964-891A-BDCCEF0E3388}"/>
                  </a:ext>
                </a:extLst>
              </p14:cNvPr>
              <p14:cNvContentPartPr/>
              <p14:nvPr/>
            </p14:nvContentPartPr>
            <p14:xfrm>
              <a:off x="3768033" y="1698033"/>
              <a:ext cx="123840" cy="189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268261F-6B8E-4964-891A-BDCCEF0E33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633" y="1683633"/>
                <a:ext cx="151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4C4493D-7319-42DC-8802-AC8E1C834EA2}"/>
                  </a:ext>
                </a:extLst>
              </p14:cNvPr>
              <p14:cNvContentPartPr/>
              <p14:nvPr/>
            </p14:nvContentPartPr>
            <p14:xfrm>
              <a:off x="3536193" y="2004393"/>
              <a:ext cx="393480" cy="188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4C4493D-7319-42DC-8802-AC8E1C834E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1793" y="1989993"/>
                <a:ext cx="421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FE334D-F89B-4CB5-917B-1505D4315206}"/>
                  </a:ext>
                </a:extLst>
              </p14:cNvPr>
              <p14:cNvContentPartPr/>
              <p14:nvPr/>
            </p14:nvContentPartPr>
            <p14:xfrm>
              <a:off x="2452953" y="1677153"/>
              <a:ext cx="657360" cy="540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FE334D-F89B-4CB5-917B-1505D43152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8553" y="1662753"/>
                <a:ext cx="6854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6AE42F1-8FDE-4524-9CED-78F438EB2818}"/>
                  </a:ext>
                </a:extLst>
              </p14:cNvPr>
              <p14:cNvContentPartPr/>
              <p14:nvPr/>
            </p14:nvContentPartPr>
            <p14:xfrm>
              <a:off x="6102993" y="1786593"/>
              <a:ext cx="929880" cy="455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AE42F1-8FDE-4524-9CED-78F438EB28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8593" y="1772193"/>
                <a:ext cx="9579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F9B140B-EA83-4BB6-AC3A-25982477D414}"/>
                  </a:ext>
                </a:extLst>
              </p14:cNvPr>
              <p14:cNvContentPartPr/>
              <p14:nvPr/>
            </p14:nvContentPartPr>
            <p14:xfrm>
              <a:off x="4463553" y="1737993"/>
              <a:ext cx="1269360" cy="777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9B140B-EA83-4BB6-AC3A-25982477D4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49153" y="1723593"/>
                <a:ext cx="129744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A94DF9F-A0EE-48E9-9D4E-0043B8635B77}"/>
                  </a:ext>
                </a:extLst>
              </p14:cNvPr>
              <p14:cNvContentPartPr/>
              <p14:nvPr/>
            </p14:nvContentPartPr>
            <p14:xfrm>
              <a:off x="7508073" y="1821153"/>
              <a:ext cx="1233720" cy="813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A94DF9F-A0EE-48E9-9D4E-0043B8635B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3673" y="1806753"/>
                <a:ext cx="126180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812EF2A-6C2C-4688-B71F-CAFC96B03D05}"/>
                  </a:ext>
                </a:extLst>
              </p14:cNvPr>
              <p14:cNvContentPartPr/>
              <p14:nvPr/>
            </p14:nvContentPartPr>
            <p14:xfrm>
              <a:off x="10534593" y="1656273"/>
              <a:ext cx="790920" cy="605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812EF2A-6C2C-4688-B71F-CAFC96B03D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20193" y="1641873"/>
                <a:ext cx="8190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F7BF545-C0DF-4217-ABF3-DD7D5F7EC936}"/>
                  </a:ext>
                </a:extLst>
              </p14:cNvPr>
              <p14:cNvContentPartPr/>
              <p14:nvPr/>
            </p14:nvContentPartPr>
            <p14:xfrm>
              <a:off x="9149673" y="1808553"/>
              <a:ext cx="873720" cy="486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F7BF545-C0DF-4217-ABF3-DD7D5F7EC9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35273" y="1794153"/>
                <a:ext cx="9018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04EB0DF-54AC-46E8-BCF6-908ECCFFB2CA}"/>
                  </a:ext>
                </a:extLst>
              </p14:cNvPr>
              <p14:cNvContentPartPr/>
              <p14:nvPr/>
            </p14:nvContentPartPr>
            <p14:xfrm>
              <a:off x="2090433" y="2765793"/>
              <a:ext cx="8836560" cy="2735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04EB0DF-54AC-46E8-BCF6-908ECCFFB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76033" y="2751393"/>
                <a:ext cx="8864640" cy="27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9497F87-53AF-4377-8674-3DEC64D4CB19}"/>
                  </a:ext>
                </a:extLst>
              </p14:cNvPr>
              <p14:cNvContentPartPr/>
              <p14:nvPr/>
            </p14:nvContentPartPr>
            <p14:xfrm>
              <a:off x="4044153" y="3008793"/>
              <a:ext cx="4955760" cy="1371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9497F87-53AF-4377-8674-3DEC64D4CB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9753" y="2994393"/>
                <a:ext cx="4983840" cy="13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907CB94-1263-46D8-8820-D86AA25616BC}"/>
                  </a:ext>
                </a:extLst>
              </p14:cNvPr>
              <p14:cNvContentPartPr/>
              <p14:nvPr/>
            </p14:nvContentPartPr>
            <p14:xfrm>
              <a:off x="1322553" y="5915793"/>
              <a:ext cx="941760" cy="284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907CB94-1263-46D8-8820-D86AA25616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08153" y="5901393"/>
                <a:ext cx="9698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62D6AAB-AD4C-4F68-A659-4D3F000F9128}"/>
                  </a:ext>
                </a:extLst>
              </p14:cNvPr>
              <p14:cNvContentPartPr/>
              <p14:nvPr/>
            </p14:nvContentPartPr>
            <p14:xfrm>
              <a:off x="2720793" y="5569113"/>
              <a:ext cx="3318480" cy="9151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62D6AAB-AD4C-4F68-A659-4D3F000F91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6393" y="5554713"/>
                <a:ext cx="334656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9CC6626-8468-4610-A466-5DECFFC8B3D5}"/>
                  </a:ext>
                </a:extLst>
              </p14:cNvPr>
              <p14:cNvContentPartPr/>
              <p14:nvPr/>
            </p14:nvContentPartPr>
            <p14:xfrm>
              <a:off x="8617233" y="3777753"/>
              <a:ext cx="2122920" cy="584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9CC6626-8468-4610-A466-5DECFFC8B3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02833" y="3763353"/>
                <a:ext cx="215100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B5731DB-F057-433F-B10F-FB3102E24648}"/>
                  </a:ext>
                </a:extLst>
              </p14:cNvPr>
              <p14:cNvContentPartPr/>
              <p14:nvPr/>
            </p14:nvContentPartPr>
            <p14:xfrm>
              <a:off x="6572793" y="6026673"/>
              <a:ext cx="427320" cy="290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B5731DB-F057-433F-B10F-FB3102E246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58393" y="6012273"/>
                <a:ext cx="4554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AFA6889-3B17-43EE-AE45-4242B82EDD70}"/>
                  </a:ext>
                </a:extLst>
              </p14:cNvPr>
              <p14:cNvContentPartPr/>
              <p14:nvPr/>
            </p14:nvContentPartPr>
            <p14:xfrm>
              <a:off x="7533633" y="5765673"/>
              <a:ext cx="520200" cy="717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AFA6889-3B17-43EE-AE45-4242B82EDD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19233" y="5751273"/>
                <a:ext cx="54828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A201155-833C-4B71-9F51-0227AC5C25F3}"/>
                  </a:ext>
                </a:extLst>
              </p14:cNvPr>
              <p14:cNvContentPartPr/>
              <p14:nvPr/>
            </p14:nvContentPartPr>
            <p14:xfrm>
              <a:off x="8378913" y="5558673"/>
              <a:ext cx="2949840" cy="1047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A201155-833C-4B71-9F51-0227AC5C25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64513" y="5544273"/>
                <a:ext cx="2977920" cy="10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11590DB-F7E0-4042-9FBF-983172BD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440" y="532142"/>
            <a:ext cx="7572157" cy="68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DAA3A3-D4F1-46C7-9FBD-FA9C8667654C}"/>
                  </a:ext>
                </a:extLst>
              </p14:cNvPr>
              <p14:cNvContentPartPr/>
              <p14:nvPr/>
            </p14:nvContentPartPr>
            <p14:xfrm>
              <a:off x="7507260" y="712800"/>
              <a:ext cx="486720" cy="35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DAA3A3-D4F1-46C7-9FBD-FA9C86676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2860" y="698400"/>
                <a:ext cx="5148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472872-A37D-4820-91DB-3A1DAB3FF7C7}"/>
                  </a:ext>
                </a:extLst>
              </p14:cNvPr>
              <p14:cNvContentPartPr/>
              <p14:nvPr/>
            </p14:nvContentPartPr>
            <p14:xfrm>
              <a:off x="9402660" y="115704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472872-A37D-4820-91DB-3A1DAB3FF7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88260" y="114264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9A197A-ED5F-46EF-903B-E45DD950896D}"/>
                  </a:ext>
                </a:extLst>
              </p14:cNvPr>
              <p14:cNvContentPartPr/>
              <p14:nvPr/>
            </p14:nvContentPartPr>
            <p14:xfrm>
              <a:off x="8272980" y="664200"/>
              <a:ext cx="1203480" cy="344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9A197A-ED5F-46EF-903B-E45DD95089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58580" y="649800"/>
                <a:ext cx="1231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1C9D8C-7BFA-45B6-81B0-592F84BEC3A9}"/>
                  </a:ext>
                </a:extLst>
              </p14:cNvPr>
              <p14:cNvContentPartPr/>
              <p14:nvPr/>
            </p14:nvContentPartPr>
            <p14:xfrm>
              <a:off x="10357380" y="117180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1C9D8C-7BFA-45B6-81B0-592F84BEC3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42980" y="115740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C4CA04-B63F-4E05-8594-15B6334420F3}"/>
                  </a:ext>
                </a:extLst>
              </p14:cNvPr>
              <p14:cNvContentPartPr/>
              <p14:nvPr/>
            </p14:nvContentPartPr>
            <p14:xfrm>
              <a:off x="11279340" y="114660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C4CA04-B63F-4E05-8594-15B6334420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64940" y="113220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1533581-D197-47F1-ABB9-A94EF637080D}"/>
                  </a:ext>
                </a:extLst>
              </p14:cNvPr>
              <p14:cNvContentPartPr/>
              <p14:nvPr/>
            </p14:nvContentPartPr>
            <p14:xfrm>
              <a:off x="10905300" y="636840"/>
              <a:ext cx="462240" cy="355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1533581-D197-47F1-ABB9-A94EF63708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90900" y="622440"/>
                <a:ext cx="490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BC0098-1226-41D4-85AC-BC4F10E656A8}"/>
                  </a:ext>
                </a:extLst>
              </p14:cNvPr>
              <p14:cNvContentPartPr/>
              <p14:nvPr/>
            </p14:nvContentPartPr>
            <p14:xfrm>
              <a:off x="9724140" y="619200"/>
              <a:ext cx="875160" cy="362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BC0098-1226-41D4-85AC-BC4F10E656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09740" y="604800"/>
                <a:ext cx="903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D01552C-08D3-4A71-B263-22AE2E95FC5A}"/>
                  </a:ext>
                </a:extLst>
              </p14:cNvPr>
              <p14:cNvContentPartPr/>
              <p14:nvPr/>
            </p14:nvContentPartPr>
            <p14:xfrm>
              <a:off x="7535340" y="1326960"/>
              <a:ext cx="539280" cy="235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D01552C-08D3-4A71-B263-22AE2E95FC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20940" y="1312560"/>
                <a:ext cx="567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4C58654-50E3-40BA-8F44-D41E63B329C4}"/>
                  </a:ext>
                </a:extLst>
              </p14:cNvPr>
              <p14:cNvContentPartPr/>
              <p14:nvPr/>
            </p14:nvContentPartPr>
            <p14:xfrm>
              <a:off x="11326860" y="1348560"/>
              <a:ext cx="421560" cy="235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C58654-50E3-40BA-8F44-D41E63B329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312460" y="1334160"/>
                <a:ext cx="449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7A4FECD-3EB9-413D-AB46-BB1CF11F3759}"/>
                  </a:ext>
                </a:extLst>
              </p14:cNvPr>
              <p14:cNvContentPartPr/>
              <p14:nvPr/>
            </p14:nvContentPartPr>
            <p14:xfrm>
              <a:off x="10653300" y="1191240"/>
              <a:ext cx="360720" cy="330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7A4FECD-3EB9-413D-AB46-BB1CF11F37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38900" y="1176840"/>
                <a:ext cx="3888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EED7780-A674-4802-A606-6DE6D8BB1EA4}"/>
                  </a:ext>
                </a:extLst>
              </p14:cNvPr>
              <p14:cNvContentPartPr/>
              <p14:nvPr/>
            </p14:nvContentPartPr>
            <p14:xfrm>
              <a:off x="10021500" y="1371240"/>
              <a:ext cx="350640" cy="448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EED7780-A674-4802-A606-6DE6D8BB1E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07100" y="1356840"/>
                <a:ext cx="3787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24FABC4-F3C4-4C8E-B3AA-53C5D2BA8BA7}"/>
                  </a:ext>
                </a:extLst>
              </p14:cNvPr>
              <p14:cNvContentPartPr/>
              <p14:nvPr/>
            </p14:nvContentPartPr>
            <p14:xfrm>
              <a:off x="9253980" y="1251720"/>
              <a:ext cx="490680" cy="271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24FABC4-F3C4-4C8E-B3AA-53C5D2BA8BA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39580" y="1237320"/>
                <a:ext cx="518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329195-C8DA-4107-8D74-3617BD24EE13}"/>
                  </a:ext>
                </a:extLst>
              </p14:cNvPr>
              <p14:cNvContentPartPr/>
              <p14:nvPr/>
            </p14:nvContentPartPr>
            <p14:xfrm>
              <a:off x="8343540" y="1238400"/>
              <a:ext cx="598320" cy="299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4329195-C8DA-4107-8D74-3617BD24EE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29140" y="1224000"/>
                <a:ext cx="6264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B6C6C8-018B-4F51-9B94-58399977B5EC}"/>
                  </a:ext>
                </a:extLst>
              </p14:cNvPr>
              <p14:cNvContentPartPr/>
              <p14:nvPr/>
            </p14:nvContentPartPr>
            <p14:xfrm>
              <a:off x="8748900" y="1877040"/>
              <a:ext cx="200520" cy="210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B6C6C8-018B-4F51-9B94-58399977B5E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34500" y="1862640"/>
                <a:ext cx="228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A496F69-1AF7-4E7C-A736-3D727E3D96CD}"/>
                  </a:ext>
                </a:extLst>
              </p14:cNvPr>
              <p14:cNvContentPartPr/>
              <p14:nvPr/>
            </p14:nvContentPartPr>
            <p14:xfrm>
              <a:off x="7488180" y="1886760"/>
              <a:ext cx="1020600" cy="427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A496F69-1AF7-4E7C-A736-3D727E3D96C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73780" y="1872360"/>
                <a:ext cx="10486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982424F-7780-41AA-8720-FD2451D6AFDB}"/>
                  </a:ext>
                </a:extLst>
              </p14:cNvPr>
              <p14:cNvContentPartPr/>
              <p14:nvPr/>
            </p14:nvContentPartPr>
            <p14:xfrm>
              <a:off x="6200460" y="1824120"/>
              <a:ext cx="1069560" cy="454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982424F-7780-41AA-8720-FD2451D6AF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86060" y="1809720"/>
                <a:ext cx="10976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BEE7A53-0124-48B0-811E-E580E8324BB4}"/>
                  </a:ext>
                </a:extLst>
              </p14:cNvPr>
              <p14:cNvContentPartPr/>
              <p14:nvPr/>
            </p14:nvContentPartPr>
            <p14:xfrm>
              <a:off x="9180540" y="1862280"/>
              <a:ext cx="272520" cy="265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EE7A53-0124-48B0-811E-E580E8324BB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66140" y="1847880"/>
                <a:ext cx="300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1A044E3-C5B6-4455-A21E-FF66879B6621}"/>
                  </a:ext>
                </a:extLst>
              </p14:cNvPr>
              <p14:cNvContentPartPr/>
              <p14:nvPr/>
            </p14:nvContentPartPr>
            <p14:xfrm>
              <a:off x="4631580" y="1647360"/>
              <a:ext cx="1212120" cy="484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1A044E3-C5B6-4455-A21E-FF66879B662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17180" y="1632960"/>
                <a:ext cx="12402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6C7A449-5CBC-4879-A155-1461A905E43E}"/>
                  </a:ext>
                </a:extLst>
              </p14:cNvPr>
              <p14:cNvContentPartPr/>
              <p14:nvPr/>
            </p14:nvContentPartPr>
            <p14:xfrm>
              <a:off x="3821940" y="1780200"/>
              <a:ext cx="578520" cy="330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6C7A449-5CBC-4879-A155-1461A905E43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07540" y="1765800"/>
                <a:ext cx="6066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07E7491-1DB1-4BA4-A915-06C71C6E8F43}"/>
                  </a:ext>
                </a:extLst>
              </p14:cNvPr>
              <p14:cNvContentPartPr/>
              <p14:nvPr/>
            </p14:nvContentPartPr>
            <p14:xfrm>
              <a:off x="6729660" y="2874960"/>
              <a:ext cx="30600" cy="161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07E7491-1DB1-4BA4-A915-06C71C6E8F4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15260" y="2860560"/>
                <a:ext cx="58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234F5E4-F336-43A9-B37D-BBD8ED89F7C7}"/>
                  </a:ext>
                </a:extLst>
              </p14:cNvPr>
              <p14:cNvContentPartPr/>
              <p14:nvPr/>
            </p14:nvContentPartPr>
            <p14:xfrm>
              <a:off x="5401260" y="2642760"/>
              <a:ext cx="1048680" cy="369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234F5E4-F336-43A9-B37D-BBD8ED89F7C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86860" y="2628360"/>
                <a:ext cx="10767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0365358-8D05-42FE-8B40-DD21A55FF96D}"/>
                  </a:ext>
                </a:extLst>
              </p14:cNvPr>
              <p14:cNvContentPartPr/>
              <p14:nvPr/>
            </p14:nvContentPartPr>
            <p14:xfrm>
              <a:off x="7766460" y="2800440"/>
              <a:ext cx="167760" cy="8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0365358-8D05-42FE-8B40-DD21A55FF96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52060" y="2786040"/>
                <a:ext cx="195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8EC967-4104-4841-A658-E07545EF5595}"/>
                  </a:ext>
                </a:extLst>
              </p14:cNvPr>
              <p14:cNvContentPartPr/>
              <p14:nvPr/>
            </p14:nvContentPartPr>
            <p14:xfrm>
              <a:off x="7752780" y="2905200"/>
              <a:ext cx="201600" cy="7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8EC967-4104-4841-A658-E07545EF559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38380" y="2890800"/>
                <a:ext cx="2296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E69154D-DFFE-4222-BF6C-9B92094CA9B5}"/>
                  </a:ext>
                </a:extLst>
              </p14:cNvPr>
              <p14:cNvContentPartPr/>
              <p14:nvPr/>
            </p14:nvContentPartPr>
            <p14:xfrm>
              <a:off x="7857900" y="3422160"/>
              <a:ext cx="137880" cy="8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E69154D-DFFE-4222-BF6C-9B92094CA9B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43500" y="3407760"/>
                <a:ext cx="165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8A3BE10-70AB-4115-AE87-0D54F9A0859C}"/>
                  </a:ext>
                </a:extLst>
              </p14:cNvPr>
              <p14:cNvContentPartPr/>
              <p14:nvPr/>
            </p14:nvContentPartPr>
            <p14:xfrm>
              <a:off x="7809660" y="3535200"/>
              <a:ext cx="176400" cy="14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8A3BE10-70AB-4115-AE87-0D54F9A0859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95260" y="3520800"/>
                <a:ext cx="204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6DB62B3-B415-4556-A509-95849DF4D004}"/>
                  </a:ext>
                </a:extLst>
              </p14:cNvPr>
              <p14:cNvContentPartPr/>
              <p14:nvPr/>
            </p14:nvContentPartPr>
            <p14:xfrm>
              <a:off x="7096500" y="3208320"/>
              <a:ext cx="398880" cy="490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6DB62B3-B415-4556-A509-95849DF4D00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82100" y="3193920"/>
                <a:ext cx="4269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EAF5977-789D-478E-A830-AD5B750C3131}"/>
                  </a:ext>
                </a:extLst>
              </p14:cNvPr>
              <p14:cNvContentPartPr/>
              <p14:nvPr/>
            </p14:nvContentPartPr>
            <p14:xfrm>
              <a:off x="7075980" y="2486880"/>
              <a:ext cx="420480" cy="610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EAF5977-789D-478E-A830-AD5B750C31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61580" y="2472480"/>
                <a:ext cx="4485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37FBAD5-7828-4C74-B226-AC0FC748C873}"/>
                  </a:ext>
                </a:extLst>
              </p14:cNvPr>
              <p14:cNvContentPartPr/>
              <p14:nvPr/>
            </p14:nvContentPartPr>
            <p14:xfrm>
              <a:off x="8940420" y="4884120"/>
              <a:ext cx="3239280" cy="16225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37FBAD5-7828-4C74-B226-AC0FC748C8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926020" y="4869720"/>
                <a:ext cx="3267360" cy="16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8D3C0B1-0A91-4305-9D25-E861123BB0A8}"/>
                  </a:ext>
                </a:extLst>
              </p14:cNvPr>
              <p14:cNvContentPartPr/>
              <p14:nvPr/>
            </p14:nvContentPartPr>
            <p14:xfrm>
              <a:off x="11284740" y="5175000"/>
              <a:ext cx="68040" cy="133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8D3C0B1-0A91-4305-9D25-E861123BB0A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270340" y="5160600"/>
                <a:ext cx="961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D2D5474-72DC-4028-B5F1-6CA82E21758B}"/>
                  </a:ext>
                </a:extLst>
              </p14:cNvPr>
              <p14:cNvContentPartPr/>
              <p14:nvPr/>
            </p14:nvContentPartPr>
            <p14:xfrm>
              <a:off x="4599900" y="3944520"/>
              <a:ext cx="1175400" cy="686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D2D5474-72DC-4028-B5F1-6CA82E21758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85500" y="3930120"/>
                <a:ext cx="120348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53908D9-2587-4830-9D5A-D609A98ADEDC}"/>
                  </a:ext>
                </a:extLst>
              </p14:cNvPr>
              <p14:cNvContentPartPr/>
              <p14:nvPr/>
            </p14:nvContentPartPr>
            <p14:xfrm>
              <a:off x="8151300" y="2540880"/>
              <a:ext cx="2273040" cy="325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53908D9-2587-4830-9D5A-D609A98ADED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36900" y="2526464"/>
                <a:ext cx="2301120" cy="353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7421558-303F-452D-979F-2C9974EB5A23}"/>
                  </a:ext>
                </a:extLst>
              </p14:cNvPr>
              <p14:cNvContentPartPr/>
              <p14:nvPr/>
            </p14:nvContentPartPr>
            <p14:xfrm>
              <a:off x="8283780" y="3229560"/>
              <a:ext cx="1425960" cy="452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7421558-303F-452D-979F-2C9974EB5A2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269380" y="3215160"/>
                <a:ext cx="14540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6B4B17E-E90B-46F6-BA04-44BEB0E6DB1D}"/>
                  </a:ext>
                </a:extLst>
              </p14:cNvPr>
              <p14:cNvContentPartPr/>
              <p14:nvPr/>
            </p14:nvContentPartPr>
            <p14:xfrm>
              <a:off x="2456460" y="4573800"/>
              <a:ext cx="148320" cy="1839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6B4B17E-E90B-46F6-BA04-44BEB0E6DB1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42060" y="4559400"/>
                <a:ext cx="176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C342CBD-5787-4666-A98F-E98CA52A2B61}"/>
                  </a:ext>
                </a:extLst>
              </p14:cNvPr>
              <p14:cNvContentPartPr/>
              <p14:nvPr/>
            </p14:nvContentPartPr>
            <p14:xfrm>
              <a:off x="6440220" y="3825000"/>
              <a:ext cx="1444680" cy="5144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C342CBD-5787-4666-A98F-E98CA52A2B6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25820" y="3810600"/>
                <a:ext cx="14727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C46B3E1-849E-4881-9261-993BF00393E3}"/>
                  </a:ext>
                </a:extLst>
              </p14:cNvPr>
              <p14:cNvContentPartPr/>
              <p14:nvPr/>
            </p14:nvContentPartPr>
            <p14:xfrm>
              <a:off x="8128260" y="3865680"/>
              <a:ext cx="2007720" cy="3038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C46B3E1-849E-4881-9261-993BF00393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113860" y="3851280"/>
                <a:ext cx="2035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70A6140-0004-43F0-A0E3-D992B970EEA4}"/>
                  </a:ext>
                </a:extLst>
              </p14:cNvPr>
              <p14:cNvContentPartPr/>
              <p14:nvPr/>
            </p14:nvContentPartPr>
            <p14:xfrm>
              <a:off x="7826940" y="4652640"/>
              <a:ext cx="163080" cy="1015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70A6140-0004-43F0-A0E3-D992B970EEA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12540" y="4638240"/>
                <a:ext cx="1911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3293FEA-7497-4D5F-8041-59AAFF4716AA}"/>
                  </a:ext>
                </a:extLst>
              </p14:cNvPr>
              <p14:cNvContentPartPr/>
              <p14:nvPr/>
            </p14:nvContentPartPr>
            <p14:xfrm>
              <a:off x="6442740" y="4429080"/>
              <a:ext cx="1180080" cy="499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3293FEA-7497-4D5F-8041-59AAFF4716A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428340" y="4414680"/>
                <a:ext cx="12081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918807B-DD3C-4C33-8727-2B685131EF12}"/>
                  </a:ext>
                </a:extLst>
              </p14:cNvPr>
              <p14:cNvContentPartPr/>
              <p14:nvPr/>
            </p14:nvContentPartPr>
            <p14:xfrm>
              <a:off x="8321940" y="4442040"/>
              <a:ext cx="1375920" cy="3477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918807B-DD3C-4C33-8727-2B685131EF1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307540" y="4427640"/>
                <a:ext cx="14040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5D3C18-7410-4B6D-A98D-486395FF518F}"/>
                  </a:ext>
                </a:extLst>
              </p14:cNvPr>
              <p14:cNvContentPartPr/>
              <p14:nvPr/>
            </p14:nvContentPartPr>
            <p14:xfrm>
              <a:off x="3213540" y="4559400"/>
              <a:ext cx="227520" cy="2937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5D3C18-7410-4B6D-A98D-486395FF518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199140" y="4545000"/>
                <a:ext cx="2556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AA42584-34AF-4724-A7F6-8E9055348B04}"/>
                  </a:ext>
                </a:extLst>
              </p14:cNvPr>
              <p14:cNvContentPartPr/>
              <p14:nvPr/>
            </p14:nvContentPartPr>
            <p14:xfrm>
              <a:off x="7078140" y="5213160"/>
              <a:ext cx="149760" cy="97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AA42584-34AF-4724-A7F6-8E9055348B0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63740" y="5198760"/>
                <a:ext cx="1778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C418E39-5EBB-487A-89F5-156C23D07C5C}"/>
                  </a:ext>
                </a:extLst>
              </p14:cNvPr>
              <p14:cNvContentPartPr/>
              <p14:nvPr/>
            </p14:nvContentPartPr>
            <p14:xfrm>
              <a:off x="7087500" y="5355000"/>
              <a:ext cx="123840" cy="72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C418E39-5EBB-487A-89F5-156C23D07C5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073100" y="5340600"/>
                <a:ext cx="151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6933EAF-C6A4-419C-9D4F-B4B48E32E8B9}"/>
                  </a:ext>
                </a:extLst>
              </p14:cNvPr>
              <p14:cNvContentPartPr/>
              <p14:nvPr/>
            </p14:nvContentPartPr>
            <p14:xfrm>
              <a:off x="6401340" y="4962600"/>
              <a:ext cx="493560" cy="5983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6933EAF-C6A4-419C-9D4F-B4B48E32E8B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386940" y="4948200"/>
                <a:ext cx="52164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61FB887-1722-446A-8FD5-C6BE0B114DEB}"/>
                  </a:ext>
                </a:extLst>
              </p14:cNvPr>
              <p14:cNvContentPartPr/>
              <p14:nvPr/>
            </p14:nvContentPartPr>
            <p14:xfrm>
              <a:off x="7443900" y="5067720"/>
              <a:ext cx="150120" cy="3376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61FB887-1722-446A-8FD5-C6BE0B114DE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429500" y="5053320"/>
                <a:ext cx="1782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3474DB2-1851-4B02-B96F-4FA2B0E6A3AD}"/>
                  </a:ext>
                </a:extLst>
              </p14:cNvPr>
              <p14:cNvContentPartPr/>
              <p14:nvPr/>
            </p14:nvContentPartPr>
            <p14:xfrm>
              <a:off x="7051860" y="5866920"/>
              <a:ext cx="150840" cy="1321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3474DB2-1851-4B02-B96F-4FA2B0E6A3A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037460" y="5852520"/>
                <a:ext cx="1789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97DFA1AB-76A0-4386-8F0C-4FD5456385BE}"/>
                  </a:ext>
                </a:extLst>
              </p14:cNvPr>
              <p14:cNvContentPartPr/>
              <p14:nvPr/>
            </p14:nvContentPartPr>
            <p14:xfrm>
              <a:off x="6362100" y="5691960"/>
              <a:ext cx="470880" cy="5036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97DFA1AB-76A0-4386-8F0C-4FD5456385B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347700" y="5677560"/>
                <a:ext cx="49896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9F64420-1BA8-4C48-BB65-581C4B006784}"/>
                  </a:ext>
                </a:extLst>
              </p14:cNvPr>
              <p14:cNvContentPartPr/>
              <p14:nvPr/>
            </p14:nvContentPartPr>
            <p14:xfrm>
              <a:off x="7806420" y="5052240"/>
              <a:ext cx="820800" cy="3265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9F64420-1BA8-4C48-BB65-581C4B0067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92020" y="5037840"/>
                <a:ext cx="8488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3A1083E-0571-46FB-B430-6D09205A4AD9}"/>
                  </a:ext>
                </a:extLst>
              </p14:cNvPr>
              <p14:cNvContentPartPr/>
              <p14:nvPr/>
            </p14:nvContentPartPr>
            <p14:xfrm>
              <a:off x="7530660" y="5722920"/>
              <a:ext cx="1143000" cy="2750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3A1083E-0571-46FB-B430-6D09205A4AD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516260" y="5708520"/>
                <a:ext cx="1171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63656A1-05B6-4ABD-A29D-32D815557B02}"/>
                  </a:ext>
                </a:extLst>
              </p14:cNvPr>
              <p14:cNvContentPartPr/>
              <p14:nvPr/>
            </p14:nvContentPartPr>
            <p14:xfrm>
              <a:off x="5970060" y="5302080"/>
              <a:ext cx="165960" cy="648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63656A1-05B6-4ABD-A29D-32D815557B0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955660" y="5287680"/>
                <a:ext cx="1940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97DEE96-6502-48C5-B6AA-933A5B8D51AF}"/>
                  </a:ext>
                </a:extLst>
              </p14:cNvPr>
              <p14:cNvContentPartPr/>
              <p14:nvPr/>
            </p14:nvContentPartPr>
            <p14:xfrm>
              <a:off x="3356460" y="5167800"/>
              <a:ext cx="2774880" cy="10702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97DEE96-6502-48C5-B6AA-933A5B8D51A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42060" y="5153400"/>
                <a:ext cx="2802960" cy="10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77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7FCB6A-B043-41C6-86F9-98F6A1C9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440" y="532142"/>
            <a:ext cx="7572157" cy="68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35655C-C9A8-4975-891F-5AEDA587B9C7}"/>
                  </a:ext>
                </a:extLst>
              </p14:cNvPr>
              <p14:cNvContentPartPr/>
              <p14:nvPr/>
            </p14:nvContentPartPr>
            <p14:xfrm>
              <a:off x="6791220" y="3387420"/>
              <a:ext cx="85320" cy="150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35655C-C9A8-4975-891F-5AEDA587B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6820" y="3373020"/>
                <a:ext cx="113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D53DD4-B337-4656-8094-D59832BF0ADE}"/>
                  </a:ext>
                </a:extLst>
              </p14:cNvPr>
              <p14:cNvContentPartPr/>
              <p14:nvPr/>
            </p14:nvContentPartPr>
            <p14:xfrm>
              <a:off x="5293620" y="3082140"/>
              <a:ext cx="1294920" cy="104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D53DD4-B337-4656-8094-D59832BF0A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9220" y="3067740"/>
                <a:ext cx="132300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B421E0F-62BB-48B7-B65A-7E3779BF6007}"/>
                  </a:ext>
                </a:extLst>
              </p14:cNvPr>
              <p14:cNvContentPartPr/>
              <p14:nvPr/>
            </p14:nvContentPartPr>
            <p14:xfrm>
              <a:off x="6311340" y="1383660"/>
              <a:ext cx="143640" cy="134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B421E0F-62BB-48B7-B65A-7E3779BF60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6940" y="1369260"/>
                <a:ext cx="1717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F240827-C65E-48F2-8815-EA9E94550D42}"/>
                  </a:ext>
                </a:extLst>
              </p14:cNvPr>
              <p14:cNvContentPartPr/>
              <p14:nvPr/>
            </p14:nvContentPartPr>
            <p14:xfrm>
              <a:off x="5620140" y="1217700"/>
              <a:ext cx="434160" cy="449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F240827-C65E-48F2-8815-EA9E94550D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5740" y="1203300"/>
                <a:ext cx="4622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F14560-8D70-4F9C-9B36-7413A58CE35F}"/>
                  </a:ext>
                </a:extLst>
              </p14:cNvPr>
              <p14:cNvContentPartPr/>
              <p14:nvPr/>
            </p14:nvContentPartPr>
            <p14:xfrm>
              <a:off x="7806420" y="147978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F14560-8D70-4F9C-9B36-7413A58CE3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92020" y="146538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7F8602-EDBF-4AD6-A3C9-989C1F38949C}"/>
                  </a:ext>
                </a:extLst>
              </p14:cNvPr>
              <p14:cNvContentPartPr/>
              <p14:nvPr/>
            </p14:nvContentPartPr>
            <p14:xfrm>
              <a:off x="7969500" y="147006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7F8602-EDBF-4AD6-A3C9-989C1F3894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5100" y="145566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83FE918-6C9C-4F6E-BB39-1066C78283F1}"/>
                  </a:ext>
                </a:extLst>
              </p14:cNvPr>
              <p14:cNvContentPartPr/>
              <p14:nvPr/>
            </p14:nvContentPartPr>
            <p14:xfrm>
              <a:off x="8211780" y="1464300"/>
              <a:ext cx="87120" cy="2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83FE918-6C9C-4F6E-BB39-1066C78283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97380" y="1449900"/>
                <a:ext cx="115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8E7649-FC8A-4AB7-8408-E6FEAF4CD4C9}"/>
                  </a:ext>
                </a:extLst>
              </p14:cNvPr>
              <p14:cNvContentPartPr/>
              <p14:nvPr/>
            </p14:nvContentPartPr>
            <p14:xfrm>
              <a:off x="6607260" y="1251900"/>
              <a:ext cx="1049760" cy="269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8E7649-FC8A-4AB7-8408-E6FEAF4CD4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2860" y="1237500"/>
                <a:ext cx="10778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CE30049-03FE-414E-82AD-589BF1C2EEDE}"/>
                  </a:ext>
                </a:extLst>
              </p14:cNvPr>
              <p14:cNvContentPartPr/>
              <p14:nvPr/>
            </p14:nvContentPartPr>
            <p14:xfrm>
              <a:off x="6328260" y="2019420"/>
              <a:ext cx="145800" cy="7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CE30049-03FE-414E-82AD-589BF1C2EE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13860" y="2005020"/>
                <a:ext cx="1738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476B69-071F-436E-ADDD-77F71569DE7A}"/>
                  </a:ext>
                </a:extLst>
              </p14:cNvPr>
              <p14:cNvContentPartPr/>
              <p14:nvPr/>
            </p14:nvContentPartPr>
            <p14:xfrm>
              <a:off x="6347340" y="2127780"/>
              <a:ext cx="199800" cy="16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476B69-071F-436E-ADDD-77F71569DE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32940" y="2113380"/>
                <a:ext cx="227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902EB0-5BEC-47DA-9721-557D01BD0DDB}"/>
                  </a:ext>
                </a:extLst>
              </p14:cNvPr>
              <p14:cNvContentPartPr/>
              <p14:nvPr/>
            </p14:nvContentPartPr>
            <p14:xfrm>
              <a:off x="5583420" y="1816020"/>
              <a:ext cx="574920" cy="507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902EB0-5BEC-47DA-9721-557D01BD0D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9020" y="1801620"/>
                <a:ext cx="6030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23C2028-ED64-4630-8E50-22E27322E0DA}"/>
                  </a:ext>
                </a:extLst>
              </p14:cNvPr>
              <p14:cNvContentPartPr/>
              <p14:nvPr/>
            </p14:nvContentPartPr>
            <p14:xfrm>
              <a:off x="515340" y="3250260"/>
              <a:ext cx="693720" cy="707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23C2028-ED64-4630-8E50-22E27322E0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940" y="3235860"/>
                <a:ext cx="72180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91FBC29-B1EB-4051-87F5-42E4EFD8C25C}"/>
                  </a:ext>
                </a:extLst>
              </p14:cNvPr>
              <p14:cNvContentPartPr/>
              <p14:nvPr/>
            </p14:nvContentPartPr>
            <p14:xfrm>
              <a:off x="6745140" y="1868580"/>
              <a:ext cx="1806840" cy="330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91FBC29-B1EB-4051-87F5-42E4EFD8C2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30740" y="1854180"/>
                <a:ext cx="18349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F7C81F3-9DA8-4821-81B2-B21BA7439826}"/>
                  </a:ext>
                </a:extLst>
              </p14:cNvPr>
              <p14:cNvContentPartPr/>
              <p14:nvPr/>
            </p14:nvContentPartPr>
            <p14:xfrm>
              <a:off x="6450660" y="2552940"/>
              <a:ext cx="115920" cy="16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F7C81F3-9DA8-4821-81B2-B21BA74398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6260" y="2538540"/>
                <a:ext cx="144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C1AC732-E978-4DF7-A01F-136D8BCFCAF9}"/>
                  </a:ext>
                </a:extLst>
              </p14:cNvPr>
              <p14:cNvContentPartPr/>
              <p14:nvPr/>
            </p14:nvContentPartPr>
            <p14:xfrm>
              <a:off x="6481260" y="2663820"/>
              <a:ext cx="195120" cy="35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C1AC732-E978-4DF7-A01F-136D8BCFCA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66860" y="2649420"/>
                <a:ext cx="22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26ACCF-7B2A-4C83-8A71-FE80342CD995}"/>
                  </a:ext>
                </a:extLst>
              </p14:cNvPr>
              <p14:cNvContentPartPr/>
              <p14:nvPr/>
            </p14:nvContentPartPr>
            <p14:xfrm>
              <a:off x="5541660" y="2402460"/>
              <a:ext cx="679320" cy="514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26ACCF-7B2A-4C83-8A71-FE80342CD9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27260" y="2388060"/>
                <a:ext cx="7074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4EEEFE-BA10-4FEE-9783-2CCD0E4DA701}"/>
                  </a:ext>
                </a:extLst>
              </p14:cNvPr>
              <p14:cNvContentPartPr/>
              <p14:nvPr/>
            </p14:nvContentPartPr>
            <p14:xfrm>
              <a:off x="8230140" y="2610900"/>
              <a:ext cx="272880" cy="30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4EEEFE-BA10-4FEE-9783-2CCD0E4DA7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15740" y="2596500"/>
                <a:ext cx="300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8A8EC1E-46FD-4A4D-A7A3-FDE708E2BC84}"/>
                  </a:ext>
                </a:extLst>
              </p14:cNvPr>
              <p14:cNvContentPartPr/>
              <p14:nvPr/>
            </p14:nvContentPartPr>
            <p14:xfrm>
              <a:off x="6881940" y="2357820"/>
              <a:ext cx="1153440" cy="384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8A8EC1E-46FD-4A4D-A7A3-FDE708E2BC8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67540" y="2343420"/>
                <a:ext cx="11815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F2322BF-2500-430D-96EB-51B6DB9C5137}"/>
                  </a:ext>
                </a:extLst>
              </p14:cNvPr>
              <p14:cNvContentPartPr/>
              <p14:nvPr/>
            </p14:nvContentPartPr>
            <p14:xfrm>
              <a:off x="9035460" y="1234620"/>
              <a:ext cx="69120" cy="1418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F2322BF-2500-430D-96EB-51B6DB9C51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1060" y="1220220"/>
                <a:ext cx="97200" cy="14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C1D3FBA-81D0-4E3A-AB2E-914AE8914F41}"/>
                  </a:ext>
                </a:extLst>
              </p14:cNvPr>
              <p14:cNvContentPartPr/>
              <p14:nvPr/>
            </p14:nvContentPartPr>
            <p14:xfrm>
              <a:off x="10410660" y="1387260"/>
              <a:ext cx="155880" cy="13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C1D3FBA-81D0-4E3A-AB2E-914AE8914F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96260" y="1372860"/>
                <a:ext cx="1839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A864E24-009B-4583-A1E5-F565496676D0}"/>
                  </a:ext>
                </a:extLst>
              </p14:cNvPr>
              <p14:cNvContentPartPr/>
              <p14:nvPr/>
            </p14:nvContentPartPr>
            <p14:xfrm>
              <a:off x="10448100" y="1544940"/>
              <a:ext cx="148320" cy="2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A864E24-009B-4583-A1E5-F565496676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33700" y="1530540"/>
                <a:ext cx="176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3FC22B5-D42E-4BC3-8F96-893CDE5D8134}"/>
                  </a:ext>
                </a:extLst>
              </p14:cNvPr>
              <p14:cNvContentPartPr/>
              <p14:nvPr/>
            </p14:nvContentPartPr>
            <p14:xfrm>
              <a:off x="10790100" y="1171620"/>
              <a:ext cx="677520" cy="1261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3FC22B5-D42E-4BC3-8F96-893CDE5D81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75700" y="1157220"/>
                <a:ext cx="70560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441831C-9089-4638-9DA3-AE2E826A2164}"/>
                  </a:ext>
                </a:extLst>
              </p14:cNvPr>
              <p14:cNvContentPartPr/>
              <p14:nvPr/>
            </p14:nvContentPartPr>
            <p14:xfrm>
              <a:off x="10361340" y="1976940"/>
              <a:ext cx="257040" cy="200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441831C-9089-4638-9DA3-AE2E826A21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46940" y="1962540"/>
                <a:ext cx="2851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08EF0E4-24B4-4CCC-B8E7-8DFB5C8F250A}"/>
                  </a:ext>
                </a:extLst>
              </p14:cNvPr>
              <p14:cNvContentPartPr/>
              <p14:nvPr/>
            </p14:nvContentPartPr>
            <p14:xfrm>
              <a:off x="9521100" y="1117260"/>
              <a:ext cx="652680" cy="637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08EF0E4-24B4-4CCC-B8E7-8DFB5C8F25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06700" y="1102860"/>
                <a:ext cx="68076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5E01036-354D-415A-9AA9-7D6819B7172B}"/>
                  </a:ext>
                </a:extLst>
              </p14:cNvPr>
              <p14:cNvContentPartPr/>
              <p14:nvPr/>
            </p14:nvContentPartPr>
            <p14:xfrm>
              <a:off x="3466620" y="2669220"/>
              <a:ext cx="214920" cy="324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5E01036-354D-415A-9AA9-7D6819B717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52220" y="2654820"/>
                <a:ext cx="2430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B5CE3FF-464C-4143-8EB2-877EDE1F0F03}"/>
                  </a:ext>
                </a:extLst>
              </p14:cNvPr>
              <p14:cNvContentPartPr/>
              <p14:nvPr/>
            </p14:nvContentPartPr>
            <p14:xfrm>
              <a:off x="7445700" y="3075300"/>
              <a:ext cx="3663360" cy="1444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B5CE3FF-464C-4143-8EB2-877EDE1F0F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31300" y="3060900"/>
                <a:ext cx="3691440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6D2E1D2-3638-4319-95D8-59E5B7E5B92D}"/>
                  </a:ext>
                </a:extLst>
              </p14:cNvPr>
              <p14:cNvContentPartPr/>
              <p14:nvPr/>
            </p14:nvContentPartPr>
            <p14:xfrm>
              <a:off x="3817980" y="1979460"/>
              <a:ext cx="1449360" cy="1822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6D2E1D2-3638-4319-95D8-59E5B7E5B9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03580" y="1965060"/>
                <a:ext cx="1477440" cy="1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D2F354A-6D58-458B-A39C-F8B8122092CE}"/>
                  </a:ext>
                </a:extLst>
              </p14:cNvPr>
              <p14:cNvContentPartPr/>
              <p14:nvPr/>
            </p14:nvContentPartPr>
            <p14:xfrm>
              <a:off x="296100" y="1931220"/>
              <a:ext cx="466560" cy="108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D2F354A-6D58-458B-A39C-F8B8122092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1700" y="1916820"/>
                <a:ext cx="494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962742F-C4E6-4618-A141-FD3B22E90C45}"/>
                  </a:ext>
                </a:extLst>
              </p14:cNvPr>
              <p14:cNvContentPartPr/>
              <p14:nvPr/>
            </p14:nvContentPartPr>
            <p14:xfrm>
              <a:off x="480780" y="2308860"/>
              <a:ext cx="702360" cy="918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962742F-C4E6-4618-A141-FD3B22E90C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6380" y="2294460"/>
                <a:ext cx="730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90D58B3-D918-4958-8D54-1B1F086D63CB}"/>
                  </a:ext>
                </a:extLst>
              </p14:cNvPr>
              <p14:cNvContentPartPr/>
              <p14:nvPr/>
            </p14:nvContentPartPr>
            <p14:xfrm>
              <a:off x="2023020" y="1600020"/>
              <a:ext cx="1472040" cy="3657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90D58B3-D918-4958-8D54-1B1F086D63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08620" y="1585620"/>
                <a:ext cx="15001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C747769-72C1-4775-9121-27A5523B9E1B}"/>
                  </a:ext>
                </a:extLst>
              </p14:cNvPr>
              <p14:cNvContentPartPr/>
              <p14:nvPr/>
            </p14:nvContentPartPr>
            <p14:xfrm>
              <a:off x="1809900" y="2498580"/>
              <a:ext cx="141120" cy="1526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C747769-72C1-4775-9121-27A5523B9E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95500" y="2484180"/>
                <a:ext cx="169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E4B4687-8A6B-4BCE-91C9-008EA801D261}"/>
                  </a:ext>
                </a:extLst>
              </p14:cNvPr>
              <p14:cNvContentPartPr/>
              <p14:nvPr/>
            </p14:nvContentPartPr>
            <p14:xfrm>
              <a:off x="2008260" y="2131380"/>
              <a:ext cx="451800" cy="230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E4B4687-8A6B-4BCE-91C9-008EA801D2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93860" y="2116980"/>
                <a:ext cx="4798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4E6A9ED-8217-4EF4-AB23-84270B2CC3FE}"/>
                  </a:ext>
                </a:extLst>
              </p14:cNvPr>
              <p14:cNvContentPartPr/>
              <p14:nvPr/>
            </p14:nvContentPartPr>
            <p14:xfrm>
              <a:off x="2691180" y="2127780"/>
              <a:ext cx="774000" cy="195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4E6A9ED-8217-4EF4-AB23-84270B2CC3F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76780" y="2113380"/>
                <a:ext cx="802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88EA7CE-8BFF-4A49-ADB8-86B491A09320}"/>
                  </a:ext>
                </a:extLst>
              </p14:cNvPr>
              <p14:cNvContentPartPr/>
              <p14:nvPr/>
            </p14:nvContentPartPr>
            <p14:xfrm>
              <a:off x="1795860" y="2491380"/>
              <a:ext cx="1399680" cy="3762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88EA7CE-8BFF-4A49-ADB8-86B491A0932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81460" y="2476980"/>
                <a:ext cx="14277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04EB22E-1AD9-4EE7-AAC5-AA332755979D}"/>
                  </a:ext>
                </a:extLst>
              </p14:cNvPr>
              <p14:cNvContentPartPr/>
              <p14:nvPr/>
            </p14:nvContentPartPr>
            <p14:xfrm>
              <a:off x="5964120" y="5179830"/>
              <a:ext cx="389880" cy="169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04EB22E-1AD9-4EE7-AAC5-AA332755979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49720" y="5165430"/>
                <a:ext cx="417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547986E-8E7C-41E0-98C1-656A906709BD}"/>
                  </a:ext>
                </a:extLst>
              </p14:cNvPr>
              <p14:cNvContentPartPr/>
              <p14:nvPr/>
            </p14:nvContentPartPr>
            <p14:xfrm>
              <a:off x="7265520" y="5214030"/>
              <a:ext cx="238680" cy="10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547986E-8E7C-41E0-98C1-656A906709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51120" y="5199630"/>
                <a:ext cx="2667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86C19DC-61EF-4362-82E3-75313BBCCC3F}"/>
                  </a:ext>
                </a:extLst>
              </p14:cNvPr>
              <p14:cNvContentPartPr/>
              <p14:nvPr/>
            </p14:nvContentPartPr>
            <p14:xfrm>
              <a:off x="7292160" y="5346150"/>
              <a:ext cx="218160" cy="198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86C19DC-61EF-4362-82E3-75313BBCCC3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77760" y="5331750"/>
                <a:ext cx="2462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13ABBE2-3506-4E9A-8F39-15826EF29189}"/>
                  </a:ext>
                </a:extLst>
              </p14:cNvPr>
              <p14:cNvContentPartPr/>
              <p14:nvPr/>
            </p14:nvContentPartPr>
            <p14:xfrm>
              <a:off x="6591960" y="4912710"/>
              <a:ext cx="386640" cy="7200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13ABBE2-3506-4E9A-8F39-15826EF2918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77560" y="4898310"/>
                <a:ext cx="4147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8BFE362-7167-486D-84E2-4345BC12518A}"/>
                  </a:ext>
                </a:extLst>
              </p14:cNvPr>
              <p14:cNvContentPartPr/>
              <p14:nvPr/>
            </p14:nvContentPartPr>
            <p14:xfrm>
              <a:off x="8643600" y="5105670"/>
              <a:ext cx="309600" cy="2862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8BFE362-7167-486D-84E2-4345BC1251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29200" y="5091270"/>
                <a:ext cx="3376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719FEF8-1853-44E5-B828-FDEC775CE58D}"/>
                  </a:ext>
                </a:extLst>
              </p14:cNvPr>
              <p14:cNvContentPartPr/>
              <p14:nvPr/>
            </p14:nvContentPartPr>
            <p14:xfrm>
              <a:off x="7769880" y="4873830"/>
              <a:ext cx="587520" cy="892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719FEF8-1853-44E5-B828-FDEC775CE58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55480" y="4859430"/>
                <a:ext cx="61560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AFD4D72-8A4A-4149-AE42-A4A26C3DC193}"/>
                  </a:ext>
                </a:extLst>
              </p14:cNvPr>
              <p14:cNvContentPartPr/>
              <p14:nvPr/>
            </p14:nvContentPartPr>
            <p14:xfrm>
              <a:off x="10099080" y="5053110"/>
              <a:ext cx="491400" cy="2642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AFD4D72-8A4A-4149-AE42-A4A26C3DC19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84680" y="5038710"/>
                <a:ext cx="519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01FA226-8742-479D-BFC8-BA805F319099}"/>
                  </a:ext>
                </a:extLst>
              </p14:cNvPr>
              <p14:cNvContentPartPr/>
              <p14:nvPr/>
            </p14:nvContentPartPr>
            <p14:xfrm>
              <a:off x="7094880" y="6006750"/>
              <a:ext cx="311040" cy="1234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01FA226-8742-479D-BFC8-BA805F3190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80480" y="5992350"/>
                <a:ext cx="339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092E3E4-C4BD-4631-B325-15B4C7A0E033}"/>
                  </a:ext>
                </a:extLst>
              </p14:cNvPr>
              <p14:cNvContentPartPr/>
              <p14:nvPr/>
            </p14:nvContentPartPr>
            <p14:xfrm>
              <a:off x="9281880" y="4780230"/>
              <a:ext cx="502200" cy="781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092E3E4-C4BD-4631-B325-15B4C7A0E0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67480" y="4765830"/>
                <a:ext cx="5302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1D7E9EB-1DC6-48CB-A99F-6789931D53A0}"/>
                  </a:ext>
                </a:extLst>
              </p14:cNvPr>
              <p14:cNvContentPartPr/>
              <p14:nvPr/>
            </p14:nvContentPartPr>
            <p14:xfrm>
              <a:off x="8580960" y="5917830"/>
              <a:ext cx="227520" cy="2361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1D7E9EB-1DC6-48CB-A99F-6789931D53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66560" y="5903430"/>
                <a:ext cx="255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5279595-4A3F-49A7-8F9C-8DF83A311CA6}"/>
                  </a:ext>
                </a:extLst>
              </p14:cNvPr>
              <p14:cNvContentPartPr/>
              <p14:nvPr/>
            </p14:nvContentPartPr>
            <p14:xfrm>
              <a:off x="7886520" y="5770230"/>
              <a:ext cx="408600" cy="6004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5279595-4A3F-49A7-8F9C-8DF83A311C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72120" y="5755830"/>
                <a:ext cx="4366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B372D5E-822F-4684-9AD2-43ACE1E6F19E}"/>
                  </a:ext>
                </a:extLst>
              </p14:cNvPr>
              <p14:cNvContentPartPr/>
              <p14:nvPr/>
            </p14:nvContentPartPr>
            <p14:xfrm>
              <a:off x="9095760" y="5689230"/>
              <a:ext cx="411840" cy="6260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B372D5E-822F-4684-9AD2-43ACE1E6F19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81360" y="5674830"/>
                <a:ext cx="43992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8AA7855-691D-432A-90BE-97B9589957F7}"/>
                  </a:ext>
                </a:extLst>
              </p14:cNvPr>
              <p14:cNvContentPartPr/>
              <p14:nvPr/>
            </p14:nvContentPartPr>
            <p14:xfrm>
              <a:off x="9855360" y="5773830"/>
              <a:ext cx="1476360" cy="7405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8AA7855-691D-432A-90BE-97B9589957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40960" y="5759430"/>
                <a:ext cx="1504440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83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AB2C49-2D72-4855-AEC1-61F454EE3F81}"/>
                  </a:ext>
                </a:extLst>
              </p14:cNvPr>
              <p14:cNvContentPartPr/>
              <p14:nvPr/>
            </p14:nvContentPartPr>
            <p14:xfrm>
              <a:off x="1434240" y="13712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AB2C49-2D72-4855-AEC1-61F454EE3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840" y="135684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B7F427-4C62-489B-83F1-0D5897AF9F93}"/>
                  </a:ext>
                </a:extLst>
              </p14:cNvPr>
              <p14:cNvContentPartPr/>
              <p14:nvPr/>
            </p14:nvContentPartPr>
            <p14:xfrm>
              <a:off x="1427400" y="15732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B7F427-4C62-489B-83F1-0D5897AF9F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000" y="1558800"/>
                <a:ext cx="28440" cy="28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F9FF69-765A-4AB7-93FB-3C1DED7AE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139" y="1130979"/>
            <a:ext cx="7313295" cy="4596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01A6CD-BA88-42BB-9614-7219045315DB}"/>
                  </a:ext>
                </a:extLst>
              </p14:cNvPr>
              <p14:cNvContentPartPr/>
              <p14:nvPr/>
            </p14:nvContentPartPr>
            <p14:xfrm>
              <a:off x="564840" y="1211760"/>
              <a:ext cx="597960" cy="47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01A6CD-BA88-42BB-9614-7219045315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440" y="1197360"/>
                <a:ext cx="6260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E56FF9-997E-44E3-96D0-A2360F652817}"/>
                  </a:ext>
                </a:extLst>
              </p14:cNvPr>
              <p14:cNvContentPartPr/>
              <p14:nvPr/>
            </p14:nvContentPartPr>
            <p14:xfrm>
              <a:off x="7120800" y="3745080"/>
              <a:ext cx="1797120" cy="150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E56FF9-997E-44E3-96D0-A2360F6528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6400" y="3730680"/>
                <a:ext cx="1825200" cy="15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DB9750-BFA8-4027-971C-450FC6322063}"/>
                  </a:ext>
                </a:extLst>
              </p14:cNvPr>
              <p14:cNvContentPartPr/>
              <p14:nvPr/>
            </p14:nvContentPartPr>
            <p14:xfrm>
              <a:off x="7473240" y="1337760"/>
              <a:ext cx="1436040" cy="1921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DB9750-BFA8-4027-971C-450FC63220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58840" y="1323360"/>
                <a:ext cx="1464120" cy="19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1EFD5F2-EC45-414F-8681-FEAA06C1EFB7}"/>
                  </a:ext>
                </a:extLst>
              </p14:cNvPr>
              <p14:cNvContentPartPr/>
              <p14:nvPr/>
            </p14:nvContentPartPr>
            <p14:xfrm>
              <a:off x="108720" y="2051640"/>
              <a:ext cx="1198800" cy="1010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1EFD5F2-EC45-414F-8681-FEAA06C1E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20" y="2037240"/>
                <a:ext cx="122688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BC2553-2450-45BB-A412-E8DACA42E50E}"/>
                  </a:ext>
                </a:extLst>
              </p14:cNvPr>
              <p14:cNvContentPartPr/>
              <p14:nvPr/>
            </p14:nvContentPartPr>
            <p14:xfrm>
              <a:off x="1356840" y="4192560"/>
              <a:ext cx="275040" cy="1356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BC2553-2450-45BB-A412-E8DACA42E5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2440" y="4178160"/>
                <a:ext cx="30312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4E0480D-A470-4ADA-8611-3DE6BD1F0109}"/>
                  </a:ext>
                </a:extLst>
              </p14:cNvPr>
              <p14:cNvContentPartPr/>
              <p14:nvPr/>
            </p14:nvContentPartPr>
            <p14:xfrm>
              <a:off x="140040" y="4173480"/>
              <a:ext cx="869040" cy="547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4E0480D-A470-4ADA-8611-3DE6BD1F01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640" y="4159080"/>
                <a:ext cx="8971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3190FFB-BEB7-401B-95E4-0EC591A1CDBB}"/>
                  </a:ext>
                </a:extLst>
              </p14:cNvPr>
              <p14:cNvContentPartPr/>
              <p14:nvPr/>
            </p14:nvContentPartPr>
            <p14:xfrm>
              <a:off x="137880" y="4887360"/>
              <a:ext cx="939600" cy="1202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3190FFB-BEB7-401B-95E4-0EC591A1C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480" y="4872960"/>
                <a:ext cx="967680" cy="12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81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16FDA-CEDA-4A72-8CB7-9B6A34AD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39" y="102279"/>
            <a:ext cx="7313295" cy="4596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888259-7DC5-4C00-82BC-18BF02A449E8}"/>
                  </a:ext>
                </a:extLst>
              </p14:cNvPr>
              <p14:cNvContentPartPr/>
              <p14:nvPr/>
            </p14:nvContentPartPr>
            <p14:xfrm>
              <a:off x="6751200" y="710010"/>
              <a:ext cx="1194120" cy="36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888259-7DC5-4C00-82BC-18BF02A449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6800" y="695610"/>
                <a:ext cx="1222200" cy="36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019EDB-3F33-4F39-B68A-5FF5D1A1ED4A}"/>
                  </a:ext>
                </a:extLst>
              </p14:cNvPr>
              <p14:cNvContentPartPr/>
              <p14:nvPr/>
            </p14:nvContentPartPr>
            <p14:xfrm>
              <a:off x="6544920" y="1490850"/>
              <a:ext cx="220680" cy="61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019EDB-3F33-4F39-B68A-5FF5D1A1ED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0520" y="1476450"/>
                <a:ext cx="24876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AF40D3-253D-402A-B670-803C95DB44A2}"/>
                  </a:ext>
                </a:extLst>
              </p14:cNvPr>
              <p14:cNvContentPartPr/>
              <p14:nvPr/>
            </p14:nvContentPartPr>
            <p14:xfrm>
              <a:off x="6331440" y="4135410"/>
              <a:ext cx="303840" cy="193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AF40D3-253D-402A-B670-803C95DB4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17040" y="4121010"/>
                <a:ext cx="33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9A8A56-6D55-4BC8-8589-73C71DA96D29}"/>
                  </a:ext>
                </a:extLst>
              </p14:cNvPr>
              <p14:cNvContentPartPr/>
              <p14:nvPr/>
            </p14:nvContentPartPr>
            <p14:xfrm>
              <a:off x="1439760" y="4788810"/>
              <a:ext cx="836640" cy="58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9A8A56-6D55-4BC8-8589-73C71DA96D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5360" y="4774410"/>
                <a:ext cx="86472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E0ADB3-DA7E-463C-B8CC-BD9D749B2A40}"/>
                  </a:ext>
                </a:extLst>
              </p14:cNvPr>
              <p14:cNvContentPartPr/>
              <p14:nvPr/>
            </p14:nvContentPartPr>
            <p14:xfrm>
              <a:off x="9071040" y="68490"/>
              <a:ext cx="3047040" cy="1263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E0ADB3-DA7E-463C-B8CC-BD9D749B2A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56640" y="54090"/>
                <a:ext cx="3075120" cy="12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7D1056C-0CBF-44F6-B1CA-679D77A0A84F}"/>
                  </a:ext>
                </a:extLst>
              </p14:cNvPr>
              <p14:cNvContentPartPr/>
              <p14:nvPr/>
            </p14:nvContentPartPr>
            <p14:xfrm>
              <a:off x="997320" y="1503090"/>
              <a:ext cx="236160" cy="170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7D1056C-0CBF-44F6-B1CA-679D77A0A8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2920" y="1488690"/>
                <a:ext cx="2642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BA5816-66C4-49F3-A618-8CEB5A04EB6B}"/>
                  </a:ext>
                </a:extLst>
              </p14:cNvPr>
              <p14:cNvContentPartPr/>
              <p14:nvPr/>
            </p14:nvContentPartPr>
            <p14:xfrm>
              <a:off x="882840" y="1887210"/>
              <a:ext cx="285480" cy="149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BA5816-66C4-49F3-A618-8CEB5A04EB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8440" y="1872810"/>
                <a:ext cx="313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6925FA-2001-455D-B384-F0D762EFCEE5}"/>
                  </a:ext>
                </a:extLst>
              </p14:cNvPr>
              <p14:cNvContentPartPr/>
              <p14:nvPr/>
            </p14:nvContentPartPr>
            <p14:xfrm>
              <a:off x="10904880" y="546930"/>
              <a:ext cx="1122840" cy="108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6925FA-2001-455D-B384-F0D762EFCE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90480" y="532530"/>
                <a:ext cx="115092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7CE189A-77F7-4D7B-9A98-02EB674E84C0}"/>
                  </a:ext>
                </a:extLst>
              </p14:cNvPr>
              <p14:cNvContentPartPr/>
              <p14:nvPr/>
            </p14:nvContentPartPr>
            <p14:xfrm>
              <a:off x="9351840" y="583650"/>
              <a:ext cx="1246680" cy="1182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7CE189A-77F7-4D7B-9A98-02EB674E84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440" y="569250"/>
                <a:ext cx="127476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8BF3828-B7A4-4D64-80BE-F53B22DEA7A4}"/>
                  </a:ext>
                </a:extLst>
              </p14:cNvPr>
              <p14:cNvContentPartPr/>
              <p14:nvPr/>
            </p14:nvContentPartPr>
            <p14:xfrm>
              <a:off x="2427240" y="4816530"/>
              <a:ext cx="1451520" cy="412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8BF3828-B7A4-4D64-80BE-F53B22DEA7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2840" y="4802130"/>
                <a:ext cx="14796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FD47F7C-9673-4A59-B7F1-8CE3FCBB7F4F}"/>
                  </a:ext>
                </a:extLst>
              </p14:cNvPr>
              <p14:cNvContentPartPr/>
              <p14:nvPr/>
            </p14:nvContentPartPr>
            <p14:xfrm>
              <a:off x="1410960" y="5527890"/>
              <a:ext cx="574920" cy="689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FD47F7C-9673-4A59-B7F1-8CE3FCBB7F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96560" y="5513490"/>
                <a:ext cx="60300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3878F0C-7FB6-44BF-A501-2E591887D833}"/>
                  </a:ext>
                </a:extLst>
              </p14:cNvPr>
              <p14:cNvContentPartPr/>
              <p14:nvPr/>
            </p14:nvContentPartPr>
            <p14:xfrm>
              <a:off x="2225280" y="5630850"/>
              <a:ext cx="1769760" cy="448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3878F0C-7FB6-44BF-A501-2E591887D8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10880" y="5616450"/>
                <a:ext cx="17978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AB13830-8DC4-4A4C-A752-846E0E9D640B}"/>
                  </a:ext>
                </a:extLst>
              </p14:cNvPr>
              <p14:cNvContentPartPr/>
              <p14:nvPr/>
            </p14:nvContentPartPr>
            <p14:xfrm>
              <a:off x="4335240" y="4775130"/>
              <a:ext cx="3369960" cy="1457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AB13830-8DC4-4A4C-A752-846E0E9D64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20840" y="4760730"/>
                <a:ext cx="3398040" cy="14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685AD57-3277-4EBD-AB80-81AD5B2C008C}"/>
                  </a:ext>
                </a:extLst>
              </p14:cNvPr>
              <p14:cNvContentPartPr/>
              <p14:nvPr/>
            </p14:nvContentPartPr>
            <p14:xfrm>
              <a:off x="7996800" y="5126490"/>
              <a:ext cx="34920" cy="189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685AD57-3277-4EBD-AB80-81AD5B2C00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2400" y="5112090"/>
                <a:ext cx="63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A594F46-E77C-4438-BE7E-04061D6FAE80}"/>
                  </a:ext>
                </a:extLst>
              </p14:cNvPr>
              <p14:cNvContentPartPr/>
              <p14:nvPr/>
            </p14:nvContentPartPr>
            <p14:xfrm>
              <a:off x="8235840" y="4383450"/>
              <a:ext cx="2579400" cy="1319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A594F46-E77C-4438-BE7E-04061D6FAE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21440" y="4369050"/>
                <a:ext cx="2607480" cy="13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5CF241B-0AFB-4F6E-B1A5-536801391A2B}"/>
                  </a:ext>
                </a:extLst>
              </p14:cNvPr>
              <p14:cNvContentPartPr/>
              <p14:nvPr/>
            </p14:nvContentPartPr>
            <p14:xfrm>
              <a:off x="7957200" y="5695650"/>
              <a:ext cx="2548440" cy="11700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5CF241B-0AFB-4F6E-B1A5-536801391A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42800" y="5681250"/>
                <a:ext cx="2576520" cy="11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94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F5DD1D-7D80-4A1D-8269-359BB714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39" y="102279"/>
            <a:ext cx="7313295" cy="4596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BFBA703-E090-41F6-9317-D793478E1B36}"/>
                  </a:ext>
                </a:extLst>
              </p14:cNvPr>
              <p14:cNvContentPartPr/>
              <p14:nvPr/>
            </p14:nvContentPartPr>
            <p14:xfrm>
              <a:off x="8091840" y="2642130"/>
              <a:ext cx="810000" cy="516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BFBA703-E090-41F6-9317-D793478E1B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7440" y="2627730"/>
                <a:ext cx="8380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2D4E1A-0D2D-49EA-80B3-57237AC41511}"/>
                  </a:ext>
                </a:extLst>
              </p14:cNvPr>
              <p14:cNvContentPartPr/>
              <p14:nvPr/>
            </p14:nvContentPartPr>
            <p14:xfrm>
              <a:off x="3250920" y="2395530"/>
              <a:ext cx="4779360" cy="172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2D4E1A-0D2D-49EA-80B3-57237AC415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6520" y="2381130"/>
                <a:ext cx="480744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DDF9FC-62B6-4608-9233-6A4F15461B60}"/>
                  </a:ext>
                </a:extLst>
              </p14:cNvPr>
              <p14:cNvContentPartPr/>
              <p14:nvPr/>
            </p14:nvContentPartPr>
            <p14:xfrm>
              <a:off x="1603560" y="4878090"/>
              <a:ext cx="3677040" cy="1267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DDF9FC-62B6-4608-9233-6A4F15461B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9160" y="4863690"/>
                <a:ext cx="370512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734F38A-2444-45A4-9AEA-83C31635EDEC}"/>
                  </a:ext>
                </a:extLst>
              </p14:cNvPr>
              <p14:cNvContentPartPr/>
              <p14:nvPr/>
            </p14:nvContentPartPr>
            <p14:xfrm>
              <a:off x="6065760" y="4727250"/>
              <a:ext cx="534960" cy="373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734F38A-2444-45A4-9AEA-83C31635ED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51360" y="4712850"/>
                <a:ext cx="563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9C562FD-ABF8-4D4D-B596-CC6AE780E18D}"/>
                  </a:ext>
                </a:extLst>
              </p14:cNvPr>
              <p14:cNvContentPartPr/>
              <p14:nvPr/>
            </p14:nvContentPartPr>
            <p14:xfrm>
              <a:off x="1068240" y="3722850"/>
              <a:ext cx="178200" cy="83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9C562FD-ABF8-4D4D-B596-CC6AE780E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3840" y="3708450"/>
                <a:ext cx="206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73DE9F2-208B-4653-B880-D665CF565930}"/>
                  </a:ext>
                </a:extLst>
              </p14:cNvPr>
              <p14:cNvContentPartPr/>
              <p14:nvPr/>
            </p14:nvContentPartPr>
            <p14:xfrm>
              <a:off x="981120" y="4033890"/>
              <a:ext cx="231480" cy="141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73DE9F2-208B-4653-B880-D665CF5659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6720" y="4019490"/>
                <a:ext cx="259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C16EAA5-BCA4-4CC3-A141-9C7E1C970627}"/>
                  </a:ext>
                </a:extLst>
              </p14:cNvPr>
              <p14:cNvContentPartPr/>
              <p14:nvPr/>
            </p14:nvContentPartPr>
            <p14:xfrm>
              <a:off x="1020720" y="4424490"/>
              <a:ext cx="257040" cy="128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C16EAA5-BCA4-4CC3-A141-9C7E1C9706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6320" y="4410050"/>
                <a:ext cx="285120" cy="156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E851C7F-113C-43C7-89FD-9D4BFD1AC24A}"/>
                  </a:ext>
                </a:extLst>
              </p14:cNvPr>
              <p14:cNvContentPartPr/>
              <p14:nvPr/>
            </p14:nvContentPartPr>
            <p14:xfrm>
              <a:off x="9465600" y="4809330"/>
              <a:ext cx="964440" cy="341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E851C7F-113C-43C7-89FD-9D4BFD1AC2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1200" y="4794930"/>
                <a:ext cx="9925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68FE8A2-7D4C-41B2-90B6-747B261A7FAF}"/>
                  </a:ext>
                </a:extLst>
              </p14:cNvPr>
              <p14:cNvContentPartPr/>
              <p14:nvPr/>
            </p14:nvContentPartPr>
            <p14:xfrm>
              <a:off x="10730280" y="4729770"/>
              <a:ext cx="516960" cy="368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68FE8A2-7D4C-41B2-90B6-747B261A7F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15880" y="4715370"/>
                <a:ext cx="5450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D304904-2A81-4139-A99A-CFEF6D5B7441}"/>
                  </a:ext>
                </a:extLst>
              </p14:cNvPr>
              <p14:cNvContentPartPr/>
              <p14:nvPr/>
            </p14:nvContentPartPr>
            <p14:xfrm>
              <a:off x="6080160" y="4730490"/>
              <a:ext cx="2758680" cy="1247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D304904-2A81-4139-A99A-CFEF6D5B74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65760" y="4716090"/>
                <a:ext cx="2786760" cy="12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F984BE0-CDD3-4398-B1AD-53DD09B94B86}"/>
                  </a:ext>
                </a:extLst>
              </p14:cNvPr>
              <p14:cNvContentPartPr/>
              <p14:nvPr/>
            </p14:nvContentPartPr>
            <p14:xfrm>
              <a:off x="7456440" y="6161490"/>
              <a:ext cx="1332720" cy="367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F984BE0-CDD3-4398-B1AD-53DD09B94B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42040" y="6147090"/>
                <a:ext cx="13608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8BEA6D6-9783-48C2-9BAA-985D57986D5E}"/>
                  </a:ext>
                </a:extLst>
              </p14:cNvPr>
              <p14:cNvContentPartPr/>
              <p14:nvPr/>
            </p14:nvContentPartPr>
            <p14:xfrm>
              <a:off x="6008160" y="6130890"/>
              <a:ext cx="1142280" cy="500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8BEA6D6-9783-48C2-9BAA-985D57986D5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93760" y="6116490"/>
                <a:ext cx="11703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3C25F55-C7CD-4ADF-828E-F35781EA3408}"/>
                  </a:ext>
                </a:extLst>
              </p14:cNvPr>
              <p14:cNvContentPartPr/>
              <p14:nvPr/>
            </p14:nvContentPartPr>
            <p14:xfrm>
              <a:off x="8518080" y="293130"/>
              <a:ext cx="1221480" cy="600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3C25F55-C7CD-4ADF-828E-F35781EA34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03680" y="278730"/>
                <a:ext cx="12495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88F0704-E381-4BB7-8DFD-0F339D6A8A85}"/>
                  </a:ext>
                </a:extLst>
              </p14:cNvPr>
              <p14:cNvContentPartPr/>
              <p14:nvPr/>
            </p14:nvContentPartPr>
            <p14:xfrm>
              <a:off x="10118280" y="247050"/>
              <a:ext cx="914400" cy="659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88F0704-E381-4BB7-8DFD-0F339D6A8A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03880" y="232650"/>
                <a:ext cx="9424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D22B4DE-F71F-4FCE-BD5A-75F637C5F7C7}"/>
                  </a:ext>
                </a:extLst>
              </p14:cNvPr>
              <p14:cNvContentPartPr/>
              <p14:nvPr/>
            </p14:nvContentPartPr>
            <p14:xfrm>
              <a:off x="8458320" y="1243530"/>
              <a:ext cx="1365480" cy="686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D22B4DE-F71F-4FCE-BD5A-75F637C5F7C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43920" y="1229130"/>
                <a:ext cx="139356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4398F77-8A32-40DA-B664-E66028A5BF1E}"/>
                  </a:ext>
                </a:extLst>
              </p14:cNvPr>
              <p14:cNvContentPartPr/>
              <p14:nvPr/>
            </p14:nvContentPartPr>
            <p14:xfrm>
              <a:off x="10162920" y="1855170"/>
              <a:ext cx="693000" cy="281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4398F77-8A32-40DA-B664-E66028A5BF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148520" y="1840770"/>
                <a:ext cx="7210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91BB10F-2B65-45D6-A7F3-7027C64145BE}"/>
                  </a:ext>
                </a:extLst>
              </p14:cNvPr>
              <p14:cNvContentPartPr/>
              <p14:nvPr/>
            </p14:nvContentPartPr>
            <p14:xfrm>
              <a:off x="10048440" y="1126530"/>
              <a:ext cx="895320" cy="590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91BB10F-2B65-45D6-A7F3-7027C64145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34040" y="1112130"/>
                <a:ext cx="9234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4641B50-2328-4461-AED1-351D4689508B}"/>
                  </a:ext>
                </a:extLst>
              </p14:cNvPr>
              <p14:cNvContentPartPr/>
              <p14:nvPr/>
            </p14:nvContentPartPr>
            <p14:xfrm>
              <a:off x="6268800" y="4178250"/>
              <a:ext cx="209160" cy="171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4641B50-2328-4461-AED1-351D4689508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54400" y="4163850"/>
                <a:ext cx="237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FD6E30E-1591-48B9-8FE9-C66EE35DCB13}"/>
                  </a:ext>
                </a:extLst>
              </p14:cNvPr>
              <p14:cNvContentPartPr/>
              <p14:nvPr/>
            </p14:nvContentPartPr>
            <p14:xfrm>
              <a:off x="9689520" y="2490570"/>
              <a:ext cx="219600" cy="150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FD6E30E-1591-48B9-8FE9-C66EE35DCB1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675120" y="2476170"/>
                <a:ext cx="2476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AC778DC-81D0-4EB8-B471-DD7DE1DCEED6}"/>
                  </a:ext>
                </a:extLst>
              </p14:cNvPr>
              <p14:cNvContentPartPr/>
              <p14:nvPr/>
            </p14:nvContentPartPr>
            <p14:xfrm>
              <a:off x="10114320" y="2271330"/>
              <a:ext cx="987120" cy="739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AC778DC-81D0-4EB8-B471-DD7DE1DCEE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99920" y="2256930"/>
                <a:ext cx="1015200" cy="7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93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DAD4BE-3FF6-4168-B066-1F30A57D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39" y="102279"/>
            <a:ext cx="7313295" cy="4596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984EF-351A-4085-A698-9A9315DEEAF3}"/>
                  </a:ext>
                </a:extLst>
              </p14:cNvPr>
              <p14:cNvContentPartPr/>
              <p14:nvPr/>
            </p14:nvContentPartPr>
            <p14:xfrm>
              <a:off x="1354440" y="2501370"/>
              <a:ext cx="1192680" cy="5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984EF-351A-4085-A698-9A9315DEEA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0040" y="2486970"/>
                <a:ext cx="12207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6315D4-A673-4C44-96BE-0596513C5844}"/>
                  </a:ext>
                </a:extLst>
              </p14:cNvPr>
              <p14:cNvContentPartPr/>
              <p14:nvPr/>
            </p14:nvContentPartPr>
            <p14:xfrm>
              <a:off x="8383080" y="351810"/>
              <a:ext cx="3339000" cy="821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6315D4-A673-4C44-96BE-0596513C58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8680" y="337410"/>
                <a:ext cx="336708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A20F33-732F-4A63-AEAA-2F6B8E056951}"/>
                  </a:ext>
                </a:extLst>
              </p14:cNvPr>
              <p14:cNvContentPartPr/>
              <p14:nvPr/>
            </p14:nvContentPartPr>
            <p14:xfrm>
              <a:off x="3965400" y="2471130"/>
              <a:ext cx="223920" cy="343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A20F33-732F-4A63-AEAA-2F6B8E0569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1000" y="2456730"/>
                <a:ext cx="2520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31B9EC-D09B-4CCC-BFF1-D982A37E6A0B}"/>
                  </a:ext>
                </a:extLst>
              </p14:cNvPr>
              <p14:cNvContentPartPr/>
              <p14:nvPr/>
            </p14:nvContentPartPr>
            <p14:xfrm>
              <a:off x="8532360" y="1471410"/>
              <a:ext cx="893520" cy="55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31B9EC-D09B-4CCC-BFF1-D982A37E6A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7960" y="1457010"/>
                <a:ext cx="9216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B897C5-ECDC-4971-B282-A7EDB7EC22CB}"/>
                  </a:ext>
                </a:extLst>
              </p14:cNvPr>
              <p14:cNvContentPartPr/>
              <p14:nvPr/>
            </p14:nvContentPartPr>
            <p14:xfrm>
              <a:off x="9833040" y="1420290"/>
              <a:ext cx="1639080" cy="652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B897C5-ECDC-4971-B282-A7EDB7EC22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18640" y="1405890"/>
                <a:ext cx="1667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433BEE3-494F-4C5C-8AB4-7502D77062C5}"/>
                  </a:ext>
                </a:extLst>
              </p14:cNvPr>
              <p14:cNvContentPartPr/>
              <p14:nvPr/>
            </p14:nvContentPartPr>
            <p14:xfrm>
              <a:off x="4929120" y="2166930"/>
              <a:ext cx="1259640" cy="295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433BEE3-494F-4C5C-8AB4-7502D7706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14720" y="2152530"/>
                <a:ext cx="12877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8ED9F7-7BCD-452E-8F4A-709A23648E7A}"/>
                  </a:ext>
                </a:extLst>
              </p14:cNvPr>
              <p14:cNvContentPartPr/>
              <p14:nvPr/>
            </p14:nvContentPartPr>
            <p14:xfrm>
              <a:off x="7145640" y="1372770"/>
              <a:ext cx="517320" cy="79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8ED9F7-7BCD-452E-8F4A-709A23648E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31240" y="1358370"/>
                <a:ext cx="54540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1CD464-771C-45C3-8F20-68EA05BB1413}"/>
                  </a:ext>
                </a:extLst>
              </p14:cNvPr>
              <p14:cNvContentPartPr/>
              <p14:nvPr/>
            </p14:nvContentPartPr>
            <p14:xfrm>
              <a:off x="6850800" y="3453210"/>
              <a:ext cx="1107000" cy="577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1CD464-771C-45C3-8F20-68EA05BB14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6400" y="3438810"/>
                <a:ext cx="11350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CF2CF4-32A6-4F9A-B823-2C7787803C3A}"/>
                  </a:ext>
                </a:extLst>
              </p14:cNvPr>
              <p14:cNvContentPartPr/>
              <p14:nvPr/>
            </p14:nvContentPartPr>
            <p14:xfrm>
              <a:off x="8952840" y="4244850"/>
              <a:ext cx="226440" cy="117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CF2CF4-32A6-4F9A-B823-2C7787803C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38440" y="4230450"/>
                <a:ext cx="2545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5A3ED4-492C-4350-8E27-CAFC30FD162C}"/>
                  </a:ext>
                </a:extLst>
              </p14:cNvPr>
              <p14:cNvContentPartPr/>
              <p14:nvPr/>
            </p14:nvContentPartPr>
            <p14:xfrm>
              <a:off x="9693000" y="3125250"/>
              <a:ext cx="862560" cy="558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5A3ED4-492C-4350-8E27-CAFC30FD16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78600" y="3110850"/>
                <a:ext cx="8906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3C0FB3-9F03-4869-BECA-EE565A72E8C7}"/>
                  </a:ext>
                </a:extLst>
              </p14:cNvPr>
              <p14:cNvContentPartPr/>
              <p14:nvPr/>
            </p14:nvContentPartPr>
            <p14:xfrm>
              <a:off x="9142560" y="2322450"/>
              <a:ext cx="1422720" cy="621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3C0FB3-9F03-4869-BECA-EE565A72E8C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28160" y="2308050"/>
                <a:ext cx="14508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69A615A-4056-4848-96C6-EF4F9923FBFE}"/>
                  </a:ext>
                </a:extLst>
              </p14:cNvPr>
              <p14:cNvContentPartPr/>
              <p14:nvPr/>
            </p14:nvContentPartPr>
            <p14:xfrm>
              <a:off x="9622440" y="3763170"/>
              <a:ext cx="1556280" cy="542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69A615A-4056-4848-96C6-EF4F9923FB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08040" y="3748770"/>
                <a:ext cx="15843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DCB0C93-2EF0-4B3E-8685-FCA8EC9C01B2}"/>
                  </a:ext>
                </a:extLst>
              </p14:cNvPr>
              <p14:cNvContentPartPr/>
              <p14:nvPr/>
            </p14:nvContentPartPr>
            <p14:xfrm>
              <a:off x="9547920" y="4505130"/>
              <a:ext cx="1541520" cy="455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DCB0C93-2EF0-4B3E-8685-FCA8EC9C01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33520" y="4490730"/>
                <a:ext cx="15696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BA87919-3F32-454D-B70D-DE0E9C03CBCB}"/>
                  </a:ext>
                </a:extLst>
              </p14:cNvPr>
              <p14:cNvContentPartPr/>
              <p14:nvPr/>
            </p14:nvContentPartPr>
            <p14:xfrm>
              <a:off x="4173480" y="3728250"/>
              <a:ext cx="227160" cy="107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BA87919-3F32-454D-B70D-DE0E9C03CB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59080" y="3713850"/>
                <a:ext cx="255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D044B9E-0684-4620-A2B2-AFDC8BFBF584}"/>
                  </a:ext>
                </a:extLst>
              </p14:cNvPr>
              <p14:cNvContentPartPr/>
              <p14:nvPr/>
            </p14:nvContentPartPr>
            <p14:xfrm>
              <a:off x="4279680" y="4468050"/>
              <a:ext cx="178200" cy="95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D044B9E-0684-4620-A2B2-AFDC8BFBF5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65280" y="4453650"/>
                <a:ext cx="2062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364F0CF-C2EB-401C-B143-549BEAD963A5}"/>
                  </a:ext>
                </a:extLst>
              </p14:cNvPr>
              <p14:cNvContentPartPr/>
              <p14:nvPr/>
            </p14:nvContentPartPr>
            <p14:xfrm>
              <a:off x="1343880" y="4949370"/>
              <a:ext cx="909000" cy="600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364F0CF-C2EB-401C-B143-549BEAD963A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29480" y="4934970"/>
                <a:ext cx="9370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174A284-165F-4DAD-A074-9C02ADABDF8A}"/>
                  </a:ext>
                </a:extLst>
              </p14:cNvPr>
              <p14:cNvContentPartPr/>
              <p14:nvPr/>
            </p14:nvContentPartPr>
            <p14:xfrm>
              <a:off x="1926000" y="4878450"/>
              <a:ext cx="182160" cy="176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174A284-165F-4DAD-A074-9C02ADABDF8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11600" y="4864050"/>
                <a:ext cx="2102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3CD8EF5-8757-4A0E-BB82-B21A786A698B}"/>
                  </a:ext>
                </a:extLst>
              </p14:cNvPr>
              <p14:cNvContentPartPr/>
              <p14:nvPr/>
            </p14:nvContentPartPr>
            <p14:xfrm>
              <a:off x="2691000" y="5143410"/>
              <a:ext cx="1089360" cy="391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3CD8EF5-8757-4A0E-BB82-B21A786A698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76600" y="5129010"/>
                <a:ext cx="1117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8CE7779-3A16-4FDE-AC95-EAEA259FCC7F}"/>
                  </a:ext>
                </a:extLst>
              </p14:cNvPr>
              <p14:cNvContentPartPr/>
              <p14:nvPr/>
            </p14:nvContentPartPr>
            <p14:xfrm>
              <a:off x="6112440" y="4284450"/>
              <a:ext cx="298440" cy="268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8CE7779-3A16-4FDE-AC95-EAEA259FCC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98040" y="4270050"/>
                <a:ext cx="326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1B1DE97-CBA3-4BF3-B792-0E8317F9A58E}"/>
                  </a:ext>
                </a:extLst>
              </p14:cNvPr>
              <p14:cNvContentPartPr/>
              <p14:nvPr/>
            </p14:nvContentPartPr>
            <p14:xfrm>
              <a:off x="894240" y="2656170"/>
              <a:ext cx="335520" cy="178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1B1DE97-CBA3-4BF3-B792-0E8317F9A58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9840" y="2641770"/>
                <a:ext cx="363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5E72744-8842-4FAD-8D21-BBEB4DFE1861}"/>
                  </a:ext>
                </a:extLst>
              </p14:cNvPr>
              <p14:cNvContentPartPr/>
              <p14:nvPr/>
            </p14:nvContentPartPr>
            <p14:xfrm>
              <a:off x="4235040" y="5316930"/>
              <a:ext cx="7560" cy="7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5E72744-8842-4FAD-8D21-BBEB4DFE186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40" y="5302530"/>
                <a:ext cx="35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9A94C7A-54FB-4657-A3CF-CBD0FBFA0468}"/>
                  </a:ext>
                </a:extLst>
              </p14:cNvPr>
              <p14:cNvContentPartPr/>
              <p14:nvPr/>
            </p14:nvContentPartPr>
            <p14:xfrm>
              <a:off x="4259880" y="5476050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9A94C7A-54FB-4657-A3CF-CBD0FBFA04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45480" y="546165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40A34DD-B150-4164-92D3-EFB39593ED98}"/>
                  </a:ext>
                </a:extLst>
              </p14:cNvPr>
              <p14:cNvContentPartPr/>
              <p14:nvPr/>
            </p14:nvContentPartPr>
            <p14:xfrm>
              <a:off x="4739040" y="4995090"/>
              <a:ext cx="1956960" cy="536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40A34DD-B150-4164-92D3-EFB39593ED9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724640" y="4980690"/>
                <a:ext cx="19850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18C7A10-2D2D-476D-9527-1FD72F3F3F18}"/>
                  </a:ext>
                </a:extLst>
              </p14:cNvPr>
              <p14:cNvContentPartPr/>
              <p14:nvPr/>
            </p14:nvContentPartPr>
            <p14:xfrm>
              <a:off x="7086240" y="5076450"/>
              <a:ext cx="1140120" cy="870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18C7A10-2D2D-476D-9527-1FD72F3F3F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71840" y="5062050"/>
                <a:ext cx="116820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DA34CF6-E5EB-4E91-900A-53251556775B}"/>
                  </a:ext>
                </a:extLst>
              </p14:cNvPr>
              <p14:cNvContentPartPr/>
              <p14:nvPr/>
            </p14:nvContentPartPr>
            <p14:xfrm>
              <a:off x="3841560" y="6212250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DA34CF6-E5EB-4E91-900A-53251556775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27160" y="619785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61922C3-1F15-4885-AD73-A4FF543D2DB3}"/>
                  </a:ext>
                </a:extLst>
              </p14:cNvPr>
              <p14:cNvContentPartPr/>
              <p14:nvPr/>
            </p14:nvContentPartPr>
            <p14:xfrm>
              <a:off x="3837960" y="6361650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61922C3-1F15-4885-AD73-A4FF543D2DB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23560" y="634725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85E0026-8424-43AA-9889-FF130E3F44C1}"/>
                  </a:ext>
                </a:extLst>
              </p14:cNvPr>
              <p14:cNvContentPartPr/>
              <p14:nvPr/>
            </p14:nvContentPartPr>
            <p14:xfrm>
              <a:off x="1106640" y="5934330"/>
              <a:ext cx="2175840" cy="8636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85E0026-8424-43AA-9889-FF130E3F44C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92240" y="5919930"/>
                <a:ext cx="220392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3588874-6CA0-466B-9358-CD0E1C89E9D3}"/>
                  </a:ext>
                </a:extLst>
              </p14:cNvPr>
              <p14:cNvContentPartPr/>
              <p14:nvPr/>
            </p14:nvContentPartPr>
            <p14:xfrm>
              <a:off x="4140000" y="5910210"/>
              <a:ext cx="2311560" cy="811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3588874-6CA0-466B-9358-CD0E1C89E9D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25600" y="5895810"/>
                <a:ext cx="233964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85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0AA0AA-AB03-4665-A310-933C1A6F7C07}"/>
                  </a:ext>
                </a:extLst>
              </p14:cNvPr>
              <p14:cNvContentPartPr/>
              <p14:nvPr/>
            </p14:nvContentPartPr>
            <p14:xfrm>
              <a:off x="1094760" y="302130"/>
              <a:ext cx="939960" cy="65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0AA0AA-AB03-4665-A310-933C1A6F7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87730"/>
                <a:ext cx="968040" cy="6822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5F3C23C-A5A4-445E-BF58-72CCE94E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302130"/>
            <a:ext cx="8601075" cy="6229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823254-B1B7-4209-B432-DA65C13F6728}"/>
                  </a:ext>
                </a:extLst>
              </p14:cNvPr>
              <p14:cNvContentPartPr/>
              <p14:nvPr/>
            </p14:nvContentPartPr>
            <p14:xfrm>
              <a:off x="4607640" y="2478690"/>
              <a:ext cx="538560" cy="198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823254-B1B7-4209-B432-DA65C13F67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3240" y="2464290"/>
                <a:ext cx="566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D21EFC-43CC-4DB9-BDF3-9F055D654B21}"/>
                  </a:ext>
                </a:extLst>
              </p14:cNvPr>
              <p14:cNvContentPartPr/>
              <p14:nvPr/>
            </p14:nvContentPartPr>
            <p14:xfrm>
              <a:off x="4593600" y="2920410"/>
              <a:ext cx="740160" cy="284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D21EFC-43CC-4DB9-BDF3-9F055D654B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9200" y="2906010"/>
                <a:ext cx="7682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52EAA5-8583-4F09-ACBD-480E1EBFDC61}"/>
                  </a:ext>
                </a:extLst>
              </p14:cNvPr>
              <p14:cNvContentPartPr/>
              <p14:nvPr/>
            </p14:nvContentPartPr>
            <p14:xfrm>
              <a:off x="6550920" y="2410290"/>
              <a:ext cx="452520" cy="221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52EAA5-8583-4F09-ACBD-480E1EBFDC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6520" y="2395890"/>
                <a:ext cx="480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01CE84-5947-4681-9A40-03A42B4B4981}"/>
                  </a:ext>
                </a:extLst>
              </p14:cNvPr>
              <p14:cNvContentPartPr/>
              <p14:nvPr/>
            </p14:nvContentPartPr>
            <p14:xfrm>
              <a:off x="6557760" y="2818890"/>
              <a:ext cx="432000" cy="288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01CE84-5947-4681-9A40-03A42B4B49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43360" y="2804490"/>
                <a:ext cx="4600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90841F-857D-42CA-A134-50AC75B66DE4}"/>
                  </a:ext>
                </a:extLst>
              </p14:cNvPr>
              <p14:cNvContentPartPr/>
              <p14:nvPr/>
            </p14:nvContentPartPr>
            <p14:xfrm>
              <a:off x="9006840" y="1078650"/>
              <a:ext cx="1376640" cy="1357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90841F-857D-42CA-A134-50AC75B66D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92440" y="1064250"/>
                <a:ext cx="140472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892B77-6F8F-48D6-855D-41474C61D86C}"/>
                  </a:ext>
                </a:extLst>
              </p14:cNvPr>
              <p14:cNvContentPartPr/>
              <p14:nvPr/>
            </p14:nvContentPartPr>
            <p14:xfrm>
              <a:off x="9014040" y="3014370"/>
              <a:ext cx="2354760" cy="556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892B77-6F8F-48D6-855D-41474C61D8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99640" y="2999970"/>
                <a:ext cx="238284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40D2F1-E842-48E5-9193-DCD24E771DD6}"/>
                  </a:ext>
                </a:extLst>
              </p14:cNvPr>
              <p14:cNvContentPartPr/>
              <p14:nvPr/>
            </p14:nvContentPartPr>
            <p14:xfrm>
              <a:off x="1765080" y="3433770"/>
              <a:ext cx="609840" cy="309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40D2F1-E842-48E5-9193-DCD24E771D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0680" y="3419370"/>
                <a:ext cx="6379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EE67E0-B5F6-40D8-9DF9-7873175E934B}"/>
                  </a:ext>
                </a:extLst>
              </p14:cNvPr>
              <p14:cNvContentPartPr/>
              <p14:nvPr/>
            </p14:nvContentPartPr>
            <p14:xfrm>
              <a:off x="4298400" y="3591810"/>
              <a:ext cx="494280" cy="364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EE67E0-B5F6-40D8-9DF9-7873175E93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84000" y="3577410"/>
                <a:ext cx="522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FA529BE-2C54-4130-B192-EC8C3A5667BD}"/>
                  </a:ext>
                </a:extLst>
              </p14:cNvPr>
              <p14:cNvContentPartPr/>
              <p14:nvPr/>
            </p14:nvContentPartPr>
            <p14:xfrm>
              <a:off x="4907160" y="5060250"/>
              <a:ext cx="578160" cy="302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FA529BE-2C54-4130-B192-EC8C3A5667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2760" y="5045850"/>
                <a:ext cx="6062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30CF57C-9AFC-48EE-8CED-38D38FC8AF6D}"/>
                  </a:ext>
                </a:extLst>
              </p14:cNvPr>
              <p14:cNvContentPartPr/>
              <p14:nvPr/>
            </p14:nvContentPartPr>
            <p14:xfrm>
              <a:off x="4816080" y="5577570"/>
              <a:ext cx="647640" cy="250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30CF57C-9AFC-48EE-8CED-38D38FC8AF6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01680" y="5563170"/>
                <a:ext cx="6757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6D6EDC-429B-44FE-B95F-8CB27C2F8F70}"/>
                  </a:ext>
                </a:extLst>
              </p14:cNvPr>
              <p14:cNvContentPartPr/>
              <p14:nvPr/>
            </p14:nvContentPartPr>
            <p14:xfrm>
              <a:off x="5115240" y="6047370"/>
              <a:ext cx="228600" cy="126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6D6EDC-429B-44FE-B95F-8CB27C2F8F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00840" y="6032970"/>
                <a:ext cx="256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EEDB29C-D360-4E49-89C6-0A24E1541755}"/>
                  </a:ext>
                </a:extLst>
              </p14:cNvPr>
              <p14:cNvContentPartPr/>
              <p14:nvPr/>
            </p14:nvContentPartPr>
            <p14:xfrm>
              <a:off x="4819680" y="6023610"/>
              <a:ext cx="63000" cy="212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EEDB29C-D360-4E49-89C6-0A24E154175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05280" y="6009210"/>
                <a:ext cx="91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44D60B-978A-47D4-9305-270EF742265A}"/>
                  </a:ext>
                </a:extLst>
              </p14:cNvPr>
              <p14:cNvContentPartPr/>
              <p14:nvPr/>
            </p14:nvContentPartPr>
            <p14:xfrm>
              <a:off x="4443840" y="6424650"/>
              <a:ext cx="1487160" cy="35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44D60B-978A-47D4-9305-270EF74226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29440" y="6410250"/>
                <a:ext cx="15152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324103-37F4-471F-A030-1084156E02B7}"/>
                  </a:ext>
                </a:extLst>
              </p14:cNvPr>
              <p14:cNvContentPartPr/>
              <p14:nvPr/>
            </p14:nvContentPartPr>
            <p14:xfrm>
              <a:off x="6608520" y="5015970"/>
              <a:ext cx="38880" cy="9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324103-37F4-471F-A030-1084156E02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94120" y="5001570"/>
                <a:ext cx="66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1160D37-9585-43DA-BEE4-80AEB0DE4666}"/>
                  </a:ext>
                </a:extLst>
              </p14:cNvPr>
              <p14:cNvContentPartPr/>
              <p14:nvPr/>
            </p14:nvContentPartPr>
            <p14:xfrm>
              <a:off x="6535440" y="5165010"/>
              <a:ext cx="594000" cy="166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1160D37-9585-43DA-BEE4-80AEB0DE46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21040" y="5150610"/>
                <a:ext cx="622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68626FE-4AAB-4215-A3C1-2142A41B6747}"/>
                  </a:ext>
                </a:extLst>
              </p14:cNvPr>
              <p14:cNvContentPartPr/>
              <p14:nvPr/>
            </p14:nvContentPartPr>
            <p14:xfrm>
              <a:off x="6328440" y="5511330"/>
              <a:ext cx="469440" cy="247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68626FE-4AAB-4215-A3C1-2142A41B674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14040" y="5496930"/>
                <a:ext cx="497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2AD278A-0AFC-491D-952D-A0A88095C5B4}"/>
                  </a:ext>
                </a:extLst>
              </p14:cNvPr>
              <p14:cNvContentPartPr/>
              <p14:nvPr/>
            </p14:nvContentPartPr>
            <p14:xfrm>
              <a:off x="6268320" y="6467850"/>
              <a:ext cx="15840" cy="16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2AD278A-0AFC-491D-952D-A0A88095C5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53920" y="6453450"/>
                <a:ext cx="43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52D153-15F2-44DE-9932-BFBDC5A320EE}"/>
                  </a:ext>
                </a:extLst>
              </p14:cNvPr>
              <p14:cNvContentPartPr/>
              <p14:nvPr/>
            </p14:nvContentPartPr>
            <p14:xfrm>
              <a:off x="6258600" y="6583770"/>
              <a:ext cx="18360" cy="115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52D153-15F2-44DE-9932-BFBDC5A320E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44200" y="6569370"/>
                <a:ext cx="46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4AF722B-33A1-4FD0-8527-63510A376E47}"/>
                  </a:ext>
                </a:extLst>
              </p14:cNvPr>
              <p14:cNvContentPartPr/>
              <p14:nvPr/>
            </p14:nvContentPartPr>
            <p14:xfrm>
              <a:off x="6171120" y="5975370"/>
              <a:ext cx="370800" cy="247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4AF722B-33A1-4FD0-8527-63510A376E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156720" y="5960970"/>
                <a:ext cx="3988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D8104B1-DBA2-4210-85C3-D5D7B22B70FD}"/>
                  </a:ext>
                </a:extLst>
              </p14:cNvPr>
              <p14:cNvContentPartPr/>
              <p14:nvPr/>
            </p14:nvContentPartPr>
            <p14:xfrm>
              <a:off x="6662880" y="6365970"/>
              <a:ext cx="1256400" cy="448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D8104B1-DBA2-4210-85C3-D5D7B22B70F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48480" y="6351570"/>
                <a:ext cx="12844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D7ABE6F-8668-4686-9CD6-57B3DF924256}"/>
                  </a:ext>
                </a:extLst>
              </p14:cNvPr>
              <p14:cNvContentPartPr/>
              <p14:nvPr/>
            </p14:nvContentPartPr>
            <p14:xfrm>
              <a:off x="8229240" y="6478290"/>
              <a:ext cx="2880" cy="136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D7ABE6F-8668-4686-9CD6-57B3DF92425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14840" y="6463890"/>
                <a:ext cx="309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0A2E7BF-74C9-4C3F-BEB4-242E5580AFE3}"/>
                  </a:ext>
                </a:extLst>
              </p14:cNvPr>
              <p14:cNvContentPartPr/>
              <p14:nvPr/>
            </p14:nvContentPartPr>
            <p14:xfrm>
              <a:off x="8190720" y="6621570"/>
              <a:ext cx="31680" cy="106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0A2E7BF-74C9-4C3F-BEB4-242E5580AFE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76320" y="6607170"/>
                <a:ext cx="597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66DEDA8-8FFA-4BA0-A210-D3BC0BE5E9B7}"/>
                  </a:ext>
                </a:extLst>
              </p14:cNvPr>
              <p14:cNvContentPartPr/>
              <p14:nvPr/>
            </p14:nvContentPartPr>
            <p14:xfrm>
              <a:off x="7986600" y="5171850"/>
              <a:ext cx="349920" cy="114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66DEDA8-8FFA-4BA0-A210-D3BC0BE5E9B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972200" y="5157450"/>
                <a:ext cx="378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274C8B2-E25C-4778-9DDC-11823E845FA2}"/>
                  </a:ext>
                </a:extLst>
              </p14:cNvPr>
              <p14:cNvContentPartPr/>
              <p14:nvPr/>
            </p14:nvContentPartPr>
            <p14:xfrm>
              <a:off x="7818840" y="5575410"/>
              <a:ext cx="308880" cy="114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274C8B2-E25C-4778-9DDC-11823E845F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04440" y="5561010"/>
                <a:ext cx="3369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899AF3-D22E-465A-ACA0-F680BA00502E}"/>
                  </a:ext>
                </a:extLst>
              </p14:cNvPr>
              <p14:cNvContentPartPr/>
              <p14:nvPr/>
            </p14:nvContentPartPr>
            <p14:xfrm>
              <a:off x="9780480" y="1992690"/>
              <a:ext cx="399960" cy="1030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899AF3-D22E-465A-ACA0-F680BA00502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66080" y="1978290"/>
                <a:ext cx="428040" cy="10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00F9690-8EBF-44EC-A96E-8B284E46CD1B}"/>
                  </a:ext>
                </a:extLst>
              </p14:cNvPr>
              <p14:cNvContentPartPr/>
              <p14:nvPr/>
            </p14:nvContentPartPr>
            <p14:xfrm>
              <a:off x="9337680" y="6241410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00F9690-8EBF-44EC-A96E-8B284E46CD1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23280" y="622701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E1B6364-A60E-4863-A45E-923EA97F3D9B}"/>
                  </a:ext>
                </a:extLst>
              </p14:cNvPr>
              <p14:cNvContentPartPr/>
              <p14:nvPr/>
            </p14:nvContentPartPr>
            <p14:xfrm>
              <a:off x="9980280" y="6369930"/>
              <a:ext cx="533160" cy="210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E1B6364-A60E-4863-A45E-923EA97F3D9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65880" y="6355530"/>
                <a:ext cx="561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ADEACE0-E08A-43C6-B132-E8230EF5C9F5}"/>
                  </a:ext>
                </a:extLst>
              </p14:cNvPr>
              <p14:cNvContentPartPr/>
              <p14:nvPr/>
            </p14:nvContentPartPr>
            <p14:xfrm>
              <a:off x="8506080" y="6380370"/>
              <a:ext cx="1152000" cy="410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ADEACE0-E08A-43C6-B132-E8230EF5C9F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91680" y="6365970"/>
                <a:ext cx="11800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40C6A07-214E-43E8-B32F-BB7ED3665A3A}"/>
                  </a:ext>
                </a:extLst>
              </p14:cNvPr>
              <p14:cNvContentPartPr/>
              <p14:nvPr/>
            </p14:nvContentPartPr>
            <p14:xfrm>
              <a:off x="10774440" y="5989770"/>
              <a:ext cx="452160" cy="866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40C6A07-214E-43E8-B32F-BB7ED3665A3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60040" y="5975370"/>
                <a:ext cx="48024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65656B3-DFFE-4F11-98E7-42CE53AA3CD4}"/>
                  </a:ext>
                </a:extLst>
              </p14:cNvPr>
              <p14:cNvContentPartPr/>
              <p14:nvPr/>
            </p14:nvContentPartPr>
            <p14:xfrm>
              <a:off x="1381320" y="3833730"/>
              <a:ext cx="1026720" cy="524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65656B3-DFFE-4F11-98E7-42CE53AA3C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66920" y="3819330"/>
                <a:ext cx="10548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336A177-B99A-40D2-9865-E026A0A74479}"/>
                  </a:ext>
                </a:extLst>
              </p14:cNvPr>
              <p14:cNvContentPartPr/>
              <p14:nvPr/>
            </p14:nvContentPartPr>
            <p14:xfrm>
              <a:off x="4779000" y="3844530"/>
              <a:ext cx="183960" cy="116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336A177-B99A-40D2-9865-E026A0A7447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764600" y="3830130"/>
                <a:ext cx="212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9A70BD4-2924-4CB5-A398-22EB85EB3F7C}"/>
                  </a:ext>
                </a:extLst>
              </p14:cNvPr>
              <p14:cNvContentPartPr/>
              <p14:nvPr/>
            </p14:nvContentPartPr>
            <p14:xfrm>
              <a:off x="5261400" y="3654450"/>
              <a:ext cx="676800" cy="447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9A70BD4-2924-4CB5-A398-22EB85EB3F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47000" y="3640050"/>
                <a:ext cx="7048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A1D92AE-A2A8-4C1D-A0B0-43E497735ED2}"/>
                  </a:ext>
                </a:extLst>
              </p14:cNvPr>
              <p14:cNvContentPartPr/>
              <p14:nvPr/>
            </p14:nvContentPartPr>
            <p14:xfrm>
              <a:off x="7585920" y="3313890"/>
              <a:ext cx="1401840" cy="333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A1D92AE-A2A8-4C1D-A0B0-43E497735ED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71520" y="3299490"/>
                <a:ext cx="14299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7F4F699-483F-4E8A-9C62-9188D055F1AF}"/>
                  </a:ext>
                </a:extLst>
              </p14:cNvPr>
              <p14:cNvContentPartPr/>
              <p14:nvPr/>
            </p14:nvContentPartPr>
            <p14:xfrm>
              <a:off x="9518040" y="4579650"/>
              <a:ext cx="1455840" cy="1037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7F4F699-483F-4E8A-9C62-9188D055F1A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503640" y="4565250"/>
                <a:ext cx="148392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388BD34-697A-469F-BE96-DCB54D402FD7}"/>
                  </a:ext>
                </a:extLst>
              </p14:cNvPr>
              <p14:cNvContentPartPr/>
              <p14:nvPr/>
            </p14:nvContentPartPr>
            <p14:xfrm>
              <a:off x="10893240" y="4514490"/>
              <a:ext cx="1007280" cy="482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388BD34-697A-469F-BE96-DCB54D402FD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878840" y="4500090"/>
                <a:ext cx="1035360" cy="5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67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145142-9363-43D8-B839-8DCE66C93A9F}"/>
                  </a:ext>
                </a:extLst>
              </p14:cNvPr>
              <p14:cNvContentPartPr/>
              <p14:nvPr/>
            </p14:nvContentPartPr>
            <p14:xfrm>
              <a:off x="929536" y="556805"/>
              <a:ext cx="340200" cy="47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145142-9363-43D8-B839-8DCE66C93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136" y="542405"/>
                <a:ext cx="36828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E1EF77-5186-41BC-897D-8C842DC111B1}"/>
                  </a:ext>
                </a:extLst>
              </p14:cNvPr>
              <p14:cNvContentPartPr/>
              <p14:nvPr/>
            </p14:nvContentPartPr>
            <p14:xfrm>
              <a:off x="1723696" y="72456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E1EF77-5186-41BC-897D-8C842DC111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9296" y="7101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AE8C15-9B0E-4E97-B2E3-EB67EFCA9338}"/>
                  </a:ext>
                </a:extLst>
              </p14:cNvPr>
              <p14:cNvContentPartPr/>
              <p14:nvPr/>
            </p14:nvContentPartPr>
            <p14:xfrm>
              <a:off x="1723696" y="96324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AE8C15-9B0E-4E97-B2E3-EB67EFCA93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9296" y="9488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023376-3228-462D-84CC-130F76480B9C}"/>
                  </a:ext>
                </a:extLst>
              </p14:cNvPr>
              <p14:cNvContentPartPr/>
              <p14:nvPr/>
            </p14:nvContentPartPr>
            <p14:xfrm>
              <a:off x="4181776" y="442325"/>
              <a:ext cx="134280" cy="535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023376-3228-462D-84CC-130F76480B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7376" y="427925"/>
                <a:ext cx="1623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54E0EB-E617-4E1C-AD0F-75B7F93B77E0}"/>
                  </a:ext>
                </a:extLst>
              </p14:cNvPr>
              <p14:cNvContentPartPr/>
              <p14:nvPr/>
            </p14:nvContentPartPr>
            <p14:xfrm>
              <a:off x="4851376" y="517205"/>
              <a:ext cx="1028520" cy="590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54E0EB-E617-4E1C-AD0F-75B7F93B77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6976" y="502805"/>
                <a:ext cx="10566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583596-AAE7-4ACB-B618-A7C6411040A6}"/>
                  </a:ext>
                </a:extLst>
              </p14:cNvPr>
              <p14:cNvContentPartPr/>
              <p14:nvPr/>
            </p14:nvContentPartPr>
            <p14:xfrm>
              <a:off x="2559616" y="338285"/>
              <a:ext cx="1068840" cy="1202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583596-AAE7-4ACB-B618-A7C6411040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45216" y="323885"/>
                <a:ext cx="1096920" cy="12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4D6086-5D4D-4A22-BEFD-7A0A74B1F749}"/>
                  </a:ext>
                </a:extLst>
              </p14:cNvPr>
              <p14:cNvContentPartPr/>
              <p14:nvPr/>
            </p14:nvContentPartPr>
            <p14:xfrm>
              <a:off x="6574336" y="671645"/>
              <a:ext cx="369360" cy="316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4D6086-5D4D-4A22-BEFD-7A0A74B1F7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9936" y="657245"/>
                <a:ext cx="3974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C34663-B503-4DC3-A9B1-A714EBAFC499}"/>
                  </a:ext>
                </a:extLst>
              </p14:cNvPr>
              <p14:cNvContentPartPr/>
              <p14:nvPr/>
            </p14:nvContentPartPr>
            <p14:xfrm>
              <a:off x="11542696" y="379325"/>
              <a:ext cx="716040" cy="68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C34663-B503-4DC3-A9B1-A714EBAFC4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28296" y="364925"/>
                <a:ext cx="74412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2B5B6CA-9DF8-4754-8BDE-D36A09AC6842}"/>
                  </a:ext>
                </a:extLst>
              </p14:cNvPr>
              <p14:cNvContentPartPr/>
              <p14:nvPr/>
            </p14:nvContentPartPr>
            <p14:xfrm>
              <a:off x="1723762" y="1957925"/>
              <a:ext cx="230040" cy="411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2B5B6CA-9DF8-4754-8BDE-D36A09AC68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09362" y="1943525"/>
                <a:ext cx="2581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A911E9-84DF-4F17-A80A-136AF79EEF42}"/>
                  </a:ext>
                </a:extLst>
              </p14:cNvPr>
              <p14:cNvContentPartPr/>
              <p14:nvPr/>
            </p14:nvContentPartPr>
            <p14:xfrm>
              <a:off x="2406322" y="2173565"/>
              <a:ext cx="275040" cy="28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A911E9-84DF-4F17-A80A-136AF79EEF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91922" y="2159165"/>
                <a:ext cx="3031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D21241-1060-43EB-8F69-3CA5B2260763}"/>
                  </a:ext>
                </a:extLst>
              </p14:cNvPr>
              <p14:cNvContentPartPr/>
              <p14:nvPr/>
            </p14:nvContentPartPr>
            <p14:xfrm>
              <a:off x="2405242" y="2370125"/>
              <a:ext cx="293400" cy="32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D21241-1060-43EB-8F69-3CA5B226076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90842" y="2355725"/>
                <a:ext cx="321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26B79ED-44C8-4333-950F-8835C35ED24A}"/>
                  </a:ext>
                </a:extLst>
              </p14:cNvPr>
              <p14:cNvContentPartPr/>
              <p14:nvPr/>
            </p14:nvContentPartPr>
            <p14:xfrm>
              <a:off x="4460842" y="1759565"/>
              <a:ext cx="769320" cy="1040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26B79ED-44C8-4333-950F-8835C35ED2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46442" y="1745165"/>
                <a:ext cx="797400" cy="10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82EB7F4-9E20-4FD1-80ED-38E6AA9B55C2}"/>
                  </a:ext>
                </a:extLst>
              </p14:cNvPr>
              <p14:cNvContentPartPr/>
              <p14:nvPr/>
            </p14:nvContentPartPr>
            <p14:xfrm>
              <a:off x="5175082" y="2299925"/>
              <a:ext cx="420480" cy="446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82EB7F4-9E20-4FD1-80ED-38E6AA9B55C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60682" y="2285525"/>
                <a:ext cx="4485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D3BB783-D7A0-4611-BEB3-5BC2D84980D6}"/>
                  </a:ext>
                </a:extLst>
              </p14:cNvPr>
              <p14:cNvContentPartPr/>
              <p14:nvPr/>
            </p14:nvContentPartPr>
            <p14:xfrm>
              <a:off x="7386136" y="408845"/>
              <a:ext cx="3653280" cy="2310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D3BB783-D7A0-4611-BEB3-5BC2D84980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71736" y="394445"/>
                <a:ext cx="3681360" cy="23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A109322-498B-4C8F-8790-49FA9F149606}"/>
                  </a:ext>
                </a:extLst>
              </p14:cNvPr>
              <p14:cNvContentPartPr/>
              <p14:nvPr/>
            </p14:nvContentPartPr>
            <p14:xfrm>
              <a:off x="9439282" y="2052965"/>
              <a:ext cx="311760" cy="39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A109322-498B-4C8F-8790-49FA9F14960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24882" y="2038565"/>
                <a:ext cx="3398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A13037D-AFDC-4201-B2D5-9ED351B50706}"/>
                  </a:ext>
                </a:extLst>
              </p14:cNvPr>
              <p14:cNvContentPartPr/>
              <p14:nvPr/>
            </p14:nvContentPartPr>
            <p14:xfrm>
              <a:off x="6193522" y="2918045"/>
              <a:ext cx="776160" cy="254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A13037D-AFDC-4201-B2D5-9ED351B5070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79122" y="2903645"/>
                <a:ext cx="8042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75CEAC7-0CF2-4A94-81B8-8FD0647C156F}"/>
                  </a:ext>
                </a:extLst>
              </p14:cNvPr>
              <p14:cNvContentPartPr/>
              <p14:nvPr/>
            </p14:nvContentPartPr>
            <p14:xfrm>
              <a:off x="6264082" y="1572365"/>
              <a:ext cx="752400" cy="1111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75CEAC7-0CF2-4A94-81B8-8FD0647C15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49682" y="1557965"/>
                <a:ext cx="780480" cy="11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59E7866-1042-4255-B3F3-137B4538733E}"/>
                  </a:ext>
                </a:extLst>
              </p14:cNvPr>
              <p14:cNvContentPartPr/>
              <p14:nvPr/>
            </p14:nvContentPartPr>
            <p14:xfrm>
              <a:off x="4686562" y="3720845"/>
              <a:ext cx="175320" cy="306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59E7866-1042-4255-B3F3-137B453873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72162" y="3706445"/>
                <a:ext cx="2034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7B7D43B-C0A6-4871-9FD7-BB64C820F8B8}"/>
                  </a:ext>
                </a:extLst>
              </p14:cNvPr>
              <p14:cNvContentPartPr/>
              <p14:nvPr/>
            </p14:nvContentPartPr>
            <p14:xfrm>
              <a:off x="816202" y="3420965"/>
              <a:ext cx="3302280" cy="569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7B7D43B-C0A6-4871-9FD7-BB64C820F8B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1802" y="3406565"/>
                <a:ext cx="33303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A6E130F-B50D-4CB9-9E62-3469C94F4AEE}"/>
                  </a:ext>
                </a:extLst>
              </p14:cNvPr>
              <p14:cNvContentPartPr/>
              <p14:nvPr/>
            </p14:nvContentPartPr>
            <p14:xfrm>
              <a:off x="10292482" y="4070045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A6E130F-B50D-4CB9-9E62-3469C94F4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8082" y="40556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72BCEF2-929C-44CE-94A4-7C28F9BE7EA0}"/>
                  </a:ext>
                </a:extLst>
              </p14:cNvPr>
              <p14:cNvContentPartPr/>
              <p14:nvPr/>
            </p14:nvContentPartPr>
            <p14:xfrm>
              <a:off x="8263162" y="3489725"/>
              <a:ext cx="1587600" cy="594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72BCEF2-929C-44CE-94A4-7C28F9BE7E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8762" y="3475325"/>
                <a:ext cx="16156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4E4DE08-4AC2-427E-B057-01D306BC67ED}"/>
                  </a:ext>
                </a:extLst>
              </p14:cNvPr>
              <p14:cNvContentPartPr/>
              <p14:nvPr/>
            </p14:nvContentPartPr>
            <p14:xfrm>
              <a:off x="7016122" y="3534725"/>
              <a:ext cx="675000" cy="468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4E4DE08-4AC2-427E-B057-01D306BC67E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01722" y="3520325"/>
                <a:ext cx="7030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38F745C-3983-479A-B035-F9481F80CD01}"/>
                  </a:ext>
                </a:extLst>
              </p14:cNvPr>
              <p14:cNvContentPartPr/>
              <p14:nvPr/>
            </p14:nvContentPartPr>
            <p14:xfrm>
              <a:off x="5294962" y="3553085"/>
              <a:ext cx="1258920" cy="950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38F745C-3983-479A-B035-F9481F80CD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80562" y="3538685"/>
                <a:ext cx="128700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3193DBF-E310-4561-94B3-7A3FED268669}"/>
                  </a:ext>
                </a:extLst>
              </p14:cNvPr>
              <p14:cNvContentPartPr/>
              <p14:nvPr/>
            </p14:nvContentPartPr>
            <p14:xfrm>
              <a:off x="830242" y="4684205"/>
              <a:ext cx="2856240" cy="872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3193DBF-E310-4561-94B3-7A3FED2686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5842" y="4669805"/>
                <a:ext cx="288432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1198B7F-A04A-4643-882A-3E19B272ECCF}"/>
                  </a:ext>
                </a:extLst>
              </p14:cNvPr>
              <p14:cNvContentPartPr/>
              <p14:nvPr/>
            </p14:nvContentPartPr>
            <p14:xfrm>
              <a:off x="7125562" y="4589885"/>
              <a:ext cx="778680" cy="631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1198B7F-A04A-4643-882A-3E19B272ECC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1162" y="4575485"/>
                <a:ext cx="80676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1B1AA08-7570-4ABE-8B9E-604247AC05B3}"/>
                  </a:ext>
                </a:extLst>
              </p14:cNvPr>
              <p14:cNvContentPartPr/>
              <p14:nvPr/>
            </p14:nvContentPartPr>
            <p14:xfrm>
              <a:off x="5225482" y="4737845"/>
              <a:ext cx="1203840" cy="877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1B1AA08-7570-4ABE-8B9E-604247AC05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11082" y="4723445"/>
                <a:ext cx="123192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088DDDC-B24E-4D82-B898-520C5E04AD59}"/>
                  </a:ext>
                </a:extLst>
              </p14:cNvPr>
              <p14:cNvContentPartPr/>
              <p14:nvPr/>
            </p14:nvContentPartPr>
            <p14:xfrm>
              <a:off x="4145122" y="4707605"/>
              <a:ext cx="667800" cy="470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088DDDC-B24E-4D82-B898-520C5E04AD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30722" y="4693205"/>
                <a:ext cx="69588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24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C87D2A-62F6-436B-80E1-501C885A95F9}"/>
                  </a:ext>
                </a:extLst>
              </p14:cNvPr>
              <p14:cNvContentPartPr/>
              <p14:nvPr/>
            </p14:nvContentPartPr>
            <p14:xfrm>
              <a:off x="1411576" y="497765"/>
              <a:ext cx="553680" cy="34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C87D2A-62F6-436B-80E1-501C885A9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7176" y="483365"/>
                <a:ext cx="5817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BD4095-EB72-4880-B7B5-71CC94458FE3}"/>
                  </a:ext>
                </a:extLst>
              </p14:cNvPr>
              <p14:cNvContentPartPr/>
              <p14:nvPr/>
            </p14:nvContentPartPr>
            <p14:xfrm>
              <a:off x="1371616" y="1476965"/>
              <a:ext cx="233280" cy="40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BD4095-EB72-4880-B7B5-71CC94458F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7216" y="1462565"/>
                <a:ext cx="2613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41DB1B-64D4-45E0-B6A8-B46AD3932055}"/>
                  </a:ext>
                </a:extLst>
              </p14:cNvPr>
              <p14:cNvContentPartPr/>
              <p14:nvPr/>
            </p14:nvContentPartPr>
            <p14:xfrm>
              <a:off x="2129056" y="160332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41DB1B-64D4-45E0-B6A8-B46AD39320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4656" y="15889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989678-8443-4F50-B0CA-3DB70FFAA181}"/>
                  </a:ext>
                </a:extLst>
              </p14:cNvPr>
              <p14:cNvContentPartPr/>
              <p14:nvPr/>
            </p14:nvContentPartPr>
            <p14:xfrm>
              <a:off x="2176576" y="1813925"/>
              <a:ext cx="9720" cy="4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989678-8443-4F50-B0CA-3DB70FFAA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2176" y="1799525"/>
                <a:ext cx="378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03BF9E-AD23-498D-8E05-54A4945BB5F1}"/>
                  </a:ext>
                </a:extLst>
              </p14:cNvPr>
              <p14:cNvContentPartPr/>
              <p14:nvPr/>
            </p14:nvContentPartPr>
            <p14:xfrm>
              <a:off x="2385376" y="611165"/>
              <a:ext cx="2880" cy="2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03BF9E-AD23-498D-8E05-54A4945BB5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0976" y="596765"/>
                <a:ext cx="309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65E76A-F657-4D56-84A7-608DA865C2B7}"/>
                  </a:ext>
                </a:extLst>
              </p14:cNvPr>
              <p14:cNvContentPartPr/>
              <p14:nvPr/>
            </p14:nvContentPartPr>
            <p14:xfrm>
              <a:off x="2442616" y="87612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65E76A-F657-4D56-84A7-608DA865C2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8216" y="861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45B56C-FA97-458F-BC40-743B95B50118}"/>
                  </a:ext>
                </a:extLst>
              </p14:cNvPr>
              <p14:cNvContentPartPr/>
              <p14:nvPr/>
            </p14:nvContentPartPr>
            <p14:xfrm>
              <a:off x="4458616" y="365285"/>
              <a:ext cx="186840" cy="489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45B56C-FA97-458F-BC40-743B95B501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44216" y="350885"/>
                <a:ext cx="2149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E1F594-5248-480C-B7DE-127DFC265424}"/>
                  </a:ext>
                </a:extLst>
              </p14:cNvPr>
              <p14:cNvContentPartPr/>
              <p14:nvPr/>
            </p14:nvContentPartPr>
            <p14:xfrm>
              <a:off x="4932736" y="223445"/>
              <a:ext cx="797040" cy="669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E1F594-5248-480C-B7DE-127DFC2654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8336" y="209045"/>
                <a:ext cx="8251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992CA3-5008-42C5-80DE-5FEF058642AE}"/>
                  </a:ext>
                </a:extLst>
              </p14:cNvPr>
              <p14:cNvContentPartPr/>
              <p14:nvPr/>
            </p14:nvContentPartPr>
            <p14:xfrm>
              <a:off x="3219496" y="283205"/>
              <a:ext cx="700200" cy="626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992CA3-5008-42C5-80DE-5FEF058642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05096" y="268805"/>
                <a:ext cx="72828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B7F744-AC41-4C7E-A82C-FF01AE4B941E}"/>
                  </a:ext>
                </a:extLst>
              </p14:cNvPr>
              <p14:cNvContentPartPr/>
              <p14:nvPr/>
            </p14:nvContentPartPr>
            <p14:xfrm>
              <a:off x="4540336" y="1400645"/>
              <a:ext cx="251280" cy="46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B7F744-AC41-4C7E-A82C-FF01AE4B94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5936" y="1386245"/>
                <a:ext cx="2793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8AA014-2789-4214-9564-10AF8DF69EA6}"/>
                  </a:ext>
                </a:extLst>
              </p14:cNvPr>
              <p14:cNvContentPartPr/>
              <p14:nvPr/>
            </p14:nvContentPartPr>
            <p14:xfrm>
              <a:off x="3332896" y="1389845"/>
              <a:ext cx="745560" cy="564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8AA014-2789-4214-9564-10AF8DF69EA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18496" y="1375445"/>
                <a:ext cx="7736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8E9CA5-1DEB-4546-A24F-B19422B54427}"/>
                  </a:ext>
                </a:extLst>
              </p14:cNvPr>
              <p14:cNvContentPartPr/>
              <p14:nvPr/>
            </p14:nvContentPartPr>
            <p14:xfrm>
              <a:off x="5443216" y="1328285"/>
              <a:ext cx="1273320" cy="554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8E9CA5-1DEB-4546-A24F-B19422B544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28816" y="1313885"/>
                <a:ext cx="13014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DE883A-FDE5-424E-B63D-53CE1E034083}"/>
                  </a:ext>
                </a:extLst>
              </p14:cNvPr>
              <p14:cNvContentPartPr/>
              <p14:nvPr/>
            </p14:nvContentPartPr>
            <p14:xfrm>
              <a:off x="568096" y="2406845"/>
              <a:ext cx="962280" cy="658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DE883A-FDE5-424E-B63D-53CE1E03408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696" y="2392445"/>
                <a:ext cx="99036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2365E64-84AF-40F1-88EF-20BA39FDF1C6}"/>
                  </a:ext>
                </a:extLst>
              </p14:cNvPr>
              <p14:cNvContentPartPr/>
              <p14:nvPr/>
            </p14:nvContentPartPr>
            <p14:xfrm>
              <a:off x="492496" y="3393965"/>
              <a:ext cx="1019160" cy="771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2365E64-84AF-40F1-88EF-20BA39FDF1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8096" y="3379565"/>
                <a:ext cx="104724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DDBBC10-04D7-480A-8974-1D4A48403356}"/>
                  </a:ext>
                </a:extLst>
              </p14:cNvPr>
              <p14:cNvContentPartPr/>
              <p14:nvPr/>
            </p14:nvContentPartPr>
            <p14:xfrm>
              <a:off x="594736" y="4352645"/>
              <a:ext cx="822960" cy="454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DDBBC10-04D7-480A-8974-1D4A484033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0336" y="4338245"/>
                <a:ext cx="8510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351A1CB-D8A9-4C88-9EBC-89B84C44759A}"/>
                  </a:ext>
                </a:extLst>
              </p14:cNvPr>
              <p14:cNvContentPartPr/>
              <p14:nvPr/>
            </p14:nvContentPartPr>
            <p14:xfrm>
              <a:off x="6380296" y="4839005"/>
              <a:ext cx="72720" cy="75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351A1CB-D8A9-4C88-9EBC-89B84C4475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65896" y="4824605"/>
                <a:ext cx="1008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AE0E7F6-20D9-495A-B500-A84ECB7C5A7F}"/>
                  </a:ext>
                </a:extLst>
              </p14:cNvPr>
              <p14:cNvContentPartPr/>
              <p14:nvPr/>
            </p14:nvContentPartPr>
            <p14:xfrm>
              <a:off x="564136" y="5425085"/>
              <a:ext cx="811800" cy="590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AE0E7F6-20D9-495A-B500-A84ECB7C5A7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9736" y="5410685"/>
                <a:ext cx="83988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3ADA26A-A6F2-4E17-BD5B-589BE40A3CB7}"/>
                  </a:ext>
                </a:extLst>
              </p14:cNvPr>
              <p14:cNvContentPartPr/>
              <p14:nvPr/>
            </p14:nvContentPartPr>
            <p14:xfrm>
              <a:off x="1924576" y="2319365"/>
              <a:ext cx="9712800" cy="3663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3ADA26A-A6F2-4E17-BD5B-589BE40A3CB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10176" y="2304965"/>
                <a:ext cx="9740880" cy="36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15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2067BC-A8BC-4D3F-9687-777166323296}"/>
                  </a:ext>
                </a:extLst>
              </p14:cNvPr>
              <p14:cNvContentPartPr/>
              <p14:nvPr/>
            </p14:nvContentPartPr>
            <p14:xfrm>
              <a:off x="999376" y="624125"/>
              <a:ext cx="485280" cy="32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2067BC-A8BC-4D3F-9687-7771663232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976" y="609725"/>
                <a:ext cx="513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CFFA10-A51B-4932-97C2-FCDDF6443CF9}"/>
                  </a:ext>
                </a:extLst>
              </p14:cNvPr>
              <p14:cNvContentPartPr/>
              <p14:nvPr/>
            </p14:nvContentPartPr>
            <p14:xfrm>
              <a:off x="1804696" y="733925"/>
              <a:ext cx="11160" cy="1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CFFA10-A51B-4932-97C2-FCDDF6443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0296" y="719525"/>
                <a:ext cx="39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F01DF-FAEA-489D-B907-92487258F22D}"/>
                  </a:ext>
                </a:extLst>
              </p14:cNvPr>
              <p14:cNvContentPartPr/>
              <p14:nvPr/>
            </p14:nvContentPartPr>
            <p14:xfrm>
              <a:off x="1863736" y="93120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F01DF-FAEA-489D-B907-92487258F2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36" y="9168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12AECB-C77F-4E5F-BE9B-DAAA63EDCFD3}"/>
                  </a:ext>
                </a:extLst>
              </p14:cNvPr>
              <p14:cNvContentPartPr/>
              <p14:nvPr/>
            </p14:nvContentPartPr>
            <p14:xfrm>
              <a:off x="4671736" y="472925"/>
              <a:ext cx="681120" cy="43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12AECB-C77F-4E5F-BE9B-DAAA63EDCF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7336" y="458525"/>
                <a:ext cx="7092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8D9AA4-9806-4D71-B928-33655844FC1D}"/>
                  </a:ext>
                </a:extLst>
              </p14:cNvPr>
              <p14:cNvContentPartPr/>
              <p14:nvPr/>
            </p14:nvContentPartPr>
            <p14:xfrm>
              <a:off x="3459616" y="500285"/>
              <a:ext cx="617760" cy="481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8D9AA4-9806-4D71-B928-33655844FC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5216" y="485885"/>
                <a:ext cx="645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7EDFAC-ADED-4D76-BC17-525309FBC64B}"/>
                  </a:ext>
                </a:extLst>
              </p14:cNvPr>
              <p14:cNvContentPartPr/>
              <p14:nvPr/>
            </p14:nvContentPartPr>
            <p14:xfrm>
              <a:off x="2398336" y="373925"/>
              <a:ext cx="664560" cy="545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7EDFAC-ADED-4D76-BC17-525309FBC6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936" y="359525"/>
                <a:ext cx="6926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DFDF54-A7D7-40BC-91A0-E5241504E2CE}"/>
                  </a:ext>
                </a:extLst>
              </p14:cNvPr>
              <p14:cNvContentPartPr/>
              <p14:nvPr/>
            </p14:nvContentPartPr>
            <p14:xfrm>
              <a:off x="5826976" y="464285"/>
              <a:ext cx="1303200" cy="516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DFDF54-A7D7-40BC-91A0-E5241504E2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2576" y="449885"/>
                <a:ext cx="13312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D09BDD3-9EE7-4908-95CB-1F902AA6A30D}"/>
                  </a:ext>
                </a:extLst>
              </p14:cNvPr>
              <p14:cNvContentPartPr/>
              <p14:nvPr/>
            </p14:nvContentPartPr>
            <p14:xfrm>
              <a:off x="2142016" y="1399925"/>
              <a:ext cx="520200" cy="514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D09BDD3-9EE7-4908-95CB-1F902AA6A3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27616" y="1385525"/>
                <a:ext cx="5482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656310C-F74A-4182-8AFD-4F6EB33A199C}"/>
                  </a:ext>
                </a:extLst>
              </p14:cNvPr>
              <p14:cNvContentPartPr/>
              <p14:nvPr/>
            </p14:nvContentPartPr>
            <p14:xfrm>
              <a:off x="3118696" y="1390925"/>
              <a:ext cx="1054080" cy="700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656310C-F74A-4182-8AFD-4F6EB33A19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4296" y="1376525"/>
                <a:ext cx="108216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A43262-F682-48C9-AB30-B5E12FCC2D0A}"/>
                  </a:ext>
                </a:extLst>
              </p14:cNvPr>
              <p14:cNvContentPartPr/>
              <p14:nvPr/>
            </p14:nvContentPartPr>
            <p14:xfrm>
              <a:off x="4788016" y="1348085"/>
              <a:ext cx="889200" cy="513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A43262-F682-48C9-AB30-B5E12FCC2D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3616" y="1333685"/>
                <a:ext cx="9172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0B1CF11-7FA7-486D-BD52-4B4E4CC1DA24}"/>
                  </a:ext>
                </a:extLst>
              </p14:cNvPr>
              <p14:cNvContentPartPr/>
              <p14:nvPr/>
            </p14:nvContentPartPr>
            <p14:xfrm>
              <a:off x="7632736" y="300485"/>
              <a:ext cx="3548160" cy="1944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0B1CF11-7FA7-486D-BD52-4B4E4CC1DA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8336" y="286085"/>
                <a:ext cx="3576240" cy="19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016E968-C23E-417E-82DE-BD9C4789ADB6}"/>
                  </a:ext>
                </a:extLst>
              </p14:cNvPr>
              <p14:cNvContentPartPr/>
              <p14:nvPr/>
            </p14:nvContentPartPr>
            <p14:xfrm>
              <a:off x="6041896" y="1321085"/>
              <a:ext cx="1103040" cy="557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016E968-C23E-417E-82DE-BD9C4789AD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7496" y="1306685"/>
                <a:ext cx="113112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C9B2A1-4096-4B31-B41D-FF06D162002D}"/>
                  </a:ext>
                </a:extLst>
              </p14:cNvPr>
              <p14:cNvContentPartPr/>
              <p14:nvPr/>
            </p14:nvContentPartPr>
            <p14:xfrm>
              <a:off x="2358736" y="2925605"/>
              <a:ext cx="41040" cy="21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C9B2A1-4096-4B31-B41D-FF06D16200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4336" y="2911205"/>
                <a:ext cx="69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506BE0B-88AB-4393-90F1-9885BBF4E89B}"/>
                  </a:ext>
                </a:extLst>
              </p14:cNvPr>
              <p14:cNvContentPartPr/>
              <p14:nvPr/>
            </p14:nvContentPartPr>
            <p14:xfrm>
              <a:off x="2466376" y="3099125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506BE0B-88AB-4393-90F1-9885BBF4E8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1976" y="3084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A61084-6526-4BB4-8E66-428D0D5B3F20}"/>
                  </a:ext>
                </a:extLst>
              </p14:cNvPr>
              <p14:cNvContentPartPr/>
              <p14:nvPr/>
            </p14:nvContentPartPr>
            <p14:xfrm>
              <a:off x="914056" y="2592965"/>
              <a:ext cx="901800" cy="581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A61084-6526-4BB4-8E66-428D0D5B3F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656" y="2578565"/>
                <a:ext cx="9298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D06F8C9-DA73-4F6A-B4B7-0FD7098638FF}"/>
                  </a:ext>
                </a:extLst>
              </p14:cNvPr>
              <p14:cNvContentPartPr/>
              <p14:nvPr/>
            </p14:nvContentPartPr>
            <p14:xfrm>
              <a:off x="3077296" y="2496845"/>
              <a:ext cx="787680" cy="590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D06F8C9-DA73-4F6A-B4B7-0FD7098638F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62896" y="2482445"/>
                <a:ext cx="8157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24F0125-3E77-44E3-BD42-888D34045BA0}"/>
                  </a:ext>
                </a:extLst>
              </p14:cNvPr>
              <p14:cNvContentPartPr/>
              <p14:nvPr/>
            </p14:nvContentPartPr>
            <p14:xfrm>
              <a:off x="4329016" y="2541485"/>
              <a:ext cx="2580840" cy="1049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24F0125-3E77-44E3-BD42-888D34045BA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14616" y="2527085"/>
                <a:ext cx="260892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D747045-1907-41FB-B0C4-B16EFD828ACC}"/>
                  </a:ext>
                </a:extLst>
              </p14:cNvPr>
              <p14:cNvContentPartPr/>
              <p14:nvPr/>
            </p14:nvContentPartPr>
            <p14:xfrm>
              <a:off x="7434376" y="2870885"/>
              <a:ext cx="461160" cy="333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D747045-1907-41FB-B0C4-B16EFD828AC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19976" y="2856485"/>
                <a:ext cx="4892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EE1F025-DB89-46CE-B4CD-1A4C42FD33FD}"/>
                  </a:ext>
                </a:extLst>
              </p14:cNvPr>
              <p14:cNvContentPartPr/>
              <p14:nvPr/>
            </p14:nvContentPartPr>
            <p14:xfrm>
              <a:off x="10333456" y="2541485"/>
              <a:ext cx="848520" cy="563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EE1F025-DB89-46CE-B4CD-1A4C42FD33F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319056" y="2527085"/>
                <a:ext cx="8766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3339D6-B271-4E17-944C-B4610B9A5DCE}"/>
                  </a:ext>
                </a:extLst>
              </p14:cNvPr>
              <p14:cNvContentPartPr/>
              <p14:nvPr/>
            </p14:nvContentPartPr>
            <p14:xfrm>
              <a:off x="8363896" y="2584325"/>
              <a:ext cx="1537200" cy="664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3339D6-B271-4E17-944C-B4610B9A5D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49496" y="2569925"/>
                <a:ext cx="156528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3A32237-EEF7-475F-A715-A3B717DF1782}"/>
                  </a:ext>
                </a:extLst>
              </p14:cNvPr>
              <p14:cNvContentPartPr/>
              <p14:nvPr/>
            </p14:nvContentPartPr>
            <p14:xfrm>
              <a:off x="5002576" y="4317005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3A32237-EEF7-475F-A715-A3B717DF17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8176" y="43026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549B3E9-A572-4776-B8A4-A2F1B638A567}"/>
                  </a:ext>
                </a:extLst>
              </p14:cNvPr>
              <p14:cNvContentPartPr/>
              <p14:nvPr/>
            </p14:nvContentPartPr>
            <p14:xfrm>
              <a:off x="2936536" y="3578285"/>
              <a:ext cx="3805200" cy="576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549B3E9-A572-4776-B8A4-A2F1B638A5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22136" y="3563885"/>
                <a:ext cx="38332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3C40A6E-94DE-4E90-8A19-98323670AF8A}"/>
                  </a:ext>
                </a:extLst>
              </p14:cNvPr>
              <p14:cNvContentPartPr/>
              <p14:nvPr/>
            </p14:nvContentPartPr>
            <p14:xfrm>
              <a:off x="2408776" y="4544165"/>
              <a:ext cx="460800" cy="187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3C40A6E-94DE-4E90-8A19-98323670AF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4376" y="4529765"/>
                <a:ext cx="488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9393E41-53DD-40A9-8388-B98FC8230797}"/>
                  </a:ext>
                </a:extLst>
              </p14:cNvPr>
              <p14:cNvContentPartPr/>
              <p14:nvPr/>
            </p14:nvContentPartPr>
            <p14:xfrm>
              <a:off x="4024456" y="4995965"/>
              <a:ext cx="1800" cy="61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9393E41-53DD-40A9-8388-B98FC82307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10056" y="4981565"/>
                <a:ext cx="298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6FB0F2D-2800-431F-A4D0-AD858445E354}"/>
                  </a:ext>
                </a:extLst>
              </p14:cNvPr>
              <p14:cNvContentPartPr/>
              <p14:nvPr/>
            </p14:nvContentPartPr>
            <p14:xfrm>
              <a:off x="5296336" y="5025485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6FB0F2D-2800-431F-A4D0-AD858445E3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1936" y="50110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DB3FE19-B3FA-4279-A25C-22BDB4ECD795}"/>
                  </a:ext>
                </a:extLst>
              </p14:cNvPr>
              <p14:cNvContentPartPr/>
              <p14:nvPr/>
            </p14:nvContentPartPr>
            <p14:xfrm>
              <a:off x="5841016" y="4422125"/>
              <a:ext cx="764280" cy="492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DB3FE19-B3FA-4279-A25C-22BDB4ECD79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26616" y="4407725"/>
                <a:ext cx="7923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38A46A8-3A4A-43D7-9CEA-E69C6C6B65B8}"/>
                  </a:ext>
                </a:extLst>
              </p14:cNvPr>
              <p14:cNvContentPartPr/>
              <p14:nvPr/>
            </p14:nvContentPartPr>
            <p14:xfrm>
              <a:off x="4896736" y="4554245"/>
              <a:ext cx="510480" cy="317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38A46A8-3A4A-43D7-9CEA-E69C6C6B65B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82336" y="4539845"/>
                <a:ext cx="5385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10706BF-CE26-4DE8-9551-F1D2754694CB}"/>
                  </a:ext>
                </a:extLst>
              </p14:cNvPr>
              <p14:cNvContentPartPr/>
              <p14:nvPr/>
            </p14:nvContentPartPr>
            <p14:xfrm>
              <a:off x="3378616" y="4401245"/>
              <a:ext cx="999360" cy="460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10706BF-CE26-4DE8-9551-F1D2754694C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64216" y="4386845"/>
                <a:ext cx="10274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0488F60-E7B2-45E3-B996-11ECFB23E27D}"/>
                  </a:ext>
                </a:extLst>
              </p14:cNvPr>
              <p14:cNvContentPartPr/>
              <p14:nvPr/>
            </p14:nvContentPartPr>
            <p14:xfrm>
              <a:off x="7540576" y="4435805"/>
              <a:ext cx="208080" cy="85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0488F60-E7B2-45E3-B996-11ECFB23E27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26176" y="4421405"/>
                <a:ext cx="2361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23FB6C2-70EC-446D-ADF9-703BA668EF29}"/>
                  </a:ext>
                </a:extLst>
              </p14:cNvPr>
              <p14:cNvContentPartPr/>
              <p14:nvPr/>
            </p14:nvContentPartPr>
            <p14:xfrm>
              <a:off x="9550096" y="4355885"/>
              <a:ext cx="1016280" cy="541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23FB6C2-70EC-446D-ADF9-703BA668EF2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35696" y="4341485"/>
                <a:ext cx="10443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A7016D4-66ED-4C18-83DC-B99053052EE2}"/>
                  </a:ext>
                </a:extLst>
              </p14:cNvPr>
              <p14:cNvContentPartPr/>
              <p14:nvPr/>
            </p14:nvContentPartPr>
            <p14:xfrm>
              <a:off x="8491336" y="4351205"/>
              <a:ext cx="629640" cy="483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A7016D4-66ED-4C18-83DC-B99053052EE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76936" y="4336805"/>
                <a:ext cx="6577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2B91709-6F06-41EA-8E8A-316C9305B30D}"/>
                  </a:ext>
                </a:extLst>
              </p14:cNvPr>
              <p14:cNvContentPartPr/>
              <p14:nvPr/>
            </p14:nvContentPartPr>
            <p14:xfrm>
              <a:off x="7076176" y="4685645"/>
              <a:ext cx="845640" cy="580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2B91709-6F06-41EA-8E8A-316C9305B3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061776" y="4671245"/>
                <a:ext cx="87372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07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1807B7-03EA-4547-9D28-1CC95DEC3AA3}"/>
                  </a:ext>
                </a:extLst>
              </p14:cNvPr>
              <p14:cNvContentPartPr/>
              <p14:nvPr/>
            </p14:nvContentPartPr>
            <p14:xfrm>
              <a:off x="11037256" y="669485"/>
              <a:ext cx="888840" cy="968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1807B7-03EA-4547-9D28-1CC95DEC3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22856" y="655085"/>
                <a:ext cx="91692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C227302-850B-433A-95BD-B50577C97D16}"/>
                  </a:ext>
                </a:extLst>
              </p14:cNvPr>
              <p14:cNvContentPartPr/>
              <p14:nvPr/>
            </p14:nvContentPartPr>
            <p14:xfrm>
              <a:off x="1146976" y="1593245"/>
              <a:ext cx="1176840" cy="484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C227302-850B-433A-95BD-B50577C97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2576" y="1578845"/>
                <a:ext cx="12049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585CCA5-64CD-4D3F-BFE8-451687882416}"/>
                  </a:ext>
                </a:extLst>
              </p14:cNvPr>
              <p14:cNvContentPartPr/>
              <p14:nvPr/>
            </p14:nvContentPartPr>
            <p14:xfrm>
              <a:off x="843856" y="342965"/>
              <a:ext cx="9569160" cy="2199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585CCA5-64CD-4D3F-BFE8-4516878824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456" y="328565"/>
                <a:ext cx="9597240" cy="22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67F4EB-ABE2-4B8C-B2B7-5E1A4D0B013B}"/>
                  </a:ext>
                </a:extLst>
              </p14:cNvPr>
              <p14:cNvContentPartPr/>
              <p14:nvPr/>
            </p14:nvContentPartPr>
            <p14:xfrm>
              <a:off x="10834216" y="1754165"/>
              <a:ext cx="1231920" cy="580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67F4EB-ABE2-4B8C-B2B7-5E1A4D0B01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19816" y="1739765"/>
                <a:ext cx="126000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999CFC3-F2BC-4E9C-A023-13409DC5FFA6}"/>
                  </a:ext>
                </a:extLst>
              </p14:cNvPr>
              <p14:cNvContentPartPr/>
              <p14:nvPr/>
            </p14:nvContentPartPr>
            <p14:xfrm>
              <a:off x="1347856" y="2603045"/>
              <a:ext cx="1643760" cy="953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999CFC3-F2BC-4E9C-A023-13409DC5FF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3456" y="2588645"/>
                <a:ext cx="1671840" cy="9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C497C8A-7DE3-48EE-8B11-E5E165D56794}"/>
                  </a:ext>
                </a:extLst>
              </p14:cNvPr>
              <p14:cNvContentPartPr/>
              <p14:nvPr/>
            </p14:nvContentPartPr>
            <p14:xfrm>
              <a:off x="825496" y="3768005"/>
              <a:ext cx="1996560" cy="804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C497C8A-7DE3-48EE-8B11-E5E165D567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096" y="3753605"/>
                <a:ext cx="202464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C17139C-6953-468C-A80D-37BB8EE82A02}"/>
                  </a:ext>
                </a:extLst>
              </p14:cNvPr>
              <p14:cNvContentPartPr/>
              <p14:nvPr/>
            </p14:nvContentPartPr>
            <p14:xfrm>
              <a:off x="3327496" y="3872405"/>
              <a:ext cx="1130400" cy="784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C17139C-6953-468C-A80D-37BB8EE82A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3096" y="3858005"/>
                <a:ext cx="115848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8F8F035-8FBC-4D2F-A622-16D1BA8AACE9}"/>
                  </a:ext>
                </a:extLst>
              </p14:cNvPr>
              <p14:cNvContentPartPr/>
              <p14:nvPr/>
            </p14:nvContentPartPr>
            <p14:xfrm>
              <a:off x="7018216" y="3844325"/>
              <a:ext cx="147240" cy="483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8F8F035-8FBC-4D2F-A622-16D1BA8AAC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3816" y="3829925"/>
                <a:ext cx="1753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B0EED3A-6D82-442C-83B6-B4C23B678E5C}"/>
                  </a:ext>
                </a:extLst>
              </p14:cNvPr>
              <p14:cNvContentPartPr/>
              <p14:nvPr/>
            </p14:nvContentPartPr>
            <p14:xfrm>
              <a:off x="4858216" y="3878525"/>
              <a:ext cx="1797120" cy="482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B0EED3A-6D82-442C-83B6-B4C23B678E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16" y="3864125"/>
                <a:ext cx="18252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23D4428-BCA8-406B-881C-347665AFD8AB}"/>
                  </a:ext>
                </a:extLst>
              </p14:cNvPr>
              <p14:cNvContentPartPr/>
              <p14:nvPr/>
            </p14:nvContentPartPr>
            <p14:xfrm>
              <a:off x="2030416" y="3736685"/>
              <a:ext cx="34560" cy="750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23D4428-BCA8-406B-881C-347665AFD8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6016" y="3722285"/>
                <a:ext cx="626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94F6CA4-ECDA-4995-891A-4E0F6DD79F4B}"/>
                  </a:ext>
                </a:extLst>
              </p14:cNvPr>
              <p14:cNvContentPartPr/>
              <p14:nvPr/>
            </p14:nvContentPartPr>
            <p14:xfrm>
              <a:off x="7599976" y="4190645"/>
              <a:ext cx="285120" cy="47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94F6CA4-ECDA-4995-891A-4E0F6DD79F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85576" y="4176245"/>
                <a:ext cx="3132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10919ED-0714-406C-A531-7EDACA2408C9}"/>
                  </a:ext>
                </a:extLst>
              </p14:cNvPr>
              <p14:cNvContentPartPr/>
              <p14:nvPr/>
            </p14:nvContentPartPr>
            <p14:xfrm>
              <a:off x="8289736" y="3729845"/>
              <a:ext cx="878760" cy="600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10919ED-0714-406C-A531-7EDACA2408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75336" y="3715445"/>
                <a:ext cx="9068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7AC5148-AC5E-4E3D-BD72-5A054324B26B}"/>
                  </a:ext>
                </a:extLst>
              </p14:cNvPr>
              <p14:cNvContentPartPr/>
              <p14:nvPr/>
            </p14:nvContentPartPr>
            <p14:xfrm>
              <a:off x="9515896" y="3818405"/>
              <a:ext cx="1626480" cy="539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7AC5148-AC5E-4E3D-BD72-5A054324B2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01496" y="3804005"/>
                <a:ext cx="16545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47D9AFE-A0AF-4FC1-BAC1-5A80353DE970}"/>
                  </a:ext>
                </a:extLst>
              </p14:cNvPr>
              <p14:cNvContentPartPr/>
              <p14:nvPr/>
            </p14:nvContentPartPr>
            <p14:xfrm>
              <a:off x="11448016" y="3839645"/>
              <a:ext cx="357480" cy="581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47D9AFE-A0AF-4FC1-BAC1-5A80353DE9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33616" y="3825245"/>
                <a:ext cx="38556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AEF646C-55A2-4011-870E-2D5D03EAC04C}"/>
                  </a:ext>
                </a:extLst>
              </p14:cNvPr>
              <p14:cNvContentPartPr/>
              <p14:nvPr/>
            </p14:nvContentPartPr>
            <p14:xfrm>
              <a:off x="3136696" y="4854485"/>
              <a:ext cx="844560" cy="570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AEF646C-55A2-4011-870E-2D5D03EAC0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2296" y="4840085"/>
                <a:ext cx="87264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0C3D5D8-5922-442B-BF11-57311112F2AA}"/>
                  </a:ext>
                </a:extLst>
              </p14:cNvPr>
              <p14:cNvContentPartPr/>
              <p14:nvPr/>
            </p14:nvContentPartPr>
            <p14:xfrm>
              <a:off x="2115736" y="4825685"/>
              <a:ext cx="638640" cy="4860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0C3D5D8-5922-442B-BF11-57311112F2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1336" y="4811285"/>
                <a:ext cx="6667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308B324-29B5-4E1A-8CB7-B7F993A4349D}"/>
                  </a:ext>
                </a:extLst>
              </p14:cNvPr>
              <p14:cNvContentPartPr/>
              <p14:nvPr/>
            </p14:nvContentPartPr>
            <p14:xfrm>
              <a:off x="4624216" y="4823885"/>
              <a:ext cx="743400" cy="500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308B324-29B5-4E1A-8CB7-B7F993A434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09816" y="4809485"/>
                <a:ext cx="7714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0A1EDF8-53FC-42E9-B067-52B0CA0D7A91}"/>
                  </a:ext>
                </a:extLst>
              </p14:cNvPr>
              <p14:cNvContentPartPr/>
              <p14:nvPr/>
            </p14:nvContentPartPr>
            <p14:xfrm>
              <a:off x="5713576" y="4747205"/>
              <a:ext cx="954720" cy="583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0A1EDF8-53FC-42E9-B067-52B0CA0D7A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99176" y="4732805"/>
                <a:ext cx="9828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64363EF-8080-47D4-B66E-6F79F7C29A91}"/>
                  </a:ext>
                </a:extLst>
              </p14:cNvPr>
              <p14:cNvContentPartPr/>
              <p14:nvPr/>
            </p14:nvContentPartPr>
            <p14:xfrm>
              <a:off x="732616" y="5566205"/>
              <a:ext cx="912240" cy="613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64363EF-8080-47D4-B66E-6F79F7C29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216" y="5551805"/>
                <a:ext cx="94032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A587612-6B4E-497A-9ECA-770647F301D5}"/>
                  </a:ext>
                </a:extLst>
              </p14:cNvPr>
              <p14:cNvContentPartPr/>
              <p14:nvPr/>
            </p14:nvContentPartPr>
            <p14:xfrm>
              <a:off x="2315176" y="5706605"/>
              <a:ext cx="560520" cy="523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A587612-6B4E-497A-9ECA-770647F301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00776" y="5692205"/>
                <a:ext cx="5886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E03EC23-4EB0-4B43-B824-0B44445851C7}"/>
                  </a:ext>
                </a:extLst>
              </p14:cNvPr>
              <p14:cNvContentPartPr/>
              <p14:nvPr/>
            </p14:nvContentPartPr>
            <p14:xfrm>
              <a:off x="4132456" y="5672045"/>
              <a:ext cx="887400" cy="457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E03EC23-4EB0-4B43-B824-0B44445851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18056" y="5657645"/>
                <a:ext cx="9154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6AA74A6-5550-4ED5-B247-46E3D0E791EE}"/>
                  </a:ext>
                </a:extLst>
              </p14:cNvPr>
              <p14:cNvContentPartPr/>
              <p14:nvPr/>
            </p14:nvContentPartPr>
            <p14:xfrm>
              <a:off x="3110776" y="5655485"/>
              <a:ext cx="650880" cy="746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6AA74A6-5550-4ED5-B247-46E3D0E791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96376" y="5641085"/>
                <a:ext cx="67896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943D686-D0D9-4DAA-BC31-2FA21CE1EF59}"/>
                  </a:ext>
                </a:extLst>
              </p14:cNvPr>
              <p14:cNvContentPartPr/>
              <p14:nvPr/>
            </p14:nvContentPartPr>
            <p14:xfrm>
              <a:off x="5414776" y="5703365"/>
              <a:ext cx="1029240" cy="704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943D686-D0D9-4DAA-BC31-2FA21CE1EF5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00376" y="5688965"/>
                <a:ext cx="10573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3B24D2C-88B8-4361-B427-B13ED97BDF7C}"/>
                  </a:ext>
                </a:extLst>
              </p14:cNvPr>
              <p14:cNvContentPartPr/>
              <p14:nvPr/>
            </p14:nvContentPartPr>
            <p14:xfrm>
              <a:off x="6811216" y="5726405"/>
              <a:ext cx="943920" cy="434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3B24D2C-88B8-4361-B427-B13ED97BDF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96816" y="5712005"/>
                <a:ext cx="9720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B73FE7E-7F69-41ED-868D-6677E25BBE26}"/>
                  </a:ext>
                </a:extLst>
              </p14:cNvPr>
              <p14:cNvContentPartPr/>
              <p14:nvPr/>
            </p14:nvContentPartPr>
            <p14:xfrm>
              <a:off x="8390176" y="5729285"/>
              <a:ext cx="524880" cy="497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B73FE7E-7F69-41ED-868D-6677E25BBE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75776" y="5714885"/>
                <a:ext cx="5529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C87777B-8064-4325-A8EF-11ECB55D016C}"/>
                  </a:ext>
                </a:extLst>
              </p14:cNvPr>
              <p14:cNvContentPartPr/>
              <p14:nvPr/>
            </p14:nvContentPartPr>
            <p14:xfrm>
              <a:off x="11982256" y="6183245"/>
              <a:ext cx="360" cy="3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C87777B-8064-4325-A8EF-11ECB55D01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67856" y="61688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0D06A2C-7FA6-4086-9B12-EBCD1DB41035}"/>
                  </a:ext>
                </a:extLst>
              </p14:cNvPr>
              <p14:cNvContentPartPr/>
              <p14:nvPr/>
            </p14:nvContentPartPr>
            <p14:xfrm>
              <a:off x="10422016" y="5613365"/>
              <a:ext cx="1227960" cy="522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0D06A2C-7FA6-4086-9B12-EBCD1DB410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07616" y="5598965"/>
                <a:ext cx="12560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3209446-9764-4779-BF25-8B2BC97AFEB5}"/>
                  </a:ext>
                </a:extLst>
              </p14:cNvPr>
              <p14:cNvContentPartPr/>
              <p14:nvPr/>
            </p14:nvContentPartPr>
            <p14:xfrm>
              <a:off x="9228256" y="5739725"/>
              <a:ext cx="873720" cy="4118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3209446-9764-4779-BF25-8B2BC97AFE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13856" y="5725325"/>
                <a:ext cx="901800" cy="4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9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EEB5FF-03B5-4FD5-BC12-1192DF389CC3}"/>
                  </a:ext>
                </a:extLst>
              </p14:cNvPr>
              <p14:cNvContentPartPr/>
              <p14:nvPr/>
            </p14:nvContentPartPr>
            <p14:xfrm>
              <a:off x="770056" y="438365"/>
              <a:ext cx="3029040" cy="1098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EEB5FF-03B5-4FD5-BC12-1192DF389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656" y="423965"/>
                <a:ext cx="3057120" cy="11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72BF59-5CC7-44C3-898F-C31F057C7B34}"/>
                  </a:ext>
                </a:extLst>
              </p14:cNvPr>
              <p14:cNvContentPartPr/>
              <p14:nvPr/>
            </p14:nvContentPartPr>
            <p14:xfrm>
              <a:off x="4669936" y="500285"/>
              <a:ext cx="298800" cy="9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72BF59-5CC7-44C3-898F-C31F057C7B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5536" y="485885"/>
                <a:ext cx="326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ADF0BEC-7050-4C71-95E8-747A8A248AC5}"/>
                  </a:ext>
                </a:extLst>
              </p14:cNvPr>
              <p14:cNvContentPartPr/>
              <p14:nvPr/>
            </p14:nvContentPartPr>
            <p14:xfrm>
              <a:off x="4349536" y="780005"/>
              <a:ext cx="707040" cy="687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ADF0BEC-7050-4C71-95E8-747A8A248A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5136" y="765605"/>
                <a:ext cx="7351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15AF29-5E0C-4218-BACF-22329F6B06DF}"/>
                  </a:ext>
                </a:extLst>
              </p14:cNvPr>
              <p14:cNvContentPartPr/>
              <p14:nvPr/>
            </p14:nvContentPartPr>
            <p14:xfrm>
              <a:off x="5515216" y="566525"/>
              <a:ext cx="1270080" cy="907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15AF29-5E0C-4218-BACF-22329F6B06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0816" y="552125"/>
                <a:ext cx="129816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645D75-8E41-4246-B9E0-2930CFA498C5}"/>
                  </a:ext>
                </a:extLst>
              </p14:cNvPr>
              <p14:cNvContentPartPr/>
              <p14:nvPr/>
            </p14:nvContentPartPr>
            <p14:xfrm>
              <a:off x="7444816" y="485165"/>
              <a:ext cx="1128240" cy="503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645D75-8E41-4246-B9E0-2930CFA498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0416" y="470765"/>
                <a:ext cx="11563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187132-52B8-49F7-AFEB-6569F15F151C}"/>
                  </a:ext>
                </a:extLst>
              </p14:cNvPr>
              <p14:cNvContentPartPr/>
              <p14:nvPr/>
            </p14:nvContentPartPr>
            <p14:xfrm>
              <a:off x="1276216" y="1905725"/>
              <a:ext cx="632880" cy="514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187132-52B8-49F7-AFEB-6569F15F15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1816" y="1891325"/>
                <a:ext cx="6609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90D048-5330-4BA1-AD7A-9F6D74B8116D}"/>
                  </a:ext>
                </a:extLst>
              </p14:cNvPr>
              <p14:cNvContentPartPr/>
              <p14:nvPr/>
            </p14:nvContentPartPr>
            <p14:xfrm>
              <a:off x="3340816" y="1752725"/>
              <a:ext cx="682200" cy="53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90D048-5330-4BA1-AD7A-9F6D74B811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6416" y="1738325"/>
                <a:ext cx="7102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5BA0923-4C59-440F-9154-86F0533C2302}"/>
                  </a:ext>
                </a:extLst>
              </p14:cNvPr>
              <p14:cNvContentPartPr/>
              <p14:nvPr/>
            </p14:nvContentPartPr>
            <p14:xfrm>
              <a:off x="1360816" y="2991485"/>
              <a:ext cx="725400" cy="401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5BA0923-4C59-440F-9154-86F0533C23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6416" y="2977085"/>
                <a:ext cx="7534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3AA22C-AF54-43A2-BAEE-1F5BB35CE133}"/>
                  </a:ext>
                </a:extLst>
              </p14:cNvPr>
              <p14:cNvContentPartPr/>
              <p14:nvPr/>
            </p14:nvContentPartPr>
            <p14:xfrm>
              <a:off x="3477616" y="2999045"/>
              <a:ext cx="268200" cy="36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3AA22C-AF54-43A2-BAEE-1F5BB35CE1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3216" y="2984645"/>
                <a:ext cx="2962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2B6852-5C90-4AB4-A319-A56EA74A8042}"/>
                  </a:ext>
                </a:extLst>
              </p14:cNvPr>
              <p14:cNvContentPartPr/>
              <p14:nvPr/>
            </p14:nvContentPartPr>
            <p14:xfrm>
              <a:off x="1267216" y="4140605"/>
              <a:ext cx="383040" cy="563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2B6852-5C90-4AB4-A319-A56EA74A80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52816" y="4126205"/>
                <a:ext cx="4111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A2EF74-6CF4-47CD-B895-CF5BC3519121}"/>
                  </a:ext>
                </a:extLst>
              </p14:cNvPr>
              <p14:cNvContentPartPr/>
              <p14:nvPr/>
            </p14:nvContentPartPr>
            <p14:xfrm>
              <a:off x="3241096" y="3866645"/>
              <a:ext cx="608040" cy="923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A2EF74-6CF4-47CD-B895-CF5BC35191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6696" y="3852245"/>
                <a:ext cx="63612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90B2B2-2C52-4413-B5CF-450D0CBCDC3D}"/>
                  </a:ext>
                </a:extLst>
              </p14:cNvPr>
              <p14:cNvContentPartPr/>
              <p14:nvPr/>
            </p14:nvContentPartPr>
            <p14:xfrm>
              <a:off x="5741656" y="1709885"/>
              <a:ext cx="2458080" cy="732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90B2B2-2C52-4413-B5CF-450D0CBCDC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7256" y="1695485"/>
                <a:ext cx="24861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4653B5E-EAE6-47AF-93F8-D5DE244CBEA1}"/>
                  </a:ext>
                </a:extLst>
              </p14:cNvPr>
              <p14:cNvContentPartPr/>
              <p14:nvPr/>
            </p14:nvContentPartPr>
            <p14:xfrm>
              <a:off x="6785656" y="5611565"/>
              <a:ext cx="192240" cy="210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4653B5E-EAE6-47AF-93F8-D5DE244CBE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1256" y="5597165"/>
                <a:ext cx="2203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6D2B5FF-312C-469A-9B7E-200A89E92641}"/>
                  </a:ext>
                </a:extLst>
              </p14:cNvPr>
              <p14:cNvContentPartPr/>
              <p14:nvPr/>
            </p14:nvContentPartPr>
            <p14:xfrm>
              <a:off x="985336" y="5278205"/>
              <a:ext cx="5347080" cy="613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6D2B5FF-312C-469A-9B7E-200A89E926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0936" y="5263805"/>
                <a:ext cx="53751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19562CF-B0D3-48F5-BA21-87527BCBB5F5}"/>
                  </a:ext>
                </a:extLst>
              </p14:cNvPr>
              <p14:cNvContentPartPr/>
              <p14:nvPr/>
            </p14:nvContentPartPr>
            <p14:xfrm>
              <a:off x="7405216" y="5315285"/>
              <a:ext cx="1746360" cy="607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19562CF-B0D3-48F5-BA21-87527BCBB5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90816" y="5300885"/>
                <a:ext cx="17744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F5D29F2-3160-4C6C-8FB8-0D535FCED9B8}"/>
                  </a:ext>
                </a:extLst>
              </p14:cNvPr>
              <p14:cNvContentPartPr/>
              <p14:nvPr/>
            </p14:nvContentPartPr>
            <p14:xfrm>
              <a:off x="9287656" y="5551445"/>
              <a:ext cx="528120" cy="251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F5D29F2-3160-4C6C-8FB8-0D535FCED9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73256" y="5537045"/>
                <a:ext cx="556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B8A090E-05A9-4085-98F8-13A30A97C148}"/>
                  </a:ext>
                </a:extLst>
              </p14:cNvPr>
              <p14:cNvContentPartPr/>
              <p14:nvPr/>
            </p14:nvContentPartPr>
            <p14:xfrm>
              <a:off x="8577736" y="1634285"/>
              <a:ext cx="1726560" cy="746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B8A090E-05A9-4085-98F8-13A30A97C1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3336" y="1619885"/>
                <a:ext cx="175464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E4CA52-4220-46C9-B461-44BE92752F89}"/>
                  </a:ext>
                </a:extLst>
              </p14:cNvPr>
              <p14:cNvContentPartPr/>
              <p14:nvPr/>
            </p14:nvContentPartPr>
            <p14:xfrm>
              <a:off x="5618896" y="4041605"/>
              <a:ext cx="2277720" cy="857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E4CA52-4220-46C9-B461-44BE92752F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04496" y="4027205"/>
                <a:ext cx="230580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974D11C-7692-4268-A360-916C68018113}"/>
                  </a:ext>
                </a:extLst>
              </p14:cNvPr>
              <p14:cNvContentPartPr/>
              <p14:nvPr/>
            </p14:nvContentPartPr>
            <p14:xfrm>
              <a:off x="8398096" y="3956645"/>
              <a:ext cx="2260800" cy="1043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974D11C-7692-4268-A360-916C680181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83696" y="3942245"/>
                <a:ext cx="2288880" cy="10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56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F580CD-74F3-4DB5-9942-9DF36C0505E0}"/>
                  </a:ext>
                </a:extLst>
              </p14:cNvPr>
              <p14:cNvContentPartPr/>
              <p14:nvPr/>
            </p14:nvContentPartPr>
            <p14:xfrm>
              <a:off x="64456" y="27965"/>
              <a:ext cx="953640" cy="9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F580CD-74F3-4DB5-9942-9DF36C050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56" y="13565"/>
                <a:ext cx="981720" cy="9532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622C572-37F4-45D8-B029-B4852629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20" y="13982"/>
            <a:ext cx="7572157" cy="68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9AEEEB-D7D4-4445-A121-34068F7FF8EC}"/>
                  </a:ext>
                </a:extLst>
              </p14:cNvPr>
              <p14:cNvContentPartPr/>
              <p14:nvPr/>
            </p14:nvContentPartPr>
            <p14:xfrm>
              <a:off x="4835896" y="570125"/>
              <a:ext cx="1048680" cy="9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9AEEEB-D7D4-4445-A121-34068F7FF8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1496" y="555725"/>
                <a:ext cx="10767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D3AB20-AE81-4017-BE4C-07EE2A42D99A}"/>
                  </a:ext>
                </a:extLst>
              </p14:cNvPr>
              <p14:cNvContentPartPr/>
              <p14:nvPr/>
            </p14:nvContentPartPr>
            <p14:xfrm>
              <a:off x="6793576" y="549245"/>
              <a:ext cx="1028160" cy="15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D3AB20-AE81-4017-BE4C-07EE2A42D9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9176" y="534845"/>
                <a:ext cx="1056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B1EBBC-6D69-43DE-AACF-386B5C6F7DFA}"/>
                  </a:ext>
                </a:extLst>
              </p14:cNvPr>
              <p14:cNvContentPartPr/>
              <p14:nvPr/>
            </p14:nvContentPartPr>
            <p14:xfrm>
              <a:off x="4475896" y="964685"/>
              <a:ext cx="2516760" cy="582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B1EBBC-6D69-43DE-AACF-386B5C6F7D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61496" y="950285"/>
                <a:ext cx="25448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CCB700-3F37-4952-8525-39319AE28792}"/>
                  </a:ext>
                </a:extLst>
              </p14:cNvPr>
              <p14:cNvContentPartPr/>
              <p14:nvPr/>
            </p14:nvContentPartPr>
            <p14:xfrm>
              <a:off x="7531576" y="1278965"/>
              <a:ext cx="3960" cy="1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CCB700-3F37-4952-8525-39319AE287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7176" y="1264565"/>
                <a:ext cx="32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D46AA4-423D-4AF2-A649-CDE38B616446}"/>
                  </a:ext>
                </a:extLst>
              </p14:cNvPr>
              <p14:cNvContentPartPr/>
              <p14:nvPr/>
            </p14:nvContentPartPr>
            <p14:xfrm>
              <a:off x="7589536" y="147228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D46AA4-423D-4AF2-A649-CDE38B6164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75136" y="14578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DA5AB7D6-DDBF-4191-9F17-3C8980EF9C8B}"/>
                  </a:ext>
                </a:extLst>
              </p14:cNvPr>
              <p14:cNvContentPartPr/>
              <p14:nvPr/>
            </p14:nvContentPartPr>
            <p14:xfrm>
              <a:off x="10991176" y="1124885"/>
              <a:ext cx="1058400" cy="57384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DA5AB7D6-DDBF-4191-9F17-3C8980EF9C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76776" y="1110485"/>
                <a:ext cx="108648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8450007A-3ED4-412C-83A2-AE72E6EAF2DA}"/>
                  </a:ext>
                </a:extLst>
              </p14:cNvPr>
              <p14:cNvContentPartPr/>
              <p14:nvPr/>
            </p14:nvContentPartPr>
            <p14:xfrm>
              <a:off x="8007856" y="955325"/>
              <a:ext cx="3529800" cy="160452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8450007A-3ED4-412C-83A2-AE72E6EAF2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93456" y="940925"/>
                <a:ext cx="355788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E41AD973-3ACC-4181-AF49-719C7DF9BD02}"/>
                  </a:ext>
                </a:extLst>
              </p14:cNvPr>
              <p14:cNvContentPartPr/>
              <p14:nvPr/>
            </p14:nvContentPartPr>
            <p14:xfrm>
              <a:off x="4390576" y="1702685"/>
              <a:ext cx="1994400" cy="84996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E41AD973-3ACC-4181-AF49-719C7DF9BD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76176" y="1688285"/>
                <a:ext cx="202248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773428F6-4DFF-436F-B2C6-38B1297FD9D8}"/>
                  </a:ext>
                </a:extLst>
              </p14:cNvPr>
              <p14:cNvContentPartPr/>
              <p14:nvPr/>
            </p14:nvContentPartPr>
            <p14:xfrm>
              <a:off x="1109176" y="1986365"/>
              <a:ext cx="273240" cy="13500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773428F6-4DFF-436F-B2C6-38B1297FD9D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4776" y="1971965"/>
                <a:ext cx="301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B8F4F8BB-E4D6-451F-99C5-A9045BEF9E37}"/>
                  </a:ext>
                </a:extLst>
              </p14:cNvPr>
              <p14:cNvContentPartPr/>
              <p14:nvPr/>
            </p14:nvContentPartPr>
            <p14:xfrm>
              <a:off x="7879336" y="2902565"/>
              <a:ext cx="196920" cy="14256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B8F4F8BB-E4D6-451F-99C5-A9045BEF9E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4936" y="2888165"/>
                <a:ext cx="225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C8B0BD68-8002-47B6-BEFB-64535D90C740}"/>
                  </a:ext>
                </a:extLst>
              </p14:cNvPr>
              <p14:cNvContentPartPr/>
              <p14:nvPr/>
            </p14:nvContentPartPr>
            <p14:xfrm>
              <a:off x="7020736" y="2555525"/>
              <a:ext cx="553320" cy="48456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C8B0BD68-8002-47B6-BEFB-64535D90C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06336" y="2541125"/>
                <a:ext cx="5814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D58FBD26-6253-4805-84C8-2DC873F03D41}"/>
                  </a:ext>
                </a:extLst>
              </p14:cNvPr>
              <p14:cNvContentPartPr/>
              <p14:nvPr/>
            </p14:nvContentPartPr>
            <p14:xfrm>
              <a:off x="8541376" y="2664245"/>
              <a:ext cx="2894400" cy="44892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D58FBD26-6253-4805-84C8-2DC873F03D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26976" y="2649845"/>
                <a:ext cx="29224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D9701E85-E516-4058-BB29-FC665AD280B9}"/>
                  </a:ext>
                </a:extLst>
              </p14:cNvPr>
              <p14:cNvContentPartPr/>
              <p14:nvPr/>
            </p14:nvContentPartPr>
            <p14:xfrm>
              <a:off x="1092256" y="2196605"/>
              <a:ext cx="257040" cy="7236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D9701E85-E516-4058-BB29-FC665AD280B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7856" y="2182205"/>
                <a:ext cx="28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74B2E671-E63E-4667-82B7-D6B79C84F8CE}"/>
                  </a:ext>
                </a:extLst>
              </p14:cNvPr>
              <p14:cNvContentPartPr/>
              <p14:nvPr/>
            </p14:nvContentPartPr>
            <p14:xfrm>
              <a:off x="7049896" y="3437885"/>
              <a:ext cx="1777680" cy="32040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74B2E671-E63E-4667-82B7-D6B79C84F8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35496" y="3423485"/>
                <a:ext cx="18057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1193E77D-9EC3-44DB-9BDB-FC1505BA5152}"/>
                  </a:ext>
                </a:extLst>
              </p14:cNvPr>
              <p14:cNvContentPartPr/>
              <p14:nvPr/>
            </p14:nvContentPartPr>
            <p14:xfrm>
              <a:off x="7272736" y="4031165"/>
              <a:ext cx="1125720" cy="63864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1193E77D-9EC3-44DB-9BDB-FC1505BA51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58336" y="4016765"/>
                <a:ext cx="115380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4B9025F0-B76C-4248-927E-3F1E5E668F2C}"/>
                  </a:ext>
                </a:extLst>
              </p14:cNvPr>
              <p14:cNvContentPartPr/>
              <p14:nvPr/>
            </p14:nvContentPartPr>
            <p14:xfrm>
              <a:off x="10610656" y="4358405"/>
              <a:ext cx="360" cy="36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4B9025F0-B76C-4248-927E-3F1E5E668F2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96256" y="43440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820F2518-5506-40A0-8401-DEC3D64F6DF5}"/>
                  </a:ext>
                </a:extLst>
              </p14:cNvPr>
              <p14:cNvContentPartPr/>
              <p14:nvPr/>
            </p14:nvContentPartPr>
            <p14:xfrm>
              <a:off x="8562616" y="4074725"/>
              <a:ext cx="1740240" cy="39348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820F2518-5506-40A0-8401-DEC3D64F6D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48216" y="4060325"/>
                <a:ext cx="17683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BBC3D341-A169-4158-8252-F41EDC632595}"/>
                  </a:ext>
                </a:extLst>
              </p14:cNvPr>
              <p14:cNvContentPartPr/>
              <p14:nvPr/>
            </p14:nvContentPartPr>
            <p14:xfrm>
              <a:off x="7162576" y="4913165"/>
              <a:ext cx="1296000" cy="55944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BBC3D341-A169-4158-8252-F41EDC6325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8176" y="4898765"/>
                <a:ext cx="13240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A190CA56-4A64-4741-823A-003E185A0FC4}"/>
                  </a:ext>
                </a:extLst>
              </p14:cNvPr>
              <p14:cNvContentPartPr/>
              <p14:nvPr/>
            </p14:nvContentPartPr>
            <p14:xfrm>
              <a:off x="9993976" y="5140325"/>
              <a:ext cx="530640" cy="8172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A190CA56-4A64-4741-823A-003E185A0F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79576" y="5125925"/>
                <a:ext cx="558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81846BD2-AA7F-41EF-9033-9505DB2D5AA2}"/>
                  </a:ext>
                </a:extLst>
              </p14:cNvPr>
              <p14:cNvContentPartPr/>
              <p14:nvPr/>
            </p14:nvContentPartPr>
            <p14:xfrm>
              <a:off x="8754856" y="4975805"/>
              <a:ext cx="963360" cy="31284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81846BD2-AA7F-41EF-9033-9505DB2D5A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40456" y="4961405"/>
                <a:ext cx="9914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8CD60358-0E51-419D-AE78-36577ACAA8F4}"/>
                  </a:ext>
                </a:extLst>
              </p14:cNvPr>
              <p14:cNvContentPartPr/>
              <p14:nvPr/>
            </p14:nvContentPartPr>
            <p14:xfrm>
              <a:off x="8278216" y="5810285"/>
              <a:ext cx="151200" cy="2268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8CD60358-0E51-419D-AE78-36577ACAA8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63816" y="5795885"/>
                <a:ext cx="179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8D232BF3-4B7A-4645-8F58-F02C4170FC3B}"/>
                  </a:ext>
                </a:extLst>
              </p14:cNvPr>
              <p14:cNvContentPartPr/>
              <p14:nvPr/>
            </p14:nvContentPartPr>
            <p14:xfrm>
              <a:off x="8290096" y="5942405"/>
              <a:ext cx="136800" cy="5436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8D232BF3-4B7A-4645-8F58-F02C4170FC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75696" y="5928005"/>
                <a:ext cx="164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7F689D1E-D87E-4AEE-83EB-819DC16A8F4A}"/>
                  </a:ext>
                </a:extLst>
              </p14:cNvPr>
              <p14:cNvContentPartPr/>
              <p14:nvPr/>
            </p14:nvContentPartPr>
            <p14:xfrm>
              <a:off x="7174816" y="5626325"/>
              <a:ext cx="778320" cy="58320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7F689D1E-D87E-4AEE-83EB-819DC16A8F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60416" y="5611925"/>
                <a:ext cx="8064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8D89A5E8-AF80-4619-AAC3-D2328B01830E}"/>
                  </a:ext>
                </a:extLst>
              </p14:cNvPr>
              <p14:cNvContentPartPr/>
              <p14:nvPr/>
            </p14:nvContentPartPr>
            <p14:xfrm>
              <a:off x="10222216" y="5893085"/>
              <a:ext cx="411120" cy="3420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8D89A5E8-AF80-4619-AAC3-D2328B0183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07816" y="5878685"/>
                <a:ext cx="439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F85890A2-33EA-467B-B08B-9410B669E19D}"/>
                  </a:ext>
                </a:extLst>
              </p14:cNvPr>
              <p14:cNvContentPartPr/>
              <p14:nvPr/>
            </p14:nvContentPartPr>
            <p14:xfrm>
              <a:off x="8656216" y="5640725"/>
              <a:ext cx="1344600" cy="32832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F85890A2-33EA-467B-B08B-9410B669E1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41816" y="5626325"/>
                <a:ext cx="13726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A8EE4A9F-D83F-48D8-ABA2-746BED3B2C74}"/>
                  </a:ext>
                </a:extLst>
              </p14:cNvPr>
              <p14:cNvContentPartPr/>
              <p14:nvPr/>
            </p14:nvContentPartPr>
            <p14:xfrm>
              <a:off x="6556336" y="6338405"/>
              <a:ext cx="2086200" cy="39096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A8EE4A9F-D83F-48D8-ABA2-746BED3B2C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41936" y="6324005"/>
                <a:ext cx="21142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25A6D1E8-46AF-4C65-B732-5E38F7D33939}"/>
                  </a:ext>
                </a:extLst>
              </p14:cNvPr>
              <p14:cNvContentPartPr/>
              <p14:nvPr/>
            </p14:nvContentPartPr>
            <p14:xfrm>
              <a:off x="8947456" y="6345245"/>
              <a:ext cx="414000" cy="270720"/>
            </p14:xfrm>
          </p:contentPart>
        </mc:Choice>
        <mc:Fallback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25A6D1E8-46AF-4C65-B732-5E38F7D339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33056" y="6330845"/>
                <a:ext cx="442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65" name="Ink 1164">
                <a:extLst>
                  <a:ext uri="{FF2B5EF4-FFF2-40B4-BE49-F238E27FC236}">
                    <a16:creationId xmlns:a16="http://schemas.microsoft.com/office/drawing/2014/main" id="{F72B2364-C5B8-42FA-964E-B8BA6F92F858}"/>
                  </a:ext>
                </a:extLst>
              </p14:cNvPr>
              <p14:cNvContentPartPr/>
              <p14:nvPr/>
            </p14:nvContentPartPr>
            <p14:xfrm>
              <a:off x="9450376" y="6089285"/>
              <a:ext cx="1671480" cy="712080"/>
            </p14:xfrm>
          </p:contentPart>
        </mc:Choice>
        <mc:Fallback>
          <p:pic>
            <p:nvPicPr>
              <p:cNvPr id="1165" name="Ink 1164">
                <a:extLst>
                  <a:ext uri="{FF2B5EF4-FFF2-40B4-BE49-F238E27FC236}">
                    <a16:creationId xmlns:a16="http://schemas.microsoft.com/office/drawing/2014/main" id="{F72B2364-C5B8-42FA-964E-B8BA6F92F8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35976" y="6074885"/>
                <a:ext cx="169956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8" name="Ink 1167">
                <a:extLst>
                  <a:ext uri="{FF2B5EF4-FFF2-40B4-BE49-F238E27FC236}">
                    <a16:creationId xmlns:a16="http://schemas.microsoft.com/office/drawing/2014/main" id="{7B87727A-18C2-4279-9882-871446762488}"/>
                  </a:ext>
                </a:extLst>
              </p14:cNvPr>
              <p14:cNvContentPartPr/>
              <p14:nvPr/>
            </p14:nvContentPartPr>
            <p14:xfrm>
              <a:off x="2717296" y="6213845"/>
              <a:ext cx="365040" cy="228960"/>
            </p14:xfrm>
          </p:contentPart>
        </mc:Choice>
        <mc:Fallback>
          <p:pic>
            <p:nvPicPr>
              <p:cNvPr id="1168" name="Ink 1167">
                <a:extLst>
                  <a:ext uri="{FF2B5EF4-FFF2-40B4-BE49-F238E27FC236}">
                    <a16:creationId xmlns:a16="http://schemas.microsoft.com/office/drawing/2014/main" id="{7B87727A-18C2-4279-9882-8714467624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02896" y="6199445"/>
                <a:ext cx="393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69" name="Ink 1168">
                <a:extLst>
                  <a:ext uri="{FF2B5EF4-FFF2-40B4-BE49-F238E27FC236}">
                    <a16:creationId xmlns:a16="http://schemas.microsoft.com/office/drawing/2014/main" id="{3D81B63F-114A-4568-A493-77A7A3891CB4}"/>
                  </a:ext>
                </a:extLst>
              </p14:cNvPr>
              <p14:cNvContentPartPr/>
              <p14:nvPr/>
            </p14:nvContentPartPr>
            <p14:xfrm>
              <a:off x="1078936" y="1615565"/>
              <a:ext cx="321840" cy="157320"/>
            </p14:xfrm>
          </p:contentPart>
        </mc:Choice>
        <mc:Fallback>
          <p:pic>
            <p:nvPicPr>
              <p:cNvPr id="1169" name="Ink 1168">
                <a:extLst>
                  <a:ext uri="{FF2B5EF4-FFF2-40B4-BE49-F238E27FC236}">
                    <a16:creationId xmlns:a16="http://schemas.microsoft.com/office/drawing/2014/main" id="{3D81B63F-114A-4568-A493-77A7A3891CB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4536" y="1601165"/>
                <a:ext cx="34992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30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33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Anh Nguyen</dc:creator>
  <cp:lastModifiedBy>Viet Anh Nguyen</cp:lastModifiedBy>
  <cp:revision>16</cp:revision>
  <dcterms:created xsi:type="dcterms:W3CDTF">2022-03-21T06:09:26Z</dcterms:created>
  <dcterms:modified xsi:type="dcterms:W3CDTF">2022-03-21T10:38:49Z</dcterms:modified>
</cp:coreProperties>
</file>