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6" r:id="rId13"/>
    <p:sldId id="292" r:id="rId14"/>
    <p:sldId id="293" r:id="rId15"/>
    <p:sldId id="257" r:id="rId16"/>
    <p:sldId id="258" r:id="rId17"/>
    <p:sldId id="259" r:id="rId18"/>
    <p:sldId id="260" r:id="rId19"/>
    <p:sldId id="294" r:id="rId20"/>
    <p:sldId id="261" r:id="rId21"/>
    <p:sldId id="295" r:id="rId22"/>
    <p:sldId id="278" r:id="rId23"/>
    <p:sldId id="279" r:id="rId24"/>
    <p:sldId id="280" r:id="rId25"/>
    <p:sldId id="263" r:id="rId26"/>
    <p:sldId id="262" r:id="rId27"/>
    <p:sldId id="296" r:id="rId28"/>
    <p:sldId id="264" r:id="rId29"/>
    <p:sldId id="265" r:id="rId30"/>
    <p:sldId id="266" r:id="rId31"/>
    <p:sldId id="267" r:id="rId32"/>
    <p:sldId id="268" r:id="rId33"/>
    <p:sldId id="269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24A680D2-1B1E-4097-BCEC-C24467318975}"/>
    <pc:docChg chg="addSld modSld sldOrd">
      <pc:chgData name="Viet Anh Nguyen" userId="b95f61ff061388d5" providerId="LiveId" clId="{24A680D2-1B1E-4097-BCEC-C24467318975}" dt="2022-02-23T07:16:37.411" v="2736"/>
      <pc:docMkLst>
        <pc:docMk/>
      </pc:docMkLst>
      <pc:sldChg chg="addSp delSp mod">
        <pc:chgData name="Viet Anh Nguyen" userId="b95f61ff061388d5" providerId="LiveId" clId="{24A680D2-1B1E-4097-BCEC-C24467318975}" dt="2022-02-23T06:29:33.798" v="1651"/>
        <pc:sldMkLst>
          <pc:docMk/>
          <pc:sldMk cId="2412652030" sldId="256"/>
        </pc:sldMkLst>
        <pc:inkChg chg="add del">
          <ac:chgData name="Viet Anh Nguyen" userId="b95f61ff061388d5" providerId="LiveId" clId="{24A680D2-1B1E-4097-BCEC-C24467318975}" dt="2022-02-23T06:23:45.697" v="1245"/>
          <ac:inkMkLst>
            <pc:docMk/>
            <pc:sldMk cId="2412652030" sldId="256"/>
            <ac:inkMk id="2" creationId="{F1FDFE56-1E73-403D-A566-97395E5085A1}"/>
          </ac:inkMkLst>
        </pc:inkChg>
        <pc:inkChg chg="add del">
          <ac:chgData name="Viet Anh Nguyen" userId="b95f61ff061388d5" providerId="LiveId" clId="{24A680D2-1B1E-4097-BCEC-C24467318975}" dt="2022-02-23T06:23:45.697" v="1245"/>
          <ac:inkMkLst>
            <pc:docMk/>
            <pc:sldMk cId="2412652030" sldId="256"/>
            <ac:inkMk id="3" creationId="{03F88149-E4B0-43E8-8A8C-4A69FA67992F}"/>
          </ac:inkMkLst>
        </pc:inkChg>
        <pc:inkChg chg="add del">
          <ac:chgData name="Viet Anh Nguyen" userId="b95f61ff061388d5" providerId="LiveId" clId="{24A680D2-1B1E-4097-BCEC-C24467318975}" dt="2022-02-23T06:23:46.957" v="1249"/>
          <ac:inkMkLst>
            <pc:docMk/>
            <pc:sldMk cId="2412652030" sldId="256"/>
            <ac:inkMk id="5" creationId="{4943613D-5B4F-4CBE-ABF7-21DA3AAD3F32}"/>
          </ac:inkMkLst>
        </pc:inkChg>
        <pc:inkChg chg="add del">
          <ac:chgData name="Viet Anh Nguyen" userId="b95f61ff061388d5" providerId="LiveId" clId="{24A680D2-1B1E-4097-BCEC-C24467318975}" dt="2022-02-23T06:23:46.957" v="1249"/>
          <ac:inkMkLst>
            <pc:docMk/>
            <pc:sldMk cId="2412652030" sldId="256"/>
            <ac:inkMk id="6" creationId="{F7F69544-BE11-434C-B55F-E72AAEA935E1}"/>
          </ac:inkMkLst>
        </pc:inkChg>
        <pc:inkChg chg="add del">
          <ac:chgData name="Viet Anh Nguyen" userId="b95f61ff061388d5" providerId="LiveId" clId="{24A680D2-1B1E-4097-BCEC-C24467318975}" dt="2022-02-23T06:23:46.957" v="1249"/>
          <ac:inkMkLst>
            <pc:docMk/>
            <pc:sldMk cId="2412652030" sldId="256"/>
            <ac:inkMk id="7" creationId="{B2292111-FB35-4BF8-8763-063E4FAA560E}"/>
          </ac:inkMkLst>
        </pc:inkChg>
        <pc:inkChg chg="add del">
          <ac:chgData name="Viet Anh Nguyen" userId="b95f61ff061388d5" providerId="LiveId" clId="{24A680D2-1B1E-4097-BCEC-C24467318975}" dt="2022-02-23T06:23:46.957" v="1249"/>
          <ac:inkMkLst>
            <pc:docMk/>
            <pc:sldMk cId="2412652030" sldId="256"/>
            <ac:inkMk id="8" creationId="{F90DD69D-6921-4851-9BF6-6A4874EFDC32}"/>
          </ac:inkMkLst>
        </pc:inkChg>
        <pc:inkChg chg="add">
          <ac:chgData name="Viet Anh Nguyen" userId="b95f61ff061388d5" providerId="LiveId" clId="{24A680D2-1B1E-4097-BCEC-C24467318975}" dt="2022-02-23T06:23:46.957" v="1249"/>
          <ac:inkMkLst>
            <pc:docMk/>
            <pc:sldMk cId="2412652030" sldId="256"/>
            <ac:inkMk id="9" creationId="{A324DDC5-A64D-4AC3-9A98-AB903B88ABE0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0" creationId="{E99175BF-9B24-40B1-B704-66CCB3611A18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1" creationId="{F5ECFFB5-E93A-42D6-9D17-D7BC53D061C9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2" creationId="{2A9AEF47-5883-404C-B94D-091DC4B6E1EA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3" creationId="{37F7695F-6669-4CA2-A00B-F844843637B4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4" creationId="{0BBAB8C7-A6D6-4D9D-A909-ABEBB5967666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5" creationId="{A9EBEBC4-4F7F-45E5-A228-4BA713F5D35F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6" creationId="{02D12F76-5BBB-4199-A293-DEBFEA4C8CCF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7" creationId="{19E0C1D4-0CAB-4086-A574-8CB3360904E5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8" creationId="{31ED26A3-657E-4EC4-96BA-FFF2A28F7749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19" creationId="{23E42BA7-C08F-4E94-BD23-92960A0B7492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20" creationId="{75685186-5E33-4B36-8A35-7830FFE160DE}"/>
          </ac:inkMkLst>
        </pc:inkChg>
        <pc:inkChg chg="add del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21" creationId="{DDEBBB15-1344-42C1-B13F-A472BCF0999A}"/>
          </ac:inkMkLst>
        </pc:inkChg>
        <pc:inkChg chg="add">
          <ac:chgData name="Viet Anh Nguyen" userId="b95f61ff061388d5" providerId="LiveId" clId="{24A680D2-1B1E-4097-BCEC-C24467318975}" dt="2022-02-23T06:23:50.758" v="1262" actId="9405"/>
          <ac:inkMkLst>
            <pc:docMk/>
            <pc:sldMk cId="2412652030" sldId="256"/>
            <ac:inkMk id="22" creationId="{72183726-0D57-4EA1-973D-D05B94716863}"/>
          </ac:inkMkLst>
        </pc:inkChg>
        <pc:inkChg chg="add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23" creationId="{FFA2C79A-0619-4747-9E28-99C99297A056}"/>
          </ac:inkMkLst>
        </pc:inkChg>
        <pc:inkChg chg="add">
          <ac:chgData name="Viet Anh Nguyen" userId="b95f61ff061388d5" providerId="LiveId" clId="{24A680D2-1B1E-4097-BCEC-C24467318975}" dt="2022-02-23T06:23:51.605" v="1263"/>
          <ac:inkMkLst>
            <pc:docMk/>
            <pc:sldMk cId="2412652030" sldId="256"/>
            <ac:inkMk id="24" creationId="{29C45E85-BC83-4080-8BEB-62E8110A7E2E}"/>
          </ac:inkMkLst>
        </pc:inkChg>
        <pc:inkChg chg="add del">
          <ac:chgData name="Viet Anh Nguyen" userId="b95f61ff061388d5" providerId="LiveId" clId="{24A680D2-1B1E-4097-BCEC-C24467318975}" dt="2022-02-23T06:23:54.407" v="1269"/>
          <ac:inkMkLst>
            <pc:docMk/>
            <pc:sldMk cId="2412652030" sldId="256"/>
            <ac:inkMk id="25" creationId="{BEA06767-5B75-415B-A18B-A07FCA39A4DD}"/>
          </ac:inkMkLst>
        </pc:inkChg>
        <pc:inkChg chg="add del">
          <ac:chgData name="Viet Anh Nguyen" userId="b95f61ff061388d5" providerId="LiveId" clId="{24A680D2-1B1E-4097-BCEC-C24467318975}" dt="2022-02-23T06:23:54.407" v="1269"/>
          <ac:inkMkLst>
            <pc:docMk/>
            <pc:sldMk cId="2412652030" sldId="256"/>
            <ac:inkMk id="26" creationId="{BA76EC84-8888-4B4C-9126-F855F7ECA5A7}"/>
          </ac:inkMkLst>
        </pc:inkChg>
        <pc:inkChg chg="add del">
          <ac:chgData name="Viet Anh Nguyen" userId="b95f61ff061388d5" providerId="LiveId" clId="{24A680D2-1B1E-4097-BCEC-C24467318975}" dt="2022-02-23T06:23:54.407" v="1269"/>
          <ac:inkMkLst>
            <pc:docMk/>
            <pc:sldMk cId="2412652030" sldId="256"/>
            <ac:inkMk id="27" creationId="{F746FB62-387D-4F57-B826-0BB24107152C}"/>
          </ac:inkMkLst>
        </pc:inkChg>
        <pc:inkChg chg="add del">
          <ac:chgData name="Viet Anh Nguyen" userId="b95f61ff061388d5" providerId="LiveId" clId="{24A680D2-1B1E-4097-BCEC-C24467318975}" dt="2022-02-23T06:23:54.407" v="1269"/>
          <ac:inkMkLst>
            <pc:docMk/>
            <pc:sldMk cId="2412652030" sldId="256"/>
            <ac:inkMk id="28" creationId="{438B1BEE-C081-4270-8879-272089CE5A7B}"/>
          </ac:inkMkLst>
        </pc:inkChg>
        <pc:inkChg chg="add del">
          <ac:chgData name="Viet Anh Nguyen" userId="b95f61ff061388d5" providerId="LiveId" clId="{24A680D2-1B1E-4097-BCEC-C24467318975}" dt="2022-02-23T06:23:54.407" v="1269"/>
          <ac:inkMkLst>
            <pc:docMk/>
            <pc:sldMk cId="2412652030" sldId="256"/>
            <ac:inkMk id="29" creationId="{62E98D4A-4EF7-400E-BC58-30AEE8D87AF9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0" creationId="{8362C475-297F-49CF-B23C-2198F21801D8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1" creationId="{19CB4878-0C03-4D56-8A43-3BDA02D3133C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2" creationId="{2CDB29B8-A270-4AE2-88E8-A2E35420361D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3" creationId="{FDFFD88A-71AC-4746-9C88-43ADCB541C72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4" creationId="{26E784F2-6FFB-4EF5-9C5E-F4A6EA19CAC2}"/>
          </ac:inkMkLst>
        </pc:inkChg>
        <pc:inkChg chg="add del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5" creationId="{6F441E09-8396-478F-9044-8F0DB5B4B62B}"/>
          </ac:inkMkLst>
        </pc:inkChg>
        <pc:inkChg chg="add">
          <ac:chgData name="Viet Anh Nguyen" userId="b95f61ff061388d5" providerId="LiveId" clId="{24A680D2-1B1E-4097-BCEC-C24467318975}" dt="2022-02-23T06:23:56.691" v="1275"/>
          <ac:inkMkLst>
            <pc:docMk/>
            <pc:sldMk cId="2412652030" sldId="256"/>
            <ac:inkMk id="36" creationId="{660F1051-F451-496F-8659-CD9A5974DDEB}"/>
          </ac:inkMkLst>
        </pc:inkChg>
        <pc:inkChg chg="add">
          <ac:chgData name="Viet Anh Nguyen" userId="b95f61ff061388d5" providerId="LiveId" clId="{24A680D2-1B1E-4097-BCEC-C24467318975}" dt="2022-02-23T06:23:59.775" v="1276" actId="9405"/>
          <ac:inkMkLst>
            <pc:docMk/>
            <pc:sldMk cId="2412652030" sldId="256"/>
            <ac:inkMk id="37" creationId="{D69FD59C-4817-4A17-AA8E-9FA13B128DB8}"/>
          </ac:inkMkLst>
        </pc:inkChg>
        <pc:inkChg chg="add del">
          <ac:chgData name="Viet Anh Nguyen" userId="b95f61ff061388d5" providerId="LiveId" clId="{24A680D2-1B1E-4097-BCEC-C24467318975}" dt="2022-02-23T06:24:21.413" v="1281"/>
          <ac:inkMkLst>
            <pc:docMk/>
            <pc:sldMk cId="2412652030" sldId="256"/>
            <ac:inkMk id="38" creationId="{4A4DAC90-6AF3-44C7-99CC-49EE78D5A38E}"/>
          </ac:inkMkLst>
        </pc:inkChg>
        <pc:inkChg chg="add del">
          <ac:chgData name="Viet Anh Nguyen" userId="b95f61ff061388d5" providerId="LiveId" clId="{24A680D2-1B1E-4097-BCEC-C24467318975}" dt="2022-02-23T06:24:21.413" v="1281"/>
          <ac:inkMkLst>
            <pc:docMk/>
            <pc:sldMk cId="2412652030" sldId="256"/>
            <ac:inkMk id="39" creationId="{92F7BC79-6183-41D9-BC2B-B58F484946FB}"/>
          </ac:inkMkLst>
        </pc:inkChg>
        <pc:inkChg chg="add del">
          <ac:chgData name="Viet Anh Nguyen" userId="b95f61ff061388d5" providerId="LiveId" clId="{24A680D2-1B1E-4097-BCEC-C24467318975}" dt="2022-02-23T06:24:21.413" v="1281"/>
          <ac:inkMkLst>
            <pc:docMk/>
            <pc:sldMk cId="2412652030" sldId="256"/>
            <ac:inkMk id="40" creationId="{18E83947-8272-4BB4-B260-595143DF84E4}"/>
          </ac:inkMkLst>
        </pc:inkChg>
        <pc:inkChg chg="add del">
          <ac:chgData name="Viet Anh Nguyen" userId="b95f61ff061388d5" providerId="LiveId" clId="{24A680D2-1B1E-4097-BCEC-C24467318975}" dt="2022-02-23T06:24:21.413" v="1281"/>
          <ac:inkMkLst>
            <pc:docMk/>
            <pc:sldMk cId="2412652030" sldId="256"/>
            <ac:inkMk id="41" creationId="{65DC1F19-6EE4-424B-99FD-3C3BEFC12A62}"/>
          </ac:inkMkLst>
        </pc:inkChg>
        <pc:inkChg chg="add">
          <ac:chgData name="Viet Anh Nguyen" userId="b95f61ff061388d5" providerId="LiveId" clId="{24A680D2-1B1E-4097-BCEC-C24467318975}" dt="2022-02-23T06:24:21.413" v="1281"/>
          <ac:inkMkLst>
            <pc:docMk/>
            <pc:sldMk cId="2412652030" sldId="256"/>
            <ac:inkMk id="42" creationId="{ACD438B6-E2AF-4A2D-A985-71B5AF5F0793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3" creationId="{939960C1-41C0-48F2-82E1-C4EB6F15979C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4" creationId="{8AB69FA9-E3BD-475F-8896-8A1E8D415406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5" creationId="{7C4EC45C-517E-4B25-A66D-175703706D7A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6" creationId="{C3CAC25F-892F-41A2-9C0A-810E1AC9D03B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7" creationId="{DEA48C82-6EC0-4953-B515-B62AC272AED4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8" creationId="{B2FB6AEC-16C5-45BA-9B59-732A3A91E0DB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49" creationId="{BC3FF9CF-4F20-40EE-BE1A-70A131E0EC50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0" creationId="{EA06F4B9-703C-4237-A015-663646149236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1" creationId="{0A149914-8486-4DB8-AA39-10D8ADF7C6B7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2" creationId="{0004C638-EE8F-4537-A06B-0B920EC84DF6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3" creationId="{D5F9A514-61B5-4929-857F-3DA204A948D1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4" creationId="{4BF73BED-5FB9-4360-9C01-89CD92A2AD47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5" creationId="{23C5BD06-B63A-4849-906E-501A50D71B90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6" creationId="{CEB37250-68B1-4CD4-978A-04753DCC428E}"/>
          </ac:inkMkLst>
        </pc:inkChg>
        <pc:inkChg chg="add del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7" creationId="{31008B14-0B8B-4285-BE64-3E0ABAC92BAF}"/>
          </ac:inkMkLst>
        </pc:inkChg>
        <pc:inkChg chg="add">
          <ac:chgData name="Viet Anh Nguyen" userId="b95f61ff061388d5" providerId="LiveId" clId="{24A680D2-1B1E-4097-BCEC-C24467318975}" dt="2022-02-23T06:24:36.201" v="1297"/>
          <ac:inkMkLst>
            <pc:docMk/>
            <pc:sldMk cId="2412652030" sldId="256"/>
            <ac:inkMk id="58" creationId="{79C072E9-B0BF-45DA-B5CC-4512F522C257}"/>
          </ac:inkMkLst>
        </pc:inkChg>
        <pc:inkChg chg="add">
          <ac:chgData name="Viet Anh Nguyen" userId="b95f61ff061388d5" providerId="LiveId" clId="{24A680D2-1B1E-4097-BCEC-C24467318975}" dt="2022-02-23T06:24:37.251" v="1298" actId="9405"/>
          <ac:inkMkLst>
            <pc:docMk/>
            <pc:sldMk cId="2412652030" sldId="256"/>
            <ac:inkMk id="59" creationId="{2F6F17B1-AEF4-4DD9-B8E2-3C92D5154E22}"/>
          </ac:inkMkLst>
        </pc:inkChg>
        <pc:inkChg chg="add">
          <ac:chgData name="Viet Anh Nguyen" userId="b95f61ff061388d5" providerId="LiveId" clId="{24A680D2-1B1E-4097-BCEC-C24467318975}" dt="2022-02-23T06:24:41.726" v="1299" actId="9405"/>
          <ac:inkMkLst>
            <pc:docMk/>
            <pc:sldMk cId="2412652030" sldId="256"/>
            <ac:inkMk id="60" creationId="{B28434D2-3DA0-49E6-A700-1002EDC84FE2}"/>
          </ac:inkMkLst>
        </pc:inkChg>
        <pc:inkChg chg="add">
          <ac:chgData name="Viet Anh Nguyen" userId="b95f61ff061388d5" providerId="LiveId" clId="{24A680D2-1B1E-4097-BCEC-C24467318975}" dt="2022-02-23T06:24:42.263" v="1300" actId="9405"/>
          <ac:inkMkLst>
            <pc:docMk/>
            <pc:sldMk cId="2412652030" sldId="256"/>
            <ac:inkMk id="61" creationId="{81272AF8-A2F3-4E31-802A-39EFE46F0FD1}"/>
          </ac:inkMkLst>
        </pc:inkChg>
        <pc:inkChg chg="add">
          <ac:chgData name="Viet Anh Nguyen" userId="b95f61ff061388d5" providerId="LiveId" clId="{24A680D2-1B1E-4097-BCEC-C24467318975}" dt="2022-02-23T06:24:42.429" v="1301" actId="9405"/>
          <ac:inkMkLst>
            <pc:docMk/>
            <pc:sldMk cId="2412652030" sldId="256"/>
            <ac:inkMk id="62" creationId="{9664F7AF-81A9-4850-B89C-501D1D838146}"/>
          </ac:inkMkLst>
        </pc:inkChg>
        <pc:inkChg chg="add del">
          <ac:chgData name="Viet Anh Nguyen" userId="b95f61ff061388d5" providerId="LiveId" clId="{24A680D2-1B1E-4097-BCEC-C24467318975}" dt="2022-02-23T06:24:46.080" v="1306"/>
          <ac:inkMkLst>
            <pc:docMk/>
            <pc:sldMk cId="2412652030" sldId="256"/>
            <ac:inkMk id="63" creationId="{3C7A2312-69F3-4840-99F6-8ADC82D2D30A}"/>
          </ac:inkMkLst>
        </pc:inkChg>
        <pc:inkChg chg="add del">
          <ac:chgData name="Viet Anh Nguyen" userId="b95f61ff061388d5" providerId="LiveId" clId="{24A680D2-1B1E-4097-BCEC-C24467318975}" dt="2022-02-23T06:24:46.080" v="1306"/>
          <ac:inkMkLst>
            <pc:docMk/>
            <pc:sldMk cId="2412652030" sldId="256"/>
            <ac:inkMk id="64" creationId="{08FC06DC-DA4C-4E46-B941-BE0B5D897B81}"/>
          </ac:inkMkLst>
        </pc:inkChg>
        <pc:inkChg chg="add del">
          <ac:chgData name="Viet Anh Nguyen" userId="b95f61ff061388d5" providerId="LiveId" clId="{24A680D2-1B1E-4097-BCEC-C24467318975}" dt="2022-02-23T06:24:46.080" v="1306"/>
          <ac:inkMkLst>
            <pc:docMk/>
            <pc:sldMk cId="2412652030" sldId="256"/>
            <ac:inkMk id="65" creationId="{176522D4-8D66-44EE-9ADB-A48E2D869086}"/>
          </ac:inkMkLst>
        </pc:inkChg>
        <pc:inkChg chg="add del">
          <ac:chgData name="Viet Anh Nguyen" userId="b95f61ff061388d5" providerId="LiveId" clId="{24A680D2-1B1E-4097-BCEC-C24467318975}" dt="2022-02-23T06:24:46.080" v="1306"/>
          <ac:inkMkLst>
            <pc:docMk/>
            <pc:sldMk cId="2412652030" sldId="256"/>
            <ac:inkMk id="66" creationId="{E7E7E000-EB7D-40B8-8C4A-6EE7C8436773}"/>
          </ac:inkMkLst>
        </pc:inkChg>
        <pc:inkChg chg="add">
          <ac:chgData name="Viet Anh Nguyen" userId="b95f61ff061388d5" providerId="LiveId" clId="{24A680D2-1B1E-4097-BCEC-C24467318975}" dt="2022-02-23T06:24:46.080" v="1306"/>
          <ac:inkMkLst>
            <pc:docMk/>
            <pc:sldMk cId="2412652030" sldId="256"/>
            <ac:inkMk id="67" creationId="{80B3D6FC-ACB0-45A4-B471-F8D399594994}"/>
          </ac:inkMkLst>
        </pc:inkChg>
        <pc:inkChg chg="add del">
          <ac:chgData name="Viet Anh Nguyen" userId="b95f61ff061388d5" providerId="LiveId" clId="{24A680D2-1B1E-4097-BCEC-C24467318975}" dt="2022-02-23T06:24:56.421" v="1310"/>
          <ac:inkMkLst>
            <pc:docMk/>
            <pc:sldMk cId="2412652030" sldId="256"/>
            <ac:inkMk id="68" creationId="{51612434-7682-43EC-8359-E3B6DF42FC6F}"/>
          </ac:inkMkLst>
        </pc:inkChg>
        <pc:inkChg chg="add del">
          <ac:chgData name="Viet Anh Nguyen" userId="b95f61ff061388d5" providerId="LiveId" clId="{24A680D2-1B1E-4097-BCEC-C24467318975}" dt="2022-02-23T06:24:56.421" v="1310"/>
          <ac:inkMkLst>
            <pc:docMk/>
            <pc:sldMk cId="2412652030" sldId="256"/>
            <ac:inkMk id="69" creationId="{B7FE4062-06B4-45CA-A68F-E034C00D5C9C}"/>
          </ac:inkMkLst>
        </pc:inkChg>
        <pc:inkChg chg="add del">
          <ac:chgData name="Viet Anh Nguyen" userId="b95f61ff061388d5" providerId="LiveId" clId="{24A680D2-1B1E-4097-BCEC-C24467318975}" dt="2022-02-23T06:24:56.421" v="1310"/>
          <ac:inkMkLst>
            <pc:docMk/>
            <pc:sldMk cId="2412652030" sldId="256"/>
            <ac:inkMk id="70" creationId="{18448D94-2564-487C-AC72-D171D7E8AF8A}"/>
          </ac:inkMkLst>
        </pc:inkChg>
        <pc:inkChg chg="add del">
          <ac:chgData name="Viet Anh Nguyen" userId="b95f61ff061388d5" providerId="LiveId" clId="{24A680D2-1B1E-4097-BCEC-C24467318975}" dt="2022-02-23T06:24:58.059" v="1313"/>
          <ac:inkMkLst>
            <pc:docMk/>
            <pc:sldMk cId="2412652030" sldId="256"/>
            <ac:inkMk id="71" creationId="{6E6D61E8-FC38-48AA-B243-B574AD37912E}"/>
          </ac:inkMkLst>
        </pc:inkChg>
        <pc:inkChg chg="add del">
          <ac:chgData name="Viet Anh Nguyen" userId="b95f61ff061388d5" providerId="LiveId" clId="{24A680D2-1B1E-4097-BCEC-C24467318975}" dt="2022-02-23T06:24:58.059" v="1313"/>
          <ac:inkMkLst>
            <pc:docMk/>
            <pc:sldMk cId="2412652030" sldId="256"/>
            <ac:inkMk id="72" creationId="{8FB8C907-F2FA-44EF-A5E4-050AE4A651A1}"/>
          </ac:inkMkLst>
        </pc:inkChg>
        <pc:inkChg chg="add del">
          <ac:chgData name="Viet Anh Nguyen" userId="b95f61ff061388d5" providerId="LiveId" clId="{24A680D2-1B1E-4097-BCEC-C24467318975}" dt="2022-02-23T06:24:58.059" v="1313"/>
          <ac:inkMkLst>
            <pc:docMk/>
            <pc:sldMk cId="2412652030" sldId="256"/>
            <ac:inkMk id="73" creationId="{52C037A0-3D7E-485C-AEF1-44D02B9203BF}"/>
          </ac:inkMkLst>
        </pc:inkChg>
        <pc:inkChg chg="add">
          <ac:chgData name="Viet Anh Nguyen" userId="b95f61ff061388d5" providerId="LiveId" clId="{24A680D2-1B1E-4097-BCEC-C24467318975}" dt="2022-02-23T06:24:58.059" v="1313"/>
          <ac:inkMkLst>
            <pc:docMk/>
            <pc:sldMk cId="2412652030" sldId="256"/>
            <ac:inkMk id="74" creationId="{9A0951DB-9C0E-45D8-AE76-6ACCE11CCA16}"/>
          </ac:inkMkLst>
        </pc:inkChg>
        <pc:inkChg chg="add del">
          <ac:chgData name="Viet Anh Nguyen" userId="b95f61ff061388d5" providerId="LiveId" clId="{24A680D2-1B1E-4097-BCEC-C24467318975}" dt="2022-02-23T06:25:00.661" v="1316"/>
          <ac:inkMkLst>
            <pc:docMk/>
            <pc:sldMk cId="2412652030" sldId="256"/>
            <ac:inkMk id="75" creationId="{9895E40C-551D-4A1F-9D98-B1AF7027554F}"/>
          </ac:inkMkLst>
        </pc:inkChg>
        <pc:inkChg chg="add del">
          <ac:chgData name="Viet Anh Nguyen" userId="b95f61ff061388d5" providerId="LiveId" clId="{24A680D2-1B1E-4097-BCEC-C24467318975}" dt="2022-02-23T06:25:00.661" v="1316"/>
          <ac:inkMkLst>
            <pc:docMk/>
            <pc:sldMk cId="2412652030" sldId="256"/>
            <ac:inkMk id="76" creationId="{059262FB-7ACE-4E23-8BD6-D70994B277DC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77" creationId="{D47D0EA6-1A72-4CB1-8DD6-171B5C831934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78" creationId="{8FB5D0D6-276B-45D8-847D-C2F27FD7DFF0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79" creationId="{27317602-5105-4A5B-85AF-85EB6B564EAA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0" creationId="{9656F4A9-ACA0-47B5-91AC-5DD4F5689E9C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1" creationId="{7CC1EFEB-0E57-4AB6-9FB0-D2AFFE50413E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2" creationId="{A66C3F6E-5650-4245-A403-77258EFC0107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3" creationId="{F8C906CA-C050-4D3E-B867-5043C375635F}"/>
          </ac:inkMkLst>
        </pc:inkChg>
        <pc:inkChg chg="add del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4" creationId="{CAAD4A31-E723-4DC9-9803-FDEE9A278F79}"/>
          </ac:inkMkLst>
        </pc:inkChg>
        <pc:inkChg chg="add">
          <ac:chgData name="Viet Anh Nguyen" userId="b95f61ff061388d5" providerId="LiveId" clId="{24A680D2-1B1E-4097-BCEC-C24467318975}" dt="2022-02-23T06:25:03.699" v="1324"/>
          <ac:inkMkLst>
            <pc:docMk/>
            <pc:sldMk cId="2412652030" sldId="256"/>
            <ac:inkMk id="85" creationId="{76C67A86-2932-44BF-AA50-C5B4EDAA6825}"/>
          </ac:inkMkLst>
        </pc:inkChg>
        <pc:inkChg chg="add">
          <ac:chgData name="Viet Anh Nguyen" userId="b95f61ff061388d5" providerId="LiveId" clId="{24A680D2-1B1E-4097-BCEC-C24467318975}" dt="2022-02-23T06:25:03.910" v="1325" actId="9405"/>
          <ac:inkMkLst>
            <pc:docMk/>
            <pc:sldMk cId="2412652030" sldId="256"/>
            <ac:inkMk id="86" creationId="{81EAFB95-DFBB-4819-A1C9-78A413BD1C9E}"/>
          </ac:inkMkLst>
        </pc:inkChg>
        <pc:inkChg chg="add">
          <ac:chgData name="Viet Anh Nguyen" userId="b95f61ff061388d5" providerId="LiveId" clId="{24A680D2-1B1E-4097-BCEC-C24467318975}" dt="2022-02-23T06:25:04.059" v="1326" actId="9405"/>
          <ac:inkMkLst>
            <pc:docMk/>
            <pc:sldMk cId="2412652030" sldId="256"/>
            <ac:inkMk id="87" creationId="{712969F1-B3DC-4EBC-80BE-5F7F6FA957FB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88" creationId="{47C437E6-20F6-4977-AA8B-7B4B9E6A5CD7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89" creationId="{72E62C34-A525-4CBA-9007-31789B5F256D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0" creationId="{CC890C2C-26F4-4414-80BF-E841DC3F0FB2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1" creationId="{301AFDE4-BEEB-4F71-8E25-DE86BBB5E437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2" creationId="{7DC9CF7F-AE8C-446C-A507-406F44F5CD8E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3" creationId="{04746F4D-AEF4-4C32-9526-9E1C5C686149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4" creationId="{2466E8BA-644C-4258-8BDF-363DF098D9B3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5" creationId="{2454DE46-1870-41BC-B70F-4E9DF50321CB}"/>
          </ac:inkMkLst>
        </pc:inkChg>
        <pc:inkChg chg="add del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6" creationId="{D4E5686F-4BFB-441F-A2C3-210A41864A4D}"/>
          </ac:inkMkLst>
        </pc:inkChg>
        <pc:inkChg chg="add">
          <ac:chgData name="Viet Anh Nguyen" userId="b95f61ff061388d5" providerId="LiveId" clId="{24A680D2-1B1E-4097-BCEC-C24467318975}" dt="2022-02-23T06:25:11.100" v="1336"/>
          <ac:inkMkLst>
            <pc:docMk/>
            <pc:sldMk cId="2412652030" sldId="256"/>
            <ac:inkMk id="97" creationId="{22847984-B16B-4FB4-A40C-FCEAE511C7A0}"/>
          </ac:inkMkLst>
        </pc:inkChg>
        <pc:inkChg chg="add">
          <ac:chgData name="Viet Anh Nguyen" userId="b95f61ff061388d5" providerId="LiveId" clId="{24A680D2-1B1E-4097-BCEC-C24467318975}" dt="2022-02-23T06:25:11.526" v="1337" actId="9405"/>
          <ac:inkMkLst>
            <pc:docMk/>
            <pc:sldMk cId="2412652030" sldId="256"/>
            <ac:inkMk id="98" creationId="{23C5C08F-6AEA-4744-AA57-F724F804F7DC}"/>
          </ac:inkMkLst>
        </pc:inkChg>
        <pc:inkChg chg="add">
          <ac:chgData name="Viet Anh Nguyen" userId="b95f61ff061388d5" providerId="LiveId" clId="{24A680D2-1B1E-4097-BCEC-C24467318975}" dt="2022-02-23T06:25:11.709" v="1338" actId="9405"/>
          <ac:inkMkLst>
            <pc:docMk/>
            <pc:sldMk cId="2412652030" sldId="256"/>
            <ac:inkMk id="99" creationId="{BE3D869E-C770-49A3-B5AE-D111B81D5346}"/>
          </ac:inkMkLst>
        </pc:inkChg>
        <pc:inkChg chg="add del">
          <ac:chgData name="Viet Anh Nguyen" userId="b95f61ff061388d5" providerId="LiveId" clId="{24A680D2-1B1E-4097-BCEC-C24467318975}" dt="2022-02-23T06:25:15.102" v="1344"/>
          <ac:inkMkLst>
            <pc:docMk/>
            <pc:sldMk cId="2412652030" sldId="256"/>
            <ac:inkMk id="100" creationId="{DEC5D585-507A-4D06-A407-11368D334A39}"/>
          </ac:inkMkLst>
        </pc:inkChg>
        <pc:inkChg chg="add del">
          <ac:chgData name="Viet Anh Nguyen" userId="b95f61ff061388d5" providerId="LiveId" clId="{24A680D2-1B1E-4097-BCEC-C24467318975}" dt="2022-02-23T06:25:15.102" v="1344"/>
          <ac:inkMkLst>
            <pc:docMk/>
            <pc:sldMk cId="2412652030" sldId="256"/>
            <ac:inkMk id="101" creationId="{652E5672-C9C0-40E5-9B51-8E39045CFD6D}"/>
          </ac:inkMkLst>
        </pc:inkChg>
        <pc:inkChg chg="add del">
          <ac:chgData name="Viet Anh Nguyen" userId="b95f61ff061388d5" providerId="LiveId" clId="{24A680D2-1B1E-4097-BCEC-C24467318975}" dt="2022-02-23T06:25:15.102" v="1344"/>
          <ac:inkMkLst>
            <pc:docMk/>
            <pc:sldMk cId="2412652030" sldId="256"/>
            <ac:inkMk id="102" creationId="{D884BD07-85EA-45A8-9301-171A53FF3392}"/>
          </ac:inkMkLst>
        </pc:inkChg>
        <pc:inkChg chg="add del">
          <ac:chgData name="Viet Anh Nguyen" userId="b95f61ff061388d5" providerId="LiveId" clId="{24A680D2-1B1E-4097-BCEC-C24467318975}" dt="2022-02-23T06:25:15.102" v="1344"/>
          <ac:inkMkLst>
            <pc:docMk/>
            <pc:sldMk cId="2412652030" sldId="256"/>
            <ac:inkMk id="103" creationId="{F00564AA-80CE-4634-8FB8-E6417BEB6DC6}"/>
          </ac:inkMkLst>
        </pc:inkChg>
        <pc:inkChg chg="add del">
          <ac:chgData name="Viet Anh Nguyen" userId="b95f61ff061388d5" providerId="LiveId" clId="{24A680D2-1B1E-4097-BCEC-C24467318975}" dt="2022-02-23T06:25:15.102" v="1344"/>
          <ac:inkMkLst>
            <pc:docMk/>
            <pc:sldMk cId="2412652030" sldId="256"/>
            <ac:inkMk id="104" creationId="{269542D8-DA01-4762-87A9-3E856641A742}"/>
          </ac:inkMkLst>
        </pc:inkChg>
        <pc:inkChg chg="add del">
          <ac:chgData name="Viet Anh Nguyen" userId="b95f61ff061388d5" providerId="LiveId" clId="{24A680D2-1B1E-4097-BCEC-C24467318975}" dt="2022-02-23T06:25:17.087" v="1346"/>
          <ac:inkMkLst>
            <pc:docMk/>
            <pc:sldMk cId="2412652030" sldId="256"/>
            <ac:inkMk id="105" creationId="{F7585A2D-4704-4684-BEF2-C43FBB365754}"/>
          </ac:inkMkLst>
        </pc:inkChg>
        <pc:inkChg chg="add del">
          <ac:chgData name="Viet Anh Nguyen" userId="b95f61ff061388d5" providerId="LiveId" clId="{24A680D2-1B1E-4097-BCEC-C24467318975}" dt="2022-02-23T06:25:17.087" v="1346"/>
          <ac:inkMkLst>
            <pc:docMk/>
            <pc:sldMk cId="2412652030" sldId="256"/>
            <ac:inkMk id="106" creationId="{640DF887-DFF5-4CEA-B46F-12DCF9053113}"/>
          </ac:inkMkLst>
        </pc:inkChg>
        <pc:inkChg chg="add">
          <ac:chgData name="Viet Anh Nguyen" userId="b95f61ff061388d5" providerId="LiveId" clId="{24A680D2-1B1E-4097-BCEC-C24467318975}" dt="2022-02-23T06:25:17.087" v="1346"/>
          <ac:inkMkLst>
            <pc:docMk/>
            <pc:sldMk cId="2412652030" sldId="256"/>
            <ac:inkMk id="107" creationId="{2F4C8ED5-7653-4CF5-B433-7D8C0FF55A01}"/>
          </ac:inkMkLst>
        </pc:inkChg>
        <pc:inkChg chg="add del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08" creationId="{A1F4476C-661E-4ABE-8FFE-88E0F046949C}"/>
          </ac:inkMkLst>
        </pc:inkChg>
        <pc:inkChg chg="add del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09" creationId="{958F020D-7283-4D31-BA97-31ADB1944828}"/>
          </ac:inkMkLst>
        </pc:inkChg>
        <pc:inkChg chg="add del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10" creationId="{DB73CDA2-A84A-4A7D-8ECA-275CDD84595D}"/>
          </ac:inkMkLst>
        </pc:inkChg>
        <pc:inkChg chg="add del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11" creationId="{72F5D214-EDC7-4962-A5E4-BD17CF9CF8D1}"/>
          </ac:inkMkLst>
        </pc:inkChg>
        <pc:inkChg chg="add del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12" creationId="{9A108080-88C9-4D28-A230-8B93DFA96310}"/>
          </ac:inkMkLst>
        </pc:inkChg>
        <pc:inkChg chg="add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13" creationId="{5D305833-E022-40DE-9704-B94104DAAA4B}"/>
          </ac:inkMkLst>
        </pc:inkChg>
        <pc:inkChg chg="add">
          <ac:chgData name="Viet Anh Nguyen" userId="b95f61ff061388d5" providerId="LiveId" clId="{24A680D2-1B1E-4097-BCEC-C24467318975}" dt="2022-02-23T06:25:19.096" v="1352"/>
          <ac:inkMkLst>
            <pc:docMk/>
            <pc:sldMk cId="2412652030" sldId="256"/>
            <ac:inkMk id="114" creationId="{7A8AF297-4072-4F90-BB15-B4770EA2198B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15" creationId="{BCBE57F9-3A2F-4038-AA3F-8C073A76EDCC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16" creationId="{288C7513-EA92-40B3-977E-BC92AADD532C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17" creationId="{AC5EE8A3-6D7F-4B28-8A6F-949AD57A3293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18" creationId="{6759D63D-351F-4CD6-B424-8B85A25932C2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19" creationId="{569FF31E-C02A-4EFF-AEA5-02D3FCB0F6F4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20" creationId="{49CE0F08-8052-4F43-ABAF-7F1907F7E360}"/>
          </ac:inkMkLst>
        </pc:inkChg>
        <pc:inkChg chg="add del">
          <ac:chgData name="Viet Anh Nguyen" userId="b95f61ff061388d5" providerId="LiveId" clId="{24A680D2-1B1E-4097-BCEC-C24467318975}" dt="2022-02-23T06:25:23.453" v="1360"/>
          <ac:inkMkLst>
            <pc:docMk/>
            <pc:sldMk cId="2412652030" sldId="256"/>
            <ac:inkMk id="121" creationId="{C8D97048-B1C4-4934-82E7-3E495D27EC74}"/>
          </ac:inkMkLst>
        </pc:inkChg>
        <pc:inkChg chg="add del">
          <ac:chgData name="Viet Anh Nguyen" userId="b95f61ff061388d5" providerId="LiveId" clId="{24A680D2-1B1E-4097-BCEC-C24467318975}" dt="2022-02-23T06:25:24.985" v="1363"/>
          <ac:inkMkLst>
            <pc:docMk/>
            <pc:sldMk cId="2412652030" sldId="256"/>
            <ac:inkMk id="122" creationId="{C3571F07-90B1-4FA3-918D-783D436A6221}"/>
          </ac:inkMkLst>
        </pc:inkChg>
        <pc:inkChg chg="add del">
          <ac:chgData name="Viet Anh Nguyen" userId="b95f61ff061388d5" providerId="LiveId" clId="{24A680D2-1B1E-4097-BCEC-C24467318975}" dt="2022-02-23T06:25:24.985" v="1363"/>
          <ac:inkMkLst>
            <pc:docMk/>
            <pc:sldMk cId="2412652030" sldId="256"/>
            <ac:inkMk id="123" creationId="{FB84E4C2-22B3-44C5-813C-7DC9CA391D03}"/>
          </ac:inkMkLst>
        </pc:inkChg>
        <pc:inkChg chg="add del">
          <ac:chgData name="Viet Anh Nguyen" userId="b95f61ff061388d5" providerId="LiveId" clId="{24A680D2-1B1E-4097-BCEC-C24467318975}" dt="2022-02-23T06:25:24.985" v="1363"/>
          <ac:inkMkLst>
            <pc:docMk/>
            <pc:sldMk cId="2412652030" sldId="256"/>
            <ac:inkMk id="124" creationId="{C81CD0EB-EEC9-4F9A-A560-BE5B98D8F2F1}"/>
          </ac:inkMkLst>
        </pc:inkChg>
        <pc:inkChg chg="add">
          <ac:chgData name="Viet Anh Nguyen" userId="b95f61ff061388d5" providerId="LiveId" clId="{24A680D2-1B1E-4097-BCEC-C24467318975}" dt="2022-02-23T06:25:24.985" v="1363"/>
          <ac:inkMkLst>
            <pc:docMk/>
            <pc:sldMk cId="2412652030" sldId="256"/>
            <ac:inkMk id="125" creationId="{98EF24A5-1417-4F99-B8F6-D95EC94996D5}"/>
          </ac:inkMkLst>
        </pc:inkChg>
        <pc:inkChg chg="add del">
          <ac:chgData name="Viet Anh Nguyen" userId="b95f61ff061388d5" providerId="LiveId" clId="{24A680D2-1B1E-4097-BCEC-C24467318975}" dt="2022-02-23T06:25:26.876" v="1366"/>
          <ac:inkMkLst>
            <pc:docMk/>
            <pc:sldMk cId="2412652030" sldId="256"/>
            <ac:inkMk id="126" creationId="{87835006-9E70-44E4-8810-55604E633ECA}"/>
          </ac:inkMkLst>
        </pc:inkChg>
        <pc:inkChg chg="add del">
          <ac:chgData name="Viet Anh Nguyen" userId="b95f61ff061388d5" providerId="LiveId" clId="{24A680D2-1B1E-4097-BCEC-C24467318975}" dt="2022-02-23T06:25:26.876" v="1366"/>
          <ac:inkMkLst>
            <pc:docMk/>
            <pc:sldMk cId="2412652030" sldId="256"/>
            <ac:inkMk id="127" creationId="{AA058E34-6532-41F5-92AD-A77D1CCA89AE}"/>
          </ac:inkMkLst>
        </pc:inkChg>
        <pc:inkChg chg="add">
          <ac:chgData name="Viet Anh Nguyen" userId="b95f61ff061388d5" providerId="LiveId" clId="{24A680D2-1B1E-4097-BCEC-C24467318975}" dt="2022-02-23T06:25:26.876" v="1366"/>
          <ac:inkMkLst>
            <pc:docMk/>
            <pc:sldMk cId="2412652030" sldId="256"/>
            <ac:inkMk id="128" creationId="{E69B1BF8-F8CA-4414-9806-67EF1525C112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29" creationId="{F5206693-1A7A-4C18-8CDB-EB91F32FF1C6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0" creationId="{E07F1516-C8B6-4AE4-8E13-86C820B62279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1" creationId="{1B632AFC-E9F2-42CC-A7A6-03B139EE5741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2" creationId="{F8D2357B-D733-421C-AEF6-E7423581145B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3" creationId="{7AB8BC3B-C03F-4AAD-B2D1-44CE31E6F9BC}"/>
          </ac:inkMkLst>
        </pc:inkChg>
        <pc:inkChg chg="add del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4" creationId="{1FC6C85D-6AAC-4BBF-9DB7-B4325123DD85}"/>
          </ac:inkMkLst>
        </pc:inkChg>
        <pc:inkChg chg="add">
          <ac:chgData name="Viet Anh Nguyen" userId="b95f61ff061388d5" providerId="LiveId" clId="{24A680D2-1B1E-4097-BCEC-C24467318975}" dt="2022-02-23T06:25:31.429" v="1373"/>
          <ac:inkMkLst>
            <pc:docMk/>
            <pc:sldMk cId="2412652030" sldId="256"/>
            <ac:inkMk id="135" creationId="{7FBCE709-6F63-4527-8B29-B0DC362F3722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36" creationId="{482829B6-5352-42C0-844C-2DA9E28DA62D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37" creationId="{E223B697-6CD3-4E03-926F-D43C74C2E785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38" creationId="{30D56025-2A3B-4F40-BB2A-00C40F564709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39" creationId="{0043242A-E119-476C-82A6-00B38FCF552B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0" creationId="{A6A3C7EF-2D7B-413D-8629-BF9C91EF1025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1" creationId="{CD088900-942B-4C84-8B61-133365B603F0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2" creationId="{9EEAEE44-37EF-4B15-841C-A73973AEA480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3" creationId="{D9C10251-6125-4BA6-AB2E-EBE9A425C3DD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4" creationId="{B60291A8-6F2D-42D4-8B16-531729E74A77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5" creationId="{2EE18F96-B3B1-4290-974E-167B20D7724C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6" creationId="{F9A26A4A-6692-400C-9A1C-648B53240DF4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7" creationId="{1903A249-47D3-42D7-9E0D-F9673D4CD137}"/>
          </ac:inkMkLst>
        </pc:inkChg>
        <pc:inkChg chg="add del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8" creationId="{DCCBA3A6-12B1-427F-A046-A64B6660CDC1}"/>
          </ac:inkMkLst>
        </pc:inkChg>
        <pc:inkChg chg="add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49" creationId="{FD1E85CE-9F4B-4985-AF23-40570FC08B6F}"/>
          </ac:inkMkLst>
        </pc:inkChg>
        <pc:inkChg chg="add">
          <ac:chgData name="Viet Anh Nguyen" userId="b95f61ff061388d5" providerId="LiveId" clId="{24A680D2-1B1E-4097-BCEC-C24467318975}" dt="2022-02-23T06:25:37.567" v="1387"/>
          <ac:inkMkLst>
            <pc:docMk/>
            <pc:sldMk cId="2412652030" sldId="256"/>
            <ac:inkMk id="150" creationId="{A1E601CC-5FD5-460C-97F0-B77560F2CC73}"/>
          </ac:inkMkLst>
        </pc:inkChg>
        <pc:inkChg chg="add del">
          <ac:chgData name="Viet Anh Nguyen" userId="b95f61ff061388d5" providerId="LiveId" clId="{24A680D2-1B1E-4097-BCEC-C24467318975}" dt="2022-02-23T06:25:38.946" v="1390"/>
          <ac:inkMkLst>
            <pc:docMk/>
            <pc:sldMk cId="2412652030" sldId="256"/>
            <ac:inkMk id="151" creationId="{068F6CF6-7E51-4BA0-ADF0-D9F06D5EC68E}"/>
          </ac:inkMkLst>
        </pc:inkChg>
        <pc:inkChg chg="add del">
          <ac:chgData name="Viet Anh Nguyen" userId="b95f61ff061388d5" providerId="LiveId" clId="{24A680D2-1B1E-4097-BCEC-C24467318975}" dt="2022-02-23T06:25:38.946" v="1390"/>
          <ac:inkMkLst>
            <pc:docMk/>
            <pc:sldMk cId="2412652030" sldId="256"/>
            <ac:inkMk id="152" creationId="{E9C393E9-E9EF-4051-9775-868600B8B0D4}"/>
          </ac:inkMkLst>
        </pc:inkChg>
        <pc:inkChg chg="add">
          <ac:chgData name="Viet Anh Nguyen" userId="b95f61ff061388d5" providerId="LiveId" clId="{24A680D2-1B1E-4097-BCEC-C24467318975}" dt="2022-02-23T06:25:38.946" v="1390"/>
          <ac:inkMkLst>
            <pc:docMk/>
            <pc:sldMk cId="2412652030" sldId="256"/>
            <ac:inkMk id="153" creationId="{D0BBF75D-FA72-4A5A-AAA6-A1868CE6405D}"/>
          </ac:inkMkLst>
        </pc:inkChg>
        <pc:inkChg chg="add">
          <ac:chgData name="Viet Anh Nguyen" userId="b95f61ff061388d5" providerId="LiveId" clId="{24A680D2-1B1E-4097-BCEC-C24467318975}" dt="2022-02-23T06:25:41.728" v="1391" actId="9405"/>
          <ac:inkMkLst>
            <pc:docMk/>
            <pc:sldMk cId="2412652030" sldId="256"/>
            <ac:inkMk id="154" creationId="{B0E33C4F-9BAE-4B16-9ACD-C63D5CB6F3CA}"/>
          </ac:inkMkLst>
        </pc:inkChg>
        <pc:inkChg chg="add del">
          <ac:chgData name="Viet Anh Nguyen" userId="b95f61ff061388d5" providerId="LiveId" clId="{24A680D2-1B1E-4097-BCEC-C24467318975}" dt="2022-02-23T06:25:44.496" v="1395"/>
          <ac:inkMkLst>
            <pc:docMk/>
            <pc:sldMk cId="2412652030" sldId="256"/>
            <ac:inkMk id="155" creationId="{279187D4-E37C-4089-A5FB-E72A4AD83856}"/>
          </ac:inkMkLst>
        </pc:inkChg>
        <pc:inkChg chg="add del">
          <ac:chgData name="Viet Anh Nguyen" userId="b95f61ff061388d5" providerId="LiveId" clId="{24A680D2-1B1E-4097-BCEC-C24467318975}" dt="2022-02-23T06:25:44.496" v="1395"/>
          <ac:inkMkLst>
            <pc:docMk/>
            <pc:sldMk cId="2412652030" sldId="256"/>
            <ac:inkMk id="156" creationId="{C79EA6AA-B0ED-4F17-A4D0-077CC1AF1F0C}"/>
          </ac:inkMkLst>
        </pc:inkChg>
        <pc:inkChg chg="add del">
          <ac:chgData name="Viet Anh Nguyen" userId="b95f61ff061388d5" providerId="LiveId" clId="{24A680D2-1B1E-4097-BCEC-C24467318975}" dt="2022-02-23T06:25:44.496" v="1395"/>
          <ac:inkMkLst>
            <pc:docMk/>
            <pc:sldMk cId="2412652030" sldId="256"/>
            <ac:inkMk id="157" creationId="{4D5B6F62-3788-41A1-A901-32DEF0AD9C36}"/>
          </ac:inkMkLst>
        </pc:inkChg>
        <pc:inkChg chg="add">
          <ac:chgData name="Viet Anh Nguyen" userId="b95f61ff061388d5" providerId="LiveId" clId="{24A680D2-1B1E-4097-BCEC-C24467318975}" dt="2022-02-23T06:25:44.496" v="1395"/>
          <ac:inkMkLst>
            <pc:docMk/>
            <pc:sldMk cId="2412652030" sldId="256"/>
            <ac:inkMk id="158" creationId="{38B36777-B7EF-45E7-9B05-C991D7E56EFA}"/>
          </ac:inkMkLst>
        </pc:inkChg>
        <pc:inkChg chg="add del">
          <ac:chgData name="Viet Anh Nguyen" userId="b95f61ff061388d5" providerId="LiveId" clId="{24A680D2-1B1E-4097-BCEC-C24467318975}" dt="2022-02-23T06:25:46.982" v="1401"/>
          <ac:inkMkLst>
            <pc:docMk/>
            <pc:sldMk cId="2412652030" sldId="256"/>
            <ac:inkMk id="159" creationId="{2EC506C0-269C-4E27-BE63-E6D8BAF36C9F}"/>
          </ac:inkMkLst>
        </pc:inkChg>
        <pc:inkChg chg="add del">
          <ac:chgData name="Viet Anh Nguyen" userId="b95f61ff061388d5" providerId="LiveId" clId="{24A680D2-1B1E-4097-BCEC-C24467318975}" dt="2022-02-23T06:25:46.982" v="1401"/>
          <ac:inkMkLst>
            <pc:docMk/>
            <pc:sldMk cId="2412652030" sldId="256"/>
            <ac:inkMk id="160" creationId="{7A8B1F46-A391-4BE1-B5FF-CF793E3BB38A}"/>
          </ac:inkMkLst>
        </pc:inkChg>
        <pc:inkChg chg="add del">
          <ac:chgData name="Viet Anh Nguyen" userId="b95f61ff061388d5" providerId="LiveId" clId="{24A680D2-1B1E-4097-BCEC-C24467318975}" dt="2022-02-23T06:25:46.982" v="1401"/>
          <ac:inkMkLst>
            <pc:docMk/>
            <pc:sldMk cId="2412652030" sldId="256"/>
            <ac:inkMk id="161" creationId="{3ADB5CEA-3C39-481B-926A-0B5485CD1C6A}"/>
          </ac:inkMkLst>
        </pc:inkChg>
        <pc:inkChg chg="add del">
          <ac:chgData name="Viet Anh Nguyen" userId="b95f61ff061388d5" providerId="LiveId" clId="{24A680D2-1B1E-4097-BCEC-C24467318975}" dt="2022-02-23T06:25:46.982" v="1401"/>
          <ac:inkMkLst>
            <pc:docMk/>
            <pc:sldMk cId="2412652030" sldId="256"/>
            <ac:inkMk id="162" creationId="{B9D14E86-EAC7-48D8-B8A2-6A2AE78452F0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3" creationId="{83FE28FE-3BA2-432C-B5B2-867013C90ED2}"/>
          </ac:inkMkLst>
        </pc:inkChg>
        <pc:inkChg chg="add">
          <ac:chgData name="Viet Anh Nguyen" userId="b95f61ff061388d5" providerId="LiveId" clId="{24A680D2-1B1E-4097-BCEC-C24467318975}" dt="2022-02-23T06:25:46.982" v="1401"/>
          <ac:inkMkLst>
            <pc:docMk/>
            <pc:sldMk cId="2412652030" sldId="256"/>
            <ac:inkMk id="164" creationId="{13C6C44C-03B1-419A-8BCE-D30E4BFD7C41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5" creationId="{D160338C-ADBA-48E5-9B3A-756AFD0DC932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6" creationId="{DA176F2D-EC45-41C8-AC97-2A234A202379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7" creationId="{23CC4CD1-F798-49A7-9B1F-D33C1B9AA248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8" creationId="{4B8B2A53-4559-4807-AF7E-380012CC424B}"/>
          </ac:inkMkLst>
        </pc:inkChg>
        <pc:inkChg chg="add del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69" creationId="{9461B493-8786-4F75-8ABD-70B333C5790F}"/>
          </ac:inkMkLst>
        </pc:inkChg>
        <pc:inkChg chg="add">
          <ac:chgData name="Viet Anh Nguyen" userId="b95f61ff061388d5" providerId="LiveId" clId="{24A680D2-1B1E-4097-BCEC-C24467318975}" dt="2022-02-23T06:25:50.193" v="1407"/>
          <ac:inkMkLst>
            <pc:docMk/>
            <pc:sldMk cId="2412652030" sldId="256"/>
            <ac:inkMk id="170" creationId="{C5B5833A-D3DA-47D8-9C0C-47B96CB521F1}"/>
          </ac:inkMkLst>
        </pc:inkChg>
        <pc:inkChg chg="add del">
          <ac:chgData name="Viet Anh Nguyen" userId="b95f61ff061388d5" providerId="LiveId" clId="{24A680D2-1B1E-4097-BCEC-C24467318975}" dt="2022-02-23T06:25:55.900" v="1412"/>
          <ac:inkMkLst>
            <pc:docMk/>
            <pc:sldMk cId="2412652030" sldId="256"/>
            <ac:inkMk id="171" creationId="{532417D9-3BFA-4500-ADFF-80F9094FA13F}"/>
          </ac:inkMkLst>
        </pc:inkChg>
        <pc:inkChg chg="add del">
          <ac:chgData name="Viet Anh Nguyen" userId="b95f61ff061388d5" providerId="LiveId" clId="{24A680D2-1B1E-4097-BCEC-C24467318975}" dt="2022-02-23T06:25:55.900" v="1412"/>
          <ac:inkMkLst>
            <pc:docMk/>
            <pc:sldMk cId="2412652030" sldId="256"/>
            <ac:inkMk id="172" creationId="{44CF41D5-3B13-44E0-8939-A08E53F49342}"/>
          </ac:inkMkLst>
        </pc:inkChg>
        <pc:inkChg chg="add del">
          <ac:chgData name="Viet Anh Nguyen" userId="b95f61ff061388d5" providerId="LiveId" clId="{24A680D2-1B1E-4097-BCEC-C24467318975}" dt="2022-02-23T06:25:55.900" v="1412"/>
          <ac:inkMkLst>
            <pc:docMk/>
            <pc:sldMk cId="2412652030" sldId="256"/>
            <ac:inkMk id="173" creationId="{4FC4DAB4-F36C-40E7-875D-00CACDF77173}"/>
          </ac:inkMkLst>
        </pc:inkChg>
        <pc:inkChg chg="add del">
          <ac:chgData name="Viet Anh Nguyen" userId="b95f61ff061388d5" providerId="LiveId" clId="{24A680D2-1B1E-4097-BCEC-C24467318975}" dt="2022-02-23T06:25:55.900" v="1412"/>
          <ac:inkMkLst>
            <pc:docMk/>
            <pc:sldMk cId="2412652030" sldId="256"/>
            <ac:inkMk id="174" creationId="{2DE120BF-9BAD-4BF3-BBE8-0765C5AE933B}"/>
          </ac:inkMkLst>
        </pc:inkChg>
        <pc:inkChg chg="add">
          <ac:chgData name="Viet Anh Nguyen" userId="b95f61ff061388d5" providerId="LiveId" clId="{24A680D2-1B1E-4097-BCEC-C24467318975}" dt="2022-02-23T06:25:55.900" v="1412"/>
          <ac:inkMkLst>
            <pc:docMk/>
            <pc:sldMk cId="2412652030" sldId="256"/>
            <ac:inkMk id="175" creationId="{9E775900-37E8-4624-956F-021FA56FDE88}"/>
          </ac:inkMkLst>
        </pc:inkChg>
        <pc:inkChg chg="add del">
          <ac:chgData name="Viet Anh Nguyen" userId="b95f61ff061388d5" providerId="LiveId" clId="{24A680D2-1B1E-4097-BCEC-C24467318975}" dt="2022-02-23T06:26:02.733" v="1415"/>
          <ac:inkMkLst>
            <pc:docMk/>
            <pc:sldMk cId="2412652030" sldId="256"/>
            <ac:inkMk id="176" creationId="{0F4BF85D-D6CE-481A-8551-24FAA2420A46}"/>
          </ac:inkMkLst>
        </pc:inkChg>
        <pc:inkChg chg="add del">
          <ac:chgData name="Viet Anh Nguyen" userId="b95f61ff061388d5" providerId="LiveId" clId="{24A680D2-1B1E-4097-BCEC-C24467318975}" dt="2022-02-23T06:26:02.733" v="1415"/>
          <ac:inkMkLst>
            <pc:docMk/>
            <pc:sldMk cId="2412652030" sldId="256"/>
            <ac:inkMk id="177" creationId="{DAA9F173-7924-45C3-8EE6-8D898535FA21}"/>
          </ac:inkMkLst>
        </pc:inkChg>
        <pc:inkChg chg="add">
          <ac:chgData name="Viet Anh Nguyen" userId="b95f61ff061388d5" providerId="LiveId" clId="{24A680D2-1B1E-4097-BCEC-C24467318975}" dt="2022-02-23T06:26:02.733" v="1415"/>
          <ac:inkMkLst>
            <pc:docMk/>
            <pc:sldMk cId="2412652030" sldId="256"/>
            <ac:inkMk id="178" creationId="{F9C69695-EE78-489A-AC91-7CAA0E4DC89E}"/>
          </ac:inkMkLst>
        </pc:inkChg>
        <pc:inkChg chg="add del">
          <ac:chgData name="Viet Anh Nguyen" userId="b95f61ff061388d5" providerId="LiveId" clId="{24A680D2-1B1E-4097-BCEC-C24467318975}" dt="2022-02-23T06:26:09.636" v="1418"/>
          <ac:inkMkLst>
            <pc:docMk/>
            <pc:sldMk cId="2412652030" sldId="256"/>
            <ac:inkMk id="179" creationId="{1370706A-1CD4-443D-A6EE-0D8A203C8571}"/>
          </ac:inkMkLst>
        </pc:inkChg>
        <pc:inkChg chg="add del">
          <ac:chgData name="Viet Anh Nguyen" userId="b95f61ff061388d5" providerId="LiveId" clId="{24A680D2-1B1E-4097-BCEC-C24467318975}" dt="2022-02-23T06:26:09.636" v="1418"/>
          <ac:inkMkLst>
            <pc:docMk/>
            <pc:sldMk cId="2412652030" sldId="256"/>
            <ac:inkMk id="180" creationId="{47EA01DB-B265-4CFF-BADB-2FAA070E6C37}"/>
          </ac:inkMkLst>
        </pc:inkChg>
        <pc:inkChg chg="add">
          <ac:chgData name="Viet Anh Nguyen" userId="b95f61ff061388d5" providerId="LiveId" clId="{24A680D2-1B1E-4097-BCEC-C24467318975}" dt="2022-02-23T06:26:09.636" v="1418"/>
          <ac:inkMkLst>
            <pc:docMk/>
            <pc:sldMk cId="2412652030" sldId="256"/>
            <ac:inkMk id="181" creationId="{FD061A40-3883-4464-9F10-52C8A944F198}"/>
          </ac:inkMkLst>
        </pc:inkChg>
        <pc:inkChg chg="add del">
          <ac:chgData name="Viet Anh Nguyen" userId="b95f61ff061388d5" providerId="LiveId" clId="{24A680D2-1B1E-4097-BCEC-C24467318975}" dt="2022-02-23T06:29:26.670" v="1647"/>
          <ac:inkMkLst>
            <pc:docMk/>
            <pc:sldMk cId="2412652030" sldId="256"/>
            <ac:inkMk id="182" creationId="{573C2087-AF34-4EA8-B3B8-4A7E6A6A99DD}"/>
          </ac:inkMkLst>
        </pc:inkChg>
        <pc:inkChg chg="add del">
          <ac:chgData name="Viet Anh Nguyen" userId="b95f61ff061388d5" providerId="LiveId" clId="{24A680D2-1B1E-4097-BCEC-C24467318975}" dt="2022-02-23T06:29:26.670" v="1647"/>
          <ac:inkMkLst>
            <pc:docMk/>
            <pc:sldMk cId="2412652030" sldId="256"/>
            <ac:inkMk id="183" creationId="{10877EFC-A9A0-430C-82DC-E6EB5E53694B}"/>
          </ac:inkMkLst>
        </pc:inkChg>
        <pc:inkChg chg="add del">
          <ac:chgData name="Viet Anh Nguyen" userId="b95f61ff061388d5" providerId="LiveId" clId="{24A680D2-1B1E-4097-BCEC-C24467318975}" dt="2022-02-23T06:29:29.600" v="1648"/>
          <ac:inkMkLst>
            <pc:docMk/>
            <pc:sldMk cId="2412652030" sldId="256"/>
            <ac:inkMk id="184" creationId="{AEC0BCA5-45D7-44D8-861E-BBA36AE1EA1C}"/>
          </ac:inkMkLst>
        </pc:inkChg>
        <pc:inkChg chg="add del">
          <ac:chgData name="Viet Anh Nguyen" userId="b95f61ff061388d5" providerId="LiveId" clId="{24A680D2-1B1E-4097-BCEC-C24467318975}" dt="2022-02-23T06:29:33.798" v="1651"/>
          <ac:inkMkLst>
            <pc:docMk/>
            <pc:sldMk cId="2412652030" sldId="256"/>
            <ac:inkMk id="185" creationId="{5952D7A6-9368-456E-A5B0-1665DA415EC1}"/>
          </ac:inkMkLst>
        </pc:inkChg>
        <pc:inkChg chg="add del">
          <ac:chgData name="Viet Anh Nguyen" userId="b95f61ff061388d5" providerId="LiveId" clId="{24A680D2-1B1E-4097-BCEC-C24467318975}" dt="2022-02-23T06:29:33.798" v="1651"/>
          <ac:inkMkLst>
            <pc:docMk/>
            <pc:sldMk cId="2412652030" sldId="256"/>
            <ac:inkMk id="186" creationId="{9CE78E93-71BC-4E44-945B-71B49ADC6277}"/>
          </ac:inkMkLst>
        </pc:inkChg>
        <pc:inkChg chg="add">
          <ac:chgData name="Viet Anh Nguyen" userId="b95f61ff061388d5" providerId="LiveId" clId="{24A680D2-1B1E-4097-BCEC-C24467318975}" dt="2022-02-23T06:29:33.798" v="1651"/>
          <ac:inkMkLst>
            <pc:docMk/>
            <pc:sldMk cId="2412652030" sldId="256"/>
            <ac:inkMk id="187" creationId="{B2EEF7F2-9C7D-4C03-8C0C-76285BBD2A00}"/>
          </ac:inkMkLst>
        </pc:inkChg>
      </pc:sldChg>
      <pc:sldChg chg="addSp delSp modSp mod">
        <pc:chgData name="Viet Anh Nguyen" userId="b95f61ff061388d5" providerId="LiveId" clId="{24A680D2-1B1E-4097-BCEC-C24467318975}" dt="2022-02-23T06:33:29.275" v="1755" actId="9405"/>
        <pc:sldMkLst>
          <pc:docMk/>
          <pc:sldMk cId="1672814890" sldId="257"/>
        </pc:sldMkLst>
        <pc:picChg chg="mod">
          <ac:chgData name="Viet Anh Nguyen" userId="b95f61ff061388d5" providerId="LiveId" clId="{24A680D2-1B1E-4097-BCEC-C24467318975}" dt="2022-02-23T06:31:54.220" v="1745" actId="1076"/>
          <ac:picMkLst>
            <pc:docMk/>
            <pc:sldMk cId="1672814890" sldId="257"/>
            <ac:picMk id="2" creationId="{F80DAD9A-1F35-4275-B945-9FA507992FB7}"/>
          </ac:picMkLst>
        </pc:pic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3" creationId="{6BB49015-73AA-45CB-8027-3812BEFA7FE1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4" creationId="{8DE2E21E-4888-41D0-9891-48BBC8239608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5" creationId="{A20C71F5-67B4-4E63-9AB3-6BC2341E2983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6" creationId="{9389B669-D3AA-4EA9-8A41-D6EEBD99C105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7" creationId="{057BA5AC-0274-49E0-A98E-23ACD3583FE8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8" creationId="{90FE3975-4F68-4748-9175-D40715C29D7E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9" creationId="{54010260-A49C-43AC-9C07-22A41846C5D0}"/>
          </ac:inkMkLst>
        </pc:inkChg>
        <pc:inkChg chg="add del">
          <ac:chgData name="Viet Anh Nguyen" userId="b95f61ff061388d5" providerId="LiveId" clId="{24A680D2-1B1E-4097-BCEC-C24467318975}" dt="2022-02-23T06:30:16.811" v="1678"/>
          <ac:inkMkLst>
            <pc:docMk/>
            <pc:sldMk cId="1672814890" sldId="257"/>
            <ac:inkMk id="10" creationId="{31A75697-E9BD-4360-87B2-1347DF773783}"/>
          </ac:inkMkLst>
        </pc:inkChg>
        <pc:inkChg chg="add del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1" creationId="{B2A103C6-35FA-42C3-ABBF-E565AA88B00C}"/>
          </ac:inkMkLst>
        </pc:inkChg>
        <pc:inkChg chg="add del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2" creationId="{A3E534B8-2242-4811-898F-2A74CE650CB5}"/>
          </ac:inkMkLst>
        </pc:inkChg>
        <pc:inkChg chg="add del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3" creationId="{CECBBFEA-8E33-48C6-AF73-AC77A98A65E4}"/>
          </ac:inkMkLst>
        </pc:inkChg>
        <pc:inkChg chg="add del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4" creationId="{997F8A52-A536-420A-9A44-DB8B61E1E864}"/>
          </ac:inkMkLst>
        </pc:inkChg>
        <pc:inkChg chg="add del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5" creationId="{61878D22-004F-4439-988A-C88B9972237E}"/>
          </ac:inkMkLst>
        </pc:inkChg>
        <pc:inkChg chg="add">
          <ac:chgData name="Viet Anh Nguyen" userId="b95f61ff061388d5" providerId="LiveId" clId="{24A680D2-1B1E-4097-BCEC-C24467318975}" dt="2022-02-23T06:30:18.320" v="1683"/>
          <ac:inkMkLst>
            <pc:docMk/>
            <pc:sldMk cId="1672814890" sldId="257"/>
            <ac:inkMk id="16" creationId="{7007D0BA-8EC9-4A0E-9A7E-AA3B208EF0C6}"/>
          </ac:inkMkLst>
        </pc:inkChg>
        <pc:inkChg chg="add del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17" creationId="{6446C6CB-ECEA-4883-B663-17E0DCC45853}"/>
          </ac:inkMkLst>
        </pc:inkChg>
        <pc:inkChg chg="add del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18" creationId="{851ED321-1467-4E60-B0B0-F9955ECEF620}"/>
          </ac:inkMkLst>
        </pc:inkChg>
        <pc:inkChg chg="add del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19" creationId="{A470CB22-E716-4B9A-84AE-39C519DD31B1}"/>
          </ac:inkMkLst>
        </pc:inkChg>
        <pc:inkChg chg="add del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20" creationId="{25EE58D3-4F91-4B06-9ACA-3E00662E06CD}"/>
          </ac:inkMkLst>
        </pc:inkChg>
        <pc:inkChg chg="add del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21" creationId="{33D723B8-E64F-4ED5-A79A-F936FAA6C313}"/>
          </ac:inkMkLst>
        </pc:inkChg>
        <pc:inkChg chg="add">
          <ac:chgData name="Viet Anh Nguyen" userId="b95f61ff061388d5" providerId="LiveId" clId="{24A680D2-1B1E-4097-BCEC-C24467318975}" dt="2022-02-23T06:30:20.510" v="1689"/>
          <ac:inkMkLst>
            <pc:docMk/>
            <pc:sldMk cId="1672814890" sldId="257"/>
            <ac:inkMk id="22" creationId="{02C8E55A-7CC8-4DD3-B49D-447D95076B17}"/>
          </ac:inkMkLst>
        </pc:inkChg>
        <pc:inkChg chg="add del">
          <ac:chgData name="Viet Anh Nguyen" userId="b95f61ff061388d5" providerId="LiveId" clId="{24A680D2-1B1E-4097-BCEC-C24467318975}" dt="2022-02-23T06:30:23.337" v="1694"/>
          <ac:inkMkLst>
            <pc:docMk/>
            <pc:sldMk cId="1672814890" sldId="257"/>
            <ac:inkMk id="23" creationId="{C326D785-6EA8-48C5-BEF1-64479F8F4EE4}"/>
          </ac:inkMkLst>
        </pc:inkChg>
        <pc:inkChg chg="add del">
          <ac:chgData name="Viet Anh Nguyen" userId="b95f61ff061388d5" providerId="LiveId" clId="{24A680D2-1B1E-4097-BCEC-C24467318975}" dt="2022-02-23T06:30:23.337" v="1694"/>
          <ac:inkMkLst>
            <pc:docMk/>
            <pc:sldMk cId="1672814890" sldId="257"/>
            <ac:inkMk id="24" creationId="{9397B005-45E0-4E33-839D-072EB61C366E}"/>
          </ac:inkMkLst>
        </pc:inkChg>
        <pc:inkChg chg="add del">
          <ac:chgData name="Viet Anh Nguyen" userId="b95f61ff061388d5" providerId="LiveId" clId="{24A680D2-1B1E-4097-BCEC-C24467318975}" dt="2022-02-23T06:30:23.337" v="1694"/>
          <ac:inkMkLst>
            <pc:docMk/>
            <pc:sldMk cId="1672814890" sldId="257"/>
            <ac:inkMk id="25" creationId="{CCE8CC06-C688-4D19-BB57-63AEA55D2B62}"/>
          </ac:inkMkLst>
        </pc:inkChg>
        <pc:inkChg chg="add del">
          <ac:chgData name="Viet Anh Nguyen" userId="b95f61ff061388d5" providerId="LiveId" clId="{24A680D2-1B1E-4097-BCEC-C24467318975}" dt="2022-02-23T06:30:23.337" v="1694"/>
          <ac:inkMkLst>
            <pc:docMk/>
            <pc:sldMk cId="1672814890" sldId="257"/>
            <ac:inkMk id="26" creationId="{28F155EF-4DA1-442E-82F5-646AF08EA645}"/>
          </ac:inkMkLst>
        </pc:inkChg>
        <pc:inkChg chg="add del">
          <ac:chgData name="Viet Anh Nguyen" userId="b95f61ff061388d5" providerId="LiveId" clId="{24A680D2-1B1E-4097-BCEC-C24467318975}" dt="2022-02-23T06:30:25.469" v="1696"/>
          <ac:inkMkLst>
            <pc:docMk/>
            <pc:sldMk cId="1672814890" sldId="257"/>
            <ac:inkMk id="27" creationId="{EE87F938-0428-4E6B-ACFC-4DF3DBE1DAE2}"/>
          </ac:inkMkLst>
        </pc:inkChg>
        <pc:inkChg chg="add del">
          <ac:chgData name="Viet Anh Nguyen" userId="b95f61ff061388d5" providerId="LiveId" clId="{24A680D2-1B1E-4097-BCEC-C24467318975}" dt="2022-02-23T06:30:25.469" v="1696"/>
          <ac:inkMkLst>
            <pc:docMk/>
            <pc:sldMk cId="1672814890" sldId="257"/>
            <ac:inkMk id="28" creationId="{81255DEF-CDDD-4CDF-8883-8F8ECF104115}"/>
          </ac:inkMkLst>
        </pc:inkChg>
        <pc:inkChg chg="add">
          <ac:chgData name="Viet Anh Nguyen" userId="b95f61ff061388d5" providerId="LiveId" clId="{24A680D2-1B1E-4097-BCEC-C24467318975}" dt="2022-02-23T06:30:25.469" v="1696"/>
          <ac:inkMkLst>
            <pc:docMk/>
            <pc:sldMk cId="1672814890" sldId="257"/>
            <ac:inkMk id="29" creationId="{349407AC-9713-414D-87AE-9F395D0119BB}"/>
          </ac:inkMkLst>
        </pc:inkChg>
        <pc:inkChg chg="add">
          <ac:chgData name="Viet Anh Nguyen" userId="b95f61ff061388d5" providerId="LiveId" clId="{24A680D2-1B1E-4097-BCEC-C24467318975}" dt="2022-02-23T06:30:31.145" v="1697" actId="9405"/>
          <ac:inkMkLst>
            <pc:docMk/>
            <pc:sldMk cId="1672814890" sldId="257"/>
            <ac:inkMk id="30" creationId="{250D3567-8169-448D-A8C0-E8465BC994D9}"/>
          </ac:inkMkLst>
        </pc:inkChg>
        <pc:inkChg chg="add del">
          <ac:chgData name="Viet Anh Nguyen" userId="b95f61ff061388d5" providerId="LiveId" clId="{24A680D2-1B1E-4097-BCEC-C24467318975}" dt="2022-02-23T06:30:34.680" v="1702"/>
          <ac:inkMkLst>
            <pc:docMk/>
            <pc:sldMk cId="1672814890" sldId="257"/>
            <ac:inkMk id="31" creationId="{DE36FD87-EAAB-4E05-808A-6404673F5D7D}"/>
          </ac:inkMkLst>
        </pc:inkChg>
        <pc:inkChg chg="add del">
          <ac:chgData name="Viet Anh Nguyen" userId="b95f61ff061388d5" providerId="LiveId" clId="{24A680D2-1B1E-4097-BCEC-C24467318975}" dt="2022-02-23T06:30:34.680" v="1702"/>
          <ac:inkMkLst>
            <pc:docMk/>
            <pc:sldMk cId="1672814890" sldId="257"/>
            <ac:inkMk id="32" creationId="{54637D90-889B-4588-A040-C27ED27DDC2D}"/>
          </ac:inkMkLst>
        </pc:inkChg>
        <pc:inkChg chg="add del">
          <ac:chgData name="Viet Anh Nguyen" userId="b95f61ff061388d5" providerId="LiveId" clId="{24A680D2-1B1E-4097-BCEC-C24467318975}" dt="2022-02-23T06:30:34.680" v="1702"/>
          <ac:inkMkLst>
            <pc:docMk/>
            <pc:sldMk cId="1672814890" sldId="257"/>
            <ac:inkMk id="33" creationId="{BB518007-AA2C-47FB-AA0A-53CE09DD43DC}"/>
          </ac:inkMkLst>
        </pc:inkChg>
        <pc:inkChg chg="add del">
          <ac:chgData name="Viet Anh Nguyen" userId="b95f61ff061388d5" providerId="LiveId" clId="{24A680D2-1B1E-4097-BCEC-C24467318975}" dt="2022-02-23T06:30:34.680" v="1702"/>
          <ac:inkMkLst>
            <pc:docMk/>
            <pc:sldMk cId="1672814890" sldId="257"/>
            <ac:inkMk id="34" creationId="{269BB641-3995-4DEC-B6AB-77214065AB8A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35" creationId="{3003297F-6B0D-4B5F-95A7-53F11C33BDAC}"/>
          </ac:inkMkLst>
        </pc:inkChg>
        <pc:inkChg chg="add del">
          <ac:chgData name="Viet Anh Nguyen" userId="b95f61ff061388d5" providerId="LiveId" clId="{24A680D2-1B1E-4097-BCEC-C24467318975}" dt="2022-02-23T06:30:35.813" v="1706"/>
          <ac:inkMkLst>
            <pc:docMk/>
            <pc:sldMk cId="1672814890" sldId="257"/>
            <ac:inkMk id="36" creationId="{4C953F08-72FB-428B-8E6E-642417D6112D}"/>
          </ac:inkMkLst>
        </pc:inkChg>
        <pc:inkChg chg="add del">
          <ac:chgData name="Viet Anh Nguyen" userId="b95f61ff061388d5" providerId="LiveId" clId="{24A680D2-1B1E-4097-BCEC-C24467318975}" dt="2022-02-23T06:30:35.813" v="1706"/>
          <ac:inkMkLst>
            <pc:docMk/>
            <pc:sldMk cId="1672814890" sldId="257"/>
            <ac:inkMk id="37" creationId="{0040542D-2FEB-4425-83A5-92BC84BF33F3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38" creationId="{57F942CD-E666-47AF-9555-DAAFC0EEB5A3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39" creationId="{97F8F4ED-4839-4F67-846A-ABACE7EA9C02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40" creationId="{6F73775A-66D0-4398-B066-764EC7FAA593}"/>
          </ac:inkMkLst>
        </pc:inkChg>
        <pc:inkChg chg="add del">
          <ac:chgData name="Viet Anh Nguyen" userId="b95f61ff061388d5" providerId="LiveId" clId="{24A680D2-1B1E-4097-BCEC-C24467318975}" dt="2022-02-23T06:30:41.701" v="1714"/>
          <ac:inkMkLst>
            <pc:docMk/>
            <pc:sldMk cId="1672814890" sldId="257"/>
            <ac:inkMk id="41" creationId="{D5E3EE32-9E8A-487E-B5EF-D47DB81F1B2B}"/>
          </ac:inkMkLst>
        </pc:inkChg>
        <pc:inkChg chg="add del">
          <ac:chgData name="Viet Anh Nguyen" userId="b95f61ff061388d5" providerId="LiveId" clId="{24A680D2-1B1E-4097-BCEC-C24467318975}" dt="2022-02-23T06:30:41.701" v="1714"/>
          <ac:inkMkLst>
            <pc:docMk/>
            <pc:sldMk cId="1672814890" sldId="257"/>
            <ac:inkMk id="42" creationId="{3D909EFE-870B-4119-8311-3BF8E8A96FEF}"/>
          </ac:inkMkLst>
        </pc:inkChg>
        <pc:inkChg chg="add del">
          <ac:chgData name="Viet Anh Nguyen" userId="b95f61ff061388d5" providerId="LiveId" clId="{24A680D2-1B1E-4097-BCEC-C24467318975}" dt="2022-02-23T06:30:41.701" v="1714"/>
          <ac:inkMkLst>
            <pc:docMk/>
            <pc:sldMk cId="1672814890" sldId="257"/>
            <ac:inkMk id="43" creationId="{18EC46EE-1E8E-407F-A9F2-85E2EB878416}"/>
          </ac:inkMkLst>
        </pc:inkChg>
        <pc:inkChg chg="add del">
          <ac:chgData name="Viet Anh Nguyen" userId="b95f61ff061388d5" providerId="LiveId" clId="{24A680D2-1B1E-4097-BCEC-C24467318975}" dt="2022-02-23T06:30:41.701" v="1714"/>
          <ac:inkMkLst>
            <pc:docMk/>
            <pc:sldMk cId="1672814890" sldId="257"/>
            <ac:inkMk id="44" creationId="{30D2EB57-88E4-4D19-9008-51E4FC4BAC68}"/>
          </ac:inkMkLst>
        </pc:inkChg>
        <pc:inkChg chg="add del">
          <ac:chgData name="Viet Anh Nguyen" userId="b95f61ff061388d5" providerId="LiveId" clId="{24A680D2-1B1E-4097-BCEC-C24467318975}" dt="2022-02-23T06:30:41.701" v="1714"/>
          <ac:inkMkLst>
            <pc:docMk/>
            <pc:sldMk cId="1672814890" sldId="257"/>
            <ac:inkMk id="45" creationId="{98B2C13B-4BFF-48BA-AE7D-AF5F59BDC488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46" creationId="{B41EB1ED-0B18-408D-96A1-C8C65EB9CF5A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47" creationId="{4BA255E8-9648-4629-973A-D59E3834F0FA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48" creationId="{7DFC317B-700D-4898-B6E1-32E1360ECC91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49" creationId="{3DD20BD4-989B-4DE9-AD2F-90ECE18FFCC3}"/>
          </ac:inkMkLst>
        </pc:inkChg>
        <pc:inkChg chg="add del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50" creationId="{8EE9D265-D797-4B07-9D39-A6B71C9A8267}"/>
          </ac:inkMkLst>
        </pc:inkChg>
        <pc:inkChg chg="add">
          <ac:chgData name="Viet Anh Nguyen" userId="b95f61ff061388d5" providerId="LiveId" clId="{24A680D2-1B1E-4097-BCEC-C24467318975}" dt="2022-02-23T06:30:43.389" v="1717"/>
          <ac:inkMkLst>
            <pc:docMk/>
            <pc:sldMk cId="1672814890" sldId="257"/>
            <ac:inkMk id="51" creationId="{D0409BF6-146E-407C-AB47-4A39ADE15312}"/>
          </ac:inkMkLst>
        </pc:inkChg>
        <pc:inkChg chg="add del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2" creationId="{5A370096-A10C-44A5-96C8-89351CD8FD45}"/>
          </ac:inkMkLst>
        </pc:inkChg>
        <pc:inkChg chg="add del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3" creationId="{1E118CF2-143F-4B27-B1DE-3FF17D4682EE}"/>
          </ac:inkMkLst>
        </pc:inkChg>
        <pc:inkChg chg="add del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4" creationId="{584A9C63-D697-4200-BF9F-9BA9D8A565B5}"/>
          </ac:inkMkLst>
        </pc:inkChg>
        <pc:inkChg chg="add del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5" creationId="{9B0C6ADE-43D0-488E-910F-1E649D77DB39}"/>
          </ac:inkMkLst>
        </pc:inkChg>
        <pc:inkChg chg="add del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6" creationId="{73986ADE-3244-41D6-BE50-55918F70C66E}"/>
          </ac:inkMkLst>
        </pc:inkChg>
        <pc:inkChg chg="add">
          <ac:chgData name="Viet Anh Nguyen" userId="b95f61ff061388d5" providerId="LiveId" clId="{24A680D2-1B1E-4097-BCEC-C24467318975}" dt="2022-02-23T06:30:46.247" v="1723"/>
          <ac:inkMkLst>
            <pc:docMk/>
            <pc:sldMk cId="1672814890" sldId="257"/>
            <ac:inkMk id="57" creationId="{7FA3B9F9-C41B-4021-AC28-8EAE0BEFE1D4}"/>
          </ac:inkMkLst>
        </pc:inkChg>
        <pc:inkChg chg="add del">
          <ac:chgData name="Viet Anh Nguyen" userId="b95f61ff061388d5" providerId="LiveId" clId="{24A680D2-1B1E-4097-BCEC-C24467318975}" dt="2022-02-23T06:30:58.735" v="1729"/>
          <ac:inkMkLst>
            <pc:docMk/>
            <pc:sldMk cId="1672814890" sldId="257"/>
            <ac:inkMk id="58" creationId="{B14E334B-5623-4A38-AA9E-C3AE49E478DD}"/>
          </ac:inkMkLst>
        </pc:inkChg>
        <pc:inkChg chg="add del">
          <ac:chgData name="Viet Anh Nguyen" userId="b95f61ff061388d5" providerId="LiveId" clId="{24A680D2-1B1E-4097-BCEC-C24467318975}" dt="2022-02-23T06:30:58.735" v="1729"/>
          <ac:inkMkLst>
            <pc:docMk/>
            <pc:sldMk cId="1672814890" sldId="257"/>
            <ac:inkMk id="59" creationId="{93F35EF8-E057-4DCC-9BDB-760839F0B892}"/>
          </ac:inkMkLst>
        </pc:inkChg>
        <pc:inkChg chg="add del">
          <ac:chgData name="Viet Anh Nguyen" userId="b95f61ff061388d5" providerId="LiveId" clId="{24A680D2-1B1E-4097-BCEC-C24467318975}" dt="2022-02-23T06:30:58.735" v="1729"/>
          <ac:inkMkLst>
            <pc:docMk/>
            <pc:sldMk cId="1672814890" sldId="257"/>
            <ac:inkMk id="60" creationId="{A6849438-A90E-48AA-9AC7-DB8687395C9E}"/>
          </ac:inkMkLst>
        </pc:inkChg>
        <pc:inkChg chg="add del">
          <ac:chgData name="Viet Anh Nguyen" userId="b95f61ff061388d5" providerId="LiveId" clId="{24A680D2-1B1E-4097-BCEC-C24467318975}" dt="2022-02-23T06:30:58.735" v="1729"/>
          <ac:inkMkLst>
            <pc:docMk/>
            <pc:sldMk cId="1672814890" sldId="257"/>
            <ac:inkMk id="61" creationId="{B75D25EB-B5A8-49AA-AFD1-50803FA61C37}"/>
          </ac:inkMkLst>
        </pc:inkChg>
        <pc:inkChg chg="add del">
          <ac:chgData name="Viet Anh Nguyen" userId="b95f61ff061388d5" providerId="LiveId" clId="{24A680D2-1B1E-4097-BCEC-C24467318975}" dt="2022-02-23T06:30:58.735" v="1729"/>
          <ac:inkMkLst>
            <pc:docMk/>
            <pc:sldMk cId="1672814890" sldId="257"/>
            <ac:inkMk id="62" creationId="{86FA4E4D-9888-4EDD-AD9A-9AA45079509D}"/>
          </ac:inkMkLst>
        </pc:inkChg>
        <pc:inkChg chg="add del">
          <ac:chgData name="Viet Anh Nguyen" userId="b95f61ff061388d5" providerId="LiveId" clId="{24A680D2-1B1E-4097-BCEC-C24467318975}" dt="2022-02-23T06:30:59.632" v="1731"/>
          <ac:inkMkLst>
            <pc:docMk/>
            <pc:sldMk cId="1672814890" sldId="257"/>
            <ac:inkMk id="63" creationId="{46BBCF11-67E4-4C98-B749-2A0EAD4B8728}"/>
          </ac:inkMkLst>
        </pc:inkChg>
        <pc:inkChg chg="add del">
          <ac:chgData name="Viet Anh Nguyen" userId="b95f61ff061388d5" providerId="LiveId" clId="{24A680D2-1B1E-4097-BCEC-C24467318975}" dt="2022-02-23T06:30:59.632" v="1731"/>
          <ac:inkMkLst>
            <pc:docMk/>
            <pc:sldMk cId="1672814890" sldId="257"/>
            <ac:inkMk id="64" creationId="{880838DA-C2B3-4ED8-BA31-5923DDAA1273}"/>
          </ac:inkMkLst>
        </pc:inkChg>
        <pc:inkChg chg="add del">
          <ac:chgData name="Viet Anh Nguyen" userId="b95f61ff061388d5" providerId="LiveId" clId="{24A680D2-1B1E-4097-BCEC-C24467318975}" dt="2022-02-23T06:31:01.492" v="1734"/>
          <ac:inkMkLst>
            <pc:docMk/>
            <pc:sldMk cId="1672814890" sldId="257"/>
            <ac:inkMk id="65" creationId="{DFE4183E-878D-48E8-95AA-43638F16FECD}"/>
          </ac:inkMkLst>
        </pc:inkChg>
        <pc:inkChg chg="add del">
          <ac:chgData name="Viet Anh Nguyen" userId="b95f61ff061388d5" providerId="LiveId" clId="{24A680D2-1B1E-4097-BCEC-C24467318975}" dt="2022-02-23T06:31:01.492" v="1734"/>
          <ac:inkMkLst>
            <pc:docMk/>
            <pc:sldMk cId="1672814890" sldId="257"/>
            <ac:inkMk id="66" creationId="{9EFB049A-C03A-44F7-860B-253AE3A69A12}"/>
          </ac:inkMkLst>
        </pc:inkChg>
        <pc:inkChg chg="add del">
          <ac:chgData name="Viet Anh Nguyen" userId="b95f61ff061388d5" providerId="LiveId" clId="{24A680D2-1B1E-4097-BCEC-C24467318975}" dt="2022-02-23T06:31:01.492" v="1734"/>
          <ac:inkMkLst>
            <pc:docMk/>
            <pc:sldMk cId="1672814890" sldId="257"/>
            <ac:inkMk id="67" creationId="{01C2BE0B-A679-4CEA-AB7A-E12171834435}"/>
          </ac:inkMkLst>
        </pc:inkChg>
        <pc:inkChg chg="add">
          <ac:chgData name="Viet Anh Nguyen" userId="b95f61ff061388d5" providerId="LiveId" clId="{24A680D2-1B1E-4097-BCEC-C24467318975}" dt="2022-02-23T06:31:01.492" v="1734"/>
          <ac:inkMkLst>
            <pc:docMk/>
            <pc:sldMk cId="1672814890" sldId="257"/>
            <ac:inkMk id="68" creationId="{CFBC4385-805B-40F8-8B64-24C674289044}"/>
          </ac:inkMkLst>
        </pc:inkChg>
        <pc:inkChg chg="add del">
          <ac:chgData name="Viet Anh Nguyen" userId="b95f61ff061388d5" providerId="LiveId" clId="{24A680D2-1B1E-4097-BCEC-C24467318975}" dt="2022-02-23T06:31:21.515" v="1741"/>
          <ac:inkMkLst>
            <pc:docMk/>
            <pc:sldMk cId="1672814890" sldId="257"/>
            <ac:inkMk id="69" creationId="{C75DB1AC-FF45-4DE6-9138-2D62224401F3}"/>
          </ac:inkMkLst>
        </pc:inkChg>
        <pc:inkChg chg="add del">
          <ac:chgData name="Viet Anh Nguyen" userId="b95f61ff061388d5" providerId="LiveId" clId="{24A680D2-1B1E-4097-BCEC-C24467318975}" dt="2022-02-23T06:31:21.515" v="1741"/>
          <ac:inkMkLst>
            <pc:docMk/>
            <pc:sldMk cId="1672814890" sldId="257"/>
            <ac:inkMk id="70" creationId="{110028E6-F49D-4DCF-B79A-2DF6D7FE4CF8}"/>
          </ac:inkMkLst>
        </pc:inkChg>
        <pc:inkChg chg="add del">
          <ac:chgData name="Viet Anh Nguyen" userId="b95f61ff061388d5" providerId="LiveId" clId="{24A680D2-1B1E-4097-BCEC-C24467318975}" dt="2022-02-23T06:31:21.515" v="1741"/>
          <ac:inkMkLst>
            <pc:docMk/>
            <pc:sldMk cId="1672814890" sldId="257"/>
            <ac:inkMk id="71" creationId="{82240AC0-1B77-4164-9C73-403740B642F6}"/>
          </ac:inkMkLst>
        </pc:inkChg>
        <pc:inkChg chg="add">
          <ac:chgData name="Viet Anh Nguyen" userId="b95f61ff061388d5" providerId="LiveId" clId="{24A680D2-1B1E-4097-BCEC-C24467318975}" dt="2022-02-23T06:31:19.717" v="1738" actId="9405"/>
          <ac:inkMkLst>
            <pc:docMk/>
            <pc:sldMk cId="1672814890" sldId="257"/>
            <ac:inkMk id="72" creationId="{3F2DAB55-0B3A-4D9A-A9B9-65459C4FE451}"/>
          </ac:inkMkLst>
        </pc:inkChg>
        <pc:inkChg chg="add del">
          <ac:chgData name="Viet Anh Nguyen" userId="b95f61ff061388d5" providerId="LiveId" clId="{24A680D2-1B1E-4097-BCEC-C24467318975}" dt="2022-02-23T06:31:21.515" v="1741"/>
          <ac:inkMkLst>
            <pc:docMk/>
            <pc:sldMk cId="1672814890" sldId="257"/>
            <ac:inkMk id="73" creationId="{321D4990-8223-44F4-83C9-23000697F68F}"/>
          </ac:inkMkLst>
        </pc:inkChg>
        <pc:inkChg chg="add del">
          <ac:chgData name="Viet Anh Nguyen" userId="b95f61ff061388d5" providerId="LiveId" clId="{24A680D2-1B1E-4097-BCEC-C24467318975}" dt="2022-02-23T06:31:21.515" v="1741"/>
          <ac:inkMkLst>
            <pc:docMk/>
            <pc:sldMk cId="1672814890" sldId="257"/>
            <ac:inkMk id="74" creationId="{AB903E44-1E9A-45A7-B901-18417DAD8A69}"/>
          </ac:inkMkLst>
        </pc:inkChg>
        <pc:inkChg chg="add del">
          <ac:chgData name="Viet Anh Nguyen" userId="b95f61ff061388d5" providerId="LiveId" clId="{24A680D2-1B1E-4097-BCEC-C24467318975}" dt="2022-02-23T06:31:22.617" v="1743"/>
          <ac:inkMkLst>
            <pc:docMk/>
            <pc:sldMk cId="1672814890" sldId="257"/>
            <ac:inkMk id="75" creationId="{86344F4F-3297-4779-8B57-80368851FF9C}"/>
          </ac:inkMkLst>
        </pc:inkChg>
        <pc:inkChg chg="add del">
          <ac:chgData name="Viet Anh Nguyen" userId="b95f61ff061388d5" providerId="LiveId" clId="{24A680D2-1B1E-4097-BCEC-C24467318975}" dt="2022-02-23T06:31:22.617" v="1743"/>
          <ac:inkMkLst>
            <pc:docMk/>
            <pc:sldMk cId="1672814890" sldId="257"/>
            <ac:inkMk id="76" creationId="{B909702A-8842-44F7-AE79-C8ACA674B81C}"/>
          </ac:inkMkLst>
        </pc:inkChg>
        <pc:inkChg chg="add">
          <ac:chgData name="Viet Anh Nguyen" userId="b95f61ff061388d5" providerId="LiveId" clId="{24A680D2-1B1E-4097-BCEC-C24467318975}" dt="2022-02-23T06:31:22.617" v="1743"/>
          <ac:inkMkLst>
            <pc:docMk/>
            <pc:sldMk cId="1672814890" sldId="257"/>
            <ac:inkMk id="77" creationId="{4784E025-7708-4250-82EF-C725692E2F2C}"/>
          </ac:inkMkLst>
        </pc:inkChg>
        <pc:inkChg chg="add del">
          <ac:chgData name="Viet Anh Nguyen" userId="b95f61ff061388d5" providerId="LiveId" clId="{24A680D2-1B1E-4097-BCEC-C24467318975}" dt="2022-02-23T06:32:09.857" v="1748"/>
          <ac:inkMkLst>
            <pc:docMk/>
            <pc:sldMk cId="1672814890" sldId="257"/>
            <ac:inkMk id="78" creationId="{C986FC93-954B-4319-9C51-09FFB9DF114E}"/>
          </ac:inkMkLst>
        </pc:inkChg>
        <pc:inkChg chg="add del">
          <ac:chgData name="Viet Anh Nguyen" userId="b95f61ff061388d5" providerId="LiveId" clId="{24A680D2-1B1E-4097-BCEC-C24467318975}" dt="2022-02-23T06:32:09.857" v="1748"/>
          <ac:inkMkLst>
            <pc:docMk/>
            <pc:sldMk cId="1672814890" sldId="257"/>
            <ac:inkMk id="79" creationId="{61449758-A2C1-4C1E-9482-ED326EA94003}"/>
          </ac:inkMkLst>
        </pc:inkChg>
        <pc:inkChg chg="add">
          <ac:chgData name="Viet Anh Nguyen" userId="b95f61ff061388d5" providerId="LiveId" clId="{24A680D2-1B1E-4097-BCEC-C24467318975}" dt="2022-02-23T06:32:09.857" v="1748"/>
          <ac:inkMkLst>
            <pc:docMk/>
            <pc:sldMk cId="1672814890" sldId="257"/>
            <ac:inkMk id="80" creationId="{6473E44F-26BB-4DCB-AF9D-4929DCB98AF9}"/>
          </ac:inkMkLst>
        </pc:inkChg>
        <pc:inkChg chg="add del">
          <ac:chgData name="Viet Anh Nguyen" userId="b95f61ff061388d5" providerId="LiveId" clId="{24A680D2-1B1E-4097-BCEC-C24467318975}" dt="2022-02-23T06:32:13.292" v="1751"/>
          <ac:inkMkLst>
            <pc:docMk/>
            <pc:sldMk cId="1672814890" sldId="257"/>
            <ac:inkMk id="81" creationId="{E248C0DA-5DCB-41F6-93EB-68588D5D86B3}"/>
          </ac:inkMkLst>
        </pc:inkChg>
        <pc:inkChg chg="add del">
          <ac:chgData name="Viet Anh Nguyen" userId="b95f61ff061388d5" providerId="LiveId" clId="{24A680D2-1B1E-4097-BCEC-C24467318975}" dt="2022-02-23T06:32:13.292" v="1751"/>
          <ac:inkMkLst>
            <pc:docMk/>
            <pc:sldMk cId="1672814890" sldId="257"/>
            <ac:inkMk id="82" creationId="{E2A3EC68-7006-4542-A89D-38D873EE1241}"/>
          </ac:inkMkLst>
        </pc:inkChg>
        <pc:inkChg chg="add">
          <ac:chgData name="Viet Anh Nguyen" userId="b95f61ff061388d5" providerId="LiveId" clId="{24A680D2-1B1E-4097-BCEC-C24467318975}" dt="2022-02-23T06:32:13.292" v="1751"/>
          <ac:inkMkLst>
            <pc:docMk/>
            <pc:sldMk cId="1672814890" sldId="257"/>
            <ac:inkMk id="83" creationId="{182B68C9-950B-4426-828D-078CC3AE3508}"/>
          </ac:inkMkLst>
        </pc:inkChg>
        <pc:inkChg chg="add del">
          <ac:chgData name="Viet Anh Nguyen" userId="b95f61ff061388d5" providerId="LiveId" clId="{24A680D2-1B1E-4097-BCEC-C24467318975}" dt="2022-02-23T06:32:18.366" v="1754"/>
          <ac:inkMkLst>
            <pc:docMk/>
            <pc:sldMk cId="1672814890" sldId="257"/>
            <ac:inkMk id="84" creationId="{77B58CEB-75FE-4580-9C97-4080EEB5C3A4}"/>
          </ac:inkMkLst>
        </pc:inkChg>
        <pc:inkChg chg="add del">
          <ac:chgData name="Viet Anh Nguyen" userId="b95f61ff061388d5" providerId="LiveId" clId="{24A680D2-1B1E-4097-BCEC-C24467318975}" dt="2022-02-23T06:32:18.366" v="1754"/>
          <ac:inkMkLst>
            <pc:docMk/>
            <pc:sldMk cId="1672814890" sldId="257"/>
            <ac:inkMk id="85" creationId="{DC603A08-00C1-4888-90EB-DCB6C570BC0D}"/>
          </ac:inkMkLst>
        </pc:inkChg>
        <pc:inkChg chg="add">
          <ac:chgData name="Viet Anh Nguyen" userId="b95f61ff061388d5" providerId="LiveId" clId="{24A680D2-1B1E-4097-BCEC-C24467318975}" dt="2022-02-23T06:32:18.366" v="1754"/>
          <ac:inkMkLst>
            <pc:docMk/>
            <pc:sldMk cId="1672814890" sldId="257"/>
            <ac:inkMk id="86" creationId="{401BEA02-6B08-41F8-ABBE-59A63E6347F8}"/>
          </ac:inkMkLst>
        </pc:inkChg>
        <pc:inkChg chg="add">
          <ac:chgData name="Viet Anh Nguyen" userId="b95f61ff061388d5" providerId="LiveId" clId="{24A680D2-1B1E-4097-BCEC-C24467318975}" dt="2022-02-23T06:33:29.275" v="1755" actId="9405"/>
          <ac:inkMkLst>
            <pc:docMk/>
            <pc:sldMk cId="1672814890" sldId="257"/>
            <ac:inkMk id="87" creationId="{79F27158-5A31-4B6E-BEBD-288DD03D4232}"/>
          </ac:inkMkLst>
        </pc:inkChg>
      </pc:sldChg>
      <pc:sldChg chg="addSp delSp modSp mod">
        <pc:chgData name="Viet Anh Nguyen" userId="b95f61ff061388d5" providerId="LiveId" clId="{24A680D2-1B1E-4097-BCEC-C24467318975}" dt="2022-02-23T06:39:34.952" v="1851" actId="9405"/>
        <pc:sldMkLst>
          <pc:docMk/>
          <pc:sldMk cId="834651049" sldId="258"/>
        </pc:sldMkLst>
        <pc:picChg chg="mod">
          <ac:chgData name="Viet Anh Nguyen" userId="b95f61ff061388d5" providerId="LiveId" clId="{24A680D2-1B1E-4097-BCEC-C24467318975}" dt="2022-02-23T06:33:58.690" v="1757" actId="14100"/>
          <ac:picMkLst>
            <pc:docMk/>
            <pc:sldMk cId="834651049" sldId="258"/>
            <ac:picMk id="2" creationId="{9421B5B2-1943-4F03-ADA8-350FD540B1A1}"/>
          </ac:picMkLst>
        </pc:pic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3" creationId="{0AAA3C9D-2836-427E-A25B-3CB4EB2A9457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4" creationId="{C0723347-C0F6-4B58-BC7B-8E77DB77384D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5" creationId="{913E53C2-D508-45E9-8DC9-B17F4CA835F6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6" creationId="{41A2411A-C92D-40C3-8AE1-0006A73C2D77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7" creationId="{6676003A-CB67-4B1F-946E-BD53E471DEDA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8" creationId="{6C156FB2-69E1-4042-9ABE-70C496AA2C9E}"/>
          </ac:inkMkLst>
        </pc:inkChg>
        <pc:inkChg chg="add del">
          <ac:chgData name="Viet Anh Nguyen" userId="b95f61ff061388d5" providerId="LiveId" clId="{24A680D2-1B1E-4097-BCEC-C24467318975}" dt="2022-02-23T06:34:06.251" v="1767"/>
          <ac:inkMkLst>
            <pc:docMk/>
            <pc:sldMk cId="834651049" sldId="258"/>
            <ac:inkMk id="9" creationId="{9632F7B9-0645-4831-A486-860A0967FD40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10" creationId="{BC6587EB-FFD3-4A00-B98E-E22660472B9C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11" creationId="{891FC3AA-1176-40C6-B604-14234E82F0C9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12" creationId="{3787E196-3B7E-4DE3-A04D-5830A1D8B9D1}"/>
          </ac:inkMkLst>
        </pc:inkChg>
        <pc:inkChg chg="add del">
          <ac:chgData name="Viet Anh Nguyen" userId="b95f61ff061388d5" providerId="LiveId" clId="{24A680D2-1B1E-4097-BCEC-C24467318975}" dt="2022-02-23T06:34:19.619" v="1770"/>
          <ac:inkMkLst>
            <pc:docMk/>
            <pc:sldMk cId="834651049" sldId="258"/>
            <ac:inkMk id="13" creationId="{5D5DD2BB-3C4B-49F7-B5A3-B0C836430F5C}"/>
          </ac:inkMkLst>
        </pc:inkChg>
        <pc:inkChg chg="add del">
          <ac:chgData name="Viet Anh Nguyen" userId="b95f61ff061388d5" providerId="LiveId" clId="{24A680D2-1B1E-4097-BCEC-C24467318975}" dt="2022-02-23T06:34:19.619" v="1770"/>
          <ac:inkMkLst>
            <pc:docMk/>
            <pc:sldMk cId="834651049" sldId="258"/>
            <ac:inkMk id="14" creationId="{02C36347-49CF-4D4A-BCED-08568FFFD3DC}"/>
          </ac:inkMkLst>
        </pc:inkChg>
        <pc:inkChg chg="add">
          <ac:chgData name="Viet Anh Nguyen" userId="b95f61ff061388d5" providerId="LiveId" clId="{24A680D2-1B1E-4097-BCEC-C24467318975}" dt="2022-02-23T06:34:19.619" v="1770"/>
          <ac:inkMkLst>
            <pc:docMk/>
            <pc:sldMk cId="834651049" sldId="258"/>
            <ac:inkMk id="15" creationId="{DEB0DB00-6A0B-4F90-86CA-9696BB62397B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16" creationId="{BBD11715-10E5-4A02-84C3-787A2EF6FFED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17" creationId="{C0D03762-919F-4FD9-8FE3-E624D65A6FB2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18" creationId="{E2690851-F589-4161-AD2E-D53D5E0718EC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19" creationId="{7F348FF6-1D41-4A0C-ACE9-E1E958CD7D58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20" creationId="{D89E56E5-364A-4960-870F-D3BD9253E74E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21" creationId="{9B2FA1C1-16EF-4844-82B1-E7405BCB708C}"/>
          </ac:inkMkLst>
        </pc:inkChg>
        <pc:inkChg chg="add del">
          <ac:chgData name="Viet Anh Nguyen" userId="b95f61ff061388d5" providerId="LiveId" clId="{24A680D2-1B1E-4097-BCEC-C24467318975}" dt="2022-02-23T06:34:27.895" v="1778"/>
          <ac:inkMkLst>
            <pc:docMk/>
            <pc:sldMk cId="834651049" sldId="258"/>
            <ac:inkMk id="22" creationId="{C1BB1AA5-DCD9-4BD4-9635-B79C54BEC856}"/>
          </ac:inkMkLst>
        </pc:inkChg>
        <pc:inkChg chg="add del">
          <ac:chgData name="Viet Anh Nguyen" userId="b95f61ff061388d5" providerId="LiveId" clId="{24A680D2-1B1E-4097-BCEC-C24467318975}" dt="2022-02-23T06:38:41.054" v="1846"/>
          <ac:inkMkLst>
            <pc:docMk/>
            <pc:sldMk cId="834651049" sldId="258"/>
            <ac:inkMk id="23" creationId="{B45B29F3-2B66-4E3C-9786-EE00B1ED9CDA}"/>
          </ac:inkMkLst>
        </pc:inkChg>
        <pc:inkChg chg="add del">
          <ac:chgData name="Viet Anh Nguyen" userId="b95f61ff061388d5" providerId="LiveId" clId="{24A680D2-1B1E-4097-BCEC-C24467318975}" dt="2022-02-23T06:34:32.907" v="1783"/>
          <ac:inkMkLst>
            <pc:docMk/>
            <pc:sldMk cId="834651049" sldId="258"/>
            <ac:inkMk id="24" creationId="{6F5FDD78-6D42-4FE0-B85C-E106D1BA54E2}"/>
          </ac:inkMkLst>
        </pc:inkChg>
        <pc:inkChg chg="add del">
          <ac:chgData name="Viet Anh Nguyen" userId="b95f61ff061388d5" providerId="LiveId" clId="{24A680D2-1B1E-4097-BCEC-C24467318975}" dt="2022-02-23T06:34:32.907" v="1783"/>
          <ac:inkMkLst>
            <pc:docMk/>
            <pc:sldMk cId="834651049" sldId="258"/>
            <ac:inkMk id="25" creationId="{2E649DAC-E166-4FD3-951F-33D0121D190A}"/>
          </ac:inkMkLst>
        </pc:inkChg>
        <pc:inkChg chg="add del">
          <ac:chgData name="Viet Anh Nguyen" userId="b95f61ff061388d5" providerId="LiveId" clId="{24A680D2-1B1E-4097-BCEC-C24467318975}" dt="2022-02-23T06:34:32.907" v="1783"/>
          <ac:inkMkLst>
            <pc:docMk/>
            <pc:sldMk cId="834651049" sldId="258"/>
            <ac:inkMk id="26" creationId="{65EFED2A-099E-4262-9320-3632730B1D52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27" creationId="{F91B2681-C729-4A9A-A02C-DC782E88F348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28" creationId="{67D9B306-C5CB-4993-B5EC-1EF05CF4F1AA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29" creationId="{9C19BED2-85EF-4DFF-A7C9-0BF124DA26FB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0" creationId="{C770BE56-7376-4AD8-BA5B-8ADD2D33897D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1" creationId="{D940BC89-810D-4EE6-AA9C-AD0C496A3C74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2" creationId="{EAAB49F9-7147-4F7D-B1A9-D9D0AF7DD869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3" creationId="{CDFDA893-D7F0-4921-A13E-70761699556F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4" creationId="{A80D4761-0D27-4F70-BC74-EEEDA56FA29D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5" creationId="{A444B4F9-E5B9-4721-9651-CB3D85962FF0}"/>
          </ac:inkMkLst>
        </pc:inkChg>
        <pc:inkChg chg="add del">
          <ac:chgData name="Viet Anh Nguyen" userId="b95f61ff061388d5" providerId="LiveId" clId="{24A680D2-1B1E-4097-BCEC-C24467318975}" dt="2022-02-23T06:34:36.724" v="1794"/>
          <ac:inkMkLst>
            <pc:docMk/>
            <pc:sldMk cId="834651049" sldId="258"/>
            <ac:inkMk id="36" creationId="{4CB4CEB4-96BF-4630-9FAD-48D581EF7D77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37" creationId="{5DD48521-4444-42A8-86CF-56CE3AD04957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38" creationId="{44480F7F-B9CA-4E9B-BB50-B5E84D9812A8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39" creationId="{99AE2AAA-CC92-4DC7-8F35-E02DDFDBC08A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40" creationId="{836F2A9E-1AA5-43E0-B180-92E6E92D479F}"/>
          </ac:inkMkLst>
        </pc:inkChg>
        <pc:inkChg chg="add del">
          <ac:chgData name="Viet Anh Nguyen" userId="b95f61ff061388d5" providerId="LiveId" clId="{24A680D2-1B1E-4097-BCEC-C24467318975}" dt="2022-02-23T06:34:40.101" v="1799"/>
          <ac:inkMkLst>
            <pc:docMk/>
            <pc:sldMk cId="834651049" sldId="258"/>
            <ac:inkMk id="41" creationId="{8B0261AB-24B8-46A0-BD4D-D3C14CDE2634}"/>
          </ac:inkMkLst>
        </pc:inkChg>
        <pc:inkChg chg="add del">
          <ac:chgData name="Viet Anh Nguyen" userId="b95f61ff061388d5" providerId="LiveId" clId="{24A680D2-1B1E-4097-BCEC-C24467318975}" dt="2022-02-23T06:34:40.101" v="1799"/>
          <ac:inkMkLst>
            <pc:docMk/>
            <pc:sldMk cId="834651049" sldId="258"/>
            <ac:inkMk id="42" creationId="{587BD6F1-1B72-4CCB-9F47-5AF9691FBC60}"/>
          </ac:inkMkLst>
        </pc:inkChg>
        <pc:inkChg chg="add del">
          <ac:chgData name="Viet Anh Nguyen" userId="b95f61ff061388d5" providerId="LiveId" clId="{24A680D2-1B1E-4097-BCEC-C24467318975}" dt="2022-02-23T06:34:40.101" v="1799"/>
          <ac:inkMkLst>
            <pc:docMk/>
            <pc:sldMk cId="834651049" sldId="258"/>
            <ac:inkMk id="43" creationId="{B6224F75-2FC7-402E-B897-9F22D68AF8F3}"/>
          </ac:inkMkLst>
        </pc:inkChg>
        <pc:inkChg chg="add del">
          <ac:chgData name="Viet Anh Nguyen" userId="b95f61ff061388d5" providerId="LiveId" clId="{24A680D2-1B1E-4097-BCEC-C24467318975}" dt="2022-02-23T06:34:40.101" v="1799"/>
          <ac:inkMkLst>
            <pc:docMk/>
            <pc:sldMk cId="834651049" sldId="258"/>
            <ac:inkMk id="44" creationId="{24046166-C7D8-47CE-97C2-21DAEE8C8082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45" creationId="{D1ED0E00-483C-4CA6-81E3-CE9E31ACE6BE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46" creationId="{C9C6460E-9DE1-4537-B1B6-2E96B980A348}"/>
          </ac:inkMkLst>
        </pc:inkChg>
        <pc:inkChg chg="add del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47" creationId="{B8C351BC-9321-4B4F-A89F-0BAE7D561A02}"/>
          </ac:inkMkLst>
        </pc:inkChg>
        <pc:inkChg chg="add">
          <ac:chgData name="Viet Anh Nguyen" userId="b95f61ff061388d5" providerId="LiveId" clId="{24A680D2-1B1E-4097-BCEC-C24467318975}" dt="2022-02-23T06:35:17.089" v="1802"/>
          <ac:inkMkLst>
            <pc:docMk/>
            <pc:sldMk cId="834651049" sldId="258"/>
            <ac:inkMk id="48" creationId="{4C21C55E-BB38-477C-8EA1-4B039F9A6225}"/>
          </ac:inkMkLst>
        </pc:inkChg>
        <pc:inkChg chg="add">
          <ac:chgData name="Viet Anh Nguyen" userId="b95f61ff061388d5" providerId="LiveId" clId="{24A680D2-1B1E-4097-BCEC-C24467318975}" dt="2022-02-23T06:38:03.525" v="1803" actId="9405"/>
          <ac:inkMkLst>
            <pc:docMk/>
            <pc:sldMk cId="834651049" sldId="258"/>
            <ac:inkMk id="49" creationId="{FBF62692-A8FF-4645-A8A2-0F8F27EB150A}"/>
          </ac:inkMkLst>
        </pc:inkChg>
        <pc:inkChg chg="add">
          <ac:chgData name="Viet Anh Nguyen" userId="b95f61ff061388d5" providerId="LiveId" clId="{24A680D2-1B1E-4097-BCEC-C24467318975}" dt="2022-02-23T06:38:06.645" v="1804" actId="9405"/>
          <ac:inkMkLst>
            <pc:docMk/>
            <pc:sldMk cId="834651049" sldId="258"/>
            <ac:inkMk id="50" creationId="{E1C80401-4805-4611-BB38-C97A8A287291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1" creationId="{9A79F895-71CF-4B00-B642-68A70412611E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2" creationId="{20B17F12-5C64-49C3-A750-F018B55F96D3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3" creationId="{D9661B4A-6B49-40B4-923B-E793CD462471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4" creationId="{AEB60DFA-1884-4CB9-9E93-89DF4994A66B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5" creationId="{DEDEA34A-97A1-45AE-A6DA-5393AF2262C8}"/>
          </ac:inkMkLst>
        </pc:inkChg>
        <pc:inkChg chg="add del">
          <ac:chgData name="Viet Anh Nguyen" userId="b95f61ff061388d5" providerId="LiveId" clId="{24A680D2-1B1E-4097-BCEC-C24467318975}" dt="2022-02-23T06:38:20.976" v="1811"/>
          <ac:inkMkLst>
            <pc:docMk/>
            <pc:sldMk cId="834651049" sldId="258"/>
            <ac:inkMk id="56" creationId="{86DFC28E-4993-4829-99A8-E26394B74547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57" creationId="{EE713AF8-B323-40E0-8ADD-10968257696A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58" creationId="{8DDEC406-3FB6-4905-A42B-C82DF18AB8A1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59" creationId="{0F8E2FFF-2717-467E-A683-3A19AFB9455F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0" creationId="{2DA386A7-1097-418F-BB7A-320E5A333635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1" creationId="{BDCFEC79-DE52-4B84-9FFB-9801F53BF03A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2" creationId="{BC81B771-9BFF-4623-8B26-2AC7EB332C01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3" creationId="{544AEE00-99AF-43EA-B8B4-C0CA8389B098}"/>
          </ac:inkMkLst>
        </pc:inkChg>
        <pc:inkChg chg="add del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4" creationId="{D7EBE368-D94F-443B-B23A-D9B5FF0AE53E}"/>
          </ac:inkMkLst>
        </pc:inkChg>
        <pc:inkChg chg="add">
          <ac:chgData name="Viet Anh Nguyen" userId="b95f61ff061388d5" providerId="LiveId" clId="{24A680D2-1B1E-4097-BCEC-C24467318975}" dt="2022-02-23T06:38:23.953" v="1819"/>
          <ac:inkMkLst>
            <pc:docMk/>
            <pc:sldMk cId="834651049" sldId="258"/>
            <ac:inkMk id="65" creationId="{45BC15F8-304E-4821-B678-FB879560CF0A}"/>
          </ac:inkMkLst>
        </pc:inkChg>
        <pc:inkChg chg="add">
          <ac:chgData name="Viet Anh Nguyen" userId="b95f61ff061388d5" providerId="LiveId" clId="{24A680D2-1B1E-4097-BCEC-C24467318975}" dt="2022-02-23T06:38:25.148" v="1820" actId="9405"/>
          <ac:inkMkLst>
            <pc:docMk/>
            <pc:sldMk cId="834651049" sldId="258"/>
            <ac:inkMk id="66" creationId="{D4F0B980-9F73-401F-BEB6-244CA10A1367}"/>
          </ac:inkMkLst>
        </pc:inkChg>
        <pc:inkChg chg="add">
          <ac:chgData name="Viet Anh Nguyen" userId="b95f61ff061388d5" providerId="LiveId" clId="{24A680D2-1B1E-4097-BCEC-C24467318975}" dt="2022-02-23T06:38:27.015" v="1821" actId="9405"/>
          <ac:inkMkLst>
            <pc:docMk/>
            <pc:sldMk cId="834651049" sldId="258"/>
            <ac:inkMk id="67" creationId="{F4684F4D-456E-4BB0-8A94-6B9AB6D27768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68" creationId="{7F18EF65-C78F-45DA-9208-13C1C7E3CFA6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69" creationId="{00420AB9-B158-462F-8E24-9AE4C44E9E25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0" creationId="{F1CB2C9D-FFF7-4AC5-8332-A3B5BE7A253E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1" creationId="{5DE0D602-4420-48B0-A469-224268F26181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2" creationId="{F52D3034-2D33-4EF7-8B57-395857656040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3" creationId="{7E397BD6-5EB2-4DD1-8FAB-F410D9B153A2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4" creationId="{AC933FB0-9B07-4F5C-827E-DEA56F2440F0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5" creationId="{39A2D735-AB42-4868-8DA5-D369A6772B39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6" creationId="{FA61EF5B-D6AD-4667-8D72-F497C1E166FD}"/>
          </ac:inkMkLst>
        </pc:inkChg>
        <pc:inkChg chg="add del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7" creationId="{C141D2E4-25B8-4C05-8F42-960C94AB3324}"/>
          </ac:inkMkLst>
        </pc:inkChg>
        <pc:inkChg chg="add">
          <ac:chgData name="Viet Anh Nguyen" userId="b95f61ff061388d5" providerId="LiveId" clId="{24A680D2-1B1E-4097-BCEC-C24467318975}" dt="2022-02-23T06:38:32.287" v="1832"/>
          <ac:inkMkLst>
            <pc:docMk/>
            <pc:sldMk cId="834651049" sldId="258"/>
            <ac:inkMk id="78" creationId="{52C0FA91-529D-4C3E-8412-B79ABA72D473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79" creationId="{43439B14-1882-4E10-90EC-A58CC0D0FF60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0" creationId="{08921CE8-0AC5-443D-B973-B1D622E752B1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1" creationId="{C0691211-B42D-4ED8-99E9-378A0E85FB75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2" creationId="{676BB3C5-246C-438B-B6CB-0963202156C1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3" creationId="{EEA9B6A5-F560-4069-93CC-077AA0783785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4" creationId="{F5082B9E-351C-46F0-8B02-91269DD8BA1D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5" creationId="{91CCA4CC-AF08-41B6-821B-4364D4E5E758}"/>
          </ac:inkMkLst>
        </pc:inkChg>
        <pc:inkChg chg="add del">
          <ac:chgData name="Viet Anh Nguyen" userId="b95f61ff061388d5" providerId="LiveId" clId="{24A680D2-1B1E-4097-BCEC-C24467318975}" dt="2022-02-23T06:38:40.166" v="1844"/>
          <ac:inkMkLst>
            <pc:docMk/>
            <pc:sldMk cId="834651049" sldId="258"/>
            <ac:inkMk id="86" creationId="{F9BF861E-EE3F-4EAA-BBA5-83B5F215F90D}"/>
          </ac:inkMkLst>
        </pc:inkChg>
        <pc:inkChg chg="add del">
          <ac:chgData name="Viet Anh Nguyen" userId="b95f61ff061388d5" providerId="LiveId" clId="{24A680D2-1B1E-4097-BCEC-C24467318975}" dt="2022-02-23T06:38:40.166" v="1844"/>
          <ac:inkMkLst>
            <pc:docMk/>
            <pc:sldMk cId="834651049" sldId="258"/>
            <ac:inkMk id="87" creationId="{EB015E7F-D421-470E-BB56-81F91EFCEAE9}"/>
          </ac:inkMkLst>
        </pc:inkChg>
        <pc:inkChg chg="add del">
          <ac:chgData name="Viet Anh Nguyen" userId="b95f61ff061388d5" providerId="LiveId" clId="{24A680D2-1B1E-4097-BCEC-C24467318975}" dt="2022-02-23T06:38:36.824" v="1842"/>
          <ac:inkMkLst>
            <pc:docMk/>
            <pc:sldMk cId="834651049" sldId="258"/>
            <ac:inkMk id="88" creationId="{8C9E7CF0-5D38-484A-8F79-BAE62FF5B7D8}"/>
          </ac:inkMkLst>
        </pc:inkChg>
        <pc:inkChg chg="add del">
          <ac:chgData name="Viet Anh Nguyen" userId="b95f61ff061388d5" providerId="LiveId" clId="{24A680D2-1B1E-4097-BCEC-C24467318975}" dt="2022-02-23T06:38:40.166" v="1844"/>
          <ac:inkMkLst>
            <pc:docMk/>
            <pc:sldMk cId="834651049" sldId="258"/>
            <ac:inkMk id="89" creationId="{852403FD-0FAB-4EC6-B3DD-90CFE2E62915}"/>
          </ac:inkMkLst>
        </pc:inkChg>
        <pc:inkChg chg="add del">
          <ac:chgData name="Viet Anh Nguyen" userId="b95f61ff061388d5" providerId="LiveId" clId="{24A680D2-1B1E-4097-BCEC-C24467318975}" dt="2022-02-23T06:38:40.166" v="1844"/>
          <ac:inkMkLst>
            <pc:docMk/>
            <pc:sldMk cId="834651049" sldId="258"/>
            <ac:inkMk id="90" creationId="{A07A95B2-B45C-4016-814F-82094E3C6143}"/>
          </ac:inkMkLst>
        </pc:inkChg>
        <pc:inkChg chg="add del">
          <ac:chgData name="Viet Anh Nguyen" userId="b95f61ff061388d5" providerId="LiveId" clId="{24A680D2-1B1E-4097-BCEC-C24467318975}" dt="2022-02-23T06:38:41.054" v="1846"/>
          <ac:inkMkLst>
            <pc:docMk/>
            <pc:sldMk cId="834651049" sldId="258"/>
            <ac:inkMk id="91" creationId="{FE859791-6CF8-40B3-91CD-3B19ED8CB333}"/>
          </ac:inkMkLst>
        </pc:inkChg>
        <pc:inkChg chg="add del">
          <ac:chgData name="Viet Anh Nguyen" userId="b95f61ff061388d5" providerId="LiveId" clId="{24A680D2-1B1E-4097-BCEC-C24467318975}" dt="2022-02-23T06:38:41.054" v="1846"/>
          <ac:inkMkLst>
            <pc:docMk/>
            <pc:sldMk cId="834651049" sldId="258"/>
            <ac:inkMk id="92" creationId="{9A81B617-610B-44C5-9B28-62A0A417027A}"/>
          </ac:inkMkLst>
        </pc:inkChg>
        <pc:inkChg chg="add">
          <ac:chgData name="Viet Anh Nguyen" userId="b95f61ff061388d5" providerId="LiveId" clId="{24A680D2-1B1E-4097-BCEC-C24467318975}" dt="2022-02-23T06:38:41.054" v="1846"/>
          <ac:inkMkLst>
            <pc:docMk/>
            <pc:sldMk cId="834651049" sldId="258"/>
            <ac:inkMk id="93" creationId="{5F622C88-BEEA-4777-9904-EDE5F1126925}"/>
          </ac:inkMkLst>
        </pc:inkChg>
        <pc:inkChg chg="add del">
          <ac:chgData name="Viet Anh Nguyen" userId="b95f61ff061388d5" providerId="LiveId" clId="{24A680D2-1B1E-4097-BCEC-C24467318975}" dt="2022-02-23T06:38:58.977" v="1849"/>
          <ac:inkMkLst>
            <pc:docMk/>
            <pc:sldMk cId="834651049" sldId="258"/>
            <ac:inkMk id="94" creationId="{06427D25-5875-4B57-8B58-A846C9C59340}"/>
          </ac:inkMkLst>
        </pc:inkChg>
        <pc:inkChg chg="add del">
          <ac:chgData name="Viet Anh Nguyen" userId="b95f61ff061388d5" providerId="LiveId" clId="{24A680D2-1B1E-4097-BCEC-C24467318975}" dt="2022-02-23T06:38:58.977" v="1849"/>
          <ac:inkMkLst>
            <pc:docMk/>
            <pc:sldMk cId="834651049" sldId="258"/>
            <ac:inkMk id="95" creationId="{3D910A15-91E1-4492-91E3-8F28FFE9F6F7}"/>
          </ac:inkMkLst>
        </pc:inkChg>
        <pc:inkChg chg="add">
          <ac:chgData name="Viet Anh Nguyen" userId="b95f61ff061388d5" providerId="LiveId" clId="{24A680D2-1B1E-4097-BCEC-C24467318975}" dt="2022-02-23T06:38:58.977" v="1849"/>
          <ac:inkMkLst>
            <pc:docMk/>
            <pc:sldMk cId="834651049" sldId="258"/>
            <ac:inkMk id="96" creationId="{8F269573-0206-439C-9287-2ED5560DF49E}"/>
          </ac:inkMkLst>
        </pc:inkChg>
        <pc:inkChg chg="add">
          <ac:chgData name="Viet Anh Nguyen" userId="b95f61ff061388d5" providerId="LiveId" clId="{24A680D2-1B1E-4097-BCEC-C24467318975}" dt="2022-02-23T06:39:19.428" v="1850" actId="9405"/>
          <ac:inkMkLst>
            <pc:docMk/>
            <pc:sldMk cId="834651049" sldId="258"/>
            <ac:inkMk id="97" creationId="{6E88CAC1-4B73-450A-8A1E-13EDD281A28C}"/>
          </ac:inkMkLst>
        </pc:inkChg>
        <pc:inkChg chg="add">
          <ac:chgData name="Viet Anh Nguyen" userId="b95f61ff061388d5" providerId="LiveId" clId="{24A680D2-1B1E-4097-BCEC-C24467318975}" dt="2022-02-23T06:39:34.952" v="1851" actId="9405"/>
          <ac:inkMkLst>
            <pc:docMk/>
            <pc:sldMk cId="834651049" sldId="258"/>
            <ac:inkMk id="98" creationId="{3D2B9BBB-C030-4865-A179-C408E51C6B76}"/>
          </ac:inkMkLst>
        </pc:inkChg>
      </pc:sldChg>
      <pc:sldChg chg="addSp delSp modSp mod">
        <pc:chgData name="Viet Anh Nguyen" userId="b95f61ff061388d5" providerId="LiveId" clId="{24A680D2-1B1E-4097-BCEC-C24467318975}" dt="2022-02-23T06:47:25.852" v="1960"/>
        <pc:sldMkLst>
          <pc:docMk/>
          <pc:sldMk cId="132900101" sldId="259"/>
        </pc:sldMkLst>
        <pc:picChg chg="mod">
          <ac:chgData name="Viet Anh Nguyen" userId="b95f61ff061388d5" providerId="LiveId" clId="{24A680D2-1B1E-4097-BCEC-C24467318975}" dt="2022-02-23T06:39:51.066" v="1853" actId="1076"/>
          <ac:picMkLst>
            <pc:docMk/>
            <pc:sldMk cId="132900101" sldId="259"/>
            <ac:picMk id="2" creationId="{690F379A-DF93-4A1D-9109-F96645CB3D07}"/>
          </ac:picMkLst>
        </pc:picChg>
        <pc:inkChg chg="add del">
          <ac:chgData name="Viet Anh Nguyen" userId="b95f61ff061388d5" providerId="LiveId" clId="{24A680D2-1B1E-4097-BCEC-C24467318975}" dt="2022-02-23T06:40:12.017" v="1856"/>
          <ac:inkMkLst>
            <pc:docMk/>
            <pc:sldMk cId="132900101" sldId="259"/>
            <ac:inkMk id="3" creationId="{D7051088-908E-42BA-A8A8-ABE4464EFB5B}"/>
          </ac:inkMkLst>
        </pc:inkChg>
        <pc:inkChg chg="add del">
          <ac:chgData name="Viet Anh Nguyen" userId="b95f61ff061388d5" providerId="LiveId" clId="{24A680D2-1B1E-4097-BCEC-C24467318975}" dt="2022-02-23T06:40:12.017" v="1856"/>
          <ac:inkMkLst>
            <pc:docMk/>
            <pc:sldMk cId="132900101" sldId="259"/>
            <ac:inkMk id="4" creationId="{730AEFFE-B984-49DE-B7AB-CA7DDE9C41CF}"/>
          </ac:inkMkLst>
        </pc:inkChg>
        <pc:inkChg chg="add del">
          <ac:chgData name="Viet Anh Nguyen" userId="b95f61ff061388d5" providerId="LiveId" clId="{24A680D2-1B1E-4097-BCEC-C24467318975}" dt="2022-02-23T06:41:41.607" v="1919"/>
          <ac:inkMkLst>
            <pc:docMk/>
            <pc:sldMk cId="132900101" sldId="259"/>
            <ac:inkMk id="5" creationId="{BD428DFF-B776-4E4C-9601-3B5507C79AF2}"/>
          </ac:inkMkLst>
        </pc:inkChg>
        <pc:inkChg chg="add">
          <ac:chgData name="Viet Anh Nguyen" userId="b95f61ff061388d5" providerId="LiveId" clId="{24A680D2-1B1E-4097-BCEC-C24467318975}" dt="2022-02-23T06:40:15.249" v="1857" actId="9405"/>
          <ac:inkMkLst>
            <pc:docMk/>
            <pc:sldMk cId="132900101" sldId="259"/>
            <ac:inkMk id="6" creationId="{ECE76362-1B31-457E-A01E-65E6E603E851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7" creationId="{CD028F76-6638-42E8-A61C-42F82A4550C4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8" creationId="{B41122D4-6977-4D4C-A46B-26E87243F119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9" creationId="{E3968D56-6035-4B55-A683-BF0694CF34B2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0" creationId="{DE224AB4-5B5B-4BB6-A764-C355573B34F5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1" creationId="{7758A07B-0C4D-4FF5-BA7A-B590B3F1FCAF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2" creationId="{10A80B76-B3E2-4977-B65B-440E17E8DB79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3" creationId="{ED4BC27C-E7BE-4641-9B72-D95FC572F540}"/>
          </ac:inkMkLst>
        </pc:inkChg>
        <pc:inkChg chg="add del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4" creationId="{23FCC43F-2EC2-4C34-9EFC-A9FFF510DC63}"/>
          </ac:inkMkLst>
        </pc:inkChg>
        <pc:inkChg chg="add">
          <ac:chgData name="Viet Anh Nguyen" userId="b95f61ff061388d5" providerId="LiveId" clId="{24A680D2-1B1E-4097-BCEC-C24467318975}" dt="2022-02-23T06:40:19.905" v="1866"/>
          <ac:inkMkLst>
            <pc:docMk/>
            <pc:sldMk cId="132900101" sldId="259"/>
            <ac:inkMk id="15" creationId="{54191B28-A472-4642-82B2-F900F87CD696}"/>
          </ac:inkMkLst>
        </pc:inkChg>
        <pc:inkChg chg="add">
          <ac:chgData name="Viet Anh Nguyen" userId="b95f61ff061388d5" providerId="LiveId" clId="{24A680D2-1B1E-4097-BCEC-C24467318975}" dt="2022-02-23T06:40:20.081" v="1867" actId="9405"/>
          <ac:inkMkLst>
            <pc:docMk/>
            <pc:sldMk cId="132900101" sldId="259"/>
            <ac:inkMk id="16" creationId="{2EB32AF0-B4C4-4061-B1C1-D1424F009167}"/>
          </ac:inkMkLst>
        </pc:inkChg>
        <pc:inkChg chg="add">
          <ac:chgData name="Viet Anh Nguyen" userId="b95f61ff061388d5" providerId="LiveId" clId="{24A680D2-1B1E-4097-BCEC-C24467318975}" dt="2022-02-23T06:40:21.901" v="1868" actId="9405"/>
          <ac:inkMkLst>
            <pc:docMk/>
            <pc:sldMk cId="132900101" sldId="259"/>
            <ac:inkMk id="17" creationId="{744551A0-9F1C-483E-8757-637C20557B99}"/>
          </ac:inkMkLst>
        </pc:inkChg>
        <pc:inkChg chg="add">
          <ac:chgData name="Viet Anh Nguyen" userId="b95f61ff061388d5" providerId="LiveId" clId="{24A680D2-1B1E-4097-BCEC-C24467318975}" dt="2022-02-23T06:40:23.047" v="1869" actId="9405"/>
          <ac:inkMkLst>
            <pc:docMk/>
            <pc:sldMk cId="132900101" sldId="259"/>
            <ac:inkMk id="18" creationId="{1CF8B529-CF1B-4788-8A1D-1D97623436C1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19" creationId="{2566A9EB-9F11-4934-9C79-9D1A9C7BF04D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0" creationId="{827D8261-7300-488F-B41E-5856CE5CCC17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1" creationId="{A0865881-CBF9-4FEF-BC14-F686237DCA73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2" creationId="{B7CD5DC1-8742-4496-AD22-731C4F520C62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3" creationId="{4E19F383-1D09-4B81-B0AC-EA871D44C8A4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4" creationId="{8F562244-4FC6-4A12-A99B-3CF7C30B9A27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5" creationId="{7751A49C-74C1-4AA9-8941-2138FFD8F8B8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6" creationId="{29AF2DAD-A83D-4389-BE9B-7EEFB030D127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7" creationId="{D0743BF9-9C9D-4751-BCFD-27FFCE166578}"/>
          </ac:inkMkLst>
        </pc:inkChg>
        <pc:inkChg chg="add del">
          <ac:chgData name="Viet Anh Nguyen" userId="b95f61ff061388d5" providerId="LiveId" clId="{24A680D2-1B1E-4097-BCEC-C24467318975}" dt="2022-02-23T06:40:27.510" v="1880"/>
          <ac:inkMkLst>
            <pc:docMk/>
            <pc:sldMk cId="132900101" sldId="259"/>
            <ac:inkMk id="28" creationId="{7A2EC709-C6CE-4A82-95B8-B5F53D1CD536}"/>
          </ac:inkMkLst>
        </pc:inkChg>
        <pc:inkChg chg="add del">
          <ac:chgData name="Viet Anh Nguyen" userId="b95f61ff061388d5" providerId="LiveId" clId="{24A680D2-1B1E-4097-BCEC-C24467318975}" dt="2022-02-23T06:40:29.970" v="1882"/>
          <ac:inkMkLst>
            <pc:docMk/>
            <pc:sldMk cId="132900101" sldId="259"/>
            <ac:inkMk id="29" creationId="{A9A839D9-064B-4840-992B-77CFB01C4400}"/>
          </ac:inkMkLst>
        </pc:inkChg>
        <pc:inkChg chg="add del">
          <ac:chgData name="Viet Anh Nguyen" userId="b95f61ff061388d5" providerId="LiveId" clId="{24A680D2-1B1E-4097-BCEC-C24467318975}" dt="2022-02-23T06:40:29.970" v="1882"/>
          <ac:inkMkLst>
            <pc:docMk/>
            <pc:sldMk cId="132900101" sldId="259"/>
            <ac:inkMk id="30" creationId="{472BD5E9-5984-4DD3-8DC3-B96E06462D1B}"/>
          </ac:inkMkLst>
        </pc:inkChg>
        <pc:inkChg chg="add">
          <ac:chgData name="Viet Anh Nguyen" userId="b95f61ff061388d5" providerId="LiveId" clId="{24A680D2-1B1E-4097-BCEC-C24467318975}" dt="2022-02-23T06:40:29.970" v="1882"/>
          <ac:inkMkLst>
            <pc:docMk/>
            <pc:sldMk cId="132900101" sldId="259"/>
            <ac:inkMk id="31" creationId="{0F4B6443-70B1-4402-9050-B6D74E2DD8C7}"/>
          </ac:inkMkLst>
        </pc:inkChg>
        <pc:inkChg chg="add">
          <ac:chgData name="Viet Anh Nguyen" userId="b95f61ff061388d5" providerId="LiveId" clId="{24A680D2-1B1E-4097-BCEC-C24467318975}" dt="2022-02-23T06:40:34.519" v="1883" actId="9405"/>
          <ac:inkMkLst>
            <pc:docMk/>
            <pc:sldMk cId="132900101" sldId="259"/>
            <ac:inkMk id="32" creationId="{A84F8E6A-4D7C-4815-87B4-05609DC4A2AE}"/>
          </ac:inkMkLst>
        </pc:inkChg>
        <pc:inkChg chg="add">
          <ac:chgData name="Viet Anh Nguyen" userId="b95f61ff061388d5" providerId="LiveId" clId="{24A680D2-1B1E-4097-BCEC-C24467318975}" dt="2022-02-23T06:40:41.328" v="1884" actId="9405"/>
          <ac:inkMkLst>
            <pc:docMk/>
            <pc:sldMk cId="132900101" sldId="259"/>
            <ac:inkMk id="33" creationId="{A32C2136-8AC8-4A6E-9EC2-F54F5A6CC03C}"/>
          </ac:inkMkLst>
        </pc:inkChg>
        <pc:inkChg chg="add del">
          <ac:chgData name="Viet Anh Nguyen" userId="b95f61ff061388d5" providerId="LiveId" clId="{24A680D2-1B1E-4097-BCEC-C24467318975}" dt="2022-02-23T06:40:47.950" v="1887"/>
          <ac:inkMkLst>
            <pc:docMk/>
            <pc:sldMk cId="132900101" sldId="259"/>
            <ac:inkMk id="34" creationId="{2ED452F7-FFEA-4753-9491-01FB853B6766}"/>
          </ac:inkMkLst>
        </pc:inkChg>
        <pc:inkChg chg="add del">
          <ac:chgData name="Viet Anh Nguyen" userId="b95f61ff061388d5" providerId="LiveId" clId="{24A680D2-1B1E-4097-BCEC-C24467318975}" dt="2022-02-23T06:40:47.950" v="1887"/>
          <ac:inkMkLst>
            <pc:docMk/>
            <pc:sldMk cId="132900101" sldId="259"/>
            <ac:inkMk id="35" creationId="{222FEF53-2440-48CE-AF00-F32D9DDA2570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36" creationId="{53921C78-82B4-4511-BA4A-6942AB529F7F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37" creationId="{6E8D9596-3A4B-43F4-88DE-06CD71E20E5E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38" creationId="{B6D21DE6-5A39-4947-B74B-50FADFF01E4E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39" creationId="{A873BFFC-88B6-4F59-8FE4-BEA8698A8905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40" creationId="{8E4B7679-575C-43CA-A7C8-34D901A86327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41" creationId="{CC746B1C-268D-41E9-919D-EB23F38C3D14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42" creationId="{A5D80C45-4F04-4AD1-A8BC-67626721B265}"/>
          </ac:inkMkLst>
        </pc:inkChg>
        <pc:inkChg chg="add del">
          <ac:chgData name="Viet Anh Nguyen" userId="b95f61ff061388d5" providerId="LiveId" clId="{24A680D2-1B1E-4097-BCEC-C24467318975}" dt="2022-02-23T06:40:51.568" v="1895"/>
          <ac:inkMkLst>
            <pc:docMk/>
            <pc:sldMk cId="132900101" sldId="259"/>
            <ac:inkMk id="43" creationId="{3FD75225-A497-40DB-AF2E-B3E4DB510869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44" creationId="{65FCEA6E-B49D-4640-BB82-69145D5DBECC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45" creationId="{E46E1AE7-2789-4481-92C6-A6F6DCCDDFF5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46" creationId="{892F7B9D-8ACD-4172-9D34-CADC22DAF081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47" creationId="{5AE3A60A-4916-48A2-AC4B-589643165F0A}"/>
          </ac:inkMkLst>
        </pc:inkChg>
        <pc:inkChg chg="add">
          <ac:chgData name="Viet Anh Nguyen" userId="b95f61ff061388d5" providerId="LiveId" clId="{24A680D2-1B1E-4097-BCEC-C24467318975}" dt="2022-02-23T06:40:53.785" v="1899" actId="9405"/>
          <ac:inkMkLst>
            <pc:docMk/>
            <pc:sldMk cId="132900101" sldId="259"/>
            <ac:inkMk id="48" creationId="{8D38AF6C-95C8-4DA4-8486-5962E34DB044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49" creationId="{8C821ADF-2CBA-46CB-AE01-183EE45B7A9D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0" creationId="{EB00B29F-DBC3-4091-BCEF-81FC725F73A8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1" creationId="{96D01E19-0B93-46B5-A8B5-3C1A6C59BE06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2" creationId="{E1ED23DF-6373-4145-BEF0-0751831C0306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3" creationId="{E261F96E-459D-4051-B597-20D974E498D9}"/>
          </ac:inkMkLst>
        </pc:inkChg>
        <pc:inkChg chg="add del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4" creationId="{ED2CD7C6-2255-4E6F-BAD1-B5C1D88A43A1}"/>
          </ac:inkMkLst>
        </pc:inkChg>
        <pc:inkChg chg="add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5" creationId="{C55F29D9-AFBC-46D0-B2BF-1CDADA1A13CF}"/>
          </ac:inkMkLst>
        </pc:inkChg>
        <pc:inkChg chg="add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6" creationId="{E5AC30FA-BC9B-473E-9134-30C741D260D3}"/>
          </ac:inkMkLst>
        </pc:inkChg>
        <pc:inkChg chg="add">
          <ac:chgData name="Viet Anh Nguyen" userId="b95f61ff061388d5" providerId="LiveId" clId="{24A680D2-1B1E-4097-BCEC-C24467318975}" dt="2022-02-23T06:40:56.367" v="1906"/>
          <ac:inkMkLst>
            <pc:docMk/>
            <pc:sldMk cId="132900101" sldId="259"/>
            <ac:inkMk id="57" creationId="{65B17A24-7A29-4FFC-85BF-9A161F719925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58" creationId="{D78DA11F-090F-4E10-9E5D-F111F3883AE3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59" creationId="{F470B280-F74A-41A3-8213-F229FE5DD25D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60" creationId="{36F9CA01-36C2-4635-AB01-0BF1F15704E0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61" creationId="{F8F4707C-3322-4641-8DAA-48DA69AF8C42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62" creationId="{4B6971BC-5C0B-4498-9716-F1988A3E8575}"/>
          </ac:inkMkLst>
        </pc:inkChg>
        <pc:inkChg chg="add del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63" creationId="{44548DE5-FEDF-418A-8857-78D030D89924}"/>
          </ac:inkMkLst>
        </pc:inkChg>
        <pc:inkChg chg="add">
          <ac:chgData name="Viet Anh Nguyen" userId="b95f61ff061388d5" providerId="LiveId" clId="{24A680D2-1B1E-4097-BCEC-C24467318975}" dt="2022-02-23T06:40:58.641" v="1913" actId="9405"/>
          <ac:inkMkLst>
            <pc:docMk/>
            <pc:sldMk cId="132900101" sldId="259"/>
            <ac:inkMk id="64" creationId="{A84EE706-B763-4C7C-891B-76E81D0B5AC7}"/>
          </ac:inkMkLst>
        </pc:inkChg>
        <pc:inkChg chg="add">
          <ac:chgData name="Viet Anh Nguyen" userId="b95f61ff061388d5" providerId="LiveId" clId="{24A680D2-1B1E-4097-BCEC-C24467318975}" dt="2022-02-23T06:40:58.814" v="1914" actId="9405"/>
          <ac:inkMkLst>
            <pc:docMk/>
            <pc:sldMk cId="132900101" sldId="259"/>
            <ac:inkMk id="65" creationId="{C49E7FE3-728B-4A31-92FA-73261D72E611}"/>
          </ac:inkMkLst>
        </pc:inkChg>
        <pc:inkChg chg="add">
          <ac:chgData name="Viet Anh Nguyen" userId="b95f61ff061388d5" providerId="LiveId" clId="{24A680D2-1B1E-4097-BCEC-C24467318975}" dt="2022-02-23T06:40:59.452" v="1915"/>
          <ac:inkMkLst>
            <pc:docMk/>
            <pc:sldMk cId="132900101" sldId="259"/>
            <ac:inkMk id="66" creationId="{2A6CC6A3-6E73-470A-AB6F-408CE1EE7913}"/>
          </ac:inkMkLst>
        </pc:inkChg>
        <pc:inkChg chg="add del">
          <ac:chgData name="Viet Anh Nguyen" userId="b95f61ff061388d5" providerId="LiveId" clId="{24A680D2-1B1E-4097-BCEC-C24467318975}" dt="2022-02-23T06:41:41.607" v="1919"/>
          <ac:inkMkLst>
            <pc:docMk/>
            <pc:sldMk cId="132900101" sldId="259"/>
            <ac:inkMk id="67" creationId="{82735A79-8D44-468A-8085-EB6474DC3DFE}"/>
          </ac:inkMkLst>
        </pc:inkChg>
        <pc:inkChg chg="add del">
          <ac:chgData name="Viet Anh Nguyen" userId="b95f61ff061388d5" providerId="LiveId" clId="{24A680D2-1B1E-4097-BCEC-C24467318975}" dt="2022-02-23T06:41:41.607" v="1919"/>
          <ac:inkMkLst>
            <pc:docMk/>
            <pc:sldMk cId="132900101" sldId="259"/>
            <ac:inkMk id="68" creationId="{6ACFCBED-407C-4C69-961B-75C08100CD3E}"/>
          </ac:inkMkLst>
        </pc:inkChg>
        <pc:inkChg chg="add del">
          <ac:chgData name="Viet Anh Nguyen" userId="b95f61ff061388d5" providerId="LiveId" clId="{24A680D2-1B1E-4097-BCEC-C24467318975}" dt="2022-02-23T06:41:41.607" v="1919"/>
          <ac:inkMkLst>
            <pc:docMk/>
            <pc:sldMk cId="132900101" sldId="259"/>
            <ac:inkMk id="69" creationId="{90186D52-371E-4AD1-9B5F-5CEE0DA62B55}"/>
          </ac:inkMkLst>
        </pc:inkChg>
        <pc:inkChg chg="add">
          <ac:chgData name="Viet Anh Nguyen" userId="b95f61ff061388d5" providerId="LiveId" clId="{24A680D2-1B1E-4097-BCEC-C24467318975}" dt="2022-02-23T06:41:41.607" v="1919"/>
          <ac:inkMkLst>
            <pc:docMk/>
            <pc:sldMk cId="132900101" sldId="259"/>
            <ac:inkMk id="70" creationId="{E5FD7170-FD69-4189-B19D-0AC8AE7C5145}"/>
          </ac:inkMkLst>
        </pc:inkChg>
        <pc:inkChg chg="add del">
          <ac:chgData name="Viet Anh Nguyen" userId="b95f61ff061388d5" providerId="LiveId" clId="{24A680D2-1B1E-4097-BCEC-C24467318975}" dt="2022-02-23T06:41:56.169" v="1922"/>
          <ac:inkMkLst>
            <pc:docMk/>
            <pc:sldMk cId="132900101" sldId="259"/>
            <ac:inkMk id="71" creationId="{F3F65949-B31B-4C7B-80D0-CC0D75D851BD}"/>
          </ac:inkMkLst>
        </pc:inkChg>
        <pc:inkChg chg="add del">
          <ac:chgData name="Viet Anh Nguyen" userId="b95f61ff061388d5" providerId="LiveId" clId="{24A680D2-1B1E-4097-BCEC-C24467318975}" dt="2022-02-23T06:41:56.169" v="1922"/>
          <ac:inkMkLst>
            <pc:docMk/>
            <pc:sldMk cId="132900101" sldId="259"/>
            <ac:inkMk id="72" creationId="{D9EBAA7F-0D5C-4CC5-8A7B-0DB5B6570E33}"/>
          </ac:inkMkLst>
        </pc:inkChg>
        <pc:inkChg chg="add">
          <ac:chgData name="Viet Anh Nguyen" userId="b95f61ff061388d5" providerId="LiveId" clId="{24A680D2-1B1E-4097-BCEC-C24467318975}" dt="2022-02-23T06:41:56.169" v="1922"/>
          <ac:inkMkLst>
            <pc:docMk/>
            <pc:sldMk cId="132900101" sldId="259"/>
            <ac:inkMk id="73" creationId="{CBD0162F-6F12-488C-8F5C-74A68665298F}"/>
          </ac:inkMkLst>
        </pc:inkChg>
        <pc:inkChg chg="add del">
          <ac:chgData name="Viet Anh Nguyen" userId="b95f61ff061388d5" providerId="LiveId" clId="{24A680D2-1B1E-4097-BCEC-C24467318975}" dt="2022-02-23T06:43:58.601" v="1926"/>
          <ac:inkMkLst>
            <pc:docMk/>
            <pc:sldMk cId="132900101" sldId="259"/>
            <ac:inkMk id="74" creationId="{A44BACBE-D411-48D5-9DF4-DBE2858E81D0}"/>
          </ac:inkMkLst>
        </pc:inkChg>
        <pc:inkChg chg="add del">
          <ac:chgData name="Viet Anh Nguyen" userId="b95f61ff061388d5" providerId="LiveId" clId="{24A680D2-1B1E-4097-BCEC-C24467318975}" dt="2022-02-23T06:43:58.601" v="1926"/>
          <ac:inkMkLst>
            <pc:docMk/>
            <pc:sldMk cId="132900101" sldId="259"/>
            <ac:inkMk id="75" creationId="{65C9D819-F7AF-43B1-ABE8-916D6ED454C7}"/>
          </ac:inkMkLst>
        </pc:inkChg>
        <pc:inkChg chg="add del">
          <ac:chgData name="Viet Anh Nguyen" userId="b95f61ff061388d5" providerId="LiveId" clId="{24A680D2-1B1E-4097-BCEC-C24467318975}" dt="2022-02-23T06:43:58.601" v="1926"/>
          <ac:inkMkLst>
            <pc:docMk/>
            <pc:sldMk cId="132900101" sldId="259"/>
            <ac:inkMk id="76" creationId="{0089DE65-974F-4F26-B7F9-B5816B229EEA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77" creationId="{4EB15475-A9B3-45B3-9E49-186ED7EEB660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78" creationId="{02821C70-D8B2-48CA-A25D-50087BD701BD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79" creationId="{1AEEAB9E-A364-4B4C-9A1F-A6AE5F35EDAC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0" creationId="{4021BDB2-B263-48E1-B2B4-B7AE2C9F8D22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1" creationId="{3FC2F0EE-697A-4BE1-B301-F409500E95DF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2" creationId="{7CD371D4-7C33-4EC3-B292-2357AC6B960D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3" creationId="{9CCF6159-771F-45FE-BBB4-6DB50894DE0E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4" creationId="{C07295AC-2F98-4633-9A21-4FDB8392787A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5" creationId="{AF702358-7CE7-4B14-88BB-96328D5093F7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6" creationId="{2E01EF31-7B52-480C-BE92-59B2AB8FB875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7" creationId="{AB047D90-A61A-49DD-88BF-D9862429A9DC}"/>
          </ac:inkMkLst>
        </pc:inkChg>
        <pc:inkChg chg="add del">
          <ac:chgData name="Viet Anh Nguyen" userId="b95f61ff061388d5" providerId="LiveId" clId="{24A680D2-1B1E-4097-BCEC-C24467318975}" dt="2022-02-23T06:44:02.827" v="1938"/>
          <ac:inkMkLst>
            <pc:docMk/>
            <pc:sldMk cId="132900101" sldId="259"/>
            <ac:inkMk id="88" creationId="{D54BE1CE-90C6-4DC6-A7B3-9D76437EA83D}"/>
          </ac:inkMkLst>
        </pc:inkChg>
        <pc:inkChg chg="add del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89" creationId="{880C754E-8275-4971-B5C6-509040203645}"/>
          </ac:inkMkLst>
        </pc:inkChg>
        <pc:inkChg chg="add del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90" creationId="{CDE29977-FD0A-46EB-9021-10523A792914}"/>
          </ac:inkMkLst>
        </pc:inkChg>
        <pc:inkChg chg="add del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91" creationId="{1F8C72C7-A3BD-4ACD-A33C-15AB0F2ECC31}"/>
          </ac:inkMkLst>
        </pc:inkChg>
        <pc:inkChg chg="add del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92" creationId="{A77B91DF-14E6-40A1-9A96-04798CD9F825}"/>
          </ac:inkMkLst>
        </pc:inkChg>
        <pc:inkChg chg="add del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93" creationId="{D9C4996E-D585-488E-AC53-B7C91825A25A}"/>
          </ac:inkMkLst>
        </pc:inkChg>
        <pc:inkChg chg="add">
          <ac:chgData name="Viet Anh Nguyen" userId="b95f61ff061388d5" providerId="LiveId" clId="{24A680D2-1B1E-4097-BCEC-C24467318975}" dt="2022-02-23T06:44:05.494" v="1943"/>
          <ac:inkMkLst>
            <pc:docMk/>
            <pc:sldMk cId="132900101" sldId="259"/>
            <ac:inkMk id="94" creationId="{5E46CB85-8479-4976-9FC2-0A5C18C2034E}"/>
          </ac:inkMkLst>
        </pc:inkChg>
        <pc:inkChg chg="add del">
          <ac:chgData name="Viet Anh Nguyen" userId="b95f61ff061388d5" providerId="LiveId" clId="{24A680D2-1B1E-4097-BCEC-C24467318975}" dt="2022-02-23T06:44:31.718" v="1946"/>
          <ac:inkMkLst>
            <pc:docMk/>
            <pc:sldMk cId="132900101" sldId="259"/>
            <ac:inkMk id="95" creationId="{A9D2313A-3A4B-486E-BB5E-06108829747D}"/>
          </ac:inkMkLst>
        </pc:inkChg>
        <pc:inkChg chg="add del">
          <ac:chgData name="Viet Anh Nguyen" userId="b95f61ff061388d5" providerId="LiveId" clId="{24A680D2-1B1E-4097-BCEC-C24467318975}" dt="2022-02-23T06:44:31.718" v="1946"/>
          <ac:inkMkLst>
            <pc:docMk/>
            <pc:sldMk cId="132900101" sldId="259"/>
            <ac:inkMk id="96" creationId="{F0DF0A9D-C644-4F82-BB2A-6265DE913A02}"/>
          </ac:inkMkLst>
        </pc:inkChg>
        <pc:inkChg chg="add">
          <ac:chgData name="Viet Anh Nguyen" userId="b95f61ff061388d5" providerId="LiveId" clId="{24A680D2-1B1E-4097-BCEC-C24467318975}" dt="2022-02-23T06:44:31.718" v="1946"/>
          <ac:inkMkLst>
            <pc:docMk/>
            <pc:sldMk cId="132900101" sldId="259"/>
            <ac:inkMk id="97" creationId="{6C25968B-4B71-462D-B397-4A33445CB5BF}"/>
          </ac:inkMkLst>
        </pc:inkChg>
        <pc:inkChg chg="add del">
          <ac:chgData name="Viet Anh Nguyen" userId="b95f61ff061388d5" providerId="LiveId" clId="{24A680D2-1B1E-4097-BCEC-C24467318975}" dt="2022-02-23T06:44:36.343" v="1949"/>
          <ac:inkMkLst>
            <pc:docMk/>
            <pc:sldMk cId="132900101" sldId="259"/>
            <ac:inkMk id="98" creationId="{822D51C1-5ADD-4269-AD00-7191BED83617}"/>
          </ac:inkMkLst>
        </pc:inkChg>
        <pc:inkChg chg="add del">
          <ac:chgData name="Viet Anh Nguyen" userId="b95f61ff061388d5" providerId="LiveId" clId="{24A680D2-1B1E-4097-BCEC-C24467318975}" dt="2022-02-23T06:44:36.343" v="1949"/>
          <ac:inkMkLst>
            <pc:docMk/>
            <pc:sldMk cId="132900101" sldId="259"/>
            <ac:inkMk id="99" creationId="{BBFA7F51-5F70-4CB1-9FAE-1098B65039F8}"/>
          </ac:inkMkLst>
        </pc:inkChg>
        <pc:inkChg chg="add del">
          <ac:chgData name="Viet Anh Nguyen" userId="b95f61ff061388d5" providerId="LiveId" clId="{24A680D2-1B1E-4097-BCEC-C24467318975}" dt="2022-02-23T06:44:57.520" v="1950"/>
          <ac:inkMkLst>
            <pc:docMk/>
            <pc:sldMk cId="132900101" sldId="259"/>
            <ac:inkMk id="100" creationId="{994B95AA-7E99-4E37-B80D-4BCD647F26DD}"/>
          </ac:inkMkLst>
        </pc:inkChg>
        <pc:inkChg chg="add del">
          <ac:chgData name="Viet Anh Nguyen" userId="b95f61ff061388d5" providerId="LiveId" clId="{24A680D2-1B1E-4097-BCEC-C24467318975}" dt="2022-02-23T06:45:11.582" v="1954"/>
          <ac:inkMkLst>
            <pc:docMk/>
            <pc:sldMk cId="132900101" sldId="259"/>
            <ac:inkMk id="101" creationId="{84F1A732-DAB0-45F6-80E0-A17CEAA7C4AD}"/>
          </ac:inkMkLst>
        </pc:inkChg>
        <pc:inkChg chg="add del">
          <ac:chgData name="Viet Anh Nguyen" userId="b95f61ff061388d5" providerId="LiveId" clId="{24A680D2-1B1E-4097-BCEC-C24467318975}" dt="2022-02-23T06:45:11.582" v="1954"/>
          <ac:inkMkLst>
            <pc:docMk/>
            <pc:sldMk cId="132900101" sldId="259"/>
            <ac:inkMk id="102" creationId="{CCC8F606-2429-4EBF-9705-D9A9FA133FED}"/>
          </ac:inkMkLst>
        </pc:inkChg>
        <pc:inkChg chg="add del">
          <ac:chgData name="Viet Anh Nguyen" userId="b95f61ff061388d5" providerId="LiveId" clId="{24A680D2-1B1E-4097-BCEC-C24467318975}" dt="2022-02-23T06:45:11.582" v="1954"/>
          <ac:inkMkLst>
            <pc:docMk/>
            <pc:sldMk cId="132900101" sldId="259"/>
            <ac:inkMk id="103" creationId="{33BE8630-918C-47FF-96A3-82919BDB7F76}"/>
          </ac:inkMkLst>
        </pc:inkChg>
        <pc:inkChg chg="add del">
          <ac:chgData name="Viet Anh Nguyen" userId="b95f61ff061388d5" providerId="LiveId" clId="{24A680D2-1B1E-4097-BCEC-C24467318975}" dt="2022-02-23T06:47:18.490" v="1955"/>
          <ac:inkMkLst>
            <pc:docMk/>
            <pc:sldMk cId="132900101" sldId="259"/>
            <ac:inkMk id="104" creationId="{68E5F7B2-7968-4B1F-A2DA-944CE21DD020}"/>
          </ac:inkMkLst>
        </pc:inkChg>
        <pc:inkChg chg="add del">
          <ac:chgData name="Viet Anh Nguyen" userId="b95f61ff061388d5" providerId="LiveId" clId="{24A680D2-1B1E-4097-BCEC-C24467318975}" dt="2022-02-23T06:47:25.852" v="1960"/>
          <ac:inkMkLst>
            <pc:docMk/>
            <pc:sldMk cId="132900101" sldId="259"/>
            <ac:inkMk id="105" creationId="{3BA7C286-A8D5-428F-9B79-A4261206CF0C}"/>
          </ac:inkMkLst>
        </pc:inkChg>
        <pc:inkChg chg="add del">
          <ac:chgData name="Viet Anh Nguyen" userId="b95f61ff061388d5" providerId="LiveId" clId="{24A680D2-1B1E-4097-BCEC-C24467318975}" dt="2022-02-23T06:47:25.852" v="1960"/>
          <ac:inkMkLst>
            <pc:docMk/>
            <pc:sldMk cId="132900101" sldId="259"/>
            <ac:inkMk id="106" creationId="{EC74E181-11BD-4FA4-8467-7E219945D6F2}"/>
          </ac:inkMkLst>
        </pc:inkChg>
        <pc:inkChg chg="add del">
          <ac:chgData name="Viet Anh Nguyen" userId="b95f61ff061388d5" providerId="LiveId" clId="{24A680D2-1B1E-4097-BCEC-C24467318975}" dt="2022-02-23T06:47:25.852" v="1960"/>
          <ac:inkMkLst>
            <pc:docMk/>
            <pc:sldMk cId="132900101" sldId="259"/>
            <ac:inkMk id="107" creationId="{214F70CB-4D40-403B-980D-F0CCF28A17DD}"/>
          </ac:inkMkLst>
        </pc:inkChg>
        <pc:inkChg chg="add del">
          <ac:chgData name="Viet Anh Nguyen" userId="b95f61ff061388d5" providerId="LiveId" clId="{24A680D2-1B1E-4097-BCEC-C24467318975}" dt="2022-02-23T06:47:25.852" v="1960"/>
          <ac:inkMkLst>
            <pc:docMk/>
            <pc:sldMk cId="132900101" sldId="259"/>
            <ac:inkMk id="108" creationId="{0707397A-9C03-4374-B30F-45324E1BD6A9}"/>
          </ac:inkMkLst>
        </pc:inkChg>
        <pc:inkChg chg="add">
          <ac:chgData name="Viet Anh Nguyen" userId="b95f61ff061388d5" providerId="LiveId" clId="{24A680D2-1B1E-4097-BCEC-C24467318975}" dt="2022-02-23T06:47:25.852" v="1960"/>
          <ac:inkMkLst>
            <pc:docMk/>
            <pc:sldMk cId="132900101" sldId="259"/>
            <ac:inkMk id="109" creationId="{4CB93796-6F05-4976-A829-EEDCBDABAA84}"/>
          </ac:inkMkLst>
        </pc:inkChg>
      </pc:sldChg>
      <pc:sldChg chg="addSp delSp modSp mod">
        <pc:chgData name="Viet Anh Nguyen" userId="b95f61ff061388d5" providerId="LiveId" clId="{24A680D2-1B1E-4097-BCEC-C24467318975}" dt="2022-02-23T06:58:03.320" v="2208"/>
        <pc:sldMkLst>
          <pc:docMk/>
          <pc:sldMk cId="538418850" sldId="260"/>
        </pc:sldMkLst>
        <pc:inkChg chg="add">
          <ac:chgData name="Viet Anh Nguyen" userId="b95f61ff061388d5" providerId="LiveId" clId="{24A680D2-1B1E-4097-BCEC-C24467318975}" dt="2022-02-23T06:49:17.863" v="1961" actId="9405"/>
          <ac:inkMkLst>
            <pc:docMk/>
            <pc:sldMk cId="538418850" sldId="260"/>
            <ac:inkMk id="3" creationId="{3BBF63DE-CB8C-41CC-A01E-DAE0396D706D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4" creationId="{DD16A8C8-7A06-4420-9C3C-F3DBAEE39580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5" creationId="{2A23A2A5-FC22-4EFA-9BB3-5CD747164DBD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6" creationId="{DCFD18E4-D441-47C5-B11D-9ADF965E7837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7" creationId="{57E98FE6-F818-4855-9784-814E7E9BFBD9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8" creationId="{4E7A86D9-6C51-4301-A35A-6F1AFDBB5DDA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9" creationId="{EEB38E26-19E0-4A29-8869-C0ADAD242351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0" creationId="{56576280-A517-4ABB-9455-04624EC20597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1" creationId="{0C9B9C4C-1B88-4251-A458-49E92807FF13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2" creationId="{869D856F-D93A-43AA-AE17-F230CC7EC905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3" creationId="{AA0CF444-2D71-4CE4-A431-FB0829378436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4" creationId="{B66C8873-EB92-4716-AF22-FF468F016963}"/>
          </ac:inkMkLst>
        </pc:inkChg>
        <pc:inkChg chg="add del">
          <ac:chgData name="Viet Anh Nguyen" userId="b95f61ff061388d5" providerId="LiveId" clId="{24A680D2-1B1E-4097-BCEC-C24467318975}" dt="2022-02-23T06:49:25.320" v="1974"/>
          <ac:inkMkLst>
            <pc:docMk/>
            <pc:sldMk cId="538418850" sldId="260"/>
            <ac:inkMk id="15" creationId="{4F55DA6D-AC38-4F32-972C-6CD72E9DD8C2}"/>
          </ac:inkMkLst>
        </pc:inkChg>
        <pc:inkChg chg="add del">
          <ac:chgData name="Viet Anh Nguyen" userId="b95f61ff061388d5" providerId="LiveId" clId="{24A680D2-1B1E-4097-BCEC-C24467318975}" dt="2022-02-23T06:49:28.158" v="1980"/>
          <ac:inkMkLst>
            <pc:docMk/>
            <pc:sldMk cId="538418850" sldId="260"/>
            <ac:inkMk id="16" creationId="{94953828-E9E8-4C34-83DD-DD4776D694FF}"/>
          </ac:inkMkLst>
        </pc:inkChg>
        <pc:inkChg chg="add del">
          <ac:chgData name="Viet Anh Nguyen" userId="b95f61ff061388d5" providerId="LiveId" clId="{24A680D2-1B1E-4097-BCEC-C24467318975}" dt="2022-02-23T06:49:26.866" v="1978"/>
          <ac:inkMkLst>
            <pc:docMk/>
            <pc:sldMk cId="538418850" sldId="260"/>
            <ac:inkMk id="17" creationId="{BA1EEDCB-18CA-4E6D-9E67-8F5340CABD12}"/>
          </ac:inkMkLst>
        </pc:inkChg>
        <pc:inkChg chg="add del">
          <ac:chgData name="Viet Anh Nguyen" userId="b95f61ff061388d5" providerId="LiveId" clId="{24A680D2-1B1E-4097-BCEC-C24467318975}" dt="2022-02-23T06:49:26.866" v="1978"/>
          <ac:inkMkLst>
            <pc:docMk/>
            <pc:sldMk cId="538418850" sldId="260"/>
            <ac:inkMk id="18" creationId="{36891AD6-B211-4C9A-B8CA-9B62BA0982C2}"/>
          </ac:inkMkLst>
        </pc:inkChg>
        <pc:inkChg chg="add del">
          <ac:chgData name="Viet Anh Nguyen" userId="b95f61ff061388d5" providerId="LiveId" clId="{24A680D2-1B1E-4097-BCEC-C24467318975}" dt="2022-02-23T06:49:26.866" v="1978"/>
          <ac:inkMkLst>
            <pc:docMk/>
            <pc:sldMk cId="538418850" sldId="260"/>
            <ac:inkMk id="19" creationId="{EED4FAEA-4F11-486B-827E-B2BA558FAC2E}"/>
          </ac:inkMkLst>
        </pc:inkChg>
        <pc:inkChg chg="add del">
          <ac:chgData name="Viet Anh Nguyen" userId="b95f61ff061388d5" providerId="LiveId" clId="{24A680D2-1B1E-4097-BCEC-C24467318975}" dt="2022-02-23T06:49:28.158" v="1980"/>
          <ac:inkMkLst>
            <pc:docMk/>
            <pc:sldMk cId="538418850" sldId="260"/>
            <ac:inkMk id="20" creationId="{6BC98C09-BD6F-46B0-9BFF-6F7FAC7FB285}"/>
          </ac:inkMkLst>
        </pc:inkChg>
        <pc:inkChg chg="add del">
          <ac:chgData name="Viet Anh Nguyen" userId="b95f61ff061388d5" providerId="LiveId" clId="{24A680D2-1B1E-4097-BCEC-C24467318975}" dt="2022-02-23T06:49:28.158" v="1980"/>
          <ac:inkMkLst>
            <pc:docMk/>
            <pc:sldMk cId="538418850" sldId="260"/>
            <ac:inkMk id="21" creationId="{D57BFBBE-8DFC-459D-BFE6-10C5DC89F487}"/>
          </ac:inkMkLst>
        </pc:inkChg>
        <pc:inkChg chg="add del">
          <ac:chgData name="Viet Anh Nguyen" userId="b95f61ff061388d5" providerId="LiveId" clId="{24A680D2-1B1E-4097-BCEC-C24467318975}" dt="2022-02-23T06:49:29.121" v="1982"/>
          <ac:inkMkLst>
            <pc:docMk/>
            <pc:sldMk cId="538418850" sldId="260"/>
            <ac:inkMk id="22" creationId="{49847F7B-097C-48CF-BB1B-17EE8185CFBF}"/>
          </ac:inkMkLst>
        </pc:inkChg>
        <pc:inkChg chg="add del">
          <ac:chgData name="Viet Anh Nguyen" userId="b95f61ff061388d5" providerId="LiveId" clId="{24A680D2-1B1E-4097-BCEC-C24467318975}" dt="2022-02-23T06:49:29.121" v="1982"/>
          <ac:inkMkLst>
            <pc:docMk/>
            <pc:sldMk cId="538418850" sldId="260"/>
            <ac:inkMk id="23" creationId="{3FC816CE-93DD-4D39-9CD8-77735A29B26E}"/>
          </ac:inkMkLst>
        </pc:inkChg>
        <pc:inkChg chg="add del">
          <ac:chgData name="Viet Anh Nguyen" userId="b95f61ff061388d5" providerId="LiveId" clId="{24A680D2-1B1E-4097-BCEC-C24467318975}" dt="2022-02-23T06:51:51.240" v="2014"/>
          <ac:inkMkLst>
            <pc:docMk/>
            <pc:sldMk cId="538418850" sldId="260"/>
            <ac:inkMk id="24" creationId="{00B0D1E9-F305-4931-A6D0-BEE980D1ED7E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25" creationId="{5E8B42E8-0A13-455B-B2B1-730643553954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26" creationId="{7F8CDC98-66B2-460F-9155-70A5D048B47B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27" creationId="{2296267F-C717-4B82-B504-E9A6E984D069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28" creationId="{941014E8-E892-42ED-9E41-B6D0ED800F16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29" creationId="{ECC9593C-1DF0-456C-A553-D3B54631BE11}"/>
          </ac:inkMkLst>
        </pc:inkChg>
        <pc:inkChg chg="add del">
          <ac:chgData name="Viet Anh Nguyen" userId="b95f61ff061388d5" providerId="LiveId" clId="{24A680D2-1B1E-4097-BCEC-C24467318975}" dt="2022-02-23T06:50:47.064" v="1989"/>
          <ac:inkMkLst>
            <pc:docMk/>
            <pc:sldMk cId="538418850" sldId="260"/>
            <ac:inkMk id="30" creationId="{7A0AF827-330F-47BA-BCCA-E46296E0930A}"/>
          </ac:inkMkLst>
        </pc:inkChg>
        <pc:inkChg chg="add del">
          <ac:chgData name="Viet Anh Nguyen" userId="b95f61ff061388d5" providerId="LiveId" clId="{24A680D2-1B1E-4097-BCEC-C24467318975}" dt="2022-02-23T06:50:47.963" v="1991"/>
          <ac:inkMkLst>
            <pc:docMk/>
            <pc:sldMk cId="538418850" sldId="260"/>
            <ac:inkMk id="31" creationId="{DB3E71B8-8615-4E32-9668-8AB1A8FECF4F}"/>
          </ac:inkMkLst>
        </pc:inkChg>
        <pc:inkChg chg="add del">
          <ac:chgData name="Viet Anh Nguyen" userId="b95f61ff061388d5" providerId="LiveId" clId="{24A680D2-1B1E-4097-BCEC-C24467318975}" dt="2022-02-23T06:50:47.963" v="1991"/>
          <ac:inkMkLst>
            <pc:docMk/>
            <pc:sldMk cId="538418850" sldId="260"/>
            <ac:inkMk id="32" creationId="{B54173F5-5635-4AEF-B5BF-A01295AF979E}"/>
          </ac:inkMkLst>
        </pc:inkChg>
        <pc:inkChg chg="add del">
          <ac:chgData name="Viet Anh Nguyen" userId="b95f61ff061388d5" providerId="LiveId" clId="{24A680D2-1B1E-4097-BCEC-C24467318975}" dt="2022-02-23T06:50:49.051" v="1993"/>
          <ac:inkMkLst>
            <pc:docMk/>
            <pc:sldMk cId="538418850" sldId="260"/>
            <ac:inkMk id="33" creationId="{1AE2447C-55FD-4361-87B0-6E75105485FC}"/>
          </ac:inkMkLst>
        </pc:inkChg>
        <pc:inkChg chg="add del">
          <ac:chgData name="Viet Anh Nguyen" userId="b95f61ff061388d5" providerId="LiveId" clId="{24A680D2-1B1E-4097-BCEC-C24467318975}" dt="2022-02-23T06:50:49.051" v="1993"/>
          <ac:inkMkLst>
            <pc:docMk/>
            <pc:sldMk cId="538418850" sldId="260"/>
            <ac:inkMk id="34" creationId="{5503863F-4AEA-4E62-B4BF-B40DB8ACD97C}"/>
          </ac:inkMkLst>
        </pc:inkChg>
        <pc:inkChg chg="add mod">
          <ac:chgData name="Viet Anh Nguyen" userId="b95f61ff061388d5" providerId="LiveId" clId="{24A680D2-1B1E-4097-BCEC-C24467318975}" dt="2022-02-23T06:51:24.017" v="1994"/>
          <ac:inkMkLst>
            <pc:docMk/>
            <pc:sldMk cId="538418850" sldId="260"/>
            <ac:inkMk id="35" creationId="{E0B3A5E2-9D21-45B1-8852-4A46CE3692B1}"/>
          </ac:inkMkLst>
        </pc:inkChg>
        <pc:inkChg chg="add del">
          <ac:chgData name="Viet Anh Nguyen" userId="b95f61ff061388d5" providerId="LiveId" clId="{24A680D2-1B1E-4097-BCEC-C24467318975}" dt="2022-02-23T06:51:33.818" v="1997"/>
          <ac:inkMkLst>
            <pc:docMk/>
            <pc:sldMk cId="538418850" sldId="260"/>
            <ac:inkMk id="36" creationId="{1AE7DFB5-A4B3-4D94-BEA1-A19702D90CF0}"/>
          </ac:inkMkLst>
        </pc:inkChg>
        <pc:inkChg chg="add del">
          <ac:chgData name="Viet Anh Nguyen" userId="b95f61ff061388d5" providerId="LiveId" clId="{24A680D2-1B1E-4097-BCEC-C24467318975}" dt="2022-02-23T06:51:33.818" v="1997"/>
          <ac:inkMkLst>
            <pc:docMk/>
            <pc:sldMk cId="538418850" sldId="260"/>
            <ac:inkMk id="37" creationId="{43F06717-FA78-4490-A354-1ECF60392E2A}"/>
          </ac:inkMkLst>
        </pc:inkChg>
        <pc:inkChg chg="add">
          <ac:chgData name="Viet Anh Nguyen" userId="b95f61ff061388d5" providerId="LiveId" clId="{24A680D2-1B1E-4097-BCEC-C24467318975}" dt="2022-02-23T06:51:33.818" v="1997"/>
          <ac:inkMkLst>
            <pc:docMk/>
            <pc:sldMk cId="538418850" sldId="260"/>
            <ac:inkMk id="38" creationId="{93E29A04-7FA1-4413-B69E-FDF2F350DBF0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39" creationId="{1A10BBBF-46AD-4981-9784-0362D241302D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0" creationId="{174C06DD-0F8F-41E2-A8E8-8B64329E28F7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1" creationId="{5A76A320-3958-4AA7-8B77-A7361EA87165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2" creationId="{8B1F243C-4853-44B8-9754-2DF5D8225A9B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3" creationId="{1CDFFB4A-6954-4A49-AE14-A716D61200B4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4" creationId="{E253FCF2-8826-48BC-8C7B-02AF51FD4CB9}"/>
          </ac:inkMkLst>
        </pc:inkChg>
        <pc:inkChg chg="add del">
          <ac:chgData name="Viet Anh Nguyen" userId="b95f61ff061388d5" providerId="LiveId" clId="{24A680D2-1B1E-4097-BCEC-C24467318975}" dt="2022-02-23T06:51:47.172" v="2005"/>
          <ac:inkMkLst>
            <pc:docMk/>
            <pc:sldMk cId="538418850" sldId="260"/>
            <ac:inkMk id="45" creationId="{8222C557-16ED-48E4-9EB1-DD91990A31CB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46" creationId="{E1F72AF5-0E3A-4BB4-BF97-DD3B36062318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47" creationId="{5A09C8C5-85C6-43CD-8BE8-1FA1A7E1873B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48" creationId="{A73AD0FD-DFCC-4A2B-BB95-EDC78F75C8D5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49" creationId="{C62EB5AB-3588-4155-8F7E-70A90F00B210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50" creationId="{30E2E814-5A2F-4F30-9B16-60E10986C0B3}"/>
          </ac:inkMkLst>
        </pc:inkChg>
        <pc:inkChg chg="add del">
          <ac:chgData name="Viet Anh Nguyen" userId="b95f61ff061388d5" providerId="LiveId" clId="{24A680D2-1B1E-4097-BCEC-C24467318975}" dt="2022-02-23T06:51:49.424" v="2011"/>
          <ac:inkMkLst>
            <pc:docMk/>
            <pc:sldMk cId="538418850" sldId="260"/>
            <ac:inkMk id="51" creationId="{3CF2BF13-FF5D-4875-A492-97466369EF1F}"/>
          </ac:inkMkLst>
        </pc:inkChg>
        <pc:inkChg chg="add del">
          <ac:chgData name="Viet Anh Nguyen" userId="b95f61ff061388d5" providerId="LiveId" clId="{24A680D2-1B1E-4097-BCEC-C24467318975}" dt="2022-02-23T06:51:51.240" v="2014"/>
          <ac:inkMkLst>
            <pc:docMk/>
            <pc:sldMk cId="538418850" sldId="260"/>
            <ac:inkMk id="52" creationId="{9763D546-DC0C-4671-8814-E7D4F1B07AAA}"/>
          </ac:inkMkLst>
        </pc:inkChg>
        <pc:inkChg chg="add del">
          <ac:chgData name="Viet Anh Nguyen" userId="b95f61ff061388d5" providerId="LiveId" clId="{24A680D2-1B1E-4097-BCEC-C24467318975}" dt="2022-02-23T06:51:51.240" v="2014"/>
          <ac:inkMkLst>
            <pc:docMk/>
            <pc:sldMk cId="538418850" sldId="260"/>
            <ac:inkMk id="53" creationId="{E36403EB-12C1-4F74-B974-61BBE3FC7399}"/>
          </ac:inkMkLst>
        </pc:inkChg>
        <pc:inkChg chg="add del">
          <ac:chgData name="Viet Anh Nguyen" userId="b95f61ff061388d5" providerId="LiveId" clId="{24A680D2-1B1E-4097-BCEC-C24467318975}" dt="2022-02-23T06:51:51.240" v="2014"/>
          <ac:inkMkLst>
            <pc:docMk/>
            <pc:sldMk cId="538418850" sldId="260"/>
            <ac:inkMk id="54" creationId="{073E8926-11EE-44AB-B20F-999C67070460}"/>
          </ac:inkMkLst>
        </pc:inkChg>
        <pc:inkChg chg="add">
          <ac:chgData name="Viet Anh Nguyen" userId="b95f61ff061388d5" providerId="LiveId" clId="{24A680D2-1B1E-4097-BCEC-C24467318975}" dt="2022-02-23T06:51:51.240" v="2014"/>
          <ac:inkMkLst>
            <pc:docMk/>
            <pc:sldMk cId="538418850" sldId="260"/>
            <ac:inkMk id="55" creationId="{37A995AE-6931-4976-AE4E-C103876ED652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56" creationId="{6659C144-D752-4F12-970F-686D147A7589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57" creationId="{C3CA2A9D-C376-4380-BA13-CF55DBC543D4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58" creationId="{F32C22E0-539A-47C2-B481-7AA700F76634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59" creationId="{F315BA1F-3F9A-418B-9BA0-DA03E9A83E99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0" creationId="{CBC99190-CB95-4FB4-AC01-638E894A5399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1" creationId="{17BF929D-23BA-415F-B62F-9CE4D07C17A5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2" creationId="{447CE4A4-908D-4053-A622-47CD5A57F3DC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3" creationId="{813EC80D-0C63-4867-835F-4A777B4B23B3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4" creationId="{658E8139-429E-4A09-80F3-9B555BAA7871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5" creationId="{F931E7C8-6236-4D3B-B254-673C1ECB0F03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6" creationId="{2B0DF4E3-D771-4E38-B37B-CA43E16D9060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7" creationId="{96A7B6C6-8C71-4BA3-876C-2F5EBC43A898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8" creationId="{42C0FDD3-6603-4919-A4EB-4E022E5285C9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69" creationId="{732E877B-AB2E-4BBA-A711-CB9D57955B1F}"/>
          </ac:inkMkLst>
        </pc:inkChg>
        <pc:inkChg chg="add del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70" creationId="{26232DAA-73DC-40F7-BF2C-A734D43FBEB5}"/>
          </ac:inkMkLst>
        </pc:inkChg>
        <pc:inkChg chg="add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71" creationId="{9A258916-F5C1-4FFF-8655-0C4CD90E5C9B}"/>
          </ac:inkMkLst>
        </pc:inkChg>
        <pc:inkChg chg="add">
          <ac:chgData name="Viet Anh Nguyen" userId="b95f61ff061388d5" providerId="LiveId" clId="{24A680D2-1B1E-4097-BCEC-C24467318975}" dt="2022-02-23T06:52:00.966" v="2030"/>
          <ac:inkMkLst>
            <pc:docMk/>
            <pc:sldMk cId="538418850" sldId="260"/>
            <ac:inkMk id="72" creationId="{7A8F6DA6-84D2-499B-A13E-D44568D07293}"/>
          </ac:inkMkLst>
        </pc:inkChg>
        <pc:inkChg chg="add del">
          <ac:chgData name="Viet Anh Nguyen" userId="b95f61ff061388d5" providerId="LiveId" clId="{24A680D2-1B1E-4097-BCEC-C24467318975}" dt="2022-02-23T06:54:33.591" v="2033"/>
          <ac:inkMkLst>
            <pc:docMk/>
            <pc:sldMk cId="538418850" sldId="260"/>
            <ac:inkMk id="73" creationId="{9E0E9CF9-5070-49F5-8D88-290AE9CB9EFE}"/>
          </ac:inkMkLst>
        </pc:inkChg>
        <pc:inkChg chg="add del">
          <ac:chgData name="Viet Anh Nguyen" userId="b95f61ff061388d5" providerId="LiveId" clId="{24A680D2-1B1E-4097-BCEC-C24467318975}" dt="2022-02-23T06:54:33.591" v="2033"/>
          <ac:inkMkLst>
            <pc:docMk/>
            <pc:sldMk cId="538418850" sldId="260"/>
            <ac:inkMk id="74" creationId="{859CE036-CF32-419B-AB76-3DF4AE205271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75" creationId="{ABFC355A-7BF8-4F08-AAFB-1C6BFF4EF605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76" creationId="{644EA8B8-F76F-4091-990E-8CC1DB86BF18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77" creationId="{B126FCC7-3B37-4D8E-B8D2-FB0EBC1A85D5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78" creationId="{8F363E71-437D-45C9-A71E-51E71060F116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79" creationId="{25B5FE5C-09F8-4591-B8A0-0746B8B9F331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80" creationId="{38A8C8F1-67FE-408B-AEEC-EC36B148A0EB}"/>
          </ac:inkMkLst>
        </pc:inkChg>
        <pc:inkChg chg="add del">
          <ac:chgData name="Viet Anh Nguyen" userId="b95f61ff061388d5" providerId="LiveId" clId="{24A680D2-1B1E-4097-BCEC-C24467318975}" dt="2022-02-23T06:54:36.025" v="2040"/>
          <ac:inkMkLst>
            <pc:docMk/>
            <pc:sldMk cId="538418850" sldId="260"/>
            <ac:inkMk id="81" creationId="{23AB9E5E-D021-499E-A63B-A2455AF1938A}"/>
          </ac:inkMkLst>
        </pc:inkChg>
        <pc:inkChg chg="add del">
          <ac:chgData name="Viet Anh Nguyen" userId="b95f61ff061388d5" providerId="LiveId" clId="{24A680D2-1B1E-4097-BCEC-C24467318975}" dt="2022-02-23T06:54:36.604" v="2042"/>
          <ac:inkMkLst>
            <pc:docMk/>
            <pc:sldMk cId="538418850" sldId="260"/>
            <ac:inkMk id="82" creationId="{6FED09C8-8125-454C-B56F-4936FEA5A704}"/>
          </ac:inkMkLst>
        </pc:inkChg>
        <pc:inkChg chg="add del">
          <ac:chgData name="Viet Anh Nguyen" userId="b95f61ff061388d5" providerId="LiveId" clId="{24A680D2-1B1E-4097-BCEC-C24467318975}" dt="2022-02-23T06:54:36.604" v="2042"/>
          <ac:inkMkLst>
            <pc:docMk/>
            <pc:sldMk cId="538418850" sldId="260"/>
            <ac:inkMk id="83" creationId="{5DB5B185-E03B-4193-B628-B0D0995F133F}"/>
          </ac:inkMkLst>
        </pc:inkChg>
        <pc:inkChg chg="add">
          <ac:chgData name="Viet Anh Nguyen" userId="b95f61ff061388d5" providerId="LiveId" clId="{24A680D2-1B1E-4097-BCEC-C24467318975}" dt="2022-02-23T06:54:36.604" v="2042"/>
          <ac:inkMkLst>
            <pc:docMk/>
            <pc:sldMk cId="538418850" sldId="260"/>
            <ac:inkMk id="84" creationId="{08778973-310A-4DA8-A1BA-E6C6328DE75C}"/>
          </ac:inkMkLst>
        </pc:inkChg>
        <pc:inkChg chg="add">
          <ac:chgData name="Viet Anh Nguyen" userId="b95f61ff061388d5" providerId="LiveId" clId="{24A680D2-1B1E-4097-BCEC-C24467318975}" dt="2022-02-23T06:54:43.512" v="2043" actId="9405"/>
          <ac:inkMkLst>
            <pc:docMk/>
            <pc:sldMk cId="538418850" sldId="260"/>
            <ac:inkMk id="85" creationId="{475EAA8D-900F-4A86-9144-31A110AABA8C}"/>
          </ac:inkMkLst>
        </pc:inkChg>
        <pc:inkChg chg="add del">
          <ac:chgData name="Viet Anh Nguyen" userId="b95f61ff061388d5" providerId="LiveId" clId="{24A680D2-1B1E-4097-BCEC-C24467318975}" dt="2022-02-23T06:54:51.256" v="2048"/>
          <ac:inkMkLst>
            <pc:docMk/>
            <pc:sldMk cId="538418850" sldId="260"/>
            <ac:inkMk id="86" creationId="{13B5D15B-D1CD-4060-9FF8-B19E52969AAE}"/>
          </ac:inkMkLst>
        </pc:inkChg>
        <pc:inkChg chg="add del">
          <ac:chgData name="Viet Anh Nguyen" userId="b95f61ff061388d5" providerId="LiveId" clId="{24A680D2-1B1E-4097-BCEC-C24467318975}" dt="2022-02-23T06:54:51.256" v="2048"/>
          <ac:inkMkLst>
            <pc:docMk/>
            <pc:sldMk cId="538418850" sldId="260"/>
            <ac:inkMk id="87" creationId="{FA356DF5-EAA8-4BA9-8135-FCF687983AF6}"/>
          </ac:inkMkLst>
        </pc:inkChg>
        <pc:inkChg chg="add del">
          <ac:chgData name="Viet Anh Nguyen" userId="b95f61ff061388d5" providerId="LiveId" clId="{24A680D2-1B1E-4097-BCEC-C24467318975}" dt="2022-02-23T06:54:51.256" v="2048"/>
          <ac:inkMkLst>
            <pc:docMk/>
            <pc:sldMk cId="538418850" sldId="260"/>
            <ac:inkMk id="88" creationId="{3F9FFE51-818A-4FD8-BCAD-AF21BFB729BE}"/>
          </ac:inkMkLst>
        </pc:inkChg>
        <pc:inkChg chg="add del">
          <ac:chgData name="Viet Anh Nguyen" userId="b95f61ff061388d5" providerId="LiveId" clId="{24A680D2-1B1E-4097-BCEC-C24467318975}" dt="2022-02-23T06:54:51.256" v="2048"/>
          <ac:inkMkLst>
            <pc:docMk/>
            <pc:sldMk cId="538418850" sldId="260"/>
            <ac:inkMk id="89" creationId="{DD0BF1BD-6CF7-4A9A-ABD6-F495BC1A4443}"/>
          </ac:inkMkLst>
        </pc:inkChg>
        <pc:inkChg chg="add del">
          <ac:chgData name="Viet Anh Nguyen" userId="b95f61ff061388d5" providerId="LiveId" clId="{24A680D2-1B1E-4097-BCEC-C24467318975}" dt="2022-02-23T06:54:51.256" v="2048"/>
          <ac:inkMkLst>
            <pc:docMk/>
            <pc:sldMk cId="538418850" sldId="260"/>
            <ac:inkMk id="90" creationId="{F0B6EF2D-D655-41AF-9F0D-9A44757627E2}"/>
          </ac:inkMkLst>
        </pc:inkChg>
        <pc:inkChg chg="add del">
          <ac:chgData name="Viet Anh Nguyen" userId="b95f61ff061388d5" providerId="LiveId" clId="{24A680D2-1B1E-4097-BCEC-C24467318975}" dt="2022-02-23T06:54:53.154" v="2050"/>
          <ac:inkMkLst>
            <pc:docMk/>
            <pc:sldMk cId="538418850" sldId="260"/>
            <ac:inkMk id="91" creationId="{7BD64E6E-183F-41E3-A57D-36634A31B846}"/>
          </ac:inkMkLst>
        </pc:inkChg>
        <pc:inkChg chg="add del">
          <ac:chgData name="Viet Anh Nguyen" userId="b95f61ff061388d5" providerId="LiveId" clId="{24A680D2-1B1E-4097-BCEC-C24467318975}" dt="2022-02-23T06:54:53.154" v="2050"/>
          <ac:inkMkLst>
            <pc:docMk/>
            <pc:sldMk cId="538418850" sldId="260"/>
            <ac:inkMk id="92" creationId="{0884830F-668F-4CCE-A65F-26032BA42044}"/>
          </ac:inkMkLst>
        </pc:inkChg>
        <pc:inkChg chg="add del">
          <ac:chgData name="Viet Anh Nguyen" userId="b95f61ff061388d5" providerId="LiveId" clId="{24A680D2-1B1E-4097-BCEC-C24467318975}" dt="2022-02-23T06:54:55.036" v="2055"/>
          <ac:inkMkLst>
            <pc:docMk/>
            <pc:sldMk cId="538418850" sldId="260"/>
            <ac:inkMk id="93" creationId="{3DB5C9EF-D091-41AA-8A4F-E71228E94B85}"/>
          </ac:inkMkLst>
        </pc:inkChg>
        <pc:inkChg chg="add del">
          <ac:chgData name="Viet Anh Nguyen" userId="b95f61ff061388d5" providerId="LiveId" clId="{24A680D2-1B1E-4097-BCEC-C24467318975}" dt="2022-02-23T06:54:55.036" v="2055"/>
          <ac:inkMkLst>
            <pc:docMk/>
            <pc:sldMk cId="538418850" sldId="260"/>
            <ac:inkMk id="94" creationId="{A8092FE5-2278-4735-B37A-DD6FEDF5D496}"/>
          </ac:inkMkLst>
        </pc:inkChg>
        <pc:inkChg chg="add del">
          <ac:chgData name="Viet Anh Nguyen" userId="b95f61ff061388d5" providerId="LiveId" clId="{24A680D2-1B1E-4097-BCEC-C24467318975}" dt="2022-02-23T06:54:55.036" v="2055"/>
          <ac:inkMkLst>
            <pc:docMk/>
            <pc:sldMk cId="538418850" sldId="260"/>
            <ac:inkMk id="95" creationId="{A0BAFD16-A342-47BF-8F82-D8A8DCCC063E}"/>
          </ac:inkMkLst>
        </pc:inkChg>
        <pc:inkChg chg="add del">
          <ac:chgData name="Viet Anh Nguyen" userId="b95f61ff061388d5" providerId="LiveId" clId="{24A680D2-1B1E-4097-BCEC-C24467318975}" dt="2022-02-23T06:54:55.036" v="2055"/>
          <ac:inkMkLst>
            <pc:docMk/>
            <pc:sldMk cId="538418850" sldId="260"/>
            <ac:inkMk id="96" creationId="{F381D3C9-292D-4A18-8385-9EAE04478F5C}"/>
          </ac:inkMkLst>
        </pc:inkChg>
        <pc:inkChg chg="add del">
          <ac:chgData name="Viet Anh Nguyen" userId="b95f61ff061388d5" providerId="LiveId" clId="{24A680D2-1B1E-4097-BCEC-C24467318975}" dt="2022-02-23T06:54:55.036" v="2055"/>
          <ac:inkMkLst>
            <pc:docMk/>
            <pc:sldMk cId="538418850" sldId="260"/>
            <ac:inkMk id="97" creationId="{9187B0C0-A8F8-4CC7-86B8-4690537CF1FF}"/>
          </ac:inkMkLst>
        </pc:inkChg>
        <pc:inkChg chg="add del">
          <ac:chgData name="Viet Anh Nguyen" userId="b95f61ff061388d5" providerId="LiveId" clId="{24A680D2-1B1E-4097-BCEC-C24467318975}" dt="2022-02-23T06:54:56.794" v="2060"/>
          <ac:inkMkLst>
            <pc:docMk/>
            <pc:sldMk cId="538418850" sldId="260"/>
            <ac:inkMk id="98" creationId="{ECA76CAF-9817-43E8-BDEA-5379DB6BD232}"/>
          </ac:inkMkLst>
        </pc:inkChg>
        <pc:inkChg chg="add del">
          <ac:chgData name="Viet Anh Nguyen" userId="b95f61ff061388d5" providerId="LiveId" clId="{24A680D2-1B1E-4097-BCEC-C24467318975}" dt="2022-02-23T06:54:56.794" v="2060"/>
          <ac:inkMkLst>
            <pc:docMk/>
            <pc:sldMk cId="538418850" sldId="260"/>
            <ac:inkMk id="99" creationId="{0BDEC763-A161-4151-A65B-4DB5FED9A367}"/>
          </ac:inkMkLst>
        </pc:inkChg>
        <pc:inkChg chg="add del">
          <ac:chgData name="Viet Anh Nguyen" userId="b95f61ff061388d5" providerId="LiveId" clId="{24A680D2-1B1E-4097-BCEC-C24467318975}" dt="2022-02-23T06:54:56.794" v="2060"/>
          <ac:inkMkLst>
            <pc:docMk/>
            <pc:sldMk cId="538418850" sldId="260"/>
            <ac:inkMk id="100" creationId="{445D16F2-673B-445F-B409-FE02318C06DD}"/>
          </ac:inkMkLst>
        </pc:inkChg>
        <pc:inkChg chg="add del">
          <ac:chgData name="Viet Anh Nguyen" userId="b95f61ff061388d5" providerId="LiveId" clId="{24A680D2-1B1E-4097-BCEC-C24467318975}" dt="2022-02-23T06:54:56.794" v="2060"/>
          <ac:inkMkLst>
            <pc:docMk/>
            <pc:sldMk cId="538418850" sldId="260"/>
            <ac:inkMk id="101" creationId="{241A78D8-EC80-466B-B916-1D4E6D601D63}"/>
          </ac:inkMkLst>
        </pc:inkChg>
        <pc:inkChg chg="add del">
          <ac:chgData name="Viet Anh Nguyen" userId="b95f61ff061388d5" providerId="LiveId" clId="{24A680D2-1B1E-4097-BCEC-C24467318975}" dt="2022-02-23T06:54:56.794" v="2060"/>
          <ac:inkMkLst>
            <pc:docMk/>
            <pc:sldMk cId="538418850" sldId="260"/>
            <ac:inkMk id="102" creationId="{61B58264-379F-4290-A5C8-EA20D67118DF}"/>
          </ac:inkMkLst>
        </pc:inkChg>
        <pc:inkChg chg="add del">
          <ac:chgData name="Viet Anh Nguyen" userId="b95f61ff061388d5" providerId="LiveId" clId="{24A680D2-1B1E-4097-BCEC-C24467318975}" dt="2022-02-23T06:54:59.029" v="2063"/>
          <ac:inkMkLst>
            <pc:docMk/>
            <pc:sldMk cId="538418850" sldId="260"/>
            <ac:inkMk id="103" creationId="{9C973A5B-A8A4-4101-8BD7-BAEF93E6ABA1}"/>
          </ac:inkMkLst>
        </pc:inkChg>
        <pc:inkChg chg="add del">
          <ac:chgData name="Viet Anh Nguyen" userId="b95f61ff061388d5" providerId="LiveId" clId="{24A680D2-1B1E-4097-BCEC-C24467318975}" dt="2022-02-23T06:54:59.029" v="2063"/>
          <ac:inkMkLst>
            <pc:docMk/>
            <pc:sldMk cId="538418850" sldId="260"/>
            <ac:inkMk id="104" creationId="{90647206-C601-4ACD-9B01-6F5DB3D2A13D}"/>
          </ac:inkMkLst>
        </pc:inkChg>
        <pc:inkChg chg="add del">
          <ac:chgData name="Viet Anh Nguyen" userId="b95f61ff061388d5" providerId="LiveId" clId="{24A680D2-1B1E-4097-BCEC-C24467318975}" dt="2022-02-23T06:54:59.029" v="2063"/>
          <ac:inkMkLst>
            <pc:docMk/>
            <pc:sldMk cId="538418850" sldId="260"/>
            <ac:inkMk id="105" creationId="{E33FF8D4-E1D1-40BF-BB58-F6FDF051F0E9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06" creationId="{15E468F1-BCA9-49BD-B0C5-BDEF8D6E8255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07" creationId="{C69F06C3-C80F-4BF9-821B-B6FADC9B5574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08" creationId="{7402BB2E-10B4-48DB-965B-297EE78CB5F5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09" creationId="{34D1FD31-A82F-47E0-A382-1C56F6AE0ED0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0" creationId="{BFF59A98-7541-48AF-93D3-5DF99DD02587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1" creationId="{47100162-9FF1-4A0A-B905-23021DBAEF21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2" creationId="{4062043A-794D-4A76-ADF1-D49B6627D944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3" creationId="{F259FA21-5170-49CB-977B-0FCC84AACA7E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4" creationId="{956709BF-C450-456E-98B9-B6F66495EFB8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5" creationId="{E283971C-1126-42AF-BC14-A48A46793FE9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6" creationId="{5BC8801A-E0D3-48DE-97D4-62BA846D97FF}"/>
          </ac:inkMkLst>
        </pc:inkChg>
        <pc:inkChg chg="add del">
          <ac:chgData name="Viet Anh Nguyen" userId="b95f61ff061388d5" providerId="LiveId" clId="{24A680D2-1B1E-4097-BCEC-C24467318975}" dt="2022-02-23T06:55:02.781" v="2075"/>
          <ac:inkMkLst>
            <pc:docMk/>
            <pc:sldMk cId="538418850" sldId="260"/>
            <ac:inkMk id="117" creationId="{9C1ECD84-8B65-4D24-B0A3-FD5CB6A97FC5}"/>
          </ac:inkMkLst>
        </pc:inkChg>
        <pc:inkChg chg="add del">
          <ac:chgData name="Viet Anh Nguyen" userId="b95f61ff061388d5" providerId="LiveId" clId="{24A680D2-1B1E-4097-BCEC-C24467318975}" dt="2022-02-23T06:55:04.831" v="2077"/>
          <ac:inkMkLst>
            <pc:docMk/>
            <pc:sldMk cId="538418850" sldId="260"/>
            <ac:inkMk id="118" creationId="{AA2EDA6B-7B29-453A-84BA-B76FFD0A2435}"/>
          </ac:inkMkLst>
        </pc:inkChg>
        <pc:inkChg chg="add del">
          <ac:chgData name="Viet Anh Nguyen" userId="b95f61ff061388d5" providerId="LiveId" clId="{24A680D2-1B1E-4097-BCEC-C24467318975}" dt="2022-02-23T06:55:04.831" v="2077"/>
          <ac:inkMkLst>
            <pc:docMk/>
            <pc:sldMk cId="538418850" sldId="260"/>
            <ac:inkMk id="119" creationId="{48B17A68-45B1-45DC-BDE6-4D7D2B69164D}"/>
          </ac:inkMkLst>
        </pc:inkChg>
        <pc:inkChg chg="add del">
          <ac:chgData name="Viet Anh Nguyen" userId="b95f61ff061388d5" providerId="LiveId" clId="{24A680D2-1B1E-4097-BCEC-C24467318975}" dt="2022-02-23T06:55:16.850" v="2082"/>
          <ac:inkMkLst>
            <pc:docMk/>
            <pc:sldMk cId="538418850" sldId="260"/>
            <ac:inkMk id="120" creationId="{355DDE5E-A6CA-4F0C-9FEE-2C1AFC5B9A99}"/>
          </ac:inkMkLst>
        </pc:inkChg>
        <pc:inkChg chg="add del">
          <ac:chgData name="Viet Anh Nguyen" userId="b95f61ff061388d5" providerId="LiveId" clId="{24A680D2-1B1E-4097-BCEC-C24467318975}" dt="2022-02-23T06:55:16.850" v="2082"/>
          <ac:inkMkLst>
            <pc:docMk/>
            <pc:sldMk cId="538418850" sldId="260"/>
            <ac:inkMk id="121" creationId="{E88EBB5D-23F2-4392-8C50-377E6E1B0407}"/>
          </ac:inkMkLst>
        </pc:inkChg>
        <pc:inkChg chg="add del">
          <ac:chgData name="Viet Anh Nguyen" userId="b95f61ff061388d5" providerId="LiveId" clId="{24A680D2-1B1E-4097-BCEC-C24467318975}" dt="2022-02-23T06:55:16.850" v="2082"/>
          <ac:inkMkLst>
            <pc:docMk/>
            <pc:sldMk cId="538418850" sldId="260"/>
            <ac:inkMk id="122" creationId="{3B4176AF-5AF5-4C1A-A312-3223DBBBD667}"/>
          </ac:inkMkLst>
        </pc:inkChg>
        <pc:inkChg chg="add del">
          <ac:chgData name="Viet Anh Nguyen" userId="b95f61ff061388d5" providerId="LiveId" clId="{24A680D2-1B1E-4097-BCEC-C24467318975}" dt="2022-02-23T06:55:16.850" v="2082"/>
          <ac:inkMkLst>
            <pc:docMk/>
            <pc:sldMk cId="538418850" sldId="260"/>
            <ac:inkMk id="123" creationId="{F2395068-3B39-46A8-9F97-A8D479EF290B}"/>
          </ac:inkMkLst>
        </pc:inkChg>
        <pc:inkChg chg="add del">
          <ac:chgData name="Viet Anh Nguyen" userId="b95f61ff061388d5" providerId="LiveId" clId="{24A680D2-1B1E-4097-BCEC-C24467318975}" dt="2022-02-23T06:55:16.850" v="2082"/>
          <ac:inkMkLst>
            <pc:docMk/>
            <pc:sldMk cId="538418850" sldId="260"/>
            <ac:inkMk id="124" creationId="{4D1D6758-40A7-4285-B690-45FC7410D6DF}"/>
          </ac:inkMkLst>
        </pc:inkChg>
        <pc:inkChg chg="add del">
          <ac:chgData name="Viet Anh Nguyen" userId="b95f61ff061388d5" providerId="LiveId" clId="{24A680D2-1B1E-4097-BCEC-C24467318975}" dt="2022-02-23T06:55:19.718" v="2085"/>
          <ac:inkMkLst>
            <pc:docMk/>
            <pc:sldMk cId="538418850" sldId="260"/>
            <ac:inkMk id="125" creationId="{A35BD0F3-BA26-48AB-8F86-27F68EF5FD74}"/>
          </ac:inkMkLst>
        </pc:inkChg>
        <pc:inkChg chg="add del">
          <ac:chgData name="Viet Anh Nguyen" userId="b95f61ff061388d5" providerId="LiveId" clId="{24A680D2-1B1E-4097-BCEC-C24467318975}" dt="2022-02-23T06:55:19.718" v="2085"/>
          <ac:inkMkLst>
            <pc:docMk/>
            <pc:sldMk cId="538418850" sldId="260"/>
            <ac:inkMk id="126" creationId="{2B37C59C-B17E-4965-858D-986D7A7BB326}"/>
          </ac:inkMkLst>
        </pc:inkChg>
        <pc:inkChg chg="add del">
          <ac:chgData name="Viet Anh Nguyen" userId="b95f61ff061388d5" providerId="LiveId" clId="{24A680D2-1B1E-4097-BCEC-C24467318975}" dt="2022-02-23T06:55:19.718" v="2085"/>
          <ac:inkMkLst>
            <pc:docMk/>
            <pc:sldMk cId="538418850" sldId="260"/>
            <ac:inkMk id="127" creationId="{E191EC8F-6BA5-4239-8DE0-213E38A448A4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28" creationId="{1B3D304C-0156-4F3D-B505-D33C95A936C0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29" creationId="{011F3EA8-7D19-4F68-AD72-A71B55093E4E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0" creationId="{C500823D-75D3-43C4-B67F-D6F7A392082F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1" creationId="{1CE5FA8A-73A2-4BE5-8B16-D9467EDB7220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2" creationId="{F49725FA-EEB7-4862-98CC-15AE2E21BDD5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3" creationId="{4EFA27B1-C794-40FE-9D49-484BE79178CB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4" creationId="{3BDD4D12-E92C-4316-8FE2-FD65B1C129F1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5" creationId="{07C36A70-1115-44DB-B844-823644C7B7FD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6" creationId="{7DBE4208-D5C4-4A63-9917-AFB799E5923E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7" creationId="{671B3993-CC8D-4143-A20C-81A0808BF85E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8" creationId="{D866341B-F22B-48B8-9C96-F577FC9A6F1C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39" creationId="{D42173BC-BE5C-408F-8F31-B39E3DA44F13}"/>
          </ac:inkMkLst>
        </pc:inkChg>
        <pc:inkChg chg="add del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40" creationId="{DE8E175E-149E-468B-8359-CA1E382FC7A5}"/>
          </ac:inkMkLst>
        </pc:inkChg>
        <pc:inkChg chg="add">
          <ac:chgData name="Viet Anh Nguyen" userId="b95f61ff061388d5" providerId="LiveId" clId="{24A680D2-1B1E-4097-BCEC-C24467318975}" dt="2022-02-23T06:55:23.966" v="2097"/>
          <ac:inkMkLst>
            <pc:docMk/>
            <pc:sldMk cId="538418850" sldId="260"/>
            <ac:inkMk id="141" creationId="{864D10B6-AAE2-4087-844D-8E1166A222A0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2" creationId="{FAA02329-49A1-4613-9C7C-CCACE5122857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3" creationId="{46E31037-279D-43A3-9489-52544F7E4EFA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4" creationId="{3A891516-7128-4D7B-8E67-A44BBCD0AE3A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5" creationId="{26D75C7D-6DB2-414A-96C8-091AFFDCFAF7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6" creationId="{76B04F6E-2728-4D7B-93F4-F729628B1B5B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7" creationId="{9C870540-5F37-4F6B-9BC4-023691053C24}"/>
          </ac:inkMkLst>
        </pc:inkChg>
        <pc:inkChg chg="add del">
          <ac:chgData name="Viet Anh Nguyen" userId="b95f61ff061388d5" providerId="LiveId" clId="{24A680D2-1B1E-4097-BCEC-C24467318975}" dt="2022-02-23T06:56:42.904" v="2105"/>
          <ac:inkMkLst>
            <pc:docMk/>
            <pc:sldMk cId="538418850" sldId="260"/>
            <ac:inkMk id="148" creationId="{62838782-24CB-4CC6-B5D8-2852288A44F7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49" creationId="{CF7D5834-6693-4E2D-8E7D-6DE3AE15813C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50" creationId="{F8C080A6-369B-4073-9B5C-9A3E9BBE0D57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51" creationId="{F3AA1DED-33E4-410D-81C0-E3557D0EE628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52" creationId="{D99E2846-ADD9-4336-81F3-07B5E31FF464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53" creationId="{1E9AD3C3-8EA9-4D45-916B-71CEA353B6D3}"/>
          </ac:inkMkLst>
        </pc:inkChg>
        <pc:inkChg chg="add del">
          <ac:chgData name="Viet Anh Nguyen" userId="b95f61ff061388d5" providerId="LiveId" clId="{24A680D2-1B1E-4097-BCEC-C24467318975}" dt="2022-02-23T06:56:44.885" v="2111"/>
          <ac:inkMkLst>
            <pc:docMk/>
            <pc:sldMk cId="538418850" sldId="260"/>
            <ac:inkMk id="154" creationId="{37BDB901-4F9C-476B-A70C-93C5868999AE}"/>
          </ac:inkMkLst>
        </pc:inkChg>
        <pc:inkChg chg="add del">
          <ac:chgData name="Viet Anh Nguyen" userId="b95f61ff061388d5" providerId="LiveId" clId="{24A680D2-1B1E-4097-BCEC-C24467318975}" dt="2022-02-23T06:56:45.913" v="2114"/>
          <ac:inkMkLst>
            <pc:docMk/>
            <pc:sldMk cId="538418850" sldId="260"/>
            <ac:inkMk id="155" creationId="{FD2A6BEA-A936-4622-ABA7-73FBCB29AB48}"/>
          </ac:inkMkLst>
        </pc:inkChg>
        <pc:inkChg chg="add del">
          <ac:chgData name="Viet Anh Nguyen" userId="b95f61ff061388d5" providerId="LiveId" clId="{24A680D2-1B1E-4097-BCEC-C24467318975}" dt="2022-02-23T06:56:45.913" v="2114"/>
          <ac:inkMkLst>
            <pc:docMk/>
            <pc:sldMk cId="538418850" sldId="260"/>
            <ac:inkMk id="156" creationId="{A4BEBC1A-84AC-4726-ACE2-42FA00FD525C}"/>
          </ac:inkMkLst>
        </pc:inkChg>
        <pc:inkChg chg="add del">
          <ac:chgData name="Viet Anh Nguyen" userId="b95f61ff061388d5" providerId="LiveId" clId="{24A680D2-1B1E-4097-BCEC-C24467318975}" dt="2022-02-23T06:56:45.913" v="2114"/>
          <ac:inkMkLst>
            <pc:docMk/>
            <pc:sldMk cId="538418850" sldId="260"/>
            <ac:inkMk id="157" creationId="{7D5AB2E1-1598-4908-9931-564ACE526AD9}"/>
          </ac:inkMkLst>
        </pc:inkChg>
        <pc:inkChg chg="add">
          <ac:chgData name="Viet Anh Nguyen" userId="b95f61ff061388d5" providerId="LiveId" clId="{24A680D2-1B1E-4097-BCEC-C24467318975}" dt="2022-02-23T06:56:45.913" v="2114"/>
          <ac:inkMkLst>
            <pc:docMk/>
            <pc:sldMk cId="538418850" sldId="260"/>
            <ac:inkMk id="158" creationId="{113610B7-AA6C-4E9C-9876-EAA1C9AF7742}"/>
          </ac:inkMkLst>
        </pc:inkChg>
        <pc:inkChg chg="add del">
          <ac:chgData name="Viet Anh Nguyen" userId="b95f61ff061388d5" providerId="LiveId" clId="{24A680D2-1B1E-4097-BCEC-C24467318975}" dt="2022-02-23T06:56:51.616" v="2120"/>
          <ac:inkMkLst>
            <pc:docMk/>
            <pc:sldMk cId="538418850" sldId="260"/>
            <ac:inkMk id="159" creationId="{82C9897B-54A4-4601-8E83-4319D51EACFF}"/>
          </ac:inkMkLst>
        </pc:inkChg>
        <pc:inkChg chg="add del">
          <ac:chgData name="Viet Anh Nguyen" userId="b95f61ff061388d5" providerId="LiveId" clId="{24A680D2-1B1E-4097-BCEC-C24467318975}" dt="2022-02-23T06:56:51.616" v="2120"/>
          <ac:inkMkLst>
            <pc:docMk/>
            <pc:sldMk cId="538418850" sldId="260"/>
            <ac:inkMk id="160" creationId="{50CA5F32-19A6-43CD-B94F-C3D7DAA0B968}"/>
          </ac:inkMkLst>
        </pc:inkChg>
        <pc:inkChg chg="add del">
          <ac:chgData name="Viet Anh Nguyen" userId="b95f61ff061388d5" providerId="LiveId" clId="{24A680D2-1B1E-4097-BCEC-C24467318975}" dt="2022-02-23T06:56:51.616" v="2120"/>
          <ac:inkMkLst>
            <pc:docMk/>
            <pc:sldMk cId="538418850" sldId="260"/>
            <ac:inkMk id="161" creationId="{20168E05-C771-4212-BF94-55918F564B65}"/>
          </ac:inkMkLst>
        </pc:inkChg>
        <pc:inkChg chg="add del">
          <ac:chgData name="Viet Anh Nguyen" userId="b95f61ff061388d5" providerId="LiveId" clId="{24A680D2-1B1E-4097-BCEC-C24467318975}" dt="2022-02-23T06:56:51.616" v="2120"/>
          <ac:inkMkLst>
            <pc:docMk/>
            <pc:sldMk cId="538418850" sldId="260"/>
            <ac:inkMk id="162" creationId="{16595BE5-D49A-41B7-B0E2-2F34EBD0E0D4}"/>
          </ac:inkMkLst>
        </pc:inkChg>
        <pc:inkChg chg="add del">
          <ac:chgData name="Viet Anh Nguyen" userId="b95f61ff061388d5" providerId="LiveId" clId="{24A680D2-1B1E-4097-BCEC-C24467318975}" dt="2022-02-23T06:56:51.616" v="2120"/>
          <ac:inkMkLst>
            <pc:docMk/>
            <pc:sldMk cId="538418850" sldId="260"/>
            <ac:inkMk id="163" creationId="{C47C7D97-3EB9-48F6-9334-4F273BCD8542}"/>
          </ac:inkMkLst>
        </pc:inkChg>
        <pc:inkChg chg="add del">
          <ac:chgData name="Viet Anh Nguyen" userId="b95f61ff061388d5" providerId="LiveId" clId="{24A680D2-1B1E-4097-BCEC-C24467318975}" dt="2022-02-23T06:56:53.976" v="2125"/>
          <ac:inkMkLst>
            <pc:docMk/>
            <pc:sldMk cId="538418850" sldId="260"/>
            <ac:inkMk id="164" creationId="{E53D739B-1670-4250-AC6C-34A7F4B7547D}"/>
          </ac:inkMkLst>
        </pc:inkChg>
        <pc:inkChg chg="add del">
          <ac:chgData name="Viet Anh Nguyen" userId="b95f61ff061388d5" providerId="LiveId" clId="{24A680D2-1B1E-4097-BCEC-C24467318975}" dt="2022-02-23T06:56:52.769" v="2123"/>
          <ac:inkMkLst>
            <pc:docMk/>
            <pc:sldMk cId="538418850" sldId="260"/>
            <ac:inkMk id="165" creationId="{5DDA141A-FB59-40B8-8E73-A68236E4FF29}"/>
          </ac:inkMkLst>
        </pc:inkChg>
        <pc:inkChg chg="add del">
          <ac:chgData name="Viet Anh Nguyen" userId="b95f61ff061388d5" providerId="LiveId" clId="{24A680D2-1B1E-4097-BCEC-C24467318975}" dt="2022-02-23T06:56:52.769" v="2123"/>
          <ac:inkMkLst>
            <pc:docMk/>
            <pc:sldMk cId="538418850" sldId="260"/>
            <ac:inkMk id="166" creationId="{836EDA94-1606-4FAE-99BD-F6525679E04F}"/>
          </ac:inkMkLst>
        </pc:inkChg>
        <pc:inkChg chg="add">
          <ac:chgData name="Viet Anh Nguyen" userId="b95f61ff061388d5" providerId="LiveId" clId="{24A680D2-1B1E-4097-BCEC-C24467318975}" dt="2022-02-23T06:56:52.769" v="2123"/>
          <ac:inkMkLst>
            <pc:docMk/>
            <pc:sldMk cId="538418850" sldId="260"/>
            <ac:inkMk id="167" creationId="{CAC4768B-9917-418C-8CCF-A5F52E77B952}"/>
          </ac:inkMkLst>
        </pc:inkChg>
        <pc:inkChg chg="add del">
          <ac:chgData name="Viet Anh Nguyen" userId="b95f61ff061388d5" providerId="LiveId" clId="{24A680D2-1B1E-4097-BCEC-C24467318975}" dt="2022-02-23T06:56:53.976" v="2125"/>
          <ac:inkMkLst>
            <pc:docMk/>
            <pc:sldMk cId="538418850" sldId="260"/>
            <ac:inkMk id="168" creationId="{3D83CC90-8DCF-42E3-A7F9-99AA7B90ADDB}"/>
          </ac:inkMkLst>
        </pc:inkChg>
        <pc:inkChg chg="add del">
          <ac:chgData name="Viet Anh Nguyen" userId="b95f61ff061388d5" providerId="LiveId" clId="{24A680D2-1B1E-4097-BCEC-C24467318975}" dt="2022-02-23T06:56:56.140" v="2127"/>
          <ac:inkMkLst>
            <pc:docMk/>
            <pc:sldMk cId="538418850" sldId="260"/>
            <ac:inkMk id="169" creationId="{B307417C-5F4D-4C27-8F01-07323E9A7856}"/>
          </ac:inkMkLst>
        </pc:inkChg>
        <pc:inkChg chg="add del">
          <ac:chgData name="Viet Anh Nguyen" userId="b95f61ff061388d5" providerId="LiveId" clId="{24A680D2-1B1E-4097-BCEC-C24467318975}" dt="2022-02-23T06:56:56.140" v="2127"/>
          <ac:inkMkLst>
            <pc:docMk/>
            <pc:sldMk cId="538418850" sldId="260"/>
            <ac:inkMk id="170" creationId="{798CFCD5-1E38-48B8-ADC4-4FD6D6CC594A}"/>
          </ac:inkMkLst>
        </pc:inkChg>
        <pc:inkChg chg="add">
          <ac:chgData name="Viet Anh Nguyen" userId="b95f61ff061388d5" providerId="LiveId" clId="{24A680D2-1B1E-4097-BCEC-C24467318975}" dt="2022-02-23T06:56:56.140" v="2127"/>
          <ac:inkMkLst>
            <pc:docMk/>
            <pc:sldMk cId="538418850" sldId="260"/>
            <ac:inkMk id="171" creationId="{C3BBD97F-6200-4D5D-807A-9AEF3679D72C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2" creationId="{EE5382E8-3F58-418F-BEBC-4F369AE8E7B9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3" creationId="{9B5E1EB8-C652-4C63-B16A-F9C71FA413E8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4" creationId="{49F79D42-6CD3-4FF9-BA22-85B9A8B587E2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5" creationId="{B821E831-1B6D-46E5-B4A0-E8036A7E8EA5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6" creationId="{0A5430C2-5C5C-4822-BF2F-2394DCDB3AEF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7" creationId="{27F821A5-99C8-43B4-BF0B-485C73B435E5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8" creationId="{4FC93A4A-941C-4E91-A59B-96DB3FA864BB}"/>
          </ac:inkMkLst>
        </pc:inkChg>
        <pc:inkChg chg="add del">
          <ac:chgData name="Viet Anh Nguyen" userId="b95f61ff061388d5" providerId="LiveId" clId="{24A680D2-1B1E-4097-BCEC-C24467318975}" dt="2022-02-23T06:57:12.146" v="2136"/>
          <ac:inkMkLst>
            <pc:docMk/>
            <pc:sldMk cId="538418850" sldId="260"/>
            <ac:inkMk id="179" creationId="{D90D0DD0-F5E1-49CC-9787-31AAB8D712FA}"/>
          </ac:inkMkLst>
        </pc:inkChg>
        <pc:inkChg chg="add del">
          <ac:chgData name="Viet Anh Nguyen" userId="b95f61ff061388d5" providerId="LiveId" clId="{24A680D2-1B1E-4097-BCEC-C24467318975}" dt="2022-02-23T06:57:14.523" v="2140"/>
          <ac:inkMkLst>
            <pc:docMk/>
            <pc:sldMk cId="538418850" sldId="260"/>
            <ac:inkMk id="180" creationId="{7D8E70B6-201F-479D-9870-F6E1C0022D32}"/>
          </ac:inkMkLst>
        </pc:inkChg>
        <pc:inkChg chg="add del">
          <ac:chgData name="Viet Anh Nguyen" userId="b95f61ff061388d5" providerId="LiveId" clId="{24A680D2-1B1E-4097-BCEC-C24467318975}" dt="2022-02-23T06:57:14.523" v="2140"/>
          <ac:inkMkLst>
            <pc:docMk/>
            <pc:sldMk cId="538418850" sldId="260"/>
            <ac:inkMk id="181" creationId="{6662B605-8906-448E-BCAA-B4C27AAE9DDD}"/>
          </ac:inkMkLst>
        </pc:inkChg>
        <pc:inkChg chg="add del">
          <ac:chgData name="Viet Anh Nguyen" userId="b95f61ff061388d5" providerId="LiveId" clId="{24A680D2-1B1E-4097-BCEC-C24467318975}" dt="2022-02-23T06:57:14.523" v="2140"/>
          <ac:inkMkLst>
            <pc:docMk/>
            <pc:sldMk cId="538418850" sldId="260"/>
            <ac:inkMk id="182" creationId="{257E416E-81DB-4452-B315-AE76E6436E3B}"/>
          </ac:inkMkLst>
        </pc:inkChg>
        <pc:inkChg chg="add del">
          <ac:chgData name="Viet Anh Nguyen" userId="b95f61ff061388d5" providerId="LiveId" clId="{24A680D2-1B1E-4097-BCEC-C24467318975}" dt="2022-02-23T06:57:14.523" v="2140"/>
          <ac:inkMkLst>
            <pc:docMk/>
            <pc:sldMk cId="538418850" sldId="260"/>
            <ac:inkMk id="183" creationId="{B11D4651-ACEC-42B9-90AB-326822CEA2F4}"/>
          </ac:inkMkLst>
        </pc:inkChg>
        <pc:inkChg chg="add del">
          <ac:chgData name="Viet Anh Nguyen" userId="b95f61ff061388d5" providerId="LiveId" clId="{24A680D2-1B1E-4097-BCEC-C24467318975}" dt="2022-02-23T06:57:14.523" v="2140"/>
          <ac:inkMkLst>
            <pc:docMk/>
            <pc:sldMk cId="538418850" sldId="260"/>
            <ac:inkMk id="184" creationId="{4240E4DA-3701-48A3-AC72-6A32EA6140C5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85" creationId="{B7A12D6F-1D0A-4165-AA35-48A0FFA339D3}"/>
          </ac:inkMkLst>
        </pc:inkChg>
        <pc:inkChg chg="add del">
          <ac:chgData name="Viet Anh Nguyen" userId="b95f61ff061388d5" providerId="LiveId" clId="{24A680D2-1B1E-4097-BCEC-C24467318975}" dt="2022-02-23T06:57:15.649" v="2143"/>
          <ac:inkMkLst>
            <pc:docMk/>
            <pc:sldMk cId="538418850" sldId="260"/>
            <ac:inkMk id="186" creationId="{48C4ADC5-D5AD-4905-99EB-B8F9E63CE7FB}"/>
          </ac:inkMkLst>
        </pc:inkChg>
        <pc:inkChg chg="add del">
          <ac:chgData name="Viet Anh Nguyen" userId="b95f61ff061388d5" providerId="LiveId" clId="{24A680D2-1B1E-4097-BCEC-C24467318975}" dt="2022-02-23T06:57:15.649" v="2143"/>
          <ac:inkMkLst>
            <pc:docMk/>
            <pc:sldMk cId="538418850" sldId="260"/>
            <ac:inkMk id="187" creationId="{6AEDFA24-6CAC-422C-8BAE-7665BA1E2F9A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88" creationId="{DF2F316D-970B-4428-812F-0BA0E86D0902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89" creationId="{659EB851-7BA4-4C45-95B6-5D9436AA81C0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90" creationId="{145347D3-DEDE-47B3-865D-60C3AECC1DE0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91" creationId="{DCEB4277-0E2E-4FBF-A199-AA3CF3ACB930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92" creationId="{37517AA0-EF31-4A8B-A29A-02F8B468DAFD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93" creationId="{449BFD52-6C01-4DFE-A2DA-E311446DC2DA}"/>
          </ac:inkMkLst>
        </pc:inkChg>
        <pc:inkChg chg="add del">
          <ac:chgData name="Viet Anh Nguyen" userId="b95f61ff061388d5" providerId="LiveId" clId="{24A680D2-1B1E-4097-BCEC-C24467318975}" dt="2022-02-23T06:57:18.859" v="2150"/>
          <ac:inkMkLst>
            <pc:docMk/>
            <pc:sldMk cId="538418850" sldId="260"/>
            <ac:inkMk id="194" creationId="{E1A7F0AA-D616-43A8-9178-F5B659A52D0C}"/>
          </ac:inkMkLst>
        </pc:inkChg>
        <pc:inkChg chg="add del">
          <ac:chgData name="Viet Anh Nguyen" userId="b95f61ff061388d5" providerId="LiveId" clId="{24A680D2-1B1E-4097-BCEC-C24467318975}" dt="2022-02-23T06:57:20.199" v="2152"/>
          <ac:inkMkLst>
            <pc:docMk/>
            <pc:sldMk cId="538418850" sldId="260"/>
            <ac:inkMk id="195" creationId="{965FCA01-7C22-450D-9904-90332CB8CE90}"/>
          </ac:inkMkLst>
        </pc:inkChg>
        <pc:inkChg chg="add del">
          <ac:chgData name="Viet Anh Nguyen" userId="b95f61ff061388d5" providerId="LiveId" clId="{24A680D2-1B1E-4097-BCEC-C24467318975}" dt="2022-02-23T06:57:20.199" v="2152"/>
          <ac:inkMkLst>
            <pc:docMk/>
            <pc:sldMk cId="538418850" sldId="260"/>
            <ac:inkMk id="196" creationId="{7C190347-A40B-435E-B3C3-28970CD7F2CA}"/>
          </ac:inkMkLst>
        </pc:inkChg>
        <pc:inkChg chg="add">
          <ac:chgData name="Viet Anh Nguyen" userId="b95f61ff061388d5" providerId="LiveId" clId="{24A680D2-1B1E-4097-BCEC-C24467318975}" dt="2022-02-23T06:57:20.199" v="2152"/>
          <ac:inkMkLst>
            <pc:docMk/>
            <pc:sldMk cId="538418850" sldId="260"/>
            <ac:inkMk id="197" creationId="{A682E85B-A261-480B-8E76-9B0F12D0F7F7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198" creationId="{250171CC-1F3F-4133-8B72-EEDD1629AB52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199" creationId="{4222717B-4D31-49EC-96F0-75EB44316410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0" creationId="{13B47B37-B946-4A11-80BE-33508D9039B9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1" creationId="{C9488996-869C-4D78-B869-5A36258F1C0B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2" creationId="{39FFF6A8-80D7-4554-B53C-D6AE4FCF670E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3" creationId="{5DA77F67-7886-4A05-8F4C-65FDE01FCAF1}"/>
          </ac:inkMkLst>
        </pc:inkChg>
        <pc:inkChg chg="add del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4" creationId="{FEEC28D0-F277-4BD7-908A-D07CA85D9A20}"/>
          </ac:inkMkLst>
        </pc:inkChg>
        <pc:inkChg chg="add del">
          <ac:chgData name="Viet Anh Nguyen" userId="b95f61ff061388d5" providerId="LiveId" clId="{24A680D2-1B1E-4097-BCEC-C24467318975}" dt="2022-02-23T06:57:38.826" v="2161"/>
          <ac:inkMkLst>
            <pc:docMk/>
            <pc:sldMk cId="538418850" sldId="260"/>
            <ac:inkMk id="205" creationId="{5488BB53-1DF9-42D4-BDA2-2D09F5587120}"/>
          </ac:inkMkLst>
        </pc:inkChg>
        <pc:inkChg chg="add">
          <ac:chgData name="Viet Anh Nguyen" userId="b95f61ff061388d5" providerId="LiveId" clId="{24A680D2-1B1E-4097-BCEC-C24467318975}" dt="2022-02-23T06:57:24.029" v="2160"/>
          <ac:inkMkLst>
            <pc:docMk/>
            <pc:sldMk cId="538418850" sldId="260"/>
            <ac:inkMk id="206" creationId="{C6164ECF-BC10-47FD-A11E-8D717D6D505A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07" creationId="{D4D25004-658F-4705-8FEB-FD20D9F63B80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08" creationId="{F8161BC3-2B44-4AB2-8687-FAB00ECE3088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09" creationId="{14E1A116-07D3-43BB-9E86-6B2E338F2A5C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0" creationId="{9EC67E8A-9DD4-4DD0-9625-F0A609BD49B0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1" creationId="{2A25230E-3507-4887-A0EF-F4C29739F3F4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2" creationId="{A237523A-55E5-41FE-A076-28671E48249F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3" creationId="{3A86ADA9-9369-4396-93B1-3242CBACEBC0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4" creationId="{FD719907-457E-4854-9108-9F5CFDF1DF82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5" creationId="{DF05BECF-9DC4-48F4-AAFC-2F096CDA9B1E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6" creationId="{B8980BB7-F3CF-4859-BAD7-AB4CA9AF145B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7" creationId="{798A061B-D4AE-4ED2-9608-AFDA37B7E773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8" creationId="{1A12A22C-7550-463A-AFC0-4D8BAAF6A20C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19" creationId="{E1BDB514-68BE-431B-9A59-F75CB55DBE8C}"/>
          </ac:inkMkLst>
        </pc:inkChg>
        <pc:inkChg chg="add del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20" creationId="{5E24DE3E-1E22-4ACF-83D7-3C9CA4E889C7}"/>
          </ac:inkMkLst>
        </pc:inkChg>
        <pc:inkChg chg="add">
          <ac:chgData name="Viet Anh Nguyen" userId="b95f61ff061388d5" providerId="LiveId" clId="{24A680D2-1B1E-4097-BCEC-C24467318975}" dt="2022-02-23T06:57:46.748" v="2176"/>
          <ac:inkMkLst>
            <pc:docMk/>
            <pc:sldMk cId="538418850" sldId="260"/>
            <ac:inkMk id="221" creationId="{1E4E4E13-E00E-49CC-A3A1-B5D2F408F96D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2" creationId="{3D659626-DE39-46BC-9597-3E9E5590A1AB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3" creationId="{72257F7A-2486-4D2F-B9A6-0DCF75B72830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4" creationId="{A5EB55C5-D3FC-4D79-B74F-B7D3BAA95F3D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5" creationId="{3E93522F-8664-4F5F-8896-23ED212CAF3D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6" creationId="{1068BC06-F98D-42B6-8E48-B57FA7FA115D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7" creationId="{58B5FD38-4466-4287-8554-F60E3F24BA97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8" creationId="{46D543BA-4AE5-4FBF-B526-037F544EE8D7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29" creationId="{2ACC819C-14A2-4F87-8E43-ED86A514480C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30" creationId="{CDA9FCB2-E331-486D-8982-A9974195305E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31" creationId="{C3A0319E-3A0E-412F-A8E4-81E241A4E609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32" creationId="{D56A0D16-584D-4720-A216-6144A51A7AFF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33" creationId="{B08A70B4-B19A-4C43-8B10-A1EC34001B36}"/>
          </ac:inkMkLst>
        </pc:inkChg>
        <pc:inkChg chg="add del">
          <ac:chgData name="Viet Anh Nguyen" userId="b95f61ff061388d5" providerId="LiveId" clId="{24A680D2-1B1E-4097-BCEC-C24467318975}" dt="2022-02-23T06:57:52.549" v="2190"/>
          <ac:inkMkLst>
            <pc:docMk/>
            <pc:sldMk cId="538418850" sldId="260"/>
            <ac:inkMk id="234" creationId="{267FA2AF-5FE9-4F9D-BC62-17FD34BA52BC}"/>
          </ac:inkMkLst>
        </pc:inkChg>
        <pc:inkChg chg="add del">
          <ac:chgData name="Viet Anh Nguyen" userId="b95f61ff061388d5" providerId="LiveId" clId="{24A680D2-1B1E-4097-BCEC-C24467318975}" dt="2022-02-23T06:57:53.768" v="2193"/>
          <ac:inkMkLst>
            <pc:docMk/>
            <pc:sldMk cId="538418850" sldId="260"/>
            <ac:inkMk id="235" creationId="{A70A71BF-36FE-45CF-936C-FF26095BCCAA}"/>
          </ac:inkMkLst>
        </pc:inkChg>
        <pc:inkChg chg="add del">
          <ac:chgData name="Viet Anh Nguyen" userId="b95f61ff061388d5" providerId="LiveId" clId="{24A680D2-1B1E-4097-BCEC-C24467318975}" dt="2022-02-23T06:57:53.768" v="2193"/>
          <ac:inkMkLst>
            <pc:docMk/>
            <pc:sldMk cId="538418850" sldId="260"/>
            <ac:inkMk id="236" creationId="{5A76B3A3-2A21-4B1D-AFF4-169DEB10AE5B}"/>
          </ac:inkMkLst>
        </pc:inkChg>
        <pc:inkChg chg="add del">
          <ac:chgData name="Viet Anh Nguyen" userId="b95f61ff061388d5" providerId="LiveId" clId="{24A680D2-1B1E-4097-BCEC-C24467318975}" dt="2022-02-23T06:57:53.768" v="2193"/>
          <ac:inkMkLst>
            <pc:docMk/>
            <pc:sldMk cId="538418850" sldId="260"/>
            <ac:inkMk id="237" creationId="{3E3FA3BB-AAB6-48AC-9F71-E95A0E85C62D}"/>
          </ac:inkMkLst>
        </pc:inkChg>
        <pc:inkChg chg="add del">
          <ac:chgData name="Viet Anh Nguyen" userId="b95f61ff061388d5" providerId="LiveId" clId="{24A680D2-1B1E-4097-BCEC-C24467318975}" dt="2022-02-23T06:57:56.858" v="2196"/>
          <ac:inkMkLst>
            <pc:docMk/>
            <pc:sldMk cId="538418850" sldId="260"/>
            <ac:inkMk id="238" creationId="{1D484BBC-492A-4E60-A9E2-B1101DA60C13}"/>
          </ac:inkMkLst>
        </pc:inkChg>
        <pc:inkChg chg="add del">
          <ac:chgData name="Viet Anh Nguyen" userId="b95f61ff061388d5" providerId="LiveId" clId="{24A680D2-1B1E-4097-BCEC-C24467318975}" dt="2022-02-23T06:57:56.858" v="2196"/>
          <ac:inkMkLst>
            <pc:docMk/>
            <pc:sldMk cId="538418850" sldId="260"/>
            <ac:inkMk id="239" creationId="{1338E20D-2672-43D1-8546-FB6369F52604}"/>
          </ac:inkMkLst>
        </pc:inkChg>
        <pc:inkChg chg="add del">
          <ac:chgData name="Viet Anh Nguyen" userId="b95f61ff061388d5" providerId="LiveId" clId="{24A680D2-1B1E-4097-BCEC-C24467318975}" dt="2022-02-23T06:57:56.858" v="2196"/>
          <ac:inkMkLst>
            <pc:docMk/>
            <pc:sldMk cId="538418850" sldId="260"/>
            <ac:inkMk id="240" creationId="{E4E87A1A-E248-4882-BDFA-6E39EFE1CE48}"/>
          </ac:inkMkLst>
        </pc:inkChg>
        <pc:inkChg chg="add">
          <ac:chgData name="Viet Anh Nguyen" userId="b95f61ff061388d5" providerId="LiveId" clId="{24A680D2-1B1E-4097-BCEC-C24467318975}" dt="2022-02-23T06:57:56.858" v="2196"/>
          <ac:inkMkLst>
            <pc:docMk/>
            <pc:sldMk cId="538418850" sldId="260"/>
            <ac:inkMk id="241" creationId="{4CAE2C09-5346-4674-BA33-4A00D8488DF1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2" creationId="{FAAF1C75-195D-4312-B61B-464157C870EE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3" creationId="{C6797DB7-5C4B-4490-A828-A03E267FD8F3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4" creationId="{8D79E214-6679-4D27-8931-81600D4AF8DF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5" creationId="{B9F76F9F-3FAD-42A2-9A1B-78CBF4EDA7B1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6" creationId="{0CB306AD-37DF-49DD-A28D-60241EBD41BF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7" creationId="{2BAB78D7-33BD-48B9-8D03-CDAE120AA861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8" creationId="{7EC01C7D-5032-4AFB-93CF-6D80741BEDD7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49" creationId="{CDB4145A-648F-4048-8F01-B7CA06DA59FC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50" creationId="{D639C9DA-B1C3-40F7-AF85-F5A130930C35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51" creationId="{9316F25C-836E-4783-860B-88E453EB9247}"/>
          </ac:inkMkLst>
        </pc:inkChg>
        <pc:inkChg chg="add del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52" creationId="{55765203-DDB1-4A22-A5D4-8E2A41F3C325}"/>
          </ac:inkMkLst>
        </pc:inkChg>
        <pc:inkChg chg="add">
          <ac:chgData name="Viet Anh Nguyen" userId="b95f61ff061388d5" providerId="LiveId" clId="{24A680D2-1B1E-4097-BCEC-C24467318975}" dt="2022-02-23T06:58:03.320" v="2208"/>
          <ac:inkMkLst>
            <pc:docMk/>
            <pc:sldMk cId="538418850" sldId="260"/>
            <ac:inkMk id="253" creationId="{A1CB5ECF-B59C-4A79-8BCB-59D2F227BF1A}"/>
          </ac:inkMkLst>
        </pc:inkChg>
      </pc:sldChg>
      <pc:sldChg chg="addSp delSp modSp mod">
        <pc:chgData name="Viet Anh Nguyen" userId="b95f61ff061388d5" providerId="LiveId" clId="{24A680D2-1B1E-4097-BCEC-C24467318975}" dt="2022-02-23T07:02:33.982" v="2380"/>
        <pc:sldMkLst>
          <pc:docMk/>
          <pc:sldMk cId="3174488464" sldId="261"/>
        </pc:sldMkLst>
        <pc:picChg chg="mod">
          <ac:chgData name="Viet Anh Nguyen" userId="b95f61ff061388d5" providerId="LiveId" clId="{24A680D2-1B1E-4097-BCEC-C24467318975}" dt="2022-02-23T06:59:59.521" v="2234" actId="1076"/>
          <ac:picMkLst>
            <pc:docMk/>
            <pc:sldMk cId="3174488464" sldId="261"/>
            <ac:picMk id="2" creationId="{3E9735EC-67D3-4ED8-8E4F-BD955DAB5634}"/>
          </ac:picMkLst>
        </pc:pic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3" creationId="{8ABEBA6D-E2D8-4D1B-9A85-6BE95E6578B5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4" creationId="{B543C4F7-1E99-42C6-8036-10D6FB0A0F02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5" creationId="{8C7166F3-ACEA-4340-AAB8-74C5F8AEFE48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6" creationId="{FEBC37C9-F17A-4952-B16A-7E0590924784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7" creationId="{9CE7A9C2-DDB9-4944-8833-E3A6907066D5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8" creationId="{F647F23A-08C4-4CD9-B33B-0F1A80561167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9" creationId="{CDCD0092-9B3E-4310-BE6E-8C87A80FA891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0" creationId="{1636241E-5A15-43B4-8E3E-9E08750F00BF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1" creationId="{357516A1-C86F-4847-B313-8653FBC1A41B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2" creationId="{6DB7493C-E7F5-4B25-9080-712CA7C0BF76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3" creationId="{B5C727EA-0DEE-414B-A1BC-8671D90DA10B}"/>
          </ac:inkMkLst>
        </pc:inkChg>
        <pc:inkChg chg="add del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4" creationId="{C604AAA6-FEAA-4D26-8A32-578BFD41376B}"/>
          </ac:inkMkLst>
        </pc:inkChg>
        <pc:inkChg chg="add">
          <ac:chgData name="Viet Anh Nguyen" userId="b95f61ff061388d5" providerId="LiveId" clId="{24A680D2-1B1E-4097-BCEC-C24467318975}" dt="2022-02-23T07:00:11.407" v="2247"/>
          <ac:inkMkLst>
            <pc:docMk/>
            <pc:sldMk cId="3174488464" sldId="261"/>
            <ac:inkMk id="15" creationId="{114EAF2F-47FE-40A3-A0BA-57F8E19060FC}"/>
          </ac:inkMkLst>
        </pc:inkChg>
        <pc:inkChg chg="add del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16" creationId="{B2ECE891-615E-499E-99F9-9CF5A6C0BF9C}"/>
          </ac:inkMkLst>
        </pc:inkChg>
        <pc:inkChg chg="add del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17" creationId="{E8E4611B-BCB9-4148-B30C-367C201F690B}"/>
          </ac:inkMkLst>
        </pc:inkChg>
        <pc:inkChg chg="add del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18" creationId="{B7D82991-2089-408F-B26D-33A6F782A728}"/>
          </ac:inkMkLst>
        </pc:inkChg>
        <pc:inkChg chg="add del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19" creationId="{1441ACC9-013D-4585-8DC9-B05664F0AA00}"/>
          </ac:inkMkLst>
        </pc:inkChg>
        <pc:inkChg chg="add del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20" creationId="{A9109A14-7855-4CC8-A317-CE28705FE48D}"/>
          </ac:inkMkLst>
        </pc:inkChg>
        <pc:inkChg chg="add">
          <ac:chgData name="Viet Anh Nguyen" userId="b95f61ff061388d5" providerId="LiveId" clId="{24A680D2-1B1E-4097-BCEC-C24467318975}" dt="2022-02-23T07:00:13.536" v="2253"/>
          <ac:inkMkLst>
            <pc:docMk/>
            <pc:sldMk cId="3174488464" sldId="261"/>
            <ac:inkMk id="21" creationId="{8C6D68BD-A218-4FA2-A32B-26B5E38CB00E}"/>
          </ac:inkMkLst>
        </pc:inkChg>
        <pc:inkChg chg="add del">
          <ac:chgData name="Viet Anh Nguyen" userId="b95f61ff061388d5" providerId="LiveId" clId="{24A680D2-1B1E-4097-BCEC-C24467318975}" dt="2022-02-23T07:00:16.911" v="2256"/>
          <ac:inkMkLst>
            <pc:docMk/>
            <pc:sldMk cId="3174488464" sldId="261"/>
            <ac:inkMk id="22" creationId="{901D73EE-0D46-469B-9599-F984C9AFAEF2}"/>
          </ac:inkMkLst>
        </pc:inkChg>
        <pc:inkChg chg="add del">
          <ac:chgData name="Viet Anh Nguyen" userId="b95f61ff061388d5" providerId="LiveId" clId="{24A680D2-1B1E-4097-BCEC-C24467318975}" dt="2022-02-23T07:00:16.911" v="2256"/>
          <ac:inkMkLst>
            <pc:docMk/>
            <pc:sldMk cId="3174488464" sldId="261"/>
            <ac:inkMk id="23" creationId="{C8302B55-586B-450D-B274-BE4BFB1249FA}"/>
          </ac:inkMkLst>
        </pc:inkChg>
        <pc:inkChg chg="add">
          <ac:chgData name="Viet Anh Nguyen" userId="b95f61ff061388d5" providerId="LiveId" clId="{24A680D2-1B1E-4097-BCEC-C24467318975}" dt="2022-02-23T07:00:16.911" v="2256"/>
          <ac:inkMkLst>
            <pc:docMk/>
            <pc:sldMk cId="3174488464" sldId="261"/>
            <ac:inkMk id="24" creationId="{415107E1-A38A-4BB0-A7B2-997D6A6B356A}"/>
          </ac:inkMkLst>
        </pc:inkChg>
        <pc:inkChg chg="add del">
          <ac:chgData name="Viet Anh Nguyen" userId="b95f61ff061388d5" providerId="LiveId" clId="{24A680D2-1B1E-4097-BCEC-C24467318975}" dt="2022-02-23T07:00:20.333" v="2262"/>
          <ac:inkMkLst>
            <pc:docMk/>
            <pc:sldMk cId="3174488464" sldId="261"/>
            <ac:inkMk id="25" creationId="{48364A81-DF92-40CB-8E0E-0264A0F56501}"/>
          </ac:inkMkLst>
        </pc:inkChg>
        <pc:inkChg chg="add del">
          <ac:chgData name="Viet Anh Nguyen" userId="b95f61ff061388d5" providerId="LiveId" clId="{24A680D2-1B1E-4097-BCEC-C24467318975}" dt="2022-02-23T07:00:20.333" v="2262"/>
          <ac:inkMkLst>
            <pc:docMk/>
            <pc:sldMk cId="3174488464" sldId="261"/>
            <ac:inkMk id="26" creationId="{8E2A05A4-5A49-4ED6-A778-7E3435EAB12E}"/>
          </ac:inkMkLst>
        </pc:inkChg>
        <pc:inkChg chg="add del">
          <ac:chgData name="Viet Anh Nguyen" userId="b95f61ff061388d5" providerId="LiveId" clId="{24A680D2-1B1E-4097-BCEC-C24467318975}" dt="2022-02-23T07:00:20.333" v="2262"/>
          <ac:inkMkLst>
            <pc:docMk/>
            <pc:sldMk cId="3174488464" sldId="261"/>
            <ac:inkMk id="27" creationId="{5BC0AC3C-4936-40F2-ABCB-DA2FDB527B0E}"/>
          </ac:inkMkLst>
        </pc:inkChg>
        <pc:inkChg chg="add del">
          <ac:chgData name="Viet Anh Nguyen" userId="b95f61ff061388d5" providerId="LiveId" clId="{24A680D2-1B1E-4097-BCEC-C24467318975}" dt="2022-02-23T07:00:20.333" v="2262"/>
          <ac:inkMkLst>
            <pc:docMk/>
            <pc:sldMk cId="3174488464" sldId="261"/>
            <ac:inkMk id="28" creationId="{BF0ED6B3-AFB1-437B-A7F1-EC8CECF5D56E}"/>
          </ac:inkMkLst>
        </pc:inkChg>
        <pc:inkChg chg="add del">
          <ac:chgData name="Viet Anh Nguyen" userId="b95f61ff061388d5" providerId="LiveId" clId="{24A680D2-1B1E-4097-BCEC-C24467318975}" dt="2022-02-23T07:00:20.333" v="2262"/>
          <ac:inkMkLst>
            <pc:docMk/>
            <pc:sldMk cId="3174488464" sldId="261"/>
            <ac:inkMk id="29" creationId="{05775DA7-D43F-4477-8840-1C0C77DA2C3A}"/>
          </ac:inkMkLst>
        </pc:inkChg>
        <pc:inkChg chg="add del">
          <ac:chgData name="Viet Anh Nguyen" userId="b95f61ff061388d5" providerId="LiveId" clId="{24A680D2-1B1E-4097-BCEC-C24467318975}" dt="2022-02-23T07:00:22.022" v="2265"/>
          <ac:inkMkLst>
            <pc:docMk/>
            <pc:sldMk cId="3174488464" sldId="261"/>
            <ac:inkMk id="30" creationId="{2F137BBE-30B9-4C54-A775-AF803D1EA914}"/>
          </ac:inkMkLst>
        </pc:inkChg>
        <pc:inkChg chg="add del">
          <ac:chgData name="Viet Anh Nguyen" userId="b95f61ff061388d5" providerId="LiveId" clId="{24A680D2-1B1E-4097-BCEC-C24467318975}" dt="2022-02-23T07:00:22.022" v="2265"/>
          <ac:inkMkLst>
            <pc:docMk/>
            <pc:sldMk cId="3174488464" sldId="261"/>
            <ac:inkMk id="31" creationId="{E045BC46-F6C1-4A0C-8AC2-9363BA454B37}"/>
          </ac:inkMkLst>
        </pc:inkChg>
        <pc:inkChg chg="add del">
          <ac:chgData name="Viet Anh Nguyen" userId="b95f61ff061388d5" providerId="LiveId" clId="{24A680D2-1B1E-4097-BCEC-C24467318975}" dt="2022-02-23T07:00:22.022" v="2265"/>
          <ac:inkMkLst>
            <pc:docMk/>
            <pc:sldMk cId="3174488464" sldId="261"/>
            <ac:inkMk id="32" creationId="{ED5D96DC-FCAD-4789-A4E5-4A08AB7D74C8}"/>
          </ac:inkMkLst>
        </pc:inkChg>
        <pc:inkChg chg="add">
          <ac:chgData name="Viet Anh Nguyen" userId="b95f61ff061388d5" providerId="LiveId" clId="{24A680D2-1B1E-4097-BCEC-C24467318975}" dt="2022-02-23T07:00:22.022" v="2265"/>
          <ac:inkMkLst>
            <pc:docMk/>
            <pc:sldMk cId="3174488464" sldId="261"/>
            <ac:inkMk id="33" creationId="{F0470BB6-DE24-4A3A-89DF-3C351C140CBE}"/>
          </ac:inkMkLst>
        </pc:inkChg>
        <pc:inkChg chg="add">
          <ac:chgData name="Viet Anh Nguyen" userId="b95f61ff061388d5" providerId="LiveId" clId="{24A680D2-1B1E-4097-BCEC-C24467318975}" dt="2022-02-23T07:00:22.541" v="2266" actId="9405"/>
          <ac:inkMkLst>
            <pc:docMk/>
            <pc:sldMk cId="3174488464" sldId="261"/>
            <ac:inkMk id="34" creationId="{60FFEF2E-3257-4A80-ADD2-8177913DA24E}"/>
          </ac:inkMkLst>
        </pc:inkChg>
        <pc:inkChg chg="add">
          <ac:chgData name="Viet Anh Nguyen" userId="b95f61ff061388d5" providerId="LiveId" clId="{24A680D2-1B1E-4097-BCEC-C24467318975}" dt="2022-02-23T07:00:22.774" v="2267" actId="9405"/>
          <ac:inkMkLst>
            <pc:docMk/>
            <pc:sldMk cId="3174488464" sldId="261"/>
            <ac:inkMk id="35" creationId="{6D277309-5C8A-4169-94D6-6B8E19294719}"/>
          </ac:inkMkLst>
        </pc:inkChg>
        <pc:inkChg chg="add">
          <ac:chgData name="Viet Anh Nguyen" userId="b95f61ff061388d5" providerId="LiveId" clId="{24A680D2-1B1E-4097-BCEC-C24467318975}" dt="2022-02-23T07:00:22.969" v="2268" actId="9405"/>
          <ac:inkMkLst>
            <pc:docMk/>
            <pc:sldMk cId="3174488464" sldId="261"/>
            <ac:inkMk id="36" creationId="{F6F64002-8919-46E3-A9A2-18E9C2D417EE}"/>
          </ac:inkMkLst>
        </pc:inkChg>
        <pc:inkChg chg="add">
          <ac:chgData name="Viet Anh Nguyen" userId="b95f61ff061388d5" providerId="LiveId" clId="{24A680D2-1B1E-4097-BCEC-C24467318975}" dt="2022-02-23T07:00:23.974" v="2269" actId="9405"/>
          <ac:inkMkLst>
            <pc:docMk/>
            <pc:sldMk cId="3174488464" sldId="261"/>
            <ac:inkMk id="37" creationId="{74023254-26DF-4BAB-834A-32D9EE2FE470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38" creationId="{6447D456-DEEE-478F-A563-4100382582FA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39" creationId="{3ADD6E7B-F809-4820-836C-836C96B1F44F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0" creationId="{07FC450F-618D-48E1-8AC4-BB9EEC365090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1" creationId="{7C5DF0F0-40E0-4EDE-B89E-DE3737813F6E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2" creationId="{5A32599F-2A32-4E4C-B980-7B8BFA285C49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3" creationId="{D6A702BD-184F-4785-854A-49B59151993B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4" creationId="{4FC29760-235F-4D7B-88B6-49A3A5006D7C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5" creationId="{68D69FA1-CFC0-4178-8375-FD79D3C68BBE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6" creationId="{A73694BF-ABC3-413C-99BA-4E43B09E00E4}"/>
          </ac:inkMkLst>
        </pc:inkChg>
        <pc:inkChg chg="add del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7" creationId="{08EA8D30-D023-403F-85AD-A6BEAAAD5A85}"/>
          </ac:inkMkLst>
        </pc:inkChg>
        <pc:inkChg chg="add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8" creationId="{46D24628-6AE0-4A50-9C4C-EF0A11E532D8}"/>
          </ac:inkMkLst>
        </pc:inkChg>
        <pc:inkChg chg="add">
          <ac:chgData name="Viet Anh Nguyen" userId="b95f61ff061388d5" providerId="LiveId" clId="{24A680D2-1B1E-4097-BCEC-C24467318975}" dt="2022-02-23T07:00:29.039" v="2280"/>
          <ac:inkMkLst>
            <pc:docMk/>
            <pc:sldMk cId="3174488464" sldId="261"/>
            <ac:inkMk id="49" creationId="{D80D1DDD-85E3-4B38-B0FE-4D8C78A66384}"/>
          </ac:inkMkLst>
        </pc:inkChg>
        <pc:inkChg chg="add">
          <ac:chgData name="Viet Anh Nguyen" userId="b95f61ff061388d5" providerId="LiveId" clId="{24A680D2-1B1E-4097-BCEC-C24467318975}" dt="2022-02-23T07:00:30.428" v="2281" actId="9405"/>
          <ac:inkMkLst>
            <pc:docMk/>
            <pc:sldMk cId="3174488464" sldId="261"/>
            <ac:inkMk id="50" creationId="{8EF3F083-E80E-48F6-9761-D96DEF2E5222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1" creationId="{ACDFED70-EEEF-4890-9563-80DC59C2C9DE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2" creationId="{71500104-5CB9-479A-9271-BE79FD21187E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3" creationId="{D5FB1929-9F12-4BA9-8A27-8F94FBC05227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4" creationId="{31758C6C-AF2F-43EF-96D7-165B0914BF7A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5" creationId="{F3E42195-CA74-4339-917A-96BBA54D8D83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6" creationId="{20E46BBB-E6A4-4C91-BE2D-1DB11CB68371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7" creationId="{93C5DD2B-E5AB-456D-B1C9-9F611F3EB4EC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8" creationId="{3E0680D1-D25E-49EB-B0BF-A3ADF9D1E700}"/>
          </ac:inkMkLst>
        </pc:inkChg>
        <pc:inkChg chg="add del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59" creationId="{884476E8-AD00-49E4-9B2C-2530D9128A76}"/>
          </ac:inkMkLst>
        </pc:inkChg>
        <pc:inkChg chg="add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60" creationId="{C226513F-0DAD-40E5-A333-D08003402A27}"/>
          </ac:inkMkLst>
        </pc:inkChg>
        <pc:inkChg chg="add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61" creationId="{040C9405-9E17-4919-8352-0464B05DBD4D}"/>
          </ac:inkMkLst>
        </pc:inkChg>
        <pc:inkChg chg="add">
          <ac:chgData name="Viet Anh Nguyen" userId="b95f61ff061388d5" providerId="LiveId" clId="{24A680D2-1B1E-4097-BCEC-C24467318975}" dt="2022-02-23T07:00:36.484" v="2291"/>
          <ac:inkMkLst>
            <pc:docMk/>
            <pc:sldMk cId="3174488464" sldId="261"/>
            <ac:inkMk id="62" creationId="{AACFEB4F-5A02-4B84-89AD-F5983FB0FB7F}"/>
          </ac:inkMkLst>
        </pc:inkChg>
        <pc:inkChg chg="add del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3" creationId="{AB6519E6-80BC-433E-A2F9-A6BCFE2FE0A0}"/>
          </ac:inkMkLst>
        </pc:inkChg>
        <pc:inkChg chg="add del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4" creationId="{50A43D76-0B14-4916-8BBE-3BF9BB520F8A}"/>
          </ac:inkMkLst>
        </pc:inkChg>
        <pc:inkChg chg="add del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5" creationId="{B3AF7D72-6819-4BC8-9958-CDA0D95251BF}"/>
          </ac:inkMkLst>
        </pc:inkChg>
        <pc:inkChg chg="add del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6" creationId="{ADA2E758-8FFF-42AA-A503-6950869080D5}"/>
          </ac:inkMkLst>
        </pc:inkChg>
        <pc:inkChg chg="add del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7" creationId="{4EFC80F7-50D0-48D5-84E1-24E0996AC27F}"/>
          </ac:inkMkLst>
        </pc:inkChg>
        <pc:inkChg chg="add del">
          <ac:chgData name="Viet Anh Nguyen" userId="b95f61ff061388d5" providerId="LiveId" clId="{24A680D2-1B1E-4097-BCEC-C24467318975}" dt="2022-02-23T07:00:45.436" v="2308"/>
          <ac:inkMkLst>
            <pc:docMk/>
            <pc:sldMk cId="3174488464" sldId="261"/>
            <ac:inkMk id="68" creationId="{54C6C602-4EA7-413D-B658-B5FC909ADE03}"/>
          </ac:inkMkLst>
        </pc:inkChg>
        <pc:inkChg chg="add">
          <ac:chgData name="Viet Anh Nguyen" userId="b95f61ff061388d5" providerId="LiveId" clId="{24A680D2-1B1E-4097-BCEC-C24467318975}" dt="2022-02-23T07:00:39.487" v="2297"/>
          <ac:inkMkLst>
            <pc:docMk/>
            <pc:sldMk cId="3174488464" sldId="261"/>
            <ac:inkMk id="69" creationId="{7E22C2F3-701B-4F29-920A-207643B32CE1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0" creationId="{20C600CB-0192-4DAF-B114-DB0D55FD3723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1" creationId="{911E2D86-98C0-4879-8F0A-8505BE3B91BB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2" creationId="{4627CE98-DD30-4503-B9C8-26B2D4266435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3" creationId="{FB465FB1-C971-4017-A339-235FDBC8510A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4" creationId="{2FBCAD94-89EF-4B0E-BABB-AD91C5662CC9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5" creationId="{6C5A3F54-A02E-4F1A-AC0E-AA72225B2A07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6" creationId="{E2203B13-F11C-43E2-A70A-95CD2B8A05E1}"/>
          </ac:inkMkLst>
        </pc:inkChg>
        <pc:inkChg chg="add del">
          <ac:chgData name="Viet Anh Nguyen" userId="b95f61ff061388d5" providerId="LiveId" clId="{24A680D2-1B1E-4097-BCEC-C24467318975}" dt="2022-02-23T07:00:44.335" v="2306"/>
          <ac:inkMkLst>
            <pc:docMk/>
            <pc:sldMk cId="3174488464" sldId="261"/>
            <ac:inkMk id="77" creationId="{453B3B89-9072-4FA2-B982-8D35A3692A30}"/>
          </ac:inkMkLst>
        </pc:inkChg>
        <pc:inkChg chg="add del">
          <ac:chgData name="Viet Anh Nguyen" userId="b95f61ff061388d5" providerId="LiveId" clId="{24A680D2-1B1E-4097-BCEC-C24467318975}" dt="2022-02-23T07:00:45.436" v="2308"/>
          <ac:inkMkLst>
            <pc:docMk/>
            <pc:sldMk cId="3174488464" sldId="261"/>
            <ac:inkMk id="78" creationId="{4923F61C-BA2A-4AA1-BBDD-C5C4AB19E0DC}"/>
          </ac:inkMkLst>
        </pc:inkChg>
        <pc:inkChg chg="add del">
          <ac:chgData name="Viet Anh Nguyen" userId="b95f61ff061388d5" providerId="LiveId" clId="{24A680D2-1B1E-4097-BCEC-C24467318975}" dt="2022-02-23T07:00:45.436" v="2308"/>
          <ac:inkMkLst>
            <pc:docMk/>
            <pc:sldMk cId="3174488464" sldId="261"/>
            <ac:inkMk id="79" creationId="{99A7B27D-2F06-4423-AD34-ABEA4C38B32C}"/>
          </ac:inkMkLst>
        </pc:inkChg>
        <pc:inkChg chg="add del">
          <ac:chgData name="Viet Anh Nguyen" userId="b95f61ff061388d5" providerId="LiveId" clId="{24A680D2-1B1E-4097-BCEC-C24467318975}" dt="2022-02-23T07:00:46.483" v="2311"/>
          <ac:inkMkLst>
            <pc:docMk/>
            <pc:sldMk cId="3174488464" sldId="261"/>
            <ac:inkMk id="80" creationId="{57B88FC0-0D3C-43BC-BF8E-DEDEF1F6DA0D}"/>
          </ac:inkMkLst>
        </pc:inkChg>
        <pc:inkChg chg="add del">
          <ac:chgData name="Viet Anh Nguyen" userId="b95f61ff061388d5" providerId="LiveId" clId="{24A680D2-1B1E-4097-BCEC-C24467318975}" dt="2022-02-23T07:00:46.483" v="2311"/>
          <ac:inkMkLst>
            <pc:docMk/>
            <pc:sldMk cId="3174488464" sldId="261"/>
            <ac:inkMk id="81" creationId="{5E22FFFF-0613-4253-99E0-1F6C373974D7}"/>
          </ac:inkMkLst>
        </pc:inkChg>
        <pc:inkChg chg="add del">
          <ac:chgData name="Viet Anh Nguyen" userId="b95f61ff061388d5" providerId="LiveId" clId="{24A680D2-1B1E-4097-BCEC-C24467318975}" dt="2022-02-23T07:00:46.483" v="2311"/>
          <ac:inkMkLst>
            <pc:docMk/>
            <pc:sldMk cId="3174488464" sldId="261"/>
            <ac:inkMk id="82" creationId="{E519B501-F181-47D3-8524-1C6F73667E7A}"/>
          </ac:inkMkLst>
        </pc:inkChg>
        <pc:inkChg chg="add">
          <ac:chgData name="Viet Anh Nguyen" userId="b95f61ff061388d5" providerId="LiveId" clId="{24A680D2-1B1E-4097-BCEC-C24467318975}" dt="2022-02-23T07:00:46.483" v="2311"/>
          <ac:inkMkLst>
            <pc:docMk/>
            <pc:sldMk cId="3174488464" sldId="261"/>
            <ac:inkMk id="83" creationId="{2D25DF39-5DF4-45D3-BF8D-87A203843CBE}"/>
          </ac:inkMkLst>
        </pc:inkChg>
        <pc:inkChg chg="add">
          <ac:chgData name="Viet Anh Nguyen" userId="b95f61ff061388d5" providerId="LiveId" clId="{24A680D2-1B1E-4097-BCEC-C24467318975}" dt="2022-02-23T07:00:46.588" v="2312" actId="9405"/>
          <ac:inkMkLst>
            <pc:docMk/>
            <pc:sldMk cId="3174488464" sldId="261"/>
            <ac:inkMk id="84" creationId="{D15BEFAC-803E-4878-AC8B-45A6CBA2C300}"/>
          </ac:inkMkLst>
        </pc:inkChg>
        <pc:inkChg chg="add del">
          <ac:chgData name="Viet Anh Nguyen" userId="b95f61ff061388d5" providerId="LiveId" clId="{24A680D2-1B1E-4097-BCEC-C24467318975}" dt="2022-02-23T07:00:50.061" v="2315"/>
          <ac:inkMkLst>
            <pc:docMk/>
            <pc:sldMk cId="3174488464" sldId="261"/>
            <ac:inkMk id="85" creationId="{590CC1CE-7681-41D3-B95E-5B42E1F39647}"/>
          </ac:inkMkLst>
        </pc:inkChg>
        <pc:inkChg chg="add del">
          <ac:chgData name="Viet Anh Nguyen" userId="b95f61ff061388d5" providerId="LiveId" clId="{24A680D2-1B1E-4097-BCEC-C24467318975}" dt="2022-02-23T07:00:50.061" v="2315"/>
          <ac:inkMkLst>
            <pc:docMk/>
            <pc:sldMk cId="3174488464" sldId="261"/>
            <ac:inkMk id="86" creationId="{2F955F1B-6865-49B9-A60E-8DD5BE4515A4}"/>
          </ac:inkMkLst>
        </pc:inkChg>
        <pc:inkChg chg="add">
          <ac:chgData name="Viet Anh Nguyen" userId="b95f61ff061388d5" providerId="LiveId" clId="{24A680D2-1B1E-4097-BCEC-C24467318975}" dt="2022-02-23T07:00:50.061" v="2315"/>
          <ac:inkMkLst>
            <pc:docMk/>
            <pc:sldMk cId="3174488464" sldId="261"/>
            <ac:inkMk id="87" creationId="{371E3A98-0528-40B7-9286-4B6AC4467955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88" creationId="{B2171917-D0F1-4702-BA4B-F8FBF529046F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89" creationId="{056CE3DF-5A2F-49E4-ABAC-A9934E90E008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0" creationId="{F6AE7890-95DE-473E-B557-832C9A7B4D0B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1" creationId="{40DAE45C-6BA6-49C0-9D2A-4B1CFB0F7C6A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2" creationId="{B045924E-04F3-466B-8669-8297F89741F3}"/>
          </ac:inkMkLst>
        </pc:inkChg>
        <pc:inkChg chg="add del">
          <ac:chgData name="Viet Anh Nguyen" userId="b95f61ff061388d5" providerId="LiveId" clId="{24A680D2-1B1E-4097-BCEC-C24467318975}" dt="2022-02-23T07:00:54.235" v="2326"/>
          <ac:inkMkLst>
            <pc:docMk/>
            <pc:sldMk cId="3174488464" sldId="261"/>
            <ac:inkMk id="93" creationId="{E53A4A96-FAE3-4B25-AF7C-0A975D51148A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4" creationId="{A9D523A2-C3BD-4072-BE65-EBFA0991EC7E}"/>
          </ac:inkMkLst>
        </pc:inkChg>
        <pc:inkChg chg="add del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5" creationId="{B61361A5-DAC2-4559-945F-2E4349486D17}"/>
          </ac:inkMkLst>
        </pc:inkChg>
        <pc:inkChg chg="add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6" creationId="{30AB225E-36BB-4487-8371-DC7AF3CB2F98}"/>
          </ac:inkMkLst>
        </pc:inkChg>
        <pc:inkChg chg="add">
          <ac:chgData name="Viet Anh Nguyen" userId="b95f61ff061388d5" providerId="LiveId" clId="{24A680D2-1B1E-4097-BCEC-C24467318975}" dt="2022-02-23T07:00:53.046" v="2324"/>
          <ac:inkMkLst>
            <pc:docMk/>
            <pc:sldMk cId="3174488464" sldId="261"/>
            <ac:inkMk id="97" creationId="{E5B40FE8-51C6-491A-B96F-44DAB975A481}"/>
          </ac:inkMkLst>
        </pc:inkChg>
        <pc:inkChg chg="add del">
          <ac:chgData name="Viet Anh Nguyen" userId="b95f61ff061388d5" providerId="LiveId" clId="{24A680D2-1B1E-4097-BCEC-C24467318975}" dt="2022-02-23T07:00:54.235" v="2326"/>
          <ac:inkMkLst>
            <pc:docMk/>
            <pc:sldMk cId="3174488464" sldId="261"/>
            <ac:inkMk id="98" creationId="{4115C55A-FF45-41FC-B01C-532AC19AE133}"/>
          </ac:inkMkLst>
        </pc:inkChg>
        <pc:inkChg chg="add">
          <ac:chgData name="Viet Anh Nguyen" userId="b95f61ff061388d5" providerId="LiveId" clId="{24A680D2-1B1E-4097-BCEC-C24467318975}" dt="2022-02-23T07:00:54.235" v="2326"/>
          <ac:inkMkLst>
            <pc:docMk/>
            <pc:sldMk cId="3174488464" sldId="261"/>
            <ac:inkMk id="99" creationId="{95971E69-375E-46D0-A719-07D091F359C8}"/>
          </ac:inkMkLst>
        </pc:inkChg>
        <pc:inkChg chg="add">
          <ac:chgData name="Viet Anh Nguyen" userId="b95f61ff061388d5" providerId="LiveId" clId="{24A680D2-1B1E-4097-BCEC-C24467318975}" dt="2022-02-23T07:01:02.589" v="2327" actId="9405"/>
          <ac:inkMkLst>
            <pc:docMk/>
            <pc:sldMk cId="3174488464" sldId="261"/>
            <ac:inkMk id="100" creationId="{5CF0E54F-DC24-4BE9-854B-D8F84931DC9E}"/>
          </ac:inkMkLst>
        </pc:inkChg>
        <pc:inkChg chg="add del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1" creationId="{B55E85EF-8615-4085-ACB3-EA138900AB28}"/>
          </ac:inkMkLst>
        </pc:inkChg>
        <pc:inkChg chg="add del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2" creationId="{30BE40E7-A3D4-420E-B932-6701E7322903}"/>
          </ac:inkMkLst>
        </pc:inkChg>
        <pc:inkChg chg="add del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3" creationId="{864688C0-5C1D-4820-A464-8E6CE9A377A6}"/>
          </ac:inkMkLst>
        </pc:inkChg>
        <pc:inkChg chg="add del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4" creationId="{903D6827-FCAB-44A9-A0AB-563E0A356739}"/>
          </ac:inkMkLst>
        </pc:inkChg>
        <pc:inkChg chg="add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5" creationId="{15A688C8-8AE8-4ADB-B120-0E43DEA4189B}"/>
          </ac:inkMkLst>
        </pc:inkChg>
        <pc:inkChg chg="add">
          <ac:chgData name="Viet Anh Nguyen" userId="b95f61ff061388d5" providerId="LiveId" clId="{24A680D2-1B1E-4097-BCEC-C24467318975}" dt="2022-02-23T07:01:16.349" v="2332"/>
          <ac:inkMkLst>
            <pc:docMk/>
            <pc:sldMk cId="3174488464" sldId="261"/>
            <ac:inkMk id="106" creationId="{6202A75E-A225-4648-B711-CDAF8B7259FE}"/>
          </ac:inkMkLst>
        </pc:inkChg>
        <pc:inkChg chg="add del">
          <ac:chgData name="Viet Anh Nguyen" userId="b95f61ff061388d5" providerId="LiveId" clId="{24A680D2-1B1E-4097-BCEC-C24467318975}" dt="2022-02-23T07:01:17.588" v="2335"/>
          <ac:inkMkLst>
            <pc:docMk/>
            <pc:sldMk cId="3174488464" sldId="261"/>
            <ac:inkMk id="107" creationId="{24CEAF81-EA95-4F34-983C-0F7FD5976A47}"/>
          </ac:inkMkLst>
        </pc:inkChg>
        <pc:inkChg chg="add del">
          <ac:chgData name="Viet Anh Nguyen" userId="b95f61ff061388d5" providerId="LiveId" clId="{24A680D2-1B1E-4097-BCEC-C24467318975}" dt="2022-02-23T07:01:17.588" v="2335"/>
          <ac:inkMkLst>
            <pc:docMk/>
            <pc:sldMk cId="3174488464" sldId="261"/>
            <ac:inkMk id="108" creationId="{AC48368B-8EF2-4FB9-83E4-9096DC7DB57F}"/>
          </ac:inkMkLst>
        </pc:inkChg>
        <pc:inkChg chg="add">
          <ac:chgData name="Viet Anh Nguyen" userId="b95f61ff061388d5" providerId="LiveId" clId="{24A680D2-1B1E-4097-BCEC-C24467318975}" dt="2022-02-23T07:01:17.588" v="2335"/>
          <ac:inkMkLst>
            <pc:docMk/>
            <pc:sldMk cId="3174488464" sldId="261"/>
            <ac:inkMk id="109" creationId="{FE4739D1-26FA-4712-B874-45C6CC658308}"/>
          </ac:inkMkLst>
        </pc:inkChg>
        <pc:inkChg chg="add del">
          <ac:chgData name="Viet Anh Nguyen" userId="b95f61ff061388d5" providerId="LiveId" clId="{24A680D2-1B1E-4097-BCEC-C24467318975}" dt="2022-02-23T07:01:19.764" v="2338"/>
          <ac:inkMkLst>
            <pc:docMk/>
            <pc:sldMk cId="3174488464" sldId="261"/>
            <ac:inkMk id="110" creationId="{1205E30F-EC67-418F-913F-8364626F9F72}"/>
          </ac:inkMkLst>
        </pc:inkChg>
        <pc:inkChg chg="add del">
          <ac:chgData name="Viet Anh Nguyen" userId="b95f61ff061388d5" providerId="LiveId" clId="{24A680D2-1B1E-4097-BCEC-C24467318975}" dt="2022-02-23T07:01:19.764" v="2338"/>
          <ac:inkMkLst>
            <pc:docMk/>
            <pc:sldMk cId="3174488464" sldId="261"/>
            <ac:inkMk id="111" creationId="{8B67CB98-C974-4D39-9351-B7A9698957B3}"/>
          </ac:inkMkLst>
        </pc:inkChg>
        <pc:inkChg chg="add">
          <ac:chgData name="Viet Anh Nguyen" userId="b95f61ff061388d5" providerId="LiveId" clId="{24A680D2-1B1E-4097-BCEC-C24467318975}" dt="2022-02-23T07:01:19.764" v="2338"/>
          <ac:inkMkLst>
            <pc:docMk/>
            <pc:sldMk cId="3174488464" sldId="261"/>
            <ac:inkMk id="112" creationId="{9DEAF523-DEDB-4A85-8BFB-ABEE53F440C5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3" creationId="{8FC21254-D856-464E-91D8-15738B072A60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4" creationId="{CB7D8C96-6D7E-4C84-9380-2FDA197C140D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5" creationId="{7F92F7B3-CA45-43C3-9A2E-67F815BF0579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6" creationId="{87BADBAF-B837-4CF6-81F7-A7054CD75E65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7" creationId="{99814C5A-DD45-4720-A623-9BE13F31B90E}"/>
          </ac:inkMkLst>
        </pc:inkChg>
        <pc:inkChg chg="add del">
          <ac:chgData name="Viet Anh Nguyen" userId="b95f61ff061388d5" providerId="LiveId" clId="{24A680D2-1B1E-4097-BCEC-C24467318975}" dt="2022-02-23T07:02:15.770" v="2366"/>
          <ac:inkMkLst>
            <pc:docMk/>
            <pc:sldMk cId="3174488464" sldId="261"/>
            <ac:inkMk id="118" creationId="{B10F277D-361D-42D3-A3FB-44C1182716AD}"/>
          </ac:inkMkLst>
        </pc:inkChg>
        <pc:inkChg chg="add del">
          <ac:chgData name="Viet Anh Nguyen" userId="b95f61ff061388d5" providerId="LiveId" clId="{24A680D2-1B1E-4097-BCEC-C24467318975}" dt="2022-02-23T07:02:16.816" v="2369"/>
          <ac:inkMkLst>
            <pc:docMk/>
            <pc:sldMk cId="3174488464" sldId="261"/>
            <ac:inkMk id="119" creationId="{9D92C912-E924-4611-A012-3279337135BC}"/>
          </ac:inkMkLst>
        </pc:inkChg>
        <pc:inkChg chg="add del">
          <ac:chgData name="Viet Anh Nguyen" userId="b95f61ff061388d5" providerId="LiveId" clId="{24A680D2-1B1E-4097-BCEC-C24467318975}" dt="2022-02-23T07:02:16.816" v="2369"/>
          <ac:inkMkLst>
            <pc:docMk/>
            <pc:sldMk cId="3174488464" sldId="261"/>
            <ac:inkMk id="120" creationId="{84DB1A60-2304-45C9-8980-3BED653DD448}"/>
          </ac:inkMkLst>
        </pc:inkChg>
        <pc:inkChg chg="add del">
          <ac:chgData name="Viet Anh Nguyen" userId="b95f61ff061388d5" providerId="LiveId" clId="{24A680D2-1B1E-4097-BCEC-C24467318975}" dt="2022-02-23T07:02:16.816" v="2369"/>
          <ac:inkMkLst>
            <pc:docMk/>
            <pc:sldMk cId="3174488464" sldId="261"/>
            <ac:inkMk id="121" creationId="{C8F63C53-38D5-44DD-941D-3F8B92432700}"/>
          </ac:inkMkLst>
        </pc:inkChg>
        <pc:inkChg chg="add">
          <ac:chgData name="Viet Anh Nguyen" userId="b95f61ff061388d5" providerId="LiveId" clId="{24A680D2-1B1E-4097-BCEC-C24467318975}" dt="2022-02-23T07:02:16.816" v="2369"/>
          <ac:inkMkLst>
            <pc:docMk/>
            <pc:sldMk cId="3174488464" sldId="261"/>
            <ac:inkMk id="122" creationId="{0D06499D-12CB-4AD6-A867-8E922DD3196C}"/>
          </ac:inkMkLst>
        </pc:inkChg>
        <pc:inkChg chg="add del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3" creationId="{22D55D67-528C-404E-BA3C-447AE02D343A}"/>
          </ac:inkMkLst>
        </pc:inkChg>
        <pc:inkChg chg="add del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4" creationId="{AF130D73-B688-40C4-A0F4-143DAFFF69E3}"/>
          </ac:inkMkLst>
        </pc:inkChg>
        <pc:inkChg chg="add del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5" creationId="{CC7F0205-198E-42C7-A3C4-3C5FB5836F25}"/>
          </ac:inkMkLst>
        </pc:inkChg>
        <pc:inkChg chg="add del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6" creationId="{90878C24-59B2-478B-BE07-8583F02760D1}"/>
          </ac:inkMkLst>
        </pc:inkChg>
        <pc:inkChg chg="add del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7" creationId="{986D43FE-3117-4DE4-8D28-CA7CB6C1CC48}"/>
          </ac:inkMkLst>
        </pc:inkChg>
        <pc:inkChg chg="add">
          <ac:chgData name="Viet Anh Nguyen" userId="b95f61ff061388d5" providerId="LiveId" clId="{24A680D2-1B1E-4097-BCEC-C24467318975}" dt="2022-02-23T07:02:31.017" v="2375"/>
          <ac:inkMkLst>
            <pc:docMk/>
            <pc:sldMk cId="3174488464" sldId="261"/>
            <ac:inkMk id="128" creationId="{CFA4652F-C6F3-4CD5-B283-E9704143E7F5}"/>
          </ac:inkMkLst>
        </pc:inkChg>
        <pc:inkChg chg="add del">
          <ac:chgData name="Viet Anh Nguyen" userId="b95f61ff061388d5" providerId="LiveId" clId="{24A680D2-1B1E-4097-BCEC-C24467318975}" dt="2022-02-23T07:02:32.781" v="2378"/>
          <ac:inkMkLst>
            <pc:docMk/>
            <pc:sldMk cId="3174488464" sldId="261"/>
            <ac:inkMk id="129" creationId="{DB70DA0A-E33A-4CDE-8196-413DEAE9B309}"/>
          </ac:inkMkLst>
        </pc:inkChg>
        <pc:inkChg chg="add del">
          <ac:chgData name="Viet Anh Nguyen" userId="b95f61ff061388d5" providerId="LiveId" clId="{24A680D2-1B1E-4097-BCEC-C24467318975}" dt="2022-02-23T07:02:32.781" v="2378"/>
          <ac:inkMkLst>
            <pc:docMk/>
            <pc:sldMk cId="3174488464" sldId="261"/>
            <ac:inkMk id="130" creationId="{0EA65B58-A982-4FA5-88BE-5AB4A9473B6B}"/>
          </ac:inkMkLst>
        </pc:inkChg>
        <pc:inkChg chg="add del">
          <ac:chgData name="Viet Anh Nguyen" userId="b95f61ff061388d5" providerId="LiveId" clId="{24A680D2-1B1E-4097-BCEC-C24467318975}" dt="2022-02-23T07:02:33.982" v="2380"/>
          <ac:inkMkLst>
            <pc:docMk/>
            <pc:sldMk cId="3174488464" sldId="261"/>
            <ac:inkMk id="131" creationId="{BFD99159-7916-41C2-812F-EAC81E1B011B}"/>
          </ac:inkMkLst>
        </pc:inkChg>
        <pc:inkChg chg="add del">
          <ac:chgData name="Viet Anh Nguyen" userId="b95f61ff061388d5" providerId="LiveId" clId="{24A680D2-1B1E-4097-BCEC-C24467318975}" dt="2022-02-23T07:02:33.982" v="2380"/>
          <ac:inkMkLst>
            <pc:docMk/>
            <pc:sldMk cId="3174488464" sldId="261"/>
            <ac:inkMk id="132" creationId="{B9C9033E-3457-485C-BAD2-4573C82EBE31}"/>
          </ac:inkMkLst>
        </pc:inkChg>
        <pc:inkChg chg="add">
          <ac:chgData name="Viet Anh Nguyen" userId="b95f61ff061388d5" providerId="LiveId" clId="{24A680D2-1B1E-4097-BCEC-C24467318975}" dt="2022-02-23T07:02:33.982" v="2380"/>
          <ac:inkMkLst>
            <pc:docMk/>
            <pc:sldMk cId="3174488464" sldId="261"/>
            <ac:inkMk id="133" creationId="{8E47F18F-0D80-4AB7-87D5-05F3A7D4C173}"/>
          </ac:inkMkLst>
        </pc:inkChg>
      </pc:sldChg>
      <pc:sldChg chg="addSp delSp modSp mod">
        <pc:chgData name="Viet Anh Nguyen" userId="b95f61ff061388d5" providerId="LiveId" clId="{24A680D2-1B1E-4097-BCEC-C24467318975}" dt="2022-02-23T07:08:37.121" v="2522"/>
        <pc:sldMkLst>
          <pc:docMk/>
          <pc:sldMk cId="471272508" sldId="262"/>
        </pc:sldMkLst>
        <pc:picChg chg="mod">
          <ac:chgData name="Viet Anh Nguyen" userId="b95f61ff061388d5" providerId="LiveId" clId="{24A680D2-1B1E-4097-BCEC-C24467318975}" dt="2022-02-23T07:05:43.352" v="2468" actId="14100"/>
          <ac:picMkLst>
            <pc:docMk/>
            <pc:sldMk cId="471272508" sldId="262"/>
            <ac:picMk id="2" creationId="{1972167A-0C78-4B1C-8274-2EEB61D88D38}"/>
          </ac:picMkLst>
        </pc:picChg>
        <pc:inkChg chg="add del">
          <ac:chgData name="Viet Anh Nguyen" userId="b95f61ff061388d5" providerId="LiveId" clId="{24A680D2-1B1E-4097-BCEC-C24467318975}" dt="2022-02-23T07:06:32.885" v="2471"/>
          <ac:inkMkLst>
            <pc:docMk/>
            <pc:sldMk cId="471272508" sldId="262"/>
            <ac:inkMk id="3" creationId="{E8C097C8-6790-4BC7-AD32-5582FFA8F701}"/>
          </ac:inkMkLst>
        </pc:inkChg>
        <pc:inkChg chg="add del">
          <ac:chgData name="Viet Anh Nguyen" userId="b95f61ff061388d5" providerId="LiveId" clId="{24A680D2-1B1E-4097-BCEC-C24467318975}" dt="2022-02-23T07:06:32.885" v="2471"/>
          <ac:inkMkLst>
            <pc:docMk/>
            <pc:sldMk cId="471272508" sldId="262"/>
            <ac:inkMk id="4" creationId="{36C86FD0-EC4D-4488-B052-F20D79DCC162}"/>
          </ac:inkMkLst>
        </pc:inkChg>
        <pc:inkChg chg="add">
          <ac:chgData name="Viet Anh Nguyen" userId="b95f61ff061388d5" providerId="LiveId" clId="{24A680D2-1B1E-4097-BCEC-C24467318975}" dt="2022-02-23T07:06:32.885" v="2471"/>
          <ac:inkMkLst>
            <pc:docMk/>
            <pc:sldMk cId="471272508" sldId="262"/>
            <ac:inkMk id="5" creationId="{440D0C74-1441-4416-9CC7-CB42BB0D2201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6" creationId="{EF55169D-5596-40EB-89FE-7A01EA7ECAC6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7" creationId="{FC355E52-0C99-4632-B57D-C7E6E3E96A77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8" creationId="{E922F855-E49E-45BD-AB3E-AA173E667FA7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9" creationId="{6DA0B6E7-9049-4B9F-B6A5-7A4E652DE849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0" creationId="{66FB0711-3B4B-41BA-8E7B-33CA5EDB80DC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1" creationId="{576BBC59-C120-4A9A-B346-8646B8BB937A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2" creationId="{A768B032-7DB5-4D6A-BDE2-79C287C4C6BE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3" creationId="{7EAEAD9D-05AF-4EFB-99AB-24470DA11FB2}"/>
          </ac:inkMkLst>
        </pc:inkChg>
        <pc:inkChg chg="add del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4" creationId="{87C98E9F-8550-4BCA-9CD1-E7E39ED775EF}"/>
          </ac:inkMkLst>
        </pc:inkChg>
        <pc:inkChg chg="add">
          <ac:chgData name="Viet Anh Nguyen" userId="b95f61ff061388d5" providerId="LiveId" clId="{24A680D2-1B1E-4097-BCEC-C24467318975}" dt="2022-02-23T07:06:45.371" v="2481"/>
          <ac:inkMkLst>
            <pc:docMk/>
            <pc:sldMk cId="471272508" sldId="262"/>
            <ac:inkMk id="15" creationId="{4A72AAD7-27B6-4ABF-9DB0-864DE8AEAE65}"/>
          </ac:inkMkLst>
        </pc:inkChg>
        <pc:inkChg chg="add del">
          <ac:chgData name="Viet Anh Nguyen" userId="b95f61ff061388d5" providerId="LiveId" clId="{24A680D2-1B1E-4097-BCEC-C24467318975}" dt="2022-02-23T07:06:47.300" v="2484"/>
          <ac:inkMkLst>
            <pc:docMk/>
            <pc:sldMk cId="471272508" sldId="262"/>
            <ac:inkMk id="16" creationId="{57566791-C016-43FF-B04F-3E6186F03117}"/>
          </ac:inkMkLst>
        </pc:inkChg>
        <pc:inkChg chg="add del">
          <ac:chgData name="Viet Anh Nguyen" userId="b95f61ff061388d5" providerId="LiveId" clId="{24A680D2-1B1E-4097-BCEC-C24467318975}" dt="2022-02-23T07:06:47.300" v="2484"/>
          <ac:inkMkLst>
            <pc:docMk/>
            <pc:sldMk cId="471272508" sldId="262"/>
            <ac:inkMk id="17" creationId="{5F5543F5-517E-4004-A68B-62F310E35C4A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18" creationId="{8280C825-582A-4DB5-A9E7-3C1DFD8D2661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19" creationId="{8B719217-2007-4E02-BBFD-0429C2D715A3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20" creationId="{FDF4AFD3-2191-4A80-A85B-103A10302AB4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21" creationId="{52EE75EB-F34B-47BE-90E2-FDC0A1545725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22" creationId="{17ADAF3D-FD24-4DB5-B5BA-E369CF9ECE33}"/>
          </ac:inkMkLst>
        </pc:inkChg>
        <pc:inkChg chg="add del">
          <ac:chgData name="Viet Anh Nguyen" userId="b95f61ff061388d5" providerId="LiveId" clId="{24A680D2-1B1E-4097-BCEC-C24467318975}" dt="2022-02-23T07:06:50.107" v="2490"/>
          <ac:inkMkLst>
            <pc:docMk/>
            <pc:sldMk cId="471272508" sldId="262"/>
            <ac:inkMk id="23" creationId="{D804FDC2-BF58-4E52-A5A5-2AC77AD984B0}"/>
          </ac:inkMkLst>
        </pc:inkChg>
        <pc:inkChg chg="add del">
          <ac:chgData name="Viet Anh Nguyen" userId="b95f61ff061388d5" providerId="LiveId" clId="{24A680D2-1B1E-4097-BCEC-C24467318975}" dt="2022-02-23T07:06:52.775" v="2494"/>
          <ac:inkMkLst>
            <pc:docMk/>
            <pc:sldMk cId="471272508" sldId="262"/>
            <ac:inkMk id="24" creationId="{8CDD5E7B-0CAB-408F-819E-174B0C96B240}"/>
          </ac:inkMkLst>
        </pc:inkChg>
        <pc:inkChg chg="add del">
          <ac:chgData name="Viet Anh Nguyen" userId="b95f61ff061388d5" providerId="LiveId" clId="{24A680D2-1B1E-4097-BCEC-C24467318975}" dt="2022-02-23T07:06:52.775" v="2494"/>
          <ac:inkMkLst>
            <pc:docMk/>
            <pc:sldMk cId="471272508" sldId="262"/>
            <ac:inkMk id="25" creationId="{B5952343-DAA6-440E-9635-6350F5463A42}"/>
          </ac:inkMkLst>
        </pc:inkChg>
        <pc:inkChg chg="add del">
          <ac:chgData name="Viet Anh Nguyen" userId="b95f61ff061388d5" providerId="LiveId" clId="{24A680D2-1B1E-4097-BCEC-C24467318975}" dt="2022-02-23T07:06:52.775" v="2494"/>
          <ac:inkMkLst>
            <pc:docMk/>
            <pc:sldMk cId="471272508" sldId="262"/>
            <ac:inkMk id="26" creationId="{8C84FEBA-7DD6-4430-B733-C4626996ECFB}"/>
          </ac:inkMkLst>
        </pc:inkChg>
        <pc:inkChg chg="add del">
          <ac:chgData name="Viet Anh Nguyen" userId="b95f61ff061388d5" providerId="LiveId" clId="{24A680D2-1B1E-4097-BCEC-C24467318975}" dt="2022-02-23T07:06:52.775" v="2494"/>
          <ac:inkMkLst>
            <pc:docMk/>
            <pc:sldMk cId="471272508" sldId="262"/>
            <ac:inkMk id="27" creationId="{F247BA06-3689-4227-91B6-6FE65C5FD1E9}"/>
          </ac:inkMkLst>
        </pc:inkChg>
        <pc:inkChg chg="add">
          <ac:chgData name="Viet Anh Nguyen" userId="b95f61ff061388d5" providerId="LiveId" clId="{24A680D2-1B1E-4097-BCEC-C24467318975}" dt="2022-02-23T07:06:52.775" v="2494"/>
          <ac:inkMkLst>
            <pc:docMk/>
            <pc:sldMk cId="471272508" sldId="262"/>
            <ac:inkMk id="28" creationId="{A64CF5BB-CCB8-4C01-B4E6-C3FE82F85BD2}"/>
          </ac:inkMkLst>
        </pc:inkChg>
        <pc:inkChg chg="add del">
          <ac:chgData name="Viet Anh Nguyen" userId="b95f61ff061388d5" providerId="LiveId" clId="{24A680D2-1B1E-4097-BCEC-C24467318975}" dt="2022-02-23T07:07:00.539" v="2497"/>
          <ac:inkMkLst>
            <pc:docMk/>
            <pc:sldMk cId="471272508" sldId="262"/>
            <ac:inkMk id="29" creationId="{D32F4E92-AEA1-4452-91BF-5CE6D749F128}"/>
          </ac:inkMkLst>
        </pc:inkChg>
        <pc:inkChg chg="add del">
          <ac:chgData name="Viet Anh Nguyen" userId="b95f61ff061388d5" providerId="LiveId" clId="{24A680D2-1B1E-4097-BCEC-C24467318975}" dt="2022-02-23T07:07:00.539" v="2497"/>
          <ac:inkMkLst>
            <pc:docMk/>
            <pc:sldMk cId="471272508" sldId="262"/>
            <ac:inkMk id="30" creationId="{D22383EF-B124-4F82-ABF8-EB661EDDC4D4}"/>
          </ac:inkMkLst>
        </pc:inkChg>
        <pc:inkChg chg="add">
          <ac:chgData name="Viet Anh Nguyen" userId="b95f61ff061388d5" providerId="LiveId" clId="{24A680D2-1B1E-4097-BCEC-C24467318975}" dt="2022-02-23T07:07:00.539" v="2497"/>
          <ac:inkMkLst>
            <pc:docMk/>
            <pc:sldMk cId="471272508" sldId="262"/>
            <ac:inkMk id="31" creationId="{10C5B250-6A9D-4E0E-9341-C23A02D52A36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2" creationId="{EEF72F56-6679-4720-8185-5FD89A6521DB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3" creationId="{A6D403F1-D762-4F36-AE0E-7F4F9BC8E1B1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4" creationId="{7CF5065D-F64C-4712-949A-2053D0236DAC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5" creationId="{2ABC3F55-8EA1-4817-8A70-4515B3C5E20B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6" creationId="{0CD99B40-6CA8-4789-9ADE-A442ABE4A3D3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7" creationId="{16C75727-2092-4BB1-8E11-423ADC17FFAE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8" creationId="{CD96A39C-AFB1-4437-8BB7-21D9B58C5753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39" creationId="{CAC3DF5F-0387-4F81-850B-8816456A48DD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0" creationId="{3671A805-A524-4D6D-8C94-64DFD3301082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1" creationId="{98F40DDD-2304-4CAB-9E5F-E688731A0949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2" creationId="{437B0F32-5845-472E-9299-D8A3A3DF7D9F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3" creationId="{444C1B54-3CBF-41B2-9815-CB8FD0B24560}"/>
          </ac:inkMkLst>
        </pc:inkChg>
        <pc:inkChg chg="add del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4" creationId="{3934A075-44E9-493A-96E0-B0BD02F65158}"/>
          </ac:inkMkLst>
        </pc:inkChg>
        <pc:inkChg chg="add">
          <ac:chgData name="Viet Anh Nguyen" userId="b95f61ff061388d5" providerId="LiveId" clId="{24A680D2-1B1E-4097-BCEC-C24467318975}" dt="2022-02-23T07:07:20.560" v="2511"/>
          <ac:inkMkLst>
            <pc:docMk/>
            <pc:sldMk cId="471272508" sldId="262"/>
            <ac:inkMk id="45" creationId="{E9DF8F39-5154-4E76-95A9-B615033D88BB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46" creationId="{12BD317E-A475-468A-A628-3D9EA8D2F203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47" creationId="{EB9430FA-91AB-489C-AC5F-0C46C9DDF99B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48" creationId="{4AA9BF4D-F832-40D7-9968-F2BA664A4F85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49" creationId="{0416022B-F997-454D-B398-752A8255BEDD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0" creationId="{1B22FA8F-B336-492C-A1D0-75E9D730495B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1" creationId="{036D4F3F-B141-4221-B0ED-2658DAB1DCFA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2" creationId="{DF785B2E-2276-4559-AAA3-086E01BFE0E7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3" creationId="{7EBD6D8D-8CED-4870-B522-473A17CC0862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4" creationId="{0D6FAC11-F898-4DE2-A055-FB23D77742E4}"/>
          </ac:inkMkLst>
        </pc:inkChg>
        <pc:inkChg chg="add del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5" creationId="{C85D0904-991A-497D-B13B-B20F0C260CC9}"/>
          </ac:inkMkLst>
        </pc:inkChg>
        <pc:inkChg chg="add">
          <ac:chgData name="Viet Anh Nguyen" userId="b95f61ff061388d5" providerId="LiveId" clId="{24A680D2-1B1E-4097-BCEC-C24467318975}" dt="2022-02-23T07:08:37.121" v="2522"/>
          <ac:inkMkLst>
            <pc:docMk/>
            <pc:sldMk cId="471272508" sldId="262"/>
            <ac:inkMk id="56" creationId="{4D5F10B2-A7D6-4CDD-A892-12E25220706E}"/>
          </ac:inkMkLst>
        </pc:inkChg>
      </pc:sldChg>
      <pc:sldChg chg="addSp delSp modSp mod">
        <pc:chgData name="Viet Anh Nguyen" userId="b95f61ff061388d5" providerId="LiveId" clId="{24A680D2-1B1E-4097-BCEC-C24467318975}" dt="2022-02-23T07:05:30.885" v="2467"/>
        <pc:sldMkLst>
          <pc:docMk/>
          <pc:sldMk cId="1340316008" sldId="263"/>
        </pc:sldMkLst>
        <pc:picChg chg="mod">
          <ac:chgData name="Viet Anh Nguyen" userId="b95f61ff061388d5" providerId="LiveId" clId="{24A680D2-1B1E-4097-BCEC-C24467318975}" dt="2022-02-23T07:04:49.208" v="2450" actId="14100"/>
          <ac:picMkLst>
            <pc:docMk/>
            <pc:sldMk cId="1340316008" sldId="263"/>
            <ac:picMk id="2" creationId="{43D6A04B-DAAF-49E2-A3A0-2E201277851C}"/>
          </ac:picMkLst>
        </pc:picChg>
        <pc:inkChg chg="add">
          <ac:chgData name="Viet Anh Nguyen" userId="b95f61ff061388d5" providerId="LiveId" clId="{24A680D2-1B1E-4097-BCEC-C24467318975}" dt="2022-02-23T07:05:10.616" v="2451" actId="9405"/>
          <ac:inkMkLst>
            <pc:docMk/>
            <pc:sldMk cId="1340316008" sldId="263"/>
            <ac:inkMk id="3" creationId="{612E94C6-3A82-42A1-9AE4-12E5F3AA5A1C}"/>
          </ac:inkMkLst>
        </pc:inkChg>
        <pc:inkChg chg="add">
          <ac:chgData name="Viet Anh Nguyen" userId="b95f61ff061388d5" providerId="LiveId" clId="{24A680D2-1B1E-4097-BCEC-C24467318975}" dt="2022-02-23T07:05:11.094" v="2452" actId="9405"/>
          <ac:inkMkLst>
            <pc:docMk/>
            <pc:sldMk cId="1340316008" sldId="263"/>
            <ac:inkMk id="4" creationId="{757384BF-2B97-4C2E-8623-2A13E5538ADC}"/>
          </ac:inkMkLst>
        </pc:inkChg>
        <pc:inkChg chg="add del">
          <ac:chgData name="Viet Anh Nguyen" userId="b95f61ff061388d5" providerId="LiveId" clId="{24A680D2-1B1E-4097-BCEC-C24467318975}" dt="2022-02-23T07:05:28.147" v="2462"/>
          <ac:inkMkLst>
            <pc:docMk/>
            <pc:sldMk cId="1340316008" sldId="263"/>
            <ac:inkMk id="5" creationId="{98E84D1C-7047-416D-BE35-7C8B7EF6AC38}"/>
          </ac:inkMkLst>
        </pc:inkChg>
        <pc:inkChg chg="add del">
          <ac:chgData name="Viet Anh Nguyen" userId="b95f61ff061388d5" providerId="LiveId" clId="{24A680D2-1B1E-4097-BCEC-C24467318975}" dt="2022-02-23T07:05:26.284" v="2457"/>
          <ac:inkMkLst>
            <pc:docMk/>
            <pc:sldMk cId="1340316008" sldId="263"/>
            <ac:inkMk id="6" creationId="{DAA0C150-4DEE-4272-8635-7B56F0D41902}"/>
          </ac:inkMkLst>
        </pc:inkChg>
        <pc:inkChg chg="add del">
          <ac:chgData name="Viet Anh Nguyen" userId="b95f61ff061388d5" providerId="LiveId" clId="{24A680D2-1B1E-4097-BCEC-C24467318975}" dt="2022-02-23T07:05:26.284" v="2457"/>
          <ac:inkMkLst>
            <pc:docMk/>
            <pc:sldMk cId="1340316008" sldId="263"/>
            <ac:inkMk id="7" creationId="{DC80BAF7-9CBD-4AF6-81FF-B7538D0D1CB5}"/>
          </ac:inkMkLst>
        </pc:inkChg>
        <pc:inkChg chg="add del">
          <ac:chgData name="Viet Anh Nguyen" userId="b95f61ff061388d5" providerId="LiveId" clId="{24A680D2-1B1E-4097-BCEC-C24467318975}" dt="2022-02-23T07:05:26.284" v="2457"/>
          <ac:inkMkLst>
            <pc:docMk/>
            <pc:sldMk cId="1340316008" sldId="263"/>
            <ac:inkMk id="8" creationId="{7814E53E-B083-4B4B-B37A-89A387A6FF1C}"/>
          </ac:inkMkLst>
        </pc:inkChg>
        <pc:inkChg chg="add">
          <ac:chgData name="Viet Anh Nguyen" userId="b95f61ff061388d5" providerId="LiveId" clId="{24A680D2-1B1E-4097-BCEC-C24467318975}" dt="2022-02-23T07:05:26.284" v="2457"/>
          <ac:inkMkLst>
            <pc:docMk/>
            <pc:sldMk cId="1340316008" sldId="263"/>
            <ac:inkMk id="9" creationId="{4EC8B7CF-E0DA-4AD0-9C9E-D2BF29E1807D}"/>
          </ac:inkMkLst>
        </pc:inkChg>
        <pc:inkChg chg="add del">
          <ac:chgData name="Viet Anh Nguyen" userId="b95f61ff061388d5" providerId="LiveId" clId="{24A680D2-1B1E-4097-BCEC-C24467318975}" dt="2022-02-23T07:05:28.147" v="2462"/>
          <ac:inkMkLst>
            <pc:docMk/>
            <pc:sldMk cId="1340316008" sldId="263"/>
            <ac:inkMk id="10" creationId="{7A4D29DF-74D8-4FF0-BCFC-BB585A2FB51F}"/>
          </ac:inkMkLst>
        </pc:inkChg>
        <pc:inkChg chg="add del">
          <ac:chgData name="Viet Anh Nguyen" userId="b95f61ff061388d5" providerId="LiveId" clId="{24A680D2-1B1E-4097-BCEC-C24467318975}" dt="2022-02-23T07:05:28.147" v="2462"/>
          <ac:inkMkLst>
            <pc:docMk/>
            <pc:sldMk cId="1340316008" sldId="263"/>
            <ac:inkMk id="11" creationId="{E1A5986D-A9A8-46F5-82B9-10CD4CD6E26C}"/>
          </ac:inkMkLst>
        </pc:inkChg>
        <pc:inkChg chg="add del">
          <ac:chgData name="Viet Anh Nguyen" userId="b95f61ff061388d5" providerId="LiveId" clId="{24A680D2-1B1E-4097-BCEC-C24467318975}" dt="2022-02-23T07:05:28.147" v="2462"/>
          <ac:inkMkLst>
            <pc:docMk/>
            <pc:sldMk cId="1340316008" sldId="263"/>
            <ac:inkMk id="12" creationId="{520095AC-26D2-4776-8BA9-E69093AC2859}"/>
          </ac:inkMkLst>
        </pc:inkChg>
        <pc:inkChg chg="add del">
          <ac:chgData name="Viet Anh Nguyen" userId="b95f61ff061388d5" providerId="LiveId" clId="{24A680D2-1B1E-4097-BCEC-C24467318975}" dt="2022-02-23T07:05:28.147" v="2462"/>
          <ac:inkMkLst>
            <pc:docMk/>
            <pc:sldMk cId="1340316008" sldId="263"/>
            <ac:inkMk id="13" creationId="{C6A88D83-9529-47A0-A07F-69B9D16E317B}"/>
          </ac:inkMkLst>
        </pc:inkChg>
        <pc:inkChg chg="add del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4" creationId="{827AD74F-2ECF-4CF9-B18B-A7A2F0A2A221}"/>
          </ac:inkMkLst>
        </pc:inkChg>
        <pc:inkChg chg="add del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5" creationId="{8D6AA5A6-DAE6-43FE-B2D8-B5661E566B1E}"/>
          </ac:inkMkLst>
        </pc:inkChg>
        <pc:inkChg chg="add del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6" creationId="{939BE6CF-4CA5-4CAB-A361-75A1B623E90A}"/>
          </ac:inkMkLst>
        </pc:inkChg>
        <pc:inkChg chg="add del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7" creationId="{A873B07F-ACEC-4821-AC52-E33F957B401F}"/>
          </ac:inkMkLst>
        </pc:inkChg>
        <pc:inkChg chg="add del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8" creationId="{6FAD2E91-D2FC-4C5D-BB78-B3A1E6BD219C}"/>
          </ac:inkMkLst>
        </pc:inkChg>
        <pc:inkChg chg="add">
          <ac:chgData name="Viet Anh Nguyen" userId="b95f61ff061388d5" providerId="LiveId" clId="{24A680D2-1B1E-4097-BCEC-C24467318975}" dt="2022-02-23T07:05:30.885" v="2467"/>
          <ac:inkMkLst>
            <pc:docMk/>
            <pc:sldMk cId="1340316008" sldId="263"/>
            <ac:inkMk id="19" creationId="{0DA857A1-CEE8-49E3-B3A5-45B2FE979C3B}"/>
          </ac:inkMkLst>
        </pc:inkChg>
      </pc:sldChg>
      <pc:sldChg chg="addSp delSp modSp mod">
        <pc:chgData name="Viet Anh Nguyen" userId="b95f61ff061388d5" providerId="LiveId" clId="{24A680D2-1B1E-4097-BCEC-C24467318975}" dt="2022-02-23T07:14:01.556" v="2662"/>
        <pc:sldMkLst>
          <pc:docMk/>
          <pc:sldMk cId="3665323561" sldId="269"/>
        </pc:sldMkLst>
        <pc:picChg chg="mod">
          <ac:chgData name="Viet Anh Nguyen" userId="b95f61ff061388d5" providerId="LiveId" clId="{24A680D2-1B1E-4097-BCEC-C24467318975}" dt="2022-02-23T07:10:19.769" v="2585" actId="14100"/>
          <ac:picMkLst>
            <pc:docMk/>
            <pc:sldMk cId="3665323561" sldId="269"/>
            <ac:picMk id="2" creationId="{CC8B3E69-ED4B-4509-A136-93BFF6A58892}"/>
          </ac:picMkLst>
        </pc:picChg>
        <pc:inkChg chg="add del">
          <ac:chgData name="Viet Anh Nguyen" userId="b95f61ff061388d5" providerId="LiveId" clId="{24A680D2-1B1E-4097-BCEC-C24467318975}" dt="2022-02-23T07:10:48.245" v="2588"/>
          <ac:inkMkLst>
            <pc:docMk/>
            <pc:sldMk cId="3665323561" sldId="269"/>
            <ac:inkMk id="3" creationId="{12CB423B-9E4B-4EF0-81B1-51BD486CEAA6}"/>
          </ac:inkMkLst>
        </pc:inkChg>
        <pc:inkChg chg="add del">
          <ac:chgData name="Viet Anh Nguyen" userId="b95f61ff061388d5" providerId="LiveId" clId="{24A680D2-1B1E-4097-BCEC-C24467318975}" dt="2022-02-23T07:10:48.245" v="2588"/>
          <ac:inkMkLst>
            <pc:docMk/>
            <pc:sldMk cId="3665323561" sldId="269"/>
            <ac:inkMk id="4" creationId="{62DDFCF2-3D9E-4126-A69B-E4D135657E2B}"/>
          </ac:inkMkLst>
        </pc:inkChg>
        <pc:inkChg chg="add del">
          <ac:chgData name="Viet Anh Nguyen" userId="b95f61ff061388d5" providerId="LiveId" clId="{24A680D2-1B1E-4097-BCEC-C24467318975}" dt="2022-02-23T07:10:57.680" v="2589"/>
          <ac:inkMkLst>
            <pc:docMk/>
            <pc:sldMk cId="3665323561" sldId="269"/>
            <ac:inkMk id="5" creationId="{95D4B7D6-807D-462A-8601-39C1D3B15842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6" creationId="{5D734DB6-78DA-472B-B58A-0312C0041968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7" creationId="{106CFEE6-8D71-4297-96E6-153ABD2DFC0F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8" creationId="{0E3DA509-5D8C-461D-83E6-3723885BB52A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9" creationId="{B45E6719-34B3-4830-B70E-18516F44BBA3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10" creationId="{95B110DE-CAFA-47A6-B91C-455933B30A82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11" creationId="{C88EFB3B-4AAA-410E-8FFC-98F2978286AD}"/>
          </ac:inkMkLst>
        </pc:inkChg>
        <pc:inkChg chg="add del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12" creationId="{A82C46FB-07EA-46B3-A244-F577A4DFB732}"/>
          </ac:inkMkLst>
        </pc:inkChg>
        <pc:inkChg chg="add del">
          <ac:chgData name="Viet Anh Nguyen" userId="b95f61ff061388d5" providerId="LiveId" clId="{24A680D2-1B1E-4097-BCEC-C24467318975}" dt="2022-02-23T07:11:05.080" v="2599"/>
          <ac:inkMkLst>
            <pc:docMk/>
            <pc:sldMk cId="3665323561" sldId="269"/>
            <ac:inkMk id="13" creationId="{D8B9657A-0A85-4E8A-8319-3802C6D6E250}"/>
          </ac:inkMkLst>
        </pc:inkChg>
        <pc:inkChg chg="add">
          <ac:chgData name="Viet Anh Nguyen" userId="b95f61ff061388d5" providerId="LiveId" clId="{24A680D2-1B1E-4097-BCEC-C24467318975}" dt="2022-02-23T07:11:03.745" v="2597"/>
          <ac:inkMkLst>
            <pc:docMk/>
            <pc:sldMk cId="3665323561" sldId="269"/>
            <ac:inkMk id="14" creationId="{E77747C2-1A2B-4784-BC48-9F9BE80CCE2B}"/>
          </ac:inkMkLst>
        </pc:inkChg>
        <pc:inkChg chg="add del">
          <ac:chgData name="Viet Anh Nguyen" userId="b95f61ff061388d5" providerId="LiveId" clId="{24A680D2-1B1E-4097-BCEC-C24467318975}" dt="2022-02-23T07:11:05.080" v="2599"/>
          <ac:inkMkLst>
            <pc:docMk/>
            <pc:sldMk cId="3665323561" sldId="269"/>
            <ac:inkMk id="15" creationId="{47AB4B77-942A-4DFF-803E-42CE6A561FEE}"/>
          </ac:inkMkLst>
        </pc:inkChg>
        <pc:inkChg chg="add">
          <ac:chgData name="Viet Anh Nguyen" userId="b95f61ff061388d5" providerId="LiveId" clId="{24A680D2-1B1E-4097-BCEC-C24467318975}" dt="2022-02-23T07:11:05.080" v="2599"/>
          <ac:inkMkLst>
            <pc:docMk/>
            <pc:sldMk cId="3665323561" sldId="269"/>
            <ac:inkMk id="16" creationId="{A21E9B5C-A330-43F5-B731-A1C6FF32CCF8}"/>
          </ac:inkMkLst>
        </pc:inkChg>
        <pc:inkChg chg="add del">
          <ac:chgData name="Viet Anh Nguyen" userId="b95f61ff061388d5" providerId="LiveId" clId="{24A680D2-1B1E-4097-BCEC-C24467318975}" dt="2022-02-23T07:11:10.271" v="2602"/>
          <ac:inkMkLst>
            <pc:docMk/>
            <pc:sldMk cId="3665323561" sldId="269"/>
            <ac:inkMk id="17" creationId="{8D6DCF5E-254E-4A49-B60C-4FEFFA635A1D}"/>
          </ac:inkMkLst>
        </pc:inkChg>
        <pc:inkChg chg="add del">
          <ac:chgData name="Viet Anh Nguyen" userId="b95f61ff061388d5" providerId="LiveId" clId="{24A680D2-1B1E-4097-BCEC-C24467318975}" dt="2022-02-23T07:11:10.271" v="2602"/>
          <ac:inkMkLst>
            <pc:docMk/>
            <pc:sldMk cId="3665323561" sldId="269"/>
            <ac:inkMk id="18" creationId="{6B1B6F47-3064-4C64-AF50-E943FD12B94F}"/>
          </ac:inkMkLst>
        </pc:inkChg>
        <pc:inkChg chg="add del">
          <ac:chgData name="Viet Anh Nguyen" userId="b95f61ff061388d5" providerId="LiveId" clId="{24A680D2-1B1E-4097-BCEC-C24467318975}" dt="2022-02-23T07:11:11.249" v="2604"/>
          <ac:inkMkLst>
            <pc:docMk/>
            <pc:sldMk cId="3665323561" sldId="269"/>
            <ac:inkMk id="19" creationId="{76C1AE75-8BC1-4AC8-8487-E8367A96B8CD}"/>
          </ac:inkMkLst>
        </pc:inkChg>
        <pc:inkChg chg="add del">
          <ac:chgData name="Viet Anh Nguyen" userId="b95f61ff061388d5" providerId="LiveId" clId="{24A680D2-1B1E-4097-BCEC-C24467318975}" dt="2022-02-23T07:11:11.249" v="2604"/>
          <ac:inkMkLst>
            <pc:docMk/>
            <pc:sldMk cId="3665323561" sldId="269"/>
            <ac:inkMk id="20" creationId="{9281C9E1-213F-4134-9BD8-3C32462B4F94}"/>
          </ac:inkMkLst>
        </pc:inkChg>
        <pc:inkChg chg="add del">
          <ac:chgData name="Viet Anh Nguyen" userId="b95f61ff061388d5" providerId="LiveId" clId="{24A680D2-1B1E-4097-BCEC-C24467318975}" dt="2022-02-23T07:11:13.751" v="2608"/>
          <ac:inkMkLst>
            <pc:docMk/>
            <pc:sldMk cId="3665323561" sldId="269"/>
            <ac:inkMk id="21" creationId="{60FC2282-7074-49C6-ACDB-610A236AC475}"/>
          </ac:inkMkLst>
        </pc:inkChg>
        <pc:inkChg chg="add del">
          <ac:chgData name="Viet Anh Nguyen" userId="b95f61ff061388d5" providerId="LiveId" clId="{24A680D2-1B1E-4097-BCEC-C24467318975}" dt="2022-02-23T07:11:13.751" v="2608"/>
          <ac:inkMkLst>
            <pc:docMk/>
            <pc:sldMk cId="3665323561" sldId="269"/>
            <ac:inkMk id="22" creationId="{F4E81121-77D4-4D08-97AE-3A386D0D98FE}"/>
          </ac:inkMkLst>
        </pc:inkChg>
        <pc:inkChg chg="add del">
          <ac:chgData name="Viet Anh Nguyen" userId="b95f61ff061388d5" providerId="LiveId" clId="{24A680D2-1B1E-4097-BCEC-C24467318975}" dt="2022-02-23T07:11:13.751" v="2608"/>
          <ac:inkMkLst>
            <pc:docMk/>
            <pc:sldMk cId="3665323561" sldId="269"/>
            <ac:inkMk id="23" creationId="{64F72212-1710-4CF0-8D76-C3A55D08865C}"/>
          </ac:inkMkLst>
        </pc:inkChg>
        <pc:inkChg chg="add del">
          <ac:chgData name="Viet Anh Nguyen" userId="b95f61ff061388d5" providerId="LiveId" clId="{24A680D2-1B1E-4097-BCEC-C24467318975}" dt="2022-02-23T07:11:13.751" v="2608"/>
          <ac:inkMkLst>
            <pc:docMk/>
            <pc:sldMk cId="3665323561" sldId="269"/>
            <ac:inkMk id="24" creationId="{66C3C4D1-A39E-46D0-B86B-1AB5D61B8CB3}"/>
          </ac:inkMkLst>
        </pc:inkChg>
        <pc:inkChg chg="add">
          <ac:chgData name="Viet Anh Nguyen" userId="b95f61ff061388d5" providerId="LiveId" clId="{24A680D2-1B1E-4097-BCEC-C24467318975}" dt="2022-02-23T07:11:13.751" v="2608"/>
          <ac:inkMkLst>
            <pc:docMk/>
            <pc:sldMk cId="3665323561" sldId="269"/>
            <ac:inkMk id="25" creationId="{5E02FC33-D540-4B30-8CF7-A91D885C710A}"/>
          </ac:inkMkLst>
        </pc:inkChg>
        <pc:inkChg chg="add">
          <ac:chgData name="Viet Anh Nguyen" userId="b95f61ff061388d5" providerId="LiveId" clId="{24A680D2-1B1E-4097-BCEC-C24467318975}" dt="2022-02-23T07:11:16.730" v="2609" actId="9405"/>
          <ac:inkMkLst>
            <pc:docMk/>
            <pc:sldMk cId="3665323561" sldId="269"/>
            <ac:inkMk id="26" creationId="{BD791FE7-5319-45FC-8E44-A855B78DA3E7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27" creationId="{0EDFD3CF-8403-4A64-B50D-E2F9E69CB4A7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28" creationId="{B8B29266-7645-4920-A21E-B11034334809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29" creationId="{97B9E852-980C-4FB6-B6B7-CC94AEA43580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30" creationId="{B3BB68C7-AA1F-4080-8069-7F01B85D1D2D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31" creationId="{43C4F5A7-D484-49B9-9949-42284F04F749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32" creationId="{A5998F7A-B96D-4AAE-9B86-6A26C6FD1792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33" creationId="{5FBF6444-FD02-4658-AC24-2DFB96343925}"/>
          </ac:inkMkLst>
        </pc:inkChg>
        <pc:inkChg chg="add del">
          <ac:chgData name="Viet Anh Nguyen" userId="b95f61ff061388d5" providerId="LiveId" clId="{24A680D2-1B1E-4097-BCEC-C24467318975}" dt="2022-02-23T07:12:41.214" v="2618"/>
          <ac:inkMkLst>
            <pc:docMk/>
            <pc:sldMk cId="3665323561" sldId="269"/>
            <ac:inkMk id="34" creationId="{2119920A-839B-4F8D-A3F4-FE7DD5C641D1}"/>
          </ac:inkMkLst>
        </pc:inkChg>
        <pc:inkChg chg="add del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35" creationId="{F5803088-7D59-4744-88B8-E85DD7748D0E}"/>
          </ac:inkMkLst>
        </pc:inkChg>
        <pc:inkChg chg="add del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36" creationId="{02BA67FE-E3AB-4816-91DD-6EFB621A96F0}"/>
          </ac:inkMkLst>
        </pc:inkChg>
        <pc:inkChg chg="add del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37" creationId="{77043371-BC4C-4D55-B0CE-CB1B7D031648}"/>
          </ac:inkMkLst>
        </pc:inkChg>
        <pc:inkChg chg="add del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38" creationId="{E525D671-1F90-439E-AFAE-6DF32126CAF3}"/>
          </ac:inkMkLst>
        </pc:inkChg>
        <pc:inkChg chg="add del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39" creationId="{FF58323B-984F-4578-92FE-13AE47BC1E73}"/>
          </ac:inkMkLst>
        </pc:inkChg>
        <pc:inkChg chg="add">
          <ac:chgData name="Viet Anh Nguyen" userId="b95f61ff061388d5" providerId="LiveId" clId="{24A680D2-1B1E-4097-BCEC-C24467318975}" dt="2022-02-23T07:12:42.854" v="2623"/>
          <ac:inkMkLst>
            <pc:docMk/>
            <pc:sldMk cId="3665323561" sldId="269"/>
            <ac:inkMk id="40" creationId="{0E9AD11C-B623-4287-89A4-A2B08B4F39B3}"/>
          </ac:inkMkLst>
        </pc:inkChg>
        <pc:inkChg chg="add">
          <ac:chgData name="Viet Anh Nguyen" userId="b95f61ff061388d5" providerId="LiveId" clId="{24A680D2-1B1E-4097-BCEC-C24467318975}" dt="2022-02-23T07:12:45.009" v="2624" actId="9405"/>
          <ac:inkMkLst>
            <pc:docMk/>
            <pc:sldMk cId="3665323561" sldId="269"/>
            <ac:inkMk id="41" creationId="{D8C5636E-6B7E-4D1C-9B30-50005B3397C7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2" creationId="{ED6DA403-EEE0-46E4-BFE4-1CB8633795EE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3" creationId="{D2D14DFF-5B99-4732-BA5E-844141FA0253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4" creationId="{608D9F9B-6510-46EB-BAC0-D042C0560C9B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5" creationId="{8040F151-DD99-4FB3-8659-BD152C2B8BCC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6" creationId="{634103C3-6E6B-4A63-AF6B-BA6C5702BF59}"/>
          </ac:inkMkLst>
        </pc:inkChg>
        <pc:inkChg chg="add del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7" creationId="{309FF211-79AB-4A41-BB8A-74001BEB4E73}"/>
          </ac:inkMkLst>
        </pc:inkChg>
        <pc:inkChg chg="add">
          <ac:chgData name="Viet Anh Nguyen" userId="b95f61ff061388d5" providerId="LiveId" clId="{24A680D2-1B1E-4097-BCEC-C24467318975}" dt="2022-02-23T07:12:48.695" v="2631"/>
          <ac:inkMkLst>
            <pc:docMk/>
            <pc:sldMk cId="3665323561" sldId="269"/>
            <ac:inkMk id="48" creationId="{1BEC272F-258F-4A9D-A58B-CB6B3DACE444}"/>
          </ac:inkMkLst>
        </pc:inkChg>
        <pc:inkChg chg="add">
          <ac:chgData name="Viet Anh Nguyen" userId="b95f61ff061388d5" providerId="LiveId" clId="{24A680D2-1B1E-4097-BCEC-C24467318975}" dt="2022-02-23T07:12:49.400" v="2632" actId="9405"/>
          <ac:inkMkLst>
            <pc:docMk/>
            <pc:sldMk cId="3665323561" sldId="269"/>
            <ac:inkMk id="49" creationId="{39279B07-A86A-4053-B09D-53EA994C5ACD}"/>
          </ac:inkMkLst>
        </pc:inkChg>
        <pc:inkChg chg="add del">
          <ac:chgData name="Viet Anh Nguyen" userId="b95f61ff061388d5" providerId="LiveId" clId="{24A680D2-1B1E-4097-BCEC-C24467318975}" dt="2022-02-23T07:12:54.590" v="2635"/>
          <ac:inkMkLst>
            <pc:docMk/>
            <pc:sldMk cId="3665323561" sldId="269"/>
            <ac:inkMk id="50" creationId="{E58FD915-DA43-4E2A-8C58-F72EB1A2006A}"/>
          </ac:inkMkLst>
        </pc:inkChg>
        <pc:inkChg chg="add del">
          <ac:chgData name="Viet Anh Nguyen" userId="b95f61ff061388d5" providerId="LiveId" clId="{24A680D2-1B1E-4097-BCEC-C24467318975}" dt="2022-02-23T07:12:54.590" v="2635"/>
          <ac:inkMkLst>
            <pc:docMk/>
            <pc:sldMk cId="3665323561" sldId="269"/>
            <ac:inkMk id="51" creationId="{4669BC7F-F4AF-4C0B-A2EA-BC1EA4495FBA}"/>
          </ac:inkMkLst>
        </pc:inkChg>
        <pc:inkChg chg="add">
          <ac:chgData name="Viet Anh Nguyen" userId="b95f61ff061388d5" providerId="LiveId" clId="{24A680D2-1B1E-4097-BCEC-C24467318975}" dt="2022-02-23T07:12:54.590" v="2635"/>
          <ac:inkMkLst>
            <pc:docMk/>
            <pc:sldMk cId="3665323561" sldId="269"/>
            <ac:inkMk id="52" creationId="{220D0F4C-61D4-411C-BFD9-EDEFA9E088C3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3" creationId="{67FC9DCC-ACEE-484B-A928-CC39044C72BB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4" creationId="{068DAE24-01FC-4B52-B906-6830B8D5AFA2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5" creationId="{5928AEB8-6052-438A-9820-1CC48A804668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6" creationId="{61763267-81F1-408C-BAF5-8EB275562D67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7" creationId="{CAF2C902-F419-42A0-94B6-762C8C5B3012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8" creationId="{E1F2F98A-7CBA-4AF0-AA5E-C5CBE85AC884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59" creationId="{A1CB558D-04F3-4CBD-A51D-2C5359E5ABAE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60" creationId="{A794D9E0-AE1A-4C3A-8490-4DCB1233C5E7}"/>
          </ac:inkMkLst>
        </pc:inkChg>
        <pc:inkChg chg="add del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61" creationId="{98ACE5C1-DB71-40E4-9825-6D206A420029}"/>
          </ac:inkMkLst>
        </pc:inkChg>
        <pc:inkChg chg="add">
          <ac:chgData name="Viet Anh Nguyen" userId="b95f61ff061388d5" providerId="LiveId" clId="{24A680D2-1B1E-4097-BCEC-C24467318975}" dt="2022-02-23T07:12:58.376" v="2645"/>
          <ac:inkMkLst>
            <pc:docMk/>
            <pc:sldMk cId="3665323561" sldId="269"/>
            <ac:inkMk id="62" creationId="{E25772D8-1CAB-4825-B20C-17937F81EC6A}"/>
          </ac:inkMkLst>
        </pc:inkChg>
        <pc:inkChg chg="add del">
          <ac:chgData name="Viet Anh Nguyen" userId="b95f61ff061388d5" providerId="LiveId" clId="{24A680D2-1B1E-4097-BCEC-C24467318975}" dt="2022-02-23T07:13:34.331" v="2650"/>
          <ac:inkMkLst>
            <pc:docMk/>
            <pc:sldMk cId="3665323561" sldId="269"/>
            <ac:inkMk id="63" creationId="{1B21FA40-0E0B-45AD-B399-C015BFE01215}"/>
          </ac:inkMkLst>
        </pc:inkChg>
        <pc:inkChg chg="add del">
          <ac:chgData name="Viet Anh Nguyen" userId="b95f61ff061388d5" providerId="LiveId" clId="{24A680D2-1B1E-4097-BCEC-C24467318975}" dt="2022-02-23T07:13:34.331" v="2650"/>
          <ac:inkMkLst>
            <pc:docMk/>
            <pc:sldMk cId="3665323561" sldId="269"/>
            <ac:inkMk id="64" creationId="{D7D9B11C-51CE-48F7-9E28-9B9BACD16DCA}"/>
          </ac:inkMkLst>
        </pc:inkChg>
        <pc:inkChg chg="add del">
          <ac:chgData name="Viet Anh Nguyen" userId="b95f61ff061388d5" providerId="LiveId" clId="{24A680D2-1B1E-4097-BCEC-C24467318975}" dt="2022-02-23T07:13:34.331" v="2650"/>
          <ac:inkMkLst>
            <pc:docMk/>
            <pc:sldMk cId="3665323561" sldId="269"/>
            <ac:inkMk id="65" creationId="{C7FA5659-4FD7-42D3-8F5E-52DD8865CECB}"/>
          </ac:inkMkLst>
        </pc:inkChg>
        <pc:inkChg chg="add">
          <ac:chgData name="Viet Anh Nguyen" userId="b95f61ff061388d5" providerId="LiveId" clId="{24A680D2-1B1E-4097-BCEC-C24467318975}" dt="2022-02-23T07:13:33.597" v="2649" actId="9405"/>
          <ac:inkMkLst>
            <pc:docMk/>
            <pc:sldMk cId="3665323561" sldId="269"/>
            <ac:inkMk id="66" creationId="{0FE3C6C7-8DCE-4BCE-9671-3E2FDCACE119}"/>
          </ac:inkMkLst>
        </pc:inkChg>
        <pc:inkChg chg="add">
          <ac:chgData name="Viet Anh Nguyen" userId="b95f61ff061388d5" providerId="LiveId" clId="{24A680D2-1B1E-4097-BCEC-C24467318975}" dt="2022-02-23T07:13:34.331" v="2650"/>
          <ac:inkMkLst>
            <pc:docMk/>
            <pc:sldMk cId="3665323561" sldId="269"/>
            <ac:inkMk id="67" creationId="{85804C53-B4FE-4CE7-8FB4-6B1153F8A0F5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68" creationId="{07470942-319D-4ACE-804E-5515B96343E9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69" creationId="{E4E1B76E-3B5B-48C9-AA1F-3895725AB79A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0" creationId="{ACD1FF38-616B-498A-93B9-AA98CF025434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1" creationId="{1F0A0BE2-B7D6-416E-9B1F-498F2506ECB8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2" creationId="{661A84EF-92F5-46BD-A1D6-B2676CDB05DC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3" creationId="{99508330-4943-48FC-8010-68B0DF2D678F}"/>
          </ac:inkMkLst>
        </pc:inkChg>
        <pc:inkChg chg="add del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4" creationId="{A1F11F74-34D2-4DD8-A674-179DF03103BB}"/>
          </ac:inkMkLst>
        </pc:inkChg>
        <pc:inkChg chg="add">
          <ac:chgData name="Viet Anh Nguyen" userId="b95f61ff061388d5" providerId="LiveId" clId="{24A680D2-1B1E-4097-BCEC-C24467318975}" dt="2022-02-23T07:13:38.321" v="2658"/>
          <ac:inkMkLst>
            <pc:docMk/>
            <pc:sldMk cId="3665323561" sldId="269"/>
            <ac:inkMk id="75" creationId="{56FA0DB2-9E70-4608-921B-61C52D3E28C0}"/>
          </ac:inkMkLst>
        </pc:inkChg>
        <pc:inkChg chg="add del">
          <ac:chgData name="Viet Anh Nguyen" userId="b95f61ff061388d5" providerId="LiveId" clId="{24A680D2-1B1E-4097-BCEC-C24467318975}" dt="2022-02-23T07:14:01.556" v="2662"/>
          <ac:inkMkLst>
            <pc:docMk/>
            <pc:sldMk cId="3665323561" sldId="269"/>
            <ac:inkMk id="76" creationId="{6320EF8C-8FF0-4973-8058-4D6AB1740CFA}"/>
          </ac:inkMkLst>
        </pc:inkChg>
        <pc:inkChg chg="add del">
          <ac:chgData name="Viet Anh Nguyen" userId="b95f61ff061388d5" providerId="LiveId" clId="{24A680D2-1B1E-4097-BCEC-C24467318975}" dt="2022-02-23T07:14:01.556" v="2662"/>
          <ac:inkMkLst>
            <pc:docMk/>
            <pc:sldMk cId="3665323561" sldId="269"/>
            <ac:inkMk id="77" creationId="{B63B1DFC-CF81-4398-B74B-7A2BF13350AD}"/>
          </ac:inkMkLst>
        </pc:inkChg>
        <pc:inkChg chg="add del">
          <ac:chgData name="Viet Anh Nguyen" userId="b95f61ff061388d5" providerId="LiveId" clId="{24A680D2-1B1E-4097-BCEC-C24467318975}" dt="2022-02-23T07:14:01.556" v="2662"/>
          <ac:inkMkLst>
            <pc:docMk/>
            <pc:sldMk cId="3665323561" sldId="269"/>
            <ac:inkMk id="78" creationId="{B29A9537-3AED-4B64-A817-E8B7C5194E39}"/>
          </ac:inkMkLst>
        </pc:inkChg>
        <pc:inkChg chg="add">
          <ac:chgData name="Viet Anh Nguyen" userId="b95f61ff061388d5" providerId="LiveId" clId="{24A680D2-1B1E-4097-BCEC-C24467318975}" dt="2022-02-23T07:14:01.556" v="2662"/>
          <ac:inkMkLst>
            <pc:docMk/>
            <pc:sldMk cId="3665323561" sldId="269"/>
            <ac:inkMk id="79" creationId="{2284F4DD-3C0C-4885-ABEC-70A74CCD7A73}"/>
          </ac:inkMkLst>
        </pc:inkChg>
      </pc:sldChg>
      <pc:sldChg chg="addSp delSp new mod ord">
        <pc:chgData name="Viet Anh Nguyen" userId="b95f61ff061388d5" providerId="LiveId" clId="{24A680D2-1B1E-4097-BCEC-C24467318975}" dt="2022-02-23T06:09:40.043" v="146"/>
        <pc:sldMkLst>
          <pc:docMk/>
          <pc:sldMk cId="3915533031" sldId="281"/>
        </pc:sldMkLst>
        <pc:inkChg chg="add del">
          <ac:chgData name="Viet Anh Nguyen" userId="b95f61ff061388d5" providerId="LiveId" clId="{24A680D2-1B1E-4097-BCEC-C24467318975}" dt="2022-02-23T06:08:42.356" v="5"/>
          <ac:inkMkLst>
            <pc:docMk/>
            <pc:sldMk cId="3915533031" sldId="281"/>
            <ac:inkMk id="2" creationId="{27F0D7E7-986D-43E5-ACC2-F070CFB23D58}"/>
          </ac:inkMkLst>
        </pc:inkChg>
        <pc:inkChg chg="add del">
          <ac:chgData name="Viet Anh Nguyen" userId="b95f61ff061388d5" providerId="LiveId" clId="{24A680D2-1B1E-4097-BCEC-C24467318975}" dt="2022-02-23T06:08:42.356" v="5"/>
          <ac:inkMkLst>
            <pc:docMk/>
            <pc:sldMk cId="3915533031" sldId="281"/>
            <ac:inkMk id="3" creationId="{7FB7495D-DB8B-4F42-B229-BF680605BC2D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4" creationId="{60E75488-7C7D-4B45-86EA-7B0F9BD3FB73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5" creationId="{579E6C82-0E29-4C25-AB53-103743F49376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6" creationId="{CBFE7BD9-B402-4F8D-9A86-1309C4977D0C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7" creationId="{13592191-2687-4F32-B345-1F7F8EAD4596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8" creationId="{23C382AA-24AA-4F92-9324-73713BCEC636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9" creationId="{ED0420AE-4C42-4753-9038-C298DF3E214A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10" creationId="{100D25A5-E93C-4B37-AFAB-E8581567A925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11" creationId="{805947BC-80C8-4E54-9EBE-28D420285238}"/>
          </ac:inkMkLst>
        </pc:inkChg>
        <pc:inkChg chg="add del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12" creationId="{958D5C0F-4F60-40A2-9CE8-42726BE8A9D7}"/>
          </ac:inkMkLst>
        </pc:inkChg>
        <pc:inkChg chg="add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13" creationId="{75BAF4A7-431F-4E29-932A-87629426E4A1}"/>
          </ac:inkMkLst>
        </pc:inkChg>
        <pc:inkChg chg="add">
          <ac:chgData name="Viet Anh Nguyen" userId="b95f61ff061388d5" providerId="LiveId" clId="{24A680D2-1B1E-4097-BCEC-C24467318975}" dt="2022-02-23T06:08:45.668" v="14"/>
          <ac:inkMkLst>
            <pc:docMk/>
            <pc:sldMk cId="3915533031" sldId="281"/>
            <ac:inkMk id="14" creationId="{52E1E89A-78B9-49FA-AD3B-B1E2C9ED600B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15" creationId="{16312EBC-B1B3-4996-964B-4DCC7EB1C7A8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16" creationId="{56A233F6-D57A-437B-A02B-47A05A5F3A82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17" creationId="{C59E786F-9E2C-4FF8-8CF6-E94FCA944A35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18" creationId="{39B60085-5201-45E3-95C2-6B2AE8C08C8B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19" creationId="{1D5694A4-4871-42E7-A661-64F8B64AA58B}"/>
          </ac:inkMkLst>
        </pc:inkChg>
        <pc:inkChg chg="add del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20" creationId="{7BFDF580-720C-4074-BE8F-D45D3910457B}"/>
          </ac:inkMkLst>
        </pc:inkChg>
        <pc:inkChg chg="add">
          <ac:chgData name="Viet Anh Nguyen" userId="b95f61ff061388d5" providerId="LiveId" clId="{24A680D2-1B1E-4097-BCEC-C24467318975}" dt="2022-02-23T06:08:48.627" v="21"/>
          <ac:inkMkLst>
            <pc:docMk/>
            <pc:sldMk cId="3915533031" sldId="281"/>
            <ac:inkMk id="21" creationId="{CDFCBF2E-8DD9-429E-B103-47911E4F992D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2" creationId="{1165752D-D494-44B6-8ACD-F0BFCD6AEF11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3" creationId="{AEF9A3BC-1C3A-4978-98A1-8D6668E2F236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4" creationId="{B2F28DF9-0607-4FC1-BE8A-8DD406B9B463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5" creationId="{0BF5D4E3-9D77-4DBA-88C5-1ACBB86A3EE4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6" creationId="{E1116B3D-C7B6-4B54-9936-7F91E65A0AB7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7" creationId="{340EF352-FF6D-4715-9D47-D3BF2B724FB8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8" creationId="{A08CBE97-861A-4FA9-A5AD-9F7C3612E7ED}"/>
          </ac:inkMkLst>
        </pc:inkChg>
        <pc:inkChg chg="add del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29" creationId="{E611454B-C0DE-4FAF-9D53-2DDCFD450BD6}"/>
          </ac:inkMkLst>
        </pc:inkChg>
        <pc:inkChg chg="add">
          <ac:chgData name="Viet Anh Nguyen" userId="b95f61ff061388d5" providerId="LiveId" clId="{24A680D2-1B1E-4097-BCEC-C24467318975}" dt="2022-02-23T06:08:52.908" v="30"/>
          <ac:inkMkLst>
            <pc:docMk/>
            <pc:sldMk cId="3915533031" sldId="281"/>
            <ac:inkMk id="30" creationId="{19814D4F-B5E4-497E-8A5B-7C020DC24C5B}"/>
          </ac:inkMkLst>
        </pc:inkChg>
        <pc:inkChg chg="add del">
          <ac:chgData name="Viet Anh Nguyen" userId="b95f61ff061388d5" providerId="LiveId" clId="{24A680D2-1B1E-4097-BCEC-C24467318975}" dt="2022-02-23T06:08:55.371" v="34"/>
          <ac:inkMkLst>
            <pc:docMk/>
            <pc:sldMk cId="3915533031" sldId="281"/>
            <ac:inkMk id="31" creationId="{2551BB1E-9E7E-42F2-BCDB-4357F6548BF8}"/>
          </ac:inkMkLst>
        </pc:inkChg>
        <pc:inkChg chg="add del">
          <ac:chgData name="Viet Anh Nguyen" userId="b95f61ff061388d5" providerId="LiveId" clId="{24A680D2-1B1E-4097-BCEC-C24467318975}" dt="2022-02-23T06:08:55.371" v="34"/>
          <ac:inkMkLst>
            <pc:docMk/>
            <pc:sldMk cId="3915533031" sldId="281"/>
            <ac:inkMk id="32" creationId="{BE771E9B-908E-47C3-B13D-6677CA5F4239}"/>
          </ac:inkMkLst>
        </pc:inkChg>
        <pc:inkChg chg="add del">
          <ac:chgData name="Viet Anh Nguyen" userId="b95f61ff061388d5" providerId="LiveId" clId="{24A680D2-1B1E-4097-BCEC-C24467318975}" dt="2022-02-23T06:08:55.371" v="34"/>
          <ac:inkMkLst>
            <pc:docMk/>
            <pc:sldMk cId="3915533031" sldId="281"/>
            <ac:inkMk id="33" creationId="{2D9ED23B-9CA7-4CBA-96C1-C6225B662552}"/>
          </ac:inkMkLst>
        </pc:inkChg>
        <pc:inkChg chg="add del">
          <ac:chgData name="Viet Anh Nguyen" userId="b95f61ff061388d5" providerId="LiveId" clId="{24A680D2-1B1E-4097-BCEC-C24467318975}" dt="2022-02-23T06:08:57.087" v="37"/>
          <ac:inkMkLst>
            <pc:docMk/>
            <pc:sldMk cId="3915533031" sldId="281"/>
            <ac:inkMk id="34" creationId="{7B456F2C-6601-4B15-9284-693D2AC44EC1}"/>
          </ac:inkMkLst>
        </pc:inkChg>
        <pc:inkChg chg="add del">
          <ac:chgData name="Viet Anh Nguyen" userId="b95f61ff061388d5" providerId="LiveId" clId="{24A680D2-1B1E-4097-BCEC-C24467318975}" dt="2022-02-23T06:08:57.087" v="37"/>
          <ac:inkMkLst>
            <pc:docMk/>
            <pc:sldMk cId="3915533031" sldId="281"/>
            <ac:inkMk id="35" creationId="{85BB3A51-6810-4571-81F2-ADC64A7E66D7}"/>
          </ac:inkMkLst>
        </pc:inkChg>
        <pc:inkChg chg="add del">
          <ac:chgData name="Viet Anh Nguyen" userId="b95f61ff061388d5" providerId="LiveId" clId="{24A680D2-1B1E-4097-BCEC-C24467318975}" dt="2022-02-23T06:08:57.087" v="37"/>
          <ac:inkMkLst>
            <pc:docMk/>
            <pc:sldMk cId="3915533031" sldId="281"/>
            <ac:inkMk id="36" creationId="{CE8D4251-6D4C-490D-98AA-75E5B654B829}"/>
          </ac:inkMkLst>
        </pc:inkChg>
        <pc:inkChg chg="add">
          <ac:chgData name="Viet Anh Nguyen" userId="b95f61ff061388d5" providerId="LiveId" clId="{24A680D2-1B1E-4097-BCEC-C24467318975}" dt="2022-02-23T06:08:57.087" v="37"/>
          <ac:inkMkLst>
            <pc:docMk/>
            <pc:sldMk cId="3915533031" sldId="281"/>
            <ac:inkMk id="37" creationId="{F15E356E-F713-4B2C-B43D-E60FB326C20B}"/>
          </ac:inkMkLst>
        </pc:inkChg>
        <pc:inkChg chg="add del">
          <ac:chgData name="Viet Anh Nguyen" userId="b95f61ff061388d5" providerId="LiveId" clId="{24A680D2-1B1E-4097-BCEC-C24467318975}" dt="2022-02-23T06:08:58.864" v="40"/>
          <ac:inkMkLst>
            <pc:docMk/>
            <pc:sldMk cId="3915533031" sldId="281"/>
            <ac:inkMk id="38" creationId="{CC6AFEE7-E700-4A1F-940D-D3A1A0D74536}"/>
          </ac:inkMkLst>
        </pc:inkChg>
        <pc:inkChg chg="add del">
          <ac:chgData name="Viet Anh Nguyen" userId="b95f61ff061388d5" providerId="LiveId" clId="{24A680D2-1B1E-4097-BCEC-C24467318975}" dt="2022-02-23T06:08:58.864" v="40"/>
          <ac:inkMkLst>
            <pc:docMk/>
            <pc:sldMk cId="3915533031" sldId="281"/>
            <ac:inkMk id="39" creationId="{6AD063D7-2A75-4C87-92A4-A4A0D6423628}"/>
          </ac:inkMkLst>
        </pc:inkChg>
        <pc:inkChg chg="add">
          <ac:chgData name="Viet Anh Nguyen" userId="b95f61ff061388d5" providerId="LiveId" clId="{24A680D2-1B1E-4097-BCEC-C24467318975}" dt="2022-02-23T06:08:58.864" v="40"/>
          <ac:inkMkLst>
            <pc:docMk/>
            <pc:sldMk cId="3915533031" sldId="281"/>
            <ac:inkMk id="40" creationId="{B119F2B3-6B28-47ED-AF94-D55169EDAD40}"/>
          </ac:inkMkLst>
        </pc:inkChg>
        <pc:inkChg chg="add del">
          <ac:chgData name="Viet Anh Nguyen" userId="b95f61ff061388d5" providerId="LiveId" clId="{24A680D2-1B1E-4097-BCEC-C24467318975}" dt="2022-02-23T06:09:02.378" v="43"/>
          <ac:inkMkLst>
            <pc:docMk/>
            <pc:sldMk cId="3915533031" sldId="281"/>
            <ac:inkMk id="41" creationId="{8AD1E658-F4F5-4605-B352-7C2A344ECACC}"/>
          </ac:inkMkLst>
        </pc:inkChg>
        <pc:inkChg chg="add del">
          <ac:chgData name="Viet Anh Nguyen" userId="b95f61ff061388d5" providerId="LiveId" clId="{24A680D2-1B1E-4097-BCEC-C24467318975}" dt="2022-02-23T06:09:02.378" v="43"/>
          <ac:inkMkLst>
            <pc:docMk/>
            <pc:sldMk cId="3915533031" sldId="281"/>
            <ac:inkMk id="42" creationId="{E4CD8755-9022-4D10-AE17-67238835C94E}"/>
          </ac:inkMkLst>
        </pc:inkChg>
        <pc:inkChg chg="add">
          <ac:chgData name="Viet Anh Nguyen" userId="b95f61ff061388d5" providerId="LiveId" clId="{24A680D2-1B1E-4097-BCEC-C24467318975}" dt="2022-02-23T06:09:02.378" v="43"/>
          <ac:inkMkLst>
            <pc:docMk/>
            <pc:sldMk cId="3915533031" sldId="281"/>
            <ac:inkMk id="43" creationId="{1789B064-131B-4857-AC75-6C60410A4F68}"/>
          </ac:inkMkLst>
        </pc:inkChg>
        <pc:inkChg chg="add">
          <ac:chgData name="Viet Anh Nguyen" userId="b95f61ff061388d5" providerId="LiveId" clId="{24A680D2-1B1E-4097-BCEC-C24467318975}" dt="2022-02-23T06:09:03.143" v="44" actId="9405"/>
          <ac:inkMkLst>
            <pc:docMk/>
            <pc:sldMk cId="3915533031" sldId="281"/>
            <ac:inkMk id="44" creationId="{CECB9DA2-1335-46F4-8C0C-BCB9E598B83A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45" creationId="{86877FDC-5FA6-4795-A737-3BC701CB05F1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46" creationId="{A465F218-30B6-48A6-9D42-641A17CCD467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47" creationId="{C6B1B137-5B9F-49C4-BCE6-CF709DF87E3B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48" creationId="{6E0E98ED-96C2-4EDF-8356-68A3793CA4D2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49" creationId="{03CD413E-53BC-49CB-BDC5-BF77B1E8603A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50" creationId="{8E80C473-6DE2-4427-B718-37E779F3943C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51" creationId="{9A295C2D-8349-4C7A-B20F-6D1D81768ADA}"/>
          </ac:inkMkLst>
        </pc:inkChg>
        <pc:inkChg chg="add del">
          <ac:chgData name="Viet Anh Nguyen" userId="b95f61ff061388d5" providerId="LiveId" clId="{24A680D2-1B1E-4097-BCEC-C24467318975}" dt="2022-02-23T06:09:06.861" v="53"/>
          <ac:inkMkLst>
            <pc:docMk/>
            <pc:sldMk cId="3915533031" sldId="281"/>
            <ac:inkMk id="52" creationId="{536F5EF6-A791-4EFB-8209-DC97211A0E57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3" creationId="{C17C1B55-73E8-4E85-BBD2-1572C40CAF57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4" creationId="{68E0291D-4C52-4BE1-9CCF-30098FCC1A7F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5" creationId="{43824F66-4C6F-490C-A31D-082D70B15BF6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6" creationId="{DD0E388F-0210-4BE1-96A2-7EEB004A5B5A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7" creationId="{651BD690-9194-411E-B860-00767FF6DE7A}"/>
          </ac:inkMkLst>
        </pc:inkChg>
        <pc:inkChg chg="add del">
          <ac:chgData name="Viet Anh Nguyen" userId="b95f61ff061388d5" providerId="LiveId" clId="{24A680D2-1B1E-4097-BCEC-C24467318975}" dt="2022-02-23T06:09:08.555" v="59"/>
          <ac:inkMkLst>
            <pc:docMk/>
            <pc:sldMk cId="3915533031" sldId="281"/>
            <ac:inkMk id="58" creationId="{CFDDB67A-2B52-4F2C-9DDA-EE85BCEF9A7B}"/>
          </ac:inkMkLst>
        </pc:inkChg>
        <pc:inkChg chg="add del">
          <ac:chgData name="Viet Anh Nguyen" userId="b95f61ff061388d5" providerId="LiveId" clId="{24A680D2-1B1E-4097-BCEC-C24467318975}" dt="2022-02-23T06:09:09.586" v="61"/>
          <ac:inkMkLst>
            <pc:docMk/>
            <pc:sldMk cId="3915533031" sldId="281"/>
            <ac:inkMk id="59" creationId="{21D1A97A-A636-4DC2-AB52-D836705B0B36}"/>
          </ac:inkMkLst>
        </pc:inkChg>
        <pc:inkChg chg="add del">
          <ac:chgData name="Viet Anh Nguyen" userId="b95f61ff061388d5" providerId="LiveId" clId="{24A680D2-1B1E-4097-BCEC-C24467318975}" dt="2022-02-23T06:09:09.586" v="61"/>
          <ac:inkMkLst>
            <pc:docMk/>
            <pc:sldMk cId="3915533031" sldId="281"/>
            <ac:inkMk id="60" creationId="{B0C71ACD-8D19-4193-8922-E100547E7D44}"/>
          </ac:inkMkLst>
        </pc:inkChg>
        <pc:inkChg chg="add">
          <ac:chgData name="Viet Anh Nguyen" userId="b95f61ff061388d5" providerId="LiveId" clId="{24A680D2-1B1E-4097-BCEC-C24467318975}" dt="2022-02-23T06:09:09.586" v="61"/>
          <ac:inkMkLst>
            <pc:docMk/>
            <pc:sldMk cId="3915533031" sldId="281"/>
            <ac:inkMk id="61" creationId="{1577FC33-EF3D-404C-BE44-EAC7C2F795C0}"/>
          </ac:inkMkLst>
        </pc:inkChg>
        <pc:inkChg chg="add del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2" creationId="{7071B0A9-6584-4525-9F1D-DEB70B5F409B}"/>
          </ac:inkMkLst>
        </pc:inkChg>
        <pc:inkChg chg="add del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3" creationId="{7DB094B1-3067-4690-B1B5-E787FEA6A57A}"/>
          </ac:inkMkLst>
        </pc:inkChg>
        <pc:inkChg chg="add del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4" creationId="{0B1B03FA-BEB1-4DBE-891F-72A3C1B02958}"/>
          </ac:inkMkLst>
        </pc:inkChg>
        <pc:inkChg chg="add del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5" creationId="{81D86008-0806-4DE5-8501-C1C91CB349E6}"/>
          </ac:inkMkLst>
        </pc:inkChg>
        <pc:inkChg chg="add del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6" creationId="{469FAA55-E102-4472-A19F-49F7D1888A78}"/>
          </ac:inkMkLst>
        </pc:inkChg>
        <pc:inkChg chg="add">
          <ac:chgData name="Viet Anh Nguyen" userId="b95f61ff061388d5" providerId="LiveId" clId="{24A680D2-1B1E-4097-BCEC-C24467318975}" dt="2022-02-23T06:09:12.492" v="67"/>
          <ac:inkMkLst>
            <pc:docMk/>
            <pc:sldMk cId="3915533031" sldId="281"/>
            <ac:inkMk id="67" creationId="{9E3C034F-6C50-417E-9199-E963081CABA5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68" creationId="{35CF51CE-8A37-4688-B7FC-FD89BE944EE3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69" creationId="{D1383AFD-F4D1-41E7-AD8E-67883EC70A16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0" creationId="{BEF1389D-F511-49D6-A029-C2DB85AE7E4E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1" creationId="{22F5B43D-0293-4959-A8EF-F249FBDFBB7E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2" creationId="{E1D89B0A-E47B-4ECE-8B45-EECEC70DB65C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3" creationId="{2FF028B9-5892-4E7E-BA5F-68B88EF5A565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4" creationId="{5FC7E155-0482-46AB-8B73-C9CF36B381C2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5" creationId="{8836F19A-BB2C-4FB3-94B0-CC6F5D2C51EE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6" creationId="{9EBAFB48-41B1-4AEC-861E-69A3DBBB2509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7" creationId="{5471F3F1-8C57-442E-BEE5-0B5F559EDD47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8" creationId="{2DCE63F3-3F90-434E-932C-CFD45F253291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79" creationId="{AC6AD941-1B4B-4847-9A4C-B914AEBCDAB0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0" creationId="{92BDD0AE-7E30-4913-8B13-5753A3C2DCD6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1" creationId="{1BA5A6DA-68C6-4523-96B4-278896159822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2" creationId="{A94E858E-6CF1-49BC-99C7-02B87B35CFBC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3" creationId="{AF43C9EE-5CE8-4C22-B986-0C4015080811}"/>
          </ac:inkMkLst>
        </pc:inkChg>
        <pc:inkChg chg="add del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4" creationId="{FFF9BDF7-D2BA-464B-BA57-3FCAA8BC348E}"/>
          </ac:inkMkLst>
        </pc:inkChg>
        <pc:inkChg chg="add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5" creationId="{E9D2E2EB-B281-428E-BF30-9DD6E5D7664A}"/>
          </ac:inkMkLst>
        </pc:inkChg>
        <pc:inkChg chg="add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6" creationId="{F06CC447-3442-48B0-844F-B58480BF3E2A}"/>
          </ac:inkMkLst>
        </pc:inkChg>
        <pc:inkChg chg="add">
          <ac:chgData name="Viet Anh Nguyen" userId="b95f61ff061388d5" providerId="LiveId" clId="{24A680D2-1B1E-4097-BCEC-C24467318975}" dt="2022-02-23T06:09:20.371" v="85"/>
          <ac:inkMkLst>
            <pc:docMk/>
            <pc:sldMk cId="3915533031" sldId="281"/>
            <ac:inkMk id="87" creationId="{96B42E20-A0C5-4137-8EED-EBC1B11D0707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88" creationId="{B92B2102-84B7-47D2-8A87-21C7CB84686E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89" creationId="{1D516D97-2F88-4BC7-9E67-F4E17CFBF538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90" creationId="{6FA15A51-57DC-4602-9F2E-69786083086A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91" creationId="{2B0357EA-8554-4DAA-876B-FDC1982982FE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92" creationId="{943063E2-6C0F-400E-A420-18F24CF7A60A}"/>
          </ac:inkMkLst>
        </pc:inkChg>
        <pc:inkChg chg="add del">
          <ac:chgData name="Viet Anh Nguyen" userId="b95f61ff061388d5" providerId="LiveId" clId="{24A680D2-1B1E-4097-BCEC-C24467318975}" dt="2022-02-23T06:09:22.132" v="92"/>
          <ac:inkMkLst>
            <pc:docMk/>
            <pc:sldMk cId="3915533031" sldId="281"/>
            <ac:inkMk id="93" creationId="{EF0156F2-17A7-460D-A12C-3DACD9716A2B}"/>
          </ac:inkMkLst>
        </pc:inkChg>
        <pc:inkChg chg="add del">
          <ac:chgData name="Viet Anh Nguyen" userId="b95f61ff061388d5" providerId="LiveId" clId="{24A680D2-1B1E-4097-BCEC-C24467318975}" dt="2022-02-23T06:09:25.646" v="103"/>
          <ac:inkMkLst>
            <pc:docMk/>
            <pc:sldMk cId="3915533031" sldId="281"/>
            <ac:inkMk id="94" creationId="{85EF89DC-4439-4061-888B-6ED743342D63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95" creationId="{C87D9B38-AA69-46CF-9F7D-FA8EC1595A4F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96" creationId="{C8BADC97-F588-4733-9F36-9C19842802B1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97" creationId="{85A37D97-BCB6-4761-B87D-A2F34FE00EC0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98" creationId="{E2C634ED-FEC8-4E6A-AF46-E4F44B33F05E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99" creationId="{2852212D-3D6E-4FFE-9EE0-086ADFF5E15D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100" creationId="{9B2329E6-DB68-4B32-81EA-0ED3EE96478B}"/>
          </ac:inkMkLst>
        </pc:inkChg>
        <pc:inkChg chg="add del">
          <ac:chgData name="Viet Anh Nguyen" userId="b95f61ff061388d5" providerId="LiveId" clId="{24A680D2-1B1E-4097-BCEC-C24467318975}" dt="2022-02-23T06:09:24.328" v="100"/>
          <ac:inkMkLst>
            <pc:docMk/>
            <pc:sldMk cId="3915533031" sldId="281"/>
            <ac:inkMk id="101" creationId="{F857BED3-16FD-45A9-A511-5161E4D00BF0}"/>
          </ac:inkMkLst>
        </pc:inkChg>
        <pc:inkChg chg="add del">
          <ac:chgData name="Viet Anh Nguyen" userId="b95f61ff061388d5" providerId="LiveId" clId="{24A680D2-1B1E-4097-BCEC-C24467318975}" dt="2022-02-23T06:09:25.646" v="103"/>
          <ac:inkMkLst>
            <pc:docMk/>
            <pc:sldMk cId="3915533031" sldId="281"/>
            <ac:inkMk id="102" creationId="{31A862B8-6F8C-4F6C-A27B-E4F74016F831}"/>
          </ac:inkMkLst>
        </pc:inkChg>
        <pc:inkChg chg="add del">
          <ac:chgData name="Viet Anh Nguyen" userId="b95f61ff061388d5" providerId="LiveId" clId="{24A680D2-1B1E-4097-BCEC-C24467318975}" dt="2022-02-23T06:09:25.646" v="103"/>
          <ac:inkMkLst>
            <pc:docMk/>
            <pc:sldMk cId="3915533031" sldId="281"/>
            <ac:inkMk id="103" creationId="{3D310DB3-8C5D-4A95-B743-172133924A02}"/>
          </ac:inkMkLst>
        </pc:inkChg>
        <pc:inkChg chg="add del">
          <ac:chgData name="Viet Anh Nguyen" userId="b95f61ff061388d5" providerId="LiveId" clId="{24A680D2-1B1E-4097-BCEC-C24467318975}" dt="2022-02-23T06:09:25.646" v="103"/>
          <ac:inkMkLst>
            <pc:docMk/>
            <pc:sldMk cId="3915533031" sldId="281"/>
            <ac:inkMk id="104" creationId="{24768225-C225-490B-91AE-61CE0D887BE0}"/>
          </ac:inkMkLst>
        </pc:inkChg>
        <pc:inkChg chg="add del">
          <ac:chgData name="Viet Anh Nguyen" userId="b95f61ff061388d5" providerId="LiveId" clId="{24A680D2-1B1E-4097-BCEC-C24467318975}" dt="2022-02-23T06:09:26.531" v="105"/>
          <ac:inkMkLst>
            <pc:docMk/>
            <pc:sldMk cId="3915533031" sldId="281"/>
            <ac:inkMk id="105" creationId="{BA90027C-5573-4A4C-AC98-D08941F515C0}"/>
          </ac:inkMkLst>
        </pc:inkChg>
        <pc:inkChg chg="add del">
          <ac:chgData name="Viet Anh Nguyen" userId="b95f61ff061388d5" providerId="LiveId" clId="{24A680D2-1B1E-4097-BCEC-C24467318975}" dt="2022-02-23T06:09:26.531" v="105"/>
          <ac:inkMkLst>
            <pc:docMk/>
            <pc:sldMk cId="3915533031" sldId="281"/>
            <ac:inkMk id="106" creationId="{68A4B0A3-26E9-4582-9B35-32E03D6A0078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07" creationId="{CBBDC679-57AC-4CB7-9639-8C4FFA8B0632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08" creationId="{6969974D-B7D1-422B-8D7D-FAC8AC15042F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09" creationId="{B83143D0-FAB1-47EA-8942-43AEFBAAA550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0" creationId="{4A4A3AD3-F8A1-4833-8EEF-E90184995A9E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1" creationId="{6311496E-FA9B-421C-9183-10E46ED98BCB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2" creationId="{94B09492-1182-4F8D-8C66-970A4875957B}"/>
          </ac:inkMkLst>
        </pc:inkChg>
        <pc:inkChg chg="add">
          <ac:chgData name="Viet Anh Nguyen" userId="b95f61ff061388d5" providerId="LiveId" clId="{24A680D2-1B1E-4097-BCEC-C24467318975}" dt="2022-02-23T06:09:27.940" v="111" actId="9405"/>
          <ac:inkMkLst>
            <pc:docMk/>
            <pc:sldMk cId="3915533031" sldId="281"/>
            <ac:inkMk id="113" creationId="{4F184ED2-C5B5-480A-B271-4C8C17A76550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4" creationId="{95791452-E14F-4DCC-9CBE-63C70E2B53B6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5" creationId="{DDACA4B9-D2E7-4449-82FE-1F1DEDC37CAE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6" creationId="{D568391C-4AE9-483F-B1A2-65C14CA75EB0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7" creationId="{EAF6DFD6-D836-4E10-9F64-532F48338D07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8" creationId="{0A4C9A24-4C36-44F5-9942-DC77AAA66C95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19" creationId="{588CFE12-6C7E-49DD-B4EA-4A4B3359AD12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20" creationId="{1626EBAB-1C40-49B7-AF25-5328F155FC81}"/>
          </ac:inkMkLst>
        </pc:inkChg>
        <pc:inkChg chg="add del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21" creationId="{F9AF6F77-7B45-4C03-804F-A68198C44443}"/>
          </ac:inkMkLst>
        </pc:inkChg>
        <pc:inkChg chg="add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22" creationId="{71D037E7-298A-46B7-8729-4DDEF60D8AC1}"/>
          </ac:inkMkLst>
        </pc:inkChg>
        <pc:inkChg chg="add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23" creationId="{16E3D9F4-7195-4014-8013-88370A9FDD66}"/>
          </ac:inkMkLst>
        </pc:inkChg>
        <pc:inkChg chg="add">
          <ac:chgData name="Viet Anh Nguyen" userId="b95f61ff061388d5" providerId="LiveId" clId="{24A680D2-1B1E-4097-BCEC-C24467318975}" dt="2022-02-23T06:09:30.789" v="120"/>
          <ac:inkMkLst>
            <pc:docMk/>
            <pc:sldMk cId="3915533031" sldId="281"/>
            <ac:inkMk id="124" creationId="{251B2E3A-F525-4E22-81DC-67577631935A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25" creationId="{B8EE3573-8A52-4F24-9604-C9CAB067599D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26" creationId="{789C19F8-BE73-4BFE-9F82-C4CB5B41BECC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27" creationId="{CBE91A5D-8D70-4C1A-AF5E-90190F1DB827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28" creationId="{8A1C3F9B-8A3E-4043-8EC8-F6E80CEFAABC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29" creationId="{1AB596EC-E7AE-4D23-8DA5-7786AA58971A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0" creationId="{128BEB79-F168-4118-8B54-B636F99747E1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1" creationId="{8D9C3937-4196-4775-8B64-0173FBDB9050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2" creationId="{95709B80-D65D-4873-92A9-46423A29BA8E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3" creationId="{FFB8E4E1-BEFB-43A6-9D4D-A188658E3F0F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4" creationId="{6B406A25-0F44-4448-9E8E-97BCEAAEA43F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5" creationId="{D6E58A48-E697-48DE-A230-FD18A84A4ED6}"/>
          </ac:inkMkLst>
        </pc:inkChg>
        <pc:inkChg chg="add del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6" creationId="{0388783B-533F-41C6-A527-AC016EC16B63}"/>
          </ac:inkMkLst>
        </pc:inkChg>
        <pc:inkChg chg="add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7" creationId="{A40992C4-A8F4-4CA0-9F23-6B3CE298BE89}"/>
          </ac:inkMkLst>
        </pc:inkChg>
        <pc:inkChg chg="add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8" creationId="{7F51657A-1982-4CD2-8366-D3BBBA7EC415}"/>
          </ac:inkMkLst>
        </pc:inkChg>
        <pc:inkChg chg="add">
          <ac:chgData name="Viet Anh Nguyen" userId="b95f61ff061388d5" providerId="LiveId" clId="{24A680D2-1B1E-4097-BCEC-C24467318975}" dt="2022-02-23T06:09:35.352" v="133"/>
          <ac:inkMkLst>
            <pc:docMk/>
            <pc:sldMk cId="3915533031" sldId="281"/>
            <ac:inkMk id="139" creationId="{E37EE1B9-87FA-42A7-851F-DB99DAF8481B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0" creationId="{ADDE4D35-7118-4B03-9D79-8942D2CBB2FC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1" creationId="{77CAAC74-735C-4EF2-9CFB-36A972DA5F16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2" creationId="{890F85B4-4CFA-4A42-BA42-27B0FE67F2F2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3" creationId="{36996909-6EA4-4428-90A7-138319255BCE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4" creationId="{E87DAC40-A171-4F4F-9799-4101D18BB0FB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5" creationId="{76BA38E9-9C8A-41FB-9BEA-0D8698C7197B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6" creationId="{887775B2-FDC9-498D-85EF-4D66D7427895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7" creationId="{133C646E-11A2-41B4-8254-10EFCFB78A6F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8" creationId="{475CEDCF-A8BB-439F-A5C2-C336A1C74A79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49" creationId="{154B4EE9-4474-4D87-98E2-94565C8A013B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50" creationId="{38A422F5-F666-4827-A2C1-25C665ECE650}"/>
          </ac:inkMkLst>
        </pc:inkChg>
        <pc:inkChg chg="add del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51" creationId="{142CE2CD-D91E-4B52-BC73-BA2CF9B1341A}"/>
          </ac:inkMkLst>
        </pc:inkChg>
        <pc:inkChg chg="add">
          <ac:chgData name="Viet Anh Nguyen" userId="b95f61ff061388d5" providerId="LiveId" clId="{24A680D2-1B1E-4097-BCEC-C24467318975}" dt="2022-02-23T06:09:40.043" v="146"/>
          <ac:inkMkLst>
            <pc:docMk/>
            <pc:sldMk cId="3915533031" sldId="281"/>
            <ac:inkMk id="152" creationId="{F6DF1EB2-BB23-4233-9BB8-DF8D81A722F7}"/>
          </ac:inkMkLst>
        </pc:inkChg>
      </pc:sldChg>
      <pc:sldChg chg="addSp delSp new mod">
        <pc:chgData name="Viet Anh Nguyen" userId="b95f61ff061388d5" providerId="LiveId" clId="{24A680D2-1B1E-4097-BCEC-C24467318975}" dt="2022-02-23T06:10:42.459" v="254" actId="9405"/>
        <pc:sldMkLst>
          <pc:docMk/>
          <pc:sldMk cId="427549153" sldId="282"/>
        </pc:sldMkLst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2" creationId="{C9BA6A95-3257-4FA7-80A0-37BFCD6E2B14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3" creationId="{9A6BE367-85FE-4CCE-986D-E8A26C82BA98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4" creationId="{99ADCACA-2886-4D08-89D7-E9E05A42B148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5" creationId="{D88CE372-E034-4F17-B76D-83D7D063F946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6" creationId="{BAECA7B3-F80C-4546-BA5D-0548A8ACC537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7" creationId="{B1CBBA56-062F-42DD-A594-639E56B3A1DB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8" creationId="{CA511BB4-1707-451F-999B-9C166B4AA780}"/>
          </ac:inkMkLst>
        </pc:inkChg>
        <pc:inkChg chg="add del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9" creationId="{B31B954D-1D75-4267-8ED1-A8BB96EADF7A}"/>
          </ac:inkMkLst>
        </pc:inkChg>
        <pc:inkChg chg="add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10" creationId="{EA21CCBD-11B4-43B3-A772-36845550A04E}"/>
          </ac:inkMkLst>
        </pc:inkChg>
        <pc:inkChg chg="add">
          <ac:chgData name="Viet Anh Nguyen" userId="b95f61ff061388d5" providerId="LiveId" clId="{24A680D2-1B1E-4097-BCEC-C24467318975}" dt="2022-02-23T06:09:53.363" v="156"/>
          <ac:inkMkLst>
            <pc:docMk/>
            <pc:sldMk cId="427549153" sldId="282"/>
            <ac:inkMk id="11" creationId="{10708262-FD4D-4FF9-B961-D89B37437702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2" creationId="{8F6FAA58-45B1-40C2-8E6B-6E0C30E9E4BF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3" creationId="{E090BB6C-9335-406E-A45B-70FAAC28A83A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4" creationId="{0226ECFC-0154-4E2F-9433-ED28BDD47468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5" creationId="{B09A06E8-568B-4DDF-BF42-0F7308472EDF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6" creationId="{7378DBE5-8A98-45F6-B61B-D2DD6475492E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7" creationId="{BC9A5CD8-5DD3-4C8C-A9CA-BC74CB0E7FA4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8" creationId="{FE35E4C8-11F1-4B42-875E-5ADC5D0AF677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19" creationId="{C4C6525D-BEE6-4C4F-BDE6-44FDED7BC851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0" creationId="{9B5BE0FC-E5EF-4814-B229-4D5483EA2209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1" creationId="{3584E6F9-7490-4219-A8F9-CC8E6122537A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2" creationId="{AE9750CD-7B43-44F2-8E58-A8EE9AB94FE7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3" creationId="{DD0718B5-E04F-4A48-9E4A-F4F58072108C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4" creationId="{7830C1F1-E77D-437A-8F49-350D07FE7BA2}"/>
          </ac:inkMkLst>
        </pc:inkChg>
        <pc:inkChg chg="add del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5" creationId="{F7F5CC2B-74FA-4FB4-9861-9DBD6F109983}"/>
          </ac:inkMkLst>
        </pc:inkChg>
        <pc:inkChg chg="add del">
          <ac:chgData name="Viet Anh Nguyen" userId="b95f61ff061388d5" providerId="LiveId" clId="{24A680D2-1B1E-4097-BCEC-C24467318975}" dt="2022-02-23T06:10:01.068" v="174"/>
          <ac:inkMkLst>
            <pc:docMk/>
            <pc:sldMk cId="427549153" sldId="282"/>
            <ac:inkMk id="26" creationId="{4D546FEF-E655-4408-BD5B-F818F771F6DC}"/>
          </ac:inkMkLst>
        </pc:inkChg>
        <pc:inkChg chg="add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7" creationId="{C94214A2-CD15-43E6-8C6E-290485172C13}"/>
          </ac:inkMkLst>
        </pc:inkChg>
        <pc:inkChg chg="add">
          <ac:chgData name="Viet Anh Nguyen" userId="b95f61ff061388d5" providerId="LiveId" clId="{24A680D2-1B1E-4097-BCEC-C24467318975}" dt="2022-02-23T06:09:59.878" v="171"/>
          <ac:inkMkLst>
            <pc:docMk/>
            <pc:sldMk cId="427549153" sldId="282"/>
            <ac:inkMk id="28" creationId="{F1D5A637-F2C6-4AE7-967B-6205D70F79D0}"/>
          </ac:inkMkLst>
        </pc:inkChg>
        <pc:inkChg chg="add del">
          <ac:chgData name="Viet Anh Nguyen" userId="b95f61ff061388d5" providerId="LiveId" clId="{24A680D2-1B1E-4097-BCEC-C24467318975}" dt="2022-02-23T06:10:01.068" v="174"/>
          <ac:inkMkLst>
            <pc:docMk/>
            <pc:sldMk cId="427549153" sldId="282"/>
            <ac:inkMk id="29" creationId="{F16166FB-7D93-4BAF-BBBC-BB584002BBD1}"/>
          </ac:inkMkLst>
        </pc:inkChg>
        <pc:inkChg chg="add del">
          <ac:chgData name="Viet Anh Nguyen" userId="b95f61ff061388d5" providerId="LiveId" clId="{24A680D2-1B1E-4097-BCEC-C24467318975}" dt="2022-02-23T06:10:01.068" v="174"/>
          <ac:inkMkLst>
            <pc:docMk/>
            <pc:sldMk cId="427549153" sldId="282"/>
            <ac:inkMk id="30" creationId="{55FAE138-D325-4695-81CB-9872B3BC8CA3}"/>
          </ac:inkMkLst>
        </pc:inkChg>
        <pc:inkChg chg="add">
          <ac:chgData name="Viet Anh Nguyen" userId="b95f61ff061388d5" providerId="LiveId" clId="{24A680D2-1B1E-4097-BCEC-C24467318975}" dt="2022-02-23T06:10:01.068" v="174"/>
          <ac:inkMkLst>
            <pc:docMk/>
            <pc:sldMk cId="427549153" sldId="282"/>
            <ac:inkMk id="31" creationId="{BAFA4AA2-583F-4E08-9471-FD77E61AD783}"/>
          </ac:inkMkLst>
        </pc:inkChg>
        <pc:inkChg chg="add del">
          <ac:chgData name="Viet Anh Nguyen" userId="b95f61ff061388d5" providerId="LiveId" clId="{24A680D2-1B1E-4097-BCEC-C24467318975}" dt="2022-02-23T06:10:04.289" v="179"/>
          <ac:inkMkLst>
            <pc:docMk/>
            <pc:sldMk cId="427549153" sldId="282"/>
            <ac:inkMk id="32" creationId="{B52B131A-23AE-47BF-AFBA-E8C53F94D03D}"/>
          </ac:inkMkLst>
        </pc:inkChg>
        <pc:inkChg chg="add del">
          <ac:chgData name="Viet Anh Nguyen" userId="b95f61ff061388d5" providerId="LiveId" clId="{24A680D2-1B1E-4097-BCEC-C24467318975}" dt="2022-02-23T06:10:04.289" v="179"/>
          <ac:inkMkLst>
            <pc:docMk/>
            <pc:sldMk cId="427549153" sldId="282"/>
            <ac:inkMk id="33" creationId="{6005FA66-6867-4AFF-98D6-7AD5089F71FC}"/>
          </ac:inkMkLst>
        </pc:inkChg>
        <pc:inkChg chg="add del">
          <ac:chgData name="Viet Anh Nguyen" userId="b95f61ff061388d5" providerId="LiveId" clId="{24A680D2-1B1E-4097-BCEC-C24467318975}" dt="2022-02-23T06:10:04.289" v="179"/>
          <ac:inkMkLst>
            <pc:docMk/>
            <pc:sldMk cId="427549153" sldId="282"/>
            <ac:inkMk id="34" creationId="{37E0D390-1407-4669-A8FA-F23EBEE8B961}"/>
          </ac:inkMkLst>
        </pc:inkChg>
        <pc:inkChg chg="add del">
          <ac:chgData name="Viet Anh Nguyen" userId="b95f61ff061388d5" providerId="LiveId" clId="{24A680D2-1B1E-4097-BCEC-C24467318975}" dt="2022-02-23T06:10:04.289" v="179"/>
          <ac:inkMkLst>
            <pc:docMk/>
            <pc:sldMk cId="427549153" sldId="282"/>
            <ac:inkMk id="35" creationId="{F6D770DB-33D9-4073-8FB4-E4910546A4FF}"/>
          </ac:inkMkLst>
        </pc:inkChg>
        <pc:inkChg chg="add">
          <ac:chgData name="Viet Anh Nguyen" userId="b95f61ff061388d5" providerId="LiveId" clId="{24A680D2-1B1E-4097-BCEC-C24467318975}" dt="2022-02-23T06:10:04.289" v="179"/>
          <ac:inkMkLst>
            <pc:docMk/>
            <pc:sldMk cId="427549153" sldId="282"/>
            <ac:inkMk id="36" creationId="{6D5D1963-7B57-4D0B-AFCC-E84AD2AC0180}"/>
          </ac:inkMkLst>
        </pc:inkChg>
        <pc:inkChg chg="add del">
          <ac:chgData name="Viet Anh Nguyen" userId="b95f61ff061388d5" providerId="LiveId" clId="{24A680D2-1B1E-4097-BCEC-C24467318975}" dt="2022-02-23T06:10:06.484" v="182"/>
          <ac:inkMkLst>
            <pc:docMk/>
            <pc:sldMk cId="427549153" sldId="282"/>
            <ac:inkMk id="37" creationId="{FA292CA2-E92B-468D-AE96-E6E5DFD4F577}"/>
          </ac:inkMkLst>
        </pc:inkChg>
        <pc:inkChg chg="add del">
          <ac:chgData name="Viet Anh Nguyen" userId="b95f61ff061388d5" providerId="LiveId" clId="{24A680D2-1B1E-4097-BCEC-C24467318975}" dt="2022-02-23T06:10:06.484" v="182"/>
          <ac:inkMkLst>
            <pc:docMk/>
            <pc:sldMk cId="427549153" sldId="282"/>
            <ac:inkMk id="38" creationId="{91688203-FE6D-4FF5-88B6-CD84072A0072}"/>
          </ac:inkMkLst>
        </pc:inkChg>
        <pc:inkChg chg="add del">
          <ac:chgData name="Viet Anh Nguyen" userId="b95f61ff061388d5" providerId="LiveId" clId="{24A680D2-1B1E-4097-BCEC-C24467318975}" dt="2022-02-23T06:10:13.931" v="197"/>
          <ac:inkMkLst>
            <pc:docMk/>
            <pc:sldMk cId="427549153" sldId="282"/>
            <ac:inkMk id="39" creationId="{A95257AA-6D90-49BC-B658-EDEB39E3A287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0" creationId="{A30E2283-91AC-4A2F-A1AB-C3232757FB59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1" creationId="{1072B247-984B-4761-8171-F76DDD4B5235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2" creationId="{A41FFA32-CA02-4EFA-8A28-77EC149456FB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3" creationId="{ED6A516E-47FE-426B-862A-2D1341F5F98D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4" creationId="{068BA32A-9F10-4397-9723-8DA8B2B391E4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5" creationId="{CFF4C740-1D8C-4633-B2B0-0CF2CB4AC4EC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6" creationId="{F70694E7-A8B4-4ABD-B830-B927EBCAE741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7" creationId="{9653E2E4-325A-4061-B15F-F2B6FA2B2EA4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8" creationId="{4766FA3C-B434-402C-89B7-66B80B9C9D52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49" creationId="{06C74820-C524-4693-B0C5-455C9EF0DE9F}"/>
          </ac:inkMkLst>
        </pc:inkChg>
        <pc:inkChg chg="add del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50" creationId="{C055B6E3-2E92-4797-8150-8D352189C7DF}"/>
          </ac:inkMkLst>
        </pc:inkChg>
        <pc:inkChg chg="add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51" creationId="{9B150511-7915-4A68-A46A-09C7A30E12CA}"/>
          </ac:inkMkLst>
        </pc:inkChg>
        <pc:inkChg chg="add">
          <ac:chgData name="Viet Anh Nguyen" userId="b95f61ff061388d5" providerId="LiveId" clId="{24A680D2-1B1E-4097-BCEC-C24467318975}" dt="2022-02-23T06:10:11.789" v="194"/>
          <ac:inkMkLst>
            <pc:docMk/>
            <pc:sldMk cId="427549153" sldId="282"/>
            <ac:inkMk id="52" creationId="{958F080A-A1E2-4C2A-9B40-2846E93A0A02}"/>
          </ac:inkMkLst>
        </pc:inkChg>
        <pc:inkChg chg="add del">
          <ac:chgData name="Viet Anh Nguyen" userId="b95f61ff061388d5" providerId="LiveId" clId="{24A680D2-1B1E-4097-BCEC-C24467318975}" dt="2022-02-23T06:10:13.931" v="197"/>
          <ac:inkMkLst>
            <pc:docMk/>
            <pc:sldMk cId="427549153" sldId="282"/>
            <ac:inkMk id="53" creationId="{891FD011-3670-415E-BD32-E6685B21A26B}"/>
          </ac:inkMkLst>
        </pc:inkChg>
        <pc:inkChg chg="add del">
          <ac:chgData name="Viet Anh Nguyen" userId="b95f61ff061388d5" providerId="LiveId" clId="{24A680D2-1B1E-4097-BCEC-C24467318975}" dt="2022-02-23T06:10:13.931" v="197"/>
          <ac:inkMkLst>
            <pc:docMk/>
            <pc:sldMk cId="427549153" sldId="282"/>
            <ac:inkMk id="54" creationId="{884BB154-A40F-4D44-A46B-C1CB191C3E45}"/>
          </ac:inkMkLst>
        </pc:inkChg>
        <pc:inkChg chg="add">
          <ac:chgData name="Viet Anh Nguyen" userId="b95f61ff061388d5" providerId="LiveId" clId="{24A680D2-1B1E-4097-BCEC-C24467318975}" dt="2022-02-23T06:10:13.931" v="197"/>
          <ac:inkMkLst>
            <pc:docMk/>
            <pc:sldMk cId="427549153" sldId="282"/>
            <ac:inkMk id="55" creationId="{7EEEB10F-5497-45CF-A6F6-A94FABDB0ADD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56" creationId="{5725BA55-8FFC-4EB7-9A8C-4E5113F40B28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57" creationId="{DB8DADA4-BF8F-4CFD-ACA9-B73E3B11226B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58" creationId="{CB68BD34-D28B-43B2-8A01-FDD087F3A3E6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59" creationId="{74E4F880-B1E6-460F-B304-2DBF04CF5807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0" creationId="{037606F8-62AE-4D5D-985E-56392AE13670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1" creationId="{DC690AC9-CC2A-4CA8-8CB2-B46619314025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2" creationId="{E2FDEEBA-FA59-4B61-B97F-34E9C1D9AE16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3" creationId="{C9256EEA-232D-4840-A3BC-633456AEE707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4" creationId="{D1B51C03-7716-4273-A25F-DAD10D4E6C34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5" creationId="{79A78E0A-DA0F-47D8-9FF7-2A97AFC1AA54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6" creationId="{BD2C7DDC-D1C7-4EC4-B951-467826F31617}"/>
          </ac:inkMkLst>
        </pc:inkChg>
        <pc:inkChg chg="add del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7" creationId="{9AFF7292-E94D-48E5-8342-55EAA2C873B0}"/>
          </ac:inkMkLst>
        </pc:inkChg>
        <pc:inkChg chg="add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8" creationId="{C3D5A61B-92D0-40A5-9138-21122E202799}"/>
          </ac:inkMkLst>
        </pc:inkChg>
        <pc:inkChg chg="add">
          <ac:chgData name="Viet Anh Nguyen" userId="b95f61ff061388d5" providerId="LiveId" clId="{24A680D2-1B1E-4097-BCEC-C24467318975}" dt="2022-02-23T06:10:24.010" v="210"/>
          <ac:inkMkLst>
            <pc:docMk/>
            <pc:sldMk cId="427549153" sldId="282"/>
            <ac:inkMk id="69" creationId="{F28B40DF-438F-451C-84A4-6158FFA76245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0" creationId="{EC2D1444-1470-458B-9D94-5279C3AC7D5B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1" creationId="{2447AA71-C67D-4C6A-929C-52D13A7EB5A3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2" creationId="{42A0D364-BA05-4D7F-8864-004186D39BC0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3" creationId="{53721FDF-DB99-435C-A65E-CAEEB77E27F0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4" creationId="{53EB80CE-617C-4C7E-B3F9-D75309E06F8B}"/>
          </ac:inkMkLst>
        </pc:inkChg>
        <pc:inkChg chg="add del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5" creationId="{00C9148B-15D1-4BA4-B61C-C520B0EC9593}"/>
          </ac:inkMkLst>
        </pc:inkChg>
        <pc:inkChg chg="add">
          <ac:chgData name="Viet Anh Nguyen" userId="b95f61ff061388d5" providerId="LiveId" clId="{24A680D2-1B1E-4097-BCEC-C24467318975}" dt="2022-02-23T06:10:26.295" v="217"/>
          <ac:inkMkLst>
            <pc:docMk/>
            <pc:sldMk cId="427549153" sldId="282"/>
            <ac:inkMk id="76" creationId="{0E33E33B-8F99-47C6-9A16-DE4EB79CA928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77" creationId="{723C3051-2946-4231-A495-21B82DA23324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78" creationId="{3BFD0D65-6E89-46C5-A2D3-AD271FDE37B9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79" creationId="{2F62745F-98CD-45BA-9374-FD9B52CBB889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0" creationId="{72FB8BA3-2895-4807-951C-A254C3F99153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1" creationId="{DE92BB79-2AE4-4CE3-8C34-264B2CD87392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2" creationId="{DCD276D6-8C0A-4A58-AEB1-330A23BBC4C3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3" creationId="{64A30CCC-5BC7-455B-8131-CC9396E3B066}"/>
          </ac:inkMkLst>
        </pc:inkChg>
        <pc:inkChg chg="add del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4" creationId="{B4BD3E1D-0E83-41A5-846B-7961F2C93045}"/>
          </ac:inkMkLst>
        </pc:inkChg>
        <pc:inkChg chg="add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5" creationId="{9EB826AD-0C94-417F-AFEF-28E9DE0FFD5E}"/>
          </ac:inkMkLst>
        </pc:inkChg>
        <pc:inkChg chg="add">
          <ac:chgData name="Viet Anh Nguyen" userId="b95f61ff061388d5" providerId="LiveId" clId="{24A680D2-1B1E-4097-BCEC-C24467318975}" dt="2022-02-23T06:10:29.987" v="226"/>
          <ac:inkMkLst>
            <pc:docMk/>
            <pc:sldMk cId="427549153" sldId="282"/>
            <ac:inkMk id="86" creationId="{73225274-447B-41E6-AC30-12131C73E85F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87" creationId="{4ACFE7AD-3835-4BE2-A77B-89D2AB27F870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88" creationId="{11F8DFC9-1EE1-4FC3-86D9-66F8EF2C7D87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89" creationId="{700545C6-DE3D-49AC-ACA9-ECA05D77D9C6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0" creationId="{63665BF1-488C-4AEE-8BAC-39DC9E5D3B9C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1" creationId="{C3920935-DFC6-43C4-BA05-3D95A34CE15C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2" creationId="{034E2CB0-D538-4A30-B1CC-439D126004E4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3" creationId="{2B7D3BA1-A8FA-4150-BD62-BE7A44288031}"/>
          </ac:inkMkLst>
        </pc:inkChg>
        <pc:inkChg chg="add del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4" creationId="{09106CE0-2B04-4DBB-A2F1-5099079E39C6}"/>
          </ac:inkMkLst>
        </pc:inkChg>
        <pc:inkChg chg="add">
          <ac:chgData name="Viet Anh Nguyen" userId="b95f61ff061388d5" providerId="LiveId" clId="{24A680D2-1B1E-4097-BCEC-C24467318975}" dt="2022-02-23T06:10:34.053" v="235"/>
          <ac:inkMkLst>
            <pc:docMk/>
            <pc:sldMk cId="427549153" sldId="282"/>
            <ac:inkMk id="95" creationId="{32391F31-5435-4EDD-BB7E-B93ACD797FAF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96" creationId="{98E40DEF-DE3F-4A87-8A93-0190F7040952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97" creationId="{B8CCADAB-A9B8-4745-AED5-1F1142934006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98" creationId="{97712A66-395C-4D32-A643-1B3E5DDF8EAC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99" creationId="{6678C5C0-8D77-41DD-BDF9-E2BA8FCA4E9E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100" creationId="{788389E7-B154-443E-B1FF-D24DCABA5A7D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101" creationId="{2DA23AB1-0149-474C-881A-273A53067298}"/>
          </ac:inkMkLst>
        </pc:inkChg>
        <pc:inkChg chg="add del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102" creationId="{7A796188-6398-4089-A1EA-42490BE1FEB6}"/>
          </ac:inkMkLst>
        </pc:inkChg>
        <pc:inkChg chg="add">
          <ac:chgData name="Viet Anh Nguyen" userId="b95f61ff061388d5" providerId="LiveId" clId="{24A680D2-1B1E-4097-BCEC-C24467318975}" dt="2022-02-23T06:10:38.771" v="243" actId="9405"/>
          <ac:inkMkLst>
            <pc:docMk/>
            <pc:sldMk cId="427549153" sldId="282"/>
            <ac:inkMk id="103" creationId="{3A7A6C3B-C722-4D61-8F41-A11DC2BE5643}"/>
          </ac:inkMkLst>
        </pc:inkChg>
        <pc:inkChg chg="add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104" creationId="{0D7E6831-EA53-456E-8F8A-5CFD77ACE6B4}"/>
          </ac:inkMkLst>
        </pc:inkChg>
        <pc:inkChg chg="add">
          <ac:chgData name="Viet Anh Nguyen" userId="b95f61ff061388d5" providerId="LiveId" clId="{24A680D2-1B1E-4097-BCEC-C24467318975}" dt="2022-02-23T06:10:39.541" v="244"/>
          <ac:inkMkLst>
            <pc:docMk/>
            <pc:sldMk cId="427549153" sldId="282"/>
            <ac:inkMk id="105" creationId="{949F9A37-CCC4-42BF-94EC-DD555B405A75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06" creationId="{79A0A159-6640-4A6C-AFE9-B1923741429A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07" creationId="{EA6504A4-520F-445C-831B-1AB0B308B97F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08" creationId="{7BF637E2-2D58-47AA-9C71-429150D75705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09" creationId="{E39DDFEE-B432-42DF-93B3-6712DC6612FA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10" creationId="{396B7840-B183-4895-B633-2BCB4F55D6A3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11" creationId="{CA530614-EB0D-4E14-ADD4-0493D09F7DCC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12" creationId="{CCA62E32-E364-4EFB-98FD-97A957B8D791}"/>
          </ac:inkMkLst>
        </pc:inkChg>
        <pc:inkChg chg="add del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13" creationId="{55279260-4979-4968-90D2-3471065939DF}"/>
          </ac:inkMkLst>
        </pc:inkChg>
        <pc:inkChg chg="add">
          <ac:chgData name="Viet Anh Nguyen" userId="b95f61ff061388d5" providerId="LiveId" clId="{24A680D2-1B1E-4097-BCEC-C24467318975}" dt="2022-02-23T06:10:42.148" v="253"/>
          <ac:inkMkLst>
            <pc:docMk/>
            <pc:sldMk cId="427549153" sldId="282"/>
            <ac:inkMk id="114" creationId="{9D334042-253A-4B28-B821-567A8CB19CB7}"/>
          </ac:inkMkLst>
        </pc:inkChg>
        <pc:inkChg chg="add">
          <ac:chgData name="Viet Anh Nguyen" userId="b95f61ff061388d5" providerId="LiveId" clId="{24A680D2-1B1E-4097-BCEC-C24467318975}" dt="2022-02-23T06:10:42.459" v="254" actId="9405"/>
          <ac:inkMkLst>
            <pc:docMk/>
            <pc:sldMk cId="427549153" sldId="282"/>
            <ac:inkMk id="115" creationId="{B44921B1-C8E6-4D4D-98A9-6D5C1BFDD0C7}"/>
          </ac:inkMkLst>
        </pc:inkChg>
      </pc:sldChg>
      <pc:sldChg chg="addSp delSp new mod">
        <pc:chgData name="Viet Anh Nguyen" userId="b95f61ff061388d5" providerId="LiveId" clId="{24A680D2-1B1E-4097-BCEC-C24467318975}" dt="2022-02-23T06:12:02.257" v="381"/>
        <pc:sldMkLst>
          <pc:docMk/>
          <pc:sldMk cId="4113289376" sldId="283"/>
        </pc:sldMkLst>
        <pc:inkChg chg="add">
          <ac:chgData name="Viet Anh Nguyen" userId="b95f61ff061388d5" providerId="LiveId" clId="{24A680D2-1B1E-4097-BCEC-C24467318975}" dt="2022-02-23T06:11:04.442" v="256" actId="9405"/>
          <ac:inkMkLst>
            <pc:docMk/>
            <pc:sldMk cId="4113289376" sldId="283"/>
            <ac:inkMk id="2" creationId="{15B234C5-B95C-4732-8567-2AD13132DFDD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3" creationId="{1C3C3F1D-B6F6-4AB1-896F-AE269B5B641C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4" creationId="{9E622B66-3C4A-45EB-B5ED-F31C94A0858D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5" creationId="{51B7C16C-27FB-4DCF-BE67-845429AB9729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6" creationId="{8950471A-DB3F-4F51-A5D6-D9750DB8082E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7" creationId="{36300DEF-C27F-4CD0-ADC8-9AF0419FC8D5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8" creationId="{86FB49BD-6C00-4B52-BC5F-0BB4C7D95D07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9" creationId="{61DE3B85-77E3-4652-83E0-7DC6CF89F1B2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0" creationId="{FDCE2FB3-AD09-4E77-BCFE-8A5AF8459B12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1" creationId="{C1169934-2146-4DA3-AB02-4F8EA72C5C15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2" creationId="{66AB3853-7E5B-4CA4-90FC-ABAD2F8943A9}"/>
          </ac:inkMkLst>
        </pc:inkChg>
        <pc:inkChg chg="add del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3" creationId="{50DF8ADE-9154-4F21-86AE-F0079D36628C}"/>
          </ac:inkMkLst>
        </pc:inkChg>
        <pc:inkChg chg="add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4" creationId="{F9B6A214-B114-41E3-A358-62E8A56A4ED1}"/>
          </ac:inkMkLst>
        </pc:inkChg>
        <pc:inkChg chg="add">
          <ac:chgData name="Viet Anh Nguyen" userId="b95f61ff061388d5" providerId="LiveId" clId="{24A680D2-1B1E-4097-BCEC-C24467318975}" dt="2022-02-23T06:11:09.395" v="268"/>
          <ac:inkMkLst>
            <pc:docMk/>
            <pc:sldMk cId="4113289376" sldId="283"/>
            <ac:inkMk id="15" creationId="{34A1D342-923A-41D5-A6BF-351FAAEF4CDD}"/>
          </ac:inkMkLst>
        </pc:inkChg>
        <pc:inkChg chg="add del">
          <ac:chgData name="Viet Anh Nguyen" userId="b95f61ff061388d5" providerId="LiveId" clId="{24A680D2-1B1E-4097-BCEC-C24467318975}" dt="2022-02-23T06:11:11.847" v="273"/>
          <ac:inkMkLst>
            <pc:docMk/>
            <pc:sldMk cId="4113289376" sldId="283"/>
            <ac:inkMk id="16" creationId="{E8E0B9EA-91AB-4615-9D9C-5088DF010153}"/>
          </ac:inkMkLst>
        </pc:inkChg>
        <pc:inkChg chg="add del">
          <ac:chgData name="Viet Anh Nguyen" userId="b95f61ff061388d5" providerId="LiveId" clId="{24A680D2-1B1E-4097-BCEC-C24467318975}" dt="2022-02-23T06:11:11.847" v="273"/>
          <ac:inkMkLst>
            <pc:docMk/>
            <pc:sldMk cId="4113289376" sldId="283"/>
            <ac:inkMk id="17" creationId="{C7002E69-EE41-4F2F-ADCC-ED373E7D693D}"/>
          </ac:inkMkLst>
        </pc:inkChg>
        <pc:inkChg chg="add del">
          <ac:chgData name="Viet Anh Nguyen" userId="b95f61ff061388d5" providerId="LiveId" clId="{24A680D2-1B1E-4097-BCEC-C24467318975}" dt="2022-02-23T06:11:11.847" v="273"/>
          <ac:inkMkLst>
            <pc:docMk/>
            <pc:sldMk cId="4113289376" sldId="283"/>
            <ac:inkMk id="18" creationId="{1C8BFDD4-C72C-4F27-A0DC-1853A88FA415}"/>
          </ac:inkMkLst>
        </pc:inkChg>
        <pc:inkChg chg="add del">
          <ac:chgData name="Viet Anh Nguyen" userId="b95f61ff061388d5" providerId="LiveId" clId="{24A680D2-1B1E-4097-BCEC-C24467318975}" dt="2022-02-23T06:11:11.847" v="273"/>
          <ac:inkMkLst>
            <pc:docMk/>
            <pc:sldMk cId="4113289376" sldId="283"/>
            <ac:inkMk id="19" creationId="{194A0D5C-B36D-42D2-B681-A2E7E0C78573}"/>
          </ac:inkMkLst>
        </pc:inkChg>
        <pc:inkChg chg="add">
          <ac:chgData name="Viet Anh Nguyen" userId="b95f61ff061388d5" providerId="LiveId" clId="{24A680D2-1B1E-4097-BCEC-C24467318975}" dt="2022-02-23T06:11:11.847" v="273"/>
          <ac:inkMkLst>
            <pc:docMk/>
            <pc:sldMk cId="4113289376" sldId="283"/>
            <ac:inkMk id="20" creationId="{B05E95FB-7346-45A8-A9AE-7860528EF351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1" creationId="{D89E84AA-C298-4DD8-8919-A5DE736A8581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2" creationId="{66FF8559-1E5D-4F39-AE11-42B294829F98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3" creationId="{138A8EFB-480C-4431-85BD-61BF193E793A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4" creationId="{6E7A5C01-E115-4E58-A65E-4419D319DDE9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5" creationId="{BCFE2C6A-C579-4445-A5EB-73D32177041C}"/>
          </ac:inkMkLst>
        </pc:inkChg>
        <pc:inkChg chg="add">
          <ac:chgData name="Viet Anh Nguyen" userId="b95f61ff061388d5" providerId="LiveId" clId="{24A680D2-1B1E-4097-BCEC-C24467318975}" dt="2022-02-23T06:11:13.354" v="279" actId="9405"/>
          <ac:inkMkLst>
            <pc:docMk/>
            <pc:sldMk cId="4113289376" sldId="283"/>
            <ac:inkMk id="26" creationId="{3B110483-58F6-44FB-BE91-EAC69C37F177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7" creationId="{869610FE-E8D4-4731-B5C9-9615446945D9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8" creationId="{BAF18800-F4FC-408D-87A6-4040EB839DA3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29" creationId="{1063619F-C5D3-4EBD-888D-B3140A7626B9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0" creationId="{F6421B35-B227-46D6-9FE1-67D41626B587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1" creationId="{727E1A80-5734-45F1-A6E7-847B17A9A17B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2" creationId="{A2A61B7E-1E13-4E36-A53B-67A2ED4C013D}"/>
          </ac:inkMkLst>
        </pc:inkChg>
        <pc:inkChg chg="add del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3" creationId="{BE2B8D0A-DEC7-4860-B676-1BB982DC95DB}"/>
          </ac:inkMkLst>
        </pc:inkChg>
        <pc:inkChg chg="add">
          <ac:chgData name="Viet Anh Nguyen" userId="b95f61ff061388d5" providerId="LiveId" clId="{24A680D2-1B1E-4097-BCEC-C24467318975}" dt="2022-02-23T06:11:15.373" v="287" actId="9405"/>
          <ac:inkMkLst>
            <pc:docMk/>
            <pc:sldMk cId="4113289376" sldId="283"/>
            <ac:inkMk id="34" creationId="{310B125D-0471-4078-BACF-E85A071BFEA1}"/>
          </ac:inkMkLst>
        </pc:inkChg>
        <pc:inkChg chg="add">
          <ac:chgData name="Viet Anh Nguyen" userId="b95f61ff061388d5" providerId="LiveId" clId="{24A680D2-1B1E-4097-BCEC-C24467318975}" dt="2022-02-23T06:11:15.533" v="288" actId="9405"/>
          <ac:inkMkLst>
            <pc:docMk/>
            <pc:sldMk cId="4113289376" sldId="283"/>
            <ac:inkMk id="35" creationId="{3ACA23F4-E990-4008-8658-B104E11667B9}"/>
          </ac:inkMkLst>
        </pc:inkChg>
        <pc:inkChg chg="add">
          <ac:chgData name="Viet Anh Nguyen" userId="b95f61ff061388d5" providerId="LiveId" clId="{24A680D2-1B1E-4097-BCEC-C24467318975}" dt="2022-02-23T06:11:15.658" v="289" actId="9405"/>
          <ac:inkMkLst>
            <pc:docMk/>
            <pc:sldMk cId="4113289376" sldId="283"/>
            <ac:inkMk id="36" creationId="{B3611535-D4C4-444A-9AE7-A28456BAA1ED}"/>
          </ac:inkMkLst>
        </pc:inkChg>
        <pc:inkChg chg="add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7" creationId="{954F6B27-281B-4972-90BF-24E883F93A0B}"/>
          </ac:inkMkLst>
        </pc:inkChg>
        <pc:inkChg chg="add">
          <ac:chgData name="Viet Anh Nguyen" userId="b95f61ff061388d5" providerId="LiveId" clId="{24A680D2-1B1E-4097-BCEC-C24467318975}" dt="2022-02-23T06:11:16.557" v="290"/>
          <ac:inkMkLst>
            <pc:docMk/>
            <pc:sldMk cId="4113289376" sldId="283"/>
            <ac:inkMk id="38" creationId="{4B795151-BA9B-488E-B61C-E856AD03CE45}"/>
          </ac:inkMkLst>
        </pc:inkChg>
        <pc:inkChg chg="add del">
          <ac:chgData name="Viet Anh Nguyen" userId="b95f61ff061388d5" providerId="LiveId" clId="{24A680D2-1B1E-4097-BCEC-C24467318975}" dt="2022-02-23T06:11:17.960" v="293"/>
          <ac:inkMkLst>
            <pc:docMk/>
            <pc:sldMk cId="4113289376" sldId="283"/>
            <ac:inkMk id="39" creationId="{2133600C-A488-472F-941D-3BAEEB9A9BCC}"/>
          </ac:inkMkLst>
        </pc:inkChg>
        <pc:inkChg chg="add del">
          <ac:chgData name="Viet Anh Nguyen" userId="b95f61ff061388d5" providerId="LiveId" clId="{24A680D2-1B1E-4097-BCEC-C24467318975}" dt="2022-02-23T06:11:17.960" v="293"/>
          <ac:inkMkLst>
            <pc:docMk/>
            <pc:sldMk cId="4113289376" sldId="283"/>
            <ac:inkMk id="40" creationId="{2EECEB1B-196B-43A6-ABD5-7957C1469FAF}"/>
          </ac:inkMkLst>
        </pc:inkChg>
        <pc:inkChg chg="add">
          <ac:chgData name="Viet Anh Nguyen" userId="b95f61ff061388d5" providerId="LiveId" clId="{24A680D2-1B1E-4097-BCEC-C24467318975}" dt="2022-02-23T06:11:17.960" v="293"/>
          <ac:inkMkLst>
            <pc:docMk/>
            <pc:sldMk cId="4113289376" sldId="283"/>
            <ac:inkMk id="41" creationId="{3C3D4B6B-9BDA-4A52-96DE-360877DCEFFD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2" creationId="{8BA17D62-6E86-4AE4-B0CF-425B19B850C9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3" creationId="{6A821FD0-1494-4B1F-8925-755927497CBC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4" creationId="{A9993827-8C74-406F-8D40-0D2ED8925C5D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5" creationId="{5BF02D5D-E0C3-442F-9360-18220DC89057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6" creationId="{DF4D63B6-8ACB-4544-B35A-A96DCDF0B14B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7" creationId="{441A0C56-9EB2-431F-9D18-ED9DB5736B85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8" creationId="{1B021B72-5D51-444B-ACB1-4A9E73EADFD0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49" creationId="{5E3D2687-CACD-497B-9C02-9DF3E1F2D5BE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50" creationId="{A5EDF540-498A-499B-846C-6511A87178FB}"/>
          </ac:inkMkLst>
        </pc:inkChg>
        <pc:inkChg chg="add del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51" creationId="{35E32515-A47E-4FD3-AE64-96EE07FD5418}"/>
          </ac:inkMkLst>
        </pc:inkChg>
        <pc:inkChg chg="add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52" creationId="{0E9830C6-D451-4180-86BB-0CD498B38FD6}"/>
          </ac:inkMkLst>
        </pc:inkChg>
        <pc:inkChg chg="add">
          <ac:chgData name="Viet Anh Nguyen" userId="b95f61ff061388d5" providerId="LiveId" clId="{24A680D2-1B1E-4097-BCEC-C24467318975}" dt="2022-02-23T06:11:24.087" v="304"/>
          <ac:inkMkLst>
            <pc:docMk/>
            <pc:sldMk cId="4113289376" sldId="283"/>
            <ac:inkMk id="53" creationId="{2E4C456F-DFB7-482D-8866-D01328FCE09B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4" creationId="{21C48D89-BAAC-4906-9A29-6E0E12F295BC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5" creationId="{6AD18597-B17D-48CA-9E35-90E373AA785F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6" creationId="{902F3E0C-ABE3-4A01-B9AF-218A717152AA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7" creationId="{D9052190-BC9F-41DE-99B4-2F349AF650C3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8" creationId="{4CA35771-44AD-4873-AA06-5DA56B19C54A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59" creationId="{DE2C0538-6652-4B51-934D-0AAAD20831BE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60" creationId="{56B1DB18-8ABA-4327-ACA7-DBB869028F70}"/>
          </ac:inkMkLst>
        </pc:inkChg>
        <pc:inkChg chg="add del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61" creationId="{C47BA7AA-42C6-432A-B872-9CD376CACBB1}"/>
          </ac:inkMkLst>
        </pc:inkChg>
        <pc:inkChg chg="add">
          <ac:chgData name="Viet Anh Nguyen" userId="b95f61ff061388d5" providerId="LiveId" clId="{24A680D2-1B1E-4097-BCEC-C24467318975}" dt="2022-02-23T06:11:26.822" v="313"/>
          <ac:inkMkLst>
            <pc:docMk/>
            <pc:sldMk cId="4113289376" sldId="283"/>
            <ac:inkMk id="62" creationId="{72FA81D6-CC93-40F3-A114-6DC3BEF89F34}"/>
          </ac:inkMkLst>
        </pc:inkChg>
        <pc:inkChg chg="add del">
          <ac:chgData name="Viet Anh Nguyen" userId="b95f61ff061388d5" providerId="LiveId" clId="{24A680D2-1B1E-4097-BCEC-C24467318975}" dt="2022-02-23T06:11:29.962" v="316"/>
          <ac:inkMkLst>
            <pc:docMk/>
            <pc:sldMk cId="4113289376" sldId="283"/>
            <ac:inkMk id="63" creationId="{DB617799-2B78-4451-9AFA-F5FB7DAE59F5}"/>
          </ac:inkMkLst>
        </pc:inkChg>
        <pc:inkChg chg="add del">
          <ac:chgData name="Viet Anh Nguyen" userId="b95f61ff061388d5" providerId="LiveId" clId="{24A680D2-1B1E-4097-BCEC-C24467318975}" dt="2022-02-23T06:11:29.962" v="316"/>
          <ac:inkMkLst>
            <pc:docMk/>
            <pc:sldMk cId="4113289376" sldId="283"/>
            <ac:inkMk id="64" creationId="{E6C3B850-6A64-4AE8-B7FA-DDEFC4C548C4}"/>
          </ac:inkMkLst>
        </pc:inkChg>
        <pc:inkChg chg="add">
          <ac:chgData name="Viet Anh Nguyen" userId="b95f61ff061388d5" providerId="LiveId" clId="{24A680D2-1B1E-4097-BCEC-C24467318975}" dt="2022-02-23T06:11:29.962" v="316"/>
          <ac:inkMkLst>
            <pc:docMk/>
            <pc:sldMk cId="4113289376" sldId="283"/>
            <ac:inkMk id="65" creationId="{8AE8729E-BF0C-4AB7-B969-5E66CDF12909}"/>
          </ac:inkMkLst>
        </pc:inkChg>
        <pc:inkChg chg="add del">
          <ac:chgData name="Viet Anh Nguyen" userId="b95f61ff061388d5" providerId="LiveId" clId="{24A680D2-1B1E-4097-BCEC-C24467318975}" dt="2022-02-23T06:11:31.581" v="320"/>
          <ac:inkMkLst>
            <pc:docMk/>
            <pc:sldMk cId="4113289376" sldId="283"/>
            <ac:inkMk id="66" creationId="{C9F6892C-F616-4307-97F4-6125670CEE6B}"/>
          </ac:inkMkLst>
        </pc:inkChg>
        <pc:inkChg chg="add del">
          <ac:chgData name="Viet Anh Nguyen" userId="b95f61ff061388d5" providerId="LiveId" clId="{24A680D2-1B1E-4097-BCEC-C24467318975}" dt="2022-02-23T06:11:31.581" v="320"/>
          <ac:inkMkLst>
            <pc:docMk/>
            <pc:sldMk cId="4113289376" sldId="283"/>
            <ac:inkMk id="67" creationId="{0F40A107-1B1C-4135-96D4-F7E64308F504}"/>
          </ac:inkMkLst>
        </pc:inkChg>
        <pc:inkChg chg="add del">
          <ac:chgData name="Viet Anh Nguyen" userId="b95f61ff061388d5" providerId="LiveId" clId="{24A680D2-1B1E-4097-BCEC-C24467318975}" dt="2022-02-23T06:11:31.581" v="320"/>
          <ac:inkMkLst>
            <pc:docMk/>
            <pc:sldMk cId="4113289376" sldId="283"/>
            <ac:inkMk id="68" creationId="{9B147F3D-1C40-4169-B634-EBA662CD162C}"/>
          </ac:inkMkLst>
        </pc:inkChg>
        <pc:inkChg chg="add">
          <ac:chgData name="Viet Anh Nguyen" userId="b95f61ff061388d5" providerId="LiveId" clId="{24A680D2-1B1E-4097-BCEC-C24467318975}" dt="2022-02-23T06:11:31.581" v="320"/>
          <ac:inkMkLst>
            <pc:docMk/>
            <pc:sldMk cId="4113289376" sldId="283"/>
            <ac:inkMk id="69" creationId="{348924A5-9A5C-4EF0-AF72-F38DD88EA8A2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0" creationId="{6812E62F-60FF-4074-82B1-8C8BBD4ACD24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1" creationId="{CA74176B-176F-43B5-82C7-8F5615130952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2" creationId="{BEA42BCB-2DA7-48D5-B9CD-41035FE93305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3" creationId="{50A90FE2-EC08-4ECB-895D-BECDA58BF379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4" creationId="{C1C2FAC2-B97B-40C5-B3F7-1F121A15EB01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5" creationId="{34537EE7-BFE7-475C-9006-F43CE9AA7940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6" creationId="{EDF1241D-B117-4836-B699-4AA8454C7F7A}"/>
          </ac:inkMkLst>
        </pc:inkChg>
        <pc:inkChg chg="add del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7" creationId="{833CCC47-DF80-470B-A6E5-EAC9697FD207}"/>
          </ac:inkMkLst>
        </pc:inkChg>
        <pc:inkChg chg="add">
          <ac:chgData name="Viet Anh Nguyen" userId="b95f61ff061388d5" providerId="LiveId" clId="{24A680D2-1B1E-4097-BCEC-C24467318975}" dt="2022-02-23T06:11:36.218" v="329"/>
          <ac:inkMkLst>
            <pc:docMk/>
            <pc:sldMk cId="4113289376" sldId="283"/>
            <ac:inkMk id="78" creationId="{BC02C099-315B-4D65-83B9-BE0AD81DC1A9}"/>
          </ac:inkMkLst>
        </pc:inkChg>
        <pc:inkChg chg="add">
          <ac:chgData name="Viet Anh Nguyen" userId="b95f61ff061388d5" providerId="LiveId" clId="{24A680D2-1B1E-4097-BCEC-C24467318975}" dt="2022-02-23T06:11:36.247" v="330" actId="9405"/>
          <ac:inkMkLst>
            <pc:docMk/>
            <pc:sldMk cId="4113289376" sldId="283"/>
            <ac:inkMk id="79" creationId="{1C04F4BA-4E3C-4041-BD13-4A98A268541F}"/>
          </ac:inkMkLst>
        </pc:inkChg>
        <pc:inkChg chg="add">
          <ac:chgData name="Viet Anh Nguyen" userId="b95f61ff061388d5" providerId="LiveId" clId="{24A680D2-1B1E-4097-BCEC-C24467318975}" dt="2022-02-23T06:11:36.612" v="331" actId="9405"/>
          <ac:inkMkLst>
            <pc:docMk/>
            <pc:sldMk cId="4113289376" sldId="283"/>
            <ac:inkMk id="80" creationId="{F6926FE3-26D8-4440-8DB5-4A302A212C96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1" creationId="{E7BAC9FD-A6AC-450C-B67E-946783476B9B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2" creationId="{EF24A0D4-F766-46ED-AF7E-2F42121D9A12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3" creationId="{44EAB9BF-78DB-4448-88FC-038B4EBA838F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4" creationId="{EA7BBF8E-9A9C-40E4-A737-214653EFCD67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5" creationId="{46AB5563-3AC8-47E8-B7A0-60FF5B979BBA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6" creationId="{683D8331-9E35-40AC-B929-87A1603026E0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7" creationId="{C83CD4B6-F290-4D5D-BA6C-84F9D2F1453C}"/>
          </ac:inkMkLst>
        </pc:inkChg>
        <pc:inkChg chg="add del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8" creationId="{9117A253-AFEF-4356-A7A8-46C2ADB2FF1A}"/>
          </ac:inkMkLst>
        </pc:inkChg>
        <pc:inkChg chg="add">
          <ac:chgData name="Viet Anh Nguyen" userId="b95f61ff061388d5" providerId="LiveId" clId="{24A680D2-1B1E-4097-BCEC-C24467318975}" dt="2022-02-23T06:11:41.611" v="340"/>
          <ac:inkMkLst>
            <pc:docMk/>
            <pc:sldMk cId="4113289376" sldId="283"/>
            <ac:inkMk id="89" creationId="{AC5CC2F5-9538-4142-808B-CF3EF8694C43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0" creationId="{6F93FE4C-8C48-4353-8AF1-9C2BC4166800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1" creationId="{4DF7877C-4A51-45C1-BD83-8EA7AE297D79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2" creationId="{09E72B86-3209-4373-9714-F990FC17ABFD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3" creationId="{E4C50D43-93B3-45EB-A8B5-4E61E9A584E6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4" creationId="{88A0AF7E-1F51-4FEE-A715-EB219D0BD147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5" creationId="{2F50B579-1250-4029-93D2-296BF659A682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6" creationId="{D8BE9A32-F84B-41D4-ADE7-A792FDC307C4}"/>
          </ac:inkMkLst>
        </pc:inkChg>
        <pc:inkChg chg="add del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7" creationId="{6F914F1A-7909-40B5-BBA6-17217EE51AFB}"/>
          </ac:inkMkLst>
        </pc:inkChg>
        <pc:inkChg chg="add">
          <ac:chgData name="Viet Anh Nguyen" userId="b95f61ff061388d5" providerId="LiveId" clId="{24A680D2-1B1E-4097-BCEC-C24467318975}" dt="2022-02-23T06:11:44.578" v="349"/>
          <ac:inkMkLst>
            <pc:docMk/>
            <pc:sldMk cId="4113289376" sldId="283"/>
            <ac:inkMk id="98" creationId="{9334718A-9A04-49AC-8685-28B94FE47033}"/>
          </ac:inkMkLst>
        </pc:inkChg>
        <pc:inkChg chg="add">
          <ac:chgData name="Viet Anh Nguyen" userId="b95f61ff061388d5" providerId="LiveId" clId="{24A680D2-1B1E-4097-BCEC-C24467318975}" dt="2022-02-23T06:11:44.966" v="350" actId="9405"/>
          <ac:inkMkLst>
            <pc:docMk/>
            <pc:sldMk cId="4113289376" sldId="283"/>
            <ac:inkMk id="99" creationId="{BC003D41-B4D2-4818-82ED-EAB00A0EE189}"/>
          </ac:inkMkLst>
        </pc:inkChg>
        <pc:inkChg chg="add">
          <ac:chgData name="Viet Anh Nguyen" userId="b95f61ff061388d5" providerId="LiveId" clId="{24A680D2-1B1E-4097-BCEC-C24467318975}" dt="2022-02-23T06:11:46.556" v="351" actId="9405"/>
          <ac:inkMkLst>
            <pc:docMk/>
            <pc:sldMk cId="4113289376" sldId="283"/>
            <ac:inkMk id="100" creationId="{CFA9E9BA-ECB3-4183-B2ED-757F00284555}"/>
          </ac:inkMkLst>
        </pc:inkChg>
        <pc:inkChg chg="add del">
          <ac:chgData name="Viet Anh Nguyen" userId="b95f61ff061388d5" providerId="LiveId" clId="{24A680D2-1B1E-4097-BCEC-C24467318975}" dt="2022-02-23T06:11:49.145" v="355"/>
          <ac:inkMkLst>
            <pc:docMk/>
            <pc:sldMk cId="4113289376" sldId="283"/>
            <ac:inkMk id="101" creationId="{8723CBA5-332C-4ABA-93B8-B3F7FE47793A}"/>
          </ac:inkMkLst>
        </pc:inkChg>
        <pc:inkChg chg="add del">
          <ac:chgData name="Viet Anh Nguyen" userId="b95f61ff061388d5" providerId="LiveId" clId="{24A680D2-1B1E-4097-BCEC-C24467318975}" dt="2022-02-23T06:11:49.145" v="355"/>
          <ac:inkMkLst>
            <pc:docMk/>
            <pc:sldMk cId="4113289376" sldId="283"/>
            <ac:inkMk id="102" creationId="{A05A541B-A6EB-4EB3-AF6E-ABBA0202EFAF}"/>
          </ac:inkMkLst>
        </pc:inkChg>
        <pc:inkChg chg="add del">
          <ac:chgData name="Viet Anh Nguyen" userId="b95f61ff061388d5" providerId="LiveId" clId="{24A680D2-1B1E-4097-BCEC-C24467318975}" dt="2022-02-23T06:11:49.145" v="355"/>
          <ac:inkMkLst>
            <pc:docMk/>
            <pc:sldMk cId="4113289376" sldId="283"/>
            <ac:inkMk id="103" creationId="{18616E5E-0165-42DA-9851-083DCB84F2B0}"/>
          </ac:inkMkLst>
        </pc:inkChg>
        <pc:inkChg chg="add">
          <ac:chgData name="Viet Anh Nguyen" userId="b95f61ff061388d5" providerId="LiveId" clId="{24A680D2-1B1E-4097-BCEC-C24467318975}" dt="2022-02-23T06:11:49.145" v="355"/>
          <ac:inkMkLst>
            <pc:docMk/>
            <pc:sldMk cId="4113289376" sldId="283"/>
            <ac:inkMk id="104" creationId="{07FF956B-0E3B-4824-AE51-D52AA5D9171A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05" creationId="{229C695D-7D87-40EB-BFFB-CAA11D269E3E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06" creationId="{3D9E89F1-967E-4B3C-82A6-6A4376B96263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07" creationId="{57012720-D527-4E6F-B5C3-0118F98F0B5D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08" creationId="{6FCC3E1D-9FFA-4C4C-860E-3AABFF2FD9F0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09" creationId="{A28FB100-0E95-48C4-8697-6D7F166F24B1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10" creationId="{3C4B398D-909A-4268-B014-0AE2DB757BF4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11" creationId="{FF5B4421-7058-4B2C-B9D8-0D77F3F767AF}"/>
          </ac:inkMkLst>
        </pc:inkChg>
        <pc:inkChg chg="add del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12" creationId="{B1D72CA3-A60A-4330-8920-3134E32B452E}"/>
          </ac:inkMkLst>
        </pc:inkChg>
        <pc:inkChg chg="add">
          <ac:chgData name="Viet Anh Nguyen" userId="b95f61ff061388d5" providerId="LiveId" clId="{24A680D2-1B1E-4097-BCEC-C24467318975}" dt="2022-02-23T06:11:52.525" v="364"/>
          <ac:inkMkLst>
            <pc:docMk/>
            <pc:sldMk cId="4113289376" sldId="283"/>
            <ac:inkMk id="113" creationId="{1DCCD32C-C60B-45F2-B2CF-AD7CB868F0E2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4" creationId="{E2BF8727-A12A-4F8F-849B-77C4C1CB84F2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5" creationId="{DBD44E50-9486-49E6-8E88-5A30CB02A111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6" creationId="{D155BC81-CB81-471E-8F06-7746D80F0F5C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7" creationId="{6C0E6B7A-E2BB-48F9-B190-D2E433C1FEFF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8" creationId="{F19A9BCA-BF8D-41FD-A009-7078D4828D26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19" creationId="{F7E74222-D435-41B1-B25E-C5B6CB1A67E2}"/>
          </ac:inkMkLst>
        </pc:inkChg>
        <pc:inkChg chg="add del">
          <ac:chgData name="Viet Anh Nguyen" userId="b95f61ff061388d5" providerId="LiveId" clId="{24A680D2-1B1E-4097-BCEC-C24467318975}" dt="2022-02-23T06:11:55.306" v="372"/>
          <ac:inkMkLst>
            <pc:docMk/>
            <pc:sldMk cId="4113289376" sldId="283"/>
            <ac:inkMk id="120" creationId="{87F94C16-E534-4185-91A3-0F1017154447}"/>
          </ac:inkMkLst>
        </pc:inkChg>
        <pc:inkChg chg="add del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1" creationId="{8D9A971D-6912-442D-9D45-27E0162CA567}"/>
          </ac:inkMkLst>
        </pc:inkChg>
        <pc:inkChg chg="add del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2" creationId="{878DD341-0303-438E-90E5-0348A9C4F0E7}"/>
          </ac:inkMkLst>
        </pc:inkChg>
        <pc:inkChg chg="add del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3" creationId="{BA9A0F26-A094-4637-9BF7-3C7AC616EB86}"/>
          </ac:inkMkLst>
        </pc:inkChg>
        <pc:inkChg chg="add del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4" creationId="{6A617BA5-CDEB-4B0C-A504-54E564E2C7C6}"/>
          </ac:inkMkLst>
        </pc:inkChg>
        <pc:inkChg chg="add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5" creationId="{39A7929C-47D4-433E-A65D-1A142B173526}"/>
          </ac:inkMkLst>
        </pc:inkChg>
        <pc:inkChg chg="add">
          <ac:chgData name="Viet Anh Nguyen" userId="b95f61ff061388d5" providerId="LiveId" clId="{24A680D2-1B1E-4097-BCEC-C24467318975}" dt="2022-02-23T06:11:58.327" v="376"/>
          <ac:inkMkLst>
            <pc:docMk/>
            <pc:sldMk cId="4113289376" sldId="283"/>
            <ac:inkMk id="126" creationId="{70B54277-50B0-4133-AA2B-B99239CCBD87}"/>
          </ac:inkMkLst>
        </pc:inkChg>
        <pc:inkChg chg="add del">
          <ac:chgData name="Viet Anh Nguyen" userId="b95f61ff061388d5" providerId="LiveId" clId="{24A680D2-1B1E-4097-BCEC-C24467318975}" dt="2022-02-23T06:12:00.987" v="379"/>
          <ac:inkMkLst>
            <pc:docMk/>
            <pc:sldMk cId="4113289376" sldId="283"/>
            <ac:inkMk id="127" creationId="{9D8A88A1-4D6A-4022-A3E7-9D5484BBC088}"/>
          </ac:inkMkLst>
        </pc:inkChg>
        <pc:inkChg chg="add del">
          <ac:chgData name="Viet Anh Nguyen" userId="b95f61ff061388d5" providerId="LiveId" clId="{24A680D2-1B1E-4097-BCEC-C24467318975}" dt="2022-02-23T06:12:00.987" v="379"/>
          <ac:inkMkLst>
            <pc:docMk/>
            <pc:sldMk cId="4113289376" sldId="283"/>
            <ac:inkMk id="128" creationId="{665605DF-CC87-4887-995B-483A36AC0FAD}"/>
          </ac:inkMkLst>
        </pc:inkChg>
        <pc:inkChg chg="add del">
          <ac:chgData name="Viet Anh Nguyen" userId="b95f61ff061388d5" providerId="LiveId" clId="{24A680D2-1B1E-4097-BCEC-C24467318975}" dt="2022-02-23T06:12:02.257" v="381"/>
          <ac:inkMkLst>
            <pc:docMk/>
            <pc:sldMk cId="4113289376" sldId="283"/>
            <ac:inkMk id="129" creationId="{8C540AE3-F87A-4ED6-A5B8-ACB87FDF7878}"/>
          </ac:inkMkLst>
        </pc:inkChg>
        <pc:inkChg chg="add del">
          <ac:chgData name="Viet Anh Nguyen" userId="b95f61ff061388d5" providerId="LiveId" clId="{24A680D2-1B1E-4097-BCEC-C24467318975}" dt="2022-02-23T06:12:02.257" v="381"/>
          <ac:inkMkLst>
            <pc:docMk/>
            <pc:sldMk cId="4113289376" sldId="283"/>
            <ac:inkMk id="130" creationId="{BE69B1CC-4961-4294-84CE-5099C7B63021}"/>
          </ac:inkMkLst>
        </pc:inkChg>
        <pc:inkChg chg="add">
          <ac:chgData name="Viet Anh Nguyen" userId="b95f61ff061388d5" providerId="LiveId" clId="{24A680D2-1B1E-4097-BCEC-C24467318975}" dt="2022-02-23T06:12:02.257" v="381"/>
          <ac:inkMkLst>
            <pc:docMk/>
            <pc:sldMk cId="4113289376" sldId="283"/>
            <ac:inkMk id="131" creationId="{70B6D5A8-EC13-4868-BE88-7AD0553BC142}"/>
          </ac:inkMkLst>
        </pc:inkChg>
      </pc:sldChg>
      <pc:sldChg chg="addSp delSp new mod">
        <pc:chgData name="Viet Anh Nguyen" userId="b95f61ff061388d5" providerId="LiveId" clId="{24A680D2-1B1E-4097-BCEC-C24467318975}" dt="2022-02-23T06:13:30.997" v="526"/>
        <pc:sldMkLst>
          <pc:docMk/>
          <pc:sldMk cId="550123712" sldId="284"/>
        </pc:sldMkLst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2" creationId="{5B116C76-89F6-4B6C-B120-0CA6AF109E71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3" creationId="{E0F5E23F-4690-4A6C-87B3-02865AE26DA4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4" creationId="{467858C2-42A1-4638-8008-D23D597BFE58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5" creationId="{BD2C858F-6D48-46B9-9D3A-43A00E6DE3E5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6" creationId="{9321AC69-316B-45CE-8094-A8186165078C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7" creationId="{902BB266-2BDD-4456-965B-B2E30DD5CF0F}"/>
          </ac:inkMkLst>
        </pc:inkChg>
        <pc:inkChg chg="add del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8" creationId="{ABFEBBF0-BA8F-414D-9C4B-C4A946B71762}"/>
          </ac:inkMkLst>
        </pc:inkChg>
        <pc:inkChg chg="add">
          <ac:chgData name="Viet Anh Nguyen" userId="b95f61ff061388d5" providerId="LiveId" clId="{24A680D2-1B1E-4097-BCEC-C24467318975}" dt="2022-02-23T06:12:13.380" v="390" actId="9405"/>
          <ac:inkMkLst>
            <pc:docMk/>
            <pc:sldMk cId="550123712" sldId="284"/>
            <ac:inkMk id="9" creationId="{B98EDF26-CA62-4E1E-8161-C2D2F8B56F21}"/>
          </ac:inkMkLst>
        </pc:inkChg>
        <pc:inkChg chg="add">
          <ac:chgData name="Viet Anh Nguyen" userId="b95f61ff061388d5" providerId="LiveId" clId="{24A680D2-1B1E-4097-BCEC-C24467318975}" dt="2022-02-23T06:12:13.545" v="391" actId="9405"/>
          <ac:inkMkLst>
            <pc:docMk/>
            <pc:sldMk cId="550123712" sldId="284"/>
            <ac:inkMk id="10" creationId="{01819F80-4A33-44CF-A026-F0A47D9E3A8D}"/>
          </ac:inkMkLst>
        </pc:inkChg>
        <pc:inkChg chg="add">
          <ac:chgData name="Viet Anh Nguyen" userId="b95f61ff061388d5" providerId="LiveId" clId="{24A680D2-1B1E-4097-BCEC-C24467318975}" dt="2022-02-23T06:12:14.276" v="392"/>
          <ac:inkMkLst>
            <pc:docMk/>
            <pc:sldMk cId="550123712" sldId="284"/>
            <ac:inkMk id="11" creationId="{258DC1BD-AB29-4604-BD3E-A839B1F9F9B4}"/>
          </ac:inkMkLst>
        </pc:inkChg>
        <pc:inkChg chg="add del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2" creationId="{4A6B058B-A48E-449A-A9DD-D9E3FF2A24AE}"/>
          </ac:inkMkLst>
        </pc:inkChg>
        <pc:inkChg chg="add del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3" creationId="{0212F152-B8DF-414D-8812-D2C303480CCD}"/>
          </ac:inkMkLst>
        </pc:inkChg>
        <pc:inkChg chg="add del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4" creationId="{70E20B5B-32F2-4ED2-9A72-135CDFA5F410}"/>
          </ac:inkMkLst>
        </pc:inkChg>
        <pc:inkChg chg="add del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5" creationId="{F1792D1B-964F-4673-8C43-7BD7A53344ED}"/>
          </ac:inkMkLst>
        </pc:inkChg>
        <pc:inkChg chg="add del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6" creationId="{534BE254-7CBA-406E-97E5-30E509BBEF0F}"/>
          </ac:inkMkLst>
        </pc:inkChg>
        <pc:inkChg chg="add">
          <ac:chgData name="Viet Anh Nguyen" userId="b95f61ff061388d5" providerId="LiveId" clId="{24A680D2-1B1E-4097-BCEC-C24467318975}" dt="2022-02-23T06:12:16.728" v="398" actId="9405"/>
          <ac:inkMkLst>
            <pc:docMk/>
            <pc:sldMk cId="550123712" sldId="284"/>
            <ac:inkMk id="17" creationId="{36999430-FFEC-4BD6-AEA7-A0787D743268}"/>
          </ac:inkMkLst>
        </pc:inkChg>
        <pc:inkChg chg="add">
          <ac:chgData name="Viet Anh Nguyen" userId="b95f61ff061388d5" providerId="LiveId" clId="{24A680D2-1B1E-4097-BCEC-C24467318975}" dt="2022-02-23T06:12:16.945" v="399" actId="9405"/>
          <ac:inkMkLst>
            <pc:docMk/>
            <pc:sldMk cId="550123712" sldId="284"/>
            <ac:inkMk id="18" creationId="{E1732392-EDA5-46F7-9D39-F7811A3C0609}"/>
          </ac:inkMkLst>
        </pc:inkChg>
        <pc:inkChg chg="add">
          <ac:chgData name="Viet Anh Nguyen" userId="b95f61ff061388d5" providerId="LiveId" clId="{24A680D2-1B1E-4097-BCEC-C24467318975}" dt="2022-02-23T06:12:17.645" v="400"/>
          <ac:inkMkLst>
            <pc:docMk/>
            <pc:sldMk cId="550123712" sldId="284"/>
            <ac:inkMk id="19" creationId="{2518F205-BB74-432A-B644-AE59D6927FF7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0" creationId="{56C1E372-B712-42D5-8798-6A2D120F934A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1" creationId="{A37EE557-D2F7-43F1-8FA0-96C653C8C012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2" creationId="{4D00D216-2833-40ED-8A31-30B4B26DCE3C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3" creationId="{55C2530A-EFCD-4127-9438-68F971000E34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4" creationId="{DD06CF60-ECE5-4B29-A4E1-1E583E28AE7A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5" creationId="{D117FF43-85BE-4901-ABD4-6F91986126D1}"/>
          </ac:inkMkLst>
        </pc:inkChg>
        <pc:inkChg chg="add del">
          <ac:chgData name="Viet Anh Nguyen" userId="b95f61ff061388d5" providerId="LiveId" clId="{24A680D2-1B1E-4097-BCEC-C24467318975}" dt="2022-02-23T06:12:19.668" v="408"/>
          <ac:inkMkLst>
            <pc:docMk/>
            <pc:sldMk cId="550123712" sldId="284"/>
            <ac:inkMk id="26" creationId="{A3BA04F3-1D02-4350-8E6A-AA88D823BE7D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27" creationId="{F71E3DE1-0BBD-4C70-8AE7-DE9D0F8CCBEB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28" creationId="{A98A11B8-1F33-4160-A418-A41A2B063AAC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29" creationId="{77AFA3A8-8A46-446F-87CE-822288988ABF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0" creationId="{52B4C5F7-F642-45D6-9D28-49757D53077F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1" creationId="{2F3BF928-9CC9-49C5-9CC1-AA74DC54460F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2" creationId="{4CB001E5-0278-4126-BDCC-7E9B281A0592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3" creationId="{5D2B2AD8-974E-4409-A69E-BB01735E0802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4" creationId="{C35546DB-D1BD-4414-99C5-BE84FEBA750E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5" creationId="{1FFEB672-B1C3-4FCE-BDB8-3E923DAB9C78}"/>
          </ac:inkMkLst>
        </pc:inkChg>
        <pc:inkChg chg="add del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6" creationId="{81BD6A61-5F99-4061-AC31-4F646A1A668D}"/>
          </ac:inkMkLst>
        </pc:inkChg>
        <pc:inkChg chg="add">
          <ac:chgData name="Viet Anh Nguyen" userId="b95f61ff061388d5" providerId="LiveId" clId="{24A680D2-1B1E-4097-BCEC-C24467318975}" dt="2022-02-23T06:12:23.139" v="418"/>
          <ac:inkMkLst>
            <pc:docMk/>
            <pc:sldMk cId="550123712" sldId="284"/>
            <ac:inkMk id="37" creationId="{211D5D26-C237-40BE-98A1-BD9ED155E420}"/>
          </ac:inkMkLst>
        </pc:inkChg>
        <pc:inkChg chg="add del">
          <ac:chgData name="Viet Anh Nguyen" userId="b95f61ff061388d5" providerId="LiveId" clId="{24A680D2-1B1E-4097-BCEC-C24467318975}" dt="2022-02-23T06:12:25.948" v="421"/>
          <ac:inkMkLst>
            <pc:docMk/>
            <pc:sldMk cId="550123712" sldId="284"/>
            <ac:inkMk id="38" creationId="{41E0A3E5-F5C1-4391-BBCC-767337F6D5A7}"/>
          </ac:inkMkLst>
        </pc:inkChg>
        <pc:inkChg chg="add del">
          <ac:chgData name="Viet Anh Nguyen" userId="b95f61ff061388d5" providerId="LiveId" clId="{24A680D2-1B1E-4097-BCEC-C24467318975}" dt="2022-02-23T06:12:25.948" v="421"/>
          <ac:inkMkLst>
            <pc:docMk/>
            <pc:sldMk cId="550123712" sldId="284"/>
            <ac:inkMk id="39" creationId="{C9A2F58A-EF63-449F-B231-F20ADA96EB01}"/>
          </ac:inkMkLst>
        </pc:inkChg>
        <pc:inkChg chg="add">
          <ac:chgData name="Viet Anh Nguyen" userId="b95f61ff061388d5" providerId="LiveId" clId="{24A680D2-1B1E-4097-BCEC-C24467318975}" dt="2022-02-23T06:12:25.948" v="421"/>
          <ac:inkMkLst>
            <pc:docMk/>
            <pc:sldMk cId="550123712" sldId="284"/>
            <ac:inkMk id="40" creationId="{DF8621EB-3020-45C9-93DB-2BAA16F01DD3}"/>
          </ac:inkMkLst>
        </pc:inkChg>
        <pc:inkChg chg="add del">
          <ac:chgData name="Viet Anh Nguyen" userId="b95f61ff061388d5" providerId="LiveId" clId="{24A680D2-1B1E-4097-BCEC-C24467318975}" dt="2022-02-23T06:12:30.102" v="426"/>
          <ac:inkMkLst>
            <pc:docMk/>
            <pc:sldMk cId="550123712" sldId="284"/>
            <ac:inkMk id="41" creationId="{56F1FBA6-F3CE-43CD-B26E-C407BDB2DEF9}"/>
          </ac:inkMkLst>
        </pc:inkChg>
        <pc:inkChg chg="add del">
          <ac:chgData name="Viet Anh Nguyen" userId="b95f61ff061388d5" providerId="LiveId" clId="{24A680D2-1B1E-4097-BCEC-C24467318975}" dt="2022-02-23T06:12:30.102" v="426"/>
          <ac:inkMkLst>
            <pc:docMk/>
            <pc:sldMk cId="550123712" sldId="284"/>
            <ac:inkMk id="42" creationId="{F8817B2C-4008-4B3D-8239-D20347D3EA39}"/>
          </ac:inkMkLst>
        </pc:inkChg>
        <pc:inkChg chg="add del">
          <ac:chgData name="Viet Anh Nguyen" userId="b95f61ff061388d5" providerId="LiveId" clId="{24A680D2-1B1E-4097-BCEC-C24467318975}" dt="2022-02-23T06:12:30.102" v="426"/>
          <ac:inkMkLst>
            <pc:docMk/>
            <pc:sldMk cId="550123712" sldId="284"/>
            <ac:inkMk id="43" creationId="{90509F3A-965C-41BF-9ACC-0B53C125D5B5}"/>
          </ac:inkMkLst>
        </pc:inkChg>
        <pc:inkChg chg="add del">
          <ac:chgData name="Viet Anh Nguyen" userId="b95f61ff061388d5" providerId="LiveId" clId="{24A680D2-1B1E-4097-BCEC-C24467318975}" dt="2022-02-23T06:12:30.102" v="426"/>
          <ac:inkMkLst>
            <pc:docMk/>
            <pc:sldMk cId="550123712" sldId="284"/>
            <ac:inkMk id="44" creationId="{66B1F3AB-E96A-4022-9DBD-004FFF89AF14}"/>
          </ac:inkMkLst>
        </pc:inkChg>
        <pc:inkChg chg="add">
          <ac:chgData name="Viet Anh Nguyen" userId="b95f61ff061388d5" providerId="LiveId" clId="{24A680D2-1B1E-4097-BCEC-C24467318975}" dt="2022-02-23T06:12:30.102" v="426"/>
          <ac:inkMkLst>
            <pc:docMk/>
            <pc:sldMk cId="550123712" sldId="284"/>
            <ac:inkMk id="45" creationId="{501ABAD6-FA6F-4D0D-BAE2-292CFCD5758C}"/>
          </ac:inkMkLst>
        </pc:inkChg>
        <pc:inkChg chg="add del">
          <ac:chgData name="Viet Anh Nguyen" userId="b95f61ff061388d5" providerId="LiveId" clId="{24A680D2-1B1E-4097-BCEC-C24467318975}" dt="2022-02-23T06:12:31.068" v="429"/>
          <ac:inkMkLst>
            <pc:docMk/>
            <pc:sldMk cId="550123712" sldId="284"/>
            <ac:inkMk id="46" creationId="{FD210425-9BD0-4F35-8479-FE7FEF19A557}"/>
          </ac:inkMkLst>
        </pc:inkChg>
        <pc:inkChg chg="add del">
          <ac:chgData name="Viet Anh Nguyen" userId="b95f61ff061388d5" providerId="LiveId" clId="{24A680D2-1B1E-4097-BCEC-C24467318975}" dt="2022-02-23T06:12:31.068" v="429"/>
          <ac:inkMkLst>
            <pc:docMk/>
            <pc:sldMk cId="550123712" sldId="284"/>
            <ac:inkMk id="47" creationId="{E7E17D7D-73F0-4821-9832-881D53E55631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48" creationId="{47678F79-4040-468E-B4C6-03182E483B31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49" creationId="{A9D62DAE-F97D-4CA2-AD3B-3080A1455F1B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50" creationId="{D8584006-9056-46BF-81B9-467451CD6F65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51" creationId="{01963A09-A3FF-4DEF-A54B-B0F479803E03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52" creationId="{53597474-0FC3-4BAA-B43F-4063141A5DA7}"/>
          </ac:inkMkLst>
        </pc:inkChg>
        <pc:inkChg chg="add del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53" creationId="{0C2F292E-B36B-49FF-9886-FA0306A507B1}"/>
          </ac:inkMkLst>
        </pc:inkChg>
        <pc:inkChg chg="add">
          <ac:chgData name="Viet Anh Nguyen" userId="b95f61ff061388d5" providerId="LiveId" clId="{24A680D2-1B1E-4097-BCEC-C24467318975}" dt="2022-02-23T06:12:33.198" v="435"/>
          <ac:inkMkLst>
            <pc:docMk/>
            <pc:sldMk cId="550123712" sldId="284"/>
            <ac:inkMk id="54" creationId="{D185188B-B4EC-4914-95FA-F069701BC554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55" creationId="{C9898E70-06EF-4A8E-8014-6B5937AAACB2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56" creationId="{C2A39A1F-FD2B-491A-B8DF-84B16FE5E6CC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57" creationId="{C3068AAC-FCC8-432C-8EF4-C9FE78CC515D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58" creationId="{21B049A6-E5A7-418D-8838-D427B0E99806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59" creationId="{E99D4AB7-692E-4818-A79C-31CD8C7CC6E9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0" creationId="{0BF091CA-A4BD-4907-8C35-AE1BA6FAC1FC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1" creationId="{73780090-55F8-4EC8-A21E-41843DE38BA1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2" creationId="{D4945AB6-7D1A-4097-BC45-A242604B061F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3" creationId="{55748F2D-2ED9-4DDB-93C0-0DF164B94293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4" creationId="{34B16896-4CC2-4282-BC95-84AF03343109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5" creationId="{8EA1A635-4F01-4B35-B56B-1413D96BBA78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6" creationId="{FD39AE4E-CED4-4B1E-888E-7845200B8DE1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7" creationId="{2A9C6982-E3BE-4398-B2E0-20EA7E561021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8" creationId="{EDCBE5BB-B20C-484B-8597-43EBDCC0491F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69" creationId="{CA0BB578-72C9-4B54-B097-774893A6F03A}"/>
          </ac:inkMkLst>
        </pc:inkChg>
        <pc:inkChg chg="add del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70" creationId="{A90D6CD2-063D-47F0-A671-649E75162516}"/>
          </ac:inkMkLst>
        </pc:inkChg>
        <pc:inkChg chg="add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71" creationId="{41B3C5D7-0591-4D5A-81AB-14DD9335D77F}"/>
          </ac:inkMkLst>
        </pc:inkChg>
        <pc:inkChg chg="add">
          <ac:chgData name="Viet Anh Nguyen" userId="b95f61ff061388d5" providerId="LiveId" clId="{24A680D2-1B1E-4097-BCEC-C24467318975}" dt="2022-02-23T06:12:39.166" v="452"/>
          <ac:inkMkLst>
            <pc:docMk/>
            <pc:sldMk cId="550123712" sldId="284"/>
            <ac:inkMk id="72" creationId="{27FB52D9-CBC5-422D-8E48-DB516D49ABA7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3" creationId="{32340677-ACA5-4702-8559-ABDB93299651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4" creationId="{84E1942B-875A-4C8D-B58D-2FF4BC5BF46E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5" creationId="{523DDA74-280C-4892-9693-210B932AD549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6" creationId="{0B697F77-6FB0-4C12-BDAC-0A0F81D9D1EE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7" creationId="{F6931024-607B-4335-9B31-EF3FC44A8677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8" creationId="{354323AA-377C-4F39-A2F8-71C808EF2989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79" creationId="{84515582-33BF-4C39-B726-E9ABD7285512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80" creationId="{550694E9-8D0B-4F56-A10B-141536661EF6}"/>
          </ac:inkMkLst>
        </pc:inkChg>
        <pc:inkChg chg="add del">
          <ac:chgData name="Viet Anh Nguyen" userId="b95f61ff061388d5" providerId="LiveId" clId="{24A680D2-1B1E-4097-BCEC-C24467318975}" dt="2022-02-23T06:12:44.636" v="462"/>
          <ac:inkMkLst>
            <pc:docMk/>
            <pc:sldMk cId="550123712" sldId="284"/>
            <ac:inkMk id="81" creationId="{A919ED73-1E7A-41E4-B405-46C4D213EC2F}"/>
          </ac:inkMkLst>
        </pc:inkChg>
        <pc:inkChg chg="add del">
          <ac:chgData name="Viet Anh Nguyen" userId="b95f61ff061388d5" providerId="LiveId" clId="{24A680D2-1B1E-4097-BCEC-C24467318975}" dt="2022-02-23T06:12:47.289" v="466"/>
          <ac:inkMkLst>
            <pc:docMk/>
            <pc:sldMk cId="550123712" sldId="284"/>
            <ac:inkMk id="82" creationId="{830A2DFB-5265-4CC6-9FAA-61C6FBBDF525}"/>
          </ac:inkMkLst>
        </pc:inkChg>
        <pc:inkChg chg="add del">
          <ac:chgData name="Viet Anh Nguyen" userId="b95f61ff061388d5" providerId="LiveId" clId="{24A680D2-1B1E-4097-BCEC-C24467318975}" dt="2022-02-23T06:12:47.289" v="466"/>
          <ac:inkMkLst>
            <pc:docMk/>
            <pc:sldMk cId="550123712" sldId="284"/>
            <ac:inkMk id="83" creationId="{5FF754AA-820F-428F-84F6-F481316E2051}"/>
          </ac:inkMkLst>
        </pc:inkChg>
        <pc:inkChg chg="add del">
          <ac:chgData name="Viet Anh Nguyen" userId="b95f61ff061388d5" providerId="LiveId" clId="{24A680D2-1B1E-4097-BCEC-C24467318975}" dt="2022-02-23T06:12:47.289" v="466"/>
          <ac:inkMkLst>
            <pc:docMk/>
            <pc:sldMk cId="550123712" sldId="284"/>
            <ac:inkMk id="84" creationId="{EF274B41-F00C-4FF3-91EC-383B78B8F792}"/>
          </ac:inkMkLst>
        </pc:inkChg>
        <pc:inkChg chg="add del">
          <ac:chgData name="Viet Anh Nguyen" userId="b95f61ff061388d5" providerId="LiveId" clId="{24A680D2-1B1E-4097-BCEC-C24467318975}" dt="2022-02-23T06:12:47.289" v="466"/>
          <ac:inkMkLst>
            <pc:docMk/>
            <pc:sldMk cId="550123712" sldId="284"/>
            <ac:inkMk id="85" creationId="{95156248-E196-445E-A1FD-5E37990B3748}"/>
          </ac:inkMkLst>
        </pc:inkChg>
        <pc:inkChg chg="add">
          <ac:chgData name="Viet Anh Nguyen" userId="b95f61ff061388d5" providerId="LiveId" clId="{24A680D2-1B1E-4097-BCEC-C24467318975}" dt="2022-02-23T06:12:47.289" v="466"/>
          <ac:inkMkLst>
            <pc:docMk/>
            <pc:sldMk cId="550123712" sldId="284"/>
            <ac:inkMk id="86" creationId="{450E3F41-A78B-4D3C-A564-C1EDB80AF4D2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87" creationId="{9C21EEB0-176E-492C-8D5C-F8C6F4CCD30D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88" creationId="{EB25CF5D-1366-4983-A97B-4E7BF6767D5D}"/>
          </ac:inkMkLst>
        </pc:inkChg>
        <pc:inkChg chg="add del">
          <ac:chgData name="Viet Anh Nguyen" userId="b95f61ff061388d5" providerId="LiveId" clId="{24A680D2-1B1E-4097-BCEC-C24467318975}" dt="2022-02-23T06:12:58.790" v="472"/>
          <ac:inkMkLst>
            <pc:docMk/>
            <pc:sldMk cId="550123712" sldId="284"/>
            <ac:inkMk id="89" creationId="{42F7D959-3EDB-4E5F-AAA4-02B2A40E1B25}"/>
          </ac:inkMkLst>
        </pc:inkChg>
        <pc:inkChg chg="add del">
          <ac:chgData name="Viet Anh Nguyen" userId="b95f61ff061388d5" providerId="LiveId" clId="{24A680D2-1B1E-4097-BCEC-C24467318975}" dt="2022-02-23T06:12:58.790" v="472"/>
          <ac:inkMkLst>
            <pc:docMk/>
            <pc:sldMk cId="550123712" sldId="284"/>
            <ac:inkMk id="90" creationId="{DA1AB867-6C07-4586-A9DF-7E29992349B0}"/>
          </ac:inkMkLst>
        </pc:inkChg>
        <pc:inkChg chg="add del">
          <ac:chgData name="Viet Anh Nguyen" userId="b95f61ff061388d5" providerId="LiveId" clId="{24A680D2-1B1E-4097-BCEC-C24467318975}" dt="2022-02-23T06:12:58.790" v="472"/>
          <ac:inkMkLst>
            <pc:docMk/>
            <pc:sldMk cId="550123712" sldId="284"/>
            <ac:inkMk id="91" creationId="{0EE4E40D-CCA9-4D33-AA12-EA13FC0AA031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2" creationId="{09E7A7D2-82A5-421A-A08F-2C0E546CF12D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3" creationId="{4ADDA902-8BD3-4E2E-841C-3EDBEBB3DECA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4" creationId="{1F6848E5-239A-403A-B0CF-913983FF7427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5" creationId="{43AB9B73-636F-46AA-BF8B-A6EB4DBE8EFD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6" creationId="{BA56E970-CA2D-4489-9B0F-4D204B68E693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7" creationId="{F40F8F11-9BD6-4B2E-A3A3-2B7D2054FCAF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8" creationId="{AE7F24F6-4A3D-4AA0-A2B0-746A50FF52CB}"/>
          </ac:inkMkLst>
        </pc:inkChg>
        <pc:inkChg chg="add del">
          <ac:chgData name="Viet Anh Nguyen" userId="b95f61ff061388d5" providerId="LiveId" clId="{24A680D2-1B1E-4097-BCEC-C24467318975}" dt="2022-02-23T06:13:03.111" v="481"/>
          <ac:inkMkLst>
            <pc:docMk/>
            <pc:sldMk cId="550123712" sldId="284"/>
            <ac:inkMk id="99" creationId="{2D1649BB-FD28-4C1A-B98E-CF0ACF7EAA96}"/>
          </ac:inkMkLst>
        </pc:inkChg>
        <pc:inkChg chg="add del">
          <ac:chgData name="Viet Anh Nguyen" userId="b95f61ff061388d5" providerId="LiveId" clId="{24A680D2-1B1E-4097-BCEC-C24467318975}" dt="2022-02-23T06:13:07.797" v="485"/>
          <ac:inkMkLst>
            <pc:docMk/>
            <pc:sldMk cId="550123712" sldId="284"/>
            <ac:inkMk id="100" creationId="{5DA6A7C4-F17A-4ADD-8A55-60EC2E6A25B9}"/>
          </ac:inkMkLst>
        </pc:inkChg>
        <pc:inkChg chg="add del">
          <ac:chgData name="Viet Anh Nguyen" userId="b95f61ff061388d5" providerId="LiveId" clId="{24A680D2-1B1E-4097-BCEC-C24467318975}" dt="2022-02-23T06:13:07.797" v="485"/>
          <ac:inkMkLst>
            <pc:docMk/>
            <pc:sldMk cId="550123712" sldId="284"/>
            <ac:inkMk id="101" creationId="{86BCB611-F2E3-4B4B-A06A-D0EEF2EDE1B6}"/>
          </ac:inkMkLst>
        </pc:inkChg>
        <pc:inkChg chg="add del">
          <ac:chgData name="Viet Anh Nguyen" userId="b95f61ff061388d5" providerId="LiveId" clId="{24A680D2-1B1E-4097-BCEC-C24467318975}" dt="2022-02-23T06:13:07.797" v="485"/>
          <ac:inkMkLst>
            <pc:docMk/>
            <pc:sldMk cId="550123712" sldId="284"/>
            <ac:inkMk id="102" creationId="{C5460B22-D7B4-4915-85FC-94A94FCC7E67}"/>
          </ac:inkMkLst>
        </pc:inkChg>
        <pc:inkChg chg="add del">
          <ac:chgData name="Viet Anh Nguyen" userId="b95f61ff061388d5" providerId="LiveId" clId="{24A680D2-1B1E-4097-BCEC-C24467318975}" dt="2022-02-23T06:13:07.797" v="485"/>
          <ac:inkMkLst>
            <pc:docMk/>
            <pc:sldMk cId="550123712" sldId="284"/>
            <ac:inkMk id="103" creationId="{C90E9D8C-1DA4-4C7D-B957-3C5253923D28}"/>
          </ac:inkMkLst>
        </pc:inkChg>
        <pc:inkChg chg="add del">
          <ac:chgData name="Viet Anh Nguyen" userId="b95f61ff061388d5" providerId="LiveId" clId="{24A680D2-1B1E-4097-BCEC-C24467318975}" dt="2022-02-23T06:13:07.797" v="485"/>
          <ac:inkMkLst>
            <pc:docMk/>
            <pc:sldMk cId="550123712" sldId="284"/>
            <ac:inkMk id="104" creationId="{C7BE1BE8-70EA-4721-B7C6-7462B9CD8F8D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05" creationId="{5CBBE133-8008-4866-A13D-0EADCCF24225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06" creationId="{706409F5-45B8-49C8-B3AB-EBEE7E785B23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07" creationId="{8C7D6D5E-6C3B-4101-A0B1-69B8E52E3453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08" creationId="{F7C3D493-DBD8-4075-AFCF-C88A6CC5753B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09" creationId="{8AB6B48A-B5D8-4B7E-988B-D70F8AFAB135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0" creationId="{C754AF73-E201-4D7B-90A0-928785BF2676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1" creationId="{FF1D8F80-B39E-49E2-A0E9-04A446886B22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2" creationId="{3DCDCA28-6BEB-4286-A0B0-5DA20A658E42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3" creationId="{DDF9BC94-66EE-4553-8E0E-DFC9732C61F8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4" creationId="{9F196C24-9481-4D56-B0A9-39E70C6B7634}"/>
          </ac:inkMkLst>
        </pc:inkChg>
        <pc:inkChg chg="add del">
          <ac:chgData name="Viet Anh Nguyen" userId="b95f61ff061388d5" providerId="LiveId" clId="{24A680D2-1B1E-4097-BCEC-C24467318975}" dt="2022-02-23T06:13:11.795" v="496"/>
          <ac:inkMkLst>
            <pc:docMk/>
            <pc:sldMk cId="550123712" sldId="284"/>
            <ac:inkMk id="115" creationId="{5205C41A-859E-49E3-8486-D6C934278322}"/>
          </ac:inkMkLst>
        </pc:inkChg>
        <pc:inkChg chg="add del">
          <ac:chgData name="Viet Anh Nguyen" userId="b95f61ff061388d5" providerId="LiveId" clId="{24A680D2-1B1E-4097-BCEC-C24467318975}" dt="2022-02-23T06:13:12.880" v="498"/>
          <ac:inkMkLst>
            <pc:docMk/>
            <pc:sldMk cId="550123712" sldId="284"/>
            <ac:inkMk id="116" creationId="{9F0DF1B0-C453-4E14-96C9-FC9D180F8091}"/>
          </ac:inkMkLst>
        </pc:inkChg>
        <pc:inkChg chg="add del">
          <ac:chgData name="Viet Anh Nguyen" userId="b95f61ff061388d5" providerId="LiveId" clId="{24A680D2-1B1E-4097-BCEC-C24467318975}" dt="2022-02-23T06:13:12.880" v="498"/>
          <ac:inkMkLst>
            <pc:docMk/>
            <pc:sldMk cId="550123712" sldId="284"/>
            <ac:inkMk id="117" creationId="{BDF3F037-3A83-491C-8C3C-CC2C6755368D}"/>
          </ac:inkMkLst>
        </pc:inkChg>
        <pc:inkChg chg="add del">
          <ac:chgData name="Viet Anh Nguyen" userId="b95f61ff061388d5" providerId="LiveId" clId="{24A680D2-1B1E-4097-BCEC-C24467318975}" dt="2022-02-23T06:13:12.880" v="498"/>
          <ac:inkMkLst>
            <pc:docMk/>
            <pc:sldMk cId="550123712" sldId="284"/>
            <ac:inkMk id="118" creationId="{E1FE2B11-4A1E-4C3F-8E0B-77DD1C5D892D}"/>
          </ac:inkMkLst>
        </pc:inkChg>
        <pc:inkChg chg="add del">
          <ac:chgData name="Viet Anh Nguyen" userId="b95f61ff061388d5" providerId="LiveId" clId="{24A680D2-1B1E-4097-BCEC-C24467318975}" dt="2022-02-23T06:13:15.120" v="502"/>
          <ac:inkMkLst>
            <pc:docMk/>
            <pc:sldMk cId="550123712" sldId="284"/>
            <ac:inkMk id="119" creationId="{36826EFF-CF23-494F-B364-5D116F02B27F}"/>
          </ac:inkMkLst>
        </pc:inkChg>
        <pc:inkChg chg="add del">
          <ac:chgData name="Viet Anh Nguyen" userId="b95f61ff061388d5" providerId="LiveId" clId="{24A680D2-1B1E-4097-BCEC-C24467318975}" dt="2022-02-23T06:13:15.120" v="502"/>
          <ac:inkMkLst>
            <pc:docMk/>
            <pc:sldMk cId="550123712" sldId="284"/>
            <ac:inkMk id="120" creationId="{1C5D0710-DF29-47CB-80D5-6D45A1916265}"/>
          </ac:inkMkLst>
        </pc:inkChg>
        <pc:inkChg chg="add del">
          <ac:chgData name="Viet Anh Nguyen" userId="b95f61ff061388d5" providerId="LiveId" clId="{24A680D2-1B1E-4097-BCEC-C24467318975}" dt="2022-02-23T06:13:15.120" v="502"/>
          <ac:inkMkLst>
            <pc:docMk/>
            <pc:sldMk cId="550123712" sldId="284"/>
            <ac:inkMk id="121" creationId="{5CC97331-0CDB-4E22-BD3F-9C4A981D6694}"/>
          </ac:inkMkLst>
        </pc:inkChg>
        <pc:inkChg chg="add del">
          <ac:chgData name="Viet Anh Nguyen" userId="b95f61ff061388d5" providerId="LiveId" clId="{24A680D2-1B1E-4097-BCEC-C24467318975}" dt="2022-02-23T06:13:15.120" v="502"/>
          <ac:inkMkLst>
            <pc:docMk/>
            <pc:sldMk cId="550123712" sldId="284"/>
            <ac:inkMk id="122" creationId="{3C809B36-58A9-4551-86FF-08C50055B339}"/>
          </ac:inkMkLst>
        </pc:inkChg>
        <pc:inkChg chg="add">
          <ac:chgData name="Viet Anh Nguyen" userId="b95f61ff061388d5" providerId="LiveId" clId="{24A680D2-1B1E-4097-BCEC-C24467318975}" dt="2022-02-23T06:13:15.120" v="502"/>
          <ac:inkMkLst>
            <pc:docMk/>
            <pc:sldMk cId="550123712" sldId="284"/>
            <ac:inkMk id="123" creationId="{B8E7CCC3-0FE0-4432-86EA-19B8DA9831C7}"/>
          </ac:inkMkLst>
        </pc:inkChg>
        <pc:inkChg chg="add del">
          <ac:chgData name="Viet Anh Nguyen" userId="b95f61ff061388d5" providerId="LiveId" clId="{24A680D2-1B1E-4097-BCEC-C24467318975}" dt="2022-02-23T06:13:21.816" v="505"/>
          <ac:inkMkLst>
            <pc:docMk/>
            <pc:sldMk cId="550123712" sldId="284"/>
            <ac:inkMk id="124" creationId="{C60F70C3-DC4B-4ADC-8B00-DC56F4AA4752}"/>
          </ac:inkMkLst>
        </pc:inkChg>
        <pc:inkChg chg="add del">
          <ac:chgData name="Viet Anh Nguyen" userId="b95f61ff061388d5" providerId="LiveId" clId="{24A680D2-1B1E-4097-BCEC-C24467318975}" dt="2022-02-23T06:13:21.816" v="505"/>
          <ac:inkMkLst>
            <pc:docMk/>
            <pc:sldMk cId="550123712" sldId="284"/>
            <ac:inkMk id="125" creationId="{5DA90D2D-8670-4BE4-A41F-1E33BDB11451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26" creationId="{93C4AF67-1917-49DF-8862-352A70924EB5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27" creationId="{06D94B5B-C86D-404A-9CA8-E12953EB7A57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28" creationId="{722EB30C-6ECC-4C8F-8FA5-01C0868DE1E7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29" creationId="{463C46D0-F81F-4813-A60C-A6D870F79CFA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0" creationId="{8B76B122-95D7-4373-B0A7-0A0E8E9545AA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1" creationId="{72EE9620-98FB-4117-83DD-54BF3DA942FD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2" creationId="{9CE82BE9-37E1-4C0C-B56B-5FB8D7D715A6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3" creationId="{03B2DEFD-416B-490C-97DE-F9D5D079AF57}"/>
          </ac:inkMkLst>
        </pc:inkChg>
        <pc:inkChg chg="add del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4" creationId="{1AE87C92-485A-4E7E-BF8C-BF54D023E682}"/>
          </ac:inkMkLst>
        </pc:inkChg>
        <pc:inkChg chg="add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5" creationId="{27F231BE-8C0F-4990-9B82-9AE83EC236AD}"/>
          </ac:inkMkLst>
        </pc:inkChg>
        <pc:inkChg chg="add">
          <ac:chgData name="Viet Anh Nguyen" userId="b95f61ff061388d5" providerId="LiveId" clId="{24A680D2-1B1E-4097-BCEC-C24467318975}" dt="2022-02-23T06:13:24.864" v="514"/>
          <ac:inkMkLst>
            <pc:docMk/>
            <pc:sldMk cId="550123712" sldId="284"/>
            <ac:inkMk id="136" creationId="{C6559F77-79FD-4278-A845-E8C8359A54BE}"/>
          </ac:inkMkLst>
        </pc:inkChg>
        <pc:inkChg chg="add del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37" creationId="{93B444D8-EDA3-4E17-BB9E-1F415C1EE48F}"/>
          </ac:inkMkLst>
        </pc:inkChg>
        <pc:inkChg chg="add del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38" creationId="{621532A5-0261-4054-A8C0-16DC5AF95A7E}"/>
          </ac:inkMkLst>
        </pc:inkChg>
        <pc:inkChg chg="add del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39" creationId="{79888670-71F4-4D05-A61E-7D01FB0DB6D7}"/>
          </ac:inkMkLst>
        </pc:inkChg>
        <pc:inkChg chg="add del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40" creationId="{0B7E9713-FE4F-4047-890F-C7308805B880}"/>
          </ac:inkMkLst>
        </pc:inkChg>
        <pc:inkChg chg="add del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41" creationId="{49727082-F4CF-4845-81FA-E2832B803395}"/>
          </ac:inkMkLst>
        </pc:inkChg>
        <pc:inkChg chg="add">
          <ac:chgData name="Viet Anh Nguyen" userId="b95f61ff061388d5" providerId="LiveId" clId="{24A680D2-1B1E-4097-BCEC-C24467318975}" dt="2022-02-23T06:13:27.533" v="520"/>
          <ac:inkMkLst>
            <pc:docMk/>
            <pc:sldMk cId="550123712" sldId="284"/>
            <ac:inkMk id="142" creationId="{979F046B-7503-4106-8591-B69CF5780904}"/>
          </ac:inkMkLst>
        </pc:inkChg>
        <pc:inkChg chg="add del">
          <ac:chgData name="Viet Anh Nguyen" userId="b95f61ff061388d5" providerId="LiveId" clId="{24A680D2-1B1E-4097-BCEC-C24467318975}" dt="2022-02-23T06:13:29.927" v="523"/>
          <ac:inkMkLst>
            <pc:docMk/>
            <pc:sldMk cId="550123712" sldId="284"/>
            <ac:inkMk id="143" creationId="{8861C638-687C-492D-8130-6072C833C5D4}"/>
          </ac:inkMkLst>
        </pc:inkChg>
        <pc:inkChg chg="add del">
          <ac:chgData name="Viet Anh Nguyen" userId="b95f61ff061388d5" providerId="LiveId" clId="{24A680D2-1B1E-4097-BCEC-C24467318975}" dt="2022-02-23T06:13:29.927" v="523"/>
          <ac:inkMkLst>
            <pc:docMk/>
            <pc:sldMk cId="550123712" sldId="284"/>
            <ac:inkMk id="144" creationId="{1ABCA40A-C82C-402E-882A-C78DFC2850EC}"/>
          </ac:inkMkLst>
        </pc:inkChg>
        <pc:inkChg chg="add del">
          <ac:chgData name="Viet Anh Nguyen" userId="b95f61ff061388d5" providerId="LiveId" clId="{24A680D2-1B1E-4097-BCEC-C24467318975}" dt="2022-02-23T06:13:30.997" v="526"/>
          <ac:inkMkLst>
            <pc:docMk/>
            <pc:sldMk cId="550123712" sldId="284"/>
            <ac:inkMk id="145" creationId="{1FD9162F-0C29-4627-9B26-6BAB05BC2C67}"/>
          </ac:inkMkLst>
        </pc:inkChg>
        <pc:inkChg chg="add del">
          <ac:chgData name="Viet Anh Nguyen" userId="b95f61ff061388d5" providerId="LiveId" clId="{24A680D2-1B1E-4097-BCEC-C24467318975}" dt="2022-02-23T06:13:30.997" v="526"/>
          <ac:inkMkLst>
            <pc:docMk/>
            <pc:sldMk cId="550123712" sldId="284"/>
            <ac:inkMk id="146" creationId="{B09DD7C7-1972-4C38-A76F-4DE48339DCCC}"/>
          </ac:inkMkLst>
        </pc:inkChg>
        <pc:inkChg chg="add del">
          <ac:chgData name="Viet Anh Nguyen" userId="b95f61ff061388d5" providerId="LiveId" clId="{24A680D2-1B1E-4097-BCEC-C24467318975}" dt="2022-02-23T06:13:30.997" v="526"/>
          <ac:inkMkLst>
            <pc:docMk/>
            <pc:sldMk cId="550123712" sldId="284"/>
            <ac:inkMk id="147" creationId="{7CD75F43-9E4D-4405-BDF4-9EFAF3F5FC59}"/>
          </ac:inkMkLst>
        </pc:inkChg>
        <pc:inkChg chg="add">
          <ac:chgData name="Viet Anh Nguyen" userId="b95f61ff061388d5" providerId="LiveId" clId="{24A680D2-1B1E-4097-BCEC-C24467318975}" dt="2022-02-23T06:13:30.997" v="526"/>
          <ac:inkMkLst>
            <pc:docMk/>
            <pc:sldMk cId="550123712" sldId="284"/>
            <ac:inkMk id="148" creationId="{21393894-1B4C-492B-8AF9-CE2FF566016E}"/>
          </ac:inkMkLst>
        </pc:inkChg>
      </pc:sldChg>
      <pc:sldChg chg="addSp delSp new mod">
        <pc:chgData name="Viet Anh Nguyen" userId="b95f61ff061388d5" providerId="LiveId" clId="{24A680D2-1B1E-4097-BCEC-C24467318975}" dt="2022-02-23T06:14:12.708" v="608"/>
        <pc:sldMkLst>
          <pc:docMk/>
          <pc:sldMk cId="3934594396" sldId="285"/>
        </pc:sldMkLst>
        <pc:inkChg chg="add">
          <ac:chgData name="Viet Anh Nguyen" userId="b95f61ff061388d5" providerId="LiveId" clId="{24A680D2-1B1E-4097-BCEC-C24467318975}" dt="2022-02-23T06:13:36.067" v="528" actId="9405"/>
          <ac:inkMkLst>
            <pc:docMk/>
            <pc:sldMk cId="3934594396" sldId="285"/>
            <ac:inkMk id="2" creationId="{20BDC940-17E2-4E3F-BFBC-FC04758BFA33}"/>
          </ac:inkMkLst>
        </pc:inkChg>
        <pc:inkChg chg="add">
          <ac:chgData name="Viet Anh Nguyen" userId="b95f61ff061388d5" providerId="LiveId" clId="{24A680D2-1B1E-4097-BCEC-C24467318975}" dt="2022-02-23T06:13:36.263" v="529" actId="9405"/>
          <ac:inkMkLst>
            <pc:docMk/>
            <pc:sldMk cId="3934594396" sldId="285"/>
            <ac:inkMk id="3" creationId="{AB478D1D-E930-41BC-9DAF-7B999FDC595B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4" creationId="{6898653A-1F93-4518-B59A-42888C9FF1A5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5" creationId="{1690C1B9-19FA-4E83-9A9B-860AF41CD7A3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6" creationId="{0D4A7186-B9A0-4EFF-9F90-790C3DEAC223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7" creationId="{DBA93E75-A536-4136-BA20-9F605880CC6C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8" creationId="{7B9648CC-C93A-4D7F-AF86-20F6C659D164}"/>
          </ac:inkMkLst>
        </pc:inkChg>
        <pc:inkChg chg="add">
          <ac:chgData name="Viet Anh Nguyen" userId="b95f61ff061388d5" providerId="LiveId" clId="{24A680D2-1B1E-4097-BCEC-C24467318975}" dt="2022-02-23T06:13:38.178" v="535" actId="9405"/>
          <ac:inkMkLst>
            <pc:docMk/>
            <pc:sldMk cId="3934594396" sldId="285"/>
            <ac:inkMk id="9" creationId="{863617A5-2C10-4C03-831C-1B0A7F732745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0" creationId="{B15DCBC5-CF0D-4E2F-8D5E-D18792141114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1" creationId="{DDA981D5-EDA0-4E1C-9F95-B29384CBBD8D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2" creationId="{086F3041-D211-4369-AF75-0D1CD3E41072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3" creationId="{E6AEEA9D-53F1-4709-807A-CB65D01E1BE8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4" creationId="{66FEA322-EE00-4884-B89F-52443D6FC0FA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5" creationId="{F6D3D10A-0EBA-4CCD-AD4C-32801F272856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6" creationId="{7240A34E-2FF4-44BE-A8BB-B151A3126893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7" creationId="{C48646FC-E682-46DD-8D4C-AFBBEB4F88F0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8" creationId="{3777B223-032D-4AC6-8AFD-DDAF291697E5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19" creationId="{ABF3CFD2-F8FF-44B8-AD54-5D61ED22E421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0" creationId="{3C5AE5CC-5CB2-4D24-AED8-0CA6745C99E3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1" creationId="{44370D47-8F62-41CA-A465-5CE01C439A28}"/>
          </ac:inkMkLst>
        </pc:inkChg>
        <pc:inkChg chg="add del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2" creationId="{F3B01B7E-85E1-494A-B8CC-30124E2A2B48}"/>
          </ac:inkMkLst>
        </pc:inkChg>
        <pc:inkChg chg="add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3" creationId="{F2710C36-1E8A-4C3D-B50C-3E9D779644FA}"/>
          </ac:inkMkLst>
        </pc:inkChg>
        <pc:inkChg chg="add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4" creationId="{5B59FABD-ACEB-40A4-A1AC-91C60D5AF9C0}"/>
          </ac:inkMkLst>
        </pc:inkChg>
        <pc:inkChg chg="add">
          <ac:chgData name="Viet Anh Nguyen" userId="b95f61ff061388d5" providerId="LiveId" clId="{24A680D2-1B1E-4097-BCEC-C24467318975}" dt="2022-02-23T06:13:43.193" v="549"/>
          <ac:inkMkLst>
            <pc:docMk/>
            <pc:sldMk cId="3934594396" sldId="285"/>
            <ac:inkMk id="25" creationId="{08F2E21B-BC7A-4630-84B9-C8FDD7FFE37F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26" creationId="{EB2872E3-7656-4DFF-A5FA-77A40135BAA1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27" creationId="{694682D3-6368-4A10-8160-7BB2B795C999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28" creationId="{D3C96EF8-20A5-4964-9848-B99A9D5D5CF5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29" creationId="{C07C9DBC-61CB-409F-B2FF-596E17B99C66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30" creationId="{091FD5E4-F3FD-42BE-A37F-A7DEC72E2862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31" creationId="{6A4296B4-B16F-4A5C-BDC9-DD50D5152DD7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32" creationId="{331A7C7A-4556-4CF3-A3F7-C19C8A0C59FF}"/>
          </ac:inkMkLst>
        </pc:inkChg>
        <pc:inkChg chg="add del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33" creationId="{3434AEB0-22DD-4286-B4F3-1219429E51C4}"/>
          </ac:inkMkLst>
        </pc:inkChg>
        <pc:inkChg chg="add">
          <ac:chgData name="Viet Anh Nguyen" userId="b95f61ff061388d5" providerId="LiveId" clId="{24A680D2-1B1E-4097-BCEC-C24467318975}" dt="2022-02-23T06:13:46.030" v="558" actId="9405"/>
          <ac:inkMkLst>
            <pc:docMk/>
            <pc:sldMk cId="3934594396" sldId="285"/>
            <ac:inkMk id="34" creationId="{AC1448F5-5619-48A9-809E-FE6FE8D2DBB6}"/>
          </ac:inkMkLst>
        </pc:inkChg>
        <pc:inkChg chg="add">
          <ac:chgData name="Viet Anh Nguyen" userId="b95f61ff061388d5" providerId="LiveId" clId="{24A680D2-1B1E-4097-BCEC-C24467318975}" dt="2022-02-23T06:13:46.740" v="559"/>
          <ac:inkMkLst>
            <pc:docMk/>
            <pc:sldMk cId="3934594396" sldId="285"/>
            <ac:inkMk id="35" creationId="{01E3CFE7-4272-4DE6-A48E-8838D3618276}"/>
          </ac:inkMkLst>
        </pc:inkChg>
        <pc:inkChg chg="add del">
          <ac:chgData name="Viet Anh Nguyen" userId="b95f61ff061388d5" providerId="LiveId" clId="{24A680D2-1B1E-4097-BCEC-C24467318975}" dt="2022-02-23T06:13:51.701" v="564"/>
          <ac:inkMkLst>
            <pc:docMk/>
            <pc:sldMk cId="3934594396" sldId="285"/>
            <ac:inkMk id="36" creationId="{93FFC978-5F81-4503-A633-F27EDF0D7ABE}"/>
          </ac:inkMkLst>
        </pc:inkChg>
        <pc:inkChg chg="add del">
          <ac:chgData name="Viet Anh Nguyen" userId="b95f61ff061388d5" providerId="LiveId" clId="{24A680D2-1B1E-4097-BCEC-C24467318975}" dt="2022-02-23T06:13:51.701" v="564"/>
          <ac:inkMkLst>
            <pc:docMk/>
            <pc:sldMk cId="3934594396" sldId="285"/>
            <ac:inkMk id="37" creationId="{633EAD96-FE6B-4253-BFA1-154FBCD1BD06}"/>
          </ac:inkMkLst>
        </pc:inkChg>
        <pc:inkChg chg="add del">
          <ac:chgData name="Viet Anh Nguyen" userId="b95f61ff061388d5" providerId="LiveId" clId="{24A680D2-1B1E-4097-BCEC-C24467318975}" dt="2022-02-23T06:13:51.701" v="564"/>
          <ac:inkMkLst>
            <pc:docMk/>
            <pc:sldMk cId="3934594396" sldId="285"/>
            <ac:inkMk id="38" creationId="{8EADD1C6-C2D0-4AC1-AF51-CCC74EFE63FE}"/>
          </ac:inkMkLst>
        </pc:inkChg>
        <pc:inkChg chg="add del">
          <ac:chgData name="Viet Anh Nguyen" userId="b95f61ff061388d5" providerId="LiveId" clId="{24A680D2-1B1E-4097-BCEC-C24467318975}" dt="2022-02-23T06:13:51.701" v="564"/>
          <ac:inkMkLst>
            <pc:docMk/>
            <pc:sldMk cId="3934594396" sldId="285"/>
            <ac:inkMk id="39" creationId="{A43DDC15-6B1D-49F2-9BF3-A434C74D7894}"/>
          </ac:inkMkLst>
        </pc:inkChg>
        <pc:inkChg chg="add del">
          <ac:chgData name="Viet Anh Nguyen" userId="b95f61ff061388d5" providerId="LiveId" clId="{24A680D2-1B1E-4097-BCEC-C24467318975}" dt="2022-02-23T06:13:54.744" v="566"/>
          <ac:inkMkLst>
            <pc:docMk/>
            <pc:sldMk cId="3934594396" sldId="285"/>
            <ac:inkMk id="40" creationId="{1A9FBE2E-AD04-431C-BB05-B28B2F145F8A}"/>
          </ac:inkMkLst>
        </pc:inkChg>
        <pc:inkChg chg="add">
          <ac:chgData name="Viet Anh Nguyen" userId="b95f61ff061388d5" providerId="LiveId" clId="{24A680D2-1B1E-4097-BCEC-C24467318975}" dt="2022-02-23T06:13:51.701" v="564"/>
          <ac:inkMkLst>
            <pc:docMk/>
            <pc:sldMk cId="3934594396" sldId="285"/>
            <ac:inkMk id="41" creationId="{08DE2D46-FE0A-4A6D-BE5E-CAE7DE843D69}"/>
          </ac:inkMkLst>
        </pc:inkChg>
        <pc:inkChg chg="add del">
          <ac:chgData name="Viet Anh Nguyen" userId="b95f61ff061388d5" providerId="LiveId" clId="{24A680D2-1B1E-4097-BCEC-C24467318975}" dt="2022-02-23T06:13:54.744" v="566"/>
          <ac:inkMkLst>
            <pc:docMk/>
            <pc:sldMk cId="3934594396" sldId="285"/>
            <ac:inkMk id="42" creationId="{39D59987-3B34-40B5-82F3-286E595DDAA8}"/>
          </ac:inkMkLst>
        </pc:inkChg>
        <pc:inkChg chg="add del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3" creationId="{CA89D047-5589-4005-9C65-B0474D18A3A0}"/>
          </ac:inkMkLst>
        </pc:inkChg>
        <pc:inkChg chg="add del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4" creationId="{B22D8818-E71A-4BD9-8DC4-533D64E7DACD}"/>
          </ac:inkMkLst>
        </pc:inkChg>
        <pc:inkChg chg="add del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5" creationId="{01525D54-8F56-4035-BC36-850239AFC358}"/>
          </ac:inkMkLst>
        </pc:inkChg>
        <pc:inkChg chg="add del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6" creationId="{169D083C-EC86-4A80-994B-2DA053D78626}"/>
          </ac:inkMkLst>
        </pc:inkChg>
        <pc:inkChg chg="add del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7" creationId="{62BF4188-6078-4090-8E81-938B8B7EF2A2}"/>
          </ac:inkMkLst>
        </pc:inkChg>
        <pc:inkChg chg="add">
          <ac:chgData name="Viet Anh Nguyen" userId="b95f61ff061388d5" providerId="LiveId" clId="{24A680D2-1B1E-4097-BCEC-C24467318975}" dt="2022-02-23T06:13:56.804" v="571" actId="9405"/>
          <ac:inkMkLst>
            <pc:docMk/>
            <pc:sldMk cId="3934594396" sldId="285"/>
            <ac:inkMk id="48" creationId="{8C78F487-2BFC-4E20-935E-C6F5D5523197}"/>
          </ac:inkMkLst>
        </pc:inkChg>
        <pc:inkChg chg="add">
          <ac:chgData name="Viet Anh Nguyen" userId="b95f61ff061388d5" providerId="LiveId" clId="{24A680D2-1B1E-4097-BCEC-C24467318975}" dt="2022-02-23T06:13:57.739" v="572"/>
          <ac:inkMkLst>
            <pc:docMk/>
            <pc:sldMk cId="3934594396" sldId="285"/>
            <ac:inkMk id="49" creationId="{E9803680-AB25-4276-A7BE-054D65E89EA7}"/>
          </ac:inkMkLst>
        </pc:inkChg>
        <pc:inkChg chg="add del">
          <ac:chgData name="Viet Anh Nguyen" userId="b95f61ff061388d5" providerId="LiveId" clId="{24A680D2-1B1E-4097-BCEC-C24467318975}" dt="2022-02-23T06:13:58.979" v="576"/>
          <ac:inkMkLst>
            <pc:docMk/>
            <pc:sldMk cId="3934594396" sldId="285"/>
            <ac:inkMk id="50" creationId="{9C5FFE68-4635-47A9-97AB-C15AEC5513BC}"/>
          </ac:inkMkLst>
        </pc:inkChg>
        <pc:inkChg chg="add del">
          <ac:chgData name="Viet Anh Nguyen" userId="b95f61ff061388d5" providerId="LiveId" clId="{24A680D2-1B1E-4097-BCEC-C24467318975}" dt="2022-02-23T06:13:58.979" v="576"/>
          <ac:inkMkLst>
            <pc:docMk/>
            <pc:sldMk cId="3934594396" sldId="285"/>
            <ac:inkMk id="51" creationId="{69C6E0BD-411C-43CC-922E-EC48064CC6A2}"/>
          </ac:inkMkLst>
        </pc:inkChg>
        <pc:inkChg chg="add del">
          <ac:chgData name="Viet Anh Nguyen" userId="b95f61ff061388d5" providerId="LiveId" clId="{24A680D2-1B1E-4097-BCEC-C24467318975}" dt="2022-02-23T06:13:58.979" v="576"/>
          <ac:inkMkLst>
            <pc:docMk/>
            <pc:sldMk cId="3934594396" sldId="285"/>
            <ac:inkMk id="52" creationId="{421B9DAA-8A46-4211-ADB9-DB22236B28EC}"/>
          </ac:inkMkLst>
        </pc:inkChg>
        <pc:inkChg chg="add del">
          <ac:chgData name="Viet Anh Nguyen" userId="b95f61ff061388d5" providerId="LiveId" clId="{24A680D2-1B1E-4097-BCEC-C24467318975}" dt="2022-02-23T06:14:00.223" v="579"/>
          <ac:inkMkLst>
            <pc:docMk/>
            <pc:sldMk cId="3934594396" sldId="285"/>
            <ac:inkMk id="53" creationId="{329957A8-8899-4E58-8E8E-5B48E813BCE1}"/>
          </ac:inkMkLst>
        </pc:inkChg>
        <pc:inkChg chg="add del">
          <ac:chgData name="Viet Anh Nguyen" userId="b95f61ff061388d5" providerId="LiveId" clId="{24A680D2-1B1E-4097-BCEC-C24467318975}" dt="2022-02-23T06:14:00.223" v="579"/>
          <ac:inkMkLst>
            <pc:docMk/>
            <pc:sldMk cId="3934594396" sldId="285"/>
            <ac:inkMk id="54" creationId="{D9EEA7AB-9753-4D3A-B316-7F16C89027FC}"/>
          </ac:inkMkLst>
        </pc:inkChg>
        <pc:inkChg chg="add del">
          <ac:chgData name="Viet Anh Nguyen" userId="b95f61ff061388d5" providerId="LiveId" clId="{24A680D2-1B1E-4097-BCEC-C24467318975}" dt="2022-02-23T06:14:00.223" v="579"/>
          <ac:inkMkLst>
            <pc:docMk/>
            <pc:sldMk cId="3934594396" sldId="285"/>
            <ac:inkMk id="55" creationId="{FCB8CF36-0686-430B-914B-482564536A47}"/>
          </ac:inkMkLst>
        </pc:inkChg>
        <pc:inkChg chg="add">
          <ac:chgData name="Viet Anh Nguyen" userId="b95f61ff061388d5" providerId="LiveId" clId="{24A680D2-1B1E-4097-BCEC-C24467318975}" dt="2022-02-23T06:14:00.223" v="579"/>
          <ac:inkMkLst>
            <pc:docMk/>
            <pc:sldMk cId="3934594396" sldId="285"/>
            <ac:inkMk id="56" creationId="{553AC9A0-ABBB-440B-BD35-5821E024B15F}"/>
          </ac:inkMkLst>
        </pc:inkChg>
        <pc:inkChg chg="add del">
          <ac:chgData name="Viet Anh Nguyen" userId="b95f61ff061388d5" providerId="LiveId" clId="{24A680D2-1B1E-4097-BCEC-C24467318975}" dt="2022-02-23T06:14:01.190" v="583"/>
          <ac:inkMkLst>
            <pc:docMk/>
            <pc:sldMk cId="3934594396" sldId="285"/>
            <ac:inkMk id="57" creationId="{1653F3E7-F1EA-41E9-9F1B-6AC31BA93D59}"/>
          </ac:inkMkLst>
        </pc:inkChg>
        <pc:inkChg chg="add del">
          <ac:chgData name="Viet Anh Nguyen" userId="b95f61ff061388d5" providerId="LiveId" clId="{24A680D2-1B1E-4097-BCEC-C24467318975}" dt="2022-02-23T06:14:01.190" v="583"/>
          <ac:inkMkLst>
            <pc:docMk/>
            <pc:sldMk cId="3934594396" sldId="285"/>
            <ac:inkMk id="58" creationId="{1E0A057D-B9A3-419E-A1C3-52DB6D1C0FF3}"/>
          </ac:inkMkLst>
        </pc:inkChg>
        <pc:inkChg chg="add">
          <ac:chgData name="Viet Anh Nguyen" userId="b95f61ff061388d5" providerId="LiveId" clId="{24A680D2-1B1E-4097-BCEC-C24467318975}" dt="2022-02-23T06:14:00.589" v="582" actId="9405"/>
          <ac:inkMkLst>
            <pc:docMk/>
            <pc:sldMk cId="3934594396" sldId="285"/>
            <ac:inkMk id="59" creationId="{735D9464-4BE3-4402-A6F1-37D36759F9FB}"/>
          </ac:inkMkLst>
        </pc:inkChg>
        <pc:inkChg chg="add">
          <ac:chgData name="Viet Anh Nguyen" userId="b95f61ff061388d5" providerId="LiveId" clId="{24A680D2-1B1E-4097-BCEC-C24467318975}" dt="2022-02-23T06:14:01.190" v="583"/>
          <ac:inkMkLst>
            <pc:docMk/>
            <pc:sldMk cId="3934594396" sldId="285"/>
            <ac:inkMk id="60" creationId="{C5B740D3-0CB9-48ED-BB50-BB49ADE9A3F1}"/>
          </ac:inkMkLst>
        </pc:inkChg>
        <pc:inkChg chg="add del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1" creationId="{77803453-01EF-4579-9256-A059DA8227C7}"/>
          </ac:inkMkLst>
        </pc:inkChg>
        <pc:inkChg chg="add del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2" creationId="{8C75247E-AF91-4CC5-BFBE-A2FE49C31C70}"/>
          </ac:inkMkLst>
        </pc:inkChg>
        <pc:inkChg chg="add del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3" creationId="{61939E33-4DD7-470B-9768-327E5C611C45}"/>
          </ac:inkMkLst>
        </pc:inkChg>
        <pc:inkChg chg="add del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4" creationId="{BD01CABA-98B2-4094-858D-4241F2747F7C}"/>
          </ac:inkMkLst>
        </pc:inkChg>
        <pc:inkChg chg="add del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5" creationId="{2B7263DA-DE5C-4A2A-BE0A-83D96D5D90EA}"/>
          </ac:inkMkLst>
        </pc:inkChg>
        <pc:inkChg chg="add">
          <ac:chgData name="Viet Anh Nguyen" userId="b95f61ff061388d5" providerId="LiveId" clId="{24A680D2-1B1E-4097-BCEC-C24467318975}" dt="2022-02-23T06:14:04.740" v="589"/>
          <ac:inkMkLst>
            <pc:docMk/>
            <pc:sldMk cId="3934594396" sldId="285"/>
            <ac:inkMk id="66" creationId="{C78B685C-75DB-4238-96F6-5C3B672EFD69}"/>
          </ac:inkMkLst>
        </pc:inkChg>
        <pc:inkChg chg="add del">
          <ac:chgData name="Viet Anh Nguyen" userId="b95f61ff061388d5" providerId="LiveId" clId="{24A680D2-1B1E-4097-BCEC-C24467318975}" dt="2022-02-23T06:14:05.770" v="592"/>
          <ac:inkMkLst>
            <pc:docMk/>
            <pc:sldMk cId="3934594396" sldId="285"/>
            <ac:inkMk id="67" creationId="{9187B5A2-8518-43E2-AC69-F06F266CD7F4}"/>
          </ac:inkMkLst>
        </pc:inkChg>
        <pc:inkChg chg="add del">
          <ac:chgData name="Viet Anh Nguyen" userId="b95f61ff061388d5" providerId="LiveId" clId="{24A680D2-1B1E-4097-BCEC-C24467318975}" dt="2022-02-23T06:14:05.770" v="592"/>
          <ac:inkMkLst>
            <pc:docMk/>
            <pc:sldMk cId="3934594396" sldId="285"/>
            <ac:inkMk id="68" creationId="{18018B2F-71C2-4BCD-AB9B-7A0451CCDC3B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69" creationId="{C91A32C9-F946-453D-8EB8-9C2107D87E44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0" creationId="{F96AE225-EFFE-4D73-8C09-A97DD7049EF3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1" creationId="{23635822-0743-4EFE-81EF-62CD82C3C14F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2" creationId="{8BC0605C-C9D2-4990-8B3A-669E789A1884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3" creationId="{1219EE10-D2AE-404D-AAE1-9A658BF28F81}"/>
          </ac:inkMkLst>
        </pc:inkChg>
        <pc:inkChg chg="add del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4" creationId="{1ADC5085-8558-4FAE-84F4-B61B9C1FC7C1}"/>
          </ac:inkMkLst>
        </pc:inkChg>
        <pc:inkChg chg="add">
          <ac:chgData name="Viet Anh Nguyen" userId="b95f61ff061388d5" providerId="LiveId" clId="{24A680D2-1B1E-4097-BCEC-C24467318975}" dt="2022-02-23T06:14:08.081" v="598"/>
          <ac:inkMkLst>
            <pc:docMk/>
            <pc:sldMk cId="3934594396" sldId="285"/>
            <ac:inkMk id="75" creationId="{B3B7E126-635F-4975-A622-5D41FCBA9F95}"/>
          </ac:inkMkLst>
        </pc:inkChg>
        <pc:inkChg chg="add">
          <ac:chgData name="Viet Anh Nguyen" userId="b95f61ff061388d5" providerId="LiveId" clId="{24A680D2-1B1E-4097-BCEC-C24467318975}" dt="2022-02-23T06:14:08.252" v="599" actId="9405"/>
          <ac:inkMkLst>
            <pc:docMk/>
            <pc:sldMk cId="3934594396" sldId="285"/>
            <ac:inkMk id="76" creationId="{2B77DEA2-322D-4EF3-913E-437832A84632}"/>
          </ac:inkMkLst>
        </pc:inkChg>
        <pc:inkChg chg="add">
          <ac:chgData name="Viet Anh Nguyen" userId="b95f61ff061388d5" providerId="LiveId" clId="{24A680D2-1B1E-4097-BCEC-C24467318975}" dt="2022-02-23T06:14:08.420" v="600" actId="9405"/>
          <ac:inkMkLst>
            <pc:docMk/>
            <pc:sldMk cId="3934594396" sldId="285"/>
            <ac:inkMk id="77" creationId="{7D744BBE-28F5-4CCE-BCE3-F2AD5A8409D7}"/>
          </ac:inkMkLst>
        </pc:inkChg>
        <pc:inkChg chg="add del">
          <ac:chgData name="Viet Anh Nguyen" userId="b95f61ff061388d5" providerId="LiveId" clId="{24A680D2-1B1E-4097-BCEC-C24467318975}" dt="2022-02-23T06:14:11.340" v="605"/>
          <ac:inkMkLst>
            <pc:docMk/>
            <pc:sldMk cId="3934594396" sldId="285"/>
            <ac:inkMk id="78" creationId="{F5D36A12-13E3-475E-96AD-8CBDF767D2B7}"/>
          </ac:inkMkLst>
        </pc:inkChg>
        <pc:inkChg chg="add del">
          <ac:chgData name="Viet Anh Nguyen" userId="b95f61ff061388d5" providerId="LiveId" clId="{24A680D2-1B1E-4097-BCEC-C24467318975}" dt="2022-02-23T06:14:11.340" v="605"/>
          <ac:inkMkLst>
            <pc:docMk/>
            <pc:sldMk cId="3934594396" sldId="285"/>
            <ac:inkMk id="79" creationId="{B4FFE508-EF9C-4AA2-8802-EC1486DCF1C2}"/>
          </ac:inkMkLst>
        </pc:inkChg>
        <pc:inkChg chg="add del">
          <ac:chgData name="Viet Anh Nguyen" userId="b95f61ff061388d5" providerId="LiveId" clId="{24A680D2-1B1E-4097-BCEC-C24467318975}" dt="2022-02-23T06:14:11.340" v="605"/>
          <ac:inkMkLst>
            <pc:docMk/>
            <pc:sldMk cId="3934594396" sldId="285"/>
            <ac:inkMk id="80" creationId="{D0B4AAA1-345C-4610-B6D5-04C783FC753A}"/>
          </ac:inkMkLst>
        </pc:inkChg>
        <pc:inkChg chg="add del">
          <ac:chgData name="Viet Anh Nguyen" userId="b95f61ff061388d5" providerId="LiveId" clId="{24A680D2-1B1E-4097-BCEC-C24467318975}" dt="2022-02-23T06:14:11.340" v="605"/>
          <ac:inkMkLst>
            <pc:docMk/>
            <pc:sldMk cId="3934594396" sldId="285"/>
            <ac:inkMk id="81" creationId="{74C70232-CAE6-40F0-BDE7-CBC569495F1D}"/>
          </ac:inkMkLst>
        </pc:inkChg>
        <pc:inkChg chg="add">
          <ac:chgData name="Viet Anh Nguyen" userId="b95f61ff061388d5" providerId="LiveId" clId="{24A680D2-1B1E-4097-BCEC-C24467318975}" dt="2022-02-23T06:14:11.340" v="605"/>
          <ac:inkMkLst>
            <pc:docMk/>
            <pc:sldMk cId="3934594396" sldId="285"/>
            <ac:inkMk id="82" creationId="{DAFAB276-0767-4882-9AE2-E8173F866283}"/>
          </ac:inkMkLst>
        </pc:inkChg>
        <pc:inkChg chg="add del">
          <ac:chgData name="Viet Anh Nguyen" userId="b95f61ff061388d5" providerId="LiveId" clId="{24A680D2-1B1E-4097-BCEC-C24467318975}" dt="2022-02-23T06:14:12.708" v="608"/>
          <ac:inkMkLst>
            <pc:docMk/>
            <pc:sldMk cId="3934594396" sldId="285"/>
            <ac:inkMk id="83" creationId="{8F810B95-EAE7-4B5B-B1A4-EB79B0309BA4}"/>
          </ac:inkMkLst>
        </pc:inkChg>
        <pc:inkChg chg="add del">
          <ac:chgData name="Viet Anh Nguyen" userId="b95f61ff061388d5" providerId="LiveId" clId="{24A680D2-1B1E-4097-BCEC-C24467318975}" dt="2022-02-23T06:14:12.708" v="608"/>
          <ac:inkMkLst>
            <pc:docMk/>
            <pc:sldMk cId="3934594396" sldId="285"/>
            <ac:inkMk id="84" creationId="{3656956E-866A-4A2F-B4C0-0EB8E4ECE892}"/>
          </ac:inkMkLst>
        </pc:inkChg>
        <pc:inkChg chg="add">
          <ac:chgData name="Viet Anh Nguyen" userId="b95f61ff061388d5" providerId="LiveId" clId="{24A680D2-1B1E-4097-BCEC-C24467318975}" dt="2022-02-23T06:14:12.708" v="608"/>
          <ac:inkMkLst>
            <pc:docMk/>
            <pc:sldMk cId="3934594396" sldId="285"/>
            <ac:inkMk id="85" creationId="{66541F81-89E9-4FEB-B638-283A4A978821}"/>
          </ac:inkMkLst>
        </pc:inkChg>
      </pc:sldChg>
      <pc:sldChg chg="addSp delSp new mod">
        <pc:chgData name="Viet Anh Nguyen" userId="b95f61ff061388d5" providerId="LiveId" clId="{24A680D2-1B1E-4097-BCEC-C24467318975}" dt="2022-02-23T06:15:42.913" v="744"/>
        <pc:sldMkLst>
          <pc:docMk/>
          <pc:sldMk cId="589363818" sldId="286"/>
        </pc:sldMkLst>
        <pc:inkChg chg="add del">
          <ac:chgData name="Viet Anh Nguyen" userId="b95f61ff061388d5" providerId="LiveId" clId="{24A680D2-1B1E-4097-BCEC-C24467318975}" dt="2022-02-23T06:14:30.436" v="612"/>
          <ac:inkMkLst>
            <pc:docMk/>
            <pc:sldMk cId="589363818" sldId="286"/>
            <ac:inkMk id="2" creationId="{FF3E24FA-07D6-4922-9112-C31FBC89C9B5}"/>
          </ac:inkMkLst>
        </pc:inkChg>
        <pc:inkChg chg="add del">
          <ac:chgData name="Viet Anh Nguyen" userId="b95f61ff061388d5" providerId="LiveId" clId="{24A680D2-1B1E-4097-BCEC-C24467318975}" dt="2022-02-23T06:14:30.436" v="612"/>
          <ac:inkMkLst>
            <pc:docMk/>
            <pc:sldMk cId="589363818" sldId="286"/>
            <ac:inkMk id="3" creationId="{F5F767D0-661D-4057-ABC2-94BF073CE4D1}"/>
          </ac:inkMkLst>
        </pc:inkChg>
        <pc:inkChg chg="add">
          <ac:chgData name="Viet Anh Nguyen" userId="b95f61ff061388d5" providerId="LiveId" clId="{24A680D2-1B1E-4097-BCEC-C24467318975}" dt="2022-02-23T06:14:30.436" v="612"/>
          <ac:inkMkLst>
            <pc:docMk/>
            <pc:sldMk cId="589363818" sldId="286"/>
            <ac:inkMk id="4" creationId="{EB04D0E6-2E73-4CBF-AA9B-175238FFD0C0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5" creationId="{88E53C85-223F-495F-803D-BB0C1C4BE5C7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6" creationId="{B4F85CAF-D52F-41D9-A5B8-DB79F2940438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7" creationId="{B4EC5B18-A7F4-4425-BBF5-AAF4CE20F429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8" creationId="{8579373B-538E-465A-A848-EB8E557EAD8D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9" creationId="{72894971-4C59-403E-AEE3-AE289B305757}"/>
          </ac:inkMkLst>
        </pc:inkChg>
        <pc:inkChg chg="add del">
          <ac:chgData name="Viet Anh Nguyen" userId="b95f61ff061388d5" providerId="LiveId" clId="{24A680D2-1B1E-4097-BCEC-C24467318975}" dt="2022-02-23T06:14:32.656" v="619"/>
          <ac:inkMkLst>
            <pc:docMk/>
            <pc:sldMk cId="589363818" sldId="286"/>
            <ac:inkMk id="10" creationId="{9530FC5B-5C0C-4EBA-9E0A-C61A9F8D7FA1}"/>
          </ac:inkMkLst>
        </pc:inkChg>
        <pc:inkChg chg="add del">
          <ac:chgData name="Viet Anh Nguyen" userId="b95f61ff061388d5" providerId="LiveId" clId="{24A680D2-1B1E-4097-BCEC-C24467318975}" dt="2022-02-23T06:14:34.380" v="623"/>
          <ac:inkMkLst>
            <pc:docMk/>
            <pc:sldMk cId="589363818" sldId="286"/>
            <ac:inkMk id="11" creationId="{8118A7C6-8EEF-4813-91EF-B5616DD41DF3}"/>
          </ac:inkMkLst>
        </pc:inkChg>
        <pc:inkChg chg="add del">
          <ac:chgData name="Viet Anh Nguyen" userId="b95f61ff061388d5" providerId="LiveId" clId="{24A680D2-1B1E-4097-BCEC-C24467318975}" dt="2022-02-23T06:14:34.380" v="623"/>
          <ac:inkMkLst>
            <pc:docMk/>
            <pc:sldMk cId="589363818" sldId="286"/>
            <ac:inkMk id="12" creationId="{CD280417-9C03-44E5-83CE-A6998B065CA9}"/>
          </ac:inkMkLst>
        </pc:inkChg>
        <pc:inkChg chg="add del">
          <ac:chgData name="Viet Anh Nguyen" userId="b95f61ff061388d5" providerId="LiveId" clId="{24A680D2-1B1E-4097-BCEC-C24467318975}" dt="2022-02-23T06:14:34.380" v="623"/>
          <ac:inkMkLst>
            <pc:docMk/>
            <pc:sldMk cId="589363818" sldId="286"/>
            <ac:inkMk id="13" creationId="{4ECC7DA8-D54C-4DAA-839B-CD3E6D2D7100}"/>
          </ac:inkMkLst>
        </pc:inkChg>
        <pc:inkChg chg="add del">
          <ac:chgData name="Viet Anh Nguyen" userId="b95f61ff061388d5" providerId="LiveId" clId="{24A680D2-1B1E-4097-BCEC-C24467318975}" dt="2022-02-23T06:14:34.380" v="623"/>
          <ac:inkMkLst>
            <pc:docMk/>
            <pc:sldMk cId="589363818" sldId="286"/>
            <ac:inkMk id="14" creationId="{B8ADB13F-F17B-469D-9945-0AC9A14B0CA1}"/>
          </ac:inkMkLst>
        </pc:inkChg>
        <pc:inkChg chg="add del">
          <ac:chgData name="Viet Anh Nguyen" userId="b95f61ff061388d5" providerId="LiveId" clId="{24A680D2-1B1E-4097-BCEC-C24467318975}" dt="2022-02-23T06:14:35.384" v="625"/>
          <ac:inkMkLst>
            <pc:docMk/>
            <pc:sldMk cId="589363818" sldId="286"/>
            <ac:inkMk id="15" creationId="{6C900858-F38E-476D-8829-BC8BFF61E954}"/>
          </ac:inkMkLst>
        </pc:inkChg>
        <pc:inkChg chg="add del">
          <ac:chgData name="Viet Anh Nguyen" userId="b95f61ff061388d5" providerId="LiveId" clId="{24A680D2-1B1E-4097-BCEC-C24467318975}" dt="2022-02-23T06:14:35.384" v="625"/>
          <ac:inkMkLst>
            <pc:docMk/>
            <pc:sldMk cId="589363818" sldId="286"/>
            <ac:inkMk id="16" creationId="{CCF7D1AA-551A-4F00-B363-C143EE8653CC}"/>
          </ac:inkMkLst>
        </pc:inkChg>
        <pc:inkChg chg="add">
          <ac:chgData name="Viet Anh Nguyen" userId="b95f61ff061388d5" providerId="LiveId" clId="{24A680D2-1B1E-4097-BCEC-C24467318975}" dt="2022-02-23T06:14:35.384" v="625"/>
          <ac:inkMkLst>
            <pc:docMk/>
            <pc:sldMk cId="589363818" sldId="286"/>
            <ac:inkMk id="17" creationId="{4DC987F8-984B-491C-B4C3-B136513DD510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18" creationId="{10ECD941-D429-429E-B4FB-E5B09560299A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19" creationId="{22365F66-CB9D-4DEA-9F8D-FAB71AA42A33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0" creationId="{6B1C81A0-201E-464D-8324-EDF467BAA7C7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1" creationId="{84FA79C8-B5D7-4DF9-AA4D-1758D338CAC2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2" creationId="{ABD392A7-28AE-4A9F-9278-8783F259802A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3" creationId="{CD5A9C52-4E37-4484-A4CD-178936BE8F50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4" creationId="{4090D8BE-2F77-4502-AA66-015D2B736272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5" creationId="{F70F9E97-559F-4DF9-AF9E-7F4A75EBF213}"/>
          </ac:inkMkLst>
        </pc:inkChg>
        <pc:inkChg chg="add del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6" creationId="{082CE52C-7C21-4945-82A8-F1B259F41165}"/>
          </ac:inkMkLst>
        </pc:inkChg>
        <pc:inkChg chg="add">
          <ac:chgData name="Viet Anh Nguyen" userId="b95f61ff061388d5" providerId="LiveId" clId="{24A680D2-1B1E-4097-BCEC-C24467318975}" dt="2022-02-23T06:14:38.996" v="635"/>
          <ac:inkMkLst>
            <pc:docMk/>
            <pc:sldMk cId="589363818" sldId="286"/>
            <ac:inkMk id="27" creationId="{D223035B-CAD2-4433-8FCD-4FDDCB62BE00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28" creationId="{83235B2B-DFB4-44D6-9712-45CF4C443F6B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29" creationId="{005DD471-DB08-4557-BEAC-83C4A8BDB763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0" creationId="{1E895121-3C5C-4BB1-BD49-3F4712051241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1" creationId="{0E3A4BFA-319F-42BC-8082-9B7E1063BA8C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2" creationId="{4ED8ED7C-9502-4844-B4D3-547558DB839D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3" creationId="{44E0E9E6-6833-44AB-8E89-420D611E9952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4" creationId="{E751161D-E77E-45AF-A1E5-34580A4D1D8D}"/>
          </ac:inkMkLst>
        </pc:inkChg>
        <pc:inkChg chg="add del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5" creationId="{555A750F-C20D-453A-9E8D-F5672A3625CC}"/>
          </ac:inkMkLst>
        </pc:inkChg>
        <pc:inkChg chg="add">
          <ac:chgData name="Viet Anh Nguyen" userId="b95f61ff061388d5" providerId="LiveId" clId="{24A680D2-1B1E-4097-BCEC-C24467318975}" dt="2022-02-23T06:14:46.170" v="644"/>
          <ac:inkMkLst>
            <pc:docMk/>
            <pc:sldMk cId="589363818" sldId="286"/>
            <ac:inkMk id="36" creationId="{3C63139D-1E6E-43C2-8284-F23A4F80D947}"/>
          </ac:inkMkLst>
        </pc:inkChg>
        <pc:inkChg chg="add">
          <ac:chgData name="Viet Anh Nguyen" userId="b95f61ff061388d5" providerId="LiveId" clId="{24A680D2-1B1E-4097-BCEC-C24467318975}" dt="2022-02-23T06:14:46.404" v="645" actId="9405"/>
          <ac:inkMkLst>
            <pc:docMk/>
            <pc:sldMk cId="589363818" sldId="286"/>
            <ac:inkMk id="37" creationId="{38BF83E3-A6E8-425B-9FEB-F4EF23BAAFCD}"/>
          </ac:inkMkLst>
        </pc:inkChg>
        <pc:inkChg chg="add">
          <ac:chgData name="Viet Anh Nguyen" userId="b95f61ff061388d5" providerId="LiveId" clId="{24A680D2-1B1E-4097-BCEC-C24467318975}" dt="2022-02-23T06:14:46.961" v="646" actId="9405"/>
          <ac:inkMkLst>
            <pc:docMk/>
            <pc:sldMk cId="589363818" sldId="286"/>
            <ac:inkMk id="38" creationId="{5A032993-6F89-4E28-A403-C92D7DF15E54}"/>
          </ac:inkMkLst>
        </pc:inkChg>
        <pc:inkChg chg="add del">
          <ac:chgData name="Viet Anh Nguyen" userId="b95f61ff061388d5" providerId="LiveId" clId="{24A680D2-1B1E-4097-BCEC-C24467318975}" dt="2022-02-23T06:14:48.861" v="650"/>
          <ac:inkMkLst>
            <pc:docMk/>
            <pc:sldMk cId="589363818" sldId="286"/>
            <ac:inkMk id="39" creationId="{64288943-A2BF-474E-AF18-F600832F3C64}"/>
          </ac:inkMkLst>
        </pc:inkChg>
        <pc:inkChg chg="add del">
          <ac:chgData name="Viet Anh Nguyen" userId="b95f61ff061388d5" providerId="LiveId" clId="{24A680D2-1B1E-4097-BCEC-C24467318975}" dt="2022-02-23T06:14:48.861" v="650"/>
          <ac:inkMkLst>
            <pc:docMk/>
            <pc:sldMk cId="589363818" sldId="286"/>
            <ac:inkMk id="40" creationId="{8FDECB1A-729A-43A1-9A39-22600D83EF47}"/>
          </ac:inkMkLst>
        </pc:inkChg>
        <pc:inkChg chg="add del">
          <ac:chgData name="Viet Anh Nguyen" userId="b95f61ff061388d5" providerId="LiveId" clId="{24A680D2-1B1E-4097-BCEC-C24467318975}" dt="2022-02-23T06:14:48.861" v="650"/>
          <ac:inkMkLst>
            <pc:docMk/>
            <pc:sldMk cId="589363818" sldId="286"/>
            <ac:inkMk id="41" creationId="{A578996A-C567-4E26-AE05-CE52D9FF5B98}"/>
          </ac:inkMkLst>
        </pc:inkChg>
        <pc:inkChg chg="add">
          <ac:chgData name="Viet Anh Nguyen" userId="b95f61ff061388d5" providerId="LiveId" clId="{24A680D2-1B1E-4097-BCEC-C24467318975}" dt="2022-02-23T06:14:48.861" v="650"/>
          <ac:inkMkLst>
            <pc:docMk/>
            <pc:sldMk cId="589363818" sldId="286"/>
            <ac:inkMk id="42" creationId="{26A6B31A-7972-4EEE-9C7B-86A68F86D757}"/>
          </ac:inkMkLst>
        </pc:inkChg>
        <pc:inkChg chg="add del">
          <ac:chgData name="Viet Anh Nguyen" userId="b95f61ff061388d5" providerId="LiveId" clId="{24A680D2-1B1E-4097-BCEC-C24467318975}" dt="2022-02-23T06:14:52.740" v="655"/>
          <ac:inkMkLst>
            <pc:docMk/>
            <pc:sldMk cId="589363818" sldId="286"/>
            <ac:inkMk id="43" creationId="{0F6EF615-B325-443E-83FE-BBA3950AC60C}"/>
          </ac:inkMkLst>
        </pc:inkChg>
        <pc:inkChg chg="add del">
          <ac:chgData name="Viet Anh Nguyen" userId="b95f61ff061388d5" providerId="LiveId" clId="{24A680D2-1B1E-4097-BCEC-C24467318975}" dt="2022-02-23T06:14:52.740" v="655"/>
          <ac:inkMkLst>
            <pc:docMk/>
            <pc:sldMk cId="589363818" sldId="286"/>
            <ac:inkMk id="44" creationId="{E1A029BD-7A26-4A5A-A437-43163860BCC3}"/>
          </ac:inkMkLst>
        </pc:inkChg>
        <pc:inkChg chg="add del">
          <ac:chgData name="Viet Anh Nguyen" userId="b95f61ff061388d5" providerId="LiveId" clId="{24A680D2-1B1E-4097-BCEC-C24467318975}" dt="2022-02-23T06:14:52.740" v="655"/>
          <ac:inkMkLst>
            <pc:docMk/>
            <pc:sldMk cId="589363818" sldId="286"/>
            <ac:inkMk id="45" creationId="{B9F3D341-279F-4CE3-AED1-A9727A9AB70F}"/>
          </ac:inkMkLst>
        </pc:inkChg>
        <pc:inkChg chg="add del">
          <ac:chgData name="Viet Anh Nguyen" userId="b95f61ff061388d5" providerId="LiveId" clId="{24A680D2-1B1E-4097-BCEC-C24467318975}" dt="2022-02-23T06:14:52.740" v="655"/>
          <ac:inkMkLst>
            <pc:docMk/>
            <pc:sldMk cId="589363818" sldId="286"/>
            <ac:inkMk id="46" creationId="{5C01D2DC-0D35-47C0-A45C-5D8F914308D8}"/>
          </ac:inkMkLst>
        </pc:inkChg>
        <pc:inkChg chg="add del">
          <ac:chgData name="Viet Anh Nguyen" userId="b95f61ff061388d5" providerId="LiveId" clId="{24A680D2-1B1E-4097-BCEC-C24467318975}" dt="2022-02-23T06:14:53.845" v="657"/>
          <ac:inkMkLst>
            <pc:docMk/>
            <pc:sldMk cId="589363818" sldId="286"/>
            <ac:inkMk id="47" creationId="{E1156884-7C93-44B2-AFD1-E38BBA73317E}"/>
          </ac:inkMkLst>
        </pc:inkChg>
        <pc:inkChg chg="add del">
          <ac:chgData name="Viet Anh Nguyen" userId="b95f61ff061388d5" providerId="LiveId" clId="{24A680D2-1B1E-4097-BCEC-C24467318975}" dt="2022-02-23T06:14:53.845" v="657"/>
          <ac:inkMkLst>
            <pc:docMk/>
            <pc:sldMk cId="589363818" sldId="286"/>
            <ac:inkMk id="48" creationId="{3FA3890F-21A1-4D17-9F6C-1219E56A68F2}"/>
          </ac:inkMkLst>
        </pc:inkChg>
        <pc:inkChg chg="add">
          <ac:chgData name="Viet Anh Nguyen" userId="b95f61ff061388d5" providerId="LiveId" clId="{24A680D2-1B1E-4097-BCEC-C24467318975}" dt="2022-02-23T06:14:53.845" v="657"/>
          <ac:inkMkLst>
            <pc:docMk/>
            <pc:sldMk cId="589363818" sldId="286"/>
            <ac:inkMk id="49" creationId="{AD12276E-EED0-4197-B351-7094ECA5B23B}"/>
          </ac:inkMkLst>
        </pc:inkChg>
        <pc:inkChg chg="add del">
          <ac:chgData name="Viet Anh Nguyen" userId="b95f61ff061388d5" providerId="LiveId" clId="{24A680D2-1B1E-4097-BCEC-C24467318975}" dt="2022-02-23T06:14:56.742" v="661"/>
          <ac:inkMkLst>
            <pc:docMk/>
            <pc:sldMk cId="589363818" sldId="286"/>
            <ac:inkMk id="50" creationId="{FD0450EF-BED7-4B4A-9E63-D9350306AA62}"/>
          </ac:inkMkLst>
        </pc:inkChg>
        <pc:inkChg chg="add del">
          <ac:chgData name="Viet Anh Nguyen" userId="b95f61ff061388d5" providerId="LiveId" clId="{24A680D2-1B1E-4097-BCEC-C24467318975}" dt="2022-02-23T06:14:56.742" v="661"/>
          <ac:inkMkLst>
            <pc:docMk/>
            <pc:sldMk cId="589363818" sldId="286"/>
            <ac:inkMk id="51" creationId="{8F6416F2-140F-4865-8448-AABB241182C9}"/>
          </ac:inkMkLst>
        </pc:inkChg>
        <pc:inkChg chg="add del">
          <ac:chgData name="Viet Anh Nguyen" userId="b95f61ff061388d5" providerId="LiveId" clId="{24A680D2-1B1E-4097-BCEC-C24467318975}" dt="2022-02-23T06:14:56.742" v="661"/>
          <ac:inkMkLst>
            <pc:docMk/>
            <pc:sldMk cId="589363818" sldId="286"/>
            <ac:inkMk id="52" creationId="{D86B6FEE-DE2A-4027-9E6E-63BCB0A35521}"/>
          </ac:inkMkLst>
        </pc:inkChg>
        <pc:inkChg chg="add del">
          <ac:chgData name="Viet Anh Nguyen" userId="b95f61ff061388d5" providerId="LiveId" clId="{24A680D2-1B1E-4097-BCEC-C24467318975}" dt="2022-02-23T06:14:58.531" v="665"/>
          <ac:inkMkLst>
            <pc:docMk/>
            <pc:sldMk cId="589363818" sldId="286"/>
            <ac:inkMk id="53" creationId="{5CCBD3E1-3017-44E5-AB96-973EA6DBFE65}"/>
          </ac:inkMkLst>
        </pc:inkChg>
        <pc:inkChg chg="add del">
          <ac:chgData name="Viet Anh Nguyen" userId="b95f61ff061388d5" providerId="LiveId" clId="{24A680D2-1B1E-4097-BCEC-C24467318975}" dt="2022-02-23T06:14:58.531" v="665"/>
          <ac:inkMkLst>
            <pc:docMk/>
            <pc:sldMk cId="589363818" sldId="286"/>
            <ac:inkMk id="54" creationId="{AC9919CC-76CA-4099-A8D1-7F683117C88D}"/>
          </ac:inkMkLst>
        </pc:inkChg>
        <pc:inkChg chg="add del">
          <ac:chgData name="Viet Anh Nguyen" userId="b95f61ff061388d5" providerId="LiveId" clId="{24A680D2-1B1E-4097-BCEC-C24467318975}" dt="2022-02-23T06:14:58.531" v="665"/>
          <ac:inkMkLst>
            <pc:docMk/>
            <pc:sldMk cId="589363818" sldId="286"/>
            <ac:inkMk id="55" creationId="{E4E84F78-EDB8-4052-A7AA-F36CEE3B1B32}"/>
          </ac:inkMkLst>
        </pc:inkChg>
        <pc:inkChg chg="add del">
          <ac:chgData name="Viet Anh Nguyen" userId="b95f61ff061388d5" providerId="LiveId" clId="{24A680D2-1B1E-4097-BCEC-C24467318975}" dt="2022-02-23T06:14:58.531" v="665"/>
          <ac:inkMkLst>
            <pc:docMk/>
            <pc:sldMk cId="589363818" sldId="286"/>
            <ac:inkMk id="56" creationId="{DF0AC260-9F8B-40A4-8DBC-6F7751ACE288}"/>
          </ac:inkMkLst>
        </pc:inkChg>
        <pc:inkChg chg="add">
          <ac:chgData name="Viet Anh Nguyen" userId="b95f61ff061388d5" providerId="LiveId" clId="{24A680D2-1B1E-4097-BCEC-C24467318975}" dt="2022-02-23T06:14:58.531" v="665"/>
          <ac:inkMkLst>
            <pc:docMk/>
            <pc:sldMk cId="589363818" sldId="286"/>
            <ac:inkMk id="57" creationId="{5014FEF0-14DB-4AD5-ABA5-6FD099EED13D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58" creationId="{0A589EA7-D2DB-4154-A2A2-4929CCDFAFD9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59" creationId="{68B4547C-968B-4297-8A59-B9CFD985C312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0" creationId="{908377C4-13D4-4373-A238-A85A7E191C19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1" creationId="{186D9980-9101-4FA9-8D62-C1E817E27851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2" creationId="{EE238549-41DD-4A6C-8F3F-0A494BBE44F6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3" creationId="{366808F3-3FC5-40EC-8A55-AEC148B51BEC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4" creationId="{610D3CAB-D266-4364-9770-FA92E46B1F59}"/>
          </ac:inkMkLst>
        </pc:inkChg>
        <pc:inkChg chg="add del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5" creationId="{1869AD05-4A5D-45FC-B0C1-85844DB6A3C8}"/>
          </ac:inkMkLst>
        </pc:inkChg>
        <pc:inkChg chg="add">
          <ac:chgData name="Viet Anh Nguyen" userId="b95f61ff061388d5" providerId="LiveId" clId="{24A680D2-1B1E-4097-BCEC-C24467318975}" dt="2022-02-23T06:15:02.558" v="674"/>
          <ac:inkMkLst>
            <pc:docMk/>
            <pc:sldMk cId="589363818" sldId="286"/>
            <ac:inkMk id="66" creationId="{0BCF28DD-C9A2-4603-8A04-65A71F404DCF}"/>
          </ac:inkMkLst>
        </pc:inkChg>
        <pc:inkChg chg="add del">
          <ac:chgData name="Viet Anh Nguyen" userId="b95f61ff061388d5" providerId="LiveId" clId="{24A680D2-1B1E-4097-BCEC-C24467318975}" dt="2022-02-23T06:15:04.002" v="677"/>
          <ac:inkMkLst>
            <pc:docMk/>
            <pc:sldMk cId="589363818" sldId="286"/>
            <ac:inkMk id="67" creationId="{DB175AFF-2AE4-48B2-AD65-AD207F547634}"/>
          </ac:inkMkLst>
        </pc:inkChg>
        <pc:inkChg chg="add del">
          <ac:chgData name="Viet Anh Nguyen" userId="b95f61ff061388d5" providerId="LiveId" clId="{24A680D2-1B1E-4097-BCEC-C24467318975}" dt="2022-02-23T06:15:04.002" v="677"/>
          <ac:inkMkLst>
            <pc:docMk/>
            <pc:sldMk cId="589363818" sldId="286"/>
            <ac:inkMk id="68" creationId="{4B883EDA-D324-47FD-B406-AFC9EF55F1E6}"/>
          </ac:inkMkLst>
        </pc:inkChg>
        <pc:inkChg chg="add">
          <ac:chgData name="Viet Anh Nguyen" userId="b95f61ff061388d5" providerId="LiveId" clId="{24A680D2-1B1E-4097-BCEC-C24467318975}" dt="2022-02-23T06:15:04.002" v="677"/>
          <ac:inkMkLst>
            <pc:docMk/>
            <pc:sldMk cId="589363818" sldId="286"/>
            <ac:inkMk id="69" creationId="{533F3F1C-2B1F-4AE5-971E-F1FC2C265505}"/>
          </ac:inkMkLst>
        </pc:inkChg>
        <pc:inkChg chg="add del">
          <ac:chgData name="Viet Anh Nguyen" userId="b95f61ff061388d5" providerId="LiveId" clId="{24A680D2-1B1E-4097-BCEC-C24467318975}" dt="2022-02-23T06:15:06.233" v="682"/>
          <ac:inkMkLst>
            <pc:docMk/>
            <pc:sldMk cId="589363818" sldId="286"/>
            <ac:inkMk id="70" creationId="{32C831ED-F3CF-4FF5-B5B5-3D87427B38EA}"/>
          </ac:inkMkLst>
        </pc:inkChg>
        <pc:inkChg chg="add del">
          <ac:chgData name="Viet Anh Nguyen" userId="b95f61ff061388d5" providerId="LiveId" clId="{24A680D2-1B1E-4097-BCEC-C24467318975}" dt="2022-02-23T06:15:06.233" v="682"/>
          <ac:inkMkLst>
            <pc:docMk/>
            <pc:sldMk cId="589363818" sldId="286"/>
            <ac:inkMk id="71" creationId="{D67DEEEC-4DF2-486E-B4D3-7662C6FD24A5}"/>
          </ac:inkMkLst>
        </pc:inkChg>
        <pc:inkChg chg="add del">
          <ac:chgData name="Viet Anh Nguyen" userId="b95f61ff061388d5" providerId="LiveId" clId="{24A680D2-1B1E-4097-BCEC-C24467318975}" dt="2022-02-23T06:15:06.233" v="682"/>
          <ac:inkMkLst>
            <pc:docMk/>
            <pc:sldMk cId="589363818" sldId="286"/>
            <ac:inkMk id="72" creationId="{EFC38D2B-0A12-48E0-B7F7-0FDA27FEDF8E}"/>
          </ac:inkMkLst>
        </pc:inkChg>
        <pc:inkChg chg="add del">
          <ac:chgData name="Viet Anh Nguyen" userId="b95f61ff061388d5" providerId="LiveId" clId="{24A680D2-1B1E-4097-BCEC-C24467318975}" dt="2022-02-23T06:15:06.233" v="682"/>
          <ac:inkMkLst>
            <pc:docMk/>
            <pc:sldMk cId="589363818" sldId="286"/>
            <ac:inkMk id="73" creationId="{99165BD0-39B4-4B48-AF68-418F0B165007}"/>
          </ac:inkMkLst>
        </pc:inkChg>
        <pc:inkChg chg="add">
          <ac:chgData name="Viet Anh Nguyen" userId="b95f61ff061388d5" providerId="LiveId" clId="{24A680D2-1B1E-4097-BCEC-C24467318975}" dt="2022-02-23T06:15:06.233" v="682"/>
          <ac:inkMkLst>
            <pc:docMk/>
            <pc:sldMk cId="589363818" sldId="286"/>
            <ac:inkMk id="74" creationId="{BBC89122-D898-4883-AA1A-227EA94A9B75}"/>
          </ac:inkMkLst>
        </pc:inkChg>
        <pc:inkChg chg="add del">
          <ac:chgData name="Viet Anh Nguyen" userId="b95f61ff061388d5" providerId="LiveId" clId="{24A680D2-1B1E-4097-BCEC-C24467318975}" dt="2022-02-23T06:15:13.870" v="687"/>
          <ac:inkMkLst>
            <pc:docMk/>
            <pc:sldMk cId="589363818" sldId="286"/>
            <ac:inkMk id="75" creationId="{035FCE8E-ABFD-4AC0-A757-2D19D4A445B9}"/>
          </ac:inkMkLst>
        </pc:inkChg>
        <pc:inkChg chg="add del">
          <ac:chgData name="Viet Anh Nguyen" userId="b95f61ff061388d5" providerId="LiveId" clId="{24A680D2-1B1E-4097-BCEC-C24467318975}" dt="2022-02-23T06:15:13.870" v="687"/>
          <ac:inkMkLst>
            <pc:docMk/>
            <pc:sldMk cId="589363818" sldId="286"/>
            <ac:inkMk id="76" creationId="{C9A7CEB2-6F31-485F-A1F2-AC98A8BB391E}"/>
          </ac:inkMkLst>
        </pc:inkChg>
        <pc:inkChg chg="add del">
          <ac:chgData name="Viet Anh Nguyen" userId="b95f61ff061388d5" providerId="LiveId" clId="{24A680D2-1B1E-4097-BCEC-C24467318975}" dt="2022-02-23T06:15:13.870" v="687"/>
          <ac:inkMkLst>
            <pc:docMk/>
            <pc:sldMk cId="589363818" sldId="286"/>
            <ac:inkMk id="77" creationId="{9B917426-6B7D-4A2E-A5EF-F3A51F4D51B2}"/>
          </ac:inkMkLst>
        </pc:inkChg>
        <pc:inkChg chg="add del">
          <ac:chgData name="Viet Anh Nguyen" userId="b95f61ff061388d5" providerId="LiveId" clId="{24A680D2-1B1E-4097-BCEC-C24467318975}" dt="2022-02-23T06:15:13.870" v="687"/>
          <ac:inkMkLst>
            <pc:docMk/>
            <pc:sldMk cId="589363818" sldId="286"/>
            <ac:inkMk id="78" creationId="{89619CE2-0F8D-4741-A127-8818655B0B81}"/>
          </ac:inkMkLst>
        </pc:inkChg>
        <pc:inkChg chg="add">
          <ac:chgData name="Viet Anh Nguyen" userId="b95f61ff061388d5" providerId="LiveId" clId="{24A680D2-1B1E-4097-BCEC-C24467318975}" dt="2022-02-23T06:15:13.870" v="687"/>
          <ac:inkMkLst>
            <pc:docMk/>
            <pc:sldMk cId="589363818" sldId="286"/>
            <ac:inkMk id="79" creationId="{22CEAA49-D283-4EEF-8BE5-DF273F0C8B1A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0" creationId="{2C1C5B5E-97D2-4508-AD38-3808B5481A48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1" creationId="{51AE3BFC-71AC-4491-B403-08A88E128223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2" creationId="{C0BB2965-A947-4B08-A248-74C48C9CC7EF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3" creationId="{D87AF82D-6699-4712-A256-6C981885672E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4" creationId="{2DC9EBDE-7F43-413A-A0BF-A18939E000C1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5" creationId="{844C327A-CEF3-46EC-B122-DF4DC76EBC1A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6" creationId="{EDBCC2D4-AA3F-4B12-856E-50182F6EAD5C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7" creationId="{480707E5-8508-47A5-BA40-164BBA135088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8" creationId="{E561714F-91A9-4BBC-9B64-84E566127EC0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89" creationId="{350CB0B4-9A1E-4BD4-B545-58816388F438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90" creationId="{04726A1C-CFA8-4791-A2E6-0F98714E25C0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91" creationId="{8D43AB06-23B1-4C53-A10F-9ADF05FF26E6}"/>
          </ac:inkMkLst>
        </pc:inkChg>
        <pc:inkChg chg="add del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92" creationId="{465B94F0-9D95-4BCF-BF1A-086B2D0CF5A1}"/>
          </ac:inkMkLst>
        </pc:inkChg>
        <pc:inkChg chg="add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93" creationId="{63137451-A98F-4007-8F73-7D5C59E6D0AB}"/>
          </ac:inkMkLst>
        </pc:inkChg>
        <pc:inkChg chg="add">
          <ac:chgData name="Viet Anh Nguyen" userId="b95f61ff061388d5" providerId="LiveId" clId="{24A680D2-1B1E-4097-BCEC-C24467318975}" dt="2022-02-23T06:15:21.112" v="701"/>
          <ac:inkMkLst>
            <pc:docMk/>
            <pc:sldMk cId="589363818" sldId="286"/>
            <ac:inkMk id="94" creationId="{739B9DEF-D2FE-4B81-B964-C56DAE98F72D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95" creationId="{99F6AB32-2FE7-48EC-A71D-A06343D6D317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96" creationId="{E0DDC95C-6BF4-40E2-BCB4-83057A40642B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97" creationId="{EF035599-1962-40B6-8816-B6D938B97E95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98" creationId="{19409545-F031-4E15-B42D-98C40619815F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99" creationId="{528559BD-3B41-45C3-B495-987D5FE3E292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0" creationId="{EDC85360-CF20-4293-8398-483D76A27AE5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1" creationId="{F0FCE134-2E83-4123-A768-4E036C76382E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2" creationId="{622C8351-A5EB-4FD8-8FCA-4AAD6BFEFD54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3" creationId="{8DD983CC-629D-481B-ABA1-AC944ED558E9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4" creationId="{97D9BE47-E186-41CC-A13D-CF84BFE58107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5" creationId="{016CA769-5912-4B74-9EDA-0AF4E569D3CC}"/>
          </ac:inkMkLst>
        </pc:inkChg>
        <pc:inkChg chg="add del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6" creationId="{B6D0CF26-667F-4A90-928F-FB1FD7F8EF60}"/>
          </ac:inkMkLst>
        </pc:inkChg>
        <pc:inkChg chg="add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7" creationId="{A2431A3F-E26D-4E6B-844B-DF14DC5778F2}"/>
          </ac:inkMkLst>
        </pc:inkChg>
        <pc:inkChg chg="add">
          <ac:chgData name="Viet Anh Nguyen" userId="b95f61ff061388d5" providerId="LiveId" clId="{24A680D2-1B1E-4097-BCEC-C24467318975}" dt="2022-02-23T06:15:25.212" v="714"/>
          <ac:inkMkLst>
            <pc:docMk/>
            <pc:sldMk cId="589363818" sldId="286"/>
            <ac:inkMk id="108" creationId="{53774C93-FBAD-41BC-A899-426DC84A6BC6}"/>
          </ac:inkMkLst>
        </pc:inkChg>
        <pc:inkChg chg="add del">
          <ac:chgData name="Viet Anh Nguyen" userId="b95f61ff061388d5" providerId="LiveId" clId="{24A680D2-1B1E-4097-BCEC-C24467318975}" dt="2022-02-23T06:15:33.949" v="719"/>
          <ac:inkMkLst>
            <pc:docMk/>
            <pc:sldMk cId="589363818" sldId="286"/>
            <ac:inkMk id="109" creationId="{CB7F85FF-3C8A-4A1F-8687-B925BBB2869E}"/>
          </ac:inkMkLst>
        </pc:inkChg>
        <pc:inkChg chg="add del">
          <ac:chgData name="Viet Anh Nguyen" userId="b95f61ff061388d5" providerId="LiveId" clId="{24A680D2-1B1E-4097-BCEC-C24467318975}" dt="2022-02-23T06:15:33.949" v="719"/>
          <ac:inkMkLst>
            <pc:docMk/>
            <pc:sldMk cId="589363818" sldId="286"/>
            <ac:inkMk id="110" creationId="{A53314B5-AB84-41B6-8B96-A570422EF9B4}"/>
          </ac:inkMkLst>
        </pc:inkChg>
        <pc:inkChg chg="add del">
          <ac:chgData name="Viet Anh Nguyen" userId="b95f61ff061388d5" providerId="LiveId" clId="{24A680D2-1B1E-4097-BCEC-C24467318975}" dt="2022-02-23T06:15:33.949" v="719"/>
          <ac:inkMkLst>
            <pc:docMk/>
            <pc:sldMk cId="589363818" sldId="286"/>
            <ac:inkMk id="111" creationId="{43E1B066-B12E-424C-9B8F-17FBE8206B92}"/>
          </ac:inkMkLst>
        </pc:inkChg>
        <pc:inkChg chg="add del">
          <ac:chgData name="Viet Anh Nguyen" userId="b95f61ff061388d5" providerId="LiveId" clId="{24A680D2-1B1E-4097-BCEC-C24467318975}" dt="2022-02-23T06:15:33.949" v="719"/>
          <ac:inkMkLst>
            <pc:docMk/>
            <pc:sldMk cId="589363818" sldId="286"/>
            <ac:inkMk id="112" creationId="{709DCF7F-1B5F-47A9-91EF-893123432444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3" creationId="{C947C713-A863-48EF-BF18-E3A5F82F6274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4" creationId="{D6F14D95-1B68-48D9-A11D-E7F1B70CA524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5" creationId="{F84176E7-B014-4C73-BDF3-E75176A9DA62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6" creationId="{BABC6D49-D867-4CEA-BAB9-6278A9CA088B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7" creationId="{16504067-8AF5-4D3E-B308-2D593635BDAE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8" creationId="{72A531F2-F91C-44AC-AD38-209DDF423DD5}"/>
          </ac:inkMkLst>
        </pc:inkChg>
        <pc:inkChg chg="add del">
          <ac:chgData name="Viet Anh Nguyen" userId="b95f61ff061388d5" providerId="LiveId" clId="{24A680D2-1B1E-4097-BCEC-C24467318975}" dt="2022-02-23T06:15:36.591" v="726"/>
          <ac:inkMkLst>
            <pc:docMk/>
            <pc:sldMk cId="589363818" sldId="286"/>
            <ac:inkMk id="119" creationId="{82AE0C2D-D86C-43AF-A407-9C35818F8C4B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0" creationId="{0736A4FC-3597-48D1-BBA7-24CF986FC5D8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1" creationId="{FF45A732-CCD6-49AC-AA4D-BA7402D5AC4F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2" creationId="{A97A357F-904A-4EDE-90DC-389172F99E6B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3" creationId="{D147AF69-3E50-48BC-92FA-9809D45030E3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4" creationId="{0896B564-2E9E-4B09-A359-87B97526113F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5" creationId="{FE5D21C5-0058-4F13-A231-73A44CBF3DAA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6" creationId="{BFE1C3EC-6494-4E00-99C3-EF4A6EF5A73B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7" creationId="{2ECF2FF4-D880-4F0C-BA06-CD7850BEF843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8" creationId="{958CC94F-175B-4150-BDE8-406B975436DD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29" creationId="{8AB4E16A-6AAF-4031-BBB7-AD9E0DC827C5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30" creationId="{95478D0D-1E56-4828-AD4B-255933AE9668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31" creationId="{4EFC7DE6-A2C8-4ECC-965D-9C34AD2EE2F1}"/>
          </ac:inkMkLst>
        </pc:inkChg>
        <pc:inkChg chg="add del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32" creationId="{E0C051BD-7AFA-4E27-80F3-DE5EF45A8A1C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3" creationId="{444876FC-A595-4AA8-B62D-E613B1EF656D}"/>
          </ac:inkMkLst>
        </pc:inkChg>
        <pc:inkChg chg="add">
          <ac:chgData name="Viet Anh Nguyen" userId="b95f61ff061388d5" providerId="LiveId" clId="{24A680D2-1B1E-4097-BCEC-C24467318975}" dt="2022-02-23T06:15:40.756" v="738"/>
          <ac:inkMkLst>
            <pc:docMk/>
            <pc:sldMk cId="589363818" sldId="286"/>
            <ac:inkMk id="134" creationId="{EE1D7421-15B1-4C01-8B85-D28BCDD56078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5" creationId="{442F6141-7910-4ED2-95AE-DC4F327DF2D1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6" creationId="{7919A62E-A6B8-4373-ACC0-226006643699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7" creationId="{FD0A2A48-433E-4B74-8F68-9A468B3BDF36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8" creationId="{F4593DCB-0FF3-4013-9B3F-83200B1B6E51}"/>
          </ac:inkMkLst>
        </pc:inkChg>
        <pc:inkChg chg="add del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39" creationId="{A76C2B78-E592-4944-BFA9-553A67D725AB}"/>
          </ac:inkMkLst>
        </pc:inkChg>
        <pc:inkChg chg="add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40" creationId="{75BC34FA-C4D8-45F9-964F-036D37C27645}"/>
          </ac:inkMkLst>
        </pc:inkChg>
        <pc:inkChg chg="add">
          <ac:chgData name="Viet Anh Nguyen" userId="b95f61ff061388d5" providerId="LiveId" clId="{24A680D2-1B1E-4097-BCEC-C24467318975}" dt="2022-02-23T06:15:42.913" v="744"/>
          <ac:inkMkLst>
            <pc:docMk/>
            <pc:sldMk cId="589363818" sldId="286"/>
            <ac:inkMk id="141" creationId="{4B4C3AD8-FBFE-4EC2-99BD-60639D38C143}"/>
          </ac:inkMkLst>
        </pc:inkChg>
      </pc:sldChg>
      <pc:sldChg chg="addSp delSp new mod">
        <pc:chgData name="Viet Anh Nguyen" userId="b95f61ff061388d5" providerId="LiveId" clId="{24A680D2-1B1E-4097-BCEC-C24467318975}" dt="2022-02-23T06:17:03.751" v="847"/>
        <pc:sldMkLst>
          <pc:docMk/>
          <pc:sldMk cId="606049198" sldId="287"/>
        </pc:sldMkLst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2" creationId="{3A964445-F9B9-4A00-A1DB-3B09C794D64E}"/>
          </ac:inkMkLst>
        </pc:inkChg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3" creationId="{B12B352F-1A3B-494A-82FA-2A77BB5A59D7}"/>
          </ac:inkMkLst>
        </pc:inkChg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4" creationId="{CF979034-C99B-4713-AF08-BFAE578AF1C0}"/>
          </ac:inkMkLst>
        </pc:inkChg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5" creationId="{0CF8FBAF-B1A5-4083-ADCD-27BB3ABC7101}"/>
          </ac:inkMkLst>
        </pc:inkChg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6" creationId="{0CE8FF1E-B509-4E94-82AC-E8B309935CD5}"/>
          </ac:inkMkLst>
        </pc:inkChg>
        <pc:inkChg chg="add del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7" creationId="{13D7A682-7FD0-4422-BF0C-F18750267FDE}"/>
          </ac:inkMkLst>
        </pc:inkChg>
        <pc:inkChg chg="add">
          <ac:chgData name="Viet Anh Nguyen" userId="b95f61ff061388d5" providerId="LiveId" clId="{24A680D2-1B1E-4097-BCEC-C24467318975}" dt="2022-02-23T06:16:14.315" v="752"/>
          <ac:inkMkLst>
            <pc:docMk/>
            <pc:sldMk cId="606049198" sldId="287"/>
            <ac:inkMk id="8" creationId="{304DFEF2-890D-4947-A598-C63FA85E512B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9" creationId="{51A776C1-D8FC-4B79-A522-D955E66F4D33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0" creationId="{9DA69241-97CD-49A6-AC91-3F22212F72C4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1" creationId="{BE96DF29-E190-4522-8EAE-966B6DDCB146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2" creationId="{3472EA47-1D14-46FB-A581-0763DD5A382C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3" creationId="{EFDE1091-06FE-4301-8C95-B0DA9589FC7C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4" creationId="{B7044082-A82F-4DFB-B2D3-76AF6E7E8A7D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5" creationId="{E7173F4A-7AF7-4248-9673-55668804119E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6" creationId="{ECDB77C4-93E5-40F6-B1CB-D1926CE5F284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7" creationId="{E627FECB-2040-4CDA-B20F-363DF9E9B2CB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8" creationId="{CBEE99C4-D634-42D0-BE85-8E7E34255932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19" creationId="{A427FFAD-9FE0-4ECA-83BC-9FE2FF6F9A8F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20" creationId="{BD848B13-3E62-4C83-A9E0-5730549C1E68}"/>
          </ac:inkMkLst>
        </pc:inkChg>
        <pc:inkChg chg="add del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21" creationId="{7F86BB31-0C5D-4CEA-917F-602F4F96974F}"/>
          </ac:inkMkLst>
        </pc:inkChg>
        <pc:inkChg chg="add">
          <ac:chgData name="Viet Anh Nguyen" userId="b95f61ff061388d5" providerId="LiveId" clId="{24A680D2-1B1E-4097-BCEC-C24467318975}" dt="2022-02-23T06:16:19.657" v="766"/>
          <ac:inkMkLst>
            <pc:docMk/>
            <pc:sldMk cId="606049198" sldId="287"/>
            <ac:inkMk id="22" creationId="{72AB5D3F-4EA7-4E2E-8D79-63FB74AF7AF2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3" creationId="{59D88CDE-4E88-4374-B92B-F29AE6CB2E2C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4" creationId="{909191EA-8E9E-42AC-8704-5B169C165CE9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5" creationId="{65561DA9-07AC-4508-8212-8536661D5790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6" creationId="{C4AC276B-7026-48E4-961B-FA594EDE0704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7" creationId="{D3957D42-ACEE-4634-BCC1-043A3949557F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8" creationId="{FA85B4DF-C69C-44C2-BFD8-0E83C294125E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29" creationId="{BC3722D4-FCF1-4F5F-88D8-5238894FB30F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0" creationId="{A9358EF3-5526-4D43-9C3E-14784A4CE3FC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1" creationId="{0ED29B0B-45F8-4B58-B90F-78E2E99C4B5F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2" creationId="{2B54FCEE-2AF8-4A2B-9A0B-3999E723D614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3" creationId="{E40FFD0E-731E-48BA-B722-6E7E603F811B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4" creationId="{75FDB327-FB03-4A77-9256-74892C7ED35C}"/>
          </ac:inkMkLst>
        </pc:inkChg>
        <pc:inkChg chg="add del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5" creationId="{31A7F875-35CC-4214-9FF0-1704E42CA134}"/>
          </ac:inkMkLst>
        </pc:inkChg>
        <pc:inkChg chg="add">
          <ac:chgData name="Viet Anh Nguyen" userId="b95f61ff061388d5" providerId="LiveId" clId="{24A680D2-1B1E-4097-BCEC-C24467318975}" dt="2022-02-23T06:16:23.911" v="780"/>
          <ac:inkMkLst>
            <pc:docMk/>
            <pc:sldMk cId="606049198" sldId="287"/>
            <ac:inkMk id="36" creationId="{2FEA1D2E-0889-4775-9CDC-A84AC9AD8CDD}"/>
          </ac:inkMkLst>
        </pc:inkChg>
        <pc:inkChg chg="add">
          <ac:chgData name="Viet Anh Nguyen" userId="b95f61ff061388d5" providerId="LiveId" clId="{24A680D2-1B1E-4097-BCEC-C24467318975}" dt="2022-02-23T06:16:24.507" v="781" actId="9405"/>
          <ac:inkMkLst>
            <pc:docMk/>
            <pc:sldMk cId="606049198" sldId="287"/>
            <ac:inkMk id="37" creationId="{54DF1D7E-C2AA-4169-B446-736C7B6E13A6}"/>
          </ac:inkMkLst>
        </pc:inkChg>
        <pc:inkChg chg="add del">
          <ac:chgData name="Viet Anh Nguyen" userId="b95f61ff061388d5" providerId="LiveId" clId="{24A680D2-1B1E-4097-BCEC-C24467318975}" dt="2022-02-23T06:16:27.851" v="784"/>
          <ac:inkMkLst>
            <pc:docMk/>
            <pc:sldMk cId="606049198" sldId="287"/>
            <ac:inkMk id="38" creationId="{4261BA5F-5D9D-4B6E-BB5B-05ED4053ADB1}"/>
          </ac:inkMkLst>
        </pc:inkChg>
        <pc:inkChg chg="add del">
          <ac:chgData name="Viet Anh Nguyen" userId="b95f61ff061388d5" providerId="LiveId" clId="{24A680D2-1B1E-4097-BCEC-C24467318975}" dt="2022-02-23T06:16:27.851" v="784"/>
          <ac:inkMkLst>
            <pc:docMk/>
            <pc:sldMk cId="606049198" sldId="287"/>
            <ac:inkMk id="39" creationId="{B3B547F5-5C31-4AFE-B75F-E9E55382EEB7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0" creationId="{A5AF7691-B1E8-44E8-AF20-023554C1DCA0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1" creationId="{612CF046-5BC6-4F37-9D72-1BD82356D517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2" creationId="{FA9FD989-DE92-4F28-8DDD-7692DE24361F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3" creationId="{B96A8015-B32A-4BC8-B815-1DC608201D30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4" creationId="{FD1671D4-7F83-4779-B581-AF85F0318067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5" creationId="{99C01041-CF15-4C44-9288-9DB2D6B17319}"/>
          </ac:inkMkLst>
        </pc:inkChg>
        <pc:inkChg chg="add del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6" creationId="{6C97568B-BA04-41DD-8B38-AE3C00EFDD88}"/>
          </ac:inkMkLst>
        </pc:inkChg>
        <pc:inkChg chg="add">
          <ac:chgData name="Viet Anh Nguyen" userId="b95f61ff061388d5" providerId="LiveId" clId="{24A680D2-1B1E-4097-BCEC-C24467318975}" dt="2022-02-23T06:16:30.591" v="791" actId="9405"/>
          <ac:inkMkLst>
            <pc:docMk/>
            <pc:sldMk cId="606049198" sldId="287"/>
            <ac:inkMk id="47" creationId="{C81AD2FD-AAC0-41BF-AC2D-2F618758924D}"/>
          </ac:inkMkLst>
        </pc:inkChg>
        <pc:inkChg chg="add">
          <ac:chgData name="Viet Anh Nguyen" userId="b95f61ff061388d5" providerId="LiveId" clId="{24A680D2-1B1E-4097-BCEC-C24467318975}" dt="2022-02-23T06:16:31.157" v="792"/>
          <ac:inkMkLst>
            <pc:docMk/>
            <pc:sldMk cId="606049198" sldId="287"/>
            <ac:inkMk id="48" creationId="{80992E9B-695F-4518-885D-ACB16DB75D30}"/>
          </ac:inkMkLst>
        </pc:inkChg>
        <pc:inkChg chg="add del">
          <ac:chgData name="Viet Anh Nguyen" userId="b95f61ff061388d5" providerId="LiveId" clId="{24A680D2-1B1E-4097-BCEC-C24467318975}" dt="2022-02-23T06:16:34.078" v="797"/>
          <ac:inkMkLst>
            <pc:docMk/>
            <pc:sldMk cId="606049198" sldId="287"/>
            <ac:inkMk id="49" creationId="{1B5DFEE9-5D61-4C1D-BC88-91BF4A1673AA}"/>
          </ac:inkMkLst>
        </pc:inkChg>
        <pc:inkChg chg="add del">
          <ac:chgData name="Viet Anh Nguyen" userId="b95f61ff061388d5" providerId="LiveId" clId="{24A680D2-1B1E-4097-BCEC-C24467318975}" dt="2022-02-23T06:16:34.078" v="797"/>
          <ac:inkMkLst>
            <pc:docMk/>
            <pc:sldMk cId="606049198" sldId="287"/>
            <ac:inkMk id="50" creationId="{1DA9E7C9-9080-4CA5-8420-5209ACC945EB}"/>
          </ac:inkMkLst>
        </pc:inkChg>
        <pc:inkChg chg="add del">
          <ac:chgData name="Viet Anh Nguyen" userId="b95f61ff061388d5" providerId="LiveId" clId="{24A680D2-1B1E-4097-BCEC-C24467318975}" dt="2022-02-23T06:16:34.078" v="797"/>
          <ac:inkMkLst>
            <pc:docMk/>
            <pc:sldMk cId="606049198" sldId="287"/>
            <ac:inkMk id="51" creationId="{A2341C6E-A437-440C-A5A7-8D3CF75C3B9F}"/>
          </ac:inkMkLst>
        </pc:inkChg>
        <pc:inkChg chg="add del">
          <ac:chgData name="Viet Anh Nguyen" userId="b95f61ff061388d5" providerId="LiveId" clId="{24A680D2-1B1E-4097-BCEC-C24467318975}" dt="2022-02-23T06:16:34.078" v="797"/>
          <ac:inkMkLst>
            <pc:docMk/>
            <pc:sldMk cId="606049198" sldId="287"/>
            <ac:inkMk id="52" creationId="{C0F97D47-F894-4659-ABC1-CF9E08FFB969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3" creationId="{E4CC3018-6BBD-4401-AEC3-E178605EED5B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4" creationId="{32D9EB66-30E5-4F8E-A52D-255E613BF9CA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5" creationId="{117A2382-67BE-4E1C-84C7-A1AED64A762F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6" creationId="{523F404A-5829-454E-891B-4C3BA8BF1108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7" creationId="{D1F7BA74-24C2-4914-9779-E2A684CDE32C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8" creationId="{74CB5A18-5468-4981-93DC-F173D5BE9E12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59" creationId="{1584E25E-0C13-4A9D-A8DE-DCE8888A555A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0" creationId="{F194ECF4-730D-414A-B659-397C971D6101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1" creationId="{261478D0-1F14-40AF-A621-7B47F2FA116D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2" creationId="{13F5BEAA-0A16-4FF0-BA2F-BE325B602450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3" creationId="{20E21C74-3968-4A64-905A-6056C0001EFA}"/>
          </ac:inkMkLst>
        </pc:inkChg>
        <pc:inkChg chg="add del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4" creationId="{C7805BC6-AA77-429E-9925-82AB9C815902}"/>
          </ac:inkMkLst>
        </pc:inkChg>
        <pc:inkChg chg="add">
          <ac:chgData name="Viet Anh Nguyen" userId="b95f61ff061388d5" providerId="LiveId" clId="{24A680D2-1B1E-4097-BCEC-C24467318975}" dt="2022-02-23T06:16:38.887" v="808"/>
          <ac:inkMkLst>
            <pc:docMk/>
            <pc:sldMk cId="606049198" sldId="287"/>
            <ac:inkMk id="65" creationId="{ACB552CC-E6D3-4C23-B303-1C04A95684EB}"/>
          </ac:inkMkLst>
        </pc:inkChg>
        <pc:inkChg chg="add del">
          <ac:chgData name="Viet Anh Nguyen" userId="b95f61ff061388d5" providerId="LiveId" clId="{24A680D2-1B1E-4097-BCEC-C24467318975}" dt="2022-02-23T06:16:41.741" v="811"/>
          <ac:inkMkLst>
            <pc:docMk/>
            <pc:sldMk cId="606049198" sldId="287"/>
            <ac:inkMk id="66" creationId="{DE62F7D1-D3AA-446E-8897-6825BF285DED}"/>
          </ac:inkMkLst>
        </pc:inkChg>
        <pc:inkChg chg="add del">
          <ac:chgData name="Viet Anh Nguyen" userId="b95f61ff061388d5" providerId="LiveId" clId="{24A680D2-1B1E-4097-BCEC-C24467318975}" dt="2022-02-23T06:16:41.741" v="811"/>
          <ac:inkMkLst>
            <pc:docMk/>
            <pc:sldMk cId="606049198" sldId="287"/>
            <ac:inkMk id="67" creationId="{94D2CDE5-A17D-4CE4-BA0B-F75A8E43BF82}"/>
          </ac:inkMkLst>
        </pc:inkChg>
        <pc:inkChg chg="add del">
          <ac:chgData name="Viet Anh Nguyen" userId="b95f61ff061388d5" providerId="LiveId" clId="{24A680D2-1B1E-4097-BCEC-C24467318975}" dt="2022-02-23T06:16:42.551" v="813"/>
          <ac:inkMkLst>
            <pc:docMk/>
            <pc:sldMk cId="606049198" sldId="287"/>
            <ac:inkMk id="68" creationId="{FF08BB62-309D-464F-B7CF-8659489D7554}"/>
          </ac:inkMkLst>
        </pc:inkChg>
        <pc:inkChg chg="add del">
          <ac:chgData name="Viet Anh Nguyen" userId="b95f61ff061388d5" providerId="LiveId" clId="{24A680D2-1B1E-4097-BCEC-C24467318975}" dt="2022-02-23T06:16:42.551" v="813"/>
          <ac:inkMkLst>
            <pc:docMk/>
            <pc:sldMk cId="606049198" sldId="287"/>
            <ac:inkMk id="69" creationId="{BE110EAE-359E-4807-9049-4F2568A67E71}"/>
          </ac:inkMkLst>
        </pc:inkChg>
        <pc:inkChg chg="add">
          <ac:chgData name="Viet Anh Nguyen" userId="b95f61ff061388d5" providerId="LiveId" clId="{24A680D2-1B1E-4097-BCEC-C24467318975}" dt="2022-02-23T06:16:42.551" v="813"/>
          <ac:inkMkLst>
            <pc:docMk/>
            <pc:sldMk cId="606049198" sldId="287"/>
            <ac:inkMk id="70" creationId="{529D72F4-9D36-4DCA-8FA8-F9C2AAE1BA55}"/>
          </ac:inkMkLst>
        </pc:inkChg>
        <pc:inkChg chg="add del">
          <ac:chgData name="Viet Anh Nguyen" userId="b95f61ff061388d5" providerId="LiveId" clId="{24A680D2-1B1E-4097-BCEC-C24467318975}" dt="2022-02-23T06:16:44.890" v="818"/>
          <ac:inkMkLst>
            <pc:docMk/>
            <pc:sldMk cId="606049198" sldId="287"/>
            <ac:inkMk id="71" creationId="{1D7709B1-E2CB-49F7-BE4B-3B4E75E6B12B}"/>
          </ac:inkMkLst>
        </pc:inkChg>
        <pc:inkChg chg="add del">
          <ac:chgData name="Viet Anh Nguyen" userId="b95f61ff061388d5" providerId="LiveId" clId="{24A680D2-1B1E-4097-BCEC-C24467318975}" dt="2022-02-23T06:16:44.890" v="818"/>
          <ac:inkMkLst>
            <pc:docMk/>
            <pc:sldMk cId="606049198" sldId="287"/>
            <ac:inkMk id="72" creationId="{0467F078-6329-491E-9641-A52BBA394F31}"/>
          </ac:inkMkLst>
        </pc:inkChg>
        <pc:inkChg chg="add del">
          <ac:chgData name="Viet Anh Nguyen" userId="b95f61ff061388d5" providerId="LiveId" clId="{24A680D2-1B1E-4097-BCEC-C24467318975}" dt="2022-02-23T06:16:44.890" v="818"/>
          <ac:inkMkLst>
            <pc:docMk/>
            <pc:sldMk cId="606049198" sldId="287"/>
            <ac:inkMk id="73" creationId="{F02243D7-7562-4F76-8E77-866A7185C7CE}"/>
          </ac:inkMkLst>
        </pc:inkChg>
        <pc:inkChg chg="add del">
          <ac:chgData name="Viet Anh Nguyen" userId="b95f61ff061388d5" providerId="LiveId" clId="{24A680D2-1B1E-4097-BCEC-C24467318975}" dt="2022-02-23T06:16:44.890" v="818"/>
          <ac:inkMkLst>
            <pc:docMk/>
            <pc:sldMk cId="606049198" sldId="287"/>
            <ac:inkMk id="74" creationId="{3419BDFA-9CBF-4B28-89F9-14438B9C9507}"/>
          </ac:inkMkLst>
        </pc:inkChg>
        <pc:inkChg chg="add">
          <ac:chgData name="Viet Anh Nguyen" userId="b95f61ff061388d5" providerId="LiveId" clId="{24A680D2-1B1E-4097-BCEC-C24467318975}" dt="2022-02-23T06:16:44.890" v="818"/>
          <ac:inkMkLst>
            <pc:docMk/>
            <pc:sldMk cId="606049198" sldId="287"/>
            <ac:inkMk id="75" creationId="{C76583FB-5039-40E4-AF38-0C50165A3824}"/>
          </ac:inkMkLst>
        </pc:inkChg>
        <pc:inkChg chg="add del">
          <ac:chgData name="Viet Anh Nguyen" userId="b95f61ff061388d5" providerId="LiveId" clId="{24A680D2-1B1E-4097-BCEC-C24467318975}" dt="2022-02-23T06:16:45.936" v="821"/>
          <ac:inkMkLst>
            <pc:docMk/>
            <pc:sldMk cId="606049198" sldId="287"/>
            <ac:inkMk id="76" creationId="{DE580DE7-8927-42EE-8BD6-7E64E2139567}"/>
          </ac:inkMkLst>
        </pc:inkChg>
        <pc:inkChg chg="add del">
          <ac:chgData name="Viet Anh Nguyen" userId="b95f61ff061388d5" providerId="LiveId" clId="{24A680D2-1B1E-4097-BCEC-C24467318975}" dt="2022-02-23T06:16:45.936" v="821"/>
          <ac:inkMkLst>
            <pc:docMk/>
            <pc:sldMk cId="606049198" sldId="287"/>
            <ac:inkMk id="77" creationId="{C4A53FD0-43B8-41C2-908E-77B75A1D0227}"/>
          </ac:inkMkLst>
        </pc:inkChg>
        <pc:inkChg chg="add">
          <ac:chgData name="Viet Anh Nguyen" userId="b95f61ff061388d5" providerId="LiveId" clId="{24A680D2-1B1E-4097-BCEC-C24467318975}" dt="2022-02-23T06:16:45.936" v="821"/>
          <ac:inkMkLst>
            <pc:docMk/>
            <pc:sldMk cId="606049198" sldId="287"/>
            <ac:inkMk id="78" creationId="{4CC6A7DB-D282-44E4-9ECE-2FAF7C5D3E94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79" creationId="{E23D88BC-E59C-4370-AD1F-CF383CAB9B0E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0" creationId="{008B2200-54FC-44A7-8641-0FE666E5310F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1" creationId="{378B9D43-4996-4676-AAB6-F1139DB5A003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2" creationId="{9E4E307B-4622-4D84-8F27-286FC7BECE4D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3" creationId="{4B2DE6E5-7AEE-4381-B25D-7EEF10FE92DB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4" creationId="{4DB9FA8F-807B-4EE7-AA91-24923C6D6840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5" creationId="{FED77506-B52F-4B39-A113-38D7B2EC0CB8}"/>
          </ac:inkMkLst>
        </pc:inkChg>
        <pc:inkChg chg="add del">
          <ac:chgData name="Viet Anh Nguyen" userId="b95f61ff061388d5" providerId="LiveId" clId="{24A680D2-1B1E-4097-BCEC-C24467318975}" dt="2022-02-23T06:16:52.087" v="830"/>
          <ac:inkMkLst>
            <pc:docMk/>
            <pc:sldMk cId="606049198" sldId="287"/>
            <ac:inkMk id="86" creationId="{5B331357-689D-4B5A-BB56-9C378C2A4392}"/>
          </ac:inkMkLst>
        </pc:inkChg>
        <pc:inkChg chg="add del">
          <ac:chgData name="Viet Anh Nguyen" userId="b95f61ff061388d5" providerId="LiveId" clId="{24A680D2-1B1E-4097-BCEC-C24467318975}" dt="2022-02-23T06:17:03.751" v="847"/>
          <ac:inkMkLst>
            <pc:docMk/>
            <pc:sldMk cId="606049198" sldId="287"/>
            <ac:inkMk id="87" creationId="{D9523AD9-E1A7-424E-81DC-91ABE8F2A0C5}"/>
          </ac:inkMkLst>
        </pc:inkChg>
        <pc:inkChg chg="add del">
          <ac:chgData name="Viet Anh Nguyen" userId="b95f61ff061388d5" providerId="LiveId" clId="{24A680D2-1B1E-4097-BCEC-C24467318975}" dt="2022-02-23T06:16:55.701" v="833"/>
          <ac:inkMkLst>
            <pc:docMk/>
            <pc:sldMk cId="606049198" sldId="287"/>
            <ac:inkMk id="88" creationId="{C697BB07-D073-4C83-B56B-7E2C812E0B9D}"/>
          </ac:inkMkLst>
        </pc:inkChg>
        <pc:inkChg chg="add del">
          <ac:chgData name="Viet Anh Nguyen" userId="b95f61ff061388d5" providerId="LiveId" clId="{24A680D2-1B1E-4097-BCEC-C24467318975}" dt="2022-02-23T06:16:55.701" v="833"/>
          <ac:inkMkLst>
            <pc:docMk/>
            <pc:sldMk cId="606049198" sldId="287"/>
            <ac:inkMk id="89" creationId="{3CC647C9-8D1F-4A84-98FC-6B8668E1E68F}"/>
          </ac:inkMkLst>
        </pc:inkChg>
        <pc:inkChg chg="add del">
          <ac:chgData name="Viet Anh Nguyen" userId="b95f61ff061388d5" providerId="LiveId" clId="{24A680D2-1B1E-4097-BCEC-C24467318975}" dt="2022-02-23T06:16:57.298" v="837"/>
          <ac:inkMkLst>
            <pc:docMk/>
            <pc:sldMk cId="606049198" sldId="287"/>
            <ac:inkMk id="90" creationId="{5D77E2F7-7A58-4A57-84DF-F4F2CD0C511A}"/>
          </ac:inkMkLst>
        </pc:inkChg>
        <pc:inkChg chg="add del">
          <ac:chgData name="Viet Anh Nguyen" userId="b95f61ff061388d5" providerId="LiveId" clId="{24A680D2-1B1E-4097-BCEC-C24467318975}" dt="2022-02-23T06:16:57.298" v="837"/>
          <ac:inkMkLst>
            <pc:docMk/>
            <pc:sldMk cId="606049198" sldId="287"/>
            <ac:inkMk id="91" creationId="{34A4E433-28EA-45B7-8FFE-606929EA7372}"/>
          </ac:inkMkLst>
        </pc:inkChg>
        <pc:inkChg chg="add del">
          <ac:chgData name="Viet Anh Nguyen" userId="b95f61ff061388d5" providerId="LiveId" clId="{24A680D2-1B1E-4097-BCEC-C24467318975}" dt="2022-02-23T06:16:57.298" v="837"/>
          <ac:inkMkLst>
            <pc:docMk/>
            <pc:sldMk cId="606049198" sldId="287"/>
            <ac:inkMk id="92" creationId="{CAC1921F-0D20-4662-8891-7C6F3C64D04C}"/>
          </ac:inkMkLst>
        </pc:inkChg>
        <pc:inkChg chg="add del">
          <ac:chgData name="Viet Anh Nguyen" userId="b95f61ff061388d5" providerId="LiveId" clId="{24A680D2-1B1E-4097-BCEC-C24467318975}" dt="2022-02-23T06:16:58.550" v="839"/>
          <ac:inkMkLst>
            <pc:docMk/>
            <pc:sldMk cId="606049198" sldId="287"/>
            <ac:inkMk id="93" creationId="{0B7C729E-ED5D-42FC-B211-ABB5AEAA0499}"/>
          </ac:inkMkLst>
        </pc:inkChg>
        <pc:inkChg chg="add">
          <ac:chgData name="Viet Anh Nguyen" userId="b95f61ff061388d5" providerId="LiveId" clId="{24A680D2-1B1E-4097-BCEC-C24467318975}" dt="2022-02-23T06:16:57.298" v="837"/>
          <ac:inkMkLst>
            <pc:docMk/>
            <pc:sldMk cId="606049198" sldId="287"/>
            <ac:inkMk id="94" creationId="{7CB06FB8-09E8-403F-AA53-CAC5C4239940}"/>
          </ac:inkMkLst>
        </pc:inkChg>
        <pc:inkChg chg="add del">
          <ac:chgData name="Viet Anh Nguyen" userId="b95f61ff061388d5" providerId="LiveId" clId="{24A680D2-1B1E-4097-BCEC-C24467318975}" dt="2022-02-23T06:16:58.550" v="839"/>
          <ac:inkMkLst>
            <pc:docMk/>
            <pc:sldMk cId="606049198" sldId="287"/>
            <ac:inkMk id="95" creationId="{60D0BDAB-7B5C-4E01-BB77-D70E4347A479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96" creationId="{35D9F556-016B-497D-863F-18C5FBADF111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97" creationId="{B80EDEE2-C8B6-44E0-B24C-3A4328EF4061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98" creationId="{2C318A44-6E13-4CFB-B5E6-640E55644215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99" creationId="{FEB0C4A3-CF6B-409F-99BD-34E6DFFD6CCF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100" creationId="{C364D075-C379-4FF8-B874-0D8DD0F442C3}"/>
          </ac:inkMkLst>
        </pc:inkChg>
        <pc:inkChg chg="add del">
          <ac:chgData name="Viet Anh Nguyen" userId="b95f61ff061388d5" providerId="LiveId" clId="{24A680D2-1B1E-4097-BCEC-C24467318975}" dt="2022-02-23T06:17:00.667" v="845"/>
          <ac:inkMkLst>
            <pc:docMk/>
            <pc:sldMk cId="606049198" sldId="287"/>
            <ac:inkMk id="101" creationId="{0A7E23FD-A043-4759-8F74-AE2F7C44F144}"/>
          </ac:inkMkLst>
        </pc:inkChg>
        <pc:inkChg chg="add del">
          <ac:chgData name="Viet Anh Nguyen" userId="b95f61ff061388d5" providerId="LiveId" clId="{24A680D2-1B1E-4097-BCEC-C24467318975}" dt="2022-02-23T06:17:03.751" v="847"/>
          <ac:inkMkLst>
            <pc:docMk/>
            <pc:sldMk cId="606049198" sldId="287"/>
            <ac:inkMk id="102" creationId="{D6452B53-EE89-4DB7-B86B-8A5BFD3A6FEE}"/>
          </ac:inkMkLst>
        </pc:inkChg>
        <pc:inkChg chg="add del">
          <ac:chgData name="Viet Anh Nguyen" userId="b95f61ff061388d5" providerId="LiveId" clId="{24A680D2-1B1E-4097-BCEC-C24467318975}" dt="2022-02-23T06:17:03.751" v="847"/>
          <ac:inkMkLst>
            <pc:docMk/>
            <pc:sldMk cId="606049198" sldId="287"/>
            <ac:inkMk id="103" creationId="{FD5A6522-0E91-4A30-9819-02ED2109E4FF}"/>
          </ac:inkMkLst>
        </pc:inkChg>
        <pc:inkChg chg="add">
          <ac:chgData name="Viet Anh Nguyen" userId="b95f61ff061388d5" providerId="LiveId" clId="{24A680D2-1B1E-4097-BCEC-C24467318975}" dt="2022-02-23T06:17:03.751" v="847"/>
          <ac:inkMkLst>
            <pc:docMk/>
            <pc:sldMk cId="606049198" sldId="287"/>
            <ac:inkMk id="104" creationId="{E6E3B86E-84B7-4085-A295-B61F561E6F6C}"/>
          </ac:inkMkLst>
        </pc:inkChg>
      </pc:sldChg>
      <pc:sldChg chg="addSp delSp new mod">
        <pc:chgData name="Viet Anh Nguyen" userId="b95f61ff061388d5" providerId="LiveId" clId="{24A680D2-1B1E-4097-BCEC-C24467318975}" dt="2022-02-23T06:18:26.153" v="968"/>
        <pc:sldMkLst>
          <pc:docMk/>
          <pc:sldMk cId="2609502912" sldId="288"/>
        </pc:sldMkLst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2" creationId="{F00DAC38-1EB2-4741-A503-E70010C4536A}"/>
          </ac:inkMkLst>
        </pc:inkChg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3" creationId="{47E88B84-D9BB-4491-8F8F-0D18CE988204}"/>
          </ac:inkMkLst>
        </pc:inkChg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4" creationId="{30868797-6C4C-4A20-B843-068A8990AF03}"/>
          </ac:inkMkLst>
        </pc:inkChg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5" creationId="{1DE47F89-543A-4685-AD65-A496BA833F4A}"/>
          </ac:inkMkLst>
        </pc:inkChg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6" creationId="{64574D2F-43E9-4D6A-AFC1-B34B96F610E8}"/>
          </ac:inkMkLst>
        </pc:inkChg>
        <pc:inkChg chg="add del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7" creationId="{90B05A7D-1913-4DC4-BDC1-E0CA9CE52700}"/>
          </ac:inkMkLst>
        </pc:inkChg>
        <pc:inkChg chg="add">
          <ac:chgData name="Viet Anh Nguyen" userId="b95f61ff061388d5" providerId="LiveId" clId="{24A680D2-1B1E-4097-BCEC-C24467318975}" dt="2022-02-23T06:17:13.156" v="855"/>
          <ac:inkMkLst>
            <pc:docMk/>
            <pc:sldMk cId="2609502912" sldId="288"/>
            <ac:inkMk id="8" creationId="{32F5C64C-CA13-47EC-9999-872CE5947E73}"/>
          </ac:inkMkLst>
        </pc:inkChg>
        <pc:inkChg chg="add">
          <ac:chgData name="Viet Anh Nguyen" userId="b95f61ff061388d5" providerId="LiveId" clId="{24A680D2-1B1E-4097-BCEC-C24467318975}" dt="2022-02-23T06:17:13.218" v="856" actId="9405"/>
          <ac:inkMkLst>
            <pc:docMk/>
            <pc:sldMk cId="2609502912" sldId="288"/>
            <ac:inkMk id="9" creationId="{B23269CA-3826-40B4-8E2F-18D2B3A9420E}"/>
          </ac:inkMkLst>
        </pc:inkChg>
        <pc:inkChg chg="add del">
          <ac:chgData name="Viet Anh Nguyen" userId="b95f61ff061388d5" providerId="LiveId" clId="{24A680D2-1B1E-4097-BCEC-C24467318975}" dt="2022-02-23T06:17:15.911" v="861"/>
          <ac:inkMkLst>
            <pc:docMk/>
            <pc:sldMk cId="2609502912" sldId="288"/>
            <ac:inkMk id="10" creationId="{A957483A-C75E-452D-854A-019C9970AFCE}"/>
          </ac:inkMkLst>
        </pc:inkChg>
        <pc:inkChg chg="add del">
          <ac:chgData name="Viet Anh Nguyen" userId="b95f61ff061388d5" providerId="LiveId" clId="{24A680D2-1B1E-4097-BCEC-C24467318975}" dt="2022-02-23T06:17:15.911" v="861"/>
          <ac:inkMkLst>
            <pc:docMk/>
            <pc:sldMk cId="2609502912" sldId="288"/>
            <ac:inkMk id="11" creationId="{3A26C03B-0826-44B2-BB03-80D5505DBA93}"/>
          </ac:inkMkLst>
        </pc:inkChg>
        <pc:inkChg chg="add del">
          <ac:chgData name="Viet Anh Nguyen" userId="b95f61ff061388d5" providerId="LiveId" clId="{24A680D2-1B1E-4097-BCEC-C24467318975}" dt="2022-02-23T06:17:15.911" v="861"/>
          <ac:inkMkLst>
            <pc:docMk/>
            <pc:sldMk cId="2609502912" sldId="288"/>
            <ac:inkMk id="12" creationId="{C24DFE46-0FD5-4549-9184-D5186C63210E}"/>
          </ac:inkMkLst>
        </pc:inkChg>
        <pc:inkChg chg="add del">
          <ac:chgData name="Viet Anh Nguyen" userId="b95f61ff061388d5" providerId="LiveId" clId="{24A680D2-1B1E-4097-BCEC-C24467318975}" dt="2022-02-23T06:17:15.911" v="861"/>
          <ac:inkMkLst>
            <pc:docMk/>
            <pc:sldMk cId="2609502912" sldId="288"/>
            <ac:inkMk id="13" creationId="{2C19B729-5F1D-4B00-BC77-E8CAACEAA885}"/>
          </ac:inkMkLst>
        </pc:inkChg>
        <pc:inkChg chg="add del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4" creationId="{31D6FC9B-4D6C-4F53-ACEF-C845161BF247}"/>
          </ac:inkMkLst>
        </pc:inkChg>
        <pc:inkChg chg="add del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5" creationId="{CB27FF95-A28E-4BCD-B09D-2C6BB4FFCD3F}"/>
          </ac:inkMkLst>
        </pc:inkChg>
        <pc:inkChg chg="add del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6" creationId="{D171FB00-99D1-430F-8C8B-7E6AE4B8A807}"/>
          </ac:inkMkLst>
        </pc:inkChg>
        <pc:inkChg chg="add del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7" creationId="{D98E332A-F262-4D59-81DE-BBC256DD0182}"/>
          </ac:inkMkLst>
        </pc:inkChg>
        <pc:inkChg chg="add del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8" creationId="{0F3B768E-479D-4160-82FB-606804E3E1BE}"/>
          </ac:inkMkLst>
        </pc:inkChg>
        <pc:inkChg chg="add">
          <ac:chgData name="Viet Anh Nguyen" userId="b95f61ff061388d5" providerId="LiveId" clId="{24A680D2-1B1E-4097-BCEC-C24467318975}" dt="2022-02-23T06:17:17.646" v="866"/>
          <ac:inkMkLst>
            <pc:docMk/>
            <pc:sldMk cId="2609502912" sldId="288"/>
            <ac:inkMk id="19" creationId="{3699BEB9-A9E9-42A8-9FC8-420ADB07C8BD}"/>
          </ac:inkMkLst>
        </pc:inkChg>
        <pc:inkChg chg="add del">
          <ac:chgData name="Viet Anh Nguyen" userId="b95f61ff061388d5" providerId="LiveId" clId="{24A680D2-1B1E-4097-BCEC-C24467318975}" dt="2022-02-23T06:17:19.656" v="871"/>
          <ac:inkMkLst>
            <pc:docMk/>
            <pc:sldMk cId="2609502912" sldId="288"/>
            <ac:inkMk id="20" creationId="{3B3E2C25-763F-4C13-A391-BB200FFDC72A}"/>
          </ac:inkMkLst>
        </pc:inkChg>
        <pc:inkChg chg="add del">
          <ac:chgData name="Viet Anh Nguyen" userId="b95f61ff061388d5" providerId="LiveId" clId="{24A680D2-1B1E-4097-BCEC-C24467318975}" dt="2022-02-23T06:17:19.656" v="871"/>
          <ac:inkMkLst>
            <pc:docMk/>
            <pc:sldMk cId="2609502912" sldId="288"/>
            <ac:inkMk id="21" creationId="{9C518295-D276-4F7C-B096-618BC514E40C}"/>
          </ac:inkMkLst>
        </pc:inkChg>
        <pc:inkChg chg="add del">
          <ac:chgData name="Viet Anh Nguyen" userId="b95f61ff061388d5" providerId="LiveId" clId="{24A680D2-1B1E-4097-BCEC-C24467318975}" dt="2022-02-23T06:17:19.656" v="871"/>
          <ac:inkMkLst>
            <pc:docMk/>
            <pc:sldMk cId="2609502912" sldId="288"/>
            <ac:inkMk id="22" creationId="{7AD0F472-6DED-4397-91CC-DD63EF6BCF63}"/>
          </ac:inkMkLst>
        </pc:inkChg>
        <pc:inkChg chg="add del">
          <ac:chgData name="Viet Anh Nguyen" userId="b95f61ff061388d5" providerId="LiveId" clId="{24A680D2-1B1E-4097-BCEC-C24467318975}" dt="2022-02-23T06:17:19.656" v="871"/>
          <ac:inkMkLst>
            <pc:docMk/>
            <pc:sldMk cId="2609502912" sldId="288"/>
            <ac:inkMk id="23" creationId="{589A7650-6D0D-48BF-AB9F-AEC0F79A0183}"/>
          </ac:inkMkLst>
        </pc:inkChg>
        <pc:inkChg chg="add del">
          <ac:chgData name="Viet Anh Nguyen" userId="b95f61ff061388d5" providerId="LiveId" clId="{24A680D2-1B1E-4097-BCEC-C24467318975}" dt="2022-02-23T06:17:20.667" v="874"/>
          <ac:inkMkLst>
            <pc:docMk/>
            <pc:sldMk cId="2609502912" sldId="288"/>
            <ac:inkMk id="24" creationId="{104C087B-EE85-47FB-8D2E-DB64DD210F8E}"/>
          </ac:inkMkLst>
        </pc:inkChg>
        <pc:inkChg chg="add del">
          <ac:chgData name="Viet Anh Nguyen" userId="b95f61ff061388d5" providerId="LiveId" clId="{24A680D2-1B1E-4097-BCEC-C24467318975}" dt="2022-02-23T06:17:20.667" v="874"/>
          <ac:inkMkLst>
            <pc:docMk/>
            <pc:sldMk cId="2609502912" sldId="288"/>
            <ac:inkMk id="25" creationId="{47C9E266-AC23-48A4-BC4A-1CFAC60F6D0C}"/>
          </ac:inkMkLst>
        </pc:inkChg>
        <pc:inkChg chg="add">
          <ac:chgData name="Viet Anh Nguyen" userId="b95f61ff061388d5" providerId="LiveId" clId="{24A680D2-1B1E-4097-BCEC-C24467318975}" dt="2022-02-23T06:17:19.998" v="873" actId="9405"/>
          <ac:inkMkLst>
            <pc:docMk/>
            <pc:sldMk cId="2609502912" sldId="288"/>
            <ac:inkMk id="26" creationId="{DF4AD08C-B5F4-413C-BD75-AAC254E87E8C}"/>
          </ac:inkMkLst>
        </pc:inkChg>
        <pc:inkChg chg="add">
          <ac:chgData name="Viet Anh Nguyen" userId="b95f61ff061388d5" providerId="LiveId" clId="{24A680D2-1B1E-4097-BCEC-C24467318975}" dt="2022-02-23T06:17:20.667" v="874"/>
          <ac:inkMkLst>
            <pc:docMk/>
            <pc:sldMk cId="2609502912" sldId="288"/>
            <ac:inkMk id="27" creationId="{182AB43F-FCC3-4055-98C8-CA956ABD7646}"/>
          </ac:inkMkLst>
        </pc:inkChg>
        <pc:inkChg chg="add del">
          <ac:chgData name="Viet Anh Nguyen" userId="b95f61ff061388d5" providerId="LiveId" clId="{24A680D2-1B1E-4097-BCEC-C24467318975}" dt="2022-02-23T06:17:22.587" v="879"/>
          <ac:inkMkLst>
            <pc:docMk/>
            <pc:sldMk cId="2609502912" sldId="288"/>
            <ac:inkMk id="28" creationId="{14884C8D-E9FB-44AF-ADF8-98D3C086B19E}"/>
          </ac:inkMkLst>
        </pc:inkChg>
        <pc:inkChg chg="add del">
          <ac:chgData name="Viet Anh Nguyen" userId="b95f61ff061388d5" providerId="LiveId" clId="{24A680D2-1B1E-4097-BCEC-C24467318975}" dt="2022-02-23T06:17:22.587" v="879"/>
          <ac:inkMkLst>
            <pc:docMk/>
            <pc:sldMk cId="2609502912" sldId="288"/>
            <ac:inkMk id="29" creationId="{365FF39F-04B2-4C8E-B52A-0DD056E5EF86}"/>
          </ac:inkMkLst>
        </pc:inkChg>
        <pc:inkChg chg="add del">
          <ac:chgData name="Viet Anh Nguyen" userId="b95f61ff061388d5" providerId="LiveId" clId="{24A680D2-1B1E-4097-BCEC-C24467318975}" dt="2022-02-23T06:17:22.587" v="879"/>
          <ac:inkMkLst>
            <pc:docMk/>
            <pc:sldMk cId="2609502912" sldId="288"/>
            <ac:inkMk id="30" creationId="{58AE155D-51D5-4AFA-81A8-46F701685B64}"/>
          </ac:inkMkLst>
        </pc:inkChg>
        <pc:inkChg chg="add del">
          <ac:chgData name="Viet Anh Nguyen" userId="b95f61ff061388d5" providerId="LiveId" clId="{24A680D2-1B1E-4097-BCEC-C24467318975}" dt="2022-02-23T06:17:22.587" v="879"/>
          <ac:inkMkLst>
            <pc:docMk/>
            <pc:sldMk cId="2609502912" sldId="288"/>
            <ac:inkMk id="31" creationId="{2ED1340C-C816-477B-BE16-B9C0FB8686FD}"/>
          </ac:inkMkLst>
        </pc:inkChg>
        <pc:inkChg chg="add del">
          <ac:chgData name="Viet Anh Nguyen" userId="b95f61ff061388d5" providerId="LiveId" clId="{24A680D2-1B1E-4097-BCEC-C24467318975}" dt="2022-02-23T06:17:24.746" v="884"/>
          <ac:inkMkLst>
            <pc:docMk/>
            <pc:sldMk cId="2609502912" sldId="288"/>
            <ac:inkMk id="32" creationId="{DD747B6C-E844-4C03-9604-BA693EE4FD66}"/>
          </ac:inkMkLst>
        </pc:inkChg>
        <pc:inkChg chg="add del">
          <ac:chgData name="Viet Anh Nguyen" userId="b95f61ff061388d5" providerId="LiveId" clId="{24A680D2-1B1E-4097-BCEC-C24467318975}" dt="2022-02-23T06:17:24.746" v="884"/>
          <ac:inkMkLst>
            <pc:docMk/>
            <pc:sldMk cId="2609502912" sldId="288"/>
            <ac:inkMk id="33" creationId="{BD758EFB-1FF4-49F0-B7F9-3FB4DEBDA52C}"/>
          </ac:inkMkLst>
        </pc:inkChg>
        <pc:inkChg chg="add del">
          <ac:chgData name="Viet Anh Nguyen" userId="b95f61ff061388d5" providerId="LiveId" clId="{24A680D2-1B1E-4097-BCEC-C24467318975}" dt="2022-02-23T06:17:24.746" v="884"/>
          <ac:inkMkLst>
            <pc:docMk/>
            <pc:sldMk cId="2609502912" sldId="288"/>
            <ac:inkMk id="34" creationId="{AF776ED3-109A-4E24-958A-405A8D972257}"/>
          </ac:inkMkLst>
        </pc:inkChg>
        <pc:inkChg chg="add del">
          <ac:chgData name="Viet Anh Nguyen" userId="b95f61ff061388d5" providerId="LiveId" clId="{24A680D2-1B1E-4097-BCEC-C24467318975}" dt="2022-02-23T06:17:24.746" v="884"/>
          <ac:inkMkLst>
            <pc:docMk/>
            <pc:sldMk cId="2609502912" sldId="288"/>
            <ac:inkMk id="35" creationId="{59EC0979-CAB3-49EF-B853-3173D48B40E0}"/>
          </ac:inkMkLst>
        </pc:inkChg>
        <pc:inkChg chg="add del">
          <ac:chgData name="Viet Anh Nguyen" userId="b95f61ff061388d5" providerId="LiveId" clId="{24A680D2-1B1E-4097-BCEC-C24467318975}" dt="2022-02-23T06:17:24.746" v="884"/>
          <ac:inkMkLst>
            <pc:docMk/>
            <pc:sldMk cId="2609502912" sldId="288"/>
            <ac:inkMk id="36" creationId="{3C38F986-9319-4A0A-9CA5-FC4B047BD477}"/>
          </ac:inkMkLst>
        </pc:inkChg>
        <pc:inkChg chg="add del">
          <ac:chgData name="Viet Anh Nguyen" userId="b95f61ff061388d5" providerId="LiveId" clId="{24A680D2-1B1E-4097-BCEC-C24467318975}" dt="2022-02-23T06:17:26.438" v="888"/>
          <ac:inkMkLst>
            <pc:docMk/>
            <pc:sldMk cId="2609502912" sldId="288"/>
            <ac:inkMk id="37" creationId="{0ED097D6-9859-469B-8977-4268A30B6BAA}"/>
          </ac:inkMkLst>
        </pc:inkChg>
        <pc:inkChg chg="add del">
          <ac:chgData name="Viet Anh Nguyen" userId="b95f61ff061388d5" providerId="LiveId" clId="{24A680D2-1B1E-4097-BCEC-C24467318975}" dt="2022-02-23T06:17:26.438" v="888"/>
          <ac:inkMkLst>
            <pc:docMk/>
            <pc:sldMk cId="2609502912" sldId="288"/>
            <ac:inkMk id="38" creationId="{D2E3ED0E-4BA7-4E84-9BD2-DB939D2EF998}"/>
          </ac:inkMkLst>
        </pc:inkChg>
        <pc:inkChg chg="add del">
          <ac:chgData name="Viet Anh Nguyen" userId="b95f61ff061388d5" providerId="LiveId" clId="{24A680D2-1B1E-4097-BCEC-C24467318975}" dt="2022-02-23T06:17:26.438" v="888"/>
          <ac:inkMkLst>
            <pc:docMk/>
            <pc:sldMk cId="2609502912" sldId="288"/>
            <ac:inkMk id="39" creationId="{13C34B45-5531-4F96-8D73-21106B475AD4}"/>
          </ac:inkMkLst>
        </pc:inkChg>
        <pc:inkChg chg="add del">
          <ac:chgData name="Viet Anh Nguyen" userId="b95f61ff061388d5" providerId="LiveId" clId="{24A680D2-1B1E-4097-BCEC-C24467318975}" dt="2022-02-23T06:17:26.438" v="888"/>
          <ac:inkMkLst>
            <pc:docMk/>
            <pc:sldMk cId="2609502912" sldId="288"/>
            <ac:inkMk id="40" creationId="{A52E468E-50EB-4714-9D14-FCD2342A3F1B}"/>
          </ac:inkMkLst>
        </pc:inkChg>
        <pc:inkChg chg="add">
          <ac:chgData name="Viet Anh Nguyen" userId="b95f61ff061388d5" providerId="LiveId" clId="{24A680D2-1B1E-4097-BCEC-C24467318975}" dt="2022-02-23T06:17:25.660" v="887" actId="9405"/>
          <ac:inkMkLst>
            <pc:docMk/>
            <pc:sldMk cId="2609502912" sldId="288"/>
            <ac:inkMk id="41" creationId="{29D04AFA-0FAA-484E-9AD9-0C6658347FB8}"/>
          </ac:inkMkLst>
        </pc:inkChg>
        <pc:inkChg chg="add">
          <ac:chgData name="Viet Anh Nguyen" userId="b95f61ff061388d5" providerId="LiveId" clId="{24A680D2-1B1E-4097-BCEC-C24467318975}" dt="2022-02-23T06:17:26.438" v="888"/>
          <ac:inkMkLst>
            <pc:docMk/>
            <pc:sldMk cId="2609502912" sldId="288"/>
            <ac:inkMk id="42" creationId="{1B8A303D-5994-452B-9B12-F1770362C875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3" creationId="{840A3121-606E-488F-8E01-E0DD89A3C0D2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4" creationId="{2B7BAB4E-01AD-44E4-A467-C200B118D65F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5" creationId="{651D754A-C9A5-4237-A7D0-BCFF89EEAAA5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6" creationId="{47124A1D-332A-4940-8123-6CE10C083209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7" creationId="{5EC0E9F9-1D94-411D-8C5E-CFD94F4D8691}"/>
          </ac:inkMkLst>
        </pc:inkChg>
        <pc:inkChg chg="add del">
          <ac:chgData name="Viet Anh Nguyen" userId="b95f61ff061388d5" providerId="LiveId" clId="{24A680D2-1B1E-4097-BCEC-C24467318975}" dt="2022-02-23T06:17:43.032" v="897"/>
          <ac:inkMkLst>
            <pc:docMk/>
            <pc:sldMk cId="2609502912" sldId="288"/>
            <ac:inkMk id="48" creationId="{5DBAEE8D-2DD4-4D2C-8465-EBEC0D681C7B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49" creationId="{2E8257D2-AAC0-49B3-A9EA-B5EDB76B5901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50" creationId="{849809B3-9172-4A73-87CF-0F99CA2CD526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51" creationId="{E7EF1AAF-080B-4729-B5C3-647054F2C27E}"/>
          </ac:inkMkLst>
        </pc:inkChg>
        <pc:inkChg chg="add del">
          <ac:chgData name="Viet Anh Nguyen" userId="b95f61ff061388d5" providerId="LiveId" clId="{24A680D2-1B1E-4097-BCEC-C24467318975}" dt="2022-02-23T06:17:48.438" v="903"/>
          <ac:inkMkLst>
            <pc:docMk/>
            <pc:sldMk cId="2609502912" sldId="288"/>
            <ac:inkMk id="52" creationId="{FF74A189-9AAE-420C-9B7C-E39331344B1C}"/>
          </ac:inkMkLst>
        </pc:inkChg>
        <pc:inkChg chg="add del">
          <ac:chgData name="Viet Anh Nguyen" userId="b95f61ff061388d5" providerId="LiveId" clId="{24A680D2-1B1E-4097-BCEC-C24467318975}" dt="2022-02-23T06:17:48.438" v="903"/>
          <ac:inkMkLst>
            <pc:docMk/>
            <pc:sldMk cId="2609502912" sldId="288"/>
            <ac:inkMk id="53" creationId="{790953D5-43CB-4A9F-BDC7-0D673BF4AB9A}"/>
          </ac:inkMkLst>
        </pc:inkChg>
        <pc:inkChg chg="add del">
          <ac:chgData name="Viet Anh Nguyen" userId="b95f61ff061388d5" providerId="LiveId" clId="{24A680D2-1B1E-4097-BCEC-C24467318975}" dt="2022-02-23T06:17:48.438" v="903"/>
          <ac:inkMkLst>
            <pc:docMk/>
            <pc:sldMk cId="2609502912" sldId="288"/>
            <ac:inkMk id="54" creationId="{0F516DFB-5EAB-40BA-BE2A-2B6EC16023B5}"/>
          </ac:inkMkLst>
        </pc:inkChg>
        <pc:inkChg chg="add del">
          <ac:chgData name="Viet Anh Nguyen" userId="b95f61ff061388d5" providerId="LiveId" clId="{24A680D2-1B1E-4097-BCEC-C24467318975}" dt="2022-02-23T06:17:48.438" v="903"/>
          <ac:inkMkLst>
            <pc:docMk/>
            <pc:sldMk cId="2609502912" sldId="288"/>
            <ac:inkMk id="55" creationId="{FEF0F22E-6F2F-4DCF-A702-1576C622D6B1}"/>
          </ac:inkMkLst>
        </pc:inkChg>
        <pc:inkChg chg="add del">
          <ac:chgData name="Viet Anh Nguyen" userId="b95f61ff061388d5" providerId="LiveId" clId="{24A680D2-1B1E-4097-BCEC-C24467318975}" dt="2022-02-23T06:17:48.438" v="903"/>
          <ac:inkMkLst>
            <pc:docMk/>
            <pc:sldMk cId="2609502912" sldId="288"/>
            <ac:inkMk id="56" creationId="{722F790D-D552-40D0-B104-5C89596D39AA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57" creationId="{9A802A23-778C-466E-B111-D1F88A705FF7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58" creationId="{36F0B3FB-8026-4026-973F-7268F270FD14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59" creationId="{B1427AF0-2675-4670-92A7-E6BD0E277E43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60" creationId="{D45AC948-68AE-4524-819E-6400D3DDC628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61" creationId="{1700E5AC-DD2E-4DB8-97E1-84826A6D345F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62" creationId="{02331037-3238-4D8E-A160-4883DB93D57F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63" creationId="{A39F1305-F910-4393-A3BA-CC8BD343B693}"/>
          </ac:inkMkLst>
        </pc:inkChg>
        <pc:inkChg chg="add del">
          <ac:chgData name="Viet Anh Nguyen" userId="b95f61ff061388d5" providerId="LiveId" clId="{24A680D2-1B1E-4097-BCEC-C24467318975}" dt="2022-02-23T06:17:50.429" v="911"/>
          <ac:inkMkLst>
            <pc:docMk/>
            <pc:sldMk cId="2609502912" sldId="288"/>
            <ac:inkMk id="64" creationId="{F5783DBB-F61A-4EB3-A455-E3BA3F0ADC14}"/>
          </ac:inkMkLst>
        </pc:inkChg>
        <pc:inkChg chg="add del">
          <ac:chgData name="Viet Anh Nguyen" userId="b95f61ff061388d5" providerId="LiveId" clId="{24A680D2-1B1E-4097-BCEC-C24467318975}" dt="2022-02-23T06:17:51.983" v="915"/>
          <ac:inkMkLst>
            <pc:docMk/>
            <pc:sldMk cId="2609502912" sldId="288"/>
            <ac:inkMk id="65" creationId="{F7F1E638-ECC2-481A-A552-D0E3AC2CBAA8}"/>
          </ac:inkMkLst>
        </pc:inkChg>
        <pc:inkChg chg="add del">
          <ac:chgData name="Viet Anh Nguyen" userId="b95f61ff061388d5" providerId="LiveId" clId="{24A680D2-1B1E-4097-BCEC-C24467318975}" dt="2022-02-23T06:17:51.983" v="915"/>
          <ac:inkMkLst>
            <pc:docMk/>
            <pc:sldMk cId="2609502912" sldId="288"/>
            <ac:inkMk id="66" creationId="{96FD0500-FFCF-4284-956A-F42A892D4044}"/>
          </ac:inkMkLst>
        </pc:inkChg>
        <pc:inkChg chg="add del">
          <ac:chgData name="Viet Anh Nguyen" userId="b95f61ff061388d5" providerId="LiveId" clId="{24A680D2-1B1E-4097-BCEC-C24467318975}" dt="2022-02-23T06:17:51.983" v="915"/>
          <ac:inkMkLst>
            <pc:docMk/>
            <pc:sldMk cId="2609502912" sldId="288"/>
            <ac:inkMk id="67" creationId="{688BC713-F05E-42C8-ABDD-AD72612BDBD3}"/>
          </ac:inkMkLst>
        </pc:inkChg>
        <pc:inkChg chg="add del">
          <ac:chgData name="Viet Anh Nguyen" userId="b95f61ff061388d5" providerId="LiveId" clId="{24A680D2-1B1E-4097-BCEC-C24467318975}" dt="2022-02-23T06:17:51.983" v="915"/>
          <ac:inkMkLst>
            <pc:docMk/>
            <pc:sldMk cId="2609502912" sldId="288"/>
            <ac:inkMk id="68" creationId="{31953E73-7382-4F61-818A-5461AD37ED4A}"/>
          </ac:inkMkLst>
        </pc:inkChg>
        <pc:inkChg chg="add del">
          <ac:chgData name="Viet Anh Nguyen" userId="b95f61ff061388d5" providerId="LiveId" clId="{24A680D2-1B1E-4097-BCEC-C24467318975}" dt="2022-02-23T06:17:53.085" v="917"/>
          <ac:inkMkLst>
            <pc:docMk/>
            <pc:sldMk cId="2609502912" sldId="288"/>
            <ac:inkMk id="69" creationId="{B28408B2-5BDA-4AA2-BC73-DD50F3E88315}"/>
          </ac:inkMkLst>
        </pc:inkChg>
        <pc:inkChg chg="add del">
          <ac:chgData name="Viet Anh Nguyen" userId="b95f61ff061388d5" providerId="LiveId" clId="{24A680D2-1B1E-4097-BCEC-C24467318975}" dt="2022-02-23T06:17:53.085" v="917"/>
          <ac:inkMkLst>
            <pc:docMk/>
            <pc:sldMk cId="2609502912" sldId="288"/>
            <ac:inkMk id="70" creationId="{474D7BDE-7537-44A0-A417-89E6BD7A1101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71" creationId="{B88FDBDC-8CFA-4946-A22F-9D45CA7EC9F0}"/>
          </ac:inkMkLst>
        </pc:inkChg>
        <pc:inkChg chg="add del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72" creationId="{570EED70-42E5-4D51-B714-062864E253CE}"/>
          </ac:inkMkLst>
        </pc:inkChg>
        <pc:inkChg chg="add">
          <ac:chgData name="Viet Anh Nguyen" userId="b95f61ff061388d5" providerId="LiveId" clId="{24A680D2-1B1E-4097-BCEC-C24467318975}" dt="2022-02-23T06:17:54.075" v="919"/>
          <ac:inkMkLst>
            <pc:docMk/>
            <pc:sldMk cId="2609502912" sldId="288"/>
            <ac:inkMk id="73" creationId="{6CE29C1F-96A1-4B7A-984A-A2382D37252E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4" creationId="{89BA4794-E0AB-4D2B-8B6D-DB669583AF9A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5" creationId="{71C96F2E-5B6C-414E-8EA5-DC9019094C67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6" creationId="{50DD41C6-B50A-423E-8A5F-18BAE11F1DDA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7" creationId="{A8B3D5B8-24EE-44E5-8461-D5A4E4EBDBE6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8" creationId="{28B7C745-AF99-406C-A9D7-8E3411BC5938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79" creationId="{E1D63B91-BF5E-4D8E-937A-008613544907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80" creationId="{F6FCFC25-DDD4-4737-9EDE-BF2B1902CA8E}"/>
          </ac:inkMkLst>
        </pc:inkChg>
        <pc:inkChg chg="add del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81" creationId="{BAD4E352-2CCF-4D76-BD13-E53F1A6DB432}"/>
          </ac:inkMkLst>
        </pc:inkChg>
        <pc:inkChg chg="add">
          <ac:chgData name="Viet Anh Nguyen" userId="b95f61ff061388d5" providerId="LiveId" clId="{24A680D2-1B1E-4097-BCEC-C24467318975}" dt="2022-02-23T06:18:02.219" v="928"/>
          <ac:inkMkLst>
            <pc:docMk/>
            <pc:sldMk cId="2609502912" sldId="288"/>
            <ac:inkMk id="82" creationId="{531DADA3-FAD2-4A52-8DF4-FCFEA925543F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3" creationId="{C0988021-59F6-441B-A8C6-36980262B909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4" creationId="{DF2A1127-DE1E-45D4-AF8D-7EEA8C825A00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5" creationId="{0B1FCB45-12B9-4101-82BB-539F186BF884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6" creationId="{785A7873-C088-4729-881C-138FFC9AFE7D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7" creationId="{80A35DE7-8EB7-4CB9-9D88-A9F894E60EB9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8" creationId="{E269FB41-4F19-4156-A639-1BB2A741D282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89" creationId="{84BE9C4E-E5E0-43DB-BAB8-119B99CCD832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90" creationId="{79932FF6-0F16-4B7F-82A9-63860BEEC512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91" creationId="{2E6AEB74-52FC-4A10-9B87-4E976DF4C4E7}"/>
          </ac:inkMkLst>
        </pc:inkChg>
        <pc:inkChg chg="add del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92" creationId="{EB66D60A-37A9-4FC6-A3C7-1BB1306C1AC9}"/>
          </ac:inkMkLst>
        </pc:inkChg>
        <pc:inkChg chg="add del">
          <ac:chgData name="Viet Anh Nguyen" userId="b95f61ff061388d5" providerId="LiveId" clId="{24A680D2-1B1E-4097-BCEC-C24467318975}" dt="2022-02-23T06:18:12.560" v="942"/>
          <ac:inkMkLst>
            <pc:docMk/>
            <pc:sldMk cId="2609502912" sldId="288"/>
            <ac:inkMk id="93" creationId="{735DE6AC-CF1A-4EB9-98A8-CCCBA8CA4571}"/>
          </ac:inkMkLst>
        </pc:inkChg>
        <pc:inkChg chg="add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94" creationId="{2AA19FED-86C4-4DBC-9D51-C0D1C785BF7C}"/>
          </ac:inkMkLst>
        </pc:inkChg>
        <pc:inkChg chg="add">
          <ac:chgData name="Viet Anh Nguyen" userId="b95f61ff061388d5" providerId="LiveId" clId="{24A680D2-1B1E-4097-BCEC-C24467318975}" dt="2022-02-23T06:18:11.381" v="939"/>
          <ac:inkMkLst>
            <pc:docMk/>
            <pc:sldMk cId="2609502912" sldId="288"/>
            <ac:inkMk id="95" creationId="{61A8DEC0-349D-4760-B349-5DB84FE35891}"/>
          </ac:inkMkLst>
        </pc:inkChg>
        <pc:inkChg chg="add del">
          <ac:chgData name="Viet Anh Nguyen" userId="b95f61ff061388d5" providerId="LiveId" clId="{24A680D2-1B1E-4097-BCEC-C24467318975}" dt="2022-02-23T06:18:12.560" v="942"/>
          <ac:inkMkLst>
            <pc:docMk/>
            <pc:sldMk cId="2609502912" sldId="288"/>
            <ac:inkMk id="96" creationId="{A12DAC6A-682F-42FB-BB30-33DB5D453CEC}"/>
          </ac:inkMkLst>
        </pc:inkChg>
        <pc:inkChg chg="add del">
          <ac:chgData name="Viet Anh Nguyen" userId="b95f61ff061388d5" providerId="LiveId" clId="{24A680D2-1B1E-4097-BCEC-C24467318975}" dt="2022-02-23T06:18:12.560" v="942"/>
          <ac:inkMkLst>
            <pc:docMk/>
            <pc:sldMk cId="2609502912" sldId="288"/>
            <ac:inkMk id="97" creationId="{A85F8774-FE2D-4284-A383-AD7AF4353859}"/>
          </ac:inkMkLst>
        </pc:inkChg>
        <pc:inkChg chg="add">
          <ac:chgData name="Viet Anh Nguyen" userId="b95f61ff061388d5" providerId="LiveId" clId="{24A680D2-1B1E-4097-BCEC-C24467318975}" dt="2022-02-23T06:18:12.560" v="942"/>
          <ac:inkMkLst>
            <pc:docMk/>
            <pc:sldMk cId="2609502912" sldId="288"/>
            <ac:inkMk id="98" creationId="{DEEF0173-F7C9-482A-9CB5-3E41E99C97B3}"/>
          </ac:inkMkLst>
        </pc:inkChg>
        <pc:inkChg chg="add del">
          <ac:chgData name="Viet Anh Nguyen" userId="b95f61ff061388d5" providerId="LiveId" clId="{24A680D2-1B1E-4097-BCEC-C24467318975}" dt="2022-02-23T06:18:15.669" v="948"/>
          <ac:inkMkLst>
            <pc:docMk/>
            <pc:sldMk cId="2609502912" sldId="288"/>
            <ac:inkMk id="99" creationId="{24E3A5CB-5832-468C-A492-8F994F7F6EFF}"/>
          </ac:inkMkLst>
        </pc:inkChg>
        <pc:inkChg chg="add del">
          <ac:chgData name="Viet Anh Nguyen" userId="b95f61ff061388d5" providerId="LiveId" clId="{24A680D2-1B1E-4097-BCEC-C24467318975}" dt="2022-02-23T06:18:15.669" v="948"/>
          <ac:inkMkLst>
            <pc:docMk/>
            <pc:sldMk cId="2609502912" sldId="288"/>
            <ac:inkMk id="100" creationId="{C82D8248-040A-4927-9988-54335B2D46BC}"/>
          </ac:inkMkLst>
        </pc:inkChg>
        <pc:inkChg chg="add del">
          <ac:chgData name="Viet Anh Nguyen" userId="b95f61ff061388d5" providerId="LiveId" clId="{24A680D2-1B1E-4097-BCEC-C24467318975}" dt="2022-02-23T06:18:15.669" v="948"/>
          <ac:inkMkLst>
            <pc:docMk/>
            <pc:sldMk cId="2609502912" sldId="288"/>
            <ac:inkMk id="101" creationId="{72B697B6-B6E4-4882-B034-9262FFE92EC2}"/>
          </ac:inkMkLst>
        </pc:inkChg>
        <pc:inkChg chg="add del">
          <ac:chgData name="Viet Anh Nguyen" userId="b95f61ff061388d5" providerId="LiveId" clId="{24A680D2-1B1E-4097-BCEC-C24467318975}" dt="2022-02-23T06:18:15.669" v="948"/>
          <ac:inkMkLst>
            <pc:docMk/>
            <pc:sldMk cId="2609502912" sldId="288"/>
            <ac:inkMk id="102" creationId="{21DFD858-5425-4BB4-958C-E67170B4E4B9}"/>
          </ac:inkMkLst>
        </pc:inkChg>
        <pc:inkChg chg="add">
          <ac:chgData name="Viet Anh Nguyen" userId="b95f61ff061388d5" providerId="LiveId" clId="{24A680D2-1B1E-4097-BCEC-C24467318975}" dt="2022-02-23T06:18:14.781" v="947" actId="9405"/>
          <ac:inkMkLst>
            <pc:docMk/>
            <pc:sldMk cId="2609502912" sldId="288"/>
            <ac:inkMk id="103" creationId="{51C0FC17-43CA-4F9E-8C0E-820B4E51CBFB}"/>
          </ac:inkMkLst>
        </pc:inkChg>
        <pc:inkChg chg="add">
          <ac:chgData name="Viet Anh Nguyen" userId="b95f61ff061388d5" providerId="LiveId" clId="{24A680D2-1B1E-4097-BCEC-C24467318975}" dt="2022-02-23T06:18:15.669" v="948"/>
          <ac:inkMkLst>
            <pc:docMk/>
            <pc:sldMk cId="2609502912" sldId="288"/>
            <ac:inkMk id="104" creationId="{ED5E5653-DA17-47AE-B0DB-CA55C3A9E423}"/>
          </ac:inkMkLst>
        </pc:inkChg>
        <pc:inkChg chg="add del">
          <ac:chgData name="Viet Anh Nguyen" userId="b95f61ff061388d5" providerId="LiveId" clId="{24A680D2-1B1E-4097-BCEC-C24467318975}" dt="2022-02-23T06:18:19.991" v="953"/>
          <ac:inkMkLst>
            <pc:docMk/>
            <pc:sldMk cId="2609502912" sldId="288"/>
            <ac:inkMk id="105" creationId="{CD4AF88F-B6D3-4B81-8EC9-A35033DE3478}"/>
          </ac:inkMkLst>
        </pc:inkChg>
        <pc:inkChg chg="add del">
          <ac:chgData name="Viet Anh Nguyen" userId="b95f61ff061388d5" providerId="LiveId" clId="{24A680D2-1B1E-4097-BCEC-C24467318975}" dt="2022-02-23T06:18:19.991" v="953"/>
          <ac:inkMkLst>
            <pc:docMk/>
            <pc:sldMk cId="2609502912" sldId="288"/>
            <ac:inkMk id="106" creationId="{E493CE2D-A24F-4B99-912A-D8D72C6D4C98}"/>
          </ac:inkMkLst>
        </pc:inkChg>
        <pc:inkChg chg="add del">
          <ac:chgData name="Viet Anh Nguyen" userId="b95f61ff061388d5" providerId="LiveId" clId="{24A680D2-1B1E-4097-BCEC-C24467318975}" dt="2022-02-23T06:18:19.991" v="953"/>
          <ac:inkMkLst>
            <pc:docMk/>
            <pc:sldMk cId="2609502912" sldId="288"/>
            <ac:inkMk id="107" creationId="{0AD1D936-A64E-4C8E-9609-A18179B725DB}"/>
          </ac:inkMkLst>
        </pc:inkChg>
        <pc:inkChg chg="add del">
          <ac:chgData name="Viet Anh Nguyen" userId="b95f61ff061388d5" providerId="LiveId" clId="{24A680D2-1B1E-4097-BCEC-C24467318975}" dt="2022-02-23T06:18:19.991" v="953"/>
          <ac:inkMkLst>
            <pc:docMk/>
            <pc:sldMk cId="2609502912" sldId="288"/>
            <ac:inkMk id="108" creationId="{A3E183BD-BE21-4F8D-861B-B532C89539B9}"/>
          </ac:inkMkLst>
        </pc:inkChg>
        <pc:inkChg chg="add del">
          <ac:chgData name="Viet Anh Nguyen" userId="b95f61ff061388d5" providerId="LiveId" clId="{24A680D2-1B1E-4097-BCEC-C24467318975}" dt="2022-02-23T06:18:21.826" v="956"/>
          <ac:inkMkLst>
            <pc:docMk/>
            <pc:sldMk cId="2609502912" sldId="288"/>
            <ac:inkMk id="109" creationId="{8448C4B7-75CF-45B1-B377-61263A8D6752}"/>
          </ac:inkMkLst>
        </pc:inkChg>
        <pc:inkChg chg="add del">
          <ac:chgData name="Viet Anh Nguyen" userId="b95f61ff061388d5" providerId="LiveId" clId="{24A680D2-1B1E-4097-BCEC-C24467318975}" dt="2022-02-23T06:18:21.826" v="956"/>
          <ac:inkMkLst>
            <pc:docMk/>
            <pc:sldMk cId="2609502912" sldId="288"/>
            <ac:inkMk id="110" creationId="{93D0F325-2325-4129-8E7B-0ECBF08E782A}"/>
          </ac:inkMkLst>
        </pc:inkChg>
        <pc:inkChg chg="add del">
          <ac:chgData name="Viet Anh Nguyen" userId="b95f61ff061388d5" providerId="LiveId" clId="{24A680D2-1B1E-4097-BCEC-C24467318975}" dt="2022-02-23T06:18:21.826" v="956"/>
          <ac:inkMkLst>
            <pc:docMk/>
            <pc:sldMk cId="2609502912" sldId="288"/>
            <ac:inkMk id="111" creationId="{9730FC4D-2EBE-4AAD-8526-516A9866D59D}"/>
          </ac:inkMkLst>
        </pc:inkChg>
        <pc:inkChg chg="add">
          <ac:chgData name="Viet Anh Nguyen" userId="b95f61ff061388d5" providerId="LiveId" clId="{24A680D2-1B1E-4097-BCEC-C24467318975}" dt="2022-02-23T06:18:21.826" v="956"/>
          <ac:inkMkLst>
            <pc:docMk/>
            <pc:sldMk cId="2609502912" sldId="288"/>
            <ac:inkMk id="112" creationId="{8CCB6685-9FB9-4697-AA6D-70171905AF7E}"/>
          </ac:inkMkLst>
        </pc:inkChg>
        <pc:inkChg chg="add">
          <ac:chgData name="Viet Anh Nguyen" userId="b95f61ff061388d5" providerId="LiveId" clId="{24A680D2-1B1E-4097-BCEC-C24467318975}" dt="2022-02-23T06:18:22.041" v="957" actId="9405"/>
          <ac:inkMkLst>
            <pc:docMk/>
            <pc:sldMk cId="2609502912" sldId="288"/>
            <ac:inkMk id="113" creationId="{02FAA95F-DFDF-4459-B72B-D34CE109D4EF}"/>
          </ac:inkMkLst>
        </pc:inkChg>
        <pc:inkChg chg="add del">
          <ac:chgData name="Viet Anh Nguyen" userId="b95f61ff061388d5" providerId="LiveId" clId="{24A680D2-1B1E-4097-BCEC-C24467318975}" dt="2022-02-23T06:18:23.502" v="961"/>
          <ac:inkMkLst>
            <pc:docMk/>
            <pc:sldMk cId="2609502912" sldId="288"/>
            <ac:inkMk id="114" creationId="{8302C4E4-684E-4A59-84BF-0ACEF1D279FA}"/>
          </ac:inkMkLst>
        </pc:inkChg>
        <pc:inkChg chg="add del">
          <ac:chgData name="Viet Anh Nguyen" userId="b95f61ff061388d5" providerId="LiveId" clId="{24A680D2-1B1E-4097-BCEC-C24467318975}" dt="2022-02-23T06:18:23.502" v="961"/>
          <ac:inkMkLst>
            <pc:docMk/>
            <pc:sldMk cId="2609502912" sldId="288"/>
            <ac:inkMk id="115" creationId="{C6C7828A-5662-4FB1-A7FC-D595430384A5}"/>
          </ac:inkMkLst>
        </pc:inkChg>
        <pc:inkChg chg="add del">
          <ac:chgData name="Viet Anh Nguyen" userId="b95f61ff061388d5" providerId="LiveId" clId="{24A680D2-1B1E-4097-BCEC-C24467318975}" dt="2022-02-23T06:18:23.502" v="961"/>
          <ac:inkMkLst>
            <pc:docMk/>
            <pc:sldMk cId="2609502912" sldId="288"/>
            <ac:inkMk id="116" creationId="{204DB3BD-C81D-46EC-9014-4DD598A90BD8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17" creationId="{70983DC5-4E96-4D63-A0FE-510489075463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18" creationId="{8407039C-77FE-461F-9AF3-3A8F037185A4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19" creationId="{0361B2E7-5CAF-4478-B304-77B58790C7DC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0" creationId="{0A1FC5FE-24E3-444D-82BE-0ABBC68D5036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1" creationId="{C334DB44-9C80-44B8-9663-1F8AA25D6259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2" creationId="{A6FBF586-E6E5-4BC0-8972-42C6B7883ADB}"/>
          </ac:inkMkLst>
        </pc:inkChg>
        <pc:inkChg chg="add del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3" creationId="{B3DF5DB0-5B99-4F06-AA69-0F070734AA15}"/>
          </ac:inkMkLst>
        </pc:inkChg>
        <pc:inkChg chg="add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4" creationId="{1F67DE46-BCE6-488B-9DA8-472B41BDDB99}"/>
          </ac:inkMkLst>
        </pc:inkChg>
        <pc:inkChg chg="add">
          <ac:chgData name="Viet Anh Nguyen" userId="b95f61ff061388d5" providerId="LiveId" clId="{24A680D2-1B1E-4097-BCEC-C24467318975}" dt="2022-02-23T06:18:26.153" v="968"/>
          <ac:inkMkLst>
            <pc:docMk/>
            <pc:sldMk cId="2609502912" sldId="288"/>
            <ac:inkMk id="125" creationId="{7B94A467-0F0F-4A37-9194-FA8A1820F7DF}"/>
          </ac:inkMkLst>
        </pc:inkChg>
      </pc:sldChg>
      <pc:sldChg chg="addSp delSp modSp new mod">
        <pc:chgData name="Viet Anh Nguyen" userId="b95f61ff061388d5" providerId="LiveId" clId="{24A680D2-1B1E-4097-BCEC-C24467318975}" dt="2022-02-23T06:19:18.839" v="1051"/>
        <pc:sldMkLst>
          <pc:docMk/>
          <pc:sldMk cId="3895617112" sldId="289"/>
        </pc:sldMkLst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2" creationId="{AD3F66AC-7A82-4E6B-AB72-CA58CBC24694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3" creationId="{401297BB-DACE-4F06-B09E-FB2402F3CB13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4" creationId="{22BB2BD9-5774-4730-B0F6-C5E39B4CEFF0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5" creationId="{E00F315B-3A3F-4DAF-8511-AC414768794B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6" creationId="{616D18BF-F38A-4A0A-803C-6167B4106086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7" creationId="{77484A4C-5EB4-49E0-99CA-33E5F9C323D7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8" creationId="{FE1EDD44-1C35-4EF7-9D29-0A5A20968D0B}"/>
          </ac:inkMkLst>
        </pc:inkChg>
        <pc:inkChg chg="add del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9" creationId="{B219B81F-8C9E-4E8C-B6FF-35F10C180C52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0" creationId="{8A250274-68FA-4925-BE3F-DFE5FFB14855}"/>
          </ac:inkMkLst>
        </pc:inkChg>
        <pc:inkChg chg="add">
          <ac:chgData name="Viet Anh Nguyen" userId="b95f61ff061388d5" providerId="LiveId" clId="{24A680D2-1B1E-4097-BCEC-C24467318975}" dt="2022-02-23T06:18:33.593" v="978"/>
          <ac:inkMkLst>
            <pc:docMk/>
            <pc:sldMk cId="3895617112" sldId="289"/>
            <ac:inkMk id="11" creationId="{8288F272-092C-4C37-94FA-04FCDAE4AE55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2" creationId="{89832616-33BF-463D-95E4-FEF7801D6C81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3" creationId="{60D175D0-1C90-43A8-9223-1B5FEA6BAB44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4" creationId="{521A16B8-863E-4AE7-8D31-A86C344DE3E4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5" creationId="{7C020E3B-BCDE-4992-A5A2-CDAD49289EAE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6" creationId="{6A85DC15-7F81-45BC-813E-87D9347BE867}"/>
          </ac:inkMkLst>
        </pc:inkChg>
        <pc:inkChg chg="add del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7" creationId="{61DCCCD3-74C8-4284-BA94-71F06D058261}"/>
          </ac:inkMkLst>
        </pc:inkChg>
        <pc:inkChg chg="add">
          <ac:chgData name="Viet Anh Nguyen" userId="b95f61ff061388d5" providerId="LiveId" clId="{24A680D2-1B1E-4097-BCEC-C24467318975}" dt="2022-02-23T06:18:36.650" v="985"/>
          <ac:inkMkLst>
            <pc:docMk/>
            <pc:sldMk cId="3895617112" sldId="289"/>
            <ac:inkMk id="18" creationId="{559BB842-3EA6-4014-B01B-70BA65F6C4E8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19" creationId="{23ED0F49-8F17-43AA-ACD3-DA9B8EA735B2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0" creationId="{7DCA093F-72CE-4C02-B548-573222761FBF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1" creationId="{190026FC-296B-440B-8313-5C2EE66C4D7B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2" creationId="{5674941B-ED6B-47D0-A480-C49D84B664C8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3" creationId="{1151DFBA-C8DD-4D3A-ADB4-602B7571FFF1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4" creationId="{471F1AD0-735D-40DA-9395-CD9A90176244}"/>
          </ac:inkMkLst>
        </pc:inkChg>
        <pc:inkChg chg="add del">
          <ac:chgData name="Viet Anh Nguyen" userId="b95f61ff061388d5" providerId="LiveId" clId="{24A680D2-1B1E-4097-BCEC-C24467318975}" dt="2022-02-23T06:18:42.236" v="993"/>
          <ac:inkMkLst>
            <pc:docMk/>
            <pc:sldMk cId="3895617112" sldId="289"/>
            <ac:inkMk id="25" creationId="{61A340FA-CDE6-4B38-A7F1-1873115B0FC2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26" creationId="{ABE85123-7BD3-49A3-AE3C-BB8FB29FF4E5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27" creationId="{A4D1B304-AB6C-4169-A941-792D3D1A7974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28" creationId="{5089CE9E-9896-4F8C-A451-372D96807F0F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29" creationId="{09BF5202-9E34-48BC-A725-7CA6FB4238B1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0" creationId="{6DA21EFD-41C8-4B20-95FA-C27D49226680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1" creationId="{DCDFE228-6D94-4F0E-9B4B-77899D46F2D2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2" creationId="{489550F8-2885-4A73-8C62-8C200A4EDD6D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3" creationId="{AA6DEBB5-3EB0-4B5B-8466-0368D33591D8}"/>
          </ac:inkMkLst>
        </pc:inkChg>
        <pc:inkChg chg="add del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4" creationId="{EADB027F-78DF-4005-AE0A-57F0CB2D450C}"/>
          </ac:inkMkLst>
        </pc:inkChg>
        <pc:inkChg chg="add">
          <ac:chgData name="Viet Anh Nguyen" userId="b95f61ff061388d5" providerId="LiveId" clId="{24A680D2-1B1E-4097-BCEC-C24467318975}" dt="2022-02-23T06:18:50.902" v="1002" actId="9405"/>
          <ac:inkMkLst>
            <pc:docMk/>
            <pc:sldMk cId="3895617112" sldId="289"/>
            <ac:inkMk id="35" creationId="{F866156D-8F99-4E4C-BAB5-F547BA40E473}"/>
          </ac:inkMkLst>
        </pc:inkChg>
        <pc:inkChg chg="add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6" creationId="{2D435381-9FF8-49F7-9082-4A83A60D0201}"/>
          </ac:inkMkLst>
        </pc:inkChg>
        <pc:inkChg chg="add">
          <ac:chgData name="Viet Anh Nguyen" userId="b95f61ff061388d5" providerId="LiveId" clId="{24A680D2-1B1E-4097-BCEC-C24467318975}" dt="2022-02-23T06:18:51.499" v="1003"/>
          <ac:inkMkLst>
            <pc:docMk/>
            <pc:sldMk cId="3895617112" sldId="289"/>
            <ac:inkMk id="37" creationId="{40429155-97E3-447F-BF1C-58FB534CA1DB}"/>
          </ac:inkMkLst>
        </pc:inkChg>
        <pc:inkChg chg="add del">
          <ac:chgData name="Viet Anh Nguyen" userId="b95f61ff061388d5" providerId="LiveId" clId="{24A680D2-1B1E-4097-BCEC-C24467318975}" dt="2022-02-23T06:18:53.581" v="1008"/>
          <ac:inkMkLst>
            <pc:docMk/>
            <pc:sldMk cId="3895617112" sldId="289"/>
            <ac:inkMk id="38" creationId="{0C8E31C1-B639-438F-9E0A-C9A31638FE98}"/>
          </ac:inkMkLst>
        </pc:inkChg>
        <pc:inkChg chg="add del">
          <ac:chgData name="Viet Anh Nguyen" userId="b95f61ff061388d5" providerId="LiveId" clId="{24A680D2-1B1E-4097-BCEC-C24467318975}" dt="2022-02-23T06:18:53.581" v="1008"/>
          <ac:inkMkLst>
            <pc:docMk/>
            <pc:sldMk cId="3895617112" sldId="289"/>
            <ac:inkMk id="39" creationId="{3110A488-A293-4094-927C-0E775ADF6557}"/>
          </ac:inkMkLst>
        </pc:inkChg>
        <pc:inkChg chg="add del">
          <ac:chgData name="Viet Anh Nguyen" userId="b95f61ff061388d5" providerId="LiveId" clId="{24A680D2-1B1E-4097-BCEC-C24467318975}" dt="2022-02-23T06:18:53.581" v="1008"/>
          <ac:inkMkLst>
            <pc:docMk/>
            <pc:sldMk cId="3895617112" sldId="289"/>
            <ac:inkMk id="40" creationId="{1B61ED3F-C323-4AFF-A29E-5083664D6A36}"/>
          </ac:inkMkLst>
        </pc:inkChg>
        <pc:inkChg chg="add del">
          <ac:chgData name="Viet Anh Nguyen" userId="b95f61ff061388d5" providerId="LiveId" clId="{24A680D2-1B1E-4097-BCEC-C24467318975}" dt="2022-02-23T06:18:53.581" v="1008"/>
          <ac:inkMkLst>
            <pc:docMk/>
            <pc:sldMk cId="3895617112" sldId="289"/>
            <ac:inkMk id="41" creationId="{0680FDB2-AE73-416A-BD24-CF6E1E4DC37F}"/>
          </ac:inkMkLst>
        </pc:inkChg>
        <pc:inkChg chg="add del">
          <ac:chgData name="Viet Anh Nguyen" userId="b95f61ff061388d5" providerId="LiveId" clId="{24A680D2-1B1E-4097-BCEC-C24467318975}" dt="2022-02-23T06:18:54.758" v="1011"/>
          <ac:inkMkLst>
            <pc:docMk/>
            <pc:sldMk cId="3895617112" sldId="289"/>
            <ac:inkMk id="42" creationId="{7FF1D34F-5696-4826-A2F4-B088F7096F76}"/>
          </ac:inkMkLst>
        </pc:inkChg>
        <pc:inkChg chg="add">
          <ac:chgData name="Viet Anh Nguyen" userId="b95f61ff061388d5" providerId="LiveId" clId="{24A680D2-1B1E-4097-BCEC-C24467318975}" dt="2022-02-23T06:18:53.581" v="1008"/>
          <ac:inkMkLst>
            <pc:docMk/>
            <pc:sldMk cId="3895617112" sldId="289"/>
            <ac:inkMk id="43" creationId="{450B3C88-3134-4CEE-8250-523CC3D02BE0}"/>
          </ac:inkMkLst>
        </pc:inkChg>
        <pc:inkChg chg="add del">
          <ac:chgData name="Viet Anh Nguyen" userId="b95f61ff061388d5" providerId="LiveId" clId="{24A680D2-1B1E-4097-BCEC-C24467318975}" dt="2022-02-23T06:18:54.758" v="1011"/>
          <ac:inkMkLst>
            <pc:docMk/>
            <pc:sldMk cId="3895617112" sldId="289"/>
            <ac:inkMk id="44" creationId="{EA9CC4B0-4C85-493E-97A2-43EE422B2C58}"/>
          </ac:inkMkLst>
        </pc:inkChg>
        <pc:inkChg chg="add del">
          <ac:chgData name="Viet Anh Nguyen" userId="b95f61ff061388d5" providerId="LiveId" clId="{24A680D2-1B1E-4097-BCEC-C24467318975}" dt="2022-02-23T06:18:54.758" v="1011"/>
          <ac:inkMkLst>
            <pc:docMk/>
            <pc:sldMk cId="3895617112" sldId="289"/>
            <ac:inkMk id="45" creationId="{AFC91BF4-C165-4074-9E17-67C53524E4EA}"/>
          </ac:inkMkLst>
        </pc:inkChg>
        <pc:inkChg chg="add">
          <ac:chgData name="Viet Anh Nguyen" userId="b95f61ff061388d5" providerId="LiveId" clId="{24A680D2-1B1E-4097-BCEC-C24467318975}" dt="2022-02-23T06:18:54.758" v="1011"/>
          <ac:inkMkLst>
            <pc:docMk/>
            <pc:sldMk cId="3895617112" sldId="289"/>
            <ac:inkMk id="46" creationId="{A058CB0D-7A36-4C39-BC37-AD4D73BCB382}"/>
          </ac:inkMkLst>
        </pc:inkChg>
        <pc:inkChg chg="add del">
          <ac:chgData name="Viet Anh Nguyen" userId="b95f61ff061388d5" providerId="LiveId" clId="{24A680D2-1B1E-4097-BCEC-C24467318975}" dt="2022-02-23T06:18:56.500" v="1016"/>
          <ac:inkMkLst>
            <pc:docMk/>
            <pc:sldMk cId="3895617112" sldId="289"/>
            <ac:inkMk id="47" creationId="{5CFDE0AB-D85F-4DA2-96F7-8A24C637DE48}"/>
          </ac:inkMkLst>
        </pc:inkChg>
        <pc:inkChg chg="add del">
          <ac:chgData name="Viet Anh Nguyen" userId="b95f61ff061388d5" providerId="LiveId" clId="{24A680D2-1B1E-4097-BCEC-C24467318975}" dt="2022-02-23T06:18:56.500" v="1016"/>
          <ac:inkMkLst>
            <pc:docMk/>
            <pc:sldMk cId="3895617112" sldId="289"/>
            <ac:inkMk id="48" creationId="{8FD2C8FE-F0A2-4E7B-B855-A74F075E46FF}"/>
          </ac:inkMkLst>
        </pc:inkChg>
        <pc:inkChg chg="add del">
          <ac:chgData name="Viet Anh Nguyen" userId="b95f61ff061388d5" providerId="LiveId" clId="{24A680D2-1B1E-4097-BCEC-C24467318975}" dt="2022-02-23T06:18:56.500" v="1016"/>
          <ac:inkMkLst>
            <pc:docMk/>
            <pc:sldMk cId="3895617112" sldId="289"/>
            <ac:inkMk id="49" creationId="{3FCD3C91-8C11-4495-ACB5-E134A7876C29}"/>
          </ac:inkMkLst>
        </pc:inkChg>
        <pc:inkChg chg="add del">
          <ac:chgData name="Viet Anh Nguyen" userId="b95f61ff061388d5" providerId="LiveId" clId="{24A680D2-1B1E-4097-BCEC-C24467318975}" dt="2022-02-23T06:18:56.500" v="1016"/>
          <ac:inkMkLst>
            <pc:docMk/>
            <pc:sldMk cId="3895617112" sldId="289"/>
            <ac:inkMk id="50" creationId="{08E4F5BA-6C7B-4632-A0EF-9F049B7A483A}"/>
          </ac:inkMkLst>
        </pc:inkChg>
        <pc:inkChg chg="add">
          <ac:chgData name="Viet Anh Nguyen" userId="b95f61ff061388d5" providerId="LiveId" clId="{24A680D2-1B1E-4097-BCEC-C24467318975}" dt="2022-02-23T06:18:56.500" v="1016"/>
          <ac:inkMkLst>
            <pc:docMk/>
            <pc:sldMk cId="3895617112" sldId="289"/>
            <ac:inkMk id="51" creationId="{30AEAE28-0A15-4A9E-9C7E-4EA77596BCF2}"/>
          </ac:inkMkLst>
        </pc:inkChg>
        <pc:inkChg chg="add del">
          <ac:chgData name="Viet Anh Nguyen" userId="b95f61ff061388d5" providerId="LiveId" clId="{24A680D2-1B1E-4097-BCEC-C24467318975}" dt="2022-02-23T06:18:58.499" v="1021"/>
          <ac:inkMkLst>
            <pc:docMk/>
            <pc:sldMk cId="3895617112" sldId="289"/>
            <ac:inkMk id="52" creationId="{BEE852A5-A9FE-427A-A172-A4F2B4BC5522}"/>
          </ac:inkMkLst>
        </pc:inkChg>
        <pc:inkChg chg="add del">
          <ac:chgData name="Viet Anh Nguyen" userId="b95f61ff061388d5" providerId="LiveId" clId="{24A680D2-1B1E-4097-BCEC-C24467318975}" dt="2022-02-23T06:18:58.499" v="1021"/>
          <ac:inkMkLst>
            <pc:docMk/>
            <pc:sldMk cId="3895617112" sldId="289"/>
            <ac:inkMk id="53" creationId="{FD90C2A1-E175-4B1B-A1F2-E2074114A84D}"/>
          </ac:inkMkLst>
        </pc:inkChg>
        <pc:inkChg chg="add del">
          <ac:chgData name="Viet Anh Nguyen" userId="b95f61ff061388d5" providerId="LiveId" clId="{24A680D2-1B1E-4097-BCEC-C24467318975}" dt="2022-02-23T06:18:58.499" v="1021"/>
          <ac:inkMkLst>
            <pc:docMk/>
            <pc:sldMk cId="3895617112" sldId="289"/>
            <ac:inkMk id="54" creationId="{8FEE931F-7891-4814-9DFB-6952A7EF3169}"/>
          </ac:inkMkLst>
        </pc:inkChg>
        <pc:inkChg chg="add">
          <ac:chgData name="Viet Anh Nguyen" userId="b95f61ff061388d5" providerId="LiveId" clId="{24A680D2-1B1E-4097-BCEC-C24467318975}" dt="2022-02-23T06:18:57.592" v="1020" actId="9405"/>
          <ac:inkMkLst>
            <pc:docMk/>
            <pc:sldMk cId="3895617112" sldId="289"/>
            <ac:inkMk id="55" creationId="{37D8271C-FD42-497F-A85A-AEC86BD20307}"/>
          </ac:inkMkLst>
        </pc:inkChg>
        <pc:inkChg chg="add mod">
          <ac:chgData name="Viet Anh Nguyen" userId="b95f61ff061388d5" providerId="LiveId" clId="{24A680D2-1B1E-4097-BCEC-C24467318975}" dt="2022-02-23T06:19:05.417" v="1030"/>
          <ac:inkMkLst>
            <pc:docMk/>
            <pc:sldMk cId="3895617112" sldId="289"/>
            <ac:inkMk id="56" creationId="{C3FE1200-A0C1-4C7E-8832-F21D96DFB3C2}"/>
          </ac:inkMkLst>
        </pc:inkChg>
        <pc:inkChg chg="add del">
          <ac:chgData name="Viet Anh Nguyen" userId="b95f61ff061388d5" providerId="LiveId" clId="{24A680D2-1B1E-4097-BCEC-C24467318975}" dt="2022-02-23T06:18:59.571" v="1024"/>
          <ac:inkMkLst>
            <pc:docMk/>
            <pc:sldMk cId="3895617112" sldId="289"/>
            <ac:inkMk id="57" creationId="{C2080F88-60FA-41B5-97B4-06F5223945A2}"/>
          </ac:inkMkLst>
        </pc:inkChg>
        <pc:inkChg chg="add del">
          <ac:chgData name="Viet Anh Nguyen" userId="b95f61ff061388d5" providerId="LiveId" clId="{24A680D2-1B1E-4097-BCEC-C24467318975}" dt="2022-02-23T06:18:59.571" v="1024"/>
          <ac:inkMkLst>
            <pc:docMk/>
            <pc:sldMk cId="3895617112" sldId="289"/>
            <ac:inkMk id="58" creationId="{B955F2A8-07A1-4D5D-8BAA-D3191E06B7F8}"/>
          </ac:inkMkLst>
        </pc:inkChg>
        <pc:inkChg chg="add del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59" creationId="{953C49F1-919B-4EB4-B80E-34D0687BC608}"/>
          </ac:inkMkLst>
        </pc:inkChg>
        <pc:inkChg chg="add del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60" creationId="{28690B98-8C97-47D9-A9C4-321B78C1DCA4}"/>
          </ac:inkMkLst>
        </pc:inkChg>
        <pc:inkChg chg="add del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61" creationId="{4069B4ED-8425-4DED-8652-EA8DB22477C7}"/>
          </ac:inkMkLst>
        </pc:inkChg>
        <pc:inkChg chg="add del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62" creationId="{65B70997-D0C9-4FBB-8B5E-B9139CFB3FDC}"/>
          </ac:inkMkLst>
        </pc:inkChg>
        <pc:inkChg chg="add del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63" creationId="{8FDF03DF-027C-4867-98D3-9AF12D204535}"/>
          </ac:inkMkLst>
        </pc:inkChg>
        <pc:inkChg chg="add">
          <ac:chgData name="Viet Anh Nguyen" userId="b95f61ff061388d5" providerId="LiveId" clId="{24A680D2-1B1E-4097-BCEC-C24467318975}" dt="2022-02-23T06:19:02.440" v="1029"/>
          <ac:inkMkLst>
            <pc:docMk/>
            <pc:sldMk cId="3895617112" sldId="289"/>
            <ac:inkMk id="64" creationId="{143C578D-7A62-48A6-93F3-E815888FACE1}"/>
          </ac:inkMkLst>
        </pc:inkChg>
        <pc:inkChg chg="add">
          <ac:chgData name="Viet Anh Nguyen" userId="b95f61ff061388d5" providerId="LiveId" clId="{24A680D2-1B1E-4097-BCEC-C24467318975}" dt="2022-02-23T06:19:08.300" v="1031" actId="9405"/>
          <ac:inkMkLst>
            <pc:docMk/>
            <pc:sldMk cId="3895617112" sldId="289"/>
            <ac:inkMk id="65" creationId="{C75A4B56-2513-4F66-BC2A-4348FFA00122}"/>
          </ac:inkMkLst>
        </pc:inkChg>
        <pc:inkChg chg="add del">
          <ac:chgData name="Viet Anh Nguyen" userId="b95f61ff061388d5" providerId="LiveId" clId="{24A680D2-1B1E-4097-BCEC-C24467318975}" dt="2022-02-23T06:19:10.666" v="1034"/>
          <ac:inkMkLst>
            <pc:docMk/>
            <pc:sldMk cId="3895617112" sldId="289"/>
            <ac:inkMk id="66" creationId="{5F329918-E564-4331-B7B6-BF08DEE148C4}"/>
          </ac:inkMkLst>
        </pc:inkChg>
        <pc:inkChg chg="add del">
          <ac:chgData name="Viet Anh Nguyen" userId="b95f61ff061388d5" providerId="LiveId" clId="{24A680D2-1B1E-4097-BCEC-C24467318975}" dt="2022-02-23T06:19:10.666" v="1034"/>
          <ac:inkMkLst>
            <pc:docMk/>
            <pc:sldMk cId="3895617112" sldId="289"/>
            <ac:inkMk id="67" creationId="{6908F108-6D2A-4379-B5E9-3CC310561A74}"/>
          </ac:inkMkLst>
        </pc:inkChg>
        <pc:inkChg chg="add del">
          <ac:chgData name="Viet Anh Nguyen" userId="b95f61ff061388d5" providerId="LiveId" clId="{24A680D2-1B1E-4097-BCEC-C24467318975}" dt="2022-02-23T06:19:12.439" v="1037"/>
          <ac:inkMkLst>
            <pc:docMk/>
            <pc:sldMk cId="3895617112" sldId="289"/>
            <ac:inkMk id="68" creationId="{0460D217-5132-41D3-8E48-2C5545B31C82}"/>
          </ac:inkMkLst>
        </pc:inkChg>
        <pc:inkChg chg="add del">
          <ac:chgData name="Viet Anh Nguyen" userId="b95f61ff061388d5" providerId="LiveId" clId="{24A680D2-1B1E-4097-BCEC-C24467318975}" dt="2022-02-23T06:19:12.439" v="1037"/>
          <ac:inkMkLst>
            <pc:docMk/>
            <pc:sldMk cId="3895617112" sldId="289"/>
            <ac:inkMk id="69" creationId="{3CD8349F-1A94-4DB5-BD6E-131061D145C1}"/>
          </ac:inkMkLst>
        </pc:inkChg>
        <pc:inkChg chg="add del">
          <ac:chgData name="Viet Anh Nguyen" userId="b95f61ff061388d5" providerId="LiveId" clId="{24A680D2-1B1E-4097-BCEC-C24467318975}" dt="2022-02-23T06:19:12.439" v="1037"/>
          <ac:inkMkLst>
            <pc:docMk/>
            <pc:sldMk cId="3895617112" sldId="289"/>
            <ac:inkMk id="70" creationId="{A6747952-2C19-4511-9D47-FE292D24C3B8}"/>
          </ac:inkMkLst>
        </pc:inkChg>
        <pc:inkChg chg="add">
          <ac:chgData name="Viet Anh Nguyen" userId="b95f61ff061388d5" providerId="LiveId" clId="{24A680D2-1B1E-4097-BCEC-C24467318975}" dt="2022-02-23T06:19:12.439" v="1037"/>
          <ac:inkMkLst>
            <pc:docMk/>
            <pc:sldMk cId="3895617112" sldId="289"/>
            <ac:inkMk id="71" creationId="{49183D69-53B8-4F6A-B7F4-DF7CA080A3C4}"/>
          </ac:inkMkLst>
        </pc:inkChg>
        <pc:inkChg chg="add del">
          <ac:chgData name="Viet Anh Nguyen" userId="b95f61ff061388d5" providerId="LiveId" clId="{24A680D2-1B1E-4097-BCEC-C24467318975}" dt="2022-02-23T06:19:14.941" v="1044"/>
          <ac:inkMkLst>
            <pc:docMk/>
            <pc:sldMk cId="3895617112" sldId="289"/>
            <ac:inkMk id="72" creationId="{11C2A67C-0255-4DC3-B028-1558F5FE9F68}"/>
          </ac:inkMkLst>
        </pc:inkChg>
        <pc:inkChg chg="add del">
          <ac:chgData name="Viet Anh Nguyen" userId="b95f61ff061388d5" providerId="LiveId" clId="{24A680D2-1B1E-4097-BCEC-C24467318975}" dt="2022-02-23T06:19:14.941" v="1044"/>
          <ac:inkMkLst>
            <pc:docMk/>
            <pc:sldMk cId="3895617112" sldId="289"/>
            <ac:inkMk id="73" creationId="{064F3968-2BD2-4144-847D-4F220CB80665}"/>
          </ac:inkMkLst>
        </pc:inkChg>
        <pc:inkChg chg="add del">
          <ac:chgData name="Viet Anh Nguyen" userId="b95f61ff061388d5" providerId="LiveId" clId="{24A680D2-1B1E-4097-BCEC-C24467318975}" dt="2022-02-23T06:19:14.941" v="1044"/>
          <ac:inkMkLst>
            <pc:docMk/>
            <pc:sldMk cId="3895617112" sldId="289"/>
            <ac:inkMk id="74" creationId="{95D7B13A-D818-465B-9454-968E449B1D23}"/>
          </ac:inkMkLst>
        </pc:inkChg>
        <pc:inkChg chg="add del">
          <ac:chgData name="Viet Anh Nguyen" userId="b95f61ff061388d5" providerId="LiveId" clId="{24A680D2-1B1E-4097-BCEC-C24467318975}" dt="2022-02-23T06:19:14.941" v="1044"/>
          <ac:inkMkLst>
            <pc:docMk/>
            <pc:sldMk cId="3895617112" sldId="289"/>
            <ac:inkMk id="75" creationId="{D5BB5B0E-1CD0-4C77-9FF4-FDF2C7732E1B}"/>
          </ac:inkMkLst>
        </pc:inkChg>
        <pc:inkChg chg="add">
          <ac:chgData name="Viet Anh Nguyen" userId="b95f61ff061388d5" providerId="LiveId" clId="{24A680D2-1B1E-4097-BCEC-C24467318975}" dt="2022-02-23T06:19:14.168" v="1042" actId="9405"/>
          <ac:inkMkLst>
            <pc:docMk/>
            <pc:sldMk cId="3895617112" sldId="289"/>
            <ac:inkMk id="76" creationId="{4B576108-E45B-4C7F-8302-7611DB5285B5}"/>
          </ac:inkMkLst>
        </pc:inkChg>
        <pc:inkChg chg="add">
          <ac:chgData name="Viet Anh Nguyen" userId="b95f61ff061388d5" providerId="LiveId" clId="{24A680D2-1B1E-4097-BCEC-C24467318975}" dt="2022-02-23T06:19:14.354" v="1043" actId="9405"/>
          <ac:inkMkLst>
            <pc:docMk/>
            <pc:sldMk cId="3895617112" sldId="289"/>
            <ac:inkMk id="77" creationId="{441F9B5E-4C00-4480-8488-E04DD1F5ABC1}"/>
          </ac:inkMkLst>
        </pc:inkChg>
        <pc:inkChg chg="add">
          <ac:chgData name="Viet Anh Nguyen" userId="b95f61ff061388d5" providerId="LiveId" clId="{24A680D2-1B1E-4097-BCEC-C24467318975}" dt="2022-02-23T06:19:14.941" v="1044"/>
          <ac:inkMkLst>
            <pc:docMk/>
            <pc:sldMk cId="3895617112" sldId="289"/>
            <ac:inkMk id="78" creationId="{065FE11D-F5FF-4BE2-88C2-BD39A9318B97}"/>
          </ac:inkMkLst>
        </pc:inkChg>
        <pc:inkChg chg="add del">
          <ac:chgData name="Viet Anh Nguyen" userId="b95f61ff061388d5" providerId="LiveId" clId="{24A680D2-1B1E-4097-BCEC-C24467318975}" dt="2022-02-23T06:19:16.801" v="1047"/>
          <ac:inkMkLst>
            <pc:docMk/>
            <pc:sldMk cId="3895617112" sldId="289"/>
            <ac:inkMk id="79" creationId="{F06744D5-6698-4A04-B9BF-96CA6C90ADCD}"/>
          </ac:inkMkLst>
        </pc:inkChg>
        <pc:inkChg chg="add del">
          <ac:chgData name="Viet Anh Nguyen" userId="b95f61ff061388d5" providerId="LiveId" clId="{24A680D2-1B1E-4097-BCEC-C24467318975}" dt="2022-02-23T06:19:16.801" v="1047"/>
          <ac:inkMkLst>
            <pc:docMk/>
            <pc:sldMk cId="3895617112" sldId="289"/>
            <ac:inkMk id="80" creationId="{8511F1CA-7DB1-42C2-ABAA-B8293ADFE69B}"/>
          </ac:inkMkLst>
        </pc:inkChg>
        <pc:inkChg chg="add del">
          <ac:chgData name="Viet Anh Nguyen" userId="b95f61ff061388d5" providerId="LiveId" clId="{24A680D2-1B1E-4097-BCEC-C24467318975}" dt="2022-02-23T06:19:18.839" v="1051"/>
          <ac:inkMkLst>
            <pc:docMk/>
            <pc:sldMk cId="3895617112" sldId="289"/>
            <ac:inkMk id="81" creationId="{4103DA01-9EB9-47B4-9204-19B242B572BE}"/>
          </ac:inkMkLst>
        </pc:inkChg>
        <pc:inkChg chg="add del">
          <ac:chgData name="Viet Anh Nguyen" userId="b95f61ff061388d5" providerId="LiveId" clId="{24A680D2-1B1E-4097-BCEC-C24467318975}" dt="2022-02-23T06:19:18.839" v="1051"/>
          <ac:inkMkLst>
            <pc:docMk/>
            <pc:sldMk cId="3895617112" sldId="289"/>
            <ac:inkMk id="82" creationId="{F61B3795-626C-467B-92E7-9DC1B72A126C}"/>
          </ac:inkMkLst>
        </pc:inkChg>
        <pc:inkChg chg="add del">
          <ac:chgData name="Viet Anh Nguyen" userId="b95f61ff061388d5" providerId="LiveId" clId="{24A680D2-1B1E-4097-BCEC-C24467318975}" dt="2022-02-23T06:19:18.839" v="1051"/>
          <ac:inkMkLst>
            <pc:docMk/>
            <pc:sldMk cId="3895617112" sldId="289"/>
            <ac:inkMk id="83" creationId="{3C6D7EE5-7768-4D15-A446-62E0C9213ED1}"/>
          </ac:inkMkLst>
        </pc:inkChg>
        <pc:inkChg chg="add">
          <ac:chgData name="Viet Anh Nguyen" userId="b95f61ff061388d5" providerId="LiveId" clId="{24A680D2-1B1E-4097-BCEC-C24467318975}" dt="2022-02-23T06:19:17.903" v="1050" actId="9405"/>
          <ac:inkMkLst>
            <pc:docMk/>
            <pc:sldMk cId="3895617112" sldId="289"/>
            <ac:inkMk id="84" creationId="{CB81A80B-29E9-45C2-A1F0-0D00644BAD9C}"/>
          </ac:inkMkLst>
        </pc:inkChg>
        <pc:inkChg chg="add">
          <ac:chgData name="Viet Anh Nguyen" userId="b95f61ff061388d5" providerId="LiveId" clId="{24A680D2-1B1E-4097-BCEC-C24467318975}" dt="2022-02-23T06:19:18.839" v="1051"/>
          <ac:inkMkLst>
            <pc:docMk/>
            <pc:sldMk cId="3895617112" sldId="289"/>
            <ac:inkMk id="85" creationId="{4378B180-1DC2-4D69-A10B-90B1B481AAF5}"/>
          </ac:inkMkLst>
        </pc:inkChg>
      </pc:sldChg>
      <pc:sldChg chg="addSp delSp new mod">
        <pc:chgData name="Viet Anh Nguyen" userId="b95f61ff061388d5" providerId="LiveId" clId="{24A680D2-1B1E-4097-BCEC-C24467318975}" dt="2022-02-23T06:20:54.655" v="1174"/>
        <pc:sldMkLst>
          <pc:docMk/>
          <pc:sldMk cId="2239690707" sldId="290"/>
        </pc:sldMkLst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2" creationId="{7B733A2E-EFAA-41EE-9D8E-09C3215211D0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3" creationId="{2AF31F68-2A10-4FEB-8245-A5048C2A74CE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4" creationId="{025D5776-D25C-4964-85CB-9D8B8100F71B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5" creationId="{68BF8148-E111-4311-AE0A-77D1CB2866E1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6" creationId="{1AC85666-D60C-4A38-9426-467B141DDA4C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7" creationId="{51CFF85E-F495-45CF-90D9-32584DB5898C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8" creationId="{DB370854-45E8-40C5-AD71-2F7183D83611}"/>
          </ac:inkMkLst>
        </pc:inkChg>
        <pc:inkChg chg="add del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9" creationId="{E068B54D-1FAC-4644-A3AA-26D1ABE52BFC}"/>
          </ac:inkMkLst>
        </pc:inkChg>
        <pc:inkChg chg="add">
          <ac:chgData name="Viet Anh Nguyen" userId="b95f61ff061388d5" providerId="LiveId" clId="{24A680D2-1B1E-4097-BCEC-C24467318975}" dt="2022-02-23T06:20:03.040" v="1061"/>
          <ac:inkMkLst>
            <pc:docMk/>
            <pc:sldMk cId="2239690707" sldId="290"/>
            <ac:inkMk id="10" creationId="{8F23B9A3-5162-4044-BA88-07ABA64E7AF3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1" creationId="{857098B8-BF67-45DF-9374-10D9F04BF97B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2" creationId="{FD946DAB-B1F7-441E-A47D-E64D59BE00BD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3" creationId="{C2DF8D45-C8A7-4DEC-A9AE-A9F5CB33DAEC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4" creationId="{A7CEB9BA-4183-4A6D-B6CC-6A7CEDC09ECF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5" creationId="{9B013FD4-9DC2-400D-A2AA-4280104A1B6C}"/>
          </ac:inkMkLst>
        </pc:inkChg>
        <pc:inkChg chg="add del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6" creationId="{5795D886-159E-4604-9CDA-FF1ADDD189D1}"/>
          </ac:inkMkLst>
        </pc:inkChg>
        <pc:inkChg chg="add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7" creationId="{9B70AC66-A2BF-4284-83C9-9F948B09C3EC}"/>
          </ac:inkMkLst>
        </pc:inkChg>
        <pc:inkChg chg="add">
          <ac:chgData name="Viet Anh Nguyen" userId="b95f61ff061388d5" providerId="LiveId" clId="{24A680D2-1B1E-4097-BCEC-C24467318975}" dt="2022-02-23T06:20:05.822" v="1068"/>
          <ac:inkMkLst>
            <pc:docMk/>
            <pc:sldMk cId="2239690707" sldId="290"/>
            <ac:inkMk id="18" creationId="{853A92A5-662B-4D8D-86A1-77FA5E74D939}"/>
          </ac:inkMkLst>
        </pc:inkChg>
        <pc:inkChg chg="add del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19" creationId="{2A38523E-0D20-451E-A1E3-DD1826C4E41E}"/>
          </ac:inkMkLst>
        </pc:inkChg>
        <pc:inkChg chg="add del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20" creationId="{7E0FE2AD-4CA5-4C18-B6C2-FB771060E43F}"/>
          </ac:inkMkLst>
        </pc:inkChg>
        <pc:inkChg chg="add del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21" creationId="{37B530F6-FC8A-408D-986D-B779D407D7D7}"/>
          </ac:inkMkLst>
        </pc:inkChg>
        <pc:inkChg chg="add del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22" creationId="{785D220A-A06C-4007-8B0D-EACC53A65A43}"/>
          </ac:inkMkLst>
        </pc:inkChg>
        <pc:inkChg chg="add del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23" creationId="{766B431D-E0E0-4D00-A303-C7210914DF2A}"/>
          </ac:inkMkLst>
        </pc:inkChg>
        <pc:inkChg chg="add">
          <ac:chgData name="Viet Anh Nguyen" userId="b95f61ff061388d5" providerId="LiveId" clId="{24A680D2-1B1E-4097-BCEC-C24467318975}" dt="2022-02-23T06:20:08.812" v="1074"/>
          <ac:inkMkLst>
            <pc:docMk/>
            <pc:sldMk cId="2239690707" sldId="290"/>
            <ac:inkMk id="24" creationId="{5EC9CE92-0459-4CF3-8481-0B291FF79EF5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25" creationId="{7A1AB763-81AC-4427-89F6-F61366C1D4F5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26" creationId="{DE43D9F8-1C9D-4586-A4F8-25EA5C24FED1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27" creationId="{0492EF45-6687-491E-B6A3-9484AC1CFC91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28" creationId="{7FE1E7FB-4D83-4BF9-89FA-BA24F3D6FCC5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29" creationId="{65BBF5B1-C232-48F1-B54A-4C18AF2019DD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30" creationId="{3F58D511-74CC-4754-BFDB-44D1208922F6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31" creationId="{21AF2CB5-72E5-4CDB-976C-73E827CDF9AA}"/>
          </ac:inkMkLst>
        </pc:inkChg>
        <pc:inkChg chg="add del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32" creationId="{9D59BCFA-6742-460F-9BC6-31D52A593ED7}"/>
          </ac:inkMkLst>
        </pc:inkChg>
        <pc:inkChg chg="add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33" creationId="{F5C3CBFF-CF32-485F-8A6B-8C7FA00FBD20}"/>
          </ac:inkMkLst>
        </pc:inkChg>
        <pc:inkChg chg="add">
          <ac:chgData name="Viet Anh Nguyen" userId="b95f61ff061388d5" providerId="LiveId" clId="{24A680D2-1B1E-4097-BCEC-C24467318975}" dt="2022-02-23T06:20:12.376" v="1083"/>
          <ac:inkMkLst>
            <pc:docMk/>
            <pc:sldMk cId="2239690707" sldId="290"/>
            <ac:inkMk id="34" creationId="{26D7AFB9-12E2-4C4B-8168-BFE5CEF6441E}"/>
          </ac:inkMkLst>
        </pc:inkChg>
        <pc:inkChg chg="add del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35" creationId="{D6D9E5E4-F694-46DF-8D91-21CAC9CE1591}"/>
          </ac:inkMkLst>
        </pc:inkChg>
        <pc:inkChg chg="add del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36" creationId="{C94754F0-4CCD-476B-8876-59FCFD26BD2E}"/>
          </ac:inkMkLst>
        </pc:inkChg>
        <pc:inkChg chg="add del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37" creationId="{E06885F3-A031-45DD-BE44-7FC0C64696BF}"/>
          </ac:inkMkLst>
        </pc:inkChg>
        <pc:inkChg chg="add del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38" creationId="{542B08DE-F107-4391-AD7A-3484359585C1}"/>
          </ac:inkMkLst>
        </pc:inkChg>
        <pc:inkChg chg="add del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39" creationId="{5F475F5E-4E23-4D45-9DF7-E8E6633B2E0D}"/>
          </ac:inkMkLst>
        </pc:inkChg>
        <pc:inkChg chg="add">
          <ac:chgData name="Viet Anh Nguyen" userId="b95f61ff061388d5" providerId="LiveId" clId="{24A680D2-1B1E-4097-BCEC-C24467318975}" dt="2022-02-23T06:20:13.765" v="1089" actId="9405"/>
          <ac:inkMkLst>
            <pc:docMk/>
            <pc:sldMk cId="2239690707" sldId="290"/>
            <ac:inkMk id="40" creationId="{8B7E97FA-7B81-4F34-BEF4-60D0D40555BC}"/>
          </ac:inkMkLst>
        </pc:inkChg>
        <pc:inkChg chg="add">
          <ac:chgData name="Viet Anh Nguyen" userId="b95f61ff061388d5" providerId="LiveId" clId="{24A680D2-1B1E-4097-BCEC-C24467318975}" dt="2022-02-23T06:20:14.449" v="1090"/>
          <ac:inkMkLst>
            <pc:docMk/>
            <pc:sldMk cId="2239690707" sldId="290"/>
            <ac:inkMk id="41" creationId="{6EE1A9A3-0683-4383-AFE5-54ADF1E82181}"/>
          </ac:inkMkLst>
        </pc:inkChg>
        <pc:inkChg chg="add del">
          <ac:chgData name="Viet Anh Nguyen" userId="b95f61ff061388d5" providerId="LiveId" clId="{24A680D2-1B1E-4097-BCEC-C24467318975}" dt="2022-02-23T06:20:18.195" v="1097"/>
          <ac:inkMkLst>
            <pc:docMk/>
            <pc:sldMk cId="2239690707" sldId="290"/>
            <ac:inkMk id="42" creationId="{292E26E2-C196-4E29-A360-915584F8BA2B}"/>
          </ac:inkMkLst>
        </pc:inkChg>
        <pc:inkChg chg="add del">
          <ac:chgData name="Viet Anh Nguyen" userId="b95f61ff061388d5" providerId="LiveId" clId="{24A680D2-1B1E-4097-BCEC-C24467318975}" dt="2022-02-23T06:20:18.195" v="1097"/>
          <ac:inkMkLst>
            <pc:docMk/>
            <pc:sldMk cId="2239690707" sldId="290"/>
            <ac:inkMk id="43" creationId="{2350211A-32FF-4BED-9DEF-1925463CFA83}"/>
          </ac:inkMkLst>
        </pc:inkChg>
        <pc:inkChg chg="add del">
          <ac:chgData name="Viet Anh Nguyen" userId="b95f61ff061388d5" providerId="LiveId" clId="{24A680D2-1B1E-4097-BCEC-C24467318975}" dt="2022-02-23T06:20:18.195" v="1097"/>
          <ac:inkMkLst>
            <pc:docMk/>
            <pc:sldMk cId="2239690707" sldId="290"/>
            <ac:inkMk id="44" creationId="{A6FB2A69-2C09-472F-9AEE-BF12D3AAF1AD}"/>
          </ac:inkMkLst>
        </pc:inkChg>
        <pc:inkChg chg="add del">
          <ac:chgData name="Viet Anh Nguyen" userId="b95f61ff061388d5" providerId="LiveId" clId="{24A680D2-1B1E-4097-BCEC-C24467318975}" dt="2022-02-23T06:20:18.195" v="1097"/>
          <ac:inkMkLst>
            <pc:docMk/>
            <pc:sldMk cId="2239690707" sldId="290"/>
            <ac:inkMk id="45" creationId="{4908574D-4B4A-491E-84BB-18867163FDD2}"/>
          </ac:inkMkLst>
        </pc:inkChg>
        <pc:inkChg chg="add del">
          <ac:chgData name="Viet Anh Nguyen" userId="b95f61ff061388d5" providerId="LiveId" clId="{24A680D2-1B1E-4097-BCEC-C24467318975}" dt="2022-02-23T06:20:19.082" v="1099"/>
          <ac:inkMkLst>
            <pc:docMk/>
            <pc:sldMk cId="2239690707" sldId="290"/>
            <ac:inkMk id="46" creationId="{A960B58F-3AFC-408D-B8EC-D0BC28ED1B02}"/>
          </ac:inkMkLst>
        </pc:inkChg>
        <pc:inkChg chg="add del">
          <ac:chgData name="Viet Anh Nguyen" userId="b95f61ff061388d5" providerId="LiveId" clId="{24A680D2-1B1E-4097-BCEC-C24467318975}" dt="2022-02-23T06:20:19.082" v="1099"/>
          <ac:inkMkLst>
            <pc:docMk/>
            <pc:sldMk cId="2239690707" sldId="290"/>
            <ac:inkMk id="47" creationId="{2B99E8A1-1A59-4EE0-8BAA-2D1371EB9171}"/>
          </ac:inkMkLst>
        </pc:inkChg>
        <pc:inkChg chg="add del">
          <ac:chgData name="Viet Anh Nguyen" userId="b95f61ff061388d5" providerId="LiveId" clId="{24A680D2-1B1E-4097-BCEC-C24467318975}" dt="2022-02-23T06:20:19.082" v="1099"/>
          <ac:inkMkLst>
            <pc:docMk/>
            <pc:sldMk cId="2239690707" sldId="290"/>
            <ac:inkMk id="48" creationId="{893D7E0B-E49F-48F4-AF6B-7867F008FC5D}"/>
          </ac:inkMkLst>
        </pc:inkChg>
        <pc:inkChg chg="add del">
          <ac:chgData name="Viet Anh Nguyen" userId="b95f61ff061388d5" providerId="LiveId" clId="{24A680D2-1B1E-4097-BCEC-C24467318975}" dt="2022-02-23T06:20:19.082" v="1099"/>
          <ac:inkMkLst>
            <pc:docMk/>
            <pc:sldMk cId="2239690707" sldId="290"/>
            <ac:inkMk id="49" creationId="{868BA398-7DE8-438B-963B-BAD16EB6E1C4}"/>
          </ac:inkMkLst>
        </pc:inkChg>
        <pc:inkChg chg="add del">
          <ac:chgData name="Viet Anh Nguyen" userId="b95f61ff061388d5" providerId="LiveId" clId="{24A680D2-1B1E-4097-BCEC-C24467318975}" dt="2022-02-23T06:20:20.033" v="1101"/>
          <ac:inkMkLst>
            <pc:docMk/>
            <pc:sldMk cId="2239690707" sldId="290"/>
            <ac:inkMk id="50" creationId="{7AF0F853-20EB-4211-A4A2-D3AEC6AC7227}"/>
          </ac:inkMkLst>
        </pc:inkChg>
        <pc:inkChg chg="add del">
          <ac:chgData name="Viet Anh Nguyen" userId="b95f61ff061388d5" providerId="LiveId" clId="{24A680D2-1B1E-4097-BCEC-C24467318975}" dt="2022-02-23T06:20:20.033" v="1101"/>
          <ac:inkMkLst>
            <pc:docMk/>
            <pc:sldMk cId="2239690707" sldId="290"/>
            <ac:inkMk id="51" creationId="{8AA0082D-E569-4D73-A921-65BBA0D778B0}"/>
          </ac:inkMkLst>
        </pc:inkChg>
        <pc:inkChg chg="add">
          <ac:chgData name="Viet Anh Nguyen" userId="b95f61ff061388d5" providerId="LiveId" clId="{24A680D2-1B1E-4097-BCEC-C24467318975}" dt="2022-02-23T06:20:20.033" v="1101"/>
          <ac:inkMkLst>
            <pc:docMk/>
            <pc:sldMk cId="2239690707" sldId="290"/>
            <ac:inkMk id="52" creationId="{D605B68A-93B5-4E9A-ACD5-675F7D52A01C}"/>
          </ac:inkMkLst>
        </pc:inkChg>
        <pc:inkChg chg="add del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3" creationId="{446EC5BE-6E17-4ED2-8E9A-0DE53CFBA730}"/>
          </ac:inkMkLst>
        </pc:inkChg>
        <pc:inkChg chg="add del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4" creationId="{5313AD8D-A754-4231-8FCE-61F6B7A06B2D}"/>
          </ac:inkMkLst>
        </pc:inkChg>
        <pc:inkChg chg="add del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5" creationId="{E3750A27-8BB0-4B3A-8392-FE9218118B44}"/>
          </ac:inkMkLst>
        </pc:inkChg>
        <pc:inkChg chg="add del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6" creationId="{3AFD45D5-BEDE-41E8-BD47-77AC817F1E01}"/>
          </ac:inkMkLst>
        </pc:inkChg>
        <pc:inkChg chg="add del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7" creationId="{E97CCBFF-0564-49C4-A171-3092957B2316}"/>
          </ac:inkMkLst>
        </pc:inkChg>
        <pc:inkChg chg="add">
          <ac:chgData name="Viet Anh Nguyen" userId="b95f61ff061388d5" providerId="LiveId" clId="{24A680D2-1B1E-4097-BCEC-C24467318975}" dt="2022-02-23T06:20:23.706" v="1107"/>
          <ac:inkMkLst>
            <pc:docMk/>
            <pc:sldMk cId="2239690707" sldId="290"/>
            <ac:inkMk id="58" creationId="{376A04A5-8BE5-492D-BB78-6BB30D659C7F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59" creationId="{C8534F61-7ECF-47B3-8836-39E6076DA092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0" creationId="{2AF1AB82-B827-458D-A067-A219B6DF0FE6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1" creationId="{57779812-623C-43F7-9F6E-97101A13BCB3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2" creationId="{180F57B2-6E6C-4A94-B7C1-7BCFEA763288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3" creationId="{3BAA523F-15CA-4379-8CDB-025EBC131BF1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4" creationId="{9F63C749-EE75-4029-BF24-CCB1D5B24EDF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5" creationId="{9E4261A1-05D9-459E-803B-882DB46C3705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6" creationId="{6B5DA7A2-A5D4-46FF-8375-62EF5CE08819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7" creationId="{102FB904-B464-4A6A-A287-EA636F9383F1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8" creationId="{55C56CEA-49B0-4640-92B5-CF53EFA2BAC5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69" creationId="{7765B594-7D35-4D4A-B42B-7EED9A4EFB0E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70" creationId="{16B8DED9-CA47-48E3-91A0-1731646F21A8}"/>
          </ac:inkMkLst>
        </pc:inkChg>
        <pc:inkChg chg="add del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71" creationId="{A53E9745-9E90-4D48-A30E-2A1165D59F5F}"/>
          </ac:inkMkLst>
        </pc:inkChg>
        <pc:inkChg chg="add del">
          <ac:chgData name="Viet Anh Nguyen" userId="b95f61ff061388d5" providerId="LiveId" clId="{24A680D2-1B1E-4097-BCEC-C24467318975}" dt="2022-02-23T06:20:30.639" v="1124"/>
          <ac:inkMkLst>
            <pc:docMk/>
            <pc:sldMk cId="2239690707" sldId="290"/>
            <ac:inkMk id="72" creationId="{729D32AE-08E3-4866-BEAC-6F1A70A1EC2E}"/>
          </ac:inkMkLst>
        </pc:inkChg>
        <pc:inkChg chg="add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73" creationId="{294C1AA6-A62A-4E90-ABF4-28CDE50F24B2}"/>
          </ac:inkMkLst>
        </pc:inkChg>
        <pc:inkChg chg="add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74" creationId="{45A82F5F-E29E-42C2-98FD-83D166EFCC4F}"/>
          </ac:inkMkLst>
        </pc:inkChg>
        <pc:inkChg chg="add">
          <ac:chgData name="Viet Anh Nguyen" userId="b95f61ff061388d5" providerId="LiveId" clId="{24A680D2-1B1E-4097-BCEC-C24467318975}" dt="2022-02-23T06:20:29.049" v="1121"/>
          <ac:inkMkLst>
            <pc:docMk/>
            <pc:sldMk cId="2239690707" sldId="290"/>
            <ac:inkMk id="75" creationId="{3FEE64E6-4E5A-4A80-AB08-4207D1BA161C}"/>
          </ac:inkMkLst>
        </pc:inkChg>
        <pc:inkChg chg="add del">
          <ac:chgData name="Viet Anh Nguyen" userId="b95f61ff061388d5" providerId="LiveId" clId="{24A680D2-1B1E-4097-BCEC-C24467318975}" dt="2022-02-23T06:20:30.639" v="1124"/>
          <ac:inkMkLst>
            <pc:docMk/>
            <pc:sldMk cId="2239690707" sldId="290"/>
            <ac:inkMk id="76" creationId="{72C5A142-2407-4AF5-8F84-0A8ABB468B1A}"/>
          </ac:inkMkLst>
        </pc:inkChg>
        <pc:inkChg chg="add del">
          <ac:chgData name="Viet Anh Nguyen" userId="b95f61ff061388d5" providerId="LiveId" clId="{24A680D2-1B1E-4097-BCEC-C24467318975}" dt="2022-02-23T06:20:30.639" v="1124"/>
          <ac:inkMkLst>
            <pc:docMk/>
            <pc:sldMk cId="2239690707" sldId="290"/>
            <ac:inkMk id="77" creationId="{AC2E74F4-F6B4-4B88-B134-77AB189267FD}"/>
          </ac:inkMkLst>
        </pc:inkChg>
        <pc:inkChg chg="add del">
          <ac:chgData name="Viet Anh Nguyen" userId="b95f61ff061388d5" providerId="LiveId" clId="{24A680D2-1B1E-4097-BCEC-C24467318975}" dt="2022-02-23T06:20:31.756" v="1128"/>
          <ac:inkMkLst>
            <pc:docMk/>
            <pc:sldMk cId="2239690707" sldId="290"/>
            <ac:inkMk id="78" creationId="{59DE77D1-EB30-48CE-80F6-EA5F9FCD51EA}"/>
          </ac:inkMkLst>
        </pc:inkChg>
        <pc:inkChg chg="add del">
          <ac:chgData name="Viet Anh Nguyen" userId="b95f61ff061388d5" providerId="LiveId" clId="{24A680D2-1B1E-4097-BCEC-C24467318975}" dt="2022-02-23T06:20:31.756" v="1128"/>
          <ac:inkMkLst>
            <pc:docMk/>
            <pc:sldMk cId="2239690707" sldId="290"/>
            <ac:inkMk id="79" creationId="{48A07D3C-00CE-40CF-BBBB-9B40423A594F}"/>
          </ac:inkMkLst>
        </pc:inkChg>
        <pc:inkChg chg="add del">
          <ac:chgData name="Viet Anh Nguyen" userId="b95f61ff061388d5" providerId="LiveId" clId="{24A680D2-1B1E-4097-BCEC-C24467318975}" dt="2022-02-23T06:20:31.756" v="1128"/>
          <ac:inkMkLst>
            <pc:docMk/>
            <pc:sldMk cId="2239690707" sldId="290"/>
            <ac:inkMk id="80" creationId="{FF2144BB-C8AB-4CD1-8FBC-01ECF45258ED}"/>
          </ac:inkMkLst>
        </pc:inkChg>
        <pc:inkChg chg="add del">
          <ac:chgData name="Viet Anh Nguyen" userId="b95f61ff061388d5" providerId="LiveId" clId="{24A680D2-1B1E-4097-BCEC-C24467318975}" dt="2022-02-23T06:20:31.756" v="1128"/>
          <ac:inkMkLst>
            <pc:docMk/>
            <pc:sldMk cId="2239690707" sldId="290"/>
            <ac:inkMk id="81" creationId="{B5189CF0-BED0-4789-A898-5B0E8912FA48}"/>
          </ac:inkMkLst>
        </pc:inkChg>
        <pc:inkChg chg="add del">
          <ac:chgData name="Viet Anh Nguyen" userId="b95f61ff061388d5" providerId="LiveId" clId="{24A680D2-1B1E-4097-BCEC-C24467318975}" dt="2022-02-23T06:20:33.338" v="1132"/>
          <ac:inkMkLst>
            <pc:docMk/>
            <pc:sldMk cId="2239690707" sldId="290"/>
            <ac:inkMk id="82" creationId="{8AB29929-0A72-46B2-9276-7762FAECA7F8}"/>
          </ac:inkMkLst>
        </pc:inkChg>
        <pc:inkChg chg="add del">
          <ac:chgData name="Viet Anh Nguyen" userId="b95f61ff061388d5" providerId="LiveId" clId="{24A680D2-1B1E-4097-BCEC-C24467318975}" dt="2022-02-23T06:20:33.338" v="1132"/>
          <ac:inkMkLst>
            <pc:docMk/>
            <pc:sldMk cId="2239690707" sldId="290"/>
            <ac:inkMk id="83" creationId="{FD43C755-947A-4728-A4DB-9710FEE0A74E}"/>
          </ac:inkMkLst>
        </pc:inkChg>
        <pc:inkChg chg="add del">
          <ac:chgData name="Viet Anh Nguyen" userId="b95f61ff061388d5" providerId="LiveId" clId="{24A680D2-1B1E-4097-BCEC-C24467318975}" dt="2022-02-23T06:20:33.338" v="1132"/>
          <ac:inkMkLst>
            <pc:docMk/>
            <pc:sldMk cId="2239690707" sldId="290"/>
            <ac:inkMk id="84" creationId="{55D5AE66-CAD6-439C-A11E-3D9F078363B1}"/>
          </ac:inkMkLst>
        </pc:inkChg>
        <pc:inkChg chg="add del">
          <ac:chgData name="Viet Anh Nguyen" userId="b95f61ff061388d5" providerId="LiveId" clId="{24A680D2-1B1E-4097-BCEC-C24467318975}" dt="2022-02-23T06:20:33.338" v="1132"/>
          <ac:inkMkLst>
            <pc:docMk/>
            <pc:sldMk cId="2239690707" sldId="290"/>
            <ac:inkMk id="85" creationId="{5941F04B-BB98-4FD3-AD95-7EC0F9722278}"/>
          </ac:inkMkLst>
        </pc:inkChg>
        <pc:inkChg chg="add del">
          <ac:chgData name="Viet Anh Nguyen" userId="b95f61ff061388d5" providerId="LiveId" clId="{24A680D2-1B1E-4097-BCEC-C24467318975}" dt="2022-02-23T06:20:34.219" v="1134"/>
          <ac:inkMkLst>
            <pc:docMk/>
            <pc:sldMk cId="2239690707" sldId="290"/>
            <ac:inkMk id="86" creationId="{68D379FC-5D9D-4C5A-A346-1FD049E664CD}"/>
          </ac:inkMkLst>
        </pc:inkChg>
        <pc:inkChg chg="add del">
          <ac:chgData name="Viet Anh Nguyen" userId="b95f61ff061388d5" providerId="LiveId" clId="{24A680D2-1B1E-4097-BCEC-C24467318975}" dt="2022-02-23T06:20:34.219" v="1134"/>
          <ac:inkMkLst>
            <pc:docMk/>
            <pc:sldMk cId="2239690707" sldId="290"/>
            <ac:inkMk id="87" creationId="{9B345001-7741-44B1-A3DA-1756466C6C28}"/>
          </ac:inkMkLst>
        </pc:inkChg>
        <pc:inkChg chg="add del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88" creationId="{69286756-0E12-4DD5-94B6-685AB43862D3}"/>
          </ac:inkMkLst>
        </pc:inkChg>
        <pc:inkChg chg="add del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89" creationId="{9EBA86C4-F815-49A4-808C-D83802EDD6C4}"/>
          </ac:inkMkLst>
        </pc:inkChg>
        <pc:inkChg chg="add del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90" creationId="{56FEAB4A-C58B-4429-91A1-C609E44F50B1}"/>
          </ac:inkMkLst>
        </pc:inkChg>
        <pc:inkChg chg="add del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91" creationId="{C15D19DA-C2CA-45F6-B787-7A1E352B8F5D}"/>
          </ac:inkMkLst>
        </pc:inkChg>
        <pc:inkChg chg="add del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92" creationId="{18A9D8AE-6D65-4858-9CF2-0E7AE3015E2B}"/>
          </ac:inkMkLst>
        </pc:inkChg>
        <pc:inkChg chg="add">
          <ac:chgData name="Viet Anh Nguyen" userId="b95f61ff061388d5" providerId="LiveId" clId="{24A680D2-1B1E-4097-BCEC-C24467318975}" dt="2022-02-23T06:20:36.767" v="1139"/>
          <ac:inkMkLst>
            <pc:docMk/>
            <pc:sldMk cId="2239690707" sldId="290"/>
            <ac:inkMk id="93" creationId="{4128980A-A451-4503-97C9-F91FC5DBE1F4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4" creationId="{F99B8C5E-FC4B-42FC-AB41-A3F1AF64E1B8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5" creationId="{E3DEE49B-114B-4BE9-9139-74E6A31A6ED5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6" creationId="{F2E5A962-A6D1-4698-A283-4C22DBB3490E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7" creationId="{CCF492F6-8B49-4295-B6BB-B5ACD459F10B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8" creationId="{81809946-640A-4EB9-B2EE-D074B70EEE78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99" creationId="{B6BB9D51-6123-4DA0-8DF0-DB5918C4D8AA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0" creationId="{7E8A986E-5A45-416C-9C64-8C846FDFD671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1" creationId="{40F3E549-2058-491B-A531-A741914117D3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2" creationId="{BFCC9C33-3238-4BD7-BF37-29581E460F7B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3" creationId="{089173CB-757B-4A19-8B37-01FEC27C5BA9}"/>
          </ac:inkMkLst>
        </pc:inkChg>
        <pc:inkChg chg="add del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4" creationId="{F9EAB184-0050-4E1D-9D17-5ED30197A2A1}"/>
          </ac:inkMkLst>
        </pc:inkChg>
        <pc:inkChg chg="add">
          <ac:chgData name="Viet Anh Nguyen" userId="b95f61ff061388d5" providerId="LiveId" clId="{24A680D2-1B1E-4097-BCEC-C24467318975}" dt="2022-02-23T06:20:44.278" v="1151"/>
          <ac:inkMkLst>
            <pc:docMk/>
            <pc:sldMk cId="2239690707" sldId="290"/>
            <ac:inkMk id="105" creationId="{E1B90AFD-F360-49C0-9C51-F04B1CA12BF5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06" creationId="{12084652-1F0F-4143-93B0-2E525403E959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07" creationId="{D8AC6731-5753-4BF8-8D8A-1E6D7427CB23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08" creationId="{960C0B0C-9B1A-4136-B042-531176BD5A33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09" creationId="{93CDE1F0-F205-4110-8FF2-17899EDD7373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10" creationId="{FED2CDD7-7E3E-44F2-8BD1-E1E332856CB7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11" creationId="{A711092B-1664-4D73-A0AB-0D54A6F4C1AD}"/>
          </ac:inkMkLst>
        </pc:inkChg>
        <pc:inkChg chg="add del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12" creationId="{83C31E73-4356-4B43-A1FC-3977CAF1CB05}"/>
          </ac:inkMkLst>
        </pc:inkChg>
        <pc:inkChg chg="add">
          <ac:chgData name="Viet Anh Nguyen" userId="b95f61ff061388d5" providerId="LiveId" clId="{24A680D2-1B1E-4097-BCEC-C24467318975}" dt="2022-02-23T06:20:47.993" v="1159"/>
          <ac:inkMkLst>
            <pc:docMk/>
            <pc:sldMk cId="2239690707" sldId="290"/>
            <ac:inkMk id="113" creationId="{DD7635F4-45B0-4B75-A49A-7FB5DC15DD54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4" creationId="{4CA79D9F-226E-4DAA-B418-7DC76BF93FAC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5" creationId="{2FDAB8F2-03F4-4ECD-9199-1F64DFCB2EF9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6" creationId="{B307F468-7886-448B-8619-9FB46F5FF947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7" creationId="{35F34A07-755C-4EC3-BE17-CAB80519B579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8" creationId="{836452FD-D883-499B-9052-660ED7DCE9AE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19" creationId="{3DCD897E-5A93-4BFB-99C0-A65AD80536CB}"/>
          </ac:inkMkLst>
        </pc:inkChg>
        <pc:inkChg chg="add del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20" creationId="{98BCB323-39AA-46BB-B6C0-BBA686EF0037}"/>
          </ac:inkMkLst>
        </pc:inkChg>
        <pc:inkChg chg="add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21" creationId="{4F1239DF-E4C4-4F78-8E80-39116FF0A94B}"/>
          </ac:inkMkLst>
        </pc:inkChg>
        <pc:inkChg chg="add">
          <ac:chgData name="Viet Anh Nguyen" userId="b95f61ff061388d5" providerId="LiveId" clId="{24A680D2-1B1E-4097-BCEC-C24467318975}" dt="2022-02-23T06:20:52.326" v="1167"/>
          <ac:inkMkLst>
            <pc:docMk/>
            <pc:sldMk cId="2239690707" sldId="290"/>
            <ac:inkMk id="122" creationId="{8416F3AB-7DEE-4608-B630-6DC33241EA44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3" creationId="{7CFEF4D9-81D0-4EAF-925F-46E8E29879C0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4" creationId="{8CD51A4F-EAEA-4594-9EC4-DA481A0203EA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5" creationId="{89A31537-FDB7-4166-8D2C-683310141CBD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6" creationId="{85DE387A-7868-4A14-9DAF-463C550FE99B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7" creationId="{894A075D-8770-43A1-9385-9FF3039E73B8}"/>
          </ac:inkMkLst>
        </pc:inkChg>
        <pc:inkChg chg="add del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8" creationId="{6426C22F-DC9E-495F-9C89-6B3EE31388B0}"/>
          </ac:inkMkLst>
        </pc:inkChg>
        <pc:inkChg chg="add">
          <ac:chgData name="Viet Anh Nguyen" userId="b95f61ff061388d5" providerId="LiveId" clId="{24A680D2-1B1E-4097-BCEC-C24467318975}" dt="2022-02-23T06:20:54.655" v="1174"/>
          <ac:inkMkLst>
            <pc:docMk/>
            <pc:sldMk cId="2239690707" sldId="290"/>
            <ac:inkMk id="129" creationId="{CA508D11-4DB7-42E5-B40F-03D5409A51B0}"/>
          </ac:inkMkLst>
        </pc:inkChg>
      </pc:sldChg>
      <pc:sldChg chg="addSp delSp new mod">
        <pc:chgData name="Viet Anh Nguyen" userId="b95f61ff061388d5" providerId="LiveId" clId="{24A680D2-1B1E-4097-BCEC-C24467318975}" dt="2022-02-23T06:21:31.377" v="1242"/>
        <pc:sldMkLst>
          <pc:docMk/>
          <pc:sldMk cId="2889020991" sldId="291"/>
        </pc:sldMkLst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2" creationId="{96B49293-E0E6-4E9E-97D0-78999EE4F4BF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3" creationId="{AFDA3055-3616-498F-BCDC-C7ECC9EC9E55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4" creationId="{2C0586D5-7BF0-495D-9D66-F1B1DEF105FF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5" creationId="{C5A66E7D-2E3E-45A7-A1F2-82D515697B53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6" creationId="{B27A9A53-DEC9-4A39-BE11-7A5592E15BDF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7" creationId="{9604A23D-EDD5-47FF-AF03-9FF307C35FA8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8" creationId="{9FF5AECF-B724-4143-A4AE-7CDADC241FDB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9" creationId="{75DC1BFC-4E51-4AFD-A220-13D314EF5A71}"/>
          </ac:inkMkLst>
        </pc:inkChg>
        <pc:inkChg chg="add del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10" creationId="{7F689FEF-7330-44E3-BEC4-1CC38A2E6EBF}"/>
          </ac:inkMkLst>
        </pc:inkChg>
        <pc:inkChg chg="add">
          <ac:chgData name="Viet Anh Nguyen" userId="b95f61ff061388d5" providerId="LiveId" clId="{24A680D2-1B1E-4097-BCEC-C24467318975}" dt="2022-02-23T06:21:06.319" v="1185" actId="9405"/>
          <ac:inkMkLst>
            <pc:docMk/>
            <pc:sldMk cId="2889020991" sldId="291"/>
            <ac:inkMk id="11" creationId="{29514B6B-DFFC-44E5-8E6D-5C2DC77D69E5}"/>
          </ac:inkMkLst>
        </pc:inkChg>
        <pc:inkChg chg="add">
          <ac:chgData name="Viet Anh Nguyen" userId="b95f61ff061388d5" providerId="LiveId" clId="{24A680D2-1B1E-4097-BCEC-C24467318975}" dt="2022-02-23T06:21:06.923" v="1186"/>
          <ac:inkMkLst>
            <pc:docMk/>
            <pc:sldMk cId="2889020991" sldId="291"/>
            <ac:inkMk id="12" creationId="{A3A8C05B-1947-4D28-B6DA-4856A3DF4FA8}"/>
          </ac:inkMkLst>
        </pc:inkChg>
        <pc:inkChg chg="add del">
          <ac:chgData name="Viet Anh Nguyen" userId="b95f61ff061388d5" providerId="LiveId" clId="{24A680D2-1B1E-4097-BCEC-C24467318975}" dt="2022-02-23T06:21:08.693" v="1189"/>
          <ac:inkMkLst>
            <pc:docMk/>
            <pc:sldMk cId="2889020991" sldId="291"/>
            <ac:inkMk id="13" creationId="{3F8E806A-F27F-4B2D-BA54-DA32E4C66D1C}"/>
          </ac:inkMkLst>
        </pc:inkChg>
        <pc:inkChg chg="add del">
          <ac:chgData name="Viet Anh Nguyen" userId="b95f61ff061388d5" providerId="LiveId" clId="{24A680D2-1B1E-4097-BCEC-C24467318975}" dt="2022-02-23T06:21:08.693" v="1189"/>
          <ac:inkMkLst>
            <pc:docMk/>
            <pc:sldMk cId="2889020991" sldId="291"/>
            <ac:inkMk id="14" creationId="{5FFEF53A-0B9E-4756-B97F-CD20650CF919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15" creationId="{34DD4396-6074-43D2-8A67-8CE4B8D51ADD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16" creationId="{DDF6CD2F-D365-4F6D-B574-A79A3A106DAF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17" creationId="{213C159F-57AB-43A6-B9C9-CDD39D2C00B5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18" creationId="{3F87C0BC-E130-42AB-80B5-AC6E9CBD1DB1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19" creationId="{E1E46B99-08B4-41E5-9210-AF2FD20C50EA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0" creationId="{89C7F196-77A8-4114-9CBF-640CF90C8757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1" creationId="{C7130BDA-D8A4-472D-B7DF-88E5DECAD86C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2" creationId="{2C8E6B69-4D66-40D3-8FC3-49E7068D2020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3" creationId="{1351E68C-9725-4D51-99F4-EFFCDEF9AABD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4" creationId="{B6749F14-6B36-4A1F-85EF-E2AC36672ADB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5" creationId="{576C46E2-EC73-40D1-B645-D5C870E203EC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6" creationId="{280009B3-76EB-4E30-9AAB-29E408B2E106}"/>
          </ac:inkMkLst>
        </pc:inkChg>
        <pc:inkChg chg="add del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7" creationId="{BBBF16E0-948D-4B27-ABD8-28C0EB402F0F}"/>
          </ac:inkMkLst>
        </pc:inkChg>
        <pc:inkChg chg="add">
          <ac:chgData name="Viet Anh Nguyen" userId="b95f61ff061388d5" providerId="LiveId" clId="{24A680D2-1B1E-4097-BCEC-C24467318975}" dt="2022-02-23T06:21:14.032" v="1202"/>
          <ac:inkMkLst>
            <pc:docMk/>
            <pc:sldMk cId="2889020991" sldId="291"/>
            <ac:inkMk id="28" creationId="{5FD0CD8F-8F15-494A-A6D7-A9604D61A365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29" creationId="{CC5E330F-06F0-4C7C-ADC0-557BD1F43EC9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0" creationId="{B26D732F-60D0-4FF6-9D79-D1C061D0AFD1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1" creationId="{29125C51-AAE7-4B99-812D-F58F42BE6E39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2" creationId="{EFAA4C2E-6F43-4F37-949F-F797BF9D4CFB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3" creationId="{3D32A3BD-473C-462E-B847-2A975DE57E8A}"/>
          </ac:inkMkLst>
        </pc:inkChg>
        <pc:inkChg chg="add del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4" creationId="{1C1FBFFD-70A3-45A4-AA2F-E448ECF52CB8}"/>
          </ac:inkMkLst>
        </pc:inkChg>
        <pc:inkChg chg="add">
          <ac:chgData name="Viet Anh Nguyen" userId="b95f61ff061388d5" providerId="LiveId" clId="{24A680D2-1B1E-4097-BCEC-C24467318975}" dt="2022-02-23T06:21:17.099" v="1209"/>
          <ac:inkMkLst>
            <pc:docMk/>
            <pc:sldMk cId="2889020991" sldId="291"/>
            <ac:inkMk id="35" creationId="{54F37058-03E5-4B27-A8A2-FBC727E43EDB}"/>
          </ac:inkMkLst>
        </pc:inkChg>
        <pc:inkChg chg="add del">
          <ac:chgData name="Viet Anh Nguyen" userId="b95f61ff061388d5" providerId="LiveId" clId="{24A680D2-1B1E-4097-BCEC-C24467318975}" dt="2022-02-23T06:21:21.780" v="1222"/>
          <ac:inkMkLst>
            <pc:docMk/>
            <pc:sldMk cId="2889020991" sldId="291"/>
            <ac:inkMk id="36" creationId="{D5A830FB-934C-4C44-8286-A48C5622C07A}"/>
          </ac:inkMkLst>
        </pc:inkChg>
        <pc:inkChg chg="add del">
          <ac:chgData name="Viet Anh Nguyen" userId="b95f61ff061388d5" providerId="LiveId" clId="{24A680D2-1B1E-4097-BCEC-C24467318975}" dt="2022-02-23T06:21:19.421" v="1215"/>
          <ac:inkMkLst>
            <pc:docMk/>
            <pc:sldMk cId="2889020991" sldId="291"/>
            <ac:inkMk id="37" creationId="{ED078655-7E0D-4CFB-9A22-70CFA4E2A1CA}"/>
          </ac:inkMkLst>
        </pc:inkChg>
        <pc:inkChg chg="add del">
          <ac:chgData name="Viet Anh Nguyen" userId="b95f61ff061388d5" providerId="LiveId" clId="{24A680D2-1B1E-4097-BCEC-C24467318975}" dt="2022-02-23T06:21:19.421" v="1215"/>
          <ac:inkMkLst>
            <pc:docMk/>
            <pc:sldMk cId="2889020991" sldId="291"/>
            <ac:inkMk id="38" creationId="{A547E147-A305-42D0-A1E5-08560045FED5}"/>
          </ac:inkMkLst>
        </pc:inkChg>
        <pc:inkChg chg="add del">
          <ac:chgData name="Viet Anh Nguyen" userId="b95f61ff061388d5" providerId="LiveId" clId="{24A680D2-1B1E-4097-BCEC-C24467318975}" dt="2022-02-23T06:21:19.421" v="1215"/>
          <ac:inkMkLst>
            <pc:docMk/>
            <pc:sldMk cId="2889020991" sldId="291"/>
            <ac:inkMk id="39" creationId="{22A36A6B-25B0-4DA2-8BAD-AAEBDB094559}"/>
          </ac:inkMkLst>
        </pc:inkChg>
        <pc:inkChg chg="add del">
          <ac:chgData name="Viet Anh Nguyen" userId="b95f61ff061388d5" providerId="LiveId" clId="{24A680D2-1B1E-4097-BCEC-C24467318975}" dt="2022-02-23T06:21:19.421" v="1215"/>
          <ac:inkMkLst>
            <pc:docMk/>
            <pc:sldMk cId="2889020991" sldId="291"/>
            <ac:inkMk id="40" creationId="{60A9FD31-7353-49C2-BE60-2488E430F057}"/>
          </ac:inkMkLst>
        </pc:inkChg>
        <pc:inkChg chg="add del">
          <ac:chgData name="Viet Anh Nguyen" userId="b95f61ff061388d5" providerId="LiveId" clId="{24A680D2-1B1E-4097-BCEC-C24467318975}" dt="2022-02-23T06:21:20.876" v="1220"/>
          <ac:inkMkLst>
            <pc:docMk/>
            <pc:sldMk cId="2889020991" sldId="291"/>
            <ac:inkMk id="41" creationId="{BF9BF43B-F7FB-435A-995E-716FAB80422E}"/>
          </ac:inkMkLst>
        </pc:inkChg>
        <pc:inkChg chg="add del">
          <ac:chgData name="Viet Anh Nguyen" userId="b95f61ff061388d5" providerId="LiveId" clId="{24A680D2-1B1E-4097-BCEC-C24467318975}" dt="2022-02-23T06:21:20.876" v="1220"/>
          <ac:inkMkLst>
            <pc:docMk/>
            <pc:sldMk cId="2889020991" sldId="291"/>
            <ac:inkMk id="42" creationId="{D959BE0F-A409-46DB-A6C9-C5AED0D037E9}"/>
          </ac:inkMkLst>
        </pc:inkChg>
        <pc:inkChg chg="add del">
          <ac:chgData name="Viet Anh Nguyen" userId="b95f61ff061388d5" providerId="LiveId" clId="{24A680D2-1B1E-4097-BCEC-C24467318975}" dt="2022-02-23T06:21:20.876" v="1220"/>
          <ac:inkMkLst>
            <pc:docMk/>
            <pc:sldMk cId="2889020991" sldId="291"/>
            <ac:inkMk id="43" creationId="{B6187988-2705-4AF3-9E10-7EBC9AE55200}"/>
          </ac:inkMkLst>
        </pc:inkChg>
        <pc:inkChg chg="add del">
          <ac:chgData name="Viet Anh Nguyen" userId="b95f61ff061388d5" providerId="LiveId" clId="{24A680D2-1B1E-4097-BCEC-C24467318975}" dt="2022-02-23T06:21:20.876" v="1220"/>
          <ac:inkMkLst>
            <pc:docMk/>
            <pc:sldMk cId="2889020991" sldId="291"/>
            <ac:inkMk id="44" creationId="{FC9BBBA5-30C7-461F-B0E8-DCA3DDBA478B}"/>
          </ac:inkMkLst>
        </pc:inkChg>
        <pc:inkChg chg="add del">
          <ac:chgData name="Viet Anh Nguyen" userId="b95f61ff061388d5" providerId="LiveId" clId="{24A680D2-1B1E-4097-BCEC-C24467318975}" dt="2022-02-23T06:21:20.876" v="1220"/>
          <ac:inkMkLst>
            <pc:docMk/>
            <pc:sldMk cId="2889020991" sldId="291"/>
            <ac:inkMk id="45" creationId="{CF1D396C-6EC0-41FB-8B16-835BB68D8E97}"/>
          </ac:inkMkLst>
        </pc:inkChg>
        <pc:inkChg chg="add del">
          <ac:chgData name="Viet Anh Nguyen" userId="b95f61ff061388d5" providerId="LiveId" clId="{24A680D2-1B1E-4097-BCEC-C24467318975}" dt="2022-02-23T06:21:21.780" v="1222"/>
          <ac:inkMkLst>
            <pc:docMk/>
            <pc:sldMk cId="2889020991" sldId="291"/>
            <ac:inkMk id="46" creationId="{4118CE00-41AD-4513-8F0D-234D4C26463D}"/>
          </ac:inkMkLst>
        </pc:inkChg>
        <pc:inkChg chg="add del">
          <ac:chgData name="Viet Anh Nguyen" userId="b95f61ff061388d5" providerId="LiveId" clId="{24A680D2-1B1E-4097-BCEC-C24467318975}" dt="2022-02-23T06:21:21.780" v="1222"/>
          <ac:inkMkLst>
            <pc:docMk/>
            <pc:sldMk cId="2889020991" sldId="291"/>
            <ac:inkMk id="47" creationId="{2F7F33A8-9ECB-49F5-9F4C-16E5CCA9D7C1}"/>
          </ac:inkMkLst>
        </pc:inkChg>
        <pc:inkChg chg="add">
          <ac:chgData name="Viet Anh Nguyen" userId="b95f61ff061388d5" providerId="LiveId" clId="{24A680D2-1B1E-4097-BCEC-C24467318975}" dt="2022-02-23T06:21:21.780" v="1222"/>
          <ac:inkMkLst>
            <pc:docMk/>
            <pc:sldMk cId="2889020991" sldId="291"/>
            <ac:inkMk id="48" creationId="{5ACCB2AE-881D-4764-B353-F9186676BC20}"/>
          </ac:inkMkLst>
        </pc:inkChg>
        <pc:inkChg chg="add">
          <ac:chgData name="Viet Anh Nguyen" userId="b95f61ff061388d5" providerId="LiveId" clId="{24A680D2-1B1E-4097-BCEC-C24467318975}" dt="2022-02-23T06:21:22.342" v="1223" actId="9405"/>
          <ac:inkMkLst>
            <pc:docMk/>
            <pc:sldMk cId="2889020991" sldId="291"/>
            <ac:inkMk id="49" creationId="{FDA8CC8A-D827-4F32-B418-CCF003A82383}"/>
          </ac:inkMkLst>
        </pc:inkChg>
        <pc:inkChg chg="add">
          <ac:chgData name="Viet Anh Nguyen" userId="b95f61ff061388d5" providerId="LiveId" clId="{24A680D2-1B1E-4097-BCEC-C24467318975}" dt="2022-02-23T06:21:22.538" v="1224" actId="9405"/>
          <ac:inkMkLst>
            <pc:docMk/>
            <pc:sldMk cId="2889020991" sldId="291"/>
            <ac:inkMk id="50" creationId="{AB007BB2-B565-4F07-B4EE-67C572BDFA86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1" creationId="{A54E36E0-B66B-4961-B21B-F88468913AE5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2" creationId="{4E9E7BC9-2A85-4E0A-BF83-4179350F67AA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3" creationId="{3EECF3E8-222B-4F93-A631-14DB1E322CF3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4" creationId="{32AB477E-0E73-46DF-A4FF-B236FE0E85D9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5" creationId="{5EB74F6B-81CE-46B7-8D7F-8F41E285D72C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6" creationId="{82A4D174-6438-40C1-A4B8-B1C6F820D677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7" creationId="{92BCF0CB-DE3C-4CAC-A247-1CE3A608B5E5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8" creationId="{A9AD9BEE-039E-4989-B10C-F45E47C138F9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59" creationId="{BA35B9BC-56EC-4795-9C44-7E39DCFF022E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0" creationId="{AAA24E08-760A-4C9A-B895-6F23643AB4DF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1" creationId="{B822377E-4318-42DC-A850-439C678F0414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2" creationId="{00A8D7CE-312F-472C-8B5E-53223F6C7307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3" creationId="{08322DA4-DA7D-450A-A34A-B8A416473D67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4" creationId="{7AA88A6B-F68D-4405-95A6-639C21F9AADB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5" creationId="{32044DD3-015E-45F6-8B74-DC5472AE2FC5}"/>
          </ac:inkMkLst>
        </pc:inkChg>
        <pc:inkChg chg="add del">
          <ac:chgData name="Viet Anh Nguyen" userId="b95f61ff061388d5" providerId="LiveId" clId="{24A680D2-1B1E-4097-BCEC-C24467318975}" dt="2022-02-23T06:21:30.473" v="1240"/>
          <ac:inkMkLst>
            <pc:docMk/>
            <pc:sldMk cId="2889020991" sldId="291"/>
            <ac:inkMk id="66" creationId="{CF86EB6A-EB51-4E87-8C54-22CE0A431E70}"/>
          </ac:inkMkLst>
        </pc:inkChg>
        <pc:inkChg chg="add del">
          <ac:chgData name="Viet Anh Nguyen" userId="b95f61ff061388d5" providerId="LiveId" clId="{24A680D2-1B1E-4097-BCEC-C24467318975}" dt="2022-02-23T06:21:31.377" v="1242"/>
          <ac:inkMkLst>
            <pc:docMk/>
            <pc:sldMk cId="2889020991" sldId="291"/>
            <ac:inkMk id="67" creationId="{393AD8F5-51D1-4416-93C3-CDBC45018C3C}"/>
          </ac:inkMkLst>
        </pc:inkChg>
        <pc:inkChg chg="add del">
          <ac:chgData name="Viet Anh Nguyen" userId="b95f61ff061388d5" providerId="LiveId" clId="{24A680D2-1B1E-4097-BCEC-C24467318975}" dt="2022-02-23T06:21:31.377" v="1242"/>
          <ac:inkMkLst>
            <pc:docMk/>
            <pc:sldMk cId="2889020991" sldId="291"/>
            <ac:inkMk id="68" creationId="{93B30449-2EC5-43D3-8329-ED47A41D44E1}"/>
          </ac:inkMkLst>
        </pc:inkChg>
        <pc:inkChg chg="add">
          <ac:chgData name="Viet Anh Nguyen" userId="b95f61ff061388d5" providerId="LiveId" clId="{24A680D2-1B1E-4097-BCEC-C24467318975}" dt="2022-02-23T06:21:31.377" v="1242"/>
          <ac:inkMkLst>
            <pc:docMk/>
            <pc:sldMk cId="2889020991" sldId="291"/>
            <ac:inkMk id="69" creationId="{36165545-A0A1-4EAD-BAAF-2E8ED0C83F0B}"/>
          </ac:inkMkLst>
        </pc:inkChg>
      </pc:sldChg>
      <pc:sldChg chg="addSp delSp modSp new mod">
        <pc:chgData name="Viet Anh Nguyen" userId="b95f61ff061388d5" providerId="LiveId" clId="{24A680D2-1B1E-4097-BCEC-C24467318975}" dt="2022-02-23T06:28:45.201" v="1616"/>
        <pc:sldMkLst>
          <pc:docMk/>
          <pc:sldMk cId="3034432369" sldId="292"/>
        </pc:sldMkLst>
        <pc:inkChg chg="add del">
          <ac:chgData name="Viet Anh Nguyen" userId="b95f61ff061388d5" providerId="LiveId" clId="{24A680D2-1B1E-4097-BCEC-C24467318975}" dt="2022-02-23T06:26:24.067" v="1424"/>
          <ac:inkMkLst>
            <pc:docMk/>
            <pc:sldMk cId="3034432369" sldId="292"/>
            <ac:inkMk id="2" creationId="{CBBDE570-16B6-4513-A9D8-97017B794650}"/>
          </ac:inkMkLst>
        </pc:inkChg>
        <pc:inkChg chg="add del">
          <ac:chgData name="Viet Anh Nguyen" userId="b95f61ff061388d5" providerId="LiveId" clId="{24A680D2-1B1E-4097-BCEC-C24467318975}" dt="2022-02-23T06:26:24.067" v="1424"/>
          <ac:inkMkLst>
            <pc:docMk/>
            <pc:sldMk cId="3034432369" sldId="292"/>
            <ac:inkMk id="3" creationId="{0FFA506D-037E-41E2-BC0F-B1D21CABAAC1}"/>
          </ac:inkMkLst>
        </pc:inkChg>
        <pc:inkChg chg="add">
          <ac:chgData name="Viet Anh Nguyen" userId="b95f61ff061388d5" providerId="LiveId" clId="{24A680D2-1B1E-4097-BCEC-C24467318975}" dt="2022-02-23T06:26:22.999" v="1422" actId="9405"/>
          <ac:inkMkLst>
            <pc:docMk/>
            <pc:sldMk cId="3034432369" sldId="292"/>
            <ac:inkMk id="4" creationId="{3B76638F-A1F5-4596-A90A-F9EA0A666D9D}"/>
          </ac:inkMkLst>
        </pc:inkChg>
        <pc:inkChg chg="add">
          <ac:chgData name="Viet Anh Nguyen" userId="b95f61ff061388d5" providerId="LiveId" clId="{24A680D2-1B1E-4097-BCEC-C24467318975}" dt="2022-02-23T06:26:23.154" v="1423" actId="9405"/>
          <ac:inkMkLst>
            <pc:docMk/>
            <pc:sldMk cId="3034432369" sldId="292"/>
            <ac:inkMk id="5" creationId="{EDF53A9B-41AB-4248-92BE-3031357F57D2}"/>
          </ac:inkMkLst>
        </pc:inkChg>
        <pc:inkChg chg="add">
          <ac:chgData name="Viet Anh Nguyen" userId="b95f61ff061388d5" providerId="LiveId" clId="{24A680D2-1B1E-4097-BCEC-C24467318975}" dt="2022-02-23T06:26:24.067" v="1424"/>
          <ac:inkMkLst>
            <pc:docMk/>
            <pc:sldMk cId="3034432369" sldId="292"/>
            <ac:inkMk id="6" creationId="{520DF998-C205-4182-AD55-300B7D9A47A8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7" creationId="{BBA38C0A-D2F2-4963-8310-5CCF284ED4A0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8" creationId="{87734D74-C507-437F-B630-F09186A14675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9" creationId="{F14FDD45-1900-4953-BB7D-00455913F3FD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0" creationId="{48906F41-6E61-4CF7-86A4-EA5255220FA8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1" creationId="{BD7C6693-914F-49B4-B0DA-234FB76EBECE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2" creationId="{B98F8791-C720-4AEB-B8CD-A0152970FF6D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3" creationId="{704EC33D-BA36-4F62-9D53-1F63FAC52F89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4" creationId="{2A98968D-7749-48B8-BE60-D7E33B7B2758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5" creationId="{7E52CC24-F223-440A-A14A-E39D9565B406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6" creationId="{BAF9C124-5AA6-4EC3-BEFA-06BA6BEA98BC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7" creationId="{D7D18AF8-1423-4777-B035-E2F7D385FC77}"/>
          </ac:inkMkLst>
        </pc:inkChg>
        <pc:inkChg chg="add del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8" creationId="{4D10923E-0C86-45A4-9150-8DF3B7511143}"/>
          </ac:inkMkLst>
        </pc:inkChg>
        <pc:inkChg chg="add">
          <ac:chgData name="Viet Anh Nguyen" userId="b95f61ff061388d5" providerId="LiveId" clId="{24A680D2-1B1E-4097-BCEC-C24467318975}" dt="2022-02-23T06:26:30.859" v="1437"/>
          <ac:inkMkLst>
            <pc:docMk/>
            <pc:sldMk cId="3034432369" sldId="292"/>
            <ac:inkMk id="19" creationId="{60C5D6D5-5960-4009-8A69-45A3330B1E8F}"/>
          </ac:inkMkLst>
        </pc:inkChg>
        <pc:inkChg chg="add del">
          <ac:chgData name="Viet Anh Nguyen" userId="b95f61ff061388d5" providerId="LiveId" clId="{24A680D2-1B1E-4097-BCEC-C24467318975}" dt="2022-02-23T06:26:33.476" v="1441"/>
          <ac:inkMkLst>
            <pc:docMk/>
            <pc:sldMk cId="3034432369" sldId="292"/>
            <ac:inkMk id="20" creationId="{B6DB6B0C-B7BF-448A-97E1-F5A83A1FDCF4}"/>
          </ac:inkMkLst>
        </pc:inkChg>
        <pc:inkChg chg="add del">
          <ac:chgData name="Viet Anh Nguyen" userId="b95f61ff061388d5" providerId="LiveId" clId="{24A680D2-1B1E-4097-BCEC-C24467318975}" dt="2022-02-23T06:26:33.476" v="1441"/>
          <ac:inkMkLst>
            <pc:docMk/>
            <pc:sldMk cId="3034432369" sldId="292"/>
            <ac:inkMk id="21" creationId="{E9B3FB2E-D567-49AD-A325-4E12B327EDF7}"/>
          </ac:inkMkLst>
        </pc:inkChg>
        <pc:inkChg chg="add del">
          <ac:chgData name="Viet Anh Nguyen" userId="b95f61ff061388d5" providerId="LiveId" clId="{24A680D2-1B1E-4097-BCEC-C24467318975}" dt="2022-02-23T06:26:33.476" v="1441"/>
          <ac:inkMkLst>
            <pc:docMk/>
            <pc:sldMk cId="3034432369" sldId="292"/>
            <ac:inkMk id="22" creationId="{D9762C67-5903-4628-BF87-813041805DA5}"/>
          </ac:inkMkLst>
        </pc:inkChg>
        <pc:inkChg chg="add">
          <ac:chgData name="Viet Anh Nguyen" userId="b95f61ff061388d5" providerId="LiveId" clId="{24A680D2-1B1E-4097-BCEC-C24467318975}" dt="2022-02-23T06:26:33.476" v="1441"/>
          <ac:inkMkLst>
            <pc:docMk/>
            <pc:sldMk cId="3034432369" sldId="292"/>
            <ac:inkMk id="23" creationId="{872CB8F7-E9F4-45A3-B680-2B9AB16AE3D9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4" creationId="{D147ABA3-059D-4AAF-A19E-74F8EE0315ED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5" creationId="{BAE7E264-490D-4367-A24F-E4461A33388C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6" creationId="{FC733309-1172-48ED-A768-45730DB2B4EC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7" creationId="{6C85A5ED-7AF6-48B8-9C9F-F6EAB95C11DC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8" creationId="{3E8B707B-DF37-4317-A278-850EBAA15CEC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29" creationId="{7443BB7B-BDF6-4CA6-8325-68EBAB9B674E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0" creationId="{EEF2EC19-D971-4633-BD59-9B59424F8654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1" creationId="{FDDA3E47-3944-41AE-85E8-B67F4E6A7175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2" creationId="{A602155A-BC9A-4AD2-832A-263373B4DCBB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3" creationId="{AB6C782F-8BC6-41C7-8660-3F52C7D17CDC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4" creationId="{CF8403C1-B2C4-41C2-B243-A4CD85B5147F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5" creationId="{29285D62-327A-4B31-8B34-E25FCFFC983A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6" creationId="{DB38F2F6-AD78-42FE-B4F1-A389804BB37A}"/>
          </ac:inkMkLst>
        </pc:inkChg>
        <pc:inkChg chg="add">
          <ac:chgData name="Viet Anh Nguyen" userId="b95f61ff061388d5" providerId="LiveId" clId="{24A680D2-1B1E-4097-BCEC-C24467318975}" dt="2022-02-23T06:26:38.527" v="1455" actId="9405"/>
          <ac:inkMkLst>
            <pc:docMk/>
            <pc:sldMk cId="3034432369" sldId="292"/>
            <ac:inkMk id="37" creationId="{FD2EEC28-5E7D-41A7-B807-9483AC6E0A43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8" creationId="{7DE5FB9F-AA1F-4A1D-A23C-2212B4049375}"/>
          </ac:inkMkLst>
        </pc:inkChg>
        <pc:inkChg chg="add del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39" creationId="{8D5071C4-953F-4630-AFBA-A27265DC65D1}"/>
          </ac:inkMkLst>
        </pc:inkChg>
        <pc:inkChg chg="add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40" creationId="{201A6B59-4DC6-4C9E-9954-8019A3DD0268}"/>
          </ac:inkMkLst>
        </pc:inkChg>
        <pc:inkChg chg="add">
          <ac:chgData name="Viet Anh Nguyen" userId="b95f61ff061388d5" providerId="LiveId" clId="{24A680D2-1B1E-4097-BCEC-C24467318975}" dt="2022-02-23T06:26:39.868" v="1458"/>
          <ac:inkMkLst>
            <pc:docMk/>
            <pc:sldMk cId="3034432369" sldId="292"/>
            <ac:inkMk id="41" creationId="{3A29B802-937F-41E8-AB83-8FD0873E6340}"/>
          </ac:inkMkLst>
        </pc:inkChg>
        <pc:inkChg chg="add del">
          <ac:chgData name="Viet Anh Nguyen" userId="b95f61ff061388d5" providerId="LiveId" clId="{24A680D2-1B1E-4097-BCEC-C24467318975}" dt="2022-02-23T06:26:43.107" v="1461"/>
          <ac:inkMkLst>
            <pc:docMk/>
            <pc:sldMk cId="3034432369" sldId="292"/>
            <ac:inkMk id="42" creationId="{F9B329DE-094E-4EEB-B5C9-F98F7FA24E0E}"/>
          </ac:inkMkLst>
        </pc:inkChg>
        <pc:inkChg chg="add del">
          <ac:chgData name="Viet Anh Nguyen" userId="b95f61ff061388d5" providerId="LiveId" clId="{24A680D2-1B1E-4097-BCEC-C24467318975}" dt="2022-02-23T06:26:43.107" v="1461"/>
          <ac:inkMkLst>
            <pc:docMk/>
            <pc:sldMk cId="3034432369" sldId="292"/>
            <ac:inkMk id="43" creationId="{8E3B8ACE-47A0-42D8-980B-FFCE09D0FA1C}"/>
          </ac:inkMkLst>
        </pc:inkChg>
        <pc:inkChg chg="add">
          <ac:chgData name="Viet Anh Nguyen" userId="b95f61ff061388d5" providerId="LiveId" clId="{24A680D2-1B1E-4097-BCEC-C24467318975}" dt="2022-02-23T06:26:43.107" v="1461"/>
          <ac:inkMkLst>
            <pc:docMk/>
            <pc:sldMk cId="3034432369" sldId="292"/>
            <ac:inkMk id="44" creationId="{5CEB6E3A-6462-408E-9CCC-FAC68C6CFBD5}"/>
          </ac:inkMkLst>
        </pc:inkChg>
        <pc:inkChg chg="add del">
          <ac:chgData name="Viet Anh Nguyen" userId="b95f61ff061388d5" providerId="LiveId" clId="{24A680D2-1B1E-4097-BCEC-C24467318975}" dt="2022-02-23T06:26:45.639" v="1466"/>
          <ac:inkMkLst>
            <pc:docMk/>
            <pc:sldMk cId="3034432369" sldId="292"/>
            <ac:inkMk id="45" creationId="{182AFC9C-7C80-4E74-8ABD-7DB306A6B53B}"/>
          </ac:inkMkLst>
        </pc:inkChg>
        <pc:inkChg chg="add del">
          <ac:chgData name="Viet Anh Nguyen" userId="b95f61ff061388d5" providerId="LiveId" clId="{24A680D2-1B1E-4097-BCEC-C24467318975}" dt="2022-02-23T06:26:45.639" v="1466"/>
          <ac:inkMkLst>
            <pc:docMk/>
            <pc:sldMk cId="3034432369" sldId="292"/>
            <ac:inkMk id="46" creationId="{D15D2216-DD3D-475E-B675-D7CACEA55BDF}"/>
          </ac:inkMkLst>
        </pc:inkChg>
        <pc:inkChg chg="add del">
          <ac:chgData name="Viet Anh Nguyen" userId="b95f61ff061388d5" providerId="LiveId" clId="{24A680D2-1B1E-4097-BCEC-C24467318975}" dt="2022-02-23T06:26:45.639" v="1466"/>
          <ac:inkMkLst>
            <pc:docMk/>
            <pc:sldMk cId="3034432369" sldId="292"/>
            <ac:inkMk id="47" creationId="{34DD7A2F-999D-4971-8665-F626B4A1F880}"/>
          </ac:inkMkLst>
        </pc:inkChg>
        <pc:inkChg chg="add del">
          <ac:chgData name="Viet Anh Nguyen" userId="b95f61ff061388d5" providerId="LiveId" clId="{24A680D2-1B1E-4097-BCEC-C24467318975}" dt="2022-02-23T06:26:45.639" v="1466"/>
          <ac:inkMkLst>
            <pc:docMk/>
            <pc:sldMk cId="3034432369" sldId="292"/>
            <ac:inkMk id="48" creationId="{D6845EC9-025D-4A83-BCB2-19209C11123B}"/>
          </ac:inkMkLst>
        </pc:inkChg>
        <pc:inkChg chg="add">
          <ac:chgData name="Viet Anh Nguyen" userId="b95f61ff061388d5" providerId="LiveId" clId="{24A680D2-1B1E-4097-BCEC-C24467318975}" dt="2022-02-23T06:26:45.639" v="1466"/>
          <ac:inkMkLst>
            <pc:docMk/>
            <pc:sldMk cId="3034432369" sldId="292"/>
            <ac:inkMk id="49" creationId="{35520EDD-9322-40B0-A9B5-4E4EC9CA37BC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0" creationId="{1BB63240-DFB0-426D-A9A6-D8D7D70EADC4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1" creationId="{44920BBE-F6A7-4376-BF65-3EA4BDF0700F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2" creationId="{9D22C9FC-349C-4385-9BF9-CE4B4301A09B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3" creationId="{FFEFE62F-477C-498C-892B-AB5CA1D24171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4" creationId="{EFFEAA2F-B165-49ED-8F42-281F70A1B346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5" creationId="{C25302CC-89F5-4293-849D-402541FE4A0A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6" creationId="{466CE1C6-A8E9-49C8-9EC9-352CA233D2ED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7" creationId="{C5D1F425-ED2B-4B8E-A525-636652BEAA76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8" creationId="{F09176B0-DAD0-445B-991D-95048C49FC12}"/>
          </ac:inkMkLst>
        </pc:inkChg>
        <pc:inkChg chg="add del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59" creationId="{B3DAACB9-EAF8-4C87-866E-D278CB402F93}"/>
          </ac:inkMkLst>
        </pc:inkChg>
        <pc:inkChg chg="add">
          <ac:chgData name="Viet Anh Nguyen" userId="b95f61ff061388d5" providerId="LiveId" clId="{24A680D2-1B1E-4097-BCEC-C24467318975}" dt="2022-02-23T06:26:49.377" v="1477"/>
          <ac:inkMkLst>
            <pc:docMk/>
            <pc:sldMk cId="3034432369" sldId="292"/>
            <ac:inkMk id="60" creationId="{8A9CE877-DD9D-4101-81EC-F416EAE4D4AB}"/>
          </ac:inkMkLst>
        </pc:inkChg>
        <pc:inkChg chg="add">
          <ac:chgData name="Viet Anh Nguyen" userId="b95f61ff061388d5" providerId="LiveId" clId="{24A680D2-1B1E-4097-BCEC-C24467318975}" dt="2022-02-23T06:26:49.601" v="1478" actId="9405"/>
          <ac:inkMkLst>
            <pc:docMk/>
            <pc:sldMk cId="3034432369" sldId="292"/>
            <ac:inkMk id="61" creationId="{A696E94A-65B1-4A39-87E3-974322EAE940}"/>
          </ac:inkMkLst>
        </pc:inkChg>
        <pc:inkChg chg="add">
          <ac:chgData name="Viet Anh Nguyen" userId="b95f61ff061388d5" providerId="LiveId" clId="{24A680D2-1B1E-4097-BCEC-C24467318975}" dt="2022-02-23T06:26:49.769" v="1479" actId="9405"/>
          <ac:inkMkLst>
            <pc:docMk/>
            <pc:sldMk cId="3034432369" sldId="292"/>
            <ac:inkMk id="62" creationId="{D283A730-FFE8-4F6D-B91C-A7B1B178C6DF}"/>
          </ac:inkMkLst>
        </pc:inkChg>
        <pc:inkChg chg="add del">
          <ac:chgData name="Viet Anh Nguyen" userId="b95f61ff061388d5" providerId="LiveId" clId="{24A680D2-1B1E-4097-BCEC-C24467318975}" dt="2022-02-23T06:26:51.546" v="1484"/>
          <ac:inkMkLst>
            <pc:docMk/>
            <pc:sldMk cId="3034432369" sldId="292"/>
            <ac:inkMk id="63" creationId="{4BF13B76-B63F-4ADA-88ED-F16D85683023}"/>
          </ac:inkMkLst>
        </pc:inkChg>
        <pc:inkChg chg="add del">
          <ac:chgData name="Viet Anh Nguyen" userId="b95f61ff061388d5" providerId="LiveId" clId="{24A680D2-1B1E-4097-BCEC-C24467318975}" dt="2022-02-23T06:26:51.546" v="1484"/>
          <ac:inkMkLst>
            <pc:docMk/>
            <pc:sldMk cId="3034432369" sldId="292"/>
            <ac:inkMk id="64" creationId="{CAD587E9-E3CD-42DC-918E-4D73D458281E}"/>
          </ac:inkMkLst>
        </pc:inkChg>
        <pc:inkChg chg="add del">
          <ac:chgData name="Viet Anh Nguyen" userId="b95f61ff061388d5" providerId="LiveId" clId="{24A680D2-1B1E-4097-BCEC-C24467318975}" dt="2022-02-23T06:26:51.546" v="1484"/>
          <ac:inkMkLst>
            <pc:docMk/>
            <pc:sldMk cId="3034432369" sldId="292"/>
            <ac:inkMk id="65" creationId="{7EC3138D-1C36-42BF-9470-3F48BFB72906}"/>
          </ac:inkMkLst>
        </pc:inkChg>
        <pc:inkChg chg="add del">
          <ac:chgData name="Viet Anh Nguyen" userId="b95f61ff061388d5" providerId="LiveId" clId="{24A680D2-1B1E-4097-BCEC-C24467318975}" dt="2022-02-23T06:26:51.546" v="1484"/>
          <ac:inkMkLst>
            <pc:docMk/>
            <pc:sldMk cId="3034432369" sldId="292"/>
            <ac:inkMk id="66" creationId="{4B672ECF-9701-4627-953D-115D4831B57F}"/>
          </ac:inkMkLst>
        </pc:inkChg>
        <pc:inkChg chg="add">
          <ac:chgData name="Viet Anh Nguyen" userId="b95f61ff061388d5" providerId="LiveId" clId="{24A680D2-1B1E-4097-BCEC-C24467318975}" dt="2022-02-23T06:26:51.546" v="1484"/>
          <ac:inkMkLst>
            <pc:docMk/>
            <pc:sldMk cId="3034432369" sldId="292"/>
            <ac:inkMk id="67" creationId="{D82264F1-F9B3-4E3F-94EC-CF235918658A}"/>
          </ac:inkMkLst>
        </pc:inkChg>
        <pc:inkChg chg="add del">
          <ac:chgData name="Viet Anh Nguyen" userId="b95f61ff061388d5" providerId="LiveId" clId="{24A680D2-1B1E-4097-BCEC-C24467318975}" dt="2022-02-23T06:26:52.518" v="1488"/>
          <ac:inkMkLst>
            <pc:docMk/>
            <pc:sldMk cId="3034432369" sldId="292"/>
            <ac:inkMk id="68" creationId="{FCFC5964-9A8B-4630-A632-17835FA3BC9A}"/>
          </ac:inkMkLst>
        </pc:inkChg>
        <pc:inkChg chg="add del">
          <ac:chgData name="Viet Anh Nguyen" userId="b95f61ff061388d5" providerId="LiveId" clId="{24A680D2-1B1E-4097-BCEC-C24467318975}" dt="2022-02-23T06:26:52.518" v="1488"/>
          <ac:inkMkLst>
            <pc:docMk/>
            <pc:sldMk cId="3034432369" sldId="292"/>
            <ac:inkMk id="69" creationId="{958FA0B0-BF04-4AD1-B2F1-A039FDB9B886}"/>
          </ac:inkMkLst>
        </pc:inkChg>
        <pc:inkChg chg="add del">
          <ac:chgData name="Viet Anh Nguyen" userId="b95f61ff061388d5" providerId="LiveId" clId="{24A680D2-1B1E-4097-BCEC-C24467318975}" dt="2022-02-23T06:26:52.518" v="1488"/>
          <ac:inkMkLst>
            <pc:docMk/>
            <pc:sldMk cId="3034432369" sldId="292"/>
            <ac:inkMk id="70" creationId="{D013AFBD-ABD6-47B1-8FB5-EDC3039F6C9F}"/>
          </ac:inkMkLst>
        </pc:inkChg>
        <pc:inkChg chg="add">
          <ac:chgData name="Viet Anh Nguyen" userId="b95f61ff061388d5" providerId="LiveId" clId="{24A680D2-1B1E-4097-BCEC-C24467318975}" dt="2022-02-23T06:26:52.518" v="1488"/>
          <ac:inkMkLst>
            <pc:docMk/>
            <pc:sldMk cId="3034432369" sldId="292"/>
            <ac:inkMk id="71" creationId="{54783A29-159E-433A-9AC9-FA0C83EA066F}"/>
          </ac:inkMkLst>
        </pc:inkChg>
        <pc:inkChg chg="add del">
          <ac:chgData name="Viet Anh Nguyen" userId="b95f61ff061388d5" providerId="LiveId" clId="{24A680D2-1B1E-4097-BCEC-C24467318975}" dt="2022-02-23T06:26:54.184" v="1493"/>
          <ac:inkMkLst>
            <pc:docMk/>
            <pc:sldMk cId="3034432369" sldId="292"/>
            <ac:inkMk id="72" creationId="{4AF586C6-A616-4C2A-AD0A-F05DDA224C4B}"/>
          </ac:inkMkLst>
        </pc:inkChg>
        <pc:inkChg chg="add del">
          <ac:chgData name="Viet Anh Nguyen" userId="b95f61ff061388d5" providerId="LiveId" clId="{24A680D2-1B1E-4097-BCEC-C24467318975}" dt="2022-02-23T06:26:54.184" v="1493"/>
          <ac:inkMkLst>
            <pc:docMk/>
            <pc:sldMk cId="3034432369" sldId="292"/>
            <ac:inkMk id="73" creationId="{9B981D5C-F18E-4203-B464-8E4958BD187A}"/>
          </ac:inkMkLst>
        </pc:inkChg>
        <pc:inkChg chg="add del">
          <ac:chgData name="Viet Anh Nguyen" userId="b95f61ff061388d5" providerId="LiveId" clId="{24A680D2-1B1E-4097-BCEC-C24467318975}" dt="2022-02-23T06:26:54.184" v="1493"/>
          <ac:inkMkLst>
            <pc:docMk/>
            <pc:sldMk cId="3034432369" sldId="292"/>
            <ac:inkMk id="74" creationId="{7054381B-B928-4DFC-9440-D442697DDD4B}"/>
          </ac:inkMkLst>
        </pc:inkChg>
        <pc:inkChg chg="add del">
          <ac:chgData name="Viet Anh Nguyen" userId="b95f61ff061388d5" providerId="LiveId" clId="{24A680D2-1B1E-4097-BCEC-C24467318975}" dt="2022-02-23T06:26:54.184" v="1493"/>
          <ac:inkMkLst>
            <pc:docMk/>
            <pc:sldMk cId="3034432369" sldId="292"/>
            <ac:inkMk id="75" creationId="{A162A6A2-1430-4998-B73E-1D0CA9675E16}"/>
          </ac:inkMkLst>
        </pc:inkChg>
        <pc:inkChg chg="add">
          <ac:chgData name="Viet Anh Nguyen" userId="b95f61ff061388d5" providerId="LiveId" clId="{24A680D2-1B1E-4097-BCEC-C24467318975}" dt="2022-02-23T06:26:54.184" v="1493"/>
          <ac:inkMkLst>
            <pc:docMk/>
            <pc:sldMk cId="3034432369" sldId="292"/>
            <ac:inkMk id="76" creationId="{A30B3D72-26A9-4872-B94C-564DF0D9AD6E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77" creationId="{3907E8B7-B08F-44CB-A121-FB4FAEE12064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78" creationId="{9477A152-46D1-4FAE-B376-19FC9B764563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79" creationId="{D5AF678D-929D-4FCB-A16D-512094A86CDA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80" creationId="{BF0FF6DB-7E02-49C9-8978-6E2BF9C4CF10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81" creationId="{4C81BF5A-BD11-43AD-A2D8-661BA47B22B6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82" creationId="{EE02773D-AC35-4B7A-B1C2-EDB967D36EB3}"/>
          </ac:inkMkLst>
        </pc:inkChg>
        <pc:inkChg chg="add del">
          <ac:chgData name="Viet Anh Nguyen" userId="b95f61ff061388d5" providerId="LiveId" clId="{24A680D2-1B1E-4097-BCEC-C24467318975}" dt="2022-02-23T06:27:05.961" v="1503"/>
          <ac:inkMkLst>
            <pc:docMk/>
            <pc:sldMk cId="3034432369" sldId="292"/>
            <ac:inkMk id="83" creationId="{A8341778-2BE1-45D9-8EB8-E37924B1BC77}"/>
          </ac:inkMkLst>
        </pc:inkChg>
        <pc:inkChg chg="add del">
          <ac:chgData name="Viet Anh Nguyen" userId="b95f61ff061388d5" providerId="LiveId" clId="{24A680D2-1B1E-4097-BCEC-C24467318975}" dt="2022-02-23T06:27:16.629" v="1506"/>
          <ac:inkMkLst>
            <pc:docMk/>
            <pc:sldMk cId="3034432369" sldId="292"/>
            <ac:inkMk id="84" creationId="{3C6EA28B-E18F-4202-BC85-C74422812715}"/>
          </ac:inkMkLst>
        </pc:inkChg>
        <pc:inkChg chg="add del">
          <ac:chgData name="Viet Anh Nguyen" userId="b95f61ff061388d5" providerId="LiveId" clId="{24A680D2-1B1E-4097-BCEC-C24467318975}" dt="2022-02-23T06:27:16.629" v="1506"/>
          <ac:inkMkLst>
            <pc:docMk/>
            <pc:sldMk cId="3034432369" sldId="292"/>
            <ac:inkMk id="85" creationId="{E992A101-DFB8-42A4-B023-35EC6A94DF57}"/>
          </ac:inkMkLst>
        </pc:inkChg>
        <pc:inkChg chg="add del mod">
          <ac:chgData name="Viet Anh Nguyen" userId="b95f61ff061388d5" providerId="LiveId" clId="{24A680D2-1B1E-4097-BCEC-C24467318975}" dt="2022-02-23T06:27:16.629" v="1506"/>
          <ac:inkMkLst>
            <pc:docMk/>
            <pc:sldMk cId="3034432369" sldId="292"/>
            <ac:inkMk id="86" creationId="{91394C39-BDEA-47F7-B584-D8CBEA3A3554}"/>
          </ac:inkMkLst>
        </pc:inkChg>
        <pc:inkChg chg="add del">
          <ac:chgData name="Viet Anh Nguyen" userId="b95f61ff061388d5" providerId="LiveId" clId="{24A680D2-1B1E-4097-BCEC-C24467318975}" dt="2022-02-23T06:27:16.629" v="1506"/>
          <ac:inkMkLst>
            <pc:docMk/>
            <pc:sldMk cId="3034432369" sldId="292"/>
            <ac:inkMk id="87" creationId="{2A57E4B0-CFC4-4E7B-86A0-E5CE73FA5C78}"/>
          </ac:inkMkLst>
        </pc:inkChg>
        <pc:inkChg chg="add">
          <ac:chgData name="Viet Anh Nguyen" userId="b95f61ff061388d5" providerId="LiveId" clId="{24A680D2-1B1E-4097-BCEC-C24467318975}" dt="2022-02-23T06:27:16.629" v="1506"/>
          <ac:inkMkLst>
            <pc:docMk/>
            <pc:sldMk cId="3034432369" sldId="292"/>
            <ac:inkMk id="88" creationId="{AA0CABC1-4304-41A3-9DC5-B9A198A704D8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89" creationId="{9949294D-CD6B-4661-A2C4-386531F7B959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0" creationId="{64BDF44F-72E3-4C12-84F5-75084EDF10E9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1" creationId="{D8557D01-9D6D-4ECA-AD93-CCF7FD97074F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2" creationId="{4105C74B-F0E7-49AE-9539-0E3AF3227D53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3" creationId="{272DD820-AF28-43AA-8AD9-EB181A4B7675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4" creationId="{410B506B-5412-4A05-9729-DDF11A43D50A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5" creationId="{084A6883-D49F-402F-9037-31FE04ED1209}"/>
          </ac:inkMkLst>
        </pc:inkChg>
        <pc:inkChg chg="add del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6" creationId="{607E3A62-2AB2-4533-BA46-74214F0407E4}"/>
          </ac:inkMkLst>
        </pc:inkChg>
        <pc:inkChg chg="add">
          <ac:chgData name="Viet Anh Nguyen" userId="b95f61ff061388d5" providerId="LiveId" clId="{24A680D2-1B1E-4097-BCEC-C24467318975}" dt="2022-02-23T06:27:20.252" v="1515"/>
          <ac:inkMkLst>
            <pc:docMk/>
            <pc:sldMk cId="3034432369" sldId="292"/>
            <ac:inkMk id="97" creationId="{5F75F51C-274F-445D-B70C-D389C5EF6150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98" creationId="{3B3CD136-09FA-4D17-8485-1E809EC5D95D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99" creationId="{1316858A-5DA7-46DB-B043-E05EF9610EFE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0" creationId="{A2224E21-A836-4351-8BC9-9001D57B5657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1" creationId="{C735AE63-6C1F-493F-8E9E-69FEA649A0D2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2" creationId="{2A987E7B-8CE4-46BE-84AE-FF7C4DD715A6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3" creationId="{110AC1A3-54A7-43D7-9BBE-EA085A35E731}"/>
          </ac:inkMkLst>
        </pc:inkChg>
        <pc:inkChg chg="add del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4" creationId="{6D86FFFE-61A0-449C-B0AC-6FA4552C1ABE}"/>
          </ac:inkMkLst>
        </pc:inkChg>
        <pc:inkChg chg="add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5" creationId="{CDB6EBD3-A54D-491D-B8E1-B9662C22ED33}"/>
          </ac:inkMkLst>
        </pc:inkChg>
        <pc:inkChg chg="add">
          <ac:chgData name="Viet Anh Nguyen" userId="b95f61ff061388d5" providerId="LiveId" clId="{24A680D2-1B1E-4097-BCEC-C24467318975}" dt="2022-02-23T06:27:32.343" v="1523"/>
          <ac:inkMkLst>
            <pc:docMk/>
            <pc:sldMk cId="3034432369" sldId="292"/>
            <ac:inkMk id="106" creationId="{7F851B73-042E-4FAD-8CC8-A0FAC48E63B3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07" creationId="{D34EEB71-1A7F-4E2C-BF9B-93C30226B7B4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08" creationId="{E00872C6-A518-4296-AD96-DE6581967F10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09" creationId="{EE267EDE-4289-4AA4-BF8B-D75E85710759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0" creationId="{D3DB58C4-611C-497F-94C3-B778A39331D6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1" creationId="{99068A45-1639-406B-9C89-03AF20139A60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2" creationId="{A1BC9BCC-DFA6-47E1-8BB1-1EB599C998C5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3" creationId="{9123B765-5251-481E-AFA9-75B1D37D41F4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4" creationId="{3BAF801E-D568-4A5D-8877-145618FD0D1D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5" creationId="{1566D9B2-7CDB-49AC-A4FF-F1270DAED944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6" creationId="{499E357D-3DE5-47E2-BCE1-A043EEC509FF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7" creationId="{5B4488D3-9977-4A9F-B867-92B5E5C83988}"/>
          </ac:inkMkLst>
        </pc:inkChg>
        <pc:inkChg chg="add del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8" creationId="{A5E6CF33-F50F-4583-BA6E-4F0935AAF289}"/>
          </ac:inkMkLst>
        </pc:inkChg>
        <pc:inkChg chg="add">
          <ac:chgData name="Viet Anh Nguyen" userId="b95f61ff061388d5" providerId="LiveId" clId="{24A680D2-1B1E-4097-BCEC-C24467318975}" dt="2022-02-23T06:27:38.561" v="1536"/>
          <ac:inkMkLst>
            <pc:docMk/>
            <pc:sldMk cId="3034432369" sldId="292"/>
            <ac:inkMk id="119" creationId="{41E39503-48DD-42FF-B42B-61CDC359885F}"/>
          </ac:inkMkLst>
        </pc:inkChg>
        <pc:inkChg chg="add del">
          <ac:chgData name="Viet Anh Nguyen" userId="b95f61ff061388d5" providerId="LiveId" clId="{24A680D2-1B1E-4097-BCEC-C24467318975}" dt="2022-02-23T06:27:39.758" v="1539"/>
          <ac:inkMkLst>
            <pc:docMk/>
            <pc:sldMk cId="3034432369" sldId="292"/>
            <ac:inkMk id="120" creationId="{4BE14CF4-AACF-4BB4-9C96-40B4CC557590}"/>
          </ac:inkMkLst>
        </pc:inkChg>
        <pc:inkChg chg="add del">
          <ac:chgData name="Viet Anh Nguyen" userId="b95f61ff061388d5" providerId="LiveId" clId="{24A680D2-1B1E-4097-BCEC-C24467318975}" dt="2022-02-23T06:27:39.758" v="1539"/>
          <ac:inkMkLst>
            <pc:docMk/>
            <pc:sldMk cId="3034432369" sldId="292"/>
            <ac:inkMk id="121" creationId="{DFC0A732-94A8-410B-A658-5AF01C0E8437}"/>
          </ac:inkMkLst>
        </pc:inkChg>
        <pc:inkChg chg="add">
          <ac:chgData name="Viet Anh Nguyen" userId="b95f61ff061388d5" providerId="LiveId" clId="{24A680D2-1B1E-4097-BCEC-C24467318975}" dt="2022-02-23T06:27:39.758" v="1539"/>
          <ac:inkMkLst>
            <pc:docMk/>
            <pc:sldMk cId="3034432369" sldId="292"/>
            <ac:inkMk id="122" creationId="{FB33C104-66CC-4316-8C26-52A68A475C13}"/>
          </ac:inkMkLst>
        </pc:inkChg>
        <pc:inkChg chg="add del">
          <ac:chgData name="Viet Anh Nguyen" userId="b95f61ff061388d5" providerId="LiveId" clId="{24A680D2-1B1E-4097-BCEC-C24467318975}" dt="2022-02-23T06:27:45.999" v="1542"/>
          <ac:inkMkLst>
            <pc:docMk/>
            <pc:sldMk cId="3034432369" sldId="292"/>
            <ac:inkMk id="123" creationId="{8A37AA2C-F9DB-48D1-8261-BE4824AFE3F2}"/>
          </ac:inkMkLst>
        </pc:inkChg>
        <pc:inkChg chg="add del">
          <ac:chgData name="Viet Anh Nguyen" userId="b95f61ff061388d5" providerId="LiveId" clId="{24A680D2-1B1E-4097-BCEC-C24467318975}" dt="2022-02-23T06:27:45.999" v="1542"/>
          <ac:inkMkLst>
            <pc:docMk/>
            <pc:sldMk cId="3034432369" sldId="292"/>
            <ac:inkMk id="124" creationId="{E496E37E-B624-45F8-A23E-F77FFDF5A385}"/>
          </ac:inkMkLst>
        </pc:inkChg>
        <pc:inkChg chg="add">
          <ac:chgData name="Viet Anh Nguyen" userId="b95f61ff061388d5" providerId="LiveId" clId="{24A680D2-1B1E-4097-BCEC-C24467318975}" dt="2022-02-23T06:27:45.999" v="1542"/>
          <ac:inkMkLst>
            <pc:docMk/>
            <pc:sldMk cId="3034432369" sldId="292"/>
            <ac:inkMk id="125" creationId="{E38573B2-8BD5-48F9-B635-E5BE819E5BCE}"/>
          </ac:inkMkLst>
        </pc:inkChg>
        <pc:inkChg chg="add del">
          <ac:chgData name="Viet Anh Nguyen" userId="b95f61ff061388d5" providerId="LiveId" clId="{24A680D2-1B1E-4097-BCEC-C24467318975}" dt="2022-02-23T06:27:48.614" v="1545"/>
          <ac:inkMkLst>
            <pc:docMk/>
            <pc:sldMk cId="3034432369" sldId="292"/>
            <ac:inkMk id="126" creationId="{2308E047-9EB9-4246-953C-37C9517BFC57}"/>
          </ac:inkMkLst>
        </pc:inkChg>
        <pc:inkChg chg="add del">
          <ac:chgData name="Viet Anh Nguyen" userId="b95f61ff061388d5" providerId="LiveId" clId="{24A680D2-1B1E-4097-BCEC-C24467318975}" dt="2022-02-23T06:27:48.614" v="1545"/>
          <ac:inkMkLst>
            <pc:docMk/>
            <pc:sldMk cId="3034432369" sldId="292"/>
            <ac:inkMk id="127" creationId="{05181890-119A-4136-BB7C-167EDB7295D5}"/>
          </ac:inkMkLst>
        </pc:inkChg>
        <pc:inkChg chg="add">
          <ac:chgData name="Viet Anh Nguyen" userId="b95f61ff061388d5" providerId="LiveId" clId="{24A680D2-1B1E-4097-BCEC-C24467318975}" dt="2022-02-23T06:27:48.614" v="1545"/>
          <ac:inkMkLst>
            <pc:docMk/>
            <pc:sldMk cId="3034432369" sldId="292"/>
            <ac:inkMk id="128" creationId="{C1DDE618-FE72-491D-B7CF-61C2529CEDA7}"/>
          </ac:inkMkLst>
        </pc:inkChg>
        <pc:inkChg chg="add del">
          <ac:chgData name="Viet Anh Nguyen" userId="b95f61ff061388d5" providerId="LiveId" clId="{24A680D2-1B1E-4097-BCEC-C24467318975}" dt="2022-02-23T06:27:51.587" v="1550"/>
          <ac:inkMkLst>
            <pc:docMk/>
            <pc:sldMk cId="3034432369" sldId="292"/>
            <ac:inkMk id="129" creationId="{574EB956-4406-43FD-B2D5-359159660218}"/>
          </ac:inkMkLst>
        </pc:inkChg>
        <pc:inkChg chg="add del">
          <ac:chgData name="Viet Anh Nguyen" userId="b95f61ff061388d5" providerId="LiveId" clId="{24A680D2-1B1E-4097-BCEC-C24467318975}" dt="2022-02-23T06:27:51.587" v="1550"/>
          <ac:inkMkLst>
            <pc:docMk/>
            <pc:sldMk cId="3034432369" sldId="292"/>
            <ac:inkMk id="130" creationId="{2E51E73E-0B0A-4C7B-8B74-AA4C5E1E14E1}"/>
          </ac:inkMkLst>
        </pc:inkChg>
        <pc:inkChg chg="add del">
          <ac:chgData name="Viet Anh Nguyen" userId="b95f61ff061388d5" providerId="LiveId" clId="{24A680D2-1B1E-4097-BCEC-C24467318975}" dt="2022-02-23T06:27:51.587" v="1550"/>
          <ac:inkMkLst>
            <pc:docMk/>
            <pc:sldMk cId="3034432369" sldId="292"/>
            <ac:inkMk id="131" creationId="{A1F9EF75-5C89-4498-A585-5978730F85E9}"/>
          </ac:inkMkLst>
        </pc:inkChg>
        <pc:inkChg chg="add del">
          <ac:chgData name="Viet Anh Nguyen" userId="b95f61ff061388d5" providerId="LiveId" clId="{24A680D2-1B1E-4097-BCEC-C24467318975}" dt="2022-02-23T06:27:51.587" v="1550"/>
          <ac:inkMkLst>
            <pc:docMk/>
            <pc:sldMk cId="3034432369" sldId="292"/>
            <ac:inkMk id="132" creationId="{944459BD-E0A6-401F-A92A-2F1FF8709518}"/>
          </ac:inkMkLst>
        </pc:inkChg>
        <pc:inkChg chg="add">
          <ac:chgData name="Viet Anh Nguyen" userId="b95f61ff061388d5" providerId="LiveId" clId="{24A680D2-1B1E-4097-BCEC-C24467318975}" dt="2022-02-23T06:27:51.587" v="1550"/>
          <ac:inkMkLst>
            <pc:docMk/>
            <pc:sldMk cId="3034432369" sldId="292"/>
            <ac:inkMk id="133" creationId="{A508E271-8598-41E3-A024-DF7B99B6219B}"/>
          </ac:inkMkLst>
        </pc:inkChg>
        <pc:inkChg chg="add del">
          <ac:chgData name="Viet Anh Nguyen" userId="b95f61ff061388d5" providerId="LiveId" clId="{24A680D2-1B1E-4097-BCEC-C24467318975}" dt="2022-02-23T06:27:54.368" v="1555"/>
          <ac:inkMkLst>
            <pc:docMk/>
            <pc:sldMk cId="3034432369" sldId="292"/>
            <ac:inkMk id="134" creationId="{53341831-2A3B-4FA2-979A-F52D7A7F5337}"/>
          </ac:inkMkLst>
        </pc:inkChg>
        <pc:inkChg chg="add del">
          <ac:chgData name="Viet Anh Nguyen" userId="b95f61ff061388d5" providerId="LiveId" clId="{24A680D2-1B1E-4097-BCEC-C24467318975}" dt="2022-02-23T06:27:54.368" v="1555"/>
          <ac:inkMkLst>
            <pc:docMk/>
            <pc:sldMk cId="3034432369" sldId="292"/>
            <ac:inkMk id="135" creationId="{D2ED62C2-E9C8-4AE9-965E-86C822F97163}"/>
          </ac:inkMkLst>
        </pc:inkChg>
        <pc:inkChg chg="add del">
          <ac:chgData name="Viet Anh Nguyen" userId="b95f61ff061388d5" providerId="LiveId" clId="{24A680D2-1B1E-4097-BCEC-C24467318975}" dt="2022-02-23T06:27:54.368" v="1555"/>
          <ac:inkMkLst>
            <pc:docMk/>
            <pc:sldMk cId="3034432369" sldId="292"/>
            <ac:inkMk id="136" creationId="{05E16A64-E104-48F5-B076-B1682E9BEEBA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37" creationId="{ADD1DF80-A59B-4C3A-9763-D34473B1A59A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38" creationId="{8467DE5F-11F1-4037-8BC5-BA51C97B2D0A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39" creationId="{ADC1C2AE-E712-4906-8831-8C22BB9E7B70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0" creationId="{2A30FC54-E968-40A8-9783-6066AD54F292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1" creationId="{DA55ECB9-2569-423F-8CFA-BDB41812BF5D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2" creationId="{C4021831-AE86-4A86-A7DB-6CC891523927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3" creationId="{05D2A8D5-2018-46A1-B8C5-932F24D58079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4" creationId="{DDDDAB69-A7F3-47A3-8599-D58C159E25B9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5" creationId="{F889EC79-92D6-4432-9EC7-81D38D1D8489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6" creationId="{C36D58E3-460F-4E60-90CA-24798664BDE0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7" creationId="{77222855-F2FF-49ED-ABCD-840B40C07F2B}"/>
          </ac:inkMkLst>
        </pc:inkChg>
        <pc:inkChg chg="add del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8" creationId="{DEA84535-33A8-4C37-B006-DE213843B9DA}"/>
          </ac:inkMkLst>
        </pc:inkChg>
        <pc:inkChg chg="add">
          <ac:chgData name="Viet Anh Nguyen" userId="b95f61ff061388d5" providerId="LiveId" clId="{24A680D2-1B1E-4097-BCEC-C24467318975}" dt="2022-02-23T06:27:58.456" v="1566"/>
          <ac:inkMkLst>
            <pc:docMk/>
            <pc:sldMk cId="3034432369" sldId="292"/>
            <ac:inkMk id="149" creationId="{230C5FA8-2A42-4C45-A3D6-7EABAAC37B10}"/>
          </ac:inkMkLst>
        </pc:inkChg>
        <pc:inkChg chg="add del">
          <ac:chgData name="Viet Anh Nguyen" userId="b95f61ff061388d5" providerId="LiveId" clId="{24A680D2-1B1E-4097-BCEC-C24467318975}" dt="2022-02-23T06:28:01.669" v="1569"/>
          <ac:inkMkLst>
            <pc:docMk/>
            <pc:sldMk cId="3034432369" sldId="292"/>
            <ac:inkMk id="150" creationId="{1654CA05-7B1B-4525-AFE0-9249CC7E21D0}"/>
          </ac:inkMkLst>
        </pc:inkChg>
        <pc:inkChg chg="add del">
          <ac:chgData name="Viet Anh Nguyen" userId="b95f61ff061388d5" providerId="LiveId" clId="{24A680D2-1B1E-4097-BCEC-C24467318975}" dt="2022-02-23T06:28:01.669" v="1569"/>
          <ac:inkMkLst>
            <pc:docMk/>
            <pc:sldMk cId="3034432369" sldId="292"/>
            <ac:inkMk id="151" creationId="{46A4A8CC-D595-49D4-8039-A447E04EF598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2" creationId="{43C53593-C3C2-4AA7-93C6-9EF9B6D7B029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3" creationId="{13EFE075-C063-4EC5-996E-DC963C7FB333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4" creationId="{F40F9704-8106-43DE-AF5E-93120A890F1E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5" creationId="{CE341E37-039B-4889-B321-D77777F1848C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6" creationId="{3782ABA2-6CC0-450F-AFF8-F9E859995F66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7" creationId="{B3CCDBC2-6BCC-42C0-852B-893A18D53AA6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8" creationId="{CA2F3118-F8CF-444E-A4AD-5359C67433DB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59" creationId="{C1EBA191-2D82-47C7-ACD1-B7DEAC7FD358}"/>
          </ac:inkMkLst>
        </pc:inkChg>
        <pc:inkChg chg="add del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60" creationId="{838A6A04-6317-448D-9F98-E22C1C04D6D9}"/>
          </ac:inkMkLst>
        </pc:inkChg>
        <pc:inkChg chg="add">
          <ac:chgData name="Viet Anh Nguyen" userId="b95f61ff061388d5" providerId="LiveId" clId="{24A680D2-1B1E-4097-BCEC-C24467318975}" dt="2022-02-23T06:28:05.024" v="1578"/>
          <ac:inkMkLst>
            <pc:docMk/>
            <pc:sldMk cId="3034432369" sldId="292"/>
            <ac:inkMk id="161" creationId="{0461D376-311A-4816-9C5B-E5BB10DBB063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2" creationId="{AEA5EA6E-43EA-489A-8045-069810023815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3" creationId="{0F27800C-9239-4744-B0A0-C60904734134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4" creationId="{0CDEE266-01FB-4046-B0CA-59D6CD384B42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5" creationId="{8842DDDD-71AD-45F0-857B-66460FB84B9D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6" creationId="{86C68E41-E470-4549-BCE0-15309215C1D8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7" creationId="{0BF025F7-38C7-40C7-8E46-3D6A7DCC429B}"/>
          </ac:inkMkLst>
        </pc:inkChg>
        <pc:inkChg chg="add del">
          <ac:chgData name="Viet Anh Nguyen" userId="b95f61ff061388d5" providerId="LiveId" clId="{24A680D2-1B1E-4097-BCEC-C24467318975}" dt="2022-02-23T06:28:08.921" v="1586"/>
          <ac:inkMkLst>
            <pc:docMk/>
            <pc:sldMk cId="3034432369" sldId="292"/>
            <ac:inkMk id="168" creationId="{12FAAD02-4E2B-4583-BD62-467BE016DBE5}"/>
          </ac:inkMkLst>
        </pc:inkChg>
        <pc:inkChg chg="add del">
          <ac:chgData name="Viet Anh Nguyen" userId="b95f61ff061388d5" providerId="LiveId" clId="{24A680D2-1B1E-4097-BCEC-C24467318975}" dt="2022-02-23T06:28:24.540" v="1591"/>
          <ac:inkMkLst>
            <pc:docMk/>
            <pc:sldMk cId="3034432369" sldId="292"/>
            <ac:inkMk id="169" creationId="{1F1463C5-0E0A-455C-81C0-CFFDCB24B90D}"/>
          </ac:inkMkLst>
        </pc:inkChg>
        <pc:inkChg chg="add del">
          <ac:chgData name="Viet Anh Nguyen" userId="b95f61ff061388d5" providerId="LiveId" clId="{24A680D2-1B1E-4097-BCEC-C24467318975}" dt="2022-02-23T06:28:13.492" v="1590"/>
          <ac:inkMkLst>
            <pc:docMk/>
            <pc:sldMk cId="3034432369" sldId="292"/>
            <ac:inkMk id="170" creationId="{8DAFE57C-71B4-47B9-BD34-9D5135DAD304}"/>
          </ac:inkMkLst>
        </pc:inkChg>
        <pc:inkChg chg="add del">
          <ac:chgData name="Viet Anh Nguyen" userId="b95f61ff061388d5" providerId="LiveId" clId="{24A680D2-1B1E-4097-BCEC-C24467318975}" dt="2022-02-23T06:28:13.492" v="1590"/>
          <ac:inkMkLst>
            <pc:docMk/>
            <pc:sldMk cId="3034432369" sldId="292"/>
            <ac:inkMk id="171" creationId="{BC8C3139-634A-4309-BA2B-1248CF3C250F}"/>
          </ac:inkMkLst>
        </pc:inkChg>
        <pc:inkChg chg="add del">
          <ac:chgData name="Viet Anh Nguyen" userId="b95f61ff061388d5" providerId="LiveId" clId="{24A680D2-1B1E-4097-BCEC-C24467318975}" dt="2022-02-23T06:28:13.492" v="1590"/>
          <ac:inkMkLst>
            <pc:docMk/>
            <pc:sldMk cId="3034432369" sldId="292"/>
            <ac:inkMk id="172" creationId="{602F9088-91C7-4BDC-8CE8-FE6601ACACEF}"/>
          </ac:inkMkLst>
        </pc:inkChg>
        <pc:inkChg chg="add del">
          <ac:chgData name="Viet Anh Nguyen" userId="b95f61ff061388d5" providerId="LiveId" clId="{24A680D2-1B1E-4097-BCEC-C24467318975}" dt="2022-02-23T06:28:24.540" v="1592"/>
          <ac:inkMkLst>
            <pc:docMk/>
            <pc:sldMk cId="3034432369" sldId="292"/>
            <ac:inkMk id="173" creationId="{30B36FC8-365F-43C3-96B0-681DFA8AABCF}"/>
          </ac:inkMkLst>
        </pc:inkChg>
        <pc:inkChg chg="add del">
          <ac:chgData name="Viet Anh Nguyen" userId="b95f61ff061388d5" providerId="LiveId" clId="{24A680D2-1B1E-4097-BCEC-C24467318975}" dt="2022-02-23T06:28:29.149" v="1596"/>
          <ac:inkMkLst>
            <pc:docMk/>
            <pc:sldMk cId="3034432369" sldId="292"/>
            <ac:inkMk id="174" creationId="{7DEA7D81-8978-4E65-95DE-4506EEE73C62}"/>
          </ac:inkMkLst>
        </pc:inkChg>
        <pc:inkChg chg="add del">
          <ac:chgData name="Viet Anh Nguyen" userId="b95f61ff061388d5" providerId="LiveId" clId="{24A680D2-1B1E-4097-BCEC-C24467318975}" dt="2022-02-23T06:28:29.149" v="1596"/>
          <ac:inkMkLst>
            <pc:docMk/>
            <pc:sldMk cId="3034432369" sldId="292"/>
            <ac:inkMk id="175" creationId="{F335C574-7A46-473D-AC82-2812B5F779D5}"/>
          </ac:inkMkLst>
        </pc:inkChg>
        <pc:inkChg chg="add del">
          <ac:chgData name="Viet Anh Nguyen" userId="b95f61ff061388d5" providerId="LiveId" clId="{24A680D2-1B1E-4097-BCEC-C24467318975}" dt="2022-02-23T06:28:29.149" v="1596"/>
          <ac:inkMkLst>
            <pc:docMk/>
            <pc:sldMk cId="3034432369" sldId="292"/>
            <ac:inkMk id="176" creationId="{F39A528F-10CA-4302-95BE-5D4DC1048193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77" creationId="{CEA386DD-C938-4189-91A5-ACB978955DBE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78" creationId="{CEA10331-1772-4A6F-8547-AFA389383E39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79" creationId="{29AA8EED-B863-4E3C-993E-DDAAF0090572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0" creationId="{724CD7D0-86B3-43A5-8BC6-72E692E10222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1" creationId="{16E6E34C-EB87-401A-940A-9EAB725B8F1C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2" creationId="{975285C5-1D8A-41DE-A434-DE80380B8EBE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3" creationId="{8A282999-7A0C-425C-A9C9-010F63024C1D}"/>
          </ac:inkMkLst>
        </pc:inkChg>
        <pc:inkChg chg="add del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4" creationId="{21216C4E-67E6-4D30-9C5F-54DED39D51C5}"/>
          </ac:inkMkLst>
        </pc:inkChg>
        <pc:inkChg chg="add">
          <ac:chgData name="Viet Anh Nguyen" userId="b95f61ff061388d5" providerId="LiveId" clId="{24A680D2-1B1E-4097-BCEC-C24467318975}" dt="2022-02-23T06:28:33.833" v="1603"/>
          <ac:inkMkLst>
            <pc:docMk/>
            <pc:sldMk cId="3034432369" sldId="292"/>
            <ac:inkMk id="185" creationId="{A9C61003-CBF6-400A-8EDA-370236D1C008}"/>
          </ac:inkMkLst>
        </pc:inkChg>
        <pc:inkChg chg="add del">
          <ac:chgData name="Viet Anh Nguyen" userId="b95f61ff061388d5" providerId="LiveId" clId="{24A680D2-1B1E-4097-BCEC-C24467318975}" dt="2022-02-23T06:28:35.259" v="1606"/>
          <ac:inkMkLst>
            <pc:docMk/>
            <pc:sldMk cId="3034432369" sldId="292"/>
            <ac:inkMk id="186" creationId="{970F5F20-70C2-4E96-9462-D7DC1873CA98}"/>
          </ac:inkMkLst>
        </pc:inkChg>
        <pc:inkChg chg="add del">
          <ac:chgData name="Viet Anh Nguyen" userId="b95f61ff061388d5" providerId="LiveId" clId="{24A680D2-1B1E-4097-BCEC-C24467318975}" dt="2022-02-23T06:28:35.259" v="1606"/>
          <ac:inkMkLst>
            <pc:docMk/>
            <pc:sldMk cId="3034432369" sldId="292"/>
            <ac:inkMk id="187" creationId="{7E4DD5F0-DBB8-41F9-A611-0C93DD8BAC43}"/>
          </ac:inkMkLst>
        </pc:inkChg>
        <pc:inkChg chg="add">
          <ac:chgData name="Viet Anh Nguyen" userId="b95f61ff061388d5" providerId="LiveId" clId="{24A680D2-1B1E-4097-BCEC-C24467318975}" dt="2022-02-23T06:28:35.259" v="1606"/>
          <ac:inkMkLst>
            <pc:docMk/>
            <pc:sldMk cId="3034432369" sldId="292"/>
            <ac:inkMk id="188" creationId="{5E234CDB-2E02-4AD0-BBAD-D9D0C1818842}"/>
          </ac:inkMkLst>
        </pc:inkChg>
        <pc:inkChg chg="add">
          <ac:chgData name="Viet Anh Nguyen" userId="b95f61ff061388d5" providerId="LiveId" clId="{24A680D2-1B1E-4097-BCEC-C24467318975}" dt="2022-02-23T06:28:36.851" v="1607" actId="9405"/>
          <ac:inkMkLst>
            <pc:docMk/>
            <pc:sldMk cId="3034432369" sldId="292"/>
            <ac:inkMk id="189" creationId="{20BD703D-8759-4748-8714-52C77F707CAD}"/>
          </ac:inkMkLst>
        </pc:inkChg>
        <pc:inkChg chg="add del">
          <ac:chgData name="Viet Anh Nguyen" userId="b95f61ff061388d5" providerId="LiveId" clId="{24A680D2-1B1E-4097-BCEC-C24467318975}" dt="2022-02-23T06:28:38.298" v="1610"/>
          <ac:inkMkLst>
            <pc:docMk/>
            <pc:sldMk cId="3034432369" sldId="292"/>
            <ac:inkMk id="190" creationId="{598D3BE1-F22C-44D6-890F-57549294D2B0}"/>
          </ac:inkMkLst>
        </pc:inkChg>
        <pc:inkChg chg="add del">
          <ac:chgData name="Viet Anh Nguyen" userId="b95f61ff061388d5" providerId="LiveId" clId="{24A680D2-1B1E-4097-BCEC-C24467318975}" dt="2022-02-23T06:28:38.298" v="1610"/>
          <ac:inkMkLst>
            <pc:docMk/>
            <pc:sldMk cId="3034432369" sldId="292"/>
            <ac:inkMk id="191" creationId="{5F088A3B-065F-4112-8D5A-AA401F78CDD8}"/>
          </ac:inkMkLst>
        </pc:inkChg>
        <pc:inkChg chg="add">
          <ac:chgData name="Viet Anh Nguyen" userId="b95f61ff061388d5" providerId="LiveId" clId="{24A680D2-1B1E-4097-BCEC-C24467318975}" dt="2022-02-23T06:28:38.298" v="1610"/>
          <ac:inkMkLst>
            <pc:docMk/>
            <pc:sldMk cId="3034432369" sldId="292"/>
            <ac:inkMk id="192" creationId="{AEC4925E-817F-4EE2-B2DE-A49DE3242A89}"/>
          </ac:inkMkLst>
        </pc:inkChg>
        <pc:inkChg chg="add del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3" creationId="{8E73387E-3BA5-4651-BB09-AA1F22133874}"/>
          </ac:inkMkLst>
        </pc:inkChg>
        <pc:inkChg chg="add del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4" creationId="{F905C85A-4852-42A0-A365-C6ACB7512042}"/>
          </ac:inkMkLst>
        </pc:inkChg>
        <pc:inkChg chg="add del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5" creationId="{4C7631F8-AB7A-46EF-A442-3F40A11DFAA9}"/>
          </ac:inkMkLst>
        </pc:inkChg>
        <pc:inkChg chg="add del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6" creationId="{B475C853-E24A-4B88-A156-3D1137D3EE5F}"/>
          </ac:inkMkLst>
        </pc:inkChg>
        <pc:inkChg chg="add del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7" creationId="{6617ECF9-A8E3-44A8-8CB4-27BED94BB918}"/>
          </ac:inkMkLst>
        </pc:inkChg>
        <pc:inkChg chg="add">
          <ac:chgData name="Viet Anh Nguyen" userId="b95f61ff061388d5" providerId="LiveId" clId="{24A680D2-1B1E-4097-BCEC-C24467318975}" dt="2022-02-23T06:28:45.201" v="1616"/>
          <ac:inkMkLst>
            <pc:docMk/>
            <pc:sldMk cId="3034432369" sldId="292"/>
            <ac:inkMk id="198" creationId="{9B6001A0-FE0E-4994-9EB2-81AD94BDE281}"/>
          </ac:inkMkLst>
        </pc:inkChg>
      </pc:sldChg>
      <pc:sldChg chg="addSp delSp new mod">
        <pc:chgData name="Viet Anh Nguyen" userId="b95f61ff061388d5" providerId="LiveId" clId="{24A680D2-1B1E-4097-BCEC-C24467318975}" dt="2022-02-23T06:29:45.268" v="1669"/>
        <pc:sldMkLst>
          <pc:docMk/>
          <pc:sldMk cId="2675968589" sldId="293"/>
        </pc:sldMkLst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2" creationId="{54870AD6-0B17-49FE-9EA7-12B8CD098651}"/>
          </ac:inkMkLst>
        </pc:inkChg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3" creationId="{B30B206C-D00B-45A0-97F0-926D4CF09A70}"/>
          </ac:inkMkLst>
        </pc:inkChg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4" creationId="{9F1A9736-00AE-4DDD-BE95-365BA5B23AF2}"/>
          </ac:inkMkLst>
        </pc:inkChg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5" creationId="{01E1D842-95A6-4DE0-AB3D-0FCD7DF97665}"/>
          </ac:inkMkLst>
        </pc:inkChg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6" creationId="{AEEB2E17-5D86-4995-A07C-7C5BD0339E23}"/>
          </ac:inkMkLst>
        </pc:inkChg>
        <pc:inkChg chg="add del">
          <ac:chgData name="Viet Anh Nguyen" userId="b95f61ff061388d5" providerId="LiveId" clId="{24A680D2-1B1E-4097-BCEC-C24467318975}" dt="2022-02-23T06:28:59.402" v="1624"/>
          <ac:inkMkLst>
            <pc:docMk/>
            <pc:sldMk cId="2675968589" sldId="293"/>
            <ac:inkMk id="7" creationId="{918895B1-2C30-49DF-9791-CC066C0957E1}"/>
          </ac:inkMkLst>
        </pc:inkChg>
        <pc:inkChg chg="add del">
          <ac:chgData name="Viet Anh Nguyen" userId="b95f61ff061388d5" providerId="LiveId" clId="{24A680D2-1B1E-4097-BCEC-C24467318975}" dt="2022-02-23T06:29:00.646" v="1626"/>
          <ac:inkMkLst>
            <pc:docMk/>
            <pc:sldMk cId="2675968589" sldId="293"/>
            <ac:inkMk id="8" creationId="{738F01E2-AE47-4CB6-AAB8-B80425BAB54A}"/>
          </ac:inkMkLst>
        </pc:inkChg>
        <pc:inkChg chg="add del">
          <ac:chgData name="Viet Anh Nguyen" userId="b95f61ff061388d5" providerId="LiveId" clId="{24A680D2-1B1E-4097-BCEC-C24467318975}" dt="2022-02-23T06:29:00.646" v="1626"/>
          <ac:inkMkLst>
            <pc:docMk/>
            <pc:sldMk cId="2675968589" sldId="293"/>
            <ac:inkMk id="9" creationId="{D86E2D1A-C5B5-4A3C-88A9-EAF4DAE6D00F}"/>
          </ac:inkMkLst>
        </pc:inkChg>
        <pc:inkChg chg="add del">
          <ac:chgData name="Viet Anh Nguyen" userId="b95f61ff061388d5" providerId="LiveId" clId="{24A680D2-1B1E-4097-BCEC-C24467318975}" dt="2022-02-23T06:29:08.375" v="1628"/>
          <ac:inkMkLst>
            <pc:docMk/>
            <pc:sldMk cId="2675968589" sldId="293"/>
            <ac:inkMk id="10" creationId="{0A3D0016-5CB1-45E4-9DB1-C258E2E60C63}"/>
          </ac:inkMkLst>
        </pc:inkChg>
        <pc:inkChg chg="add del">
          <ac:chgData name="Viet Anh Nguyen" userId="b95f61ff061388d5" providerId="LiveId" clId="{24A680D2-1B1E-4097-BCEC-C24467318975}" dt="2022-02-23T06:29:08.375" v="1628"/>
          <ac:inkMkLst>
            <pc:docMk/>
            <pc:sldMk cId="2675968589" sldId="293"/>
            <ac:inkMk id="11" creationId="{76699B34-DB3A-4A23-90BF-9370096520C8}"/>
          </ac:inkMkLst>
        </pc:inkChg>
        <pc:inkChg chg="add">
          <ac:chgData name="Viet Anh Nguyen" userId="b95f61ff061388d5" providerId="LiveId" clId="{24A680D2-1B1E-4097-BCEC-C24467318975}" dt="2022-02-23T06:29:08.375" v="1628"/>
          <ac:inkMkLst>
            <pc:docMk/>
            <pc:sldMk cId="2675968589" sldId="293"/>
            <ac:inkMk id="12" creationId="{85497223-42EB-48CC-902E-1882FC074659}"/>
          </ac:inkMkLst>
        </pc:inkChg>
        <pc:inkChg chg="add del">
          <ac:chgData name="Viet Anh Nguyen" userId="b95f61ff061388d5" providerId="LiveId" clId="{24A680D2-1B1E-4097-BCEC-C24467318975}" dt="2022-02-23T06:29:10.488" v="1632"/>
          <ac:inkMkLst>
            <pc:docMk/>
            <pc:sldMk cId="2675968589" sldId="293"/>
            <ac:inkMk id="13" creationId="{F1410ED0-8701-41B9-9CB2-1E1356DACCB5}"/>
          </ac:inkMkLst>
        </pc:inkChg>
        <pc:inkChg chg="add del">
          <ac:chgData name="Viet Anh Nguyen" userId="b95f61ff061388d5" providerId="LiveId" clId="{24A680D2-1B1E-4097-BCEC-C24467318975}" dt="2022-02-23T06:29:10.488" v="1632"/>
          <ac:inkMkLst>
            <pc:docMk/>
            <pc:sldMk cId="2675968589" sldId="293"/>
            <ac:inkMk id="14" creationId="{00FEDCB0-3CB0-4304-B561-F25A245A0D9E}"/>
          </ac:inkMkLst>
        </pc:inkChg>
        <pc:inkChg chg="add del">
          <ac:chgData name="Viet Anh Nguyen" userId="b95f61ff061388d5" providerId="LiveId" clId="{24A680D2-1B1E-4097-BCEC-C24467318975}" dt="2022-02-23T06:29:10.488" v="1632"/>
          <ac:inkMkLst>
            <pc:docMk/>
            <pc:sldMk cId="2675968589" sldId="293"/>
            <ac:inkMk id="15" creationId="{16FBDA7A-C06C-4418-AB2F-BB343F021A56}"/>
          </ac:inkMkLst>
        </pc:inkChg>
        <pc:inkChg chg="add">
          <ac:chgData name="Viet Anh Nguyen" userId="b95f61ff061388d5" providerId="LiveId" clId="{24A680D2-1B1E-4097-BCEC-C24467318975}" dt="2022-02-23T06:29:10.488" v="1632"/>
          <ac:inkMkLst>
            <pc:docMk/>
            <pc:sldMk cId="2675968589" sldId="293"/>
            <ac:inkMk id="16" creationId="{ADF36112-A1EF-41F5-BE02-274365D1223C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17" creationId="{05B9B394-431B-4E0A-BF48-4A235E9C128F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18" creationId="{FB1A278B-9FAE-4E72-8D34-A22CF3900178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19" creationId="{0F5B3E02-40EC-43F5-90AE-2E9D429B69A8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0" creationId="{DD71464A-7F39-42AD-9070-86EEC9567FA3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1" creationId="{D219D3E6-2112-4F25-9381-9E5D66009C17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2" creationId="{E1ED5976-4FBE-46C1-8160-0099DA31C76E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3" creationId="{4680BA4B-80D0-4CE5-8662-BC9A10E2D3AD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4" creationId="{67328284-33CF-482A-AB58-FC5810E6D6E1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5" creationId="{8424DED0-8489-4612-B373-62B9CB40BD95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6" creationId="{13AD6AA8-AF61-4A5B-9F3B-2ED83F9E4570}"/>
          </ac:inkMkLst>
        </pc:inkChg>
        <pc:inkChg chg="add del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7" creationId="{9B8A8FDE-63ED-45E5-BE4C-DBF913E2A834}"/>
          </ac:inkMkLst>
        </pc:inkChg>
        <pc:inkChg chg="add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8" creationId="{23BFE04B-AD34-446B-902E-6A7E66E8E9A2}"/>
          </ac:inkMkLst>
        </pc:inkChg>
        <pc:inkChg chg="add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29" creationId="{141D8BF3-B37D-4514-BCD1-84E6654A42A4}"/>
          </ac:inkMkLst>
        </pc:inkChg>
        <pc:inkChg chg="add">
          <ac:chgData name="Viet Anh Nguyen" userId="b95f61ff061388d5" providerId="LiveId" clId="{24A680D2-1B1E-4097-BCEC-C24467318975}" dt="2022-02-23T06:29:16.193" v="1644"/>
          <ac:inkMkLst>
            <pc:docMk/>
            <pc:sldMk cId="2675968589" sldId="293"/>
            <ac:inkMk id="30" creationId="{253ADB19-023B-4B5A-B0CA-B765FDC3A8BC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1" creationId="{2D225033-AF7F-4380-AD04-10AC931A3290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2" creationId="{76CDF07E-0F95-46F3-8C83-79F5E8445020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3" creationId="{B7F0B3D1-F4C9-47DD-AC6B-8A7076C44CB1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4" creationId="{1920DA32-B9E1-4847-8D6C-1AA0224D6266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5" creationId="{AF0CECE5-2628-48A2-A28B-C8D027AA73FD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6" creationId="{19448247-CE72-4BE0-BD97-BF48A5CDDB51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7" creationId="{69024524-4930-4D71-88AE-19E29B2DC1E2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8" creationId="{E7307BF2-9252-46EE-9458-FC67CF3DD688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39" creationId="{D7F929A0-81D2-4977-917A-D480082005B2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0" creationId="{5740DDAE-CBDC-4BD9-A8D7-BA6FF58E1954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1" creationId="{60497119-807C-4924-A42D-32EC33CC7AD1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2" creationId="{19E82254-7C2A-4355-9A6A-17B6C7D4D1F0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3" creationId="{79A06736-E02A-48FF-A87D-93ADC40236C6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4" creationId="{0105866C-E674-4F75-95C6-61C80255CFD0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5" creationId="{8B5454B1-1D01-4F78-AEF4-740FE4E70640}"/>
          </ac:inkMkLst>
        </pc:inkChg>
        <pc:inkChg chg="add del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6" creationId="{04251419-587B-44E7-9FC3-E951E6CCFAF2}"/>
          </ac:inkMkLst>
        </pc:inkChg>
        <pc:inkChg chg="add">
          <ac:chgData name="Viet Anh Nguyen" userId="b95f61ff061388d5" providerId="LiveId" clId="{24A680D2-1B1E-4097-BCEC-C24467318975}" dt="2022-02-23T06:29:44.342" v="1668" actId="9405"/>
          <ac:inkMkLst>
            <pc:docMk/>
            <pc:sldMk cId="2675968589" sldId="293"/>
            <ac:inkMk id="47" creationId="{90E0F60C-1793-4BF0-B446-8A20CF6157C8}"/>
          </ac:inkMkLst>
        </pc:inkChg>
        <pc:inkChg chg="add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8" creationId="{3E96C79E-B028-445E-AC59-B28BFBF22A41}"/>
          </ac:inkMkLst>
        </pc:inkChg>
        <pc:inkChg chg="add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49" creationId="{43D94CA4-5128-49D2-915E-C26D65BA9DB1}"/>
          </ac:inkMkLst>
        </pc:inkChg>
        <pc:inkChg chg="add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50" creationId="{1821DE66-56BF-422A-AA20-B5C7660D6FD3}"/>
          </ac:inkMkLst>
        </pc:inkChg>
        <pc:inkChg chg="add">
          <ac:chgData name="Viet Anh Nguyen" userId="b95f61ff061388d5" providerId="LiveId" clId="{24A680D2-1B1E-4097-BCEC-C24467318975}" dt="2022-02-23T06:29:45.268" v="1669"/>
          <ac:inkMkLst>
            <pc:docMk/>
            <pc:sldMk cId="2675968589" sldId="293"/>
            <ac:inkMk id="51" creationId="{C5E9A596-504A-4F8A-81FA-49AC4A595357}"/>
          </ac:inkMkLst>
        </pc:inkChg>
      </pc:sldChg>
      <pc:sldChg chg="addSp delSp new mod">
        <pc:chgData name="Viet Anh Nguyen" userId="b95f61ff061388d5" providerId="LiveId" clId="{24A680D2-1B1E-4097-BCEC-C24467318975}" dt="2022-02-23T06:58:58.131" v="2232" actId="9405"/>
        <pc:sldMkLst>
          <pc:docMk/>
          <pc:sldMk cId="934685586" sldId="294"/>
        </pc:sldMkLst>
        <pc:inkChg chg="add">
          <ac:chgData name="Viet Anh Nguyen" userId="b95f61ff061388d5" providerId="LiveId" clId="{24A680D2-1B1E-4097-BCEC-C24467318975}" dt="2022-02-23T06:58:11.379" v="2210" actId="9405"/>
          <ac:inkMkLst>
            <pc:docMk/>
            <pc:sldMk cId="934685586" sldId="294"/>
            <ac:inkMk id="2" creationId="{0F3E09C8-9125-49E0-9CA0-21D29ECC1A03}"/>
          </ac:inkMkLst>
        </pc:inkChg>
        <pc:inkChg chg="add">
          <ac:chgData name="Viet Anh Nguyen" userId="b95f61ff061388d5" providerId="LiveId" clId="{24A680D2-1B1E-4097-BCEC-C24467318975}" dt="2022-02-23T06:58:11.559" v="2211" actId="9405"/>
          <ac:inkMkLst>
            <pc:docMk/>
            <pc:sldMk cId="934685586" sldId="294"/>
            <ac:inkMk id="3" creationId="{E6D4C975-4A1F-4D11-9B63-B5EEB236DE82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4" creationId="{AABEECFB-4ADF-4867-861E-F23D3BA4C925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5" creationId="{D44FE373-2B35-4683-8DD9-0495DB74628F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6" creationId="{58C2EF37-ABD9-4D37-819C-CE76DED7AA63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7" creationId="{EDBB1197-15A4-4EC3-90AC-D5C3850574D3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8" creationId="{B20D63F3-7F57-425D-863E-37387BB99E9A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9" creationId="{906D9AE1-EF1F-4E29-A5F5-EDA8AACE7BBB}"/>
          </ac:inkMkLst>
        </pc:inkChg>
        <pc:inkChg chg="add del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10" creationId="{A73A6A1E-7CB3-43C7-9022-9D2EF8DEB29F}"/>
          </ac:inkMkLst>
        </pc:inkChg>
        <pc:inkChg chg="add">
          <ac:chgData name="Viet Anh Nguyen" userId="b95f61ff061388d5" providerId="LiveId" clId="{24A680D2-1B1E-4097-BCEC-C24467318975}" dt="2022-02-23T06:58:33.948" v="2219" actId="9405"/>
          <ac:inkMkLst>
            <pc:docMk/>
            <pc:sldMk cId="934685586" sldId="294"/>
            <ac:inkMk id="11" creationId="{D01A2820-0D1A-426F-81A4-453BCC683406}"/>
          </ac:inkMkLst>
        </pc:inkChg>
        <pc:inkChg chg="add">
          <ac:chgData name="Viet Anh Nguyen" userId="b95f61ff061388d5" providerId="LiveId" clId="{24A680D2-1B1E-4097-BCEC-C24467318975}" dt="2022-02-23T06:58:34.428" v="2220" actId="9405"/>
          <ac:inkMkLst>
            <pc:docMk/>
            <pc:sldMk cId="934685586" sldId="294"/>
            <ac:inkMk id="12" creationId="{4AFF40D4-166F-49AE-AFF4-88BCB0A884BB}"/>
          </ac:inkMkLst>
        </pc:inkChg>
        <pc:inkChg chg="add">
          <ac:chgData name="Viet Anh Nguyen" userId="b95f61ff061388d5" providerId="LiveId" clId="{24A680D2-1B1E-4097-BCEC-C24467318975}" dt="2022-02-23T06:58:34.677" v="2221" actId="9405"/>
          <ac:inkMkLst>
            <pc:docMk/>
            <pc:sldMk cId="934685586" sldId="294"/>
            <ac:inkMk id="13" creationId="{C027B16E-2B3E-4088-87CF-94E5132DBB25}"/>
          </ac:inkMkLst>
        </pc:inkChg>
        <pc:inkChg chg="add">
          <ac:chgData name="Viet Anh Nguyen" userId="b95f61ff061388d5" providerId="LiveId" clId="{24A680D2-1B1E-4097-BCEC-C24467318975}" dt="2022-02-23T06:58:35.380" v="2222"/>
          <ac:inkMkLst>
            <pc:docMk/>
            <pc:sldMk cId="934685586" sldId="294"/>
            <ac:inkMk id="14" creationId="{60E09977-7A1E-422A-A0C4-D6391F0606B1}"/>
          </ac:inkMkLst>
        </pc:inkChg>
        <pc:inkChg chg="add del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15" creationId="{4388C9A0-5890-45D6-916D-9175293BA426}"/>
          </ac:inkMkLst>
        </pc:inkChg>
        <pc:inkChg chg="add del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16" creationId="{CA7DFBC3-8E9E-405C-BA14-1BD0800AE451}"/>
          </ac:inkMkLst>
        </pc:inkChg>
        <pc:inkChg chg="add del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17" creationId="{9D098CA0-E1B7-4FAB-92A2-8790535F347B}"/>
          </ac:inkMkLst>
        </pc:inkChg>
        <pc:inkChg chg="add del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18" creationId="{86CE683F-F1F3-4CB0-BA9D-DB9CAFF1E4B3}"/>
          </ac:inkMkLst>
        </pc:inkChg>
        <pc:inkChg chg="add del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19" creationId="{8584601E-78C5-4BF8-972B-0BD4D3586974}"/>
          </ac:inkMkLst>
        </pc:inkChg>
        <pc:inkChg chg="add">
          <ac:chgData name="Viet Anh Nguyen" userId="b95f61ff061388d5" providerId="LiveId" clId="{24A680D2-1B1E-4097-BCEC-C24467318975}" dt="2022-02-23T06:58:42.439" v="2228"/>
          <ac:inkMkLst>
            <pc:docMk/>
            <pc:sldMk cId="934685586" sldId="294"/>
            <ac:inkMk id="20" creationId="{FCF2ED6F-C422-4B09-B162-1B49E7690343}"/>
          </ac:inkMkLst>
        </pc:inkChg>
        <pc:inkChg chg="add">
          <ac:chgData name="Viet Anh Nguyen" userId="b95f61ff061388d5" providerId="LiveId" clId="{24A680D2-1B1E-4097-BCEC-C24467318975}" dt="2022-02-23T06:58:46.440" v="2229" actId="9405"/>
          <ac:inkMkLst>
            <pc:docMk/>
            <pc:sldMk cId="934685586" sldId="294"/>
            <ac:inkMk id="21" creationId="{5FD20B8F-677C-4FDE-B6BC-AD3E788A9084}"/>
          </ac:inkMkLst>
        </pc:inkChg>
        <pc:inkChg chg="add">
          <ac:chgData name="Viet Anh Nguyen" userId="b95f61ff061388d5" providerId="LiveId" clId="{24A680D2-1B1E-4097-BCEC-C24467318975}" dt="2022-02-23T06:58:46.966" v="2230" actId="9405"/>
          <ac:inkMkLst>
            <pc:docMk/>
            <pc:sldMk cId="934685586" sldId="294"/>
            <ac:inkMk id="22" creationId="{4094F6F4-1498-467C-B058-082822950984}"/>
          </ac:inkMkLst>
        </pc:inkChg>
        <pc:inkChg chg="add">
          <ac:chgData name="Viet Anh Nguyen" userId="b95f61ff061388d5" providerId="LiveId" clId="{24A680D2-1B1E-4097-BCEC-C24467318975}" dt="2022-02-23T06:58:48.203" v="2231" actId="9405"/>
          <ac:inkMkLst>
            <pc:docMk/>
            <pc:sldMk cId="934685586" sldId="294"/>
            <ac:inkMk id="23" creationId="{16B22156-7EB1-46E4-A1F8-B9A7182DBEE6}"/>
          </ac:inkMkLst>
        </pc:inkChg>
        <pc:inkChg chg="add">
          <ac:chgData name="Viet Anh Nguyen" userId="b95f61ff061388d5" providerId="LiveId" clId="{24A680D2-1B1E-4097-BCEC-C24467318975}" dt="2022-02-23T06:58:58.131" v="2232" actId="9405"/>
          <ac:inkMkLst>
            <pc:docMk/>
            <pc:sldMk cId="934685586" sldId="294"/>
            <ac:inkMk id="24" creationId="{C708E372-F211-4B8C-905D-34F061A282BA}"/>
          </ac:inkMkLst>
        </pc:inkChg>
      </pc:sldChg>
      <pc:sldChg chg="addSp delSp modSp new mod">
        <pc:chgData name="Viet Anh Nguyen" userId="b95f61ff061388d5" providerId="LiveId" clId="{24A680D2-1B1E-4097-BCEC-C24467318975}" dt="2022-02-23T07:04:00.501" v="2449"/>
        <pc:sldMkLst>
          <pc:docMk/>
          <pc:sldMk cId="636828166" sldId="295"/>
        </pc:sldMkLst>
        <pc:inkChg chg="add">
          <ac:chgData name="Viet Anh Nguyen" userId="b95f61ff061388d5" providerId="LiveId" clId="{24A680D2-1B1E-4097-BCEC-C24467318975}" dt="2022-02-23T07:01:27.587" v="2340" actId="9405"/>
          <ac:inkMkLst>
            <pc:docMk/>
            <pc:sldMk cId="636828166" sldId="295"/>
            <ac:inkMk id="2" creationId="{2EF382AF-1248-4E1A-8B7D-CA534BDC68BD}"/>
          </ac:inkMkLst>
        </pc:inkChg>
        <pc:inkChg chg="add del">
          <ac:chgData name="Viet Anh Nguyen" userId="b95f61ff061388d5" providerId="LiveId" clId="{24A680D2-1B1E-4097-BCEC-C24467318975}" dt="2022-02-23T07:01:33.656" v="2345"/>
          <ac:inkMkLst>
            <pc:docMk/>
            <pc:sldMk cId="636828166" sldId="295"/>
            <ac:inkMk id="3" creationId="{1768F277-E3AE-4B71-90BC-C723B06FC9CE}"/>
          </ac:inkMkLst>
        </pc:inkChg>
        <pc:inkChg chg="add del">
          <ac:chgData name="Viet Anh Nguyen" userId="b95f61ff061388d5" providerId="LiveId" clId="{24A680D2-1B1E-4097-BCEC-C24467318975}" dt="2022-02-23T07:01:33.656" v="2345"/>
          <ac:inkMkLst>
            <pc:docMk/>
            <pc:sldMk cId="636828166" sldId="295"/>
            <ac:inkMk id="4" creationId="{DD7744A7-D0D7-48F0-985C-79A917DCCCC8}"/>
          </ac:inkMkLst>
        </pc:inkChg>
        <pc:inkChg chg="add del">
          <ac:chgData name="Viet Anh Nguyen" userId="b95f61ff061388d5" providerId="LiveId" clId="{24A680D2-1B1E-4097-BCEC-C24467318975}" dt="2022-02-23T07:01:33.656" v="2345"/>
          <ac:inkMkLst>
            <pc:docMk/>
            <pc:sldMk cId="636828166" sldId="295"/>
            <ac:inkMk id="5" creationId="{F8708803-AF0C-46FD-9B5A-6E2FA97C96B9}"/>
          </ac:inkMkLst>
        </pc:inkChg>
        <pc:inkChg chg="add del">
          <ac:chgData name="Viet Anh Nguyen" userId="b95f61ff061388d5" providerId="LiveId" clId="{24A680D2-1B1E-4097-BCEC-C24467318975}" dt="2022-02-23T07:01:33.656" v="2345"/>
          <ac:inkMkLst>
            <pc:docMk/>
            <pc:sldMk cId="636828166" sldId="295"/>
            <ac:inkMk id="6" creationId="{7B4F10E0-BD06-4772-9F42-4CE3600722BD}"/>
          </ac:inkMkLst>
        </pc:inkChg>
        <pc:inkChg chg="add">
          <ac:chgData name="Viet Anh Nguyen" userId="b95f61ff061388d5" providerId="LiveId" clId="{24A680D2-1B1E-4097-BCEC-C24467318975}" dt="2022-02-23T07:01:33.656" v="2345"/>
          <ac:inkMkLst>
            <pc:docMk/>
            <pc:sldMk cId="636828166" sldId="295"/>
            <ac:inkMk id="7" creationId="{3C53EEC5-47F4-4123-BAB9-26016DD7E31E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8" creationId="{FF73BA00-0CD3-4D9A-BD0B-B501BBF2815C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9" creationId="{3CC12CF0-FC4A-4443-95C5-41CBDD8DEA67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10" creationId="{BFDBD579-DAD4-4D39-AA2A-6EDF0EBDD678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11" creationId="{91AEFCBE-E591-4514-AD7A-2E7B3E1F19D0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12" creationId="{795F6EE8-2AC4-459B-9B5B-EA56F70852AC}"/>
          </ac:inkMkLst>
        </pc:inkChg>
        <pc:inkChg chg="add del">
          <ac:chgData name="Viet Anh Nguyen" userId="b95f61ff061388d5" providerId="LiveId" clId="{24A680D2-1B1E-4097-BCEC-C24467318975}" dt="2022-02-23T07:01:38.113" v="2352"/>
          <ac:inkMkLst>
            <pc:docMk/>
            <pc:sldMk cId="636828166" sldId="295"/>
            <ac:inkMk id="13" creationId="{0DC1BE0B-7824-4E32-BBB1-A0522FD2641E}"/>
          </ac:inkMkLst>
        </pc:inkChg>
        <pc:inkChg chg="add del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4" creationId="{A24735AD-25B5-464C-AF2C-1E576DE7985D}"/>
          </ac:inkMkLst>
        </pc:inkChg>
        <pc:inkChg chg="add del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5" creationId="{E2D7B58E-D32F-41F4-BE35-F29C28744326}"/>
          </ac:inkMkLst>
        </pc:inkChg>
        <pc:inkChg chg="add del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6" creationId="{3F14939E-7915-49B7-B128-83E64C0F23F8}"/>
          </ac:inkMkLst>
        </pc:inkChg>
        <pc:inkChg chg="add del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7" creationId="{899C4035-5726-43CE-8BC7-348468528C0F}"/>
          </ac:inkMkLst>
        </pc:inkChg>
        <pc:inkChg chg="add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8" creationId="{7C1222EE-1639-42FC-B7AA-EAC4C1431907}"/>
          </ac:inkMkLst>
        </pc:inkChg>
        <pc:inkChg chg="add">
          <ac:chgData name="Viet Anh Nguyen" userId="b95f61ff061388d5" providerId="LiveId" clId="{24A680D2-1B1E-4097-BCEC-C24467318975}" dt="2022-02-23T07:01:39.918" v="2356"/>
          <ac:inkMkLst>
            <pc:docMk/>
            <pc:sldMk cId="636828166" sldId="295"/>
            <ac:inkMk id="19" creationId="{3FFA79D4-C057-4C7B-90D6-789D4599386C}"/>
          </ac:inkMkLst>
        </pc:inkChg>
        <pc:inkChg chg="add del">
          <ac:chgData name="Viet Anh Nguyen" userId="b95f61ff061388d5" providerId="LiveId" clId="{24A680D2-1B1E-4097-BCEC-C24467318975}" dt="2022-02-23T07:01:41.765" v="2359"/>
          <ac:inkMkLst>
            <pc:docMk/>
            <pc:sldMk cId="636828166" sldId="295"/>
            <ac:inkMk id="20" creationId="{006E2FF4-BDB5-4871-80DF-15626AF34638}"/>
          </ac:inkMkLst>
        </pc:inkChg>
        <pc:inkChg chg="add del">
          <ac:chgData name="Viet Anh Nguyen" userId="b95f61ff061388d5" providerId="LiveId" clId="{24A680D2-1B1E-4097-BCEC-C24467318975}" dt="2022-02-23T07:01:41.765" v="2359"/>
          <ac:inkMkLst>
            <pc:docMk/>
            <pc:sldMk cId="636828166" sldId="295"/>
            <ac:inkMk id="21" creationId="{4B47615C-BBA4-401D-8B1D-A3D4FEDFE73B}"/>
          </ac:inkMkLst>
        </pc:inkChg>
        <pc:inkChg chg="add">
          <ac:chgData name="Viet Anh Nguyen" userId="b95f61ff061388d5" providerId="LiveId" clId="{24A680D2-1B1E-4097-BCEC-C24467318975}" dt="2022-02-23T07:01:41.765" v="2359"/>
          <ac:inkMkLst>
            <pc:docMk/>
            <pc:sldMk cId="636828166" sldId="295"/>
            <ac:inkMk id="22" creationId="{D5AA1FD1-2CE1-4C5A-8998-05F6E0A07F07}"/>
          </ac:inkMkLst>
        </pc:inkChg>
        <pc:inkChg chg="add">
          <ac:chgData name="Viet Anh Nguyen" userId="b95f61ff061388d5" providerId="LiveId" clId="{24A680D2-1B1E-4097-BCEC-C24467318975}" dt="2022-02-23T07:02:49.351" v="2381" actId="9405"/>
          <ac:inkMkLst>
            <pc:docMk/>
            <pc:sldMk cId="636828166" sldId="295"/>
            <ac:inkMk id="23" creationId="{46D26032-CC13-4ED8-8B99-750E305C3728}"/>
          </ac:inkMkLst>
        </pc:inkChg>
        <pc:inkChg chg="add del">
          <ac:chgData name="Viet Anh Nguyen" userId="b95f61ff061388d5" providerId="LiveId" clId="{24A680D2-1B1E-4097-BCEC-C24467318975}" dt="2022-02-23T07:02:51.397" v="2385"/>
          <ac:inkMkLst>
            <pc:docMk/>
            <pc:sldMk cId="636828166" sldId="295"/>
            <ac:inkMk id="24" creationId="{7667EF5E-9339-4B29-86DA-1A5CCD4768E6}"/>
          </ac:inkMkLst>
        </pc:inkChg>
        <pc:inkChg chg="add del">
          <ac:chgData name="Viet Anh Nguyen" userId="b95f61ff061388d5" providerId="LiveId" clId="{24A680D2-1B1E-4097-BCEC-C24467318975}" dt="2022-02-23T07:02:51.397" v="2385"/>
          <ac:inkMkLst>
            <pc:docMk/>
            <pc:sldMk cId="636828166" sldId="295"/>
            <ac:inkMk id="25" creationId="{3991F78A-51C7-41A5-96BB-B2280834CC6E}"/>
          </ac:inkMkLst>
        </pc:inkChg>
        <pc:inkChg chg="add">
          <ac:chgData name="Viet Anh Nguyen" userId="b95f61ff061388d5" providerId="LiveId" clId="{24A680D2-1B1E-4097-BCEC-C24467318975}" dt="2022-02-23T07:02:50.464" v="2384" actId="9405"/>
          <ac:inkMkLst>
            <pc:docMk/>
            <pc:sldMk cId="636828166" sldId="295"/>
            <ac:inkMk id="26" creationId="{52B6DABC-ED58-4D9D-9F28-26B9C81BA269}"/>
          </ac:inkMkLst>
        </pc:inkChg>
        <pc:inkChg chg="add">
          <ac:chgData name="Viet Anh Nguyen" userId="b95f61ff061388d5" providerId="LiveId" clId="{24A680D2-1B1E-4097-BCEC-C24467318975}" dt="2022-02-23T07:02:51.397" v="2385"/>
          <ac:inkMkLst>
            <pc:docMk/>
            <pc:sldMk cId="636828166" sldId="295"/>
            <ac:inkMk id="27" creationId="{BDDF2805-9510-4823-8DFB-AE9258F3DD53}"/>
          </ac:inkMkLst>
        </pc:inkChg>
        <pc:inkChg chg="add">
          <ac:chgData name="Viet Anh Nguyen" userId="b95f61ff061388d5" providerId="LiveId" clId="{24A680D2-1B1E-4097-BCEC-C24467318975}" dt="2022-02-23T07:02:52.824" v="2386" actId="9405"/>
          <ac:inkMkLst>
            <pc:docMk/>
            <pc:sldMk cId="636828166" sldId="295"/>
            <ac:inkMk id="28" creationId="{FB56B80E-E3A6-4BB0-AE0F-0BD0F304E583}"/>
          </ac:inkMkLst>
        </pc:inkChg>
        <pc:inkChg chg="add del">
          <ac:chgData name="Viet Anh Nguyen" userId="b95f61ff061388d5" providerId="LiveId" clId="{24A680D2-1B1E-4097-BCEC-C24467318975}" dt="2022-02-23T07:02:53.771" v="2389"/>
          <ac:inkMkLst>
            <pc:docMk/>
            <pc:sldMk cId="636828166" sldId="295"/>
            <ac:inkMk id="29" creationId="{8064DD24-F882-4C53-9444-03C747306D5E}"/>
          </ac:inkMkLst>
        </pc:inkChg>
        <pc:inkChg chg="add del">
          <ac:chgData name="Viet Anh Nguyen" userId="b95f61ff061388d5" providerId="LiveId" clId="{24A680D2-1B1E-4097-BCEC-C24467318975}" dt="2022-02-23T07:02:53.771" v="2389"/>
          <ac:inkMkLst>
            <pc:docMk/>
            <pc:sldMk cId="636828166" sldId="295"/>
            <ac:inkMk id="30" creationId="{1C7B7A1C-7A74-459B-8319-FE255C40E8DA}"/>
          </ac:inkMkLst>
        </pc:inkChg>
        <pc:inkChg chg="add">
          <ac:chgData name="Viet Anh Nguyen" userId="b95f61ff061388d5" providerId="LiveId" clId="{24A680D2-1B1E-4097-BCEC-C24467318975}" dt="2022-02-23T07:02:53.771" v="2389"/>
          <ac:inkMkLst>
            <pc:docMk/>
            <pc:sldMk cId="636828166" sldId="295"/>
            <ac:inkMk id="31" creationId="{45979E1A-5EEE-49B3-B421-6D880C998931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2" creationId="{38458EE7-962C-4DCE-A40E-D638713930B2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3" creationId="{89E55332-F70A-4C75-9BB3-CF5DF2996A08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4" creationId="{F2AAE433-5A3D-4E50-BE6A-B571575D32EA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5" creationId="{517A4FB9-FAE7-4D81-929D-05ABF41411FA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6" creationId="{033BF18E-E96E-475C-8893-7F7224643E69}"/>
          </ac:inkMkLst>
        </pc:inkChg>
        <pc:inkChg chg="add del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7" creationId="{91824439-2661-4245-A92B-16C4206F02C1}"/>
          </ac:inkMkLst>
        </pc:inkChg>
        <pc:inkChg chg="add">
          <ac:chgData name="Viet Anh Nguyen" userId="b95f61ff061388d5" providerId="LiveId" clId="{24A680D2-1B1E-4097-BCEC-C24467318975}" dt="2022-02-23T07:02:55.736" v="2396"/>
          <ac:inkMkLst>
            <pc:docMk/>
            <pc:sldMk cId="636828166" sldId="295"/>
            <ac:inkMk id="38" creationId="{9E0FFDBE-CA9A-4273-9D71-3484BBF32B41}"/>
          </ac:inkMkLst>
        </pc:inkChg>
        <pc:inkChg chg="add del">
          <ac:chgData name="Viet Anh Nguyen" userId="b95f61ff061388d5" providerId="LiveId" clId="{24A680D2-1B1E-4097-BCEC-C24467318975}" dt="2022-02-23T07:02:57.570" v="2401"/>
          <ac:inkMkLst>
            <pc:docMk/>
            <pc:sldMk cId="636828166" sldId="295"/>
            <ac:inkMk id="39" creationId="{9D697804-EFAE-4640-8C11-2B7B81A8A8B4}"/>
          </ac:inkMkLst>
        </pc:inkChg>
        <pc:inkChg chg="add del">
          <ac:chgData name="Viet Anh Nguyen" userId="b95f61ff061388d5" providerId="LiveId" clId="{24A680D2-1B1E-4097-BCEC-C24467318975}" dt="2022-02-23T07:02:57.570" v="2401"/>
          <ac:inkMkLst>
            <pc:docMk/>
            <pc:sldMk cId="636828166" sldId="295"/>
            <ac:inkMk id="40" creationId="{E5BF88D0-D19A-4039-98D6-B819BD0559E5}"/>
          </ac:inkMkLst>
        </pc:inkChg>
        <pc:inkChg chg="add del">
          <ac:chgData name="Viet Anh Nguyen" userId="b95f61ff061388d5" providerId="LiveId" clId="{24A680D2-1B1E-4097-BCEC-C24467318975}" dt="2022-02-23T07:02:57.570" v="2401"/>
          <ac:inkMkLst>
            <pc:docMk/>
            <pc:sldMk cId="636828166" sldId="295"/>
            <ac:inkMk id="41" creationId="{3008BF16-BFBF-484F-B275-3E1572E690BF}"/>
          </ac:inkMkLst>
        </pc:inkChg>
        <pc:inkChg chg="add del">
          <ac:chgData name="Viet Anh Nguyen" userId="b95f61ff061388d5" providerId="LiveId" clId="{24A680D2-1B1E-4097-BCEC-C24467318975}" dt="2022-02-23T07:02:57.570" v="2401"/>
          <ac:inkMkLst>
            <pc:docMk/>
            <pc:sldMk cId="636828166" sldId="295"/>
            <ac:inkMk id="42" creationId="{50E64B56-71F0-4FA3-99FD-31E81DC9ADA8}"/>
          </ac:inkMkLst>
        </pc:inkChg>
        <pc:inkChg chg="add">
          <ac:chgData name="Viet Anh Nguyen" userId="b95f61ff061388d5" providerId="LiveId" clId="{24A680D2-1B1E-4097-BCEC-C24467318975}" dt="2022-02-23T07:02:57.570" v="2401"/>
          <ac:inkMkLst>
            <pc:docMk/>
            <pc:sldMk cId="636828166" sldId="295"/>
            <ac:inkMk id="43" creationId="{EC8ED185-BF46-4349-A2B6-0D85CCCC5F5D}"/>
          </ac:inkMkLst>
        </pc:inkChg>
        <pc:inkChg chg="add del">
          <ac:chgData name="Viet Anh Nguyen" userId="b95f61ff061388d5" providerId="LiveId" clId="{24A680D2-1B1E-4097-BCEC-C24467318975}" dt="2022-02-23T07:02:59.293" v="2404"/>
          <ac:inkMkLst>
            <pc:docMk/>
            <pc:sldMk cId="636828166" sldId="295"/>
            <ac:inkMk id="44" creationId="{BD9D4083-57D6-4A83-B4BE-8C3F1026CA90}"/>
          </ac:inkMkLst>
        </pc:inkChg>
        <pc:inkChg chg="add del">
          <ac:chgData name="Viet Anh Nguyen" userId="b95f61ff061388d5" providerId="LiveId" clId="{24A680D2-1B1E-4097-BCEC-C24467318975}" dt="2022-02-23T07:02:59.293" v="2404"/>
          <ac:inkMkLst>
            <pc:docMk/>
            <pc:sldMk cId="636828166" sldId="295"/>
            <ac:inkMk id="45" creationId="{DD15289E-89E8-42FF-90DF-7A7BD557CDE3}"/>
          </ac:inkMkLst>
        </pc:inkChg>
        <pc:inkChg chg="add del">
          <ac:chgData name="Viet Anh Nguyen" userId="b95f61ff061388d5" providerId="LiveId" clId="{24A680D2-1B1E-4097-BCEC-C24467318975}" dt="2022-02-23T07:03:00.270" v="2406"/>
          <ac:inkMkLst>
            <pc:docMk/>
            <pc:sldMk cId="636828166" sldId="295"/>
            <ac:inkMk id="46" creationId="{B903760F-23C8-4FAD-8B0A-CBCE26DE579B}"/>
          </ac:inkMkLst>
        </pc:inkChg>
        <pc:inkChg chg="add del">
          <ac:chgData name="Viet Anh Nguyen" userId="b95f61ff061388d5" providerId="LiveId" clId="{24A680D2-1B1E-4097-BCEC-C24467318975}" dt="2022-02-23T07:03:00.270" v="2406"/>
          <ac:inkMkLst>
            <pc:docMk/>
            <pc:sldMk cId="636828166" sldId="295"/>
            <ac:inkMk id="47" creationId="{15F67C69-1906-409F-8FA6-2FC1EB632E32}"/>
          </ac:inkMkLst>
        </pc:inkChg>
        <pc:inkChg chg="add">
          <ac:chgData name="Viet Anh Nguyen" userId="b95f61ff061388d5" providerId="LiveId" clId="{24A680D2-1B1E-4097-BCEC-C24467318975}" dt="2022-02-23T07:03:00.270" v="2406"/>
          <ac:inkMkLst>
            <pc:docMk/>
            <pc:sldMk cId="636828166" sldId="295"/>
            <ac:inkMk id="48" creationId="{66A39CCA-7B1D-474E-8648-97C87CACC514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49" creationId="{9F8047CF-7CE7-4A1F-9F27-73729878E992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0" creationId="{73A4D733-A19B-4708-9F4F-71D982B531C6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1" creationId="{5A9452C9-B23A-46F4-893D-7577388AA3C8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2" creationId="{6669703F-173F-467E-8D7A-3E6CFAADDCA1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3" creationId="{3C03D260-C22D-46C5-B174-FE222C1939B6}"/>
          </ac:inkMkLst>
        </pc:inkChg>
        <pc:inkChg chg="add del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4" creationId="{6A74EB52-779C-41A7-8DB5-14710EE149C4}"/>
          </ac:inkMkLst>
        </pc:inkChg>
        <pc:inkChg chg="add mod">
          <ac:chgData name="Viet Anh Nguyen" userId="b95f61ff061388d5" providerId="LiveId" clId="{24A680D2-1B1E-4097-BCEC-C24467318975}" dt="2022-02-23T07:03:08.753" v="2414"/>
          <ac:inkMkLst>
            <pc:docMk/>
            <pc:sldMk cId="636828166" sldId="295"/>
            <ac:inkMk id="55" creationId="{4EF7A5C1-0ED3-4DA9-A122-8B14AFD1A135}"/>
          </ac:inkMkLst>
        </pc:inkChg>
        <pc:inkChg chg="add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6" creationId="{95D6FD00-A27B-4DA6-B711-5289080369B6}"/>
          </ac:inkMkLst>
        </pc:inkChg>
        <pc:inkChg chg="add">
          <ac:chgData name="Viet Anh Nguyen" userId="b95f61ff061388d5" providerId="LiveId" clId="{24A680D2-1B1E-4097-BCEC-C24467318975}" dt="2022-02-23T07:03:06.289" v="2413"/>
          <ac:inkMkLst>
            <pc:docMk/>
            <pc:sldMk cId="636828166" sldId="295"/>
            <ac:inkMk id="57" creationId="{B077E67B-B3A7-4714-95A3-1D27A5624C9D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58" creationId="{537DB7D1-34D3-4556-A468-567D354208EE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59" creationId="{7EFF7D71-9E8F-4F29-B268-863F9F7BBDD5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60" creationId="{C5CD0E86-B040-498B-BDC5-281C80F822F5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61" creationId="{F8AAA757-55BB-4717-9D1E-8239041C877B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62" creationId="{A09833CD-C6F3-4447-BACB-D878C841F1E6}"/>
          </ac:inkMkLst>
        </pc:inkChg>
        <pc:inkChg chg="add del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63" creationId="{620EA7AD-62B6-4E59-B02B-FAA0E4094A5F}"/>
          </ac:inkMkLst>
        </pc:inkChg>
        <pc:inkChg chg="add">
          <ac:chgData name="Viet Anh Nguyen" userId="b95f61ff061388d5" providerId="LiveId" clId="{24A680D2-1B1E-4097-BCEC-C24467318975}" dt="2022-02-23T07:03:14.226" v="2421"/>
          <ac:inkMkLst>
            <pc:docMk/>
            <pc:sldMk cId="636828166" sldId="295"/>
            <ac:inkMk id="64" creationId="{E2EAFAAC-0156-4368-AE87-7B0C75F497E3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65" creationId="{E0052835-2829-4C11-B60C-81167B5A1C24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66" creationId="{8504B7F0-204C-4AF7-B23B-DC06ECCC04BA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67" creationId="{2C8EBFB3-701B-4679-8D30-B499784B3A1F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68" creationId="{49706C9A-AFF2-4595-8BAE-B954D0DAF321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69" creationId="{D36362E5-009E-4FA6-953E-76C5332A5A20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70" creationId="{90C05635-B589-410B-9C0F-47952DE57275}"/>
          </ac:inkMkLst>
        </pc:inkChg>
        <pc:inkChg chg="add del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71" creationId="{45023916-1D76-41F1-9AC0-4E2CB67AA690}"/>
          </ac:inkMkLst>
        </pc:inkChg>
        <pc:inkChg chg="add del">
          <ac:chgData name="Viet Anh Nguyen" userId="b95f61ff061388d5" providerId="LiveId" clId="{24A680D2-1B1E-4097-BCEC-C24467318975}" dt="2022-02-23T07:03:43.723" v="2433"/>
          <ac:inkMkLst>
            <pc:docMk/>
            <pc:sldMk cId="636828166" sldId="295"/>
            <ac:inkMk id="72" creationId="{52378EEF-1480-4439-8A8A-88173FF34B40}"/>
          </ac:inkMkLst>
        </pc:inkChg>
        <pc:inkChg chg="add del">
          <ac:chgData name="Viet Anh Nguyen" userId="b95f61ff061388d5" providerId="LiveId" clId="{24A680D2-1B1E-4097-BCEC-C24467318975}" dt="2022-02-23T07:03:43.723" v="2433"/>
          <ac:inkMkLst>
            <pc:docMk/>
            <pc:sldMk cId="636828166" sldId="295"/>
            <ac:inkMk id="73" creationId="{6B4E389D-B160-4D58-BE0D-2B419DD48931}"/>
          </ac:inkMkLst>
        </pc:inkChg>
        <pc:inkChg chg="add">
          <ac:chgData name="Viet Anh Nguyen" userId="b95f61ff061388d5" providerId="LiveId" clId="{24A680D2-1B1E-4097-BCEC-C24467318975}" dt="2022-02-23T07:03:38.439" v="2431"/>
          <ac:inkMkLst>
            <pc:docMk/>
            <pc:sldMk cId="636828166" sldId="295"/>
            <ac:inkMk id="74" creationId="{83B9AA95-5688-4082-8714-4DCF343DCFF7}"/>
          </ac:inkMkLst>
        </pc:inkChg>
        <pc:inkChg chg="add del">
          <ac:chgData name="Viet Anh Nguyen" userId="b95f61ff061388d5" providerId="LiveId" clId="{24A680D2-1B1E-4097-BCEC-C24467318975}" dt="2022-02-23T07:03:43.723" v="2433"/>
          <ac:inkMkLst>
            <pc:docMk/>
            <pc:sldMk cId="636828166" sldId="295"/>
            <ac:inkMk id="75" creationId="{DA976481-BA44-4DB1-A745-CD6C652B9DCB}"/>
          </ac:inkMkLst>
        </pc:inkChg>
        <pc:inkChg chg="add">
          <ac:chgData name="Viet Anh Nguyen" userId="b95f61ff061388d5" providerId="LiveId" clId="{24A680D2-1B1E-4097-BCEC-C24467318975}" dt="2022-02-23T07:03:43.723" v="2433"/>
          <ac:inkMkLst>
            <pc:docMk/>
            <pc:sldMk cId="636828166" sldId="295"/>
            <ac:inkMk id="76" creationId="{1A1BE996-2E31-4857-88CE-9146A41BF0DB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77" creationId="{08E8055C-561F-46D8-B47F-E547CABA95D0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78" creationId="{43DBD0A9-C53E-41D5-AEAC-56EECB59EEFE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79" creationId="{B31D51E4-A402-4E3A-81BB-3067BDC51826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80" creationId="{AA53A241-F000-492D-B89C-71133BF5DCB3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81" creationId="{D004FBBE-762F-40C9-BF6B-14A948E17EDD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82" creationId="{C024B0F5-1551-4727-829B-4A23BAC8D8D5}"/>
          </ac:inkMkLst>
        </pc:inkChg>
        <pc:inkChg chg="add del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83" creationId="{2B0A943E-8CE3-44E1-A4DF-D467D887CC7B}"/>
          </ac:inkMkLst>
        </pc:inkChg>
        <pc:inkChg chg="add">
          <ac:chgData name="Viet Anh Nguyen" userId="b95f61ff061388d5" providerId="LiveId" clId="{24A680D2-1B1E-4097-BCEC-C24467318975}" dt="2022-02-23T07:03:49.260" v="2441" actId="9405"/>
          <ac:inkMkLst>
            <pc:docMk/>
            <pc:sldMk cId="636828166" sldId="295"/>
            <ac:inkMk id="84" creationId="{036D4A80-D5BE-4289-BC08-0C62E4B9A7F1}"/>
          </ac:inkMkLst>
        </pc:inkChg>
        <pc:inkChg chg="add">
          <ac:chgData name="Viet Anh Nguyen" userId="b95f61ff061388d5" providerId="LiveId" clId="{24A680D2-1B1E-4097-BCEC-C24467318975}" dt="2022-02-23T07:03:50.197" v="2442"/>
          <ac:inkMkLst>
            <pc:docMk/>
            <pc:sldMk cId="636828166" sldId="295"/>
            <ac:inkMk id="85" creationId="{50AF8655-328E-4CB4-8AAB-1C46F4752E44}"/>
          </ac:inkMkLst>
        </pc:inkChg>
        <pc:inkChg chg="add">
          <ac:chgData name="Viet Anh Nguyen" userId="b95f61ff061388d5" providerId="LiveId" clId="{24A680D2-1B1E-4097-BCEC-C24467318975}" dt="2022-02-23T07:03:58.021" v="2443" actId="9405"/>
          <ac:inkMkLst>
            <pc:docMk/>
            <pc:sldMk cId="636828166" sldId="295"/>
            <ac:inkMk id="86" creationId="{B1F58DC1-02BD-48A5-8F63-F6B0B2F1AE79}"/>
          </ac:inkMkLst>
        </pc:inkChg>
        <pc:inkChg chg="add del">
          <ac:chgData name="Viet Anh Nguyen" userId="b95f61ff061388d5" providerId="LiveId" clId="{24A680D2-1B1E-4097-BCEC-C24467318975}" dt="2022-02-23T07:03:59.472" v="2447"/>
          <ac:inkMkLst>
            <pc:docMk/>
            <pc:sldMk cId="636828166" sldId="295"/>
            <ac:inkMk id="87" creationId="{C186119F-3085-4C29-8FF7-8A1F3AD70791}"/>
          </ac:inkMkLst>
        </pc:inkChg>
        <pc:inkChg chg="add del">
          <ac:chgData name="Viet Anh Nguyen" userId="b95f61ff061388d5" providerId="LiveId" clId="{24A680D2-1B1E-4097-BCEC-C24467318975}" dt="2022-02-23T07:03:59.472" v="2447"/>
          <ac:inkMkLst>
            <pc:docMk/>
            <pc:sldMk cId="636828166" sldId="295"/>
            <ac:inkMk id="88" creationId="{CBD0179D-8D61-422D-BA94-BA7EBE15E833}"/>
          </ac:inkMkLst>
        </pc:inkChg>
        <pc:inkChg chg="add del">
          <ac:chgData name="Viet Anh Nguyen" userId="b95f61ff061388d5" providerId="LiveId" clId="{24A680D2-1B1E-4097-BCEC-C24467318975}" dt="2022-02-23T07:03:59.472" v="2447"/>
          <ac:inkMkLst>
            <pc:docMk/>
            <pc:sldMk cId="636828166" sldId="295"/>
            <ac:inkMk id="89" creationId="{15B35A8E-CDA6-4957-82DE-2A4CF8A32EA7}"/>
          </ac:inkMkLst>
        </pc:inkChg>
        <pc:inkChg chg="add del">
          <ac:chgData name="Viet Anh Nguyen" userId="b95f61ff061388d5" providerId="LiveId" clId="{24A680D2-1B1E-4097-BCEC-C24467318975}" dt="2022-02-23T07:04:00.501" v="2449"/>
          <ac:inkMkLst>
            <pc:docMk/>
            <pc:sldMk cId="636828166" sldId="295"/>
            <ac:inkMk id="90" creationId="{978CBD1C-3DC9-4A84-82A4-BA4C09770092}"/>
          </ac:inkMkLst>
        </pc:inkChg>
        <pc:inkChg chg="add del">
          <ac:chgData name="Viet Anh Nguyen" userId="b95f61ff061388d5" providerId="LiveId" clId="{24A680D2-1B1E-4097-BCEC-C24467318975}" dt="2022-02-23T07:04:00.501" v="2449"/>
          <ac:inkMkLst>
            <pc:docMk/>
            <pc:sldMk cId="636828166" sldId="295"/>
            <ac:inkMk id="91" creationId="{0B684C90-323C-4A9F-AAEB-466A872EE2F2}"/>
          </ac:inkMkLst>
        </pc:inkChg>
        <pc:inkChg chg="add">
          <ac:chgData name="Viet Anh Nguyen" userId="b95f61ff061388d5" providerId="LiveId" clId="{24A680D2-1B1E-4097-BCEC-C24467318975}" dt="2022-02-23T07:04:00.501" v="2449"/>
          <ac:inkMkLst>
            <pc:docMk/>
            <pc:sldMk cId="636828166" sldId="295"/>
            <ac:inkMk id="92" creationId="{CB0EAF26-5EA4-4CB1-BF37-5B3C2E6BE3F3}"/>
          </ac:inkMkLst>
        </pc:inkChg>
      </pc:sldChg>
      <pc:sldChg chg="addSp delSp new mod">
        <pc:chgData name="Viet Anh Nguyen" userId="b95f61ff061388d5" providerId="LiveId" clId="{24A680D2-1B1E-4097-BCEC-C24467318975}" dt="2022-02-23T07:09:50.720" v="2584"/>
        <pc:sldMkLst>
          <pc:docMk/>
          <pc:sldMk cId="781182249" sldId="296"/>
        </pc:sldMkLst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2" creationId="{39BBB42B-EE2F-47FE-A73C-9D90007B5AA8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3" creationId="{16A41ECB-52C8-40FD-9121-D26AFF972620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4" creationId="{A4FFBA0A-1A9A-417E-9534-77E7C450FBD4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5" creationId="{D965E700-9A32-4024-B7E2-5B0A62B5177A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6" creationId="{D2B41A6B-D61A-48C3-A37E-22686505C531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7" creationId="{FD056FB1-D34A-4335-AEC4-5F6F6E16067E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8" creationId="{CE39F594-25E6-4D18-BA54-7EC1E6EC35E9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9" creationId="{75872A90-C426-4E75-B105-33EDD3ED4AD5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0" creationId="{F75A4423-251D-496F-A7D6-1BA2FEC11D11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1" creationId="{FFDE4DE8-66D1-4BD0-848E-28878E649A11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2" creationId="{8B97396A-42EF-4204-96C0-686FD12A9E49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3" creationId="{5E845563-4144-4232-A6FC-2AFFF184E83A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4" creationId="{120D1335-26AB-4B71-8CDD-37F21E887787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5" creationId="{3FF90F4D-BCCF-4D08-BF4F-D097BF7FA3D5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6" creationId="{B27BB859-3368-49D6-8CB4-668C1427A3B6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7" creationId="{1BEA7CA2-A99D-4A78-996E-F01EC0ACF1A9}"/>
          </ac:inkMkLst>
        </pc:inkChg>
        <pc:inkChg chg="add del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18" creationId="{D637208B-8DB7-4CB5-95B0-461C6071BF33}"/>
          </ac:inkMkLst>
        </pc:inkChg>
        <pc:inkChg chg="add del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19" creationId="{058D94CF-5AF4-4112-8BE0-7AA3E19B8A71}"/>
          </ac:inkMkLst>
        </pc:inkChg>
        <pc:inkChg chg="add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20" creationId="{CF383795-7A7C-4E20-85DE-7D8AD7ED26C2}"/>
          </ac:inkMkLst>
        </pc:inkChg>
        <pc:inkChg chg="add">
          <ac:chgData name="Viet Anh Nguyen" userId="b95f61ff061388d5" providerId="LiveId" clId="{24A680D2-1B1E-4097-BCEC-C24467318975}" dt="2022-02-23T07:08:52.062" v="2540"/>
          <ac:inkMkLst>
            <pc:docMk/>
            <pc:sldMk cId="781182249" sldId="296"/>
            <ac:inkMk id="21" creationId="{B1D75F59-F24B-4676-B171-5C66C8F578BF}"/>
          </ac:inkMkLst>
        </pc:inkChg>
        <pc:inkChg chg="add del">
          <ac:chgData name="Viet Anh Nguyen" userId="b95f61ff061388d5" providerId="LiveId" clId="{24A680D2-1B1E-4097-BCEC-C24467318975}" dt="2022-02-23T07:09:02.641" v="2543"/>
          <ac:inkMkLst>
            <pc:docMk/>
            <pc:sldMk cId="781182249" sldId="296"/>
            <ac:inkMk id="22" creationId="{F12A80C6-9A81-466E-BEBE-C3033FE105A4}"/>
          </ac:inkMkLst>
        </pc:inkChg>
        <pc:inkChg chg="add del">
          <ac:chgData name="Viet Anh Nguyen" userId="b95f61ff061388d5" providerId="LiveId" clId="{24A680D2-1B1E-4097-BCEC-C24467318975}" dt="2022-02-23T07:09:02.641" v="2543"/>
          <ac:inkMkLst>
            <pc:docMk/>
            <pc:sldMk cId="781182249" sldId="296"/>
            <ac:inkMk id="23" creationId="{87DA0D5F-1BD4-4B1E-8D6B-1846E18F3E41}"/>
          </ac:inkMkLst>
        </pc:inkChg>
        <pc:inkChg chg="add del">
          <ac:chgData name="Viet Anh Nguyen" userId="b95f61ff061388d5" providerId="LiveId" clId="{24A680D2-1B1E-4097-BCEC-C24467318975}" dt="2022-02-23T07:09:03.705" v="2545"/>
          <ac:inkMkLst>
            <pc:docMk/>
            <pc:sldMk cId="781182249" sldId="296"/>
            <ac:inkMk id="24" creationId="{F3619547-94DE-4E46-A3A3-BF85EC5E4BE5}"/>
          </ac:inkMkLst>
        </pc:inkChg>
        <pc:inkChg chg="add del">
          <ac:chgData name="Viet Anh Nguyen" userId="b95f61ff061388d5" providerId="LiveId" clId="{24A680D2-1B1E-4097-BCEC-C24467318975}" dt="2022-02-23T07:09:03.705" v="2545"/>
          <ac:inkMkLst>
            <pc:docMk/>
            <pc:sldMk cId="781182249" sldId="296"/>
            <ac:inkMk id="25" creationId="{781DA64F-C629-4187-84F4-258BCC09A036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26" creationId="{C25F01A0-DFA6-4551-9F39-5F20553D7098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27" creationId="{74A1FD91-4F7D-430F-995E-8CF3ACEA78D6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28" creationId="{2FB75434-4D22-4CCF-A87D-1524B55326BB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29" creationId="{8E16B6B3-68DC-42D7-BF26-608EB8687936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30" creationId="{9D201D8C-B9F0-4B09-89EF-195F02BE5176}"/>
          </ac:inkMkLst>
        </pc:inkChg>
        <pc:inkChg chg="add del">
          <ac:chgData name="Viet Anh Nguyen" userId="b95f61ff061388d5" providerId="LiveId" clId="{24A680D2-1B1E-4097-BCEC-C24467318975}" dt="2022-02-23T07:09:07.056" v="2551"/>
          <ac:inkMkLst>
            <pc:docMk/>
            <pc:sldMk cId="781182249" sldId="296"/>
            <ac:inkMk id="31" creationId="{23332643-4C08-4595-A089-CF5DACC28050}"/>
          </ac:inkMkLst>
        </pc:inkChg>
        <pc:inkChg chg="add del">
          <ac:chgData name="Viet Anh Nguyen" userId="b95f61ff061388d5" providerId="LiveId" clId="{24A680D2-1B1E-4097-BCEC-C24467318975}" dt="2022-02-23T07:09:10.062" v="2555"/>
          <ac:inkMkLst>
            <pc:docMk/>
            <pc:sldMk cId="781182249" sldId="296"/>
            <ac:inkMk id="32" creationId="{D8ABF17A-6BC8-4827-AE09-B32C2F42A8B8}"/>
          </ac:inkMkLst>
        </pc:inkChg>
        <pc:inkChg chg="add del">
          <ac:chgData name="Viet Anh Nguyen" userId="b95f61ff061388d5" providerId="LiveId" clId="{24A680D2-1B1E-4097-BCEC-C24467318975}" dt="2022-02-23T07:09:10.062" v="2555"/>
          <ac:inkMkLst>
            <pc:docMk/>
            <pc:sldMk cId="781182249" sldId="296"/>
            <ac:inkMk id="33" creationId="{3B806C16-3270-4BE3-BA6D-503A4A22BE25}"/>
          </ac:inkMkLst>
        </pc:inkChg>
        <pc:inkChg chg="add del">
          <ac:chgData name="Viet Anh Nguyen" userId="b95f61ff061388d5" providerId="LiveId" clId="{24A680D2-1B1E-4097-BCEC-C24467318975}" dt="2022-02-23T07:09:10.062" v="2555"/>
          <ac:inkMkLst>
            <pc:docMk/>
            <pc:sldMk cId="781182249" sldId="296"/>
            <ac:inkMk id="34" creationId="{F9AC81AA-11AE-4A53-9795-CF2FB3146070}"/>
          </ac:inkMkLst>
        </pc:inkChg>
        <pc:inkChg chg="add del">
          <ac:chgData name="Viet Anh Nguyen" userId="b95f61ff061388d5" providerId="LiveId" clId="{24A680D2-1B1E-4097-BCEC-C24467318975}" dt="2022-02-23T07:09:10.062" v="2555"/>
          <ac:inkMkLst>
            <pc:docMk/>
            <pc:sldMk cId="781182249" sldId="296"/>
            <ac:inkMk id="35" creationId="{809AA83E-B8FB-4802-94ED-3899C27B316D}"/>
          </ac:inkMkLst>
        </pc:inkChg>
        <pc:inkChg chg="add del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36" creationId="{758B17FA-8287-4588-A095-78328DB58E2E}"/>
          </ac:inkMkLst>
        </pc:inkChg>
        <pc:inkChg chg="add del">
          <ac:chgData name="Viet Anh Nguyen" userId="b95f61ff061388d5" providerId="LiveId" clId="{24A680D2-1B1E-4097-BCEC-C24467318975}" dt="2022-02-23T07:09:12.073" v="2558"/>
          <ac:inkMkLst>
            <pc:docMk/>
            <pc:sldMk cId="781182249" sldId="296"/>
            <ac:inkMk id="37" creationId="{E137CE9E-FBB2-4E13-9FE0-C284C875CA62}"/>
          </ac:inkMkLst>
        </pc:inkChg>
        <pc:inkChg chg="add del">
          <ac:chgData name="Viet Anh Nguyen" userId="b95f61ff061388d5" providerId="LiveId" clId="{24A680D2-1B1E-4097-BCEC-C24467318975}" dt="2022-02-23T07:09:12.073" v="2558"/>
          <ac:inkMkLst>
            <pc:docMk/>
            <pc:sldMk cId="781182249" sldId="296"/>
            <ac:inkMk id="38" creationId="{3AD7B4FD-27BE-4CB8-BC36-7F172603198A}"/>
          </ac:inkMkLst>
        </pc:inkChg>
        <pc:inkChg chg="add">
          <ac:chgData name="Viet Anh Nguyen" userId="b95f61ff061388d5" providerId="LiveId" clId="{24A680D2-1B1E-4097-BCEC-C24467318975}" dt="2022-02-23T07:09:12.073" v="2558"/>
          <ac:inkMkLst>
            <pc:docMk/>
            <pc:sldMk cId="781182249" sldId="296"/>
            <ac:inkMk id="39" creationId="{26D05F5A-FCE7-4FBC-A159-A540457A5313}"/>
          </ac:inkMkLst>
        </pc:inkChg>
        <pc:inkChg chg="add del">
          <ac:chgData name="Viet Anh Nguyen" userId="b95f61ff061388d5" providerId="LiveId" clId="{24A680D2-1B1E-4097-BCEC-C24467318975}" dt="2022-02-23T07:09:13.178" v="2561"/>
          <ac:inkMkLst>
            <pc:docMk/>
            <pc:sldMk cId="781182249" sldId="296"/>
            <ac:inkMk id="40" creationId="{C08921C8-DB74-42EF-B23F-47BFF7CA1071}"/>
          </ac:inkMkLst>
        </pc:inkChg>
        <pc:inkChg chg="add del">
          <ac:chgData name="Viet Anh Nguyen" userId="b95f61ff061388d5" providerId="LiveId" clId="{24A680D2-1B1E-4097-BCEC-C24467318975}" dt="2022-02-23T07:09:13.178" v="2561"/>
          <ac:inkMkLst>
            <pc:docMk/>
            <pc:sldMk cId="781182249" sldId="296"/>
            <ac:inkMk id="41" creationId="{A5E4CD26-2E57-47E9-8184-790F3F10CDB9}"/>
          </ac:inkMkLst>
        </pc:inkChg>
        <pc:inkChg chg="add del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42" creationId="{5F0B78FE-607E-4189-BC0F-1807C3A26CD2}"/>
          </ac:inkMkLst>
        </pc:inkChg>
        <pc:inkChg chg="add del">
          <ac:chgData name="Viet Anh Nguyen" userId="b95f61ff061388d5" providerId="LiveId" clId="{24A680D2-1B1E-4097-BCEC-C24467318975}" dt="2022-02-23T07:09:48.716" v="2582"/>
          <ac:inkMkLst>
            <pc:docMk/>
            <pc:sldMk cId="781182249" sldId="296"/>
            <ac:inkMk id="43" creationId="{63B151A6-C185-4C54-94DA-BD6EFD5609B5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4" creationId="{8FDB1EB8-4376-45A9-8903-B8DD1BB6104E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5" creationId="{F7871180-B0AE-4FBA-80A9-33707431B94D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6" creationId="{EA8B0DD0-BCEC-4E5E-B06E-2E37A5EEE1CF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7" creationId="{2306D29D-575F-4D4A-9BA9-1C526525C668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8" creationId="{EF383481-0C4D-46CF-904A-246FBC138FDB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49" creationId="{E9DE6DAC-86B3-4854-800D-DCE1585F5044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50" creationId="{ABF83632-DF1B-4296-BAFA-893226F08500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51" creationId="{D569C786-15E4-4083-9F10-9E702EF9FF8B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52" creationId="{E248D022-534F-405A-AC18-3C67EAACEE23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53" creationId="{7444A338-8C25-49E9-96B2-A256257E2054}"/>
          </ac:inkMkLst>
        </pc:inkChg>
        <pc:inkChg chg="add del">
          <ac:chgData name="Viet Anh Nguyen" userId="b95f61ff061388d5" providerId="LiveId" clId="{24A680D2-1B1E-4097-BCEC-C24467318975}" dt="2022-02-23T07:09:42.811" v="2573"/>
          <ac:inkMkLst>
            <pc:docMk/>
            <pc:sldMk cId="781182249" sldId="296"/>
            <ac:inkMk id="54" creationId="{2113ED58-411B-4E84-998B-F57F3E9E470D}"/>
          </ac:inkMkLst>
        </pc:inkChg>
        <pc:inkChg chg="add del">
          <ac:chgData name="Viet Anh Nguyen" userId="b95f61ff061388d5" providerId="LiveId" clId="{24A680D2-1B1E-4097-BCEC-C24467318975}" dt="2022-02-23T07:09:48.716" v="2582"/>
          <ac:inkMkLst>
            <pc:docMk/>
            <pc:sldMk cId="781182249" sldId="296"/>
            <ac:inkMk id="55" creationId="{8CCBA01B-6D9E-4EDB-8273-8944656E943C}"/>
          </ac:inkMkLst>
        </pc:inkChg>
        <pc:inkChg chg="add del">
          <ac:chgData name="Viet Anh Nguyen" userId="b95f61ff061388d5" providerId="LiveId" clId="{24A680D2-1B1E-4097-BCEC-C24467318975}" dt="2022-02-23T07:09:48.716" v="2582"/>
          <ac:inkMkLst>
            <pc:docMk/>
            <pc:sldMk cId="781182249" sldId="296"/>
            <ac:inkMk id="56" creationId="{B4226D0A-007A-4709-8E47-65075AFCDE9D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57" creationId="{6BDAD94A-DAC9-4534-8D54-40169B26AB13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58" creationId="{54699AC3-385B-46DE-98EF-67D3010E8FA0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59" creationId="{DC480FB7-7648-418D-95FA-49FE231E2025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60" creationId="{BF87102F-4E2A-4A04-926D-0CC54115FC24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61" creationId="{A4D9E957-BA12-488B-9A31-562AA5F59481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62" creationId="{6990B5F4-885D-44A6-9112-181807C24A0F}"/>
          </ac:inkMkLst>
        </pc:inkChg>
        <pc:inkChg chg="add del">
          <ac:chgData name="Viet Anh Nguyen" userId="b95f61ff061388d5" providerId="LiveId" clId="{24A680D2-1B1E-4097-BCEC-C24467318975}" dt="2022-02-23T07:09:45.821" v="2580"/>
          <ac:inkMkLst>
            <pc:docMk/>
            <pc:sldMk cId="781182249" sldId="296"/>
            <ac:inkMk id="63" creationId="{4A3C82B9-CB52-4DE9-9BA8-C0D3B8989036}"/>
          </ac:inkMkLst>
        </pc:inkChg>
        <pc:inkChg chg="add del">
          <ac:chgData name="Viet Anh Nguyen" userId="b95f61ff061388d5" providerId="LiveId" clId="{24A680D2-1B1E-4097-BCEC-C24467318975}" dt="2022-02-23T07:09:48.716" v="2582"/>
          <ac:inkMkLst>
            <pc:docMk/>
            <pc:sldMk cId="781182249" sldId="296"/>
            <ac:inkMk id="64" creationId="{71F5E303-355D-410E-8E2D-C3237607166E}"/>
          </ac:inkMkLst>
        </pc:inkChg>
        <pc:inkChg chg="add del">
          <ac:chgData name="Viet Anh Nguyen" userId="b95f61ff061388d5" providerId="LiveId" clId="{24A680D2-1B1E-4097-BCEC-C24467318975}" dt="2022-02-23T07:09:48.716" v="2582"/>
          <ac:inkMkLst>
            <pc:docMk/>
            <pc:sldMk cId="781182249" sldId="296"/>
            <ac:inkMk id="65" creationId="{17F439B9-213A-43E7-9F66-1B6E42B87144}"/>
          </ac:inkMkLst>
        </pc:inkChg>
        <pc:inkChg chg="add del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66" creationId="{FF2179E4-CFE0-40D6-B849-8DD27698E854}"/>
          </ac:inkMkLst>
        </pc:inkChg>
        <pc:inkChg chg="add del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67" creationId="{4B432B81-6E4D-4B86-A10F-A9C761247359}"/>
          </ac:inkMkLst>
        </pc:inkChg>
        <pc:inkChg chg="add">
          <ac:chgData name="Viet Anh Nguyen" userId="b95f61ff061388d5" providerId="LiveId" clId="{24A680D2-1B1E-4097-BCEC-C24467318975}" dt="2022-02-23T07:09:50.720" v="2584"/>
          <ac:inkMkLst>
            <pc:docMk/>
            <pc:sldMk cId="781182249" sldId="296"/>
            <ac:inkMk id="68" creationId="{0C115E49-C5B1-4FB5-AF81-2FF8A25F82E1}"/>
          </ac:inkMkLst>
        </pc:inkChg>
      </pc:sldChg>
      <pc:sldChg chg="addSp delSp new mod">
        <pc:chgData name="Viet Anh Nguyen" userId="b95f61ff061388d5" providerId="LiveId" clId="{24A680D2-1B1E-4097-BCEC-C24467318975}" dt="2022-02-23T07:16:37.411" v="2736"/>
        <pc:sldMkLst>
          <pc:docMk/>
          <pc:sldMk cId="475008055" sldId="297"/>
        </pc:sldMkLst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2" creationId="{CE4468FE-DF07-42FC-9147-E3D0A3EB0EE2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3" creationId="{B077E09E-B8B9-4420-BEF7-7579FBBE7075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4" creationId="{6377AE4B-F760-49C6-89A2-1ECEF4B183D4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5" creationId="{9D3BF3E3-D496-4A80-999C-EF83A281E752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6" creationId="{C24A3A01-8873-4B4C-A7E9-54C27CBA5605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7" creationId="{41B6E60A-904A-4994-A8D2-A1E85C53BBEC}"/>
          </ac:inkMkLst>
        </pc:inkChg>
        <pc:inkChg chg="add">
          <ac:chgData name="Viet Anh Nguyen" userId="b95f61ff061388d5" providerId="LiveId" clId="{24A680D2-1B1E-4097-BCEC-C24467318975}" dt="2022-02-23T07:14:36.227" v="2670" actId="9405"/>
          <ac:inkMkLst>
            <pc:docMk/>
            <pc:sldMk cId="475008055" sldId="297"/>
            <ac:inkMk id="8" creationId="{51CA727F-1FD0-4C4E-9E50-025525F5CBCA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9" creationId="{5D9127FB-05E0-4C63-B2B4-7FA63D8DAFB0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0" creationId="{8F8BD521-73DD-4ACC-A810-6B557778EF0B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1" creationId="{7D7E8A67-CB0C-4E19-86FD-F904230B7975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2" creationId="{3031BA5C-6B96-4A61-8B7A-8312141FE06B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3" creationId="{4057BC3D-D6F0-4D6A-A360-E282D61A77B7}"/>
          </ac:inkMkLst>
        </pc:inkChg>
        <pc:inkChg chg="add del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4" creationId="{053DE4D2-4975-4331-8614-1521C9B45400}"/>
          </ac:inkMkLst>
        </pc:inkChg>
        <pc:inkChg chg="add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5" creationId="{2FD060DF-BFDD-43AA-8369-F1586D2EE412}"/>
          </ac:inkMkLst>
        </pc:inkChg>
        <pc:inkChg chg="add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6" creationId="{C3466B20-C063-4C22-9E1B-ABA212132973}"/>
          </ac:inkMkLst>
        </pc:inkChg>
        <pc:inkChg chg="add">
          <ac:chgData name="Viet Anh Nguyen" userId="b95f61ff061388d5" providerId="LiveId" clId="{24A680D2-1B1E-4097-BCEC-C24467318975}" dt="2022-02-23T07:14:39.842" v="2677"/>
          <ac:inkMkLst>
            <pc:docMk/>
            <pc:sldMk cId="475008055" sldId="297"/>
            <ac:inkMk id="17" creationId="{924A5E9B-64DD-4B3C-9A58-C9D6B156A113}"/>
          </ac:inkMkLst>
        </pc:inkChg>
        <pc:inkChg chg="add del">
          <ac:chgData name="Viet Anh Nguyen" userId="b95f61ff061388d5" providerId="LiveId" clId="{24A680D2-1B1E-4097-BCEC-C24467318975}" dt="2022-02-23T07:14:44.173" v="2680"/>
          <ac:inkMkLst>
            <pc:docMk/>
            <pc:sldMk cId="475008055" sldId="297"/>
            <ac:inkMk id="18" creationId="{163D0CDF-B4EE-4D99-9787-C5227CF77CE5}"/>
          </ac:inkMkLst>
        </pc:inkChg>
        <pc:inkChg chg="add del">
          <ac:chgData name="Viet Anh Nguyen" userId="b95f61ff061388d5" providerId="LiveId" clId="{24A680D2-1B1E-4097-BCEC-C24467318975}" dt="2022-02-23T07:14:44.173" v="2680"/>
          <ac:inkMkLst>
            <pc:docMk/>
            <pc:sldMk cId="475008055" sldId="297"/>
            <ac:inkMk id="19" creationId="{A2B36821-8F58-4576-85A3-7AECAADA923E}"/>
          </ac:inkMkLst>
        </pc:inkChg>
        <pc:inkChg chg="add">
          <ac:chgData name="Viet Anh Nguyen" userId="b95f61ff061388d5" providerId="LiveId" clId="{24A680D2-1B1E-4097-BCEC-C24467318975}" dt="2022-02-23T07:14:44.173" v="2680"/>
          <ac:inkMkLst>
            <pc:docMk/>
            <pc:sldMk cId="475008055" sldId="297"/>
            <ac:inkMk id="20" creationId="{208AD27C-BD47-45A8-8283-F1BC37060C4F}"/>
          </ac:inkMkLst>
        </pc:inkChg>
        <pc:inkChg chg="add del">
          <ac:chgData name="Viet Anh Nguyen" userId="b95f61ff061388d5" providerId="LiveId" clId="{24A680D2-1B1E-4097-BCEC-C24467318975}" dt="2022-02-23T07:14:54.189" v="2684"/>
          <ac:inkMkLst>
            <pc:docMk/>
            <pc:sldMk cId="475008055" sldId="297"/>
            <ac:inkMk id="21" creationId="{DF450914-0C2E-420E-AEBD-153C5CAB9C8A}"/>
          </ac:inkMkLst>
        </pc:inkChg>
        <pc:inkChg chg="add del">
          <ac:chgData name="Viet Anh Nguyen" userId="b95f61ff061388d5" providerId="LiveId" clId="{24A680D2-1B1E-4097-BCEC-C24467318975}" dt="2022-02-23T07:14:54.189" v="2684"/>
          <ac:inkMkLst>
            <pc:docMk/>
            <pc:sldMk cId="475008055" sldId="297"/>
            <ac:inkMk id="22" creationId="{06DFBDCF-1BC5-496C-A916-AB0CCE78FF82}"/>
          </ac:inkMkLst>
        </pc:inkChg>
        <pc:inkChg chg="add del">
          <ac:chgData name="Viet Anh Nguyen" userId="b95f61ff061388d5" providerId="LiveId" clId="{24A680D2-1B1E-4097-BCEC-C24467318975}" dt="2022-02-23T07:14:54.189" v="2684"/>
          <ac:inkMkLst>
            <pc:docMk/>
            <pc:sldMk cId="475008055" sldId="297"/>
            <ac:inkMk id="23" creationId="{6E940BC7-5654-4972-9640-479210EDFF48}"/>
          </ac:inkMkLst>
        </pc:inkChg>
        <pc:inkChg chg="add del">
          <ac:chgData name="Viet Anh Nguyen" userId="b95f61ff061388d5" providerId="LiveId" clId="{24A680D2-1B1E-4097-BCEC-C24467318975}" dt="2022-02-23T07:14:55.307" v="2686"/>
          <ac:inkMkLst>
            <pc:docMk/>
            <pc:sldMk cId="475008055" sldId="297"/>
            <ac:inkMk id="24" creationId="{81660A3F-5891-402E-A7FF-2773652F0C83}"/>
          </ac:inkMkLst>
        </pc:inkChg>
        <pc:inkChg chg="add del">
          <ac:chgData name="Viet Anh Nguyen" userId="b95f61ff061388d5" providerId="LiveId" clId="{24A680D2-1B1E-4097-BCEC-C24467318975}" dt="2022-02-23T07:14:55.307" v="2686"/>
          <ac:inkMkLst>
            <pc:docMk/>
            <pc:sldMk cId="475008055" sldId="297"/>
            <ac:inkMk id="25" creationId="{86CF71C4-ED75-494E-BD90-CBC663961EB8}"/>
          </ac:inkMkLst>
        </pc:inkChg>
        <pc:inkChg chg="add">
          <ac:chgData name="Viet Anh Nguyen" userId="b95f61ff061388d5" providerId="LiveId" clId="{24A680D2-1B1E-4097-BCEC-C24467318975}" dt="2022-02-23T07:14:55.307" v="2686"/>
          <ac:inkMkLst>
            <pc:docMk/>
            <pc:sldMk cId="475008055" sldId="297"/>
            <ac:inkMk id="26" creationId="{CF8ABE06-9554-4566-A9DC-24C7A75BF234}"/>
          </ac:inkMkLst>
        </pc:inkChg>
        <pc:inkChg chg="add del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27" creationId="{822EF2CB-E692-4A9A-9C69-50797E1449CA}"/>
          </ac:inkMkLst>
        </pc:inkChg>
        <pc:inkChg chg="add del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28" creationId="{9E97AF21-FBEC-4CAF-8C55-D662E238C390}"/>
          </ac:inkMkLst>
        </pc:inkChg>
        <pc:inkChg chg="add del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29" creationId="{B021CFA6-F8E8-461C-891A-4F00B8817D41}"/>
          </ac:inkMkLst>
        </pc:inkChg>
        <pc:inkChg chg="add del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30" creationId="{067DD52F-DDAB-47F2-BB68-B78A54F1B919}"/>
          </ac:inkMkLst>
        </pc:inkChg>
        <pc:inkChg chg="add del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31" creationId="{9C5D768E-5B2D-41A0-A223-0EDA3CF0C529}"/>
          </ac:inkMkLst>
        </pc:inkChg>
        <pc:inkChg chg="add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32" creationId="{D0B742BC-EB59-4367-8262-9709F084ACDA}"/>
          </ac:inkMkLst>
        </pc:inkChg>
        <pc:inkChg chg="add">
          <ac:chgData name="Viet Anh Nguyen" userId="b95f61ff061388d5" providerId="LiveId" clId="{24A680D2-1B1E-4097-BCEC-C24467318975}" dt="2022-02-23T07:14:57.939" v="2692"/>
          <ac:inkMkLst>
            <pc:docMk/>
            <pc:sldMk cId="475008055" sldId="297"/>
            <ac:inkMk id="33" creationId="{DCDE277E-15DA-4F6A-8235-EB34B5E78F93}"/>
          </ac:inkMkLst>
        </pc:inkChg>
        <pc:inkChg chg="add del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34" creationId="{C626049A-89C7-496D-A33E-8A1E2281799A}"/>
          </ac:inkMkLst>
        </pc:inkChg>
        <pc:inkChg chg="add del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35" creationId="{F8E3B130-2BDC-43F1-AFC9-DCF940D00663}"/>
          </ac:inkMkLst>
        </pc:inkChg>
        <pc:inkChg chg="add">
          <ac:chgData name="Viet Anh Nguyen" userId="b95f61ff061388d5" providerId="LiveId" clId="{24A680D2-1B1E-4097-BCEC-C24467318975}" dt="2022-02-23T07:14:58.891" v="2695" actId="9405"/>
          <ac:inkMkLst>
            <pc:docMk/>
            <pc:sldMk cId="475008055" sldId="297"/>
            <ac:inkMk id="36" creationId="{445F078C-A3F3-4F18-960C-1CA8EA037815}"/>
          </ac:inkMkLst>
        </pc:inkChg>
        <pc:inkChg chg="add del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37" creationId="{04D5750E-6C69-4923-8FD0-C66F2F3296AE}"/>
          </ac:inkMkLst>
        </pc:inkChg>
        <pc:inkChg chg="add">
          <ac:chgData name="Viet Anh Nguyen" userId="b95f61ff061388d5" providerId="LiveId" clId="{24A680D2-1B1E-4097-BCEC-C24467318975}" dt="2022-02-23T07:14:59.432" v="2697" actId="9405"/>
          <ac:inkMkLst>
            <pc:docMk/>
            <pc:sldMk cId="475008055" sldId="297"/>
            <ac:inkMk id="38" creationId="{9536C155-3B95-42FA-AB5A-62E9EA893D37}"/>
          </ac:inkMkLst>
        </pc:inkChg>
        <pc:inkChg chg="add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39" creationId="{98623396-1337-44EF-9093-9963F23EE885}"/>
          </ac:inkMkLst>
        </pc:inkChg>
        <pc:inkChg chg="add">
          <ac:chgData name="Viet Anh Nguyen" userId="b95f61ff061388d5" providerId="LiveId" clId="{24A680D2-1B1E-4097-BCEC-C24467318975}" dt="2022-02-23T07:15:00.414" v="2698"/>
          <ac:inkMkLst>
            <pc:docMk/>
            <pc:sldMk cId="475008055" sldId="297"/>
            <ac:inkMk id="40" creationId="{2582981E-B898-48F2-A284-76FD047827C1}"/>
          </ac:inkMkLst>
        </pc:inkChg>
        <pc:inkChg chg="add">
          <ac:chgData name="Viet Anh Nguyen" userId="b95f61ff061388d5" providerId="LiveId" clId="{24A680D2-1B1E-4097-BCEC-C24467318975}" dt="2022-02-23T07:16:03.881" v="2699" actId="9405"/>
          <ac:inkMkLst>
            <pc:docMk/>
            <pc:sldMk cId="475008055" sldId="297"/>
            <ac:inkMk id="41" creationId="{6591198C-CAFB-4EAC-8998-B91A6ED35876}"/>
          </ac:inkMkLst>
        </pc:inkChg>
        <pc:inkChg chg="add del">
          <ac:chgData name="Viet Anh Nguyen" userId="b95f61ff061388d5" providerId="LiveId" clId="{24A680D2-1B1E-4097-BCEC-C24467318975}" dt="2022-02-23T07:16:05.517" v="2702"/>
          <ac:inkMkLst>
            <pc:docMk/>
            <pc:sldMk cId="475008055" sldId="297"/>
            <ac:inkMk id="42" creationId="{4C6E5925-C2E9-41A4-82A6-4B53B50A734A}"/>
          </ac:inkMkLst>
        </pc:inkChg>
        <pc:inkChg chg="add del">
          <ac:chgData name="Viet Anh Nguyen" userId="b95f61ff061388d5" providerId="LiveId" clId="{24A680D2-1B1E-4097-BCEC-C24467318975}" dt="2022-02-23T07:16:05.517" v="2702"/>
          <ac:inkMkLst>
            <pc:docMk/>
            <pc:sldMk cId="475008055" sldId="297"/>
            <ac:inkMk id="43" creationId="{9CD23A76-41EA-4C8E-B4FA-C9F192D74DD3}"/>
          </ac:inkMkLst>
        </pc:inkChg>
        <pc:inkChg chg="add">
          <ac:chgData name="Viet Anh Nguyen" userId="b95f61ff061388d5" providerId="LiveId" clId="{24A680D2-1B1E-4097-BCEC-C24467318975}" dt="2022-02-23T07:16:05.517" v="2702"/>
          <ac:inkMkLst>
            <pc:docMk/>
            <pc:sldMk cId="475008055" sldId="297"/>
            <ac:inkMk id="44" creationId="{5E64FE2B-A454-436B-884A-4168176B91B8}"/>
          </ac:inkMkLst>
        </pc:inkChg>
        <pc:inkChg chg="add del">
          <ac:chgData name="Viet Anh Nguyen" userId="b95f61ff061388d5" providerId="LiveId" clId="{24A680D2-1B1E-4097-BCEC-C24467318975}" dt="2022-02-23T07:16:24.810" v="2706"/>
          <ac:inkMkLst>
            <pc:docMk/>
            <pc:sldMk cId="475008055" sldId="297"/>
            <ac:inkMk id="45" creationId="{395584C8-3F32-46F1-A356-0C53FC9B5D46}"/>
          </ac:inkMkLst>
        </pc:inkChg>
        <pc:inkChg chg="add del">
          <ac:chgData name="Viet Anh Nguyen" userId="b95f61ff061388d5" providerId="LiveId" clId="{24A680D2-1B1E-4097-BCEC-C24467318975}" dt="2022-02-23T07:16:24.810" v="2706"/>
          <ac:inkMkLst>
            <pc:docMk/>
            <pc:sldMk cId="475008055" sldId="297"/>
            <ac:inkMk id="46" creationId="{FA309B43-0E87-4657-B402-DD01E04017A0}"/>
          </ac:inkMkLst>
        </pc:inkChg>
        <pc:inkChg chg="add del">
          <ac:chgData name="Viet Anh Nguyen" userId="b95f61ff061388d5" providerId="LiveId" clId="{24A680D2-1B1E-4097-BCEC-C24467318975}" dt="2022-02-23T07:16:24.810" v="2706"/>
          <ac:inkMkLst>
            <pc:docMk/>
            <pc:sldMk cId="475008055" sldId="297"/>
            <ac:inkMk id="47" creationId="{6758AA1B-1F1C-466C-8F86-C4F95913BB23}"/>
          </ac:inkMkLst>
        </pc:inkChg>
        <pc:inkChg chg="add del">
          <ac:chgData name="Viet Anh Nguyen" userId="b95f61ff061388d5" providerId="LiveId" clId="{24A680D2-1B1E-4097-BCEC-C24467318975}" dt="2022-02-23T07:16:24.810" v="2706"/>
          <ac:inkMkLst>
            <pc:docMk/>
            <pc:sldMk cId="475008055" sldId="297"/>
            <ac:inkMk id="48" creationId="{40120C59-A534-41BE-950C-A842CA0FDDBC}"/>
          </ac:inkMkLst>
        </pc:inkChg>
        <pc:inkChg chg="add del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49" creationId="{7D15406F-D8E9-4A1D-9191-14D69B6081FE}"/>
          </ac:inkMkLst>
        </pc:inkChg>
        <pc:inkChg chg="add del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50" creationId="{8B5A9EFC-4F6F-45E6-B580-3DE9365E5205}"/>
          </ac:inkMkLst>
        </pc:inkChg>
        <pc:inkChg chg="add del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51" creationId="{46FBFE50-62B9-498E-BF34-7E15131B8B72}"/>
          </ac:inkMkLst>
        </pc:inkChg>
        <pc:inkChg chg="add del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52" creationId="{9D9033F7-CE1C-4549-B968-0D753302EF75}"/>
          </ac:inkMkLst>
        </pc:inkChg>
        <pc:inkChg chg="add del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53" creationId="{A56EAB64-5A7E-4E83-BD67-A29B9CC03CE0}"/>
          </ac:inkMkLst>
        </pc:inkChg>
        <pc:inkChg chg="add">
          <ac:chgData name="Viet Anh Nguyen" userId="b95f61ff061388d5" providerId="LiveId" clId="{24A680D2-1B1E-4097-BCEC-C24467318975}" dt="2022-02-23T07:16:26.877" v="2711"/>
          <ac:inkMkLst>
            <pc:docMk/>
            <pc:sldMk cId="475008055" sldId="297"/>
            <ac:inkMk id="54" creationId="{D4CEDAC0-6BC9-4CD3-8E41-0B780296A8FB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55" creationId="{6A0AFC1F-A0CE-4CE8-B9BC-D9E7DA8F84B6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56" creationId="{6294A076-A92A-4686-8EC3-1916F48F436A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57" creationId="{3209AECE-E9D9-4265-8CEA-67580AC73DE9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58" creationId="{098C5089-999D-43DB-9EC0-0ABA5B1CF2ED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59" creationId="{0BCABEA0-4A37-4757-A789-180DEFADAC93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60" creationId="{B6D19E71-4182-4666-A3EB-269727CF1D50}"/>
          </ac:inkMkLst>
        </pc:inkChg>
        <pc:inkChg chg="add del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61" creationId="{5F5ECE6D-C426-48FE-BCB5-215F261EF14D}"/>
          </ac:inkMkLst>
        </pc:inkChg>
        <pc:inkChg chg="add">
          <ac:chgData name="Viet Anh Nguyen" userId="b95f61ff061388d5" providerId="LiveId" clId="{24A680D2-1B1E-4097-BCEC-C24467318975}" dt="2022-02-23T07:16:30.842" v="2719"/>
          <ac:inkMkLst>
            <pc:docMk/>
            <pc:sldMk cId="475008055" sldId="297"/>
            <ac:inkMk id="62" creationId="{C47692E5-747A-428B-A337-1FD91095D646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3" creationId="{EFB903FF-3632-458A-A037-00A02976C438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4" creationId="{DD2E1577-6D2C-4C2A-A0E9-AA6D86DCA781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5" creationId="{10EDE551-A08A-409F-8E62-F60B9B5771E0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6" creationId="{605E84B7-7F81-440C-9997-2E38BBFC905B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7" creationId="{B32097D6-0EEA-4F79-B504-4E344EEC6B1B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8" creationId="{1996BD32-1637-47BC-9E0F-DEE4F87CBA86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69" creationId="{7C6C175E-08AB-45C4-81B9-A59DC0DCCD42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0" creationId="{7943E375-5FF8-4F9C-B751-14A1D3DB9AD1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1" creationId="{AA239841-69D0-4A03-80E1-8424A2579FA2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2" creationId="{C9F1EECE-CA33-4662-8CAA-DCD3048BBBD7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3" creationId="{B42AAFD4-AD07-4F6A-AC30-EC6EA11D065E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4" creationId="{A3AB6118-0936-4956-B04F-6286EF7C3B37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5" creationId="{AE05A59F-FFDD-4EC8-95BB-BBAFF248C220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6" creationId="{B8E6045B-BE44-404A-BEC2-B0EB111F6900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7" creationId="{D4B0E5DB-FFE4-4D59-A329-C62F25D18A82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8" creationId="{5873BBCD-F817-461A-AEF3-4CE293ACD7A9}"/>
          </ac:inkMkLst>
        </pc:inkChg>
        <pc:inkChg chg="add del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79" creationId="{D6044098-5E39-45B1-8AC2-F896D82EA4C2}"/>
          </ac:inkMkLst>
        </pc:inkChg>
        <pc:inkChg chg="add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80" creationId="{A22A8536-D35C-496C-9EFB-447EAD5F74B5}"/>
          </ac:inkMkLst>
        </pc:inkChg>
        <pc:inkChg chg="add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81" creationId="{8177F263-BA76-47A9-86EE-99D861C71317}"/>
          </ac:inkMkLst>
        </pc:inkChg>
        <pc:inkChg chg="add">
          <ac:chgData name="Viet Anh Nguyen" userId="b95f61ff061388d5" providerId="LiveId" clId="{24A680D2-1B1E-4097-BCEC-C24467318975}" dt="2022-02-23T07:16:37.411" v="2736"/>
          <ac:inkMkLst>
            <pc:docMk/>
            <pc:sldMk cId="475008055" sldId="297"/>
            <ac:inkMk id="82" creationId="{6DC8DF5F-DC88-4413-9982-174A9120021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3.4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366 310 1620 0,'0'0'386'16,"0"0"-149"-16,0 0-52 15,0 0 0-15,0 0-20 16,0 0-28-16,-7 204-14 15,4-102-66-15,3 11 18 0,-3 5 9 16,0 3-45-16,3-12-8 16,0-10-16-16,0-10-15 15,0-19 23-15,0-13-23 16,0-14-73-16,0-20-115 16,0-7-316-16,0-16-289 0</inkml:trace>
  <inkml:trace contextRef="#ctx0" brushRef="#br0" timeOffset="203">0 1020 1996 0,'0'0'528'0,"0"0"-447"0,0 0 50 16,0 0-15-16,0 0-23 15,0 0-12-15,235-39-49 16,-130 20-32-16,39-8-77 16,-22 6-511-16,-21 6-1651 0</inkml:trace>
  <inkml:trace contextRef="#ctx0" brushRef="#br0" timeOffset="937">1136 1002 1846 0,'0'0'606'15,"0"0"-426"-15,0 0 74 16,0 0-26-16,0 0-100 16,0 0-7-16,0 0-72 15,-184-79 19-15,135 79 7 16,-2 14-47-16,0 24-16 16,6 16-6-16,11 2 11 0,16 3-34 15,18-3 17-15,0-9-39 16,9-9 11-16,25-9-47 15,4-16-17-15,4-13 15 16,5 0-7-16,-4-26 54 16,-5-17-15-16,-8 0 33 15,-10 4 12-15,-8 7 16 16,-4 12 38-16,-5 11 15 16,-3 9-31-16,0 0 2 15,3 26-39-15,7 16 6 16,6 5 21-16,6 5-28 15,12-5-12-15,8-6 0 16,1-11-34-16,5-12 4 0,-5-18-65 16,-1 0-36-16,-8-12-11 15,-1-26 12-15,-10-16 49 16,0-7 58-16,-8-16 35 16,2-11 3-16,-4-12-2 15,1-15 0-15,-5-3 35 16,-6 1-29-16,0 13 53 15,-3 21 24-15,0 28 39 16,0 22 58-16,0 25-47 16,0 8-43-16,0 14-33 15,0 37-38-15,8 22 29 16,-5 15-2-16,-3 10-19 16,3 5 52-16,-3-5-55 15,6-7-24-15,2-9 29 16,4-11-30-16,1-15-28 0,0-8-47 15,0-18-90 1,-4-6-159-16,-1-12-439 0,-5-9-625 0</inkml:trace>
  <inkml:trace contextRef="#ctx0" brushRef="#br0" timeOffset="1106">1470 929 2004 0,'0'0'533'16,"0"0"-460"-16,0 0 68 16,0 0 4-16,0 0-111 15,196-86-34-15,-134 60-58 0,-12 2-182 16,-18 3-372-16</inkml:trace>
  <inkml:trace contextRef="#ctx0" brushRef="#br0" timeOffset="1350">742 449 1859 0,'0'0'497'0,"0"0"-397"16,0 0-40-1,0 0 187-15,0 0-59 0,0 0-117 16,0 0 0-16,122 18-69 16,-83-10-2-16,10 2 0 15,24-10-210-15,-11 0-127 16,-10-10-296-16</inkml:trace>
  <inkml:trace contextRef="#ctx0" brushRef="#br0" timeOffset="1486">1201 216 925 0,'0'0'1191'16,"0"0"-712"-16,0 0-201 16,0 0-21-16,0 0-91 0,0 0-114 15,0 0-44 1,246-151-8-16,-152 120-178 0,-9-3-522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84 388 1495 0,'0'0'326'0,"0"0"-105"15,0 0 62-15,0 0 4 16,0 0-57-16,0 0-69 16,0 0-91-16,-29 74-13 15,18-1 14-15,2 10-37 16,3 2 17-16,-2 2-51 0,2-11 2 16,3-6 21-16,3-13-22 15,0-14-1 1,0-13 0-16,0-13 0 0,0-8 2 15,0-9-2-15,0 0 0 16,0-17-13-16,0-25 1 16,-3-14-5-16,0-14 11 15,3-12 6-15,0-14-3 16,0-3 3-16,0-11 0 16,0-1 6-16,0 1-6 15,12 14-6-15,11 16 5 16,5 21 2-16,3 22-2 15,9 18 1-15,2 16-3 16,10 3-8-16,1 11 12 16,-1 22-1-16,1 12 0 0,-10 1 6 15,-10 7-6-15,-18 4 0 16,-15-1 0-16,0 0 24 16,-35 0-2-16,-24-7-7 15,-9-5-6-15,-5-5-9 16,7-16 19-16,10-7-19 15,14-12-34-15,19-4-10 16,23-4-167-16,3-18-349 16,27-1-564-16</inkml:trace>
  <inkml:trace contextRef="#ctx0" brushRef="#br0" timeOffset="765">854 381 1228 0,'0'0'350'0,"0"0"-165"15,0 0 30-15,0 0 112 0,0 0-33 16,0 0-61 0,0 0-60-16,-23-1-58 0,20 47-28 15,0 16-12-15,3 13-12 16,0 5-36-16,0-3 22 15,0 4-23-15,0-8-26 16,0-6 13-16,0-11-13 16,0-8-75-16,12-16-217 15,2-17-731-15</inkml:trace>
  <inkml:trace contextRef="#ctx0" brushRef="#br0" timeOffset="1188">556 356 1996 0,'0'0'491'15,"0"0"-430"-15,0 0 77 16,0 0 108-16,0 0-116 15,159-159-58-15,-105 130 14 16,2 5-35-16,-5 3-9 16,-2 9-8-16,4 12-33 0,-1 0 34 15,1 6-35 1,-1 29 0-16,1 18 22 0,1 10-22 16,-3 13 0-16,-9 13-6 15,-10 8 15-15,-9 10 0 16,-13-2-9-16,-10 2-18 15,-3-15 12-15,-33-9-10 16,-13-21 16-16,-4-15 1 16,-2-17 0-16,-1-16 25 15,11-10-26-15,2-4-8 16,7-4 1-16,13-22-44 16,23-30-204-16,0 6-359 15,0 0-791-15</inkml:trace>
  <inkml:trace contextRef="#ctx0" brushRef="#br0" timeOffset="1637">1820 303 2280 0,'0'0'377'15,"0"0"-292"-15,0 0 27 16,-3 200 139-16,3-114-117 16,0 10-49-16,3 4-57 15,9-2-16-15,-2-4 27 16,-1-11-38-16,-1-16 5 0,-5-13-6 16,-3-19 7-1,0-15-16-15,0-14-4 0,0-6-13 16,-11-12 20-16,2-30-35 15,-1-19-21-15,1-15 25 16,-1-15 11-16,0-15 17 16,1-4-7-16,1-2-7 15,2 4 14-15,6 13 9 16,0 16 0-16,3 24 25 16,23 16-5-16,10 16 38 15,10 13-22-15,10 7-16 16,9 3 35-16,7 0-28 15,1 0-11-15,1 0-16 16,-4 10 8-16,-5-6-16 16,-2 5-55-16,-15-2-264 0,-22-1-520 15</inkml:trace>
  <inkml:trace contextRef="#ctx0" brushRef="#br0" timeOffset="1798">1930 792 2324 0,'0'0'372'0,"0"0"-280"16,0 0-92-16,256-15-44 16,-155 0-579-16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0 246 2488 0,'0'0'674'15,"0"0"-587"-15,0 0-87 16,0 0-12-16,164-184-296 16,-80 122-858-16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1185 2020 0,'0'0'266'0,"0"0"-265"15,0 0 87-15,0 0 108 16,0 0-120-16,211-58-58 15,-116 14-12-15,3-11 0 16,9-10-6-16,-6-12 0 16,-6-8 0-16,-11-10 8 0,-23-11-8 15,-17 0 0-15,-18-7 19 16,-15 9 12-16,-11 4 36 16,0 22-4-16,-22 20 55 15,-11 28 17-15,-10 19-50 16,-1 11-47-16,-3 36-34 15,0 34 4-15,9 24 2 16,13 21-10-16,10 16-9 16,5 10 9-16,6-3 2 15,1 0-2-15,-2-14 0 16,1-15 0-16,-2-23 14 16,2-24-14-16,1-23-5 15,-1-18 5-15,4-21 2 16,0 0 19-16,0-14-8 15,0-26 1-15,0-9 22 0,0-11-36 16,26-1-14-16,9 2 14 16,9 6-12-16,4 14 12 15,2 20-17-15,-2 19 17 16,-1 0-10-16,-3 39 1 16,-7 24 7-16,-8 8 2 15,-4 12 6-15,-3-8 8 16,0-3-14-16,4-13 9 15,6-13-21-15,12-13 3 16,7-20-23-16,11-13-26 16,8 0 2-16,-1-39-7 0,0-14-4 15,-6-12 1 1,-12-8 56-16,-16-6-14 0,-13-3 24 16,-19 3 9-16,-3 7 25 15,-3 10 63-15,-36 20 5 16,-13 12-39-16,-6 23 6 15,-4 7-37-15,11 20-6 16,7 33-3-16,19 9-14 16,21 9 18-16,4 6-11 15,22-5-8-15,29-4-8 16,22-8 0-16,11-15-56 16,18-15-45-16,33-30-73 15,-22 0-182-15,-30-5-421 0</inkml:trace>
  <inkml:trace contextRef="#ctx0" brushRef="#br0" timeOffset="201">1195 469 2134 0,'0'0'323'16,"0"0"-215"-16,0 0 58 15,0 0 46-15,205-120-121 16,-154 109-72-16,-4 11 10 16,-3 0-29-16,7 72-86 15,-14 1-252-15,-8 12-577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2.4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637 572 1646 0,'0'0'329'15,"0"0"-162"-15,0 0 20 16,0 0 54-16,0 0-122 15,-226-71-19-15,146 71-37 0,-1 24 28 16,8 28-19-16,4 22-23 16,18 15 8-16,11 14-41 15,26 5-14-15,14-4-2 16,7-11 0-16,49-17-99 16,23-21-61-16,23-25 35 15,4-30 8-15,2 0-20 16,-8-40 42-16,-14-22 69 15,-16-18 23-15,-18-6 3 16,-13-7 113-16,-14 1 38 16,-13 11-2-16,-12 15-13 15,0 15 14-15,0 26-6 16,-6 18-25-16,-6 7-50 0,2 37-28 16,1 37-41-1,9 32 26-15,0 24-26 0,0 15 0 16,31 9 12-16,4-3-12 15,9-6-1-15,-3 0 1 16,-9-8 0-16,-10-5-7 16,-15-10 7-16,-7-16 0 15,-11-16 5-15,-33-18-5 16,-10-19 0-16,-12-11-2 16,-6-19 2-16,2-9-1 15,8-14 1-15,11 0-18 16,14-37-5-16,15-17-34 0,22-26-22 15,0-25-11 1,34-43-37-16,45-46-32 16,9 11-50-16,0 16-12 0,-2 26 77 15,-5 32 58-15,4-9 58 16,-2-4 28-16,-10 21 38 16,-18 22 118-16,-19 23 47 15,-14 27-58-15,-12 23-8 16,-5 6-69-16,-2 33 8 15,-3 25 18-15,0 18-38 16,0 6 1-16,4 7-44 16,11 3-13-16,7-8 12 15,14-10-12-15,8-6-6 16,10-20-15-16,1-17-20 16,0-19 17-16,-1-12-24 0,-4 0 14 15,3-39 22-15,-6-13 1 16,-3-16 10-16,-2-6 2 15,-4-1-1-15,-10-2 17 16,-6 16-17-16,-10 16 38 16,-8 18 22-16,-4 17-6 15,0 10 0-15,0 7-25 16,0 28-8-16,0 15 6 16,0 6-27-16,0 2 2 15,0 2 2-15,0-8 2 16,18-3-10-16,11-12 5 15,3-12-2-15,5-8 1 16,-1-15-27-16,8-2 7 16,0 0 5-16,3-28-17 15,4-5 11-15,0-6-17 0,4 0-14 16,-7-4 17-16,-4 4-8 16,-9-1 26-16,-6 4 11 15,-10 6 6-15,-4 4 8 16,-8 4-8-16,-4 5 1 15,-3 3 33-15,3 5-21 16,-3 2 16-16,0 4-18 16,0 3-10-16,0 0 12 15,0 0-13-15,6 0-14 16,0 0 5-16,1 0 6 16,1 0 2-16,-4 0 0 15,3 0-2-15,-7 0-3 16,0 0 6-16,0 0 0 0,0 0 13 15,0 0 25-15,0 0 14 16,0 0-7-16,-11 0-26 16,-7 0 5-16,-4 3-24 15,-3 10 0-15,-1 7 0 16,1 6 1-16,3 8-1 16,0 4 0-16,7 1 6 15,4 8-7-15,6-5 1 16,5 1 0-16,0-4-6 15,0-2 6-15,16-7-23 16,12-8-6-16,10-9 21 16,-3-6-2-16,2-7-2 0,0 0-12 15,-1-10 16-15,1-19-10 16,-8-11 17-16,0-2 0 16,-4-7 1-16,-6-5 9 15,-7 5-9-15,-6 0 1 16,-2 7 38-16,-4 9-18 15,0 10-3-15,0 9 7 16,0 9 17-16,0 5-3 16,0 0-39-16,0 0-10 15,0 22 10-15,0 11 0 16,6 8 2-16,-2 3 4 16,4 2-5-16,2 1 2 15,2-8-3-15,-2-2 0 16,6-16 0-16,-6-1 6 0,2-10-7 15,-2-6 1-15,5-4-27 16,-1 0 16-16,8 0-49 16,18-24-107-16,-3-1-192 15,-8-5-412-15</inkml:trace>
  <inkml:trace contextRef="#ctx0" brushRef="#br0" timeOffset="738">1742 840 1610 0,'0'0'276'0,"0"0"-178"16,0 0 67-16,0 0 67 16,0 0-70-16,-10 196-58 15,1-133-4-15,-1 3-20 16,-2-4-17-16,5-3-27 0,1-3-36 15,6-7-11 1,0-9-116-16,0-8-211 0,6-9-231 16,6-13-1228-16</inkml:trace>
  <inkml:trace contextRef="#ctx0" brushRef="#br0" timeOffset="999">2180 456 1475 0,'0'0'491'0,"0"0"-435"0,0 0 30 16,0 0 76-16,0 0 23 15,-7 183-137-15,-27-133-48 16,-1-3-86-16,4-15-99 16,6-19-47-16,11-7-80 15,6-6-573-15</inkml:trace>
  <inkml:trace contextRef="#ctx0" brushRef="#br0" timeOffset="1200">2379 108 1416 0,'0'0'319'0,"0"0"-139"16,0 0 28-16,0 0 80 16,224-54-54-16,-177 54-31 15,-3 7-73-15,-4 17-72 16,-1-1-19-16,9 2-9 16,-1-4-25-16,12-2-5 15,2-8-53-15,9-11-126 16,21-7-98-16,-18-27-225 15,-18-4-475-15</inkml:trace>
  <inkml:trace contextRef="#ctx0" brushRef="#br0" timeOffset="1384">1654 0 2732 0,'0'0'511'16,"0"0"-511"-16,0 0-156 15,0 0 29-15,0 0-833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4.8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98 250 1527 0,'0'0'291'15,"0"0"-196"-15,0 0 50 16,-26 243 87-16,26-59 14 15,-8 38-101-15,1-9-65 16,-3-41 28-16,-2-53-43 16,6-37-15-16,-6 2-29 15,5-2-20-15,0-8 16 16,4-30-17-16,3-25 0 16,0-19 34-16,0-12-1 15,0-48-21-15,0-27-12 16,7-22 1-16,8-18 14 0,2-38-15 15,1-33 0 1,-3 12 8-16,-8 19-8 0,0 25 0 16,-2 44-7-16,2 10 7 15,3 9 55-15,9 36-28 16,9 30-10-16,13 13 16 16,13 20-12-16,9 36 22 15,6 19-7-15,-3 16-24 16,3 16 36-16,-3 0-47 15,4 3 0-15,-1 0 9 16,-1-5-10-16,1-3 0 16,-7-8-1-16,-2-8 1 0,-13-18-3 15,-8-18 3-15,-5-20-12 16,-12-17 3-16,-5-13 18 16,-5-21 2-16,-2-34-11 15,-2-27 2-15,2-26 27 16,-3-25-29-16,8-33 0 15,-3 10 3-15,2-5-3 16,4 14-2-16,-3 40-31 16,11 16-40-16,21 35-74 15,1 33-543-15,-10 16-545 0</inkml:trace>
  <inkml:trace contextRef="#ctx0" brushRef="#br0" timeOffset="323">2373 177 1916 0,'0'0'300'0,"0"0"-183"16,0 0-45-16,-244 95 140 16,149 42 32-16,-8 61-81 0,8 61-48 15,23 17-19 1,35-12-30-16,33-62-8 0,4-64-52 16,19-40 2-1,21-15-16-15,18-3-75 0,23-6-45 16,49-2-141-16,-16-29-359 15,-26-24-1433-15</inkml:trace>
  <inkml:trace contextRef="#ctx0" brushRef="#br0" timeOffset="1337">2802 1966 1735 0,'0'0'352'15,"0"0"-262"-15,0 0 39 16,0 0 132-16,0 0-149 16,0 0-74-16,0 0-15 15,151-168-13-15,-94 86-1 16,9-14-8-16,-3-18 0 16,-6-13 11-16,-1-15-12 0,-17-5 0 15,-5 0 18-15,-12 5-16 16,-12 21 23-16,-3 27 53 15,-7 34 31-15,0 29 18 16,0 31-56-16,0 3-29 16,0 52-8-16,0 19-22 15,0 19-1-15,0 0-11 16,0 7 1-16,12-7-3 16,13-16 2-16,12-11 0 15,10-24-13-15,4-19 7 16,7-23-57-16,-2 0 7 15,-2-38-62-15,-4-22 63 0,-2-17 17 16,-11-7 29 0,-8 0 3-16,-7 4 12 0,-12 18 29 15,-10 22 48-15,0 28 3 16,0 12-1-16,0 12-53 16,0 41-32-16,0 8 37 15,0 16-29-15,0-4-8 16,0 1 0-16,15-7-19 15,36-6-97-15,-4-15-228 16,-3-16-454-16</inkml:trace>
  <inkml:trace contextRef="#ctx0" brushRef="#br0" timeOffset="1540">4499 1109 760 0,'0'0'1412'16,"0"0"-1111"-16,0 0-12 16,101 181-8-16,-82-126-118 15,-13 3-88-15,-6-4-11 16,-3 6-64-16,-29-8-21 16,-15 8-67-16,6-18-243 15,4-16-564-15</inkml:trace>
  <inkml:trace contextRef="#ctx0" brushRef="#br0" timeOffset="2012">5449 866 2177 0,'0'0'537'0,"0"0"-425"16,0 0-88-16,0 0 159 16,220 27-5-16,-169 16-109 15,-7 16-27-15,-16 3-41 16,-12 11 30-16,-16-2-2 16,0-2-20-16,-22-4-9 0,-22-5-2 15,-10-14-17 1,-2-12 10-16,-2-15-18 0,2-16 0 15,6-3-1-15,-1-17-7 16,4-29-7-16,6-13-6 16,9-13-16-16,6-17 34 15,8-9-6-15,11-2 26 16,7-3 9-16,0 8 1 16,22 19 8-16,22 23 7 15,10 28 7-15,12 18 29 16,7 7-2-16,6 9 22 15,9 21-17-15,-3 0-33 16,-9-1 20-16,-7-4-29 0,-21-4-12 16,-13-4 0-1,-16-11-85-15,-7-6-204 0,-9 0-419 16,-3-6-628-16</inkml:trace>
  <inkml:trace contextRef="#ctx0" brushRef="#br0" timeOffset="2289">6164 23 2015 0,'0'0'368'0,"0"0"-242"15,0 0 129-15,0 0-16 16,0 0-116-16,0 0-36 0,197 20-45 15,-197 23 31-15,0 12-7 16,-17 8-42-16,-20 3 3 16,1-5-27-16,9-4-15 15,20-15-3-15,7-5-23 16,4-9 26-16,43-7-82 16,63-21-56-16,-12 0-229 15,5 0-503-15</inkml:trace>
  <inkml:trace contextRef="#ctx0" brushRef="#br0" timeOffset="2539">7017 0 2419 0,'0'0'369'16,"0"0"-282"-16,0 0 99 15,0 0 45-15,227 248-62 16,-136-152-35-16,0 13-34 16,-8 13-23-16,-17 12-28 15,-22 30-34-15,-44 43-10 16,-44 43-5-16,-69 12-29 16,-29-19-97-16,25-69-118 15,26-63-613-15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2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1913 0,'0'0'280'16,"0"0"-213"-16,0 0 4 15,0 0 123-15,0 0-49 0,152 186-44 16,-115-112-65-16,4 8-17 16,6 0 13-16,1-10-32 15,2-13 6-15,1-17-6 16,-4-19-17-16,-6-19 17 16,-9-4-21-16,-7-39 21 15,-9-24 12-15,-10-16-11 16,-6-10 0-16,0-2 15 15,-25 6-16-15,-7 13 30 16,-2 19-17-16,9 20-4 16,15 20 19-16,10 13-28 15,13 0-64-15,46 25 17 0,24 6-14 16,17 2-70-16,8-6 6 16,-1-8 27-16,-16-10 55 15,-15-2 25-15,-22-7 18 16,-25 0 57-16,-24 0 117 15,-5 0 101-15,-18 0-108 16,-33 0-22-16,-12 0-52 16,-6 13-27-16,-4 23-18 15,11 15-8-15,18 10-20 16,18 11 8-16,23 0-27 16,3 1-1-16,29-12-12 15,26-8-29-15,15-17 7 16,3-19-4-16,-1-17 0 15,-2 0 12-15,-16-29-8 16,-10-11 34-16,-11-2 4 0,-16 9-2 16,-5 13 41-16,-8 13 17 15,-1 7-20-15,0 4-32 16,9 33 5-16,2 8-12 16,1 4-1-16,7-3-3 15,7-10-12-15,5-27-109 16,-2-9-204-16,-14 0-808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4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2847 0,'0'0'312'0,"0"0"-289"16,319 98-23-16,-139-35-6 16,-13-4-601-16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9.3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35 396 1756 0,'0'0'505'0,"0"0"-375"16,0 0 5-16,0 0 20 15,0 0 48-15,-13 285-65 16,10-145-73-16,-2 11-35 15,1-17 20-15,-3 6-35 16,4-10 4-16,3-26-5 16,0-21-13-16,0-32 7 15,0-20-8-15,0-25-32 16,0-6 23-16,7-37 2 16,8-32 6-16,2-23 1 15,-2-22 0-15,-3-14 12 16,-5-15-12-16,-4-6 1 0,-3 5 21 15,0 16-14-15,0 25 4 16,3 31 19-16,9 40-10 16,5 28 12-16,17 4-33 15,10 57 6-15,14 21 38 16,7 20-33-16,8 18 5 16,0 2-7-16,8 3-8 15,-1-9 14-15,1-12-15 16,-5-13 0-16,-10-19 9 15,-12-22-8-15,-19-20-2 16,-7-26-10-16,-15 0 11 0,-10-51 37 16,-3-35-37-1,0-52 0-15,-6-49 32 0,-20 7-21 16,4 12-4-16,7 28 4 16,12 34-10-16,3 2 4 15,0 15-5-15,44 36-63 16,47 46-72-16,-3 7-385 15,-9 14-498-15</inkml:trace>
  <inkml:trace contextRef="#ctx0" brushRef="#br0" timeOffset="429">2111 0 1758 0,'0'0'537'0,"0"0"-420"0,0 0 29 15,-180 322 88-15,104-70-49 16,10 31-53-16,34-14-65 15,25-59-4-15,7-74-12 16,11-36-51-16,26-18 0 16,20 7-93-16,70 9-114 15,-2-17-176-15,-11-27-148 0</inkml:trace>
  <inkml:trace contextRef="#ctx0" brushRef="#br0" timeOffset="870">2978 454 347 0,'0'0'1839'16,"0"0"-1549"-16,0 0-193 16,0 0 77-16,0 0 76 15,0 0-99-15,0 0-93 16,-164 8-14-16,114 98-43 0,-1 26 22 16,7 13-10-16,10-1-13 15,20-4 19-15,14-18-19 16,7-20-10-16,44-21 1 15,15-28-24-15,13-24-20 16,9-29 2-16,0-6 8 16,-3-51 41-16,-17-20-7 15,-13-23 9-15,-23-18 27 16,-13-16 26-16,-19-13-13 16,0-2-1-16,-19 15-16 15,-16 23 2-15,-9 32-25 16,0 70-63-16,12 9-256 15,5 25-688-15</inkml:trace>
  <inkml:trace contextRef="#ctx0" brushRef="#br0" timeOffset="1086">4000 1274 2633 0,'0'0'325'15,"0"0"-198"-15,0 0 20 16,0 0-36-16,-37 258-111 0,-17-165-103 16,-6-8-638-16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11.7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1069 1687 0,'0'0'252'16,"0"0"-157"-16,0 0 31 16,0 0 62-16,0 0-35 15,0 0-95-15,218-101-19 16,-148 32-2-16,-1-6-15 16,-6-7 15-16,-9-9-14 15,-10 8 22-15,-12 1 20 0,-7 10 34 16,-10 13-9-16,-11 17-17 15,-1 21 3-15,-3 21 2 16,0 0-52-16,0 44 1 16,0 35-11-16,0 27 5 15,-7 15 12-15,4 11-20 16,3-3-4-16,0-12 34 16,0-12-43-16,0-16 0 15,0-20-1-15,3-17 5 16,-3-9-11-16,0-13-96 15,0-11-206-15,0-6-234 16,0-9-366-16</inkml:trace>
  <inkml:trace contextRef="#ctx0" brushRef="#br0" timeOffset="263">780 0 2136 0,'0'0'384'16,"0"0"-282"-16,0 0-2 16,0 0 144-16,0 0-35 15,243 250-98-15,-143-145-9 16,12 9-57-16,1 7 16 0,-3 34 16 15,-30 48-77-15,-80 63-2 16,-11-33-163-16,-87-23-699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29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809 557 696 0,'0'0'1052'16,"0"0"-844"-16,0 0-126 15,0 0 46-15,0 0 76 16,0 0-50-16,-8-4-48 16,5-17-26-16,-4-2-14 15,-8-1 61-15,-7-4-54 16,-4-2-20-16,-9 2 15 16,-14 3-5-16,-5 9-16 15,-16 16-22-15,-6 0-24 16,-3 29 12-16,-6 30-13 15,6 30-23-15,4 20 22 16,14 15-9-16,21 4 9 16,21-9 0-16,19-16 1 0,0-17 2 15,19-18-2-15,25-18-12 16,13-20 12-16,24-20-15 16,24-10-26-16,15-18-107 15,53-68-109-15,-28-1-301 16,-25 3-1045-16</inkml:trace>
  <inkml:trace contextRef="#ctx0" brushRef="#br0" timeOffset="299">904 0 2328 0,'0'0'357'16,"0"0"-247"-16,0 0-92 16,0 0 97-16,0 0 10 15,0 0-14-15,193 167-25 16,-95-75-44-16,3 13 31 16,3 7-33-16,-13 9-23 15,-15 13 32-15,-29 31-48 16,-43 43 23-16,-30 30-8 15,-53-19-16-15,-16-41 0 16,14-60-61-16,-2-17-99 16,9-15-296-16,10-23-593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0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29 762 1685 0,'0'0'480'0,"0"0"-375"0,0 0-49 16,0 0 79-16,0 0 62 15,0 0-142-15,0 85-25 16,0 10 58-16,0 20-61 16,0 11-11-16,0-9-9 15,0-11-6-15,0-19 30 16,-3-19-31-16,3-27 0 15,0-15 7-15,-3-16-6 16,3-10 7-16,0-10 28 16,-4-38-36-16,4-29 18 15,0-24-18-15,0-44 0 16,0-41-13-16,0 4 13 0,0 23-20 16,0 24 11-16,4 48 9 15,21 6 20-15,9 11-20 16,5 25 0-16,8 20 9 15,6 9-8-15,7 6 0 16,10 2-1-16,6 7 1 16,5-7-1-16,2 1 0 15,-2-3-134-15,-8-3-93 16,-22 2-321-16,-23 6-491 0</inkml:trace>
  <inkml:trace contextRef="#ctx0" brushRef="#br0" timeOffset="198">13 982 1802 0,'0'0'296'0,"0"0"-223"16,0 0-46-16,0 0 143 15,211 26-23-15,-116-26-67 16,13 0-37-16,5-16-33 15,26 2-10-15,-29 11-203 16,-34 3-395-16</inkml:trace>
  <inkml:trace contextRef="#ctx0" brushRef="#br0" timeOffset="399">73 1628 2381 0,'0'0'307'16,"0"0"-249"-16,0 0 9 15,0 0 84-15,271-13-66 16,-166 0-51-16,8-5-34 16,38-4-73-16,-31 3-424 15,-22-1-410-15</inkml:trace>
  <inkml:trace contextRef="#ctx0" brushRef="#br0" timeOffset="634">1136 788 2273 0,'0'0'356'16,"0"0"-275"-16,0 0 4 15,0 0 117-15,177 178-29 16,-111-101-104-16,10 2-43 16,-3 1-7-16,5-13-18 15,-9-7-2-15,-8-10-112 16,2-18-201-16,-23-13-251 16,-15-11-162-16</inkml:trace>
  <inkml:trace contextRef="#ctx0" brushRef="#br0" timeOffset="828">1783 824 1716 0,'0'0'507'0,"0"0"-424"16,0 0 128-16,-155 230 36 15,74-118-93-15,-14 3-54 16,0-1-86-16,7-16-14 15,12-16-33-15,22-22-188 16,20-27-356-16,21-21-545 0</inkml:trace>
  <inkml:trace contextRef="#ctx0" brushRef="#br0" timeOffset="1300">2159 947 2237 0,'0'0'295'15,"5"165"-225"-15,-5-39 113 16,0 19 10-16,0 28-78 16,7 34-52-16,6-17-49 0,2-22 26 15,1-21-7 1,-3-38-33-16,-1-2 24 0,-2-6-24 15,-1-29-35-15,-9-31 13 16,0-28 14-16,0-13-11 16,0-23 19-16,0-43-77 15,0-25 38-15,0-47-58 16,0-49 18-16,0-49 21 16,0-15-6-16,0 13 62 15,0 22-25-15,0 62 26 16,6 38-13-16,13 47 14 15,10 30 0-15,15 12 1 16,10 11 8-16,12 16 20 16,6 0 17-16,-6 31 24 0,-8 20 30 15,-24 18-59-15,-28 9-12 16,-6 11-8-16,-47 4-13 16,-26-1 14-16,-11-14-22 15,4-15-68-15,18-41-100 16,18-15-181-16,27-7-343 0</inkml:trace>
  <inkml:trace contextRef="#ctx0" brushRef="#br0" timeOffset="2718">3009 966 2027 0,'0'0'307'0,"0"0"-219"0,-33 193 2 15,26-111 122-15,7-10-33 16,10-9-149-16,37-20-29 16,13-14 6-16,2-16-7 15,-4-13-58-15,-11 0-14 16,-10-40 14-16,-15-9 49 16,-18-16 4-16,-4-14 5 15,0-10 15-15,-34 1 3 16,-2-2 0-16,-8 16-5 15,7 18-7-15,12 23 44 16,11 20-50-16,14 13-20 16,0 0 5-16,26 17-3 0,18 9 9 15,10-3 1 1,3 1 8-16,2-5 0 0,-1 10 0 16,1 4 0-16,-8 16-4 15,-4 10 4-15,-10 7-1 16,-5 1 1-16,-13 1-11 15,-5-13 10-15,-9-9-64 16,-5-20 19-16,0-12 46 16,0-14 0-16,-5 0 8 15,-9-23-8-15,2-21 6 16,5-19 0-16,7-9-6 16,0-5-26-16,19-7 19 15,22 12-8-15,9 11 9 16,11 11 4-16,5 21 2 0,7 19 45 15,0 10 45-15,-7 0 19 16,-7 33 1-16,-8 13-48 16,-16 12-19-16,-8 10-16 15,-10-1-26-15,-8-1 32 16,-3 0-33-16,-2-10 0 16,-1-10-10-16,6-7-5 15,7-13-21-15,10-7-76 16,14-14-36-16,20-5 104 15,9-5-140-15,10-37-12 16,6-10 61-16,-2-20-61 16,-7-7 73-16,-17-3 73 15,-23-1 50-15,-21 12 75 0,-15 11 130 16,-3 14 8-16,-41 15 10 16,-11 7-120-16,-7 20-15 15,-4 4 19-15,0 16-27 16,12 34 5-16,6 13-69 15,16 9 4-15,14 10-19 16,18 0 10-16,0-1-11 16,10-8 0-16,30-10-10 15,15-18 9-15,11-12-55 16,6-16-33-16,13-17-1 16,3 0 41-16,-5-26-39 15,-6-21-20-15,-7-9 28 16,-16-9 62-16,-7-3-6 0,-11 0 24 15,-9 20 7 1,-10 15 7-16,-5 23 23 0,-9 10-19 16,0 22-11-16,-3 33 23 15,0 9-30-15,0 5 1 16,0-7 0-16,0-8-1 16,-6-18 10-16,-3-13-9 15,-4-18-1-15,-6-5 41 16,0 0-40-16,-3-28 20 15,0-18-17-15,9-10 2 16,13-10-1-16,0-6-5 16,3 0-12-16,34-1 6 15,14 14-27-15,7 14 26 16,8 18 5-16,3 25 2 0,-6 2 35 16,-6 19 18-16,-6 30 1 15,-7 13 9-15,-7 7-35 16,-5-3 8-16,-3-4-15 15,1-9-20-15,2-10 1 16,-3-14-2-16,0-9-62 16,5-13 3-16,-5-7-94 15,4-5-29-15,-4-30-23 16,0-12 22-16,-4-16 65 16,-3-11-7-16,0-8 60 15,-3-9 64-15,-6-16 2 16,3-3 9-16,-1-16 38 15,-5-5 8-15,-3-4 56 0,1 14 58 16,-4 16-28-16,-1 37 109 16,-3 35-11-16,0 33-37 15,0 28-143-15,0 54-39 16,0 28 81-16,0 13-51 16,0 10-6-16,0-9 40 15,0-5-69-15,0-14-4 16,0-14-12-16,0-16-15 15,0-9-25-15,7-21-134 16,-7-14-134-16,0-31-151 16,0 0-98-16,-17-11-838 0</inkml:trace>
  <inkml:trace contextRef="#ctx0" brushRef="#br0" timeOffset="2958">5962 621 1617 0,'0'0'283'0,"0"0"-85"16,0 0 35-16,0 0 5 16,230 0-86-16,-153 0-30 15,-1 0-53-15,0 0 31 16,-7 30-27-16,-3 12-22 16,-12 14 42-16,-10 10-58 15,-13 8-14-15,-14 8 3 16,-9 1-24-16,-8-5 2 15,0-6-2-15,0-14-137 0,0-27-81 16,0-14-295 0,0-17-281-16</inkml:trace>
  <inkml:trace contextRef="#ctx0" brushRef="#br0" timeOffset="3089">6746 338 1748 0,'0'0'308'0,"0"0"-308"16,0 0-49-16,0 0-158 16,0 0-838-16</inkml:trace>
  <inkml:trace contextRef="#ctx0" brushRef="#br0" timeOffset="3725">7566 919 2174 0,'0'0'610'15,"0"0"-552"-15,0 0 38 16,0 0 88-16,-203-16-79 16,133 32-60-16,-2 34-27 15,9 12-18-15,12 10 18 16,18 0-18-16,22-2-24 15,11-15-15-15,14-11-71 16,33-19-81-16,19-22-109 0,0-3-194 16,0-25 230-1,-12-25-111-15,-13-6 172 0,-16 0 203 16,-6 3 272-16,-16 8 25 16,1 15 197-16,-4 16-177 15,0 11 5-15,0 3-198 16,0 11-76-16,3 25 35 15,9 7-28-15,5 10-7 16,10-5-27-16,8-3-15 16,9-4 12-16,7-19-18 15,8-8-8-15,2-14-19 16,12 0-31-16,5-36-45 16,1-19-35-16,13-24 9 15,2-17-16-15,-2-16-53 16,-1-12 70-16,-12-14 98 0,-13-9 30 15,-22-2 5-15,-18 12 69 16,-20 18 32-16,-6 31 98 16,-16 35 22-16,-25 33-99 15,-6 20 14-15,-8 37-63 16,-7 47-9-16,-7 58 9 16,-4 45 10-16,14-6 25 15,23-17-59-15,24-26-20 16,12-33-4-16,4 3-30 15,26-2 9-15,14-24-9 16,10-28-54-16,9-21-27 16,48-33-107-16,-11-15-107 0,-20-25-399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9.0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1989 0,'0'0'492'0,"0"0"-336"16,0 0-95-16,0 0 145 15,0 0-38-15,8 186-65 16,4-87-14-16,4 14-65 15,1-2-5-15,3-2-9 16,0-9-9-16,2-7 17 16,1-18-18-16,0-15 0 15,-6-19 2-15,-1-21-2 16,0-20-21-16,0-2 21 0,15-52 0 16,4-22-8-16,15-51 8 15,12-50 0-15,-4 4-9 16,-8 19 9-16,-15 33-40 15,-13 57-124-15,-8 28-144 16,-3 13-323-16,-11 23-1401 0</inkml:trace>
  <inkml:trace contextRef="#ctx0" brushRef="#br0" timeOffset="188">33 692 1894 0,'0'0'618'0,"0"0"-470"16,0 0 93-16,0 0-6 0,0 0-139 15,0 0-75-15,0 0-21 16,246-24-78-16,-106 13-158 16,-21 5-396-16,-25 6-528 0</inkml:trace>
  <inkml:trace contextRef="#ctx0" brushRef="#br0" timeOffset="484">1068 586 1861 0,'0'0'506'0,"0"0"-433"15,0 0 108-15,0 0 67 0,0 0-128 16,0 0-63-16,0 0 40 16,62 65 2-16,-36-16-1 15,10 9-51-15,10 6-10 16,10 2 14-16,9-3-31 16,4-3-7-16,0-11 5 15,-11-7-16-15,-8-13-4 16,-15-6-10-16,-8-15-115 15,-7-8-220-15,-14 0-463 0</inkml:trace>
  <inkml:trace contextRef="#ctx0" brushRef="#br0" timeOffset="670">1608 627 2326 0,'0'0'593'0,"0"0"-482"16,0 0 109-16,-184 213-52 16,106-125-56-16,-8 6-112 15,1 3-6-15,0 10-85 16,20-28-455-16,23-27-2090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5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150 325 793 0,'0'0'1222'0,"0"0"-962"0,0 0-220 16,0 0 74-16,-34 233 90 16,24-105-67-16,-2 16-23 15,2 3-49-15,0-2-2 16,2-14 25-16,1-22-61 15,0-20 0-15,-1-24-1 16,4-20-25-16,4-22 36 16,0-10-31-16,0-13-6 15,0 0 70-15,0-25-38 16,0-24-21-16,0-18-11 16,7-17 9-16,8-19 0 15,-3-11-9-15,-5-11 0 16,0-3 18-16,4 1-6 0,0 5-3 15,7 20 9 1,8 20-17-16,6 23 26 0,8 19-27 16,14 15 0-16,12 11-5 15,10 5 5-15,16-3 0 16,8 8-6-16,1-11 12 16,-3 3 0-16,-3-1-6 15,-19-1-30-15,-17 8-9 16,-18 3-106-16,-24 3-145 15,-17 0-225-15,-21 23-74 16,-23 7-1162-16</inkml:trace>
  <inkml:trace contextRef="#ctx0" brushRef="#br0" timeOffset="209">62 1115 2029 0,'0'0'536'0,"0"0"-461"16,0 0-29-16,0 0 172 16,0 0-57-16,234-7-95 15,-128-12-19-15,6-1-29 16,10 5-18-16,-14 1-31 16,-5 14-299-16,-30 0-487 15,-38 0-1102-15</inkml:trace>
  <inkml:trace contextRef="#ctx0" brushRef="#br0" timeOffset="421">0 1640 2386 0,'0'0'471'16,"0"0"-454"-16,0 0 39 15,0 0 151-15,0 0-131 16,255-21-43-16,-145 9-12 16,7 2-21-16,40-6-31 15,-30 7-303-15,-26-5-664 0</inkml:trace>
  <inkml:trace contextRef="#ctx0" brushRef="#br0" timeOffset="694">1503 814 2302 0,'0'0'625'15,"0"0"-540"-15,0 0-73 16,0 0 79-16,0 0 95 15,80 199-99-15,-33-120-36 16,12 7-3-16,2-7-36 16,5-11 22-16,0-10-34 0,-8-7-18 15,-11-12-6-15,-6-13-147 16,-9-11-145-16,-14-15-315 16,-3 0-378-16</inkml:trace>
  <inkml:trace contextRef="#ctx0" brushRef="#br0" timeOffset="881">2078 941 1876 0,'0'0'469'0,"0"0"-341"16,0 0 34-16,0 0 108 0,-204 167-140 15,117-81-102-15,-7 3-19 16,9-3-9-16,19-14-203 15,31-14-141-15,16-19-333 16,19-19-1091-16</inkml:trace>
  <inkml:trace contextRef="#ctx0" brushRef="#br0" timeOffset="1345">2476 1020 2270 0,'0'0'495'0,"0"0"-476"0,0 0 71 16,34 212 169-1,-28-92-96-15,4 11-66 0,2 3-37 16,2-1-13-16,4-10 23 16,1-10-70-16,-4-15 1 15,-5-19 21-15,-10-19-21 16,0-20-1-16,0-17 0 15,0-16 1-15,-3-7-7 16,-19-2 6-16,0-38-39 16,3-16 32-16,6-19-17 15,4-20-24-15,9-17 22 16,0-16 10-16,0-10 5 16,26-32-8-16,4 12 17 15,2 1-13-15,6 8 15 16,1 48 0-16,13 12-10 0,2 36 20 15,12 39-10-15,-2 14 1 16,6 12-1-16,-11 40 52 16,-12 10-44-16,-21 10 14 15,-26 4-22-15,0 2 8 16,-55 5 4-16,-22-11-12 16,-13-7-47-16,-1-14-10 15,-1-42-113-15,26-9-161 16,29 0-489-16</inkml:trace>
  <inkml:trace contextRef="#ctx0" brushRef="#br0" timeOffset="1623">4040 49 2538 0,'0'0'291'16,"0"0"-208"-16,-183 219-82 16,63-35 182-16,-6 66 33 15,9 22-106-15,39-14 7 16,43-30-66-16,35-41-33 16,0-36 18-16,35-31-36 15,9-33-1-15,12-15-61 0,11-7-22 16,21-3-25-16,44-15-174 15,-27-24-399-15,-17-23-344 0</inkml:trace>
  <inkml:trace contextRef="#ctx0" brushRef="#br0" timeOffset="2381">4893 252 1906 0,'0'0'470'0,"0"0"-253"16,0 0 17-16,0 0 21 16,0 0-69-16,0 0-130 15,0 0-43-15,40 154 60 16,4-26-20-16,3 26 4 16,8 5-32-16,-8-22 7 15,9 7 26-15,-2-19-50 16,-3-23-7-16,-4-23-2 15,-10-20 17-15,-11-24-17 16,-8-11 1-16,-14-11 0 16,-4-13 19-16,0 0-18 15,0 0-2-15,-16-13-8 0,-16-16 1 16,-5-11-10-16,-2-9-3 16,-2-11 18-16,1-10-10 15,-1-2 13-15,6 2 0 16,-2 7-9-16,11 13 22 15,4 21 11-15,9 13-24 16,1 16 0-16,2 0 23 16,-6 20-22-16,-2 31-1 15,-7 20 1-15,-4 8 0 16,-8 7 22-16,-2-4-23 16,-5-5 0-16,0-5 16 15,0-14-16-15,3-4-28 16,6-16 1-16,9-11-44 0,11-17-7 15,15-10-154 1,12-23-148-16,20-13-447 0</inkml:trace>
  <inkml:trace contextRef="#ctx0" brushRef="#br0" timeOffset="2869">5987 0 2080 0,'0'0'291'0,"0"0"-208"16,0 0-18-16,0 0 156 15,0 0 1-15,0 0-80 0,0 0-122 16,29 16-1-16,18 33 40 16,12 28-5-16,14 24 56 15,22 45-63-15,11 45-13 16,-4 39 61-16,-14 9-37 16,-41-19-11-16,-40-19-8 15,-7-52-39-15,-32-26 23 16,-16-29-23-16,-43 19-110 15,10-25-79-15,-7-12-606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3.5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1297 591 842 0,'0'0'619'16,"0"0"-451"-16,0 0-34 0,0 0-20 16,0 0 60-1,0 0-46-15,-37-129-20 0,20 97 18 16,-5-3-16-16,-3-3 4 16,-9 6 18-16,-2 5 23 15,-4 7-37-15,-4 11-22 16,0 9-53-16,0 0 11 15,-7 9-37-15,4 33-17 16,-4 28 56-16,10 26-40 16,6 44 11-16,10 58-3 15,9-6-14-15,6-17 40 16,10-21-23-16,0-38-26 0,0 5 15 16,0 10-16-1,0-13 0-15,0-16-1 0,0-14 2 16,-12-20 5-16,-3-10-6 15,5-16-20-15,0-17 19 16,1-10-102-16,6-15-68 16,-7-15-118-16,1-24-334 15,-1-10-159-15</inkml:trace>
  <inkml:trace contextRef="#ctx0" brushRef="#br0" timeOffset="184">0 1286 1735 0,'0'0'533'16,"0"0"-444"-16,0 0-12 0,0 0 173 15,193 76-22-15,-98-46-121 16,9-8-28-16,13-5-61 16,12-11-18-16,57-6-73 15,-34 0-471-15,-24 0-1074 0</inkml:trace>
  <inkml:trace contextRef="#ctx0" brushRef="#br0" timeOffset="624">2085 0 1733 0,'0'0'388'15,"0"0"-254"-15,0 0-76 0,0 0 118 16,-245 253 15-16,166-46 12 16,3 61-108-16,10 17-17 15,18-49-47-15,26-64 22 16,22-69 8-16,0-21-34 15,0-1-1-15,32 1-26 16,16-3-40-16,11-24-53 16,39-33-214-16,-10-14-242 15,-15-8-265-15</inkml:trace>
  <inkml:trace contextRef="#ctx0" brushRef="#br0" timeOffset="865">2219 807 2027 0,'0'0'539'0,"0"0"-453"16,0 0 19-16,0 0 129 16,125 227-42-16,-67-142-78 15,8-3-47-15,6-4-15 16,1-8-32-16,3-11-1 15,-6-11-19-15,-15-4 0 16,-7-14-88-16,-13-17-191 16,-13-8-351-16,-10-5-400 0</inkml:trace>
  <inkml:trace contextRef="#ctx0" brushRef="#br0" timeOffset="1075">2828 738 2083 0,'0'0'519'0,"0"0"-455"15,0 0 130-15,-139 240-4 16,66-135-87-16,-3 7-34 16,-3 0-58-16,1-8-11 15,14-15-52-15,16-20-103 16,21-21-174-16,17-21-412 0,10-21-1115 15</inkml:trace>
  <inkml:trace contextRef="#ctx0" brushRef="#br0" timeOffset="1366">2872 166 1438 0,'0'0'1010'0,"0"0"-902"16,0 0-24-16,0 0 166 15,204 185-45-15,-127-102-71 16,4 8-25-16,-2 0-63 0,-3 8-11 16,-13 3-2-16,-16 5-21 15,-21 12 19-15,-23 10-31 16,-3 1 0-16,-32 2-4 15,-19-11 4-15,-8-12-69 16,5-21-72-16,10-22-175 16,12-28-331-16,13-24-567 0</inkml:trace>
  <inkml:trace contextRef="#ctx0" brushRef="#br0" timeOffset="1548">4443 992 2061 0,'0'0'347'15,"0"0"-238"-15,242-14-4 16,-129 11-24-16,-1-1-81 16,8 4-97-16,-29 0-432 15,-35 11-993-15</inkml:trace>
  <inkml:trace contextRef="#ctx0" brushRef="#br0" timeOffset="1723">4389 1617 2347 0,'0'0'593'0,"0"0"-539"15,0 0 72-15,0 0 37 16,201 20-88-16,-93-20-75 15,100 0-52-15,-22-22-419 16,-10-2-820-16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879 95 1547 0,'0'0'338'0,"0"0"-27"16,0 0-74-16,0 0 49 16,-186-93-140-16,153 117-79 15,7 48-29-15,19 58-25 16,7 1 17-16,0 19 2 16,19 5-32-16,13-24 25 15,-3 12-25-15,-10-14 0 16,-19-14 1-16,0-14 1 15,-44-10-4-15,-29-17-10 16,-15-12 12-16,-7-20 13 16,-3-15-13-16,7-17 0 0,11-10 33 15,11 0-15-15,22-7-9 16,18-12-6-16,17 3 6 16,12 6-18-16,15 7-7 15,39 3-5-15,22 8 15 16,24 36 0-16,17 24 0 15,6 21 4-15,4 20 2 16,-2 19-4-16,-8 38 4 16,-22 44 0-16,-41 35 45 15,-32-23-6-15,-22-43-1 16,-12-60 16-16,-20-40-11 16,-9 3 35-16,6-7-60 15,-6-2-6-15,12-29 19 16,14-9-23-16,12-19-8 15,3-13-15-15,62-13-175 0,11-29-371 16,3-13-1490-16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9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579 95 1652 0,'0'0'395'0,"0"0"-170"0,0 0 51 15,0 0-32-15,-186-65-58 16,113 120-91-16,-22 64-35 16,11 9 53-16,11 22-34 15,22 9-42-15,44-21 16 16,7 8-52-16,48-11 14 16,82-13-12-16,75-43 4 15,50-59-14-15,-18-20-10 16,-55-65-35-16,-77-15 46 15,-61-5-9-15,-18-46 15 16,-26-47 17-16,-76-55 12 16,-41 23 28-16,-15 49-27 15,8 63-24-15,30 58-6 0,-20 40-18 16,28 3-187-16,20 28-837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7.7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0 657 1565 0,'0'0'260'16,"0"0"-111"-16,0 0 61 15,0 0 10-15,6-167 2 16,30 141-116-16,8 9-56 16,7 13 13-16,4 4 3 15,-4 26-3-15,-10 27-8 16,-16 16-13-16,-18 13 16 16,-7 8-46-16,-10 1-10 15,-27-9 17-15,-4-8-18 16,5-16-1-16,11-20-4 15,6-22 4-15,19-16 0 0,0 0-39 16,7-30-104 0,34-28 34-16,10-15 18 0,11-15-9 15,-1-1-8-15,-2 5 53 16,-11 7 55-16,-16 19 27 16,-14 20 118-16,-11 13 47 15,-7 25-22-15,0 0-32 16,-10 27-87-16,-19 32-12 15,-1 16 33-15,4 10-45 16,16 2-11-16,10-3-10 16,10-4-4-16,46-16-4 15,20-8-29-15,22-20-74 16,63-22-63-16,-22-14-367 16,-16 0-437-16</inkml:trace>
  <inkml:trace contextRef="#ctx0" brushRef="#br0" timeOffset="322">2489 286 2220 0,'0'0'469'0,"0"0"-371"16,0 0 71-16,0 0 78 0,0 0-127 15,0 0-56 1,-267 85-31-16,159-32-21 0,-6 6 22 16,4 7-34-16,16-2 0 15,28 4 2-15,30-4-2 16,29 2-1-16,7-4 1 16,39-4 0-16,31 2-2 15,21-4 2-15,19-7-10 16,10 0-5-16,12-9-27 15,2-3-73-15,48-13-101 16,-36-10-364-16,-30-10-413 0</inkml:trace>
  <inkml:trace contextRef="#ctx0" brushRef="#br0" timeOffset="646">3262 178 2347 0,'0'0'486'0,"0"0"-422"15,0 0 50-15,-161 216 112 16,111-108-81-16,12 11-75 16,22 2 2-16,16 0-43 15,35-3-14-15,50-9 25 16,60-11-15-16,55-35-25 15,-6-34 0-15,-13-29 0 16,-30-23 16-16,-41-53-16 16,-9-25 0-16,-6-43 5 15,-55-47-4-15,-48-27 9 0,-75 15 6 16,-100 28-16-16,-28 69-15 16,-16 77-111-16,28 15-457 15,53 18-1745-15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0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1060 1575 781 0,'0'0'1015'0,"0"0"-865"0,0 0-121 15,0 0 17-15,0 0 25 16,0 0 25-16,0 0-64 16,44 102-21-16,-3-90 14 15,10-5 2-15,8-7 12 16,5 0-25-16,14-7-8 15,-2-17 6-15,4-10-12 16,1-9 0-16,-12 0 3 16,-8-2-3-16,-17-2 1 15,-19 2 6-15,-9-1 11 16,-16 0 77-16,0 1-26 16,-19 1 23-16,-22 2-1 0,-6 10-21 15,-7 8 36-15,-12 11-40 16,-3 13-15-16,-1 0 7 15,-2 29-21-15,6 24-8 16,8 16-4-16,18 23-11 16,14 12 20-16,23 8-14 15,3 2-1-15,10-2 17 16,34-16-36-16,15-13 7 16,10-18-5-16,14-19 10 15,12-14-11-15,5-19-1 16,5-13-19-16,1 0 1 15,-8-13-114-15,4-36-97 16,-30 3-254-16,-21 0-323 0</inkml:trace>
  <inkml:trace contextRef="#ctx0" brushRef="#br0" timeOffset="318">2192 618 1520 0,'0'0'390'15,"0"0"-201"-15,0 0-117 16,0 0 58-16,0 0 79 16,0 0-71-16,0 0-41 15,149 22-54-15,-80-9-16 16,14-2-27-16,34 1-47 16,-21-3-186-16,-16-1-395 0</inkml:trace>
  <inkml:trace contextRef="#ctx0" brushRef="#br0" timeOffset="765">3219 0 1901 0,'0'0'530'16,"0"0"-396"-16,0 0-18 15,0 0 109-15,0 0-47 16,0 0-94-16,116 216-39 16,-79-127 8-16,4 7-28 15,-5-5 2-15,1 2-13 16,-2-14-13-16,-4-8 11 16,-9-18-12-16,-5-11-17 15,-9-15-15-15,-5-14-25 16,-3-10 26-16,0-3 7 0,0 0 7 15,-3-7 17-15,-16-19-18 16,1-3 0-16,3-10 18 16,-2-1-1-16,-5 8 0 15,0 1 2-15,-7 19 6 16,-5 12 41-16,-6 0-42 16,-3 33 1-16,-4 9 10 15,3 8-16-15,0-5 8 16,10-2-8-16,5-6-1 15,11-5 0-15,4-3-59 16,14-8-116-16,0-7-174 16,0-2-232-16,7-9-496 0</inkml:trace>
  <inkml:trace contextRef="#ctx0" brushRef="#br0" timeOffset="1245">3871 509 1891 0,'0'0'494'16,"0"0"-444"-16,0 0 70 15,0 0 119-15,0 0-82 16,0 0-87-16,53 186-4 15,-50-126-33-15,-3-1-14 0,0 0-8 16,0-6-11-16,-22-7 0 16,-3-8-33-16,3-11-16 15,0-10-11-15,7-14-25 16,11-3 18-16,4-17-39 16,0-23-70-16,22-18 48 15,22-7-36-15,10-11 0 16,9-2 64-16,-2 5 40 15,-2 14 51-15,-15 9 9 16,-12 21 64-16,-13 13 152 16,-13 12 26-16,-6 4-37 15,0 0 50-15,-3 30-101 0,-16 16-32 16,-6 9-28-16,7 7-33 16,4 1 4-16,11-4-58 15,3-7-6-15,17-4 30 16,35-10-31-16,21-11-37 15,62-13-105-15,-18-14-312 16,-12 0-540-16</inkml:trace>
  <inkml:trace contextRef="#ctx0" brushRef="#br0" timeOffset="2042">313 1090 1568 0,'0'0'283'0,"0"0"-10"0,0 0-59 16,0 0 24-16,0 0-106 16,0 0 15-16,-25 174 2 15,50-67-71-15,9 19-21 16,-2-1-44-16,5 0 13 16,-1-14-16-16,1-7-10 15,-2-13 20-15,-4-21-20 16,-9-11-26-16,-12-20 2 15,-3-9-104-15,-7-16-46 16,0-11 50-16,0-3 15 16,-7 0 44-16,-15-33 16 15,0-7 24-15,0-9 19 16,-3-6 12-16,-1-2-3 0,1 3 29 16,-1 4 23-1,1 7 24-15,3 15-7 0,0 17 40 16,0 11 31-16,0 0-96 15,-7 26-19-15,-4 20-14 16,-3 10-13-16,-5 6 16 16,1 0-17-16,4-4-50 15,-4 5-125-15,11-16-308 16,7-15-400-16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5.1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0 553 1855 0,'0'0'320'0,"0"0"-250"16,0 0-48-16,0 0 1 15,0 0 25-15,221-45-8 16,-161 45-37-16,-10 16 3 15,-11 20-3-15,-20 10-2 16,-19 13 31-16,-4 10 5 16,-43 6-1-16,-10 0 6 15,-9-2-25-15,6-15 1 16,13-10 12-16,15-24-15 0,20-10-15 16,12-14-1-1,0 0-71-15,37-14 2 16,17-28-77-16,16-12-62 0,8-14 56 15,1-4 67-15,-3 1 74 16,-6 5 12-16,-11 7 6 16,-15 17 55-16,-19 12 106 15,-15 14 117-15,-10 16-15 16,0 0-29-16,-7 9-63 16,-33 38-80-16,-14 11-28 15,-2 19 17-15,9 2-42 16,18-4-11-16,22-8-13 15,7-8-19-15,32-10-2 16,34-8-31-16,14-21-59 16,11-18-29-16,38-18-177 0,-21-31-276 15,-20-4-299-15</inkml:trace>
  <inkml:trace contextRef="#ctx0" brushRef="#br0" timeOffset="359">1206 168 1957 0,'0'0'372'0,"0"0"-211"16,0 0-10-16,0 0 84 16,0 0-92-16,110 172-32 15,-27-106-84-15,20 1-3 16,13 1 13-16,20-3-31 0,1-9 21 15,1-4-27-15,-6-3 0 16,-15-7 9-16,-26 2-9 16,-30-9 0-16,-27 4-5 15,-34 8 5-15,-12 5 68 16,-52 8-37-16,-27 8-6 16,-23 1 16-16,-14 3-28 15,-2-3-5-15,6-6-8 16,11-7 7-16,28-14-23 15,28-14-4-15,23-7-58 16,24-14-95-16,10-7-292 16,25-13-145-16,11-14-506 0</inkml:trace>
  <inkml:trace contextRef="#ctx0" brushRef="#br0" timeOffset="640">2474 1104 1932 0,'0'0'395'0,"0"0"-246"16,0 0 35-16,-211 137 49 0,125-79-88 15,-9 3-70-15,-2 5-62 16,3-1-13-16,14-2-12 16,11-8-61-16,15-15-77 15,23-24-55-15,18-9-103 16,13-7-339-16</inkml:trace>
  <inkml:trace contextRef="#ctx0" brushRef="#br0" timeOffset="1802">2048 1187 1035 0,'0'0'533'0,"0"0"-406"15,0 0-51-15,0 0 82 16,0 0 44-16,0 0-67 16,0 0-27-16,-76 124-12 15,51-101-2-15,-4 0 21 16,-5 6-56-16,-2-2 5 15,-8 4-10-15,4-8 7 16,3 5 8-16,5-7-42 16,6-2-19-16,8-8 30 0,4 0-36 15,9-4-2-15,2-7 0 16,3 3-12-16,0-3-25 16,0 0-120-16,8-6-73 15,12-20-132-15,7-4-411 0</inkml:trace>
  <inkml:trace contextRef="#ctx0" brushRef="#br0" timeOffset="2328">2500 1593 1652 0,'0'0'383'15,"0"0"-217"-15,0 0 41 16,0 0 37-16,0 0-42 16,0 0-93-16,-219 194-60 15,128-126-12-15,-7 9 10 16,-3 0-29-16,6 0-8 16,14-14 2-16,23-15-12 15,21-15 0-15,22-16-23 16,15-17-119-16,22-24-97 0,30-25-317 15,6-10-885-15</inkml:trace>
  <inkml:trace contextRef="#ctx0" brushRef="#br0" timeOffset="2829">3544 0 1220 0,'0'0'672'0,"0"0"-525"16,0 0 49-16,0 0 24 16,0 0 7-16,0 0-17 15,0 0-90-15,-183 35-10 16,123 50-12-16,-3 30-8 16,4 20 14-16,5 36-62 15,18-12-3-15,18 2 11 0,18-3-32 16,18-32 10-1,55-2-17-15,35-26-10 0,60-29 6 16,-4-38-7-16,8-31 0 16,-1-9 12-16,-48-49-12 15,-1-21 0-15,-36-12 2 16,-35-15 4-16,-32-13 66 16,-19-8-27-16,-26-7-14 15,-46-2 20-15,-26 6-40 16,-12 18-11-16,-39 14-61 15,32 28-131-15,19 37-572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0.0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0 288 1458 0,'0'0'300'16,"0"0"-196"-16,0 0 64 15,0 0 31-15,0 0 10 16,0 0-32-16,28 155-28 16,-12-63 27-16,-6 18-61 15,2 27-45-15,-6 6 7 16,-2 8-49-16,-4 3-1 15,0-9-10-15,0-7-10 16,0-24 17-16,-4-23-24 16,-2-28 0-16,6-26 5 15,0-27-5-15,0-10 0 0,0-40 0 16,0-42-11-16,6-27 1 16,10-48 2-16,-10-38-19 15,-6-41 27-15,0 14-12 16,0 49 12-16,-3 55-6 15,3 48 6-15,0 9 1 16,10 1-1-16,15 7 0 16,13 21 7-16,9 12 1 15,4 8 20-15,15 7 1 16,3 3-13-16,11-1 24 16,7 3-39-16,1 0-1 15,4 0 0-15,-6 0-12 16,-5 0-19-16,-11 0-82 0,-20 0-186 15,-18 0-262-15,-23 0-381 16</inkml:trace>
  <inkml:trace contextRef="#ctx0" brushRef="#br0" timeOffset="222">174 883 1984 0,'0'0'515'0,"0"0"-419"16,0 0-39-16,0 0 152 0,0 0-93 15,0 0-32-15,0 0-24 16,220-5-60-16,-115-6-1 16,8-6-29-16,41 1-169 15,-27 2-284-15,-17 0-374 0</inkml:trace>
  <inkml:trace contextRef="#ctx0" brushRef="#br0" timeOffset="520">1870 0 1051 0,'0'0'1335'16,"0"0"-1136"-16,0 0-115 16,0 0 65-16,-237 178 68 15,143-41-50-15,-10 56-95 16,6 51-22-16,19 13 18 16,35-26-30-16,35-53 20 15,9-58-58-15,9-26 9 16,20-22-21-16,15 0 5 15,13-4-61-15,12-9-72 16,30-39-199-16,-18-20-299 16,-12 0-1274-16</inkml:trace>
  <inkml:trace contextRef="#ctx0" brushRef="#br0" timeOffset="799">2142 899 2533 0,'0'0'368'0,"0"0"-250"16,0 0-66-16,0 0 56 15,0 0 63-15,0 0-71 16,220 210-68-16,-147-142 7 15,3 1-12-15,0 2-9 0,-10-13 3 16,-3-2-21-16,-16-9-68 16,-6-9-14-16,-16-12-182 15,-8-9-388-15,-9-17-136 0</inkml:trace>
  <inkml:trace contextRef="#ctx0" brushRef="#br0" timeOffset="995">2682 869 1874 0,'0'0'482'15,"0"0"-282"-15,0 0-72 0,0 0 118 16,0 0-21-16,-156 217-122 16,94-119-68-16,-8 4-35 15,-2 3-9-15,6-14-78 16,0-9-186-16,24-24-344 15,11-29-522-15</inkml:trace>
  <inkml:trace contextRef="#ctx0" brushRef="#br0" timeOffset="1301">2763 332 2292 0,'0'0'520'0,"0"0"-495"15,0 0 10-15,0 0 181 16,0 0-61-16,230 166-67 16,-150-77-36-16,11 10-10 15,-3 11 24-15,-9 9-51 16,-16 10-7-16,-22 4 20 15,-31 7-20-15,-10 3 4 16,-19-6-12-16,-32-8-45 16,1-18 30-16,-1-22-71 15,-8-27-110-15,11-26-184 16,16-22-533-16</inkml:trace>
  <inkml:trace contextRef="#ctx0" brushRef="#br0" timeOffset="1496">4236 1122 2365 0,'0'0'356'16,"0"0"-264"-16,190 0 29 15,-102 0 11-15,-6 10-81 16,-9 0-51-16,-7 13-239 15,-25-2-334-15,-23 0-691 0</inkml:trace>
  <inkml:trace contextRef="#ctx0" brushRef="#br0" timeOffset="1653">4142 1696 1899 0,'0'0'1085'15,"0"0"-952"-15,0 0-97 16,0 0-13-16,284 32-23 16,-157-32-128-16,4 0-1022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3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0 722 1318 0,'0'0'339'0,"0"0"-174"16,0 0-80-16,0 0 95 16,0 0-8-16,0 0-58 15,-8 13-65-15,23-13-41 16,14-9 15-16,11-23-23 15,8-8 0-15,2-12 11 16,5-6-4-16,0-6-5 16,-1-12-2-16,-6 0 0 15,-8-2 19-15,-7 9-18 16,-11 7 39-16,-11 15 69 16,-4 11-30-16,-7 12 19 15,0 15 1-15,0 6-27 0,0 3 8 16,0 0-56-16,0 12-13 15,0 32 26-15,-3 22-28 16,-1 22 5-16,-1 18 7 16,5 12-8-16,0 2 37 15,0 1-49-15,0-8 0 16,0-11 44-16,0-9-37 16,9-11-8-16,-2-18 0 15,-4-11 6-15,-3-14-3 16,0-13-3-16,0-10-33 15,0-9-5-15,0-7-44 16,0 0-59-16,-7 0-114 16,-8-49-65-16,1 0-201 15,3 0-816-15</inkml:trace>
  <inkml:trace contextRef="#ctx0" brushRef="#br0" timeOffset="444">1206 703 1258 0,'0'0'1091'0,"0"0"-943"15,0 0-102-15,0 0 18 16,0 0 142-16,193 12-36 16,-105-12-104-16,18 0-29 15,6 0 1-15,1 0-28 0,-6-5 20 16,-19 1-30-16,-24 4-8 16,-23 0 7-16,-26 0-83 15,-15 9-119-15,-31 9-140 16,-4-6-467-16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4.2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1485 1901 0,'0'0'263'0,"0"0"-206"15,0 0-31-15,0 0 68 0,0 0 4 16,205 26-59-16,-129-26-38 16,12 0 11-1,3-16-12-15,-11-13 0 0,-11-5 0 16,-18-3-20-16,-21-1 20 16,-23-1 0-16,-7-7 10 15,0-4 42-15,-34-3-9 16,-13 1 21-16,-11 8-22 15,-11 3-5-15,0 22 57 16,-4 19-16-16,0 0-5 16,4 45 2-16,6 28-32 15,16 23-4-15,18 14 14 16,22 11-31-16,7 5 31 0,17-11-32 16,36-14-5-1,4-16 16-15,12-19-26 0,8-20-6 16,0-17 0-16,3-16-23 15,-4-13 22-15,-3 0-69 16,11-42-218-16,-21-7-226 16,-19-4-233-16</inkml:trace>
  <inkml:trace contextRef="#ctx0" brushRef="#br0" timeOffset="280">751 507 1993 0,'0'0'279'0,"0"0"-202"15,0 0-46-15,0 0 92 16,0 0 68-16,0 0-36 15,0 0-113-15,215 48-36 16,-141-31 39-16,2 3-29 16,0 1-16-16,-10-4-16 15,7 1-205-15,-22-5-341 16,-14-9-896-16</inkml:trace>
  <inkml:trace contextRef="#ctx0" brushRef="#br0" timeOffset="744">1991 0 1964 0,'0'0'267'0,"0"0"-165"16,0 0 105-16,69 185 64 15,-32-90-72-15,7 7-54 16,10 4-63-16,9-2-10 0,10-6-14 16,-1-8-40-1,1-11 3-15,-10-17-19 0,-16-10-4 16,-15-17-11-16,-10-14-59 16,-18-12-6-16,-4-9 15 15,0 0 15-15,-16-2-24 16,-16-29-53-16,0-4 46 15,-5-12 44-15,5-5-5 16,-2 0 22-16,2 2 8 16,3 7 10-16,4 15 29 15,-2 16 27-15,6 12 54 16,-9 0-15-16,-2 23-25 16,-9 18 9-16,6 5-17 0,-3 0-23 15,6-1 8 1,7-6-35-16,3-2-12 0,7-4-36 15,-1-7-99-15,10-12-140 16,2-8-433-16,4-6-955 0</inkml:trace>
  <inkml:trace contextRef="#ctx0" brushRef="#br0" timeOffset="1270">2968 534 2158 0,'0'0'340'0,"0"0"-274"0,0 0 42 15,0 0 147-15,0 0-85 16,0 0-96-16,0 0-53 15,168 89 63-15,-153-41-29 16,-8 5-30-16,-7 5 20 16,0 4-45-16,-15-2 0 15,-14-7-10-15,0-7-25 16,4-13 35-16,9-14-70 16,13-13-18-16,3-6 50 15,0 0-55-15,7-25-70 0,27-17-16 16,10-11-16-1,6-6 32-15,4-7 16 0,6 0 94 16,-6 3 53-16,-3 11 27 16,-8 9 82-16,-14 14 121 15,-7 10 56-15,-10 9-14 16,-12 10-93-16,0 0-67 16,0 12 5-16,0 28-38 15,-15 11 8-15,-4 17-28 16,9-1-19-16,10 3 29 15,0-8-58-15,29-6-10 16,25-11-2-16,19-12-13 16,11-16-82-16,45-17-112 15,-24-19-587-15,-17-14-1739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6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737 417 1743 0,'0'0'480'16,"0"0"-388"-16,0 0 46 15,0 0 61-15,-131-156-26 16,84 146-68-16,-1 10-41 16,-1 6-17-16,4 40-1 15,8 24 14-15,7 21-21 16,15 21-18-16,4 16 24 16,5 7-45-16,6-2 26 0,0-1-9 15,0-11-16-15,0-15 15 16,0-15-15-16,0-20-1 15,0-21 0-15,0-15-97 16,-11-20-162-16,5-9-327 16,-3-6-159-16</inkml:trace>
  <inkml:trace contextRef="#ctx0" brushRef="#br0" timeOffset="161">0 888 1766 0,'0'0'384'16,"0"0"-282"-16,0 0-47 0,253-11-35 15,-100 3-20-15,-22 2-122 16,-13-6-424-16</inkml:trace>
  <inkml:trace contextRef="#ctx0" brushRef="#br0" timeOffset="417">1352 0 2104 0,'0'0'488'0,"0"0"-347"0,0 0 46 15,0 0-5-15,-176 141-41 16,117-41-21-1,0 18-72-15,2 9-5 0,9-2-4 16,16-6-21-16,15-7 12 16,17-12-30-16,0-9-31 15,26-14-49-15,56-16-182 16,-6-22-338-16,-2-24-310 0</inkml:trace>
  <inkml:trace contextRef="#ctx0" brushRef="#br0" timeOffset="625">1595 555 2067 0,'0'0'568'0,"0"0"-510"16,0 0 115-16,0 0 20 15,97 172-67-15,-47-116-62 16,5 0-28-16,4-7-25 15,4-7-11-15,-7-6-43 16,-2-13-117-16,-14-8-365 16,-14-12-311-16</inkml:trace>
  <inkml:trace contextRef="#ctx0" brushRef="#br0" timeOffset="820">2049 523 1553 0,'0'0'828'0,"0"0"-666"0,0 0 32 16,0 0 67-16,-133 214-54 15,79-136-111-15,3 1-47 16,-5-5-39-16,10-5-10 16,14-17-70-16,12-22-199 15,16-16-318-15,4-14-471 0</inkml:trace>
  <inkml:trace contextRef="#ctx0" brushRef="#br0" timeOffset="1077">2122 167 932 0,'0'0'1142'0,"0"0"-868"15,0 0-57-15,176 124 41 16,-97-59 2-16,0 6-101 16,-4 8-83-16,-13 1-3 15,-17-1-43-15,-25 3-12 16,-20 1 27-16,-6 0-33 16,-36-10-12-16,-7-8-24 15,2-12-112-15,12-18-207 0,12-20-556 16</inkml:trace>
  <inkml:trace contextRef="#ctx0" brushRef="#br0" timeOffset="1398">3146 341 1908 0,'0'0'527'0,"0"0"-327"16,203 94 12-16,-101-52-91 16,9-10-4-16,1-6-71 0,-7-6-26 15,-17-4 19 1,-23-1-39-16,-25-1 17 0,-34 6-16 16,-6 11 21-16,-36 3 22 15,-27 14-35-15,-14 2-8 16,-16 9 32-16,-1 3-27 15,-2-4 13-15,5 2-19 16,12-8-8-16,17-7 1 16,22-10-141-16,37-11-160 15,3-10-342-15,0-8-605 0</inkml:trace>
  <inkml:trace contextRef="#ctx0" brushRef="#br0" timeOffset="1610">4043 992 2145 0,'0'0'561'0,"0"0"-489"16,0 0 134-16,-196 114 35 16,111-59-72-16,-10 0-129 15,4 7-40-15,9-6 0 16,16-5-7-16,21-10-86 15,31-12-123-15,14-11-312 16,0-13-470-16</inkml:trace>
  <inkml:trace contextRef="#ctx0" brushRef="#br0" timeOffset="1960">4973 153 2191 0,'0'0'504'16,"0"0"-421"-16,-140 177 180 16,75-63-19-16,5 10-107 15,10 6-59-15,21-5-48 16,23-6 3-16,6-13-31 0,46-15 5 15,28-14 4 1,22-21-11-16,12-27-6 0,3-29 5 16,-6-4-8-16,-16-53 3 15,-14-22 6-15,-19-22 0 16,-17-10 12-16,-16-17-12 16,-20-8 0-16,-3 6-6 15,0 7 5-15,-36 24-22 16,7 30-151-16,-2 34-621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1.9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338 837 1778 0,'0'0'224'16,"0"0"-160"-16,0 0 70 0,0 0 59 16,0 0-51-1,12 216-51-15,-43-151-40 0,-8 6 17 16,-13-7-11-16,-2-1-20 15,-4-7-37-15,11-11-21 16,10-15-132-16,11-16-318 16,20-14-567-16</inkml:trace>
  <inkml:trace contextRef="#ctx0" brushRef="#br0" timeOffset="486">1035 322 1998 0,'0'0'278'0,"0"0"-167"16,0 0-18-16,0 0 68 15,0 0 70-15,221 75-110 16,-177-32-63-16,-7 9 1 15,-18 11-50-15,-19-1 21 16,0 3-13-16,-12-2-16 16,-17-9 7-16,1-13-8 15,6-10-29-15,10-17 19 16,9-9-49-16,3-5-41 16,0-10-104-16,25-30-78 0,19-16 14 15,7-9 15-15,4-10 80 16,-7-2 119-16,-6 5 37 15,-12 9 17-15,-13 19 101 16,-8 16 183-16,-9 18 86 16,0 10-78-16,0 8-110 15,-22 35-33-15,0 12-17 16,3 11-36-16,9 3-35 16,10-4-37-16,0-4 25 15,7-10-49-15,30-9-8 16,10-9 1-16,11-13-43 15,8-6-51-15,17-14-117 16,-17-11-386-16,-16-15-176 0</inkml:trace>
  <inkml:trace contextRef="#ctx0" brushRef="#br0" timeOffset="794">2190 66 1979 0,'0'0'390'16,"0"0"-240"-16,0 0 48 16,0 0 47-16,211 66-83 15,-108-30-93-15,24 0 9 16,12-4-45-16,3-1-17 0,-10-3 6 16,-24-1-22-1,-27 0 0-15,-30 5 9 0,-32 5-1 16,-19 5 37-16,-22 7-17 15,-44 5 1-15,-19 4 14 16,-13 1-37-16,-7-1 0 16,7-5-6-16,14-4-9 15,21-7-7-15,19-8-86 16,27-14-147-16,9-6-439 16,8-14-573-16</inkml:trace>
  <inkml:trace contextRef="#ctx0" brushRef="#br0" timeOffset="1110">3795 0 2206 0,'0'0'469'0,"0"0"-284"16,-59 192 15-16,30-92 29 15,7 12 17-15,15-2-129 16,7-1-47-16,26-6-43 16,43-16-26-16,26-18 21 15,21-22-22-15,11-23-7 16,5-24-4-16,-19-8-5 16,-18-42-5-16,-29-18 10 15,-30-14 11-15,-30-14 17 0,-6-11-17 16,-35-5 0-1,-41 4-11-15,-85-3-95 0,19 24-204 16,3 32-1266-16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9.6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430 632 2063 0,'0'0'511'15,"0"0"-459"-15,0 0 59 16,91-207 99-16,-62 129-86 15,-1-8-38-15,3 5-71 16,-9 8 7-16,-5 17 88 16,-5 19-37-16,-6 23-4 0,-6 14-6 15,0 14-27-15,0 51 39 16,0 19-59-16,0 21-5 16,-3 14 4-16,0 2-15 15,3 3-59-15,0-6-43 16,0 33-112-16,0-32-285 15,-4-28-537-15</inkml:trace>
  <inkml:trace contextRef="#ctx0" brushRef="#br0" timeOffset="256">0 1323 2250 0,'0'0'318'16,"0"0"-241"-16,0 0-41 15,0 0 216-15,281-5-90 16,-168 5-75-16,7 0-39 16,14 0-41-16,9 2 37 15,3 13-44-15,-4-6-23 16,-7-2-107-16,-8 2-229 15,-39-2-395-15,-34 0-1156 0</inkml:trace>
  <inkml:trace contextRef="#ctx0" brushRef="#br0" timeOffset="692">408 1824 2290 0,'0'0'335'0,"0"0"-235"15,0 0-80-15,0 0 196 16,106 209 1-16,-55-137-121 16,11 4-8-16,-4 2-62 15,5-5-10-15,-3-4 27 16,0-11-42-16,-6-5 10 0,-10-17-11 15,-12-10 1 1,-10-9-8-16,-14-9-13 0,-8-8 17 16,0 0-18-16,-8 0 2 15,-28-12-29-15,-11-4-12 16,-4-9 21-16,-8 1 27 16,2 8 2-16,1-1 10 15,5 14 33-15,4 3 1 16,-1 0 7-16,4 20-12 15,0 15-6-15,5 11 46 16,2 4-69-16,8-2-5 16,4-1-14-16,3-5-2 15,7-9-64-15,8-5-70 0,4-17-186 16,3-3-401-16</inkml:trace>
  <inkml:trace contextRef="#ctx0" brushRef="#br0" timeOffset="965">2023 1272 2270 0,'0'0'320'16,"0"0"-189"-16,0 0 171 16,0 0-49-16,145 210-132 15,-145-124-68-15,-3 5-1 16,-48 4-52-16,-54 36-51 16,5-21-158-16,6-27-775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7.5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32 229 1400 0,'0'0'313'15,"0"0"-173"-15,0 0 14 16,0 0 94-16,0 0-24 16,0 0-63-16,-25 14-94 0,25 51 15 15,0 31 61-15,0 19-72 16,-4 16-12-16,4 3 21 15,-3-3-68-15,3-14 7 16,0-14-1-16,0-17-18 16,0-27 19-16,0-13-19 15,0-20 0-15,0-14 0 16,0-12 0-16,0 0-18 16,0-26-6-16,0-30-43 15,3-19 49-15,4-18-39 16,-4-17 0-16,-3-11 56 15,0-8-28-15,0-5 4 16,0 10-18-16,-3 11 41 16,3 22 1-16,0 22 1 15,3 24 0-15,35 17 40 0,9 16-31 16,10 8 6-16,16 4 6 16,8 0-14-16,6 0 8 15,4 7-15-15,0 2-27 16,7 11-56-16,-23-7-257 15,-33 1-346-15</inkml:trace>
  <inkml:trace contextRef="#ctx0" brushRef="#br0" timeOffset="227">7 748 1986 0,'0'0'467'0,"0"0"-440"16,0 0 9-16,0 0 105 15,189-29-44-15,-104 8-54 16,4 2-43-16,11 6-12 16,-14 8-87-16,-5 5-215 15,-23 15-272-15,-29 7-1123 0</inkml:trace>
  <inkml:trace contextRef="#ctx0" brushRef="#br0" timeOffset="444">64 1201 114 0,'0'0'2021'15,"0"0"-1664"-15,0 0-225 16,0 0 71-16,0 0-31 15,0 0-93-15,0 0-16 16,-3 62-63-16,57-52 1 16,15-3-1-16,19-5-33 15,7-2-23-15,44 0-196 16,-23-23-273-16,-14 1-161 0</inkml:trace>
  <inkml:trace contextRef="#ctx0" brushRef="#br0" timeOffset="728">1498 33 2072 0,'0'0'539'16,"0"0"-389"-16,0 0-26 15,0 0 84-15,0 0-69 16,-230 232-49-16,164-100-33 16,7 15-35-16,12 11 44 15,18-8-51-15,19-5 2 16,10-14 14-16,13-15-31 0,38-22-39 16,15-14-54-16,47-25-138 15,-11-19-120-15,-11-23-443 0</inkml:trace>
  <inkml:trace contextRef="#ctx0" brushRef="#br0" timeOffset="993">2055 216 2250 0,'0'0'539'15,"0"0"-461"-15,0 0 113 0,0 0 41 16,125 220-105-16,-64-121-28 16,5 3-39-16,7 2 2 15,3-5-13-15,-2-10-49 16,-1-8 9-16,-9-12-9 16,-8-13-45-16,-12-9-37 15,-12-15-100-15,-10-16-132 16,-10-9-340-16,-12-7-274 0</inkml:trace>
  <inkml:trace contextRef="#ctx0" brushRef="#br0" timeOffset="1218">2763 207 2184 0,'0'0'338'15,"0"0"-204"-15,0 0 87 16,-128 253 48-16,52-143-158 16,-19 16-53-16,-8 8-52 15,-2-6 6-15,10-7-24 16,23-18-25-16,21-26-110 16,32-13-136-16,16-26-420 15,3-21-1299-15</inkml:trace>
  <inkml:trace contextRef="#ctx0" brushRef="#br0" timeOffset="1498">3181 0 2112 0,'0'0'336'0,"0"0"-68"16,176 213-11-16,-91-103-25 16,-2 3-84-16,-7 10-81 15,-14-3 7-15,-25 5-64 16,-30 2-2-16,-7-2 19 16,-51 1-27-16,-21-6-24 0,-16-14-5 15,3-13-53-15,6-9-60 16,20-28-201-16,23-30-507 0</inkml:trace>
  <inkml:trace contextRef="#ctx0" brushRef="#br0" timeOffset="1660">4490 912 2134 0,'0'0'335'15,"0"0"-239"-15,267-13 32 0,-153 9-128 16,2 4-7-16,-33 0-455 16,-29 0-383-16</inkml:trace>
  <inkml:trace contextRef="#ctx0" brushRef="#br0" timeOffset="1831">4404 1368 2210 0,'0'0'494'0,"0"0"-418"15,0 0 26-15,0 0 11 16,240 13-105-16,-83-13-8 0,-23-20-342 16,5-3-442-16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3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495 669 1562 0,'0'0'208'0,"0"0"-151"16,161-196-56-16,-95 94 47 15,-12 0 24-15,-14 0 35 0,-11 14 61 16,-14 22 5-16,-11 29 16 16,-4 37 48-16,0 24-124 15,-15 81-3-15,-18 62 18 16,0 4-68-16,4-10-1 16,15-21-59-16,6-28-24 15,4 53-85-15,4-24-259 16,-3-30-396-16</inkml:trace>
  <inkml:trace contextRef="#ctx0" brushRef="#br0" timeOffset="280">76 1509 1532 0,'0'0'748'16,"0"0"-656"-16,0 0 38 15,242 17 140-15,-116-17-59 16,49 0-59-16,-3 0-75 16,6 0-28-16,1-14-29 15,-34 6-19-15,6 3-2 16,-28 5-18-16,-28 0-161 15,-29 13-276-15,-34 17-71 0,-23-2-1461 16</inkml:trace>
  <inkml:trace contextRef="#ctx0" brushRef="#br0" timeOffset="626">208 2255 2386 0,'0'0'354'0,"0"0"-299"0,0 0-10 16,0 0 182-16,214 99-50 15,-154-18-27-15,0 14-99 16,0 10-14-16,-3-1 40 16,-6-1-43-16,-7-8-7 15,-7-16-22-15,-8-7 7 16,-7-13-24-16,-15-8-5 16,-4-17-71-16,-3 0-22 15,-3-20-230-15,-23 1-494 16,1-15-1055-16</inkml:trace>
  <inkml:trace contextRef="#ctx0" brushRef="#br0" timeOffset="850">476 2635 2056 0,'0'0'489'0,"0"0"-400"16,0 0 31-16,0 0 186 15,0 0-113-15,0 0-109 16,-120 207-6-16,66-128-45 16,-5 5-15-16,-2 2-18 15,-1-11-12-15,11-9 12 16,10-10-102-16,23-29-100 16,8-11-342-16,10-16-669 0</inkml:trace>
  <inkml:trace contextRef="#ctx0" brushRef="#br0" timeOffset="1365">1002 1894 2008 0,'0'0'376'16,"0"0"-278"-16,0 0-66 16,0 0 169-16,0 0-38 15,0 0-93-15,0 0-2 16,212-46-44-16,-165 46 38 15,-6 0-5-15,-12 13-7 16,-16 15 29-16,-13 12-27 16,0 7-5-16,-47 6 8 15,-14 1-46-15,-12-2 9 16,-5-4 3-16,2-10-20 0,14-11 31 16,19-10-31-1,13-10 10-15,20-7 37 0,10 0-48 16,0 0 0-16,18 0-6 15,26-7 13-15,7-3 15 16,7 3-22-16,8 3 0 16,0 4 36-16,6 0-26 15,1-3 29-15,0-7-15 16,-1-7-24-16,-2 1 0 16,-14-3-8-16,-9-14-130 15,-12 9-73-15,-16-1-617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1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0 207 1910 0,'0'0'335'0,"0"0"-233"0,0 0-10 16,0 0 126-16,84 183 24 16,-33-64-113-16,0 17-49 15,5 14-9-15,-6-6-52 16,1-7 13-16,-4-15-8 15,-6-17-17-15,-5-22 28 16,-11-25-35-16,-7-22 0 16,-2-19 7-16,-6-17 1 15,5-21 21-15,10-47-29 16,16-60 9-16,20-69-7 16,17-62-2-16,1-16-36 15,-13 44-3-15,-22 77-42 16,-5 62-71-16,-14 49-231 0,-3 14-399 15</inkml:trace>
  <inkml:trace contextRef="#ctx0" brushRef="#br0" timeOffset="270">1845 36 1267 0,'0'0'976'0,"0"0"-727"16,0 0-130-16,0 0 100 15,-269 181-13-15,166 6-47 16,-5 62-39-16,20 17-74 16,32-37 14-16,39-60-15 0,17-68-39 15,0-20 15 1,35 5-21-16,16 0-47 0,24-11-16 15,41-26-157-15,-14-26-318 16,-14-23-367-16</inkml:trace>
  <inkml:trace contextRef="#ctx0" brushRef="#br0" timeOffset="519">2158 286 2345 0,'0'0'330'0,"0"0"-209"15,96 236 51-15,-38-113 51 16,14 8-38-16,10-8-78 16,4-4-88-16,2-14 25 15,-9-10-44-15,-9-13-24 16,-18-10 13-16,-16-13-92 15,-18-8-126-15,-14-11-271 16,-4-12-292-16</inkml:trace>
  <inkml:trace contextRef="#ctx0" brushRef="#br0" timeOffset="753">2826 387 2141 0,'0'0'543'0,"0"0"-479"16,0 0 58-16,0 0 137 15,-135 213-94-15,65-100-77 16,-13 8-48-16,-16 10-26 16,-6-1-8-16,-5 1-6 15,12-18-51-15,15-14-94 16,24-18-81-16,26-24-297 15,22-25-218-15</inkml:trace>
  <inkml:trace contextRef="#ctx0" brushRef="#br0" timeOffset="1038">3211 258 825 0,'0'0'1574'16,"0"0"-1359"-16,0 0-32 15,158 233 106-15,-89-117-49 16,0 9-127-16,4 10 0 16,-7-1-61-16,-19 4-4 15,-25 0-28-15,-22-7-19 0,-15 1 7 16,-49-12-8-1,-17-1-62-15,-2-18 5 0,2-15-90 16,8-27-149-16,22-23-429 16,23-27-844-16</inkml:trace>
  <inkml:trace contextRef="#ctx0" brushRef="#br0" timeOffset="1204">4460 1300 2220 0,'0'0'319'16,"0"0"-196"-16,258-20 19 15,-144 10-50-15,-9 6-86 0,-11 4-6 16,-31 0-328-16,-31 4-431 0</inkml:trace>
  <inkml:trace contextRef="#ctx0" brushRef="#br0" timeOffset="1369">4434 1821 1818 0,'0'0'1157'16,"0"0"-988"-16,0 0-149 15,262 0-20-15,-109 0-6 16,-21 0-258-16,-9 0-849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4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7459 646 2179 0,'0'0'0'0,"0"0"-180"15,0 0 27-15,0 0 83 16,0 0-137-16</inkml:trace>
  <inkml:trace contextRef="#ctx0" brushRef="#br0" timeOffset="104">7580 1111 2284 0,'0'0'577'0,"0"0"-432"15,0 0 67-15,0 0-200 16,0 0-12-16,0 0-842 0</inkml:trace>
  <inkml:trace contextRef="#ctx0" brushRef="#br0" timeOffset="-2751">0 457 980 0,'0'0'631'0,"0"0"-462"16,0 0-58-16,0 0 93 0,0 0 56 16,0 0-99-1,3 12-77-15,13 23 59 0,1 7-16 16,13 11-44-16,6 3-6 16,11 3-42-16,15 1-2 15,15-8 8-15,17-6-32 16,16-7 6-16,17-9-15 15,12-10 7-15,11-7 11 16,6-10-18-16,5-3 0 16,3 0 13-16,-7 0-13 15,-12-16-18-15,-13 0 17 16,-15-5-23-16,-22 2 13 16,-23-1-7-16,-21 4 11 15,-19 6-8-15,-13 0 27 16,-12 3-12-16,-7 2 18 0,0-3-18 15,0-2 41-15,0 1-38 16,-14-1 3-16,-5-1 34 16,-3-1-31-16,-3 0 0 15,0-5 2-15,3 3-10 16,0 1 36-16,3-1-37 16,2 2 0-16,2 2 56 15,8 3-55-15,-1 4 14 16,8 0-7-16,0 3 4 15,0 0-24-15,3 0 1 16,24 16 11-16,9 8-6 16,1-2 7-16,7 4-1 15,3 1 0-15,-4-4 6 0,4-1 1 16,-6-5-7-16,-13 0 0 16,-6-4 18-16,-22-1-18 15,0 8-6-15,-13 2 5 16,-31 6-23-16,-10 4 10 15,-21 11-117-15,18-9-190 16,9-12-540-16</inkml:trace>
  <inkml:trace contextRef="#ctx0" brushRef="#br0" timeOffset="-1661">3347 223 1709 0,'0'0'334'16,"0"0"-234"-16,0 0 52 16,0 0 137-16,14 176-116 15,-6-78-52-15,-5 16-85 16,1-11 0-16,3-1 0 15,-4-9-23-15,-3-18 32 16,0-16-45-16,0-18 0 16,0-14 18-16,0-14-11 15,0-9 20-15,0-4 9 16,0-6-15-16,0-32-12 16,0-13-9-16,0-15-44 15,0-13 43-15,0-9-21 0,0-15 16 16,0-1-6-16,0-1 8 15,0 9-20-15,19 21 18 16,6 23-18-16,9 15 11 16,10 21 14-16,6 16-1 15,11 0 1-15,5 0-1 16,-3 31 23-16,-6 4-23 16,-9 4 0-16,-18 7 9 15,-20 0 2-15,-10 4 19 16,-3-5-12-16,-38-3-7 0,-3-1 31 15,-6-8-36 1,6-11-3-16,5-6 15 0,13-5-17 16,8-8 7-16,14-3-8 15,4 0-43-15,0 0-15 16,33 0-15-16,11 11 40 16,10 3-2-16,8 10-35 15,4 6 57-15,-8 6 7 16,-8 6 6-16,-12 1-11 15,-20-1 12-15,-18 5-1 16,0-5 15-16,-25 0 17 16,-31-4 39-16,-10-6-4 15,-10-2-21-15,-7-11 8 16,2-6-52-16,8-7 10 16,16-6-12-16,13 0-30 0,25-28-93 15,16-12-361-15,3-2-595 16</inkml:trace>
  <inkml:trace contextRef="#ctx0" brushRef="#br0" timeOffset="-1434">4678 0 2228 0,'0'0'231'15,"0"0"-119"-15,0 170 89 16,0-69 35-16,-8 10-61 0,1 2-137 16,4-5-37-1,3-14 8-15,0-12-9 0,0-12-140 16,0-14-191-16,0-16-547 16,0-18-917-16</inkml:trace>
  <inkml:trace contextRef="#ctx0" brushRef="#br0" timeOffset="-1276">4323 574 1809 0,'0'0'290'16,"0"0"-193"-16,0 0-97 15,274 0-19-15,-129 13-40 0,-23 3-252 16,-17 1-1296-16</inkml:trace>
  <inkml:trace contextRef="#ctx0" brushRef="#br0" timeOffset="-520">5316 649 1798 0,'0'0'506'0,"0"0"-371"15,0 0 121-15,0 0 17 16,0 0-95-16,-215-15-80 15,171 59-65-15,3 12 22 0,13 10-48 16,9 3-7 0,16 0 0-16,3-11-11 0,10-9-40 15,30-16-56-15,8-19-20 16,2-14-33-16,1 0-28 16,-7-33 41-16,-3-16 63 15,-12-4 64-15,-7-2 20 16,-11 4 75-16,-4 13 46 15,-7 14 41-15,0 14-39 16,0 10-26-16,7 0-69 16,5 28-17-16,6 14 7 15,11 7-9-15,12 3-8 16,13-6 4-16,7-13-5 16,5-10-30-16,-4-19-10 15,-8-4-5-15,-10-4 44 0,-10-33-12 16,-14-4 13-1,-8-2 83-15,-5-3-35 0,-4 10 21 16,-3 6 23-16,0 14-16 16,0 16 33-16,0 0-98 15,0 20 11-15,0 39-5 16,0 29 13-16,9 20-17 16,1 20 10-16,9 14-4 15,3-1 49-15,3-3-68 16,-3-11 6-16,0-15 15 15,-9-23-15-15,-4-28-6 16,-6-20 0-16,-3-21 0 0,0-18 23 16,0-2-23-1,-15-15-24-15,-10-26 13 0,-7-14-28 16,3-17-21-16,7-17 11 16,3-12-13-16,12-12 44 15,7-5-64-15,0-6 7 16,0-7 47-16,22 6-35 15,11 14-8-15,7 15-3 16,2 31 45-16,8 29 11 16,0 23 18-16,-2 13 0 15,-1 0 42-15,-8 29-2 16,-5 7 4-16,-12 7-5 16,-19-1-32-16,-3-2-2 15,-7-1-5-15,-37 1-113 16,-54-8-162-16,10-8-340 0,0-12-285 0</inkml:trace>
  <inkml:trace contextRef="#ctx0" brushRef="#br0" timeOffset="-338">5323 387 1820 0,'0'0'321'0,"0"0"-204"16,0 0-39-16,0 0 31 16,201-70-25-16,-157 73-84 15,-12 31-212-15,-17 9-371 0</inkml:trace>
  <inkml:trace contextRef="#ctx0" brushRef="#br0" timeOffset="-180">5196 1843 2261 0,'0'0'421'0,"0"0"-421"16,0 0-33-16,0 0 15 16,0 0-212-16,203-152-993 0</inkml:trace>
  <inkml:trace contextRef="#ctx0" brushRef="#br0" timeOffset="1050">3237 2867 1230 0,'0'0'611'0,"0"0"-469"16,0 0-31-16,0 0 112 15,0 0-8-15,0 0-21 16,-73-172-99-16,36 172-32 16,-5 7 9-16,-10 41-60 15,4 17 15-15,4 20-5 16,12 6-21-16,13 5 30 15,13-7-31-15,6-8 0 16,0-11-14-16,15-21-1 0,17-14-27 16,12-17-61-16,3-18-27 15,7 0 43-15,2-46-106 16,-2-17-43-16,-6-21 83 16,-4-7 5-16,-9-13 91 15,-4-9 41-15,-14-7 16 16,-2-5 31-16,-12 1-6 15,1 5 8-15,-4 17 32 16,0 18-49-16,0 25 67 16,0 23 16-16,0 14-38 15,3 10-7-15,2 6-33 16,2 3 28-16,-4 3 33 16,-3 0-41-16,4 0 22 0,-4 0 22 15,0 0 22 1,0 0 7-16,0 0-85 0,0 0-6 15,0 0 22-15,0 0-32 16,0 0-5-16,0 0-1 16,0 0-5-16,0 0 39 15,0 0-41-15,0 0 0 16,0 0 17-16,0 0-16 16,0 0-1-16,0 0 0 15,0 0 1-15,0 0 12 16,0 0-13-16,0 0-4 15,0 0 4-15,0 0 0 16,0 0 4-16,0 0-4 16,0 0 0-16,0 0-12 0,0 0-29 15,0 6-200-15,0 11-407 16,-22 0-874-16</inkml:trace>
  <inkml:trace contextRef="#ctx0" brushRef="#br0" timeOffset="2026">3354 2242 884 0,'0'0'1353'0,"0"0"-1123"16,-36 203-68-16,-8-93 86 16,-8 18-38-16,1 0-63 15,0-6-79-15,11-17-56 16,11-20 31-16,16-23-43 16,8-28 0-16,5-19-20 15,0-15 0-15,11-2-19 16,18-41 10-16,8-20-34 15,2-16 45-15,2-16-31 16,-4-3-11-16,-8-6 49 16,-11 4 0-16,-4 15 9 0,-11 13 2 15,2 29 11 1,-5 26 75-16,0 17-86 0,0 47 1 16,-15 32 94-16,-7 19-55 15,4 14-5-15,-1 0-6 16,12-14-14-16,4-17 27 15,3-22-42-15,0-23-7 16,3-22-5-16,19-14-27 16,7-17-16-16,11-38-16 15,1-24-26-15,3-20 28 16,-8-5-42-16,-3-11 5 16,-16 6 87-16,-5 8 4 15,-12 19 15-15,0 23 48 16,-18 32-15-16,-26 27 52 0,-7 30-43 15,-15 49 10-15,-3 26 29 16,-4 16-36-16,3 4-3 16,13-14 4-16,16-23-4 15,16-22 0-15,18-31-42 16,7-20-36-16,0-15-34 16,26-19 17-16,9-41-2 15,9-12-39-15,3-18 4 16,-6-1 18-16,-9-1-38 15,-6 10 44-15,-15 18 66 16,-11 27 51-16,0 34 56 16,-8 6-31-16,-28 66-47 15,-8 32 52-15,-3 21-34 16,3 10 1-16,9-5-7 0,4-13 5 16,14-18 1-16,9-20-20 15,8-27-27-15,0-20 0 16,12-25-63-16,16-4-9 15,13-23-9-15,6-30-32 16,4-12-5-16,-4-11-27 16,-3-6-4-16,-8 3 39 15,-14 10 73-15,-7 13 37 16,-15 27 120-16,0 22 23 16,-7 7 8-16,-26 53-71 15,-11 20-17-15,-4 13 36 16,4 10-66-16,12-3-2 0,10-14-14 15,12-11-7-15,10-17-20 16,0-13-77-16,57-27-167 16,-2-11-121-16,4 0-727 0</inkml:trace>
  <inkml:trace contextRef="#ctx0" brushRef="#br0" timeOffset="2305">4367 2906 2474 0,'0'0'538'0,"0"0"-502"16,0 0-5-16,0 0 169 15,0 0-52-15,0 0-64 16,135 213-42-16,-76-150-21 15,6-4 46-15,4-4-67 16,0-5 0-16,-3-4-7 16,-12-9 7-16,-10-11-87 15,-13-12-107-15,-18-6-274 16,-13-8-278-16,0 0-620 0</inkml:trace>
  <inkml:trace contextRef="#ctx0" brushRef="#br0" timeOffset="2514">4925 2690 1590 0,'0'0'584'0,"0"0"-369"16,0 0-25-16,0 0 138 16,0 0-42-16,-47 184-147 15,-11-99-75-15,-11 10-19 16,-16-4-12-16,-3 0-33 15,5-12-6-15,11-11-88 16,13-20-81-16,23-16-331 16,14-14-354-16</inkml:trace>
  <inkml:trace contextRef="#ctx0" brushRef="#br0" timeOffset="3062">5843 2906 2083 0,'0'0'352'0,"0"0"-269"16,0 0 20-16,0 0 115 15,-206-2-85-15,137 26-64 0,3 10-55 16,3 9 57-16,9 6-29 16,7 7-36-16,13 7 30 15,9-4-36-15,18-4-10 16,7-3 10-16,0-8-21 16,29-12 0-16,14-9-97 15,12-12 5-15,7-11-23 16,1 0-38-16,-6-31-30 15,-6-14 0-15,-7-15 57 16,-7-12 119-16,-8-14 3 16,-4-9 25-16,-9-13 50 15,-6-12 28-15,-2-3 30 16,-8 5 32-16,0 14-42 0,0 21 49 16,0 31 35-1,0 29-26-15,0 23 10 0,0 13-111 16,0 53 1-16,0 29 19 15,0 22-17-15,0 15 17 16,7-1-54-16,0-6-6 16,5-16 23-16,-2-11-38 15,1-19-57-15,0-17-47 16,-11-13-147-16,0-20-356 16,0-14-266-16</inkml:trace>
  <inkml:trace contextRef="#ctx0" brushRef="#br0" timeOffset="3282">5527 2683 2297 0,'0'0'262'0,"0"0"-189"15,0 0-1-15,200 12 126 16,-116 2-72-16,4 0-80 15,7-1-5-15,-4 1-41 16,-8 1-33-16,-10 5-67 16,1 13-232-16,-20-7-286 15,-21 0-692-15</inkml:trace>
  <inkml:trace contextRef="#ctx0" brushRef="#br0" timeOffset="3447">6398 3078 1892 0,'0'0'315'16,"0"0"-80"-16,0 0 67 16,0 0-46-16,0 0-165 15,48 193-55-15,-42-155-36 16,3-4-3-16,-6-4-90 16,0-15-368-16,-3-8-303 0</inkml:trace>
  <inkml:trace contextRef="#ctx0" brushRef="#br0" timeOffset="3586">6380 2623 2234 0,'0'0'206'16,"0"0"-206"-16,0 0-33 15,0 0-114-15,0 0-376 0</inkml:trace>
  <inkml:trace contextRef="#ctx0" brushRef="#br0" timeOffset="4338">6698 3082 1428 0,'0'0'282'0,"0"0"-158"15,0 0-8-15,0 0 92 16,0 0-48-16,50 172-110 0,-46-169-21 15,-4-3 33-15,0-3 0 16,0-29-20-16,0-8-42 16,0-9-22-16,3-6 21 15,12 1-18-15,11 9 2 16,2 8 6-16,6 18 11 16,2 15 31-16,1 4 0 15,3 9 75-15,-4 28 89 16,-4 8-84-16,-1 3-32 15,-9 1-24-15,-9-6-22 16,2-4 11-16,-8-6-44 16,-4-11-11-16,-3-2 5 0,6-10-18 15,-6-7-18-15,3-3-29 16,4 0 0-16,3 0-42 16,8-13-60-16,16-19 12 15,17-18 4-15,10-15-47 16,13-17 70-16,2-13-4 15,-3-11 99-15,-7-2 39 16,-15 2 101-16,-14 13 42 16,-17 16 65-16,-15 19 33 15,-5 18 42-15,-8 17-86 16,-24 16-49-16,-5 7-25 16,-11 11-62-16,4 38-17 15,-3 23-11-15,5 15-23 0,8 16 14 16,8-1-13-1,11-2-10-15,12 0 25 0,3-11-26 16,0-14-1-16,0-9-5 16,8-18-15-16,6-15 7 15,1-16-35-15,4-11-38 16,3-6 75-16,10-6-25 16,12-24 20-16,10-9 16 15,8 3 1-15,8 7-26 16,-4 8 32-16,-5 21-6 15,-6 0 68-15,-12 18-35 16,-9 21 26-16,-9 7-27 16,-6 0-22-16,-13-1 52 15,1-6-62-15,-7-5 1 16,0-11-1-16,0-10 0 0,0-6-21 16,0-7-33-16,-7 0-124 15,-18 0-433-15,-16-14-1549 0</inkml:trace>
  <inkml:trace contextRef="#ctx0" brushRef="#br0" timeOffset="4490">6202 3836 3119 0,'0'0'0'15,"0"0"-2864"-15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41.8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175 0 2898 0,'0'0'312'0,"0"0"-288"16,0 0 60-16,0 0 49 15,0 0-51-15,0 0-38 0,117 207-29 16,-70-91 55-16,1 4-31 16,3-1-33-16,-1-9 17 15,-6-16-22-15,-3-20-2 16,-16-13-31-16,-6-23-53 16,-16-18 16-16,-3-13-44 15,0-7 20-15,-32 0 14 16,-12-23-47-16,-8-9 48 15,-2-12 53-15,3-2 25 16,3 0 5-16,8 1 8 16,4 9 11-16,6 14 81 15,8 7 4-15,8 15 3 0,-1 0-67 16,-3 29-21 0,1 18 60-16,-2 5-84 0,-3 3 1 15,0 6-13-15,4-10 1 16,-8 6-139-16,4-12-215 15,4-15-631-15</inkml:trace>
  <inkml:trace contextRef="#ctx0" brushRef="#br0" timeOffset="174">1317 963 884 0,'0'0'2575'0,"0"0"-2512"16,0 0-63-16,0 0-59 15,0 0-131-15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9.9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394 682 1699 0,'0'0'253'0,"0"0"-134"15,0 0-86-15,0 0 57 16,0 0 123-16,-218 37-71 15,170 4-96-15,4 16 30 16,11 2-36-16,7 3-3 16,13-4-29-16,8-1-1 0,5-4-14 15,0-10-8 1,34-11-88-16,9-12-1 16,8-17-37-16,7-3-18 0,4-20 15 15,-8-26 13-15,-6-19 71 16,-4-13 13-16,-10-19 47 15,-6-7 36-15,-2-18 40 16,-4-5 44-16,-4-5-7 16,-8 4-2-16,-3 17 24 15,-7 21-19-15,5 32 21 16,-5 32 33-16,0 26-77 16,0 15-36-16,4 54 35 15,-1 30-6-15,0 19 13 16,-3 14-87-16,0-1-6 15,0-7 27-15,7-9-33 0,-2-15 0 16,2-16-52-16,0-18-134 16,-7-13-165-16,0-21-404 15,-4-15-1134-15</inkml:trace>
  <inkml:trace contextRef="#ctx0" brushRef="#br0" timeOffset="196">110 502 2111 0,'0'0'248'0,"0"0"-155"0,193 0-26 16,-95 3 45-1,12 0 15-15,6 4-127 0,23 13-47 16,-29-4-332-16,-27 7-956 0</inkml:trace>
  <inkml:trace contextRef="#ctx0" brushRef="#br0" timeOffset="840">1028 780 2218 0,'0'0'311'0,"0"0"-244"16,0 0 105-16,0 0 77 16,0 0-161-16,48 212-52 0,-33-170-25 15,7-9-11-15,3-7-9 16,4-13-84-16,3-13-45 16,9 0-20-16,-4-20-13 15,-2-19-22-15,-1-7 43 16,-12 0 53-16,-5 13 95 15,-8 9 2-15,-9 18 50 16,0 6 72-16,0 4-39 16,0 27-15-16,0 10 2 15,0 2-47-15,10-4 18 16,12-3-41-16,3-13 0 16,4-10-6-16,1-13 0 0,2 0-18 15,-3-7 14-15,0-22-11 16,1-7 7-16,-4 1 14 15,-4 5-13-15,-4 9-3 16,-4 12 16-16,-7 9 0 16,1 6 0-16,-1 34 0 15,-4 9-14-15,1 0 14 16,4-2 0-16,-5-12 18 16,1-7-18-16,-4-17-7 15,0-8 6-15,0-3 0 16,0-5-17-16,3-29-22 15,6-9 4-15,8-5 35 16,8-11-60-16,9 0 12 16,10 3 11-16,0 10 38 15,6 15 11-15,-2 20 10 0,-1 11 112 16,-8 7-23-16,-5 31 24 16,-9 10-16-16,-10 10-87 15,-1-6-31-15,-6 0-16 16,-4-6-225-16,-1-10-284 15,1-16-716-15</inkml:trace>
  <inkml:trace contextRef="#ctx0" brushRef="#br0" timeOffset="1285">2606 845 2152 0,'0'0'382'0,"0"0"-275"15,0 0 84-15,0 0 42 16,0 0-134-16,-159 222-62 16,154-171-37-16,5-9-10 15,12-8-106-15,29-18-118 16,6-13-3-16,4-3-111 16,-4-12 132-16,-3-31-7 15,-15-6 64-15,-11-4 159 16,-8 3 129-16,-10 5 82 15,0 8 31-15,0 16 83 16,0 14-12-16,0 7-99 16,0 14-81-16,-3 33-65 0,3 19-13 15,0 17-12-15,0 12-19 16,0 6 57-16,22 7-64 16,15 8 23-16,-1-5 67 15,1 2-85-15,-12-17-10 16,-18-9 2-16,-7-20-8 15,-7-16 28-15,-37-22-34 16,-6-19 1-16,-10-10 20 16,3 0-21-16,1-39-8 15,9-17 7-15,8-21-34 16,8-14 26-16,18-70-115 16,1 23-162-16,9 8-632 0</inkml:trace>
  <inkml:trace contextRef="#ctx0" brushRef="#br0" timeOffset="1467">1586 318 2916 0,'0'0'184'16,"0"0"-184"-16,0 0-33 15,354-105 3-15,-205 72-96 16,-14 7-672-16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1.3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993 168 1452 0,'0'0'480'16,"0"0"-405"-16,0 0-29 15,0 0 55-15,0 0 80 16,0 0-6-16,-73-86-56 15,41 69-16-15,-5 3 2 16,-11-1-37-16,-6 12 37 16,-8 3-32-16,-14 8-35 0,-4 33-10 15,-11 22-26-15,-1 22 17 16,-2 20-19-16,9 12 1 16,12 13 13-16,19 4-14 15,26-6 2-15,16-9-1 16,12-12 8-16,15-15-8 15,24-16-1-15,13-17-12 16,2-20 11-16,12-12-53 16,4-18 1-16,13-9 29 15,11-8-16-15,13-43 31 16,16-21-33-16,6-23-22 16,4-21 6-16,-1-9-11 15,-15-8 33-15,-19-2 36 16,-22 8 0-16,-28 4-5 15,-26 18 5-15,-17 18 0 0,-5 15 64 16,-15 14 11-16,-23 23 3 16,-1 12-5-16,-5 16 6 15,4 7 28-15,-1 11-71 16,6 38-35-16,-6 26 33 16,9 27-34-16,-2 22-6 15,2 16 5-15,7-1 1 16,3 6 8-16,3-8-8 15,12-12-2-15,4-10-14 16,3-20 16-16,0-23-27 16,0-19-9-16,10-20-26 15,5-21 1-15,-5-12-51 16,6-5 83-16,-3-38 22 0,6-16 7 16,-1-11-8-16,8-8 7 15,6 6 1-15,9 9-6 16,9 17 6-16,9 20-7 15,11 19-8-15,-4 7 15 16,-2 24 0-16,-1 29 8 16,-16 12 2-16,-15 10 44 15,-5 0-31-15,-13-9-22 16,-6-10 14-16,-1-13-15 16,0-17-85-16,-1-26-225 0,3 0-336 15,-6-30-574-15</inkml:trace>
  <inkml:trace contextRef="#ctx0" brushRef="#br0" timeOffset="887">2310 876 1175 0,'0'0'1055'0,"0"0"-849"15,0 0-81-15,0 0 128 16,0 0-45-16,-216 37-102 16,174 18-41-16,4 14-53 15,6 18 10-15,14-3 4 0,14 0-25 16,4-4 4 0,7-17-5-16,30-18-54 0,6-19-35 15,9-15-59-15,-1-11 53 16,-4-27-2-16,-11-26 7 15,-6-12 68-15,-13-7 10 16,-12 3 12-16,-5 4 77 16,0 16-25-16,0 19 41 15,0 23 13-15,-8 7-1 16,4 28-32-16,4 26-73 16,0 15 6-16,7 0-1 15,23 0-5-15,14-14-8 16,7-12-50-16,7-20-44 0,1-18 53 15,-2-5-21 1,-1-28 2-16,-17-17 61 0,-5-17-14 16,-9-6 21-16,-3-6 36 15,-8-1 18-15,1 5 53 16,0 14-5-16,-8 16-26 16,0 18 31-16,-4 16-43 15,0 6-16-15,3 16-20 16,4 43-19-16,2 31 56 15,1 50-46-15,9 47-10 16,7 40 54-16,5 9-16 16,-2-17 4-16,-4-21-15 0,-6-51-29 15,-3-30 38 1,-4-21-40-16,-8-20 5 0,5 6-14 16,-5-10 4-1,-1-6 0-15,1-34-1 0,-7-22 8 16,0-10-16-16,0-19 9 15,0-44-21-15,0-25 20 16,-10-57-25-16,-12-59-16 16,-3-52-19-16,-4-15-1 15,-5 8 41-15,9 30-30 16,6 65 12-16,12 44 33 16,7 42-12-16,0 33 17 15,4 9-5-15,26 11 0 16,18 12-11-16,6 17 16 15,8 0-4-15,8 23 5 0,-10 21 0 16,-4 8 10-16,-13-1 5 16,-18 10 0-16,-17-3 39 15,-8-2-37-15,-22 3-10 16,-32-4-7-16,-12-2-6 16,-6-7-30-16,6-16-51 15,-4-24-143-15,23-6-321 16,18 0-476-16</inkml:trace>
  <inkml:trace contextRef="#ctx0" brushRef="#br0" timeOffset="1314">5084 417 1905 0,'0'0'543'15,"0"0"-416"-15,0 0 25 16,0 0 79-16,0 0 15 16,-189-58-103-16,116 58-102 15,-15 5 14-15,-10 45-40 16,-7 25 8-16,-12 54 14 0,21 2-14 15,13 20 31-15,29 3-38 16,35-26-16-16,19 6 21 16,0-23-21-16,54-19-8 15,19-25-11-15,15-28-61 16,7-27 61-16,-7-12-17 16,-12-19 13-16,-22-37 13 15,-20-6 17-15,-31-3-7 16,-3 2 29-16,-44 11-2 15,-28 13 16-15,-16 26-43 16,-4 13-44-16,-16 17-52 16,23 31-535-16,19-9-1931 0</inkml:trace>
  <inkml:trace contextRef="#ctx0" brushRef="#br0" timeOffset="1854">377 2363 2053 0,'0'0'393'16,"0"0"-268"-16,0 0 60 15,0 0 31-15,0 0-59 16,0 0-62-16,0 0-84 15,63 0-10-15,32 0 27 16,65 0 2-16,77 0 31 16,84 0-19-16,36 3 1 15,19 1 17-15,2-4-28 16,-24 0 5-16,3-4-7 16,-4-18-22-16,-23-5 31 15,-24 1-24-15,-37 2-8 16,-61 8 32-16,-59 7-30 0,-49 2-3 15,-36 0 24-15,-8 4-30 16,-9 0 27-16,-11 0-27 16,-21 3 0-16,-15-5 29 15,0 3-29-15,-25-6-39 16,-23-20-123-16,4 1-202 16,7-9-821-16</inkml:trace>
  <inkml:trace contextRef="#ctx0" brushRef="#br0" timeOffset="2045">6131 876 2904 0,'0'0'0'0,"0"0"-28"15,0 0-302-15,0 0 229 16,0 0-443-16</inkml:trace>
  <inkml:trace contextRef="#ctx0" brushRef="#br0" timeOffset="2155">6112 1553 2684 0,'0'0'562'0,"0"0"-512"0,0 0-15 16,0 0 10-1,0 0-45-15,0 0-505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5.2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622 332 636 0,'0'0'991'0,"0"285"-789"15,0-115-59-15,0-9 8 16,-3-32 23-16,-1-48-57 16,1 5-74-16,0-8-16 15,-3-19-27-15,3-23-9 16,-4-24-124-16,4-12-187 16,-6 0-327-16</inkml:trace>
  <inkml:trace contextRef="#ctx0" brushRef="#br0" timeOffset="388">0 315 1714 0,'0'0'552'0,"0"0"-398"15,0 0 14-15,0 0 4 16,0 0-10-16,0 0-81 15,130-183-32-15,-64 143 17 16,13 3-33-16,16 11 3 0,12 10 15 16,9 16-16-1,11 0 7-15,5 16-22 0,-5 34-8 16,-5 14 24-16,-17 18-34 16,-21 18 5-16,-23 12 4 15,-24 9-5-15,-27 4 14 16,-10 0-20-16,-25-5 0 15,-41-7 21-15,-24-5-19 16,-16-13 11-16,-18-6 7 16,-8-14-20-16,-3-12 22 15,15-19-22-15,12-13 0 16,20-18-12-16,29-13-11 16,37-27-109-16,22-25-335 15,0-6-621-15</inkml:trace>
  <inkml:trace contextRef="#ctx0" brushRef="#br0" timeOffset="740">1545 1102 2297 0,'0'0'309'16,"0"0"-271"-16,0 0-6 15,0 0 39-15,237 12 35 0,-142-24-52 16,10-20-41 0,-2-11 20-16,-17-2-33 0,-20-9 0 15,-25-1 8-15,-34-3-7 16,-7-2-1-16,-26 1 27 16,-25 12 27-16,-8 18 42 15,-10 29-60-15,-4 7-20 16,4 55 19-16,5 27-4 15,16 16 8-15,18 5-12 16,26-1-8-16,4-11 8 16,19-16-27-16,32-14-7 15,21-24-44-15,52-44-112 16,-14 0-290-16,-12-25-267 0</inkml:trace>
  <inkml:trace contextRef="#ctx0" brushRef="#br0" timeOffset="1056">2748 541 2307 0,'0'0'381'16,"0"0"-228"-16,0 0 31 16,0 0 17-16,0 0-128 15,-189 178-58-15,182-112-15 16,7 6 2-16,0-4-4 15,29 0-7-15,15-5-21 16,6-3 24-16,8-8-19 16,1-5 7-16,-8-12 16 15,-14-6 4-15,-20-2 7 16,-17 0-9-16,-10 1 0 0,-50 5 28 16,-22 5-27-16,-16-6 0 15,-2-9 2-15,13-14-3 16,18-9-17-16,39-36-142 15,23-19-402-15,7-8-449 0</inkml:trace>
  <inkml:trace contextRef="#ctx0" brushRef="#br0" timeOffset="1656">3729 863 2145 0,'0'0'548'0,"0"0"-474"0,0 0 111 15,0 0 0-15,0 0-78 16,0 0-34-16,-233-157-52 16,182 157 1-16,3 0 5 15,4 37-26-15,7 21 20 16,9 17-21-16,9 11 0 15,16-2-1-15,3 3 1 16,3-10 0-16,37-10-9 16,15-15-47-16,14-17 15 15,16-18-42-15,6-17-46 0,7-12-49 16,-7-38 10 0,-3-13 77-16,-20-9-52 0,-9-10 65 15,-18 1 78-15,-9-5 35 16,-7 11 32-16,-10 12 79 15,-4 16-37-15,-8 24 37 16,2 15-11-16,-5 8-51 16,3 24-60-16,1 27-24 15,3 18 1-15,-1 10 20 16,3 2-12-16,1-2 3 16,2-13-4-16,-2-10-8 15,-2-17 21-15,-8-15-21 16,0-12 0-16,0-12 18 0,0 0 9 15,-12-10 10 1,-9-25-16-16,-1-19-9 0,3-8 11 16,12-13-23-16,7-9-8 15,0-3 7-15,15 5-7 16,24 10 8-16,9 17-22 16,7 12-9-16,6 20-22 15,31 16-149-15,-11 7-331 16,-12 0-165-16</inkml:trace>
  <inkml:trace contextRef="#ctx0" brushRef="#br0" timeOffset="1869">4931 683 1903 0,'0'0'388'0,"0"0"-320"0,0 0 124 15,0 0 50-15,0 0-134 16,0 221-41-16,0-153-25 16,0-10-10-16,0-5-32 15,0-17-27-15,4-27-144 16,8-9-209-16,-6 0-306 0</inkml:trace>
  <inkml:trace contextRef="#ctx0" brushRef="#br0" timeOffset="2002">4925 302 1971 0,'0'0'526'0,"0"0"-526"16,0 0-88-16,0 0-119 16,0 0-335-16</inkml:trace>
  <inkml:trace contextRef="#ctx0" brushRef="#br0" timeOffset="2452">5268 656 1467 0,'0'0'482'0,"14"171"-287"16,4-24 69-16,4 60-72 15,10 44-41-15,2 3-47 0,-5-39-13 16,-11-59-64-16,-4-60-9 15,-6-17 42-15,-4-4-38 16,3-10-14-16,-7-9-1 16,0-26-6-16,0-27 25 15,0-3-11-15,0-26-9 16,0-44-6-16,0-23-31 16,-7-52-10-16,-5-49-45 15,5-53-10-15,-3-15 71 16,5 13-8-16,2 29 4 15,3 66 29-15,0 49-5 16,0 45 5-16,0 37 44 16,18 11-14-16,14 12 11 0,9 0 12 15,10 19 10-15,4 27-8 16,0 15-19-16,-8 3 7 16,-15 5-1-16,-20 3-4 15,-12 0 2-15,-19 1-23 16,-35-5-4-16,-19-6-13 15,-8-6-51-15,5-20-57 16,3-36-174-16,23 0-475 16,16-22-1235-16</inkml:trace>
  <inkml:trace contextRef="#ctx0" brushRef="#br0" timeOffset="2673">6083 0 2038 0,'0'0'502'16,"0"0"-430"-16,0 0 133 15,34 278 31-15,-31-142-48 16,1 4-63-16,-4 5-84 16,3-15-40-16,6-11 20 15,-6-16-21-15,4-21-59 16,-7-18-120-16,0-24-363 15,0-21-433-15</inkml:trace>
  <inkml:trace contextRef="#ctx0" brushRef="#br0" timeOffset="2919">5802 574 1996 0,'0'0'324'0,"0"0"-159"15,0 0 24-15,281 0 15 16,-178 0-48-16,-1 8-77 16,-4 6-27-16,-10 14-2 15,-15 12-20-15,-18 15 18 16,-19 17-32-16,-17 10-8 16,-16 3 14-16,-3-6-22 0,0-14-39 15,0-12-98 1,0-30-225-16,0-13-369 0,-3-10-1179 0</inkml:trace>
  <inkml:trace contextRef="#ctx0" brushRef="#br0" timeOffset="3048">6575 404 1185 0,'0'0'1148'0,"0"0"-928"15,0 0-168-15,0 0-37 16,0 0-15-16,0 0-367 15,0 0-1294-15</inkml:trace>
  <inkml:trace contextRef="#ctx0" brushRef="#br0" timeOffset="3330">6912 774 1991 0,'0'0'349'16,"0"0"-182"-16,0 0 45 16,0 0-9-16,167 217-30 15,-113-165-93-15,6-2-44 16,-6-10-11-16,-10-8-25 16,-7-13 14-16,-17-15-14 15,-5-4 1-15,-3-10 46 0,-5-40-29 16,0-24-18-16,0-22 0 15,8-18-1-15,0-11-30 16,14-33-149-16,0 30-420 16,-4 36-352-16</inkml:trace>
  <inkml:trace contextRef="#ctx0" brushRef="#br0" timeOffset="3638">7637 939 1770 0,'0'0'307'0,"0"0"-225"16,0 0 94-16,0 0-7 0,241 84-60 15,-162-84-51 1,-1 0-38-16,-5-22 12 0,-19-17-26 16,-20-7-5-16,-24-4 72 15,-10-6 66-15,-10 1-28 16,-43 6-39-16,-16 12-36 15,-11 24 39-15,-4 13-23 16,14 30 2-16,13 39 43 16,25 13-53-16,17 13 17 15,15-4 4-15,28-5-43 16,48-14-10-16,72-22-12 16,120-50-67-16,-22-16-76 15,-9-38-692-15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5.4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694 370 1530 0,'0'0'337'15,"0"0"-142"-15,0 0 42 16,0 0-4-16,0 0-103 16,0 0-63-16,-32 45 21 15,29-5 1-15,-5 8 7 16,5 2-41-16,0 3-17 0,0-5 13 16,0-4-38-16,3-6 2 15,0-6-13-15,0-8 5 16,0-7-14-16,17-8-32 15,9-9-172-15,22-5-98 16,-5-24-343-16,-10-4-1218 0</inkml:trace>
  <inkml:trace contextRef="#ctx0" brushRef="#br0" timeOffset="164">776 149 1942 0,'0'0'506'16,"0"0"-437"-16,0 0-28 0,0 0-41 15,0 0-7-15,0 0-484 16,0 0-1458-16</inkml:trace>
  <inkml:trace contextRef="#ctx0" brushRef="#br0" timeOffset="422">1061 0 2290 0,'0'0'315'0,"0"0"-225"0,0 0 64 15,0 0 38-15,142 200-95 16,-100-127-52-16,-2 6 13 15,-8 4-29-15,-16 2-11 16,-16 1-17-16,0 0 12 16,-30 3-13-16,-22-7-37 15,-7-4-113-15,-40 6-131 16,19-19-421-16,7-22-1307 0</inkml:trace>
  <inkml:trace contextRef="#ctx0" brushRef="#br0" timeOffset="683">132 76 1906 0,'0'0'307'16,"-76"165"-187"-16,47-44 104 16,6 14-6-16,19 7-93 15,4-10-56-15,27-5-47 16,28-12-22-16,63 8-76 16,-10-31-191-16,-6-21-394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9.9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500 557 1498 0,'0'0'338'0,"0"0"-206"16,0 0 12-16,0 0 148 15,0 0-69-15,0 0-93 16,-102-102-66-16,55 95-34 15,-7 7 13-15,-2 0-43 16,-1 7 2-16,9 26-4 16,8 9 2-16,11 8-10 15,17 9 3-15,12 5-7 16,0 4 14-16,12-6-67 0,25-3 12 16,5-7 22-1,11-6-12-15,-2-3 26 0,3-9 5 16,-7-6 14-16,-10-5-3 15,-15-4 3-15,-15 2-1 16,-7-2 1-16,-19 1 1 16,-28-4 26-16,-15 3-3 15,-11-6-2-15,3-6 19 16,6-7-40-16,12 0-1 16,30-20-48-16,15-15-193 15,7-9-405-15</inkml:trace>
  <inkml:trace contextRef="#ctx0" brushRef="#br0" timeOffset="537">793 0 1662 0,'0'0'310'0,"0"0"-153"16,0 0 20-16,0 0-85 15,-7 169 95-15,7 6-3 16,7-1-102-16,-4-11 12 16,-3-22-79-16,0-38-14 15,0 2-2-15,0 2-18 16,0-12-172-16,0-29-190 15,0-26-385-15</inkml:trace>
  <inkml:trace contextRef="#ctx0" brushRef="#br0" timeOffset="710">581 850 1134 0,'0'0'831'15,"0"0"-667"-15,0 0-78 16,0 0 31-16,222-14-50 16,-72 4-67-16,-20 3-104 15,-8 1-395-15</inkml:trace>
  <inkml:trace contextRef="#ctx0" brushRef="#br0" timeOffset="1092">1591 757 2084 0,'0'0'349'0,"0"0"-208"0,0 0 35 16,0 0 20-16,-201 135-120 15,172-67-12-15,15 2-62 16,14-9 5-16,0-3-14 15,10-17-59-15,31-15-76 16,3-16-22-16,7-10-48 16,3-10 63-16,-7-34-30 15,-3-10 49-15,-7-5 104 16,-11-1 26-16,-13 7 3 0,-4 15 105 16,-6 11 37-1,0 18 14-15,1 9-55 0,-1 4-85 16,9 35 24-16,10 6-24 15,7 11-18-15,6-3-1 16,18-4-7-16,8-9-84 16,1-18-108-16,14-22-61 15,-13 0-5-15,-16-8-517 0</inkml:trace>
  <inkml:trace contextRef="#ctx0" brushRef="#br0" timeOffset="1287">2323 369 902 0,'0'0'327'0,"0"0"-60"16,0-242-39-16,0 183 24 16,0 32 53-16,0 27-79 0,0 41-117 15,0 44-15-15,9 29 39 16,-6 21-41-16,0 6-51 16,-3 1 5-16,0-15-46 15,0-12-13-15,0-23-54 16,0-7-191-16,-6-26-327 15,-6-23-463-15</inkml:trace>
  <inkml:trace contextRef="#ctx0" brushRef="#br0" timeOffset="1535">1941 785 1639 0,'0'0'283'15,"0"0"-172"-15,189 0 17 16,-94 0 22-16,3 5-10 16,-7 8-16-16,-3 3-51 15,-15 10 22-15,-10 14 25 16,-19 7-50-16,-12 11-6 16,-14 4-44-16,-14 0-8 15,-4 4-12-15,0-14-29 16,0-5-186-16,0-21-323 15,-7-14-272-15</inkml:trace>
  <inkml:trace contextRef="#ctx0" brushRef="#br0" timeOffset="1694">2651 376 1886 0,'0'0'393'15,"0"0"-288"-15,0 0-105 16,0 0-3-16,0 0-240 16,0 0-875-16</inkml:trace>
  <inkml:trace contextRef="#ctx0" brushRef="#br0" timeOffset="2013">3130 757 1910 0,'0'0'619'16,"0"0"-512"-16,0 0-46 16,0 0 53-16,0 0-60 15,0 0-47-15,0 0-7 16,-113 170-57-16,141-117 17 15,16 0-6-15,15-5 32 16,2-4 4-16,2-6 10 16,-9-4 5-16,-17-5 2 15,-23-6-7-15,-14 0 27 0,-7 0-12 16,-40-1 3-16,-16-5-18 16,2-6-10-16,-12-11-64 15,21-14-282-15,13-19-329 0</inkml:trace>
  <inkml:trace contextRef="#ctx0" brushRef="#br0" timeOffset="2227">3710 172 1698 0,'0'0'496'15,"0"0"-281"-15,17 260 51 16,-17-138-42-16,0-1-86 0,0-6-103 16,0-13-34-16,0-18-1 15,0-1-198-15,0-24-287 16,0-19-345-16</inkml:trace>
  <inkml:trace contextRef="#ctx0" brushRef="#br0" timeOffset="2467">3483 731 1743 0,'0'0'289'0,"0"0"-177"16,215 0 61-16,-120 0 36 15,-4 7-41-15,-3 18-6 16,-15 9-28-16,-16 9-73 15,-13 2-25-15,-18 6 2 16,-11 7-32-16,-12-3 1 16,-3-6-7-16,0-6-157 15,0-14-222-15,-6-12-524 0</inkml:trace>
  <inkml:trace contextRef="#ctx0" brushRef="#br0" timeOffset="2610">4194 455 1739 0,'0'0'302'15,"0"0"-286"-15,0 0-16 16,0 0-132-16,186 50-546 0</inkml:trace>
  <inkml:trace contextRef="#ctx0" brushRef="#br0" timeOffset="2848">4806 724 1825 0,'0'0'317'0,"0"0"-57"16,0 0 21-1,0 0-35-15,-211 86-68 0,160-18-85 16,15 14-18-16,6 0 19 15,20 4-77-15,10-7-1 16,0-11-16-16,40-15-22 16,21-14-30-16,20-20-116 15,65-19-144-15,-23-22-213 16,-9-14-622-16</inkml:trace>
  <inkml:trace contextRef="#ctx0" brushRef="#br0" timeOffset="3149">5569 681 2083 0,'0'0'474'15,"0"0"-240"-15,0 0 57 16,0 0-78-16,-224 82-131 16,192-32-62-16,14 6-5 15,18 0-15-15,0-1-3 16,30 4 3-16,24-7 0 15,12 1 1-15,10-7 7 16,0-4-7-16,-3-6 26 16,-22 1-19-16,-17-8 4 15,-31 1-3-15,-3 0-8 16,-47 2 27-16,-29-1-15 16,-28-6-13-16,-12-5-30 0,-36-20-175 15,23 0-478-15,31-13-1732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4.5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0 435 1476 0,'0'0'241'16,"0"0"-157"-16,0 0-2 15,0 0 78-15,262-2-20 16,-113 0-3-16,68 2-17 15,74 0-56-15,40 0-18 16,23 0 2-16,-11 0-22 16,-18 4 15-16,10 1-34 15,11-5-1-15,18 0 37 16,20-19-1-16,20-15 7 16,12-4-13-16,4-3-10 15,-6 2 23-15,-5 0-43 16,-18 4 9-16,-21 4 9 15,-8 11-17-15,-15 3 22 0,-19 8-17 16,-15 2-12-16,-10 4 24 16,-12 0-22-16,-11-1 2 15,-6 4 18-15,-12 0-11 16,-13 0 11-16,-9 0-22 16,-10 0 8-16,-3 0-5 15,-9 0-3-15,-10 0 0 16,-12 0 10-16,-6 4-9 15,-30-4 24-15,-24 0-18 16,-23 0-1-16,-3 0 27 16,17 0-33-16,15 0 1 15,15 0 38-15,-8 0 20 16,-10 0-10-16,-13 0-48 0,-9 0-1 16,-17-10 22-16,-9 3-21 15,-18 0-1-15,-9 2 4 16,-15 1 2-16,-17 1 15 15,-13-2-21-15,-12 5 0 16,-4 0 36-16,1 0-19 16,-4 0-2-16,0 0 10 15,0-2-10-15,0 2 32 16,0-4-44-16,3 1 6 16,2 3 8-16,-2-2-17 15,1 2-8-15,-4 0 8 16,3 0 0-16,-3 0 6 0,0 0-6 15,0 0 0-15,0 0 12 16,0 0-6-16,0 0-5 16,4 0 8-16,-4 0-9 15,3 0 31-15,-3 0-31 16,5 0 0-16,-5 0 30 16,0 0-30-16,0 0 14 15,0 0 1-15,0 0-9 16,0 0 13-16,0 0-19 15,0 0 0-15,0 0 5 16,0 0-5-16,0 0-1 16,0 0 1-16,0 0 0 15,0 0 26-15,0 0-26 0,0 0 0 16,0 0-6 0,0 0 6-16,0 0-17 0,0 0-53 15,0 0-64-15,-30-17-71 16,-6 3-502-16,-8-8-1610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0.5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436 0 2774 0,'0'0'385'0,"0"0"-229"16,19 191 7-16,-19-106-67 15,-44 7-81-15,-17-3-15 16,-64 22-138-16,11-22-373 16,3-20-2184-16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6.8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487 200 1392 0,'0'0'321'16,"0"0"-172"-16,0 0 36 0,0 0 86 15,0 0-20-15,0 0-108 16,-32 0-27-16,25 24-25 16,-1 24-80-16,5 30 28 15,-1 53 7-15,4 50-16 16,0 43 28-16,0-23-57 16,0-39 0-16,0-53 19 15,-3-47-20-15,-1 0-6 16,4-8-47-16,0-13-157 15,0-41-44-15,0 0-252 16,0-32-368-16</inkml:trace>
  <inkml:trace contextRef="#ctx0" brushRef="#br0" timeOffset="406">0 364 1861 0,'0'0'342'15,"0"0"-228"-15,0 0-18 16,0 0 113-16,0 0-56 16,0 0-52-16,0 0-46 15,200-194 7-15,-119 161-3 16,5 7-11-16,17 2 27 0,9 11-60 15,5 11-15 1,8 2 0-16,-5 0 0 0,-7 22-1 16,-15 21 1-16,-22 16-13 15,-20 13 2-15,-30 14 10 16,-26 5-10-16,0 8 11 16,-48-4 0-16,-26-3 27 15,-9-7-27-15,-15-12 0 16,3-14 22-16,4-16-22 15,13-21 0-15,17-12 0 16,14-10-21-16,18 0-34 16,29-27-152-16,0-1-317 15,10-2-512-15</inkml:trace>
  <inkml:trace contextRef="#ctx0" brushRef="#br0" timeOffset="1285">1588 791 2094 0,'0'0'372'0,"0"0"-281"15,0 0-36-15,-184 142 196 16,132-55-97-16,16 11-81 15,17 2-30-15,19-4-43 0,0-3 30 16,29-14-30 0,30-25-16-16,14-19-23 0,15-33-52 15,-2-2-11-15,-1-49 20 16,-9-23 1-16,-20-10 60 16,-21-9-1-16,-19-5 22 15,-16 4 43-15,-4 7 8 16,-40 8 1-16,-8 16-4 15,1 20-20-15,7 13 32 16,15 28-48-16,23 0-12 16,6 23-63-16,18 23 1 15,43 4 9-15,24-2-29 16,19-12-97-16,18-9 99 0,2-17 33 16,-1-10 20-1,-13 0-19-15,-19-7-38 0,-25-16 11 16,-23 1 36-16,-18-1 37 15,-10 3 157-15,-11 5 42 16,-4 9 18-16,0 6 7 16,0 0-95-16,0 30-72 15,0 26-33-15,0 26 16 16,0 27 10-16,0 45-35 16,0 46 18-16,8-13 16 15,6-14-25-15,8-28 4 16,0-36-11-16,3-1-11 15,0-1 1-15,-6-27-6 16,-9-28-1-16,-5-18 0 16,-1-18 2-16,-4-13-8 0,0-3 6 15,0-3-20-15,0-36-29 16,0-17-24-16,0-20 10 16,-9-19 4-16,-1-17-19 15,-9-45 14-15,-9-43-53 16,-10-43 44-16,3-7 43 15,13 50-7-15,15 60 9 16,7 63 26-16,0 32 2 16,29 6 33-16,22 6-24 15,15 10-8-15,10 19 28 16,12 4 24-16,0 7 24 16,-6 22-21-16,-5 7-20 0,-18 4 53 15,-22 1-26-15,-27 11-33 16,-10 6 36-16,-41 7-42 15,-31 5-18-15,-16 1-6 16,2-8-46-16,4-13-59 16,16-31-208-16,27-17-399 15,14-2-1296-15</inkml:trace>
  <inkml:trace contextRef="#ctx0" brushRef="#br0" timeOffset="1908">3420 866 1781 0,'0'0'321'0,"0"0"-156"16,17 177 31-16,-2-95 0 16,7-3 12-16,7-14-137 15,11-12-57-15,8-17-14 16,3-22-26-16,3-14-56 15,-2-5-1-15,-5-37-29 16,-3-14 83-16,-11-9-39 16,-8-1 53-16,-13 6 15 15,-12 15 40-15,0 16 51 16,0 19 28-16,0 10-36 16,-5 19-52-16,-2 32-30 15,4 10 19-15,3 11 20 16,0 0-26-16,15-6-7 0,20-10 4 15,9-10-2-15,4-10 10 16,-1-10-19-16,-3-13-37 16,-3-13 1-16,-3 0-23 15,3-10 3-15,10-33 2 16,11-18 15-16,21-23 27 16,17-17-83-16,8-17-49 15,9-13 69-15,0-12-33 16,-11-9 49-16,-14 1 35 15,-28 11 24-15,-20 14 3 16,-29 30 49-16,-15 31 107 16,0 20 37-16,-37 21-53 0,-11 18 42 15,1 6-80-15,-7 35-30 16,0 44 7-16,1 29-17 16,11 27-4-16,5 10 3 15,15 2-34-15,12-9 20 16,10-10-44-16,0-16-5 15,17-14-2-15,20-16-3 16,10-15-50-16,7-25-108 16,41-39-160-16,-14-3-298 15,-8-10-285-15</inkml:trace>
  <inkml:trace contextRef="#ctx0" brushRef="#br0" timeOffset="2463">5764 800 1881 0,'0'0'659'16,"0"0"-440"-16,0 0 32 15,0 0-79-15,-193-9-8 16,134 41-92-16,8 17-22 16,7 10-19-16,16 4-29 15,12 2 26-15,16-6-28 16,0-10-28-16,19-12-2 15,25-18-84-15,7-15-37 16,3-4 5-16,-3-14-37 16,-7-18 41-16,-11-3 17 15,-16 7 84-15,-5 12 41 16,-5 16 58-16,-4 0 42 0,6 6-33 16,4 27 32-16,9 7-15 15,15 2-60-15,14-5-15 16,8-12-9-16,9-10-59 15,6-15-36-15,-1 0-50 16,-7-40-111-16,-8-12-65 16,-11-18 42-16,-10-12 34 15,-8-17 72-15,-10-8-54 16,-9-18 94-16,-4-5 133 16,-6-13 133-16,0 4 64 15,0 15 33-15,-16 22-51 16,0 37 91-16,6 43 53 0,5 22-95 15,5 58-88-15,0 43 60 16,0 31-41-16,0 16-38 16,5 3-34-16,5-10-11 15,6-13-52-15,6-17-7 16,-2-17-17-16,-2-22-36 16,-6-21-67-16,-12-20-173 15,0-17-286-15,-12-14-219 0</inkml:trace>
  <inkml:trace contextRef="#ctx0" brushRef="#br0" timeOffset="2742">5989 691 1631 0,'0'0'490'15,"0"0"-384"-15,0 0-7 16,0 0 91-16,223 7-5 15,-150-5-69-15,7 3-26 16,-3 2-21-16,-4 6 22 16,-7 11-4-16,-9 7-18 15,-9 15 15-15,-11 14-28 16,-15 2-30-16,-12 5 16 16,-6-1-42-16,-4-6 0 15,0-11-7-15,0-12-61 16,-11-18-59-16,0-19-147 0,4 0-203 15,0-9-258-15</inkml:trace>
  <inkml:trace contextRef="#ctx0" brushRef="#br0" timeOffset="2887">6720 452 639 0,'0'0'1641'0,"0"0"-1349"16,0 0-170-16,0 0 4 15,0 0-101-15,0 0-25 16,0 0-347-16,108-36-504 0</inkml:trace>
  <inkml:trace contextRef="#ctx0" brushRef="#br0" timeOffset="3478">7061 964 1704 0,'0'0'358'0,"0"0"-24"0,0 0-114 16,51 196-50-16,-10-146-73 15,13-7-67-15,12-13 7 16,3-13-37-16,0-17-11 16,-3 0-1-16,-15-37-28 15,-10-13 39-15,-23-5-28 16,-18-4 29-16,0 0 6 15,-30 1-5-15,-21 7 6 0,-6 12-7 16,6 13 0-16,4 12-5 16,16 12 5-16,21 2-21 15,10 0 8-15,0 0-4 16,41 12 16-16,13 1-17 16,7 4 18-16,13 1 8 15,-1-1-7-15,3 10 8 16,-7 6 53-16,-3 9-3 15,-8 10 15-15,-8 8-19 16,-12 0-21-16,-13-5-5 16,-10-7-29-16,-15-8-15 15,0-12-5-15,0-17-4 16,-12-11 23-16,-1 0-12 0,1-19-11 16,5-26 24-1,7-14-15-15,0-11-1 0,10-8 4 16,28-1-14-16,12 3 25 15,13 14-20-15,10 21 21 16,6 20 13-16,16 21 31 16,3 0 32-16,2 29 62 15,-2 14-38-15,-19 13-1 16,-13 3-32-16,-18 2-8 16,-20 6 10-16,-12-2-69 15,-16-5-3-15,0 2-78 16,0-16-207-16,0-17-734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1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1990 575 1595 0,'0'0'364'0,"0"0"-173"15,0 0 7-15,-54-203 42 16,3 133-40-16,-21 5-72 15,-13 2-35-15,-10 12-64 0,-9 8-28 16,-6 16 30 0,0 27-30-16,-4 4-1 15,6 50 0-15,10 30 6 0,17 11-7 16,34 12 1-16,28 9 0 16,19 0 13-16,19 1-13 15,35-6-7-15,24-5 5 16,8-11-33-16,5-11 11 15,-3-8-12-15,-12-10 9 16,-17-12 25-16,-23 4-10 16,-31-9 2-16,-5-3 4 15,-49-1 6-15,-31-2 22 16,-21-4-22-16,-16-10 1 16,-3-8 37-16,7-15-26 15,15-6-1-15,28 0-11 0,26-9 0 16,33-19-90-16,29-17-192 15,36 4-362-15,16 1-675 0</inkml:trace>
  <inkml:trace contextRef="#ctx0" brushRef="#br0" timeOffset="1223">2239 1284 1847 0,'0'0'481'0,"0"0"-349"16,0 0 42-16,0 0 56 0,0 0-67 15,-201-174-111 1,131 174-33-16,-2 0 7 0,-1 30-17 16,15 19 2-16,11 12-11 15,17 8 0-15,19 2 6 16,11-7-6-16,0-5-36 15,36-9-10-15,13-18-74 16,9-14 1-16,7-18-20 16,1 0-38-16,-8-21 54 15,-7-16 31-15,-11-1 42 16,-11 4 43-16,-14 12 7 16,-8 9 63-16,-7 13 35 15,0 0-59-15,3 4-5 16,9 22-34-16,7 3 1 15,6 0 13-15,11-5-13 0,8-12 18 16,3-12-19 0,4 0 1-16,0-12 17 0,1-28-18 15,-1-2 0-15,-4-8-2 16,-3 9 4-16,-8 4 3 16,-11 11-5-16,-3 10 0 15,-10 16 8-15,-2 0-1 16,2 9 20-16,-2 27 23 15,2 10-39-15,-2 7 14 16,2-1-24-16,-6-5-1 16,-2-12 11-16,-4-12-11 15,0-9 0-15,0-14 14 0,0 0 2 16,0-14 19-16,0-23-31 16,0-5-2-16,0-10 7 15,12-1-9-15,16 1-8 16,8 8-4-16,8 15 2 15,0 13 1-15,3 16 1 16,-6 0 8-16,-6 33 20 16,-1 12-20-16,-8 8 12 15,-8 1-12-15,-8-10 2 16,-6-4 8-16,-4-14-10 16,0-10-7-16,0-9 1 15,-7-7 6-15,-12 0-12 16,1-23-8-16,4-5-5 0,6-10 10 15,8-2-44 1,0 1-19-16,18-5 40 0,30-3-1 16,14 1 21-16,11 4 12 15,7 2 6-15,1 10 2 16,-2 18-1-16,-9 12 7 16,-15 0 49-16,-12 28 23 15,-10 26 0-15,-11 8-37 16,-3 11-20-16,-2-2 9 15,5-2-32-15,0-10 0 16,3-13 16-16,9-10-16 16,-5-17-37-16,0-12-71 15,-1-7-61-15,6-7 25 16,-2-29-18-16,2-12 6 16,2-15 67-16,-8-2 7 0,3-4 7 15,-6-4 42-15,-11 4 33 16,-2 3 97-16,-9 11 0 15,-3 12 96-15,0 17 33 16,3 19-45-16,-3 7-45 16,4 35-3-16,-1 38 23 15,-3 26-20-15,5 49-71 16,-1 42 31-16,2 49 20 16,10 6-32-16,-3-11-6 15,-1-27-25-15,-2-56-7 16,-1-33 16-16,-6-32-49 15,0-17-1-15,-3-7-4 0,0-2-7 16,0-11 4 0,0-24-5-16,0-14 0 0,-3-11 0 15,-12-3-49-15,-7-37-32 16,3-19-18-16,2-20-102 16,2-19-133-16,0-16-36 15,5-94-112-15,3 30 99 16,-2 8-1250-16</inkml:trace>
  <inkml:trace contextRef="#ctx0" brushRef="#br0" timeOffset="1457">4346 1133 1642 0,'0'0'342'16,"0"0"-160"-16,0 0 16 0,0 0 55 16,237 42-23-16,-183-5-90 15,-6 6-23-15,-11 2-32 16,-15 5-17-16,-22 9-22 15,0 1-13-15,-41 1 0 16,-16 1-33-16,-6-7-15 16,6-7-4-16,9-19-47 15,11-9-21-15,18-18-37 16,16-2-123-16,3-13-86 16,25-52-143-16,19 3-80 15,4 2-856-15</inkml:trace>
  <inkml:trace contextRef="#ctx0" brushRef="#br0" timeOffset="1967">5246 1173 1156 0,'0'0'272'0,"0"0"-96"15,223-126 9-15,-118 64-9 16,2-14 32-16,-2-6-128 16,-14-2-25-16,-18-13 20 15,-21 1 5-15,-23-10 33 16,-22 4-8-16,-7 3-49 15,0 16 53-15,-29 15 36 16,-15 20-37-16,-3 19-26 16,-11 18-25-16,-5 11-9 15,-3 25 24-15,-6 43-27 16,2 26 12-16,4 21-27 16,6 16-2-16,7 7 25 15,14 5-28-15,9 6 11 0,9-2-16 16,13-5-19-16,8-7 8 15,0-11-9-15,25-16-13 16,26-18-2-16,18-22-23 16,16-30 2-16,10-17-16 15,6-21-10-15,-1-7 40 16,-9-36-58-16,-11-15 9 16,-14-9 45-16,-15-7 13 15,-23-2 13-15,-16-1 7 16,-12 10 9-16,-8 8 49 15,-31 20-27-15,-14 22-8 16,-1 17 21-16,7 19-10 16,3 42 7-16,12 13 16 0,17 12-11 15,15 4 7-15,11-6-48 16,50-9-11-16,59-20 3 16,75-28-4-16,70-27-61 15,-28-32-116-15,-36-26-596 0</inkml:trace>
  <inkml:trace contextRef="#ctx0" brushRef="#br0" timeOffset="4531">194 3231 1627 0,'0'0'394'15,"0"0"-147"-15,0 0 15 16,0 0 8-16,0 0-62 16,0 0-96-16,10 28-72 15,16 23 73-15,8 14-37 16,8 17-28-16,5 9 16 16,12 1-22-16,4-4-15 0,1-9-6 15,2-10-12 1,-7-14 23-16,-4-9-32 0,-15-13-12 15,-15-7-27-15,-6-12-55 16,-16-11-122-16,-3-3-134 16,0-19-231-16,0-12-298 0</inkml:trace>
  <inkml:trace contextRef="#ctx0" brushRef="#br0" timeOffset="4763">813 3345 1607 0,'0'0'362'0,"0"0"-122"16,0 0 84-16,0 0 13 15,0 0-123-15,0 0-105 16,0 0-23-16,-132 131 14 16,46-59-57-16,-14 10-22 15,-8 2 10-15,5 0-31 16,5-9-21-16,22-11-57 15,16-10-88-15,28-9-120 16,17-13-317-16,12-10-224 0</inkml:trace>
  <inkml:trace contextRef="#ctx0" brushRef="#br0" timeOffset="5143">1173 4253 1832 0,'0'0'318'0,"0"0"-215"15,0 0-40-15,0 0 162 16,0 0-88-16,0 0-80 15,0 0 7-15,88-80 15 16,-62 45 11-16,-8-1 35 16,-2 5-9-16,-6 10-2 0,-7 11-19 15,1 10-42-15,-4 0 4 16,0 28-57-16,0 19 8 16,0 16 41-16,0 9-48 15,0 4 9-15,0-2-10 16,0-4-3-16,8-10-6 15,6-9-61-15,4-11-58 16,1-17-114-16,-4-13-515 16,-8-10-394-16</inkml:trace>
  <inkml:trace contextRef="#ctx0" brushRef="#br0" timeOffset="5357">2166 4027 1947 0,'0'0'503'15,"0"0"-353"-15,0 0 131 16,0 0-39-16,0 0-133 16,0 0-65-16,0 0-17 15,54 181-27-15,-98-132-111 16,12-12-211-16,7-13-533 0</inkml:trace>
  <inkml:trace contextRef="#ctx0" brushRef="#br0" timeOffset="5557">2888 4036 348 0,'0'0'2035'15,"0"0"-1671"-15,0 0-149 16,0 0 46-16,0 0-127 16,0 0-101-16,0 0-33 15,156-47-113-15,-93 39-146 16,-6 2-595-16,-10-1-1192 0</inkml:trace>
  <inkml:trace contextRef="#ctx0" brushRef="#br0" timeOffset="5717">3883 3940 1778 0,'0'0'368'16,"0"0"-368"-16,0 0-27 16,0 0-51-16,0 0-102 15,0 0-400-15,0 0-691 0</inkml:trace>
  <inkml:trace contextRef="#ctx0" brushRef="#br0" timeOffset="5865">3883 3940 1407 0,'249'5'375'0,"-236"25"-125"15,9 3 125-15,3 9-71 0,-3 4-73 16,-3 8-42-16,-12 0-105 16,-7 9-63-16,0 2-9 15,-22-2-12-15,-10-8-114 16,-12-5-157-16,12-18-303 15,6-15-589-15</inkml:trace>
  <inkml:trace contextRef="#ctx0" brushRef="#br0" timeOffset="6166">5116 3361 2347 0,'0'0'486'0,"0"0"-406"16,0 0 59-16,0 0 67 16,0 0-58-16,196 192-64 15,-130-127-20-15,7-1-7 16,3-1-30-16,2-4 19 15,-6-5-46-15,-11-5-16 16,-13-8-1-16,-15-12-74 16,-19-6-89-16,-14-20-193 15,0-3-476-15,0 0-1167 0</inkml:trace>
  <inkml:trace contextRef="#ctx0" brushRef="#br0" timeOffset="6369">5830 3351 1864 0,'0'0'631'15,"0"0"-525"-15,0 0 164 16,0 0 32-16,-61 185-126 16,5-100-92-16,-13 3-18 15,-8 3-49-15,1 2-17 16,0-11-24-16,-5 11-137 15,27-26-297-15,13-17-357 0</inkml:trace>
  <inkml:trace contextRef="#ctx0" brushRef="#br0" timeOffset="6879">6158 4073 2192 0,'0'0'335'0,"0"0"-231"16,0 0 56-1,0 0 28-15,0 0-52 0,0 0-89 16,0 0-7-16,120 141 40 15,-115-92-40-15,-5 6 21 16,0-5-47-16,0-11-13 16,0-5 27-16,-9-15-27 15,6-9 0-15,3-8 0 16,-3-2 8-16,-1 0 48 16,4-22-57-16,0-17 8 15,0-10 0-15,26-9-8 16,18-10-1-16,6 3-1 15,13 3 2-15,1 14-9 16,11 11 9-16,-8 21 0 16,-1 16 12-16,-10 0 14 0,-17 23 22 15,-9 23 9-15,-13 6-3 16,-8 7 31-16,-9-3-62 16,0-11-2-16,0-8 4 15,0-11-17-15,0-10-8 16,0-13-6-16,0-3-61 15,3-9-52-15,16-26-128 16,-9-3-742-16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0.7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5 1493 0,'0'0'267'16,"0"0"-108"-16,0 0-31 15,0 0 25-15,0 0 47 16,-25 217-65-16,20-123-45 15,1 12 1-15,1 2-43 0,-1 0-9 16,4-2-12 0,-3-14-20-16,3-15 14 0,0-13-21 15,0-19 0-15,0-14 6 16,0-17-4-16,0-9-2 16,0-5 15-16,0-10-4 15,0-30 0-15,0-23-11 16,0-12 0-16,0-16 3 15,0-16-3-15,0-3 0 16,-3-11 0-16,-1-1 1 16,4 13 23-16,0 18-23 15,0 26 32-15,7 28 30 16,22 30-36-16,11 7-18 16,14 46 15-16,9 29 16 15,6 18 34-15,1 12-59 0,-6 2-15 16,2-1 36-16,-3-7-27 15,-6-10-9-15,-1-14 0 16,-9-13 2-16,-3-19-8 16,-8-17-6-16,-8-19-29 15,3-7 41-15,-6-27-14 16,1-28 14-16,-1-24-6 16,0-16 6-16,1-14-1 15,-1-6 1-15,-3-5 0 16,-3 8 6-16,-4 9-6 15,-5 29 0-15,-3 27 13 16,-2 26 5-16,-2 21 18 16,4 28-35-16,0 41-1 0,1 26 48 15,-4 17-36-15,-1 13 7 16,0-5-19-16,-3-2 0 16,4-3 4-16,-1-6-4 15,9-10-4-15,7-4 4 16,-2-13 0-16,4-10-15 15,5-13-66-15,1-16-120 16,8-26-180-16,-2-17-350 16,-11 0-1104-16</inkml:trace>
  <inkml:trace contextRef="#ctx0" brushRef="#br0" timeOffset="398">1411 733 1476 0,'0'0'324'15,"0"0"-214"-15,0 0 23 16,0 0 103-16,0 0-11 16,0 0-72-16,259 119-66 15,-172-110-46-15,3-6-21 16,1-3 14-16,-6 0-13 15,-19 0-21-15,-15-12 4 16,-23-12-3-16,-21 1-1 0,-7-6 10 16,-10-3-10-1,-37-5 43-15,-16 4 2 0,-10 7-21 16,-6 13 26-16,-6 13-30 16,9 10 22-16,14 39 5 15,11 23-25-15,22 10 25 16,14 10-26-16,15-3-21 15,0-7 22-15,29-10-22 16,27-9 0-16,16-19-71 16,13-13-104-16,45-31-159 15,-20 0-298-15,-15-13-410 0</inkml:trace>
  <inkml:trace contextRef="#ctx0" brushRef="#br0" timeOffset="1173">2657 817 1728 0,'0'0'612'0,"0"0"-359"16,0 0-27-16,0 0-1 16,0 0-82-16,-208-18-77 15,157 47 12-15,1 14-39 16,6 5-20-16,15 13 16 15,7-3-35-15,19 5-1 16,3-9 1-16,0 0-23 16,32-12 10-16,12-7-53 15,10-16 0-15,5-16 17 0,2-3-40 16,-2-22 47-16,-1-25-34 16,-14-9-54-16,-7-7 111 15,-12-2-1-15,-6 9 20 16,-12 11 14-16,-4 15 69 15,-3 19 21-15,0 11-28 16,0 11-64-16,0 36 36 16,0 1-30-16,3 7-17 15,19 3 11-15,4-17-12 16,7-5 0-16,3-17 1 16,-2-12-1-16,-5-7 13 15,-7-7-12-15,0-31-1 0,-4-11 14 16,-1-14-13-1,5-6 7-15,0 3-8 0,0 4 6 16,-3 17-7-16,-6 18 1 16,2 23-1-16,-8 4-6 15,8 26 7-15,1 27 6 16,-3 13-5-16,9 0 5 16,0-1-7-16,0-5 1 15,-3-11-10-15,-4-16 9 16,-8-14-17-16,-4-12 17 15,-3-7 2-15,0 0 23 16,0-31-3-16,0-11-15 16,0-14 4-16,0-11 0 15,15-13-9-15,24-2 14 16,17 0-7-16,13 10 15 0,11 9 19 16,4 21-28-16,-1 24 31 15,-7 18 3-15,-13 18-15 16,-19 41 33-16,-15 18-20 15,-14 19-1-15,-12-1 5 16,-3-4-20-16,0-21-23 16,7-14-7-16,18-26 9 15,35-27-24-15,53-20-3 16,112-101-64-16,-14 1-83 16,-9-9-609-16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2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867 265 1460 0,'0'0'354'16,"0"0"-231"-16,0 0 73 0,0 0 51 15,0 0-21-15,-72-173-105 16,28 138-54-16,-7 7 17 15,-15 9-38-15,-3 14-7 16,-7 5-5-16,-6 3-34 16,0 35 1-16,4 16 5 15,5 7 1-15,16 12 1 16,19 2-8-16,20 4 1 16,18 1 5-16,0-1-6 15,37-2-1-15,17-5 0 16,15-6 1-16,8-3 5 15,4-4-5-15,7-6 0 16,-2-2-10-16,2 2 10 16,-12-3 0-16,-10 1-1 0,-19 5 2 15,-18-4 2-15,-21 1-3 16,-8 0 0-16,-30-5 18 16,-31-1-18-16,-20-10 10 15,-17-12 20-15,-7-11-5 16,-8-12 20-16,6-2-38 15,12-9-6-15,16-21 19 16,20-6-20-16,27-7-60 16,32-30-131-16,3 15-194 15,31-1-333-15</inkml:trace>
  <inkml:trace contextRef="#ctx0" brushRef="#br0" timeOffset="288">1240 201 2131 0,'0'0'324'16,"0"0"-129"-16,0 0-82 15,0 0 62-15,0 0-17 16,0 0-101-16,-22 180-22 15,22-58 38-15,0 11-32 16,0 9-9-16,0 3-6 16,0-4-20-16,0-7 18 0,0-13-24 15,0-18-54-15,0-21-49 16,0-33-159-16,0-19-287 16,0-24-263-16</inkml:trace>
  <inkml:trace contextRef="#ctx0" brushRef="#br0" timeOffset="466">911 965 2085 0,'0'0'502'0,"0"0"-428"15,0 0-10-15,0 0 98 0,0 0-47 16,190-28-115-16,-82 11-77 15,-13 3-272-15,-17 8-489 0</inkml:trace>
  <inkml:trace contextRef="#ctx0" brushRef="#br0" timeOffset="1021">2070 886 2018 0,'0'0'517'15,"0"0"-410"-15,0 0-30 16,0 0 111-16,-233-71-7 15,163 71-104-15,-2 6-53 16,2 37 36-16,8 16-23 16,14 13-7-16,13 7-8 15,16 3-22-15,19-2 13 16,0-8-13-16,15-7-3 16,24-9-7-16,14-16-29 15,8-21-24-15,1-19-15 16,7 0-35-16,-6-40-15 0,-5-21 12 15,-11-18 11-15,-3-24 41 16,-12-11 2-16,-7-18 35 16,-9-32 27-16,-16-37 0 15,0 17 89-15,0 25-4 16,0 33-12-16,-7 58 75 16,-2 12 6-16,6 23-25 15,3 33-39-15,0 26-77 16,0 80 62-16,0 59-29 15,15 49-2-15,-5-6 7 16,-1-40-30-16,-2-47 3 16,3-33-24-16,2 13 0 15,6 1-14-15,8 18-119 0,-4-36-324 16,-9-28-478-16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630 821 1676 0,'0'0'280'0,"0"0"-114"16,0 0-60-16,0 0 41 16,-213-50 59-16,152 50-84 15,-9 17-54-15,1 35-37 16,7 13 35-16,4 18-22 16,14 7-8-16,15 1 20 15,21-7-55-15,8-9-1 16,0-8 0-16,37-15-1 15,14-17-7-15,8-14-76 0,10-21-26 16,-1 0 56-16,6-35-41 16,-4-31 5-16,-9-16 44 15,-2-18-1-15,-8-19 20 16,-16-14-10-16,-4-11 37 16,-15-8 22-16,-7-5 21 15,-6 6 36-15,-3 13 18 16,0 27-30-16,0 31 40 15,4 45 25-15,-1 35-37 16,0 16-45-16,13 89-37 16,-1 63 38-16,2 45-7 15,-2-4-28-15,-8-37 23 0,-2-48-39 16,-5-25 1-16,3 12 2 16,7 14-3-16,6 7-10 15,9-24-14-15,10-23-12 16,13-29 10-16,14-36-46 15,11-20 10-15,12-38 26 16,3-39-51-16,-2-22 15 16,-8-14 10-16,-11-7 18 15,-18-2 43-15,-16 8-13 16,-27 6 14-16,-6 17 70 16,-6 18 17-16,-42 17 19 15,-11 24-37-15,-10 21 0 16,-7 11 15-16,-1 39-44 0,8 36-8 15,3 31 10 1,22 12-10-16,15 5 4 0,23-3-30 16,6-9 3-16,22-13 9 15,28-11-18-15,16-20-16 16,14-16-29-16,8-25-81 16,35-26-130-16,-16-24-252 15,-24-19-237-15</inkml:trace>
  <inkml:trace contextRef="#ctx0" brushRef="#br0" timeOffset="292">1700 748 1936 0,'0'0'528'0,"0"0"-388"0,0 0-76 15,0 0 162-15,0 0-43 16,38 209-77-16,-10-126-38 15,10-1-32-15,0-3 11 16,6-6-17-16,0-13-16 16,0-6 17-16,-6-18-31 15,-6-13 1-15,-7-19 5 16,0-4-6-16,1-35 39 16,3-32-35-16,1-31-2 15,2-24 19-15,0-13-15 16,-5-3-12-16,-1 8-26 15,-9 8-134-15,-6 36-214 16,-7 34-830-16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54.7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53 307 601 0,'0'0'995'0,"0"0"-749"15,0 0-42-15,0 0 30 16,0 0 21-16,0 0-130 15,-48 13-50-15,48 28 14 16,0 19 34-16,0 20-39 16,0 12-31-16,0 6 19 15,0 8-39-15,0-5-24 16,0-10 32-16,0-9-41 0,0-19 6 16,0-13-6-1,0-21 6-15,0-13 5 0,0-16-10 16,0 0 23-16,0-7 61 15,0-31-68-15,0-17-11 16,0-17-6-16,0-15 1 16,4-12 15-16,23-3-16 15,1-2 0-15,5 10-12 16,7 15 12-16,4 18 0 16,0 22-9-16,0 23 9 15,-8 16-11-15,1 0 11 16,-2 34 0-16,-6 20 18 0,2 16-12 15,-9 8 12 1,-12 11 2-16,-4 2-19 0,-6-9 16 16,0-5-17-16,0-19 0 15,0-12 11-15,0-13-11 16,0-11-1-16,0-8 1 16,0-1-41-16,0-7-25 15,0 1-158-15,16-7-286 16,2 0-89-16,1-9-1061 0</inkml:trace>
  <inkml:trace contextRef="#ctx0" brushRef="#br0" timeOffset="349">878 772 613 0,'0'0'895'15,"0"0"-662"-15,0 0-42 16,0 0 120-16,0 0-41 16,0 0-112-16,0 0-38 0,-12 30-3 15,41-25-26-15,8-3-77 16,14-2-14-16,33 0-96 16,-8 0-243-16,-10-17-745 0</inkml:trace>
  <inkml:trace contextRef="#ctx0" brushRef="#br0" timeOffset="1091">1702 90 2000 0,'0'0'340'16,"0"0"-198"-16,0 0 67 16,0 0 20-16,-26 236-82 15,14-157-93-15,6 8-15 16,-1 1 34-16,2-1-41 16,1-5-25-16,4-3-7 15,0-9 0-15,0-7 12 16,0-12-12-16,0-11-11 15,0-14 11-15,0-13-30 16,0-6 0-16,12-7 4 16,10 0-2-16,14-34 19 0,8-14-62 15,10-15-36-15,12-9 14 16,7-12-19-16,-1-9-44 16,9-6 32-16,-4-3 51 15,-5-3 67-15,-6 10-14 16,-12 7 20-16,-16 16 4 15,-16 13 42-15,-19 19 88 16,-3 14 15-16,-7 10 15 16,-23 12-29-16,-9 4-65 15,-2 7-10-15,-3 32-15 16,9 14-17-16,1 15 22 16,5 15-38-16,11 7-3 15,4 3 9-15,6 3-18 0,4-5-1 16,4-2 1-16,0-7 0 15,0-6-10-15,0-14-1 16,0-14-25-16,0-14 24 16,4-18-33-16,-1-13 8 15,5-3 28-15,3-12 9 16,7-29-11-16,8-7 11 16,6 0-1-16,1 7-10 15,8 12 12-15,-2 17-2 16,2 12-10-16,3 0 11 15,-4 10 53-15,-1 21-36 16,-5 10-4-16,-5-6 49 16,-7 2-55-16,-4-8-1 15,-8-4-6-15,2-6-41 16,-5-8-17-16,-7-11-206 0,3 0-240 16,-3 0-230-16</inkml:trace>
  <inkml:trace contextRef="#ctx0" brushRef="#br0" timeOffset="1280">1453 515 2121 0,'0'0'495'16,"0"0"-426"-16,0 0-26 0,0 0-42 15,249 8-1-15,-129-25-257 16,-15-2-1704-16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8.6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966 161 1267 0,'0'0'300'0,"0"0"-182"16,0 0 18-16,0 0 73 16,0 0 24-16,0 0-68 15,0-10-57-15,0-7 11 16,0-2-23-16,0 3-20 15,-3-1 10-15,-19 0-23 16,-7 4-42-16,-12 4 15 0,-9 2-35 16,-13 7 6-16,-6 0-2 15,-1 10 2-15,-2 30 2 16,6 8-9-16,8 18 0 16,11 11 32-16,16 5-31 15,21-1 17-15,10-2-18 16,3-11 9-16,38-12-9 15,13-16 0-15,16-17-39 16,11-16 39-16,-2-7-70 16,-3-25 16-16,-13-23 10 15,-12-10 12-15,-14-9 23 16,-12-6 5-16,-11 1 4 16,-11 7 91-16,2 6 6 15,-5 19-2-15,0 15-4 16,0 18-20-16,0 7 14 0,0 31-84 15,0 41 11-15,0 29 30 16,-8 23-25-16,8 17-5 16,0 4-2-16,0-5-8 15,0-12 29-15,0-13-31 16,0-16 0-16,0-17-1 16,0-12 1-16,0-12-53 15,0-15-70-15,0-11-95 16,-4-22-98-16,-2-10-228 15,-1 0-75-15</inkml:trace>
  <inkml:trace contextRef="#ctx0" brushRef="#br0" timeOffset="278">1287 922 1508 0,'0'0'311'0,"0"0"-96"15,0 0 86-15,0 0-13 16,0 0-64-16,0 0-75 16,0 0-37-16,102-94-2 15,-102 94-61-15,0 32-10 16,0 17 22-16,0 11-26 16,0 5-7-16,-12 1-19 15,5-1-8-15,7-3-1 0,0-7-7 16,0-5-58-16,0-8-77 15,0-8-118-15,4-20-98 16,14-12-293-16,-3-2-604 0</inkml:trace>
  <inkml:trace contextRef="#ctx0" brushRef="#br0" timeOffset="514">2395 617 1780 0,'0'0'312'16,"0"0"-75"-16,0 0 49 0,0 0-105 16,85 192-92-16,-85-138-15 15,0 5-67-15,-31 3-7 16,-1-9-126-16,-2-15-148 15,9-8-333-15,8-19-1245 0</inkml:trace>
  <inkml:trace contextRef="#ctx0" brushRef="#br0" timeOffset="1014">3723 151 1662 0,'0'0'559'15,"0"0"-385"-15,0 0 29 16,0 0-28-16,0 0 14 16,-227-154-47-16,154 154-94 15,-3 30-1-15,-2 31 1 16,13 25-15-16,14 9 14 15,19 4-47-15,28-1 0 16,4-12-6-16,36-15 1 16,23-16-44-16,14-20-28 15,6-23-44-15,2-12-33 0,-11-16 22 16,-9-27 33 0,-14-17 42-16,-13-1 44 0,-9-5 13 15,-6 7 64-15,-12 12 41 16,-4 18 94-16,-3 27-49 15,0 2-87-15,0 42-33 16,-3 33 16-16,-8 23 24 16,0 19-37-16,0 3 2 15,6 0 11-15,5-4-32 16,0-10 1-16,0-11-3 16,0-20-11-16,0-9 10 15,0-16-11-15,0-15-21 16,0-9-23-16,5-16-99 0,-1-10-172 15,-1 0-309 1,4-10-271-16</inkml:trace>
  <inkml:trace contextRef="#ctx0" brushRef="#br0" timeOffset="1309">4090 678 2068 0,'0'0'346'0,"0"0"-192"15,0 0-115-15,0 0 152 0,0 0-3 16,201-42-68 0,-160 59-3-16,-9 23-66 0,-14 8-33 15,-18 15 28 1,0 6-28-16,-18 3-4 0,-11-10-14 15,4-5 0-15,9-18 0 16,13-9 0-16,3-11-49 16,3-16-29-16,52-3-178 15,0-31-373-15,-4-10-1566 0</inkml:trace>
  <inkml:trace contextRef="#ctx0" brushRef="#br0" timeOffset="1539">5603 751 2237 0,'0'0'352'0,"0"0"-108"15,0 0 25-15,175 171-108 16,-153-109-88-16,-22 5-40 15,0 1-8-15,-44 9-25 16,-14-12-97-16,-15-7-71 16,11-18-351-16,18-21-383 0</inkml:trace>
  <inkml:trace contextRef="#ctx0" brushRef="#br0" timeOffset="2326">6578 154 1881 0,'0'0'358'15,"0"0"-251"-15,0 0-58 16,0 0 218-16,0 0-52 16,0 0-142-16,0 0-13 15,3 0-5-15,-3 0 8 16,0 0-9-16,0 0-46 15,0 0-7-15,0 0 0 16,0 0 0-16,0 0 23 16,0 0-24-16,0 0 0 15,0-3 35-15,-15-6-34 16,-7 4 11-16,0 2 10 16,-7 3-13-16,0 0 36 15,-8 31-36-15,5 23-8 0,-2 18 49 16,9 17-29-1,6 7 1-15,12-1-14 0,7-2-8 16,0-11 21-16,19-10-21 16,18-17-5-16,2-19-4 15,2-17 0-15,-1-15-28 16,-8-4-5-16,-10-23 9 16,-3-26 24-16,-9-14-1 15,-1-12 10-15,-6-11 1 16,4-2-1-16,-4-1-1 15,4 10 1-15,1 21 7 16,-1 19 36-16,-3 21-32 0,-1 18-4 16,5 21 5-1,-1 41 8-15,3 32 10 0,-1 25-6 16,-3 19 12-16,-2 7 43 16,-4 2-17-16,0-5-8 15,0-9-12-15,0-4-24 16,3-6 3-16,9 0-21 15,3-13 27-15,-1-14-3 16,1-23-24-16,-8-20-22 16,-7-18-32-16,0-12-89 15,0-9 4-15,0-14-95 16,7 0-243-16,4-34-277 16,-4-4-1158-16</inkml:trace>
  <inkml:trace contextRef="#ctx0" brushRef="#br0" timeOffset="2769">7055 876 2046 0,'0'0'471'0,"0"0"-417"15,0 0-30-15,0 0 189 16,0 0-55-16,0 0-70 15,192 50 5-15,-166-13-21 16,-8-2-28-16,-14 4-22 16,-4 4-7-16,-4 1 21 15,-21-9-36-15,-7 2 0 0,1-13 11 16,9-1-11-16,5-9 0 16,9-8 0-16,5-3 1 15,3-3-10-15,0 0 9 16,0 0-15-16,0 0 15 15,25 4-13-15,4 4 12 16,8 6-5-16,4 7 6 16,-3 5 11-16,3 7-11 15,3 3 0-15,-12-1 51 16,-10 2-45-16,-13-3 11 16,-9-2 4-16,-9-2-2 15,-30-1 28-15,-13-6-46 0,-9-7 5 16,-2-2-1-1,-3-12-5-15,-16-2-90 0,16 0-225 16,8-9-1000-16</inkml:trace>
  <inkml:trace contextRef="#ctx0" brushRef="#br0" timeOffset="8122">4102 3054 1618 0,'0'0'356'0,"0"0"-151"15,0 0 21-15,0 0 32 16,0 0-135-16,0 0 13 0,6 195-22 15,10-64-14 1,-10 23 7-16,1 7-47 0,-2 0-19 16,-1-4 31-16,-1-9-52 15,4-11-5-15,-4-17-15 16,6-24 1-16,-6-21 5 16,0-24-6-16,1-25-18 15,-4-19 17-15,3-7-41 16,-3-19-23-16,3-31-62 15,3-23-43-15,-3-16 17 16,-3-12-28-16,0-17-24 16,0-13 18-16,0-7 29 15,0-9 70-15,-9-5 50 16,-4 1 34-16,1 14 4 0,12 19 39 16,0 23 76-16,0 29 32 15,25 19-15-15,13 22-5 16,6 15-24-16,3 10-14 15,4 0 53-15,8 16-64 16,-5 22-26-16,0 9 0 16,-10 9-16-16,-15 7-3 15,-17 7-15-15,-12 10-4 16,-15 2 22-16,-36 1-31 16,-19-1-4-16,-2-14-2 15,-1-13-51-15,14-11-41 16,27-44-128-16,13 0-166 15,19-16-553-15</inkml:trace>
  <inkml:trace contextRef="#ctx0" brushRef="#br0" timeOffset="8768">4881 3314 1676 0,'0'0'241'0,"0"0"-153"16,0 0 166-16,0 0-60 15,190 7-109-15,-143-27-19 16,-3-4-56-16,-15-1-2 0,-11-5-8 16,-11 4 0-1,-7-3 1-15,0-2-1 0,-32 2 0 16,-12 3 45-16,-7 5-9 15,-6 15-3-15,-6 6 16 16,4 11 20-16,8 36 56 16,11 11-60-16,19 17-31 15,16 8 18-15,5-1-41 16,12-1-6-16,32-12-5 16,10-13-15-16,16-14 14 15,2-18-56-15,4-18-70 16,2-6 48-16,-14-9-21 0,-4-26 23 15,-10-17 14 1,-9-3 41-16,-5-7 21 0,-6 4 2 16,-5 5 25-16,-6 20 63 15,-6 19-13-15,-6 14-23 16,5 14 12-16,-9 42-5 16,4 9-8-16,-2 13-52 15,-5 1 0-15,7-9 11 16,-4-9-11-16,4-11-1 15,-7-18 0-15,0-14-18 16,0-16 18-16,0-2 2 16,-7-6 5-16,-11-32 21 15,4-16-5-15,6-11 11 16,4-14-27-16,4-11 5 16,0-1 20-16,29 0-31 0,12 8-1 15,3 17 1-15,10 20-17 16,2 17 1-16,1 16-71 15,16 13-88-15,-10 0-180 16,-13 4-479-16</inkml:trace>
  <inkml:trace contextRef="#ctx0" brushRef="#br0" timeOffset="10076">6632 3078 1733 0,'0'0'308'0,"0"0"-206"0,0 0-39 16,0 0 140-16,-193-48-4 15,137 48-80 1,5 11-86-16,1 36 12 0,6 15 74 15,6 14-56-15,18 9-24 16,12 0-15-16,8-6-17 16,0-6 29-16,25-14-36 15,22-11 0-15,16-12 4 16,10-11-3-16,15-14-1 16,6-11 0-16,4 0-17 15,9-6 11-15,-5-24-18 16,-4-6-64-16,-10-6 33 15,-12-7-11-15,-14-5 32 16,-11-4 10-16,-14-1 22 16,-15-1 1-16,-15 4 2 0,-7 5 8 15,0 4 45-15,-19 4 10 16,-13 11 16-16,-8 6-15 16,-4 13-27-16,-4 13-1 15,1 0-11-15,0 16-2 16,9 26 9-16,6 14-14 15,10 10 14-15,12 3-33 16,5 0 0-16,5-3 13 16,0-5-13-16,12-11-1 15,20-7-5-15,12-7-26 16,12-12 17-16,5-5-25 16,8-13 20-16,0-6-37 15,-3 0-118-15,-12 0-46 0,-3-23 135 16,-10-6-58-16,-1-7 41 15,-8 0 43-15,-6 0 52 16,-1 7 8-16,-6 8 45 16,-4 14 8-16,-1 7-10 15,-3 0 0-15,5 7 37 16,1 24-56-16,1-6 12 16,-6 5-14-16,-5-8-22 15,-4-5-18-15,-3-7-26 16,0 0 21-16,0-10 11 15,-10 0 7-15,-5-7 5 16,11-19 14-16,4-10-12 16,0-14-2-16,0-2 0 15,29-1 0-15,8 1 27 16,6 9-27-16,6 12 0 0,1 13 17 16,-6 15 18-16,-1 3 22 15,1 21 55-15,-4 20-21 16,1 14 51-16,-2 5-72 15,-2 2-49-15,-8-5 8 16,5-5-28-16,-6-6 9 16,1-7-10-16,-4-8-25 15,4-10-16-15,-7-9-158 16,3-7 11-16,-3-5-26 16,0 0-25-16,0-29 28 15,4-14 66-15,-1-10 52 16,2-19 46-16,-1-10-26 0,2-20 57 15,-2-13 16-15,-4-10 39 16,-4-8 37-16,-4-9 2 16,-6 8 54-16,2 9 78 15,-6 26-10-15,4 32 41 16,-4 32 24-16,-4 35-69 16,3 11-91-16,-3 57-48 15,0 27 37-15,0 23-22 16,0 15-24-16,0 2-4 15,0-5 10-15,0-5-17 16,0-10 11-16,0-16-48 16,10-17-1-16,2-18 1 15,-2-14-101-15,2-18-61 0,-12-24-80 16,0-8-275-16,0 0-248 16</inkml:trace>
  <inkml:trace contextRef="#ctx0" brushRef="#br0" timeOffset="10279">8436 3104 2311 0,'0'0'515'16,"0"0"-476"-16,0 0 98 15,0 0 58-15,0 0-114 16,0 0-65-16,237-9 0 0,-156 9-16 15,2 0-13 1,19 0-143-16,-21 0-358 0,-19 0-295 0</inkml:trace>
  <inkml:trace contextRef="#ctx0" brushRef="#br0" timeOffset="10536">9319 3304 2096 0,'0'0'477'0,"0"0"-428"0,0 0 170 16,-15 181 73-16,15-132-148 15,0-2-68-15,0-5-52 16,0-15-18-16,0-5-6 15,0-6-18-15,0-13-135 16,0-3-183-16,0-12-348 16,0-14-916-16</inkml:trace>
  <inkml:trace contextRef="#ctx0" brushRef="#br0" timeOffset="10677">9297 2753 2092 0,'0'0'373'0,"0"0"-299"0,0 0-74 16,0 0-11-16,0 0-91 15,0 0-394-15</inkml:trace>
  <inkml:trace contextRef="#ctx0" brushRef="#br0" timeOffset="11336">9490 3340 1698 0,'0'0'596'0,"0"0"-513"16,0 0 10-16,0 0 108 16,0 0-61-16,0 0-63 0,240-95-77 15,-162 46 2-15,1-14 17 16,1-5-19-16,-2-8 0 15,-9-9-1-15,-8-6 2 16,-5-12 1-16,-14-6-2 16,-8-1 0-16,-16-2 3 15,-14 10 3-15,-4 20 31 16,0 24 46-16,-9 22 59 16,-11 22-1-16,-10 14-70 15,-6 16-21-15,-4 37 7 16,-4 23-32-16,8 15 4 15,-1 12 5-15,8 7-2 16,4 8 25-16,3 4-44 16,0 2-11-16,7-2 26 0,8-2-22 15,3 1-4-15,4-15-2 16,0-6 0-16,29-19 0 16,12-15-9-16,13-17-36 15,8-16 9-15,15-20-5 16,7-13 23-16,-1 0-13 15,-2-16-31-15,-8-24 44 16,-12-6-10-16,-5-13 5 16,-17-9-1-16,-9-11 18 15,-13 0 6-15,-12 0 0 16,-5 7 6-16,0 13 19 16,-19 13-16-16,-9 18 21 0,-10 10 15 15,1 18-19 1,-2 0 41-16,2 38-2 0,2 20-20 15,4 10 34-15,6 11-22 16,15 6 3-16,10-4-12 16,0-2-27-16,32-16 9 15,37-10-30-15,38-24 0 16,57-21-9-16,98-21-72 16,-29-34-108-16,-21-8-532 0</inkml:trace>
  <inkml:trace contextRef="#ctx0" brushRef="#br0" timeOffset="14156">0 2941 1407 0,'0'0'330'0,"0"0"-162"16,0 0-41-16,0 0 112 15,0 0 22-15,0 0-122 16,-15 17-19-16,15-17 7 15,0 0-44-15,7 0 47 16,15 0-64-16,3-12-12 16,6-11 3-16,4-5-28 15,12-9-6-15,8-6-22 0,11-3 8 16,6-3-16-16,9-7 7 16,-1 1-43-16,1-7 22 15,-12 3-18-15,-8-1 12 16,-17 0 9-16,-15 9 18 15,-14 6-3-15,-15 1 3 16,0 11 0-16,0 4 10 16,-10 9 4-16,-17 3 16 15,-2 8-14-15,-3 2-4 16,-5 7 0-16,-2 0-4 16,2 0-8-16,0 19 7 15,5 11-7-15,-1 3 16 16,3 4-16-16,5-2 0 0,3 1 6 15,8-6 8 1,-1 0-14-16,0 2 10 0,4 6-9 16,1 6 29-16,2 8-29 15,1 10 8-15,0 6 33 16,-1 0-40-16,1 1 7 16,0-1-8-16,-1 2-1 15,5-2 27-15,-1 5-27 16,1-6 0-16,3 4 9 15,0-2-8-15,0-4 7 16,0-2-2-16,-4-8-6 16,4-7 32-16,-3-7-32 15,-5-9 0-15,4-5 19 16,-3-8-17-16,4-7 11 0,0-6-8 16,3-3-4-16,0-3 29 15,0 0-30-15,0 0 0 16,0 0 9-16,0 0-9 15,0 0-1-15,0 0 1 16,0 0 0-16,0 0 20 16,0 0-20-16,0-3 0 15,0-3 18-15,0 1-17 16,0 5 6-16,0 0-7 16,0-3 6-16,0 3-13 15,0-7 7-15,0 1 0 16,6-4 4-16,5 0-4 15,-3-7 1-15,2 2-1 0,2-12 0 16,1-7 0-16,3-11 0 16,2-8 0-16,-1-5 3 15,5-9-2-15,-3-1 3 16,-1-1-4-16,4 3 0 16,0 12 2-16,4 1-2 15,3 13-2-15,3 7 2 16,8 5 0-16,1 3-1 15,6 9 1-15,1 4 0 16,-1 4-9-16,0 8 1 16,-6 0 2-16,-2 0 5 15,-2 17 1-15,-5 6 11 16,-1 3-11-16,-6 2 0 0,-12 6 27 16,-1 0-26-1,-12 1-1-15,0 4 13 0,-12 5-13 16,-23 1 39-16,-9 1-39 15,-3-3 0-15,-4 1 9 16,-5-6-2-16,2-4-7 16,3-10 0-16,4-10 1 15,10-4 11-15,8-10-12 16,3 0 0-16,8 0 6 16,8-17-6-16,1 0-6 15,6-2 5-15,3 0 1 16,0 2-8-16,3 0 8 0,23 7-6 15,1 6-4-15,1 4 10 16,1 0-6-16,0 0 5 16,5 19 1-16,-5 13 18 15,3 3-18-15,2 9 0 16,-2 2 23-16,5-1-16 16,-2-2 11-16,3-9-10 15,-6-5-7-15,5-6 36 16,-5-10-37-16,-3-3 0 15,1-3-10-15,-1-5-13 16,22-2-77-16,-4 0-143 16,-3-19-583-16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9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0 454 1866 0,'0'0'558'0,"0"0"-500"15,0 0 156-15,130-180 70 16,-99 118-100-16,-6 4-95 16,-12 2-14-16,-6 11 1 0,-4 12 17 15,-3 13-48-15,0 20 1 16,0 0 10-16,0 41-37 15,-10 30 17-15,-9 23-10 16,3 16-19-16,2 11-7 16,14-2-30-16,0 26-139 15,30-32-404-15,-7-25-664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0.7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627 54 1699 0,'0'0'341'0,"0"0"-221"16,0 0-34-1,0 0 142-15,0 0-13 0,0 0-56 16,0 0-32-16,0 0-43 16,0 0 16-16,0 26-13 15,0 20-58-15,0 22 20 16,4 27-28-16,2 18-9 15,-2 8 15-15,-4-3-20 16,0-10-7-16,0-17 2 16,0-16 7-16,3-17-18 15,-3-22-5-15,4-16-116 0,-4-20-48 16,0 0-390-16,0-7-284 16</inkml:trace>
  <inkml:trace contextRef="#ctx0" brushRef="#br0" timeOffset="270">0 133 1952 0,'0'0'386'0,"0"0"-251"15,0 0-79-15,0 0 93 16,0 0 60-16,0 0-76 0,211-37-37 16,-106 21-68-16,15-3-14 15,5-2 16-15,5 5-29 16,-4 7-1-16,-15 5-26 16,-11 4-175-16,-31 0-184 15,-36 20-624-15</inkml:trace>
  <inkml:trace contextRef="#ctx0" brushRef="#br0" timeOffset="524">69 1207 2074 0,'0'0'330'0,"0"0"-254"16,0 0 34-16,0 0 74 15,203 9-29-15,-112-14-52 16,16-14-63-16,13-4-33 16,3 3-7-16,35-9-250 15,-31 9-463-15,-24 4-1281 0</inkml:trace>
  <inkml:trace contextRef="#ctx0" brushRef="#br0" timeOffset="945">2193 131 1564 0,'0'0'841'16,"0"0"-688"-16,0 0-30 16,0 0 99-16,0 0-32 15,-196-123-30-15,123 123-81 16,-6 32-70-16,-6 38 24 0,-3 25-24 16,9 20 2-16,6 16-10 15,17 6 0-15,24 1 33 16,25-14-34-16,7-18 0 15,29-17-3-15,34-27 3 16,13-22-25-16,15-24-16 16,7-16-20-16,4-24 34 15,-4-39-28-15,-10-11 16 16,-19-15 39-16,-21-12 0 16,-23-4 21-16,-13-7 23 15,-12 3-16-15,-9 4 41 16,-26 13-63-16,-9 20-6 15,-4 24-37-15,-21 41-169 16,15 7-592-16,7 10-1275 0</inkml:trace>
  <inkml:trace contextRef="#ctx0" brushRef="#br0" timeOffset="1141">1757 595 2038 0,'0'0'287'0,"0"0"-110"16,0 0 90-16,0 0-31 16,0 0-72-16,218 194-107 15,-145-143-31-15,8 7-23 16,5-10-3-16,2-4-93 16,29-16-224-16,-22-12-397 0,-19-9-1292 0</inkml:trace>
  <inkml:trace contextRef="#ctx0" brushRef="#br0" timeOffset="1793">2811 159 2049 0,'0'0'538'0,"0"0"-485"16,0 0 34-16,0 0 152 15,22 243-72-15,-19-122-101 16,-3 7-30-16,0-1 53 0,0-7-49 16,0-24-12-1,0-14-5-15,0-19-23 0,0-13 18 16,0-21-18-16,0-12 0 16,0-14 22-16,0-3-14 15,0-10 13-15,0-29-21 16,0-16-3-16,0-17-6 15,0-17-8-15,0-13-7 16,0-12 24-16,0-8-12 16,19 0 0-16,9 7-1 15,13 16 5-15,13 22-4 16,12 17 3-16,10 21-7 16,12 15 8-16,-5 21 8 15,2 3 0-15,-20 10 29 16,-17 29-2-16,-23 14 22 0,-25 6-28 15,0 13 0-15,-44 4 8 16,-25 5-22-16,-7-4 16 16,-12-12-22-16,3-7 8 15,9-14 16-15,10-17-25 16,15-16 0-16,16-11 0 16,16 0 0-16,13-19-1 15,6-11-23-15,0-3 1 16,38 5 14-16,18 5-7 15,9 16 5-15,12 7 11 16,-1 7 0-16,-3 35 41 16,-3 14-20-16,-4 7 3 0,-6 2 48 15,3-11-23-15,-4-6-7 16,-5-17-4-16,0-13-26 16,-3-18 10-16,8 0-22 15,7-32-84-15,36-64-52 16,-18 8-319-16,-11-1-1238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3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241 0 1627 0,'0'0'291'0,"0"0"-234"15,0 0 90-15,0 0 95 16,54 204-39-16,-46-130-22 15,-8 10-74-15,0 7-20 16,-22 4-18-16,-25 2-44 16,-5-6 19-16,-6-9-44 15,4-13 0-15,13-16-14 0,13-29-48 16,28-24-173-16,0-19-411 16,22-27-1104-16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4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57 324 2087 0,'0'0'480'15,"0"0"-423"-15,0 0-38 16,0 240 141-16,0-112 12 15,0 17-90-15,0 0-1 0,0-8-48 16,0-9 9 0,0-23-12-16,0-21-21 0,0-21 19 15,-5-27-28-15,2-16 0 16,-1-20 15-16,4 0 1 16,-3-30-8-16,0-25-8 15,-1-21-11-15,4-12-4 16,0-18 3-16,0-12-1 15,0-9 4-15,0-10 9 16,0-5-1-16,0 7-8 16,0 10-7-16,0 27 7 15,29 22-8-15,15 31-11 16,14 25 26-16,11 20-21 16,4 0 23-16,4 37 0 15,-12 11 0-15,-6 5 29 0,-24 5-28 16,-16 6 17-16,-19-3 36 15,0 9-26-15,-47-2-4 16,-19 2-14-16,-7-8-9 16,0-10 15-16,7-12-16 15,19-10 0-15,11-15 5 16,18-9-4-16,11-6-2 16,7 0-11-16,0 0-24 15,3 0-19-15,26 3-17 16,19 8 40-16,11 6 32 15,2 10-12-15,8 7 11 16,0 9 0-16,-3 4 1 16,-3 0-7-16,-12 4 16 0,-11-5-9 15,-20-1 39-15,-14 2-11 16,-6-2 10-16,-31 5-26 16,-23-4 13-16,-19-3 31 15,-3-10-36-15,-5-10 9 16,5-11 4-16,7-7-21 15,11-5 20-15,9-8-32 16,17-24-39-16,17-10-33 16,20-42-126-16,34 16-372 15,8-2-337-15</inkml:trace>
  <inkml:trace contextRef="#ctx0" brushRef="#br0" timeOffset="308">1033 768 2094 0,'0'0'506'0,"0"0"-445"15,0 0 69-15,0 0 100 16,-79 180-100-16,60-105-62 16,16 1-11-16,3-4-57 15,18-6 9-15,36-13-9 16,16-11-18-16,6-15 16 15,5-17-31-15,-12-10-13 16,-8-5 34-16,-17-34-3 16,-15-13 15-16,-10-11 16 15,-19-7 2-15,0-5 53 0,-26 1-44 16,-18 5-14-16,-3 13-13 16,0 17-28-16,11 16-245 15,6 9-538-15,19 12-1219 0</inkml:trace>
  <inkml:trace contextRef="#ctx0" brushRef="#br0" timeOffset="522">1679 699 1652 0,'0'0'563'15,"0"0"-325"-15,0 0 117 16,196 210-40-16,-118-140-135 0,5-3-75 15,2-4-42-15,-2-8-51 16,-6-4-5-16,-19-9-7 16,-14-9-100-16,-19-10-177 15,-21-14-352-15,-4-6 2 16,0-3-1153-16</inkml:trace>
  <inkml:trace contextRef="#ctx0" brushRef="#br0" timeOffset="694">2215 706 358 0,'0'0'1320'0,"0"0"-993"15,0 0-88-15,0 0 87 0,0 0-26 16,-40 213-170 0,18-115-24-16,-14 8-99 0,-8-10-7 15,-22 23-79-15,12-30-279 16,2-24-392-16</inkml:trace>
  <inkml:trace contextRef="#ctx0" brushRef="#br0" timeOffset="1884">3130 876 1888 0,'0'0'340'0,"0"0"-113"16,36 276-29-16,-24-83 45 15,-9 38-64-15,-3-16-54 16,0-41-22-16,0-52-52 0,0-33-18 16,0 7-14-16,0-3-19 15,-7-4 19-15,-1-29-19 16,5-25 0-16,-1-18 14 15,4-17-13-15,-3 0 7 16,-4-17-5-16,2-27-3 16,-2-24 0-16,4-16-28 15,3-21-22-15,0-21 49 16,0-33-39-16,0-43 4 16,0-36 20-16,0-8-11 15,3 44 19-15,9 62-2 16,-2 61 10-16,9 30-18 15,13 16 18-15,15 9-1 0,16 20-12 16,10 4 13 0,3 31 51-16,-4 21-30 0,-9 16-19 15,-26 4 34-15,-20-1-35 16,-17 5-1-16,-7-4 0 16,-37-6 7-16,-10-7-17 15,0-11 8-15,2-15-2 16,13-7-10-16,8-13-1 15,18-13-10-15,13 0-4 16,0 0-67-16,7-19-71 16,37-17 22-16,10-4 17 15,12-8 43-15,10-13-15 0,12-4 18 16,6-13 63 0,13-15 19-16,10-8 2 0,3-14-2 15,0-3 0-15,-14 0 10 16,-16-4 0-16,-27 15 33 15,-23 9 27-15,-30 16 42 16,-10 22 65-16,-10 17-18 16,-34 16-31-16,-7 25 0 15,-4 2-79-15,-6 26-20 16,2 46-19-16,1 49 6 16,2 49 23-16,21 5-37 15,9-14-1-15,14-20 20 16,12-28-20-16,0 7 12 0,9 5-13 15,26-20 0 1,16-23 0-16,15-30-63 0,10-29-7 16,9-23 42-16,-6-6-52 15,-4-41 7-15,-14-12-2 16,-11-9 47-16,-12-4 20 16,-13 6 14-16,-15 7-6 15,-10 18 61-15,0 19 4 16,0 20 26-16,0 2-22 15,0 17-68-15,0 24 17 16,12 12-16-16,25 0-2 16,21-2 15-16,14-9-15 15,16-11 9-15,4-18-9 16,-10-8-27-16,-12-5 8 16,-26-12-17-16,-26-25 36 0,-18-7 4 15,-11-13 34-15,-44-5 39 16,-17-1-36-16,-20 9-34 15,1 7 35-15,3 15-36 16,15 15-4-16,26 17-2 16,25 0-79-16,27 0-145 15,37 17-452-15,14-8-688 0</inkml:trace>
  <inkml:trace contextRef="#ctx0" brushRef="#br0" timeOffset="2126">5588 132 2383 0,'0'0'363'16,"0"0"-221"-16,7 226 70 15,-7-95 21-15,0 10-123 16,0 6-67-16,0-5 10 15,0-17-43-15,3-17-10 16,-3-17-25-16,0-21-95 16,0-14-159-16,-7-24-540 15,-8-16-861-15</inkml:trace>
  <inkml:trace contextRef="#ctx0" brushRef="#br0" timeOffset="2292">5409 807 2347 0,'0'0'553'16,"0"0"-403"-16,0 0 0 15,192 0-59-15,-110 0-67 16,5 3-24-16,52 10-120 16,-22-4-430-16,-22-1-374 0</inkml:trace>
  <inkml:trace contextRef="#ctx0" brushRef="#br0" timeOffset="2504">6635 1257 2322 0,'0'0'634'15,"0"0"-406"-15,0 0-16 16,137 233-36-16,-110-154-41 15,-20 5-95-15,-7 0-34 16,-16 3-6-16,-38-8-39 16,-59 13-120-16,11-20-214 15,-4-22-1573-15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9.9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 0 1051 0,'0'0'1747'0,"0"0"-1508"0,0 0-130 16,0 0 40-16,60 217-78 15,-104-135-71-15,-15-13-56 16,-14-7-624-16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8.2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509 858 629 0,'0'0'1144'16,"0"0"-932"-16,0 0-33 16,0 0 43-16,0 0-35 15,0 0-63-15,-225-113-69 0,162 131-32 16,1 35 38-16,8 21-13 16,6 25 16-16,16 12 6 15,20 4-47-15,12-3-16 16,0-14-7-16,37-19 12 15,18-20-27-15,10-27-18 16,5-22-85-16,3-10 60 16,-4-33 20-16,-15-28 16 15,-10-21 22-15,-19-11 0 16,-21-9 16-16,-4-1-15 16,-4 0 9-16,-31 15 16 15,-6 15-10-15,4 27 5 0,5 20-4 16,13 23 18-16,16 3-35 15,3 16 0-15,0 16-18 16,40 5 5-16,8-12-45 16,9-7 4-16,6-9-12 15,0-9 13-15,-6 0 52 16,-6 0-21-16,-4 0 22 16,-10 0 0-16,-8 27 9 15,-7 11 54-15,-3 25 7 16,-6 14-27-16,-1 6-2 15,-2 4-34-15,9-5 1 16,6-17-8-16,12-14 9 16,11-23-18-16,2-18-15 15,13-10-24-15,-2-24 40 16,1-24-45-16,-4-18 18 0,-6-13 0 16,-4-6 27-1,-13 0 7-15,-13 6 2 0,-7 17 17 16,-8 25 55-16,-7 24 26 15,0 13-7-15,0 19-77 16,0 42-15-16,0 13 34 16,10 13-34-16,17-2 0 15,16-3 13-15,9-13-6 16,6-11-7-16,8-18 0 16,0-17-23-16,-6-17 5 15,0-6-42-15,-10-10-10 16,-6-33 39-16,-3-12-38 15,-2-22-8-15,1-14 20 0,-2-14-5 16,-6-9 38-16,-3-11 4 16,-11-10 20-16,-3 0 12 15,-4-2 23-15,-8 6 3 16,0 17 31-16,-3 22-17 16,0 29 60-16,0 40 7 15,0 23-62-15,12 42-10 16,-2 75 30-16,2 51 1 15,-2 2-16-15,-6-8-43 16,-4-20 39-16,0-35-43 16,0 12-15-16,0-1 17 15,5-17-17-15,-2-24-93 0,-3-29-115 16,0-22-384-16,0-23-516 16</inkml:trace>
  <inkml:trace contextRef="#ctx0" brushRef="#br0" timeOffset="181">2051 723 2049 0,'0'0'331'0,"0"0"-185"15,190 30-33-15,-80-25-51 16,16-5-62-16,60 0-73 0,-32 0-471 15,-27-5-887-15</inkml:trace>
  <inkml:trace contextRef="#ctx0" brushRef="#br0" timeOffset="711">2843 1290 1780 0,'0'0'490'16,"0"0"-422"-16,0 0 83 16,0 0 31-16,236 7-59 15,-129-50-90-15,5-13-32 0,9-16 17 16,-9-17-18 0,-2-8-19-16,-15-13-8 0,-19-11-21 15,-17-3 38-15,-27-4-8 16,-28 0 18-16,-4 11 31 15,-14 18 6-15,-27 26 1 16,1 33 90-16,-8 40 29 16,6 18-80-16,-10 86-58 15,-2 68 46-15,6 46 15 16,16-4-26-16,14-40-15 16,14-53-15-16,4-32-18 15,0 9 17-15,36 1-23 16,14-7-17-16,13-26-7 15,6-34-57-15,-3-25 1 16,0-7 8-16,-8-27-8 0,-4-21 53 16,-10-14-12-1,-7-1 12-15,-8-3 26 0,-7 13 1 16,-10 18 17-16,-9 20 46 16,0 15-9-16,-3 18 1 15,4 32 4-15,-1 11-21 16,4 2-6-16,1-4-31 15,3-11-1-15,0-14-5 16,-1-15-144-16,-6-19-204 16,-1 0-404-16,-3-19-1236 0</inkml:trace>
  <inkml:trace contextRef="#ctx0" brushRef="#br0" timeOffset="860">4108 613 1839 0,'0'0'628'16,"0"0"-516"-16,0 0-91 16,0 0-21-16,0 0 0 15,0 0-334-15,223 84-757 0</inkml:trace>
  <inkml:trace contextRef="#ctx0" brushRef="#br0" timeOffset="1507">4509 1179 1833 0,'0'0'314'0,"0"0"-211"0,0 0 115 16,0 0-18-16,211 89-99 15,-135-89-4-15,-1 0-33 16,-3-7-13-16,-11-20-42 15,-8-9-9-15,-15-7 19 16,-12-2-18-16,-11-8-1 16,-15 1 0-16,0-4 1 15,-22 7 62-15,-25 10-51 16,-7 13 10-16,-6 19 17 16,0 7-38-16,4 26 19 15,8 32 29-15,20 14-10 0,12 15 20 16,16-5-49-16,0-1-3 15,34-11 7-15,17-12-7 16,15-18-4-16,13-17-3 16,6-17-19-16,-2-6 17 15,-2-2-32-15,-12-32 7 16,-4-9 8-16,-10-5-1 16,-7-8 14-16,-8-3 5 15,-7 4 1-15,-8 5-6 16,-7 15 7-16,-11 14-1 15,-7 21 0-15,0 0 0 16,0 35 2-16,0 26-2 0,0 7 6 16,0 4 15-1,-3-6-12-15,-1-10-7 0,1-13 6 16,0-14-7-16,-2-16 34 16,1-13-10-16,1 0 20 15,-1-3 51-15,-2-34-80 16,1-8 5-16,5-14-10 15,0-14-1-15,0-8-5 16,11-2-5-16,18 8 0 16,0 9-11-16,12 17 11 15,3 16-16-15,3 20-1 16,10 13-67-16,31 0-41 16,-12 23-221-16,-10 0-526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5.6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2989 0,'0'0'388'15,"0"0"-388"-15,0 0-131 16,0 0 77-16,0 0-683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3.1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5471 457 1465 0,'0'0'866'0,"0"0"-722"16,0 0-81-16,0 0 51 15,-203-43 115-15,159 43-131 16,4 24-55-16,11 18-43 15,10 21 0-15,19 7-9 0,0 10-3 16,15 2-3-16,28-6-3 16,9-4 9-16,6-11 0 15,1-7 2-15,-5-8 7 16,-14-13 4-16,-14-7-4 16,-23-3 0-16,-3-3 8 15,-37-3 4-15,-24-3 20 16,-17-4-32-16,-5-5-22 15,2-5-55-15,2-15-103 16,20-20-284-16,23-4-220 0</inkml:trace>
  <inkml:trace contextRef="#ctx0" brushRef="#br0" timeOffset="353">5890 755 841 0,'0'0'907'16,"0"0"-787"-16,0 0 15 15,263 0 113-15,-169-21-99 16,-6-9-44-16,-15-7-20 16,-26 1-51-16,-25-4-4 15,-22 1 91-15,0 4-57 16,-32-5-12-16,-24 8 32 0,-8 4-39 15,-14 16-21 1,-1 12 16-16,3 3-22 0,10 43 33 16,12 27-30-16,16 13 3 15,23 14 22-15,15 3-16 16,0-7-6-16,34-9-21 16,17-15 3-16,15-17-12 15,13-12-25-15,13-17-88 16,53-26-141-16,-20-6-245 15,-17-24-56-15</inkml:trace>
  <inkml:trace contextRef="#ctx0" brushRef="#br0" timeOffset="862">7401 575 2041 0,'0'0'378'0,"0"0"-232"16,0 0 15-16,0 0 58 16,-223-44-27-16,153 44-83 15,4 35-71-15,2 12 18 16,8 21-21-16,17 9-22 16,12 2 24-16,20 3-37 15,7-2 0-15,16-13-6 16,34-12-41-16,13-20 11 15,13-16-52-15,4-19-27 16,1 0 43-16,-9-35-57 0,-14-11 31 16,-11-10 35-1,-9-2 62-15,-13-5-10 0,-3 7 22 16,-7 3-4-16,-5 17 80 16,-3 9 13-16,-7 26-9 15,3 1-49-15,-3 25-36 16,0 43 66-16,0 31-11 15,0 45-1-15,0 44 36 16,0-12-33-16,0-15-6 16,0-19-17-16,0-30-16 15,5 9 27-15,9 3-51 16,-2-19 9-16,-9-24-21 16,-3-20 0-16,0-23-27 15,0-11-30-15,0-13-75 16,-7-11-4-16,-4-3-135 0,4-50-73 15,3-9-197-15,4-7-95 16</inkml:trace>
  <inkml:trace contextRef="#ctx0" brushRef="#br0" timeOffset="-1717">779 102 1373 0,'0'0'352'16,"0"0"-232"-16,0 0 53 16,0 0 61-16,0 203-62 15,0-107-62-15,0 3-46 16,0 5-18-16,-6-2 49 15,-10-6-44-15,-2-10-26 16,-8-9 17-16,-2-7-42 16,-6-8-53-16,-2 0-104 15,11-18-383-15,6-22-528 0</inkml:trace>
  <inkml:trace contextRef="#ctx0" brushRef="#br0" timeOffset="-1477">0 90 1119 0,'0'0'867'0,"0"0"-632"16,0 0-155-16,0 0-5 15,0 0 120-15,0 0-30 16,0 0-30-16,253-63-91 15,-121 50-32-15,22 3 13 16,14 6-25-16,6 4-27 16,46 7-223-16,-43 20-418 0,-38 1-1232 15</inkml:trace>
  <inkml:trace contextRef="#ctx0" brushRef="#br0" timeOffset="-1236">1628 500 1955 0,'0'0'266'0,"0"0"-194"16,0 0 60-16,0 223 30 15,0-147-17-15,-3-8-18 0,3-2-90 16,0-8-18-16,0-14-19 15,0-13-98-15,0-13-90 16,0-18-204-16,0-11-195 16,7-18-983-16</inkml:trace>
  <inkml:trace contextRef="#ctx0" brushRef="#br0" timeOffset="-1118">1603 316 1575 0,'0'0'321'15,"0"0"-200"-15,0 0-76 16,0 0-45-16,0 0-217 0,0 0-483 16</inkml:trace>
  <inkml:trace contextRef="#ctx0" brushRef="#br0" timeOffset="-376">1862 744 1239 0,'0'0'291'0,"0"0"-116"16,0 0-25-16,37 179 18 16,-30-140-70-16,0-12-29 15,1-11-56-15,-1-9-13 16,-4-7 24-16,-3 0-15 16,7 0 17-16,1-23 5 15,6-13-30-15,5-10 0 16,9-7-1-16,13-6-19 0,3 3 18 15,10 3-18-15,2 14 14 16,1 17 5-16,2 18 15 16,-8 4 21-16,-3 26 13 15,-4 24 0-15,-16 6 56 16,-6 7-77-16,-8-5 14 16,-9-6-17-16,-5-6-14 15,0-10 3-15,0-13-5 16,-12-5 5-16,-3-13 28 15,-2-5-29-15,2 0 6 16,8-10 11-16,4-19-30 16,3-6 12-16,0-12-12 15,13-3-7-15,24-6 6 16,11 4-26-16,6 6 2 0,12 10 10 16,6 14 15-16,1 13 0 15,0 9 0-15,-7 2 0 16,-15 34 22-16,-11 12-14 15,-14 8 1-15,-4 4 3 16,-4 2-11-16,4-7 19 16,4-1-20-16,9-9-9 15,9-11-1-15,12-12-32 16,5-15-25-16,5-7-25 16,0-7-33-16,-6-32 31 15,-7-9-3-15,-18-10-34 16,-13-3 114-16,-15-2 17 0,-7 4 30 15,0-1 82 1,0 12-7-16,-25 12 27 0,-4 13 3 16,-6 20-57-16,1 3-11 15,-2 38-31-15,6 30 37 16,8 9-3-16,8 9-39 16,14-2 25-16,0-4-32 15,7-11-15-15,30-14 23 16,7-12-32-16,14-6 0 15,18-18-62-15,74-19-105 16,-19 0 12-16,-6-23-587 0</inkml:trace>
  <inkml:trace contextRef="#ctx0" brushRef="#br0" timeOffset="1824">8101 424 1719 0,'0'0'244'16,"0"0"-121"-16,0 0 51 0,25 247 29 15,-18-149 6-15,0 0-50 16,5-5-99-16,-2-12-21 16,12-12-33-16,0-17-5 15,3-16 7-15,1-19-8 16,-1-17-15-16,5 0-3 15,-1-23-12-15,3-24 15 16,2-11-24-16,-2-8 3 16,-3-2 36-16,-4 3-35 15,-3 4 22-15,-3 22 12 16,-12 16 2-16,1 16-7 16,-4 7 6-16,-1 17 0 15,0 26 25-15,4 6 5 16,8 7-12-16,7-2 10 0,10-10-10 15,9-4 16-15,10-7-34 16,11-10 0-16,4-9-15 16,0-14-15-16,-1 0-19 15,-6-8 7-15,-15-21-71 16,-9-4 29-16,-4-9 34 16,-11-7 4-16,-5-4 40 15,-3-3-7-15,-9 3 13 16,-3 3 9-16,0 8 1 15,-18 10 51-15,-11 15 18 16,-12 12-39-16,4 5 11 16,-2 9-9-16,5 26 0 15,9 14 10-15,12 4-21 16,8 3 18-16,5 3-49 0,0-5 0 16,15-10 12-16,17-7-12 15,8-8-25-15,16-9 7 16,5-6 18-16,5-14-18 15,-3 0-1-15,-13 0-57 16,-6-18 52-16,-11-8-81 16,-5-7 76-16,3-6 12 15,1-4 3-15,-3 0 13 16,4 7-16-16,3 14-21 16,1 12-19-16,2 10 16 15,2 0 41-15,-4 26 0 16,-12 9 1-16,-6 2-2 0,-16-2 1 15,-3-4-1-15,0-8 1 16,0-9 0-16,0-12 8 16,-8-2-7-16,-6 0 0 15,-1-5 11-15,5-23-12 16,1-2-12-16,9-5 11 16,0-4-6-16,0-1 1 15,16 0 6-15,12 5-3 16,10 5-10-16,-3 6 13 15,9 20 0-15,-3 4 7 16,6 0 11-16,0 31 90 16,8 12 2-16,0 6 72 15,-11 1-94-15,-8-5-61 0,-14 1-1 16,-15 0-14-16,-7-6-12 16,0-3-121-16,0-12-221 15,0-12-414-15</inkml:trace>
  <inkml:trace contextRef="#ctx0" brushRef="#br0" timeOffset="2312">10885 591 1936 0,'0'0'504'0,"0"0"-391"15,0 0 123 1,0 0 38-16,-200 99-136 0,156-50-68 16,4 4 3-16,14 6-35 15,8-1-11-15,14-2-18 16,4 4-3-16,4-8-9 16,36-3 3-16,11-9-32 15,18-11 2-15,19-16-17 16,19-13 5-16,4 0 6 15,6-22-81-15,-7-21-12 16,-22-3 19-16,-19-7-16 16,-25-2 32-16,-18-1 69 15,-19 0 25-15,-7 0 36 16,-4 7 14-16,-30 6 17 0,-8 11-16 16,-5 16 61-16,-1 11-22 15,4 5-6-15,7 24 7 16,8 21-17-16,4 14-13 15,13 7 15-15,9 0-50 16,3-3 4-16,3-8-20 16,31-2-2-16,13-15-5 15,7-4-3-15,16-10-30 16,9-14-21-16,46-10-207 16,-20-8-281-16,-17-15-151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42.2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7395 1212 2737 0,'0'0'327'0,"0"0"-327"15,0 0-71-15,0 0 50 16,0 0 0-16,0 0-770 0</inkml:trace>
  <inkml:trace contextRef="#ctx0" brushRef="#br0" timeOffset="125">7479 1723 2102 0,'0'0'812'0,"0"0"-674"0,0 0-104 15,0 0 70-15,0 0-104 16,0 0-265-16,0 0-2442 0</inkml:trace>
  <inkml:trace contextRef="#ctx0" brushRef="#br0" timeOffset="-4005">981 619 1557 0,'0'0'249'16,"0"0"-173"-16,0 0-32 15,0 0 178-15,0 0-15 32,0 0-118-32,0 0-20 0,0 5 55 0,0-5 1 15,0 0-17-15,0 0-34 16,0 0-2-16,0 0 22 0,-6-10-50 16,-13-12-31-16,-6-9-8 15,-4 2 2-15,-3 0-14 16,-5 3 4-16,-4 6 1 15,-3 11-10-15,2 9 9 16,-7 0-7-16,-5 12-2 16,-1 35 7-16,-4 14-11 15,2 16 16 1,-2 11 0 15,1 10-3 0,7 8 3 1,11 1 0-1,8 4-8 16,4 2 19-16,18-2-5 0,4-3-6 16,6-9 0-31,0-7-2 31,0-13 3-32,6-11-1 1,16-15 0 31,4-10 6-16,2-10 2 0,3-11-8 1,8-7 0-1,1-13-6 0,11-2 6 0,12 0-15 1,9-23 7 14,11-19 1-14,20-18-7-1,14-20 2 0,18-16-38 0,11-16 32 1,6-7-27-1,2-6-11 16,-9 1 0-16,-13 0-16 0,-18 2 53 16,-28 3-7-16,-23 8 19-15,-31 8 7 15,-24 17 0 1,-8 7 1 14,-18 11 26 1,-23 17 15-31,-6 13 58 31,-1 17-46-32,1 14 12 17,3 7-25-1,5 32-17-15,2 39-6 30,5 22-6 1,1 23-12-31,2 15 13 15,7 3-13 0,1 5 0 1,2-4-1-1,9-11-3 16,3-5 3-16,7-11 1-15,0-13 0 15,0-11 6 16,0-18-6-16,0-13 0-15,0-14-1 15,0-20 0-15,0-4-7 15,0-11 8-16,0-4 0 1,0 0 12-16,0 0-12 0,0 0 0 0,0 0-1 0,0 0 2 0,0 0 5 0,0 0-6 0,3 0 0 0,-3 0-6 0,0 0 13 0,0 0-7 0,0 0 0 0,0 0 0 0,4 0 8 0,-4 0-8 0,3 0-38 16,16-4-56-1,-6-20-421-15,2-2-494 0</inkml:trace>
  <inkml:trace contextRef="#ctx0" brushRef="#br0" timeOffset="-2631">1719 1422 1279 0,'0'0'274'0,"0"0"-147"0,0 0 11 15,0 0 50-15,0 0 1 16,0 0-50-16,-44 0-16 16,40 0 8-16,1 0-61 15,3 0-16-15,0 0 19 16,0 0-12-16,0 0 0 16,0 0-14-16,0-3-16 15,14-15 4-15,11 4-35 16,9-10 0-16,-2-3 0 15,2 5 0-15,-2-4 18 16,0 3-12-16,2 5-6 0,-5 4 12 16,-1 6-12-1,1 8-1-15,-2 0 1 0,-5 27 21 16,-2 18 42-16,-1 14-45 16,-4 7-17-16,-5 6 29 15,2 0-30-15,-5-11-1 16,5-3 1-16,-2-13 0 15,-3-15 9-15,5-7-9 16,-6-13-18-16,1-3 0 16,5-7-87-16,-2 0-79 15,5-4 1-15,11-35-125 16,-1 5-191-16,-6-2-331 0</inkml:trace>
  <inkml:trace contextRef="#ctx0" brushRef="#br0" timeOffset="-1729">3028 1291 1401 0,'0'0'392'15,"0"0"-202"-15,0 0-77 16,0 0 83-16,0 0 27 15,-186-30-137-15,123 30-50 16,-6 30-5-16,-4 12 39 16,4 7 12-16,11 11-37 0,11 5-14 15,13 1 2-15,24 3-33 16,10-5 0-16,7-6-1 16,37-13-9-16,18-15-21 15,14-13-71-15,4-17-1 16,8 0 29-16,-12-37 23 15,-10-8 17-15,-19-8 32 16,-18 3 2-16,-14 6 32 16,-11 16 48-16,-4 9 41 15,0 15 23-15,-7 4-58 16,-8 4-50-16,11 26-36 16,4 12 7-16,0 1-17 15,32-4 5-15,16-6-79 0,11-14 16 16,4-17-67-1,1-2 15-15,-8-14 62 0,-9-30 44 16,-12-11 14-16,-4-5 0 16,-14 2 6-16,-5-2 77 15,-9 12 34-15,-3 14 20 16,0 18-10-16,0 16-13 16,0 13 3-16,0 48-93 15,3 39 4-15,4 48 32 16,2 45-44-16,1-9 22 15,2-20-5-15,1-20-33 16,6-32 33-16,-1 12-33 16,4 4 0-16,-3-25 20 15,-9-31-19-15,-7-23 5 0,-3-27 2 16,0-11-7-16,0-11 40 16,0 0-24-16,0-28-17 15,-10-20 3-15,-2-21-3 16,6-23-7-16,-6-19-2 15,2-41-22-15,-5-41 30 16,-2-43-31-16,-2-6-1 16,4 44 9-16,8 57-4 15,7 69 27-15,0 33 1 16,14 5-8-16,26 15 2 16,19 13-21-16,11 6 27 15,9 23 6-15,2 22-5 16,-1 10 35-16,-14 6-22 0,-19 0 11 15,-18 2 14 1,-26 0-37-16,-3-2 11 0,-35-1 14 16,-35-4-27-16,-11-11 35 15,-7-6-35-15,5-15-18 16,7-12 17-16,17-12-67 16,24-15-110-16,13-25-364 15,13-2-506-15</inkml:trace>
  <inkml:trace contextRef="#ctx0" brushRef="#br0" timeOffset="-1279">4763 455 2016 0,'0'0'373'0,"0"0"-198"16,0 0 67-16,0 0-24 15,0 0-73-15,0 0-82 16,0 0-34-16,91 22 2 16,-21 4-8-16,9 0-23 15,13-4 42-15,2-5-41 0,4-6 5 16,-10-4 6-16,-18-7-12 15,-23 0 17-15,-18 2-17 16,-14 8 10-16,-15 11 50 16,0 14-28-16,0 28-1 15,-22 25 28-15,-10 27-20 16,-12 20 25-16,0 15-19 16,7 5-44-16,8-5 36 15,7-12-26-15,7-17-10 16,5-25-1-16,3-21 0 15,-2-20-6-15,-1-15-50 16,-2-10-71-16,-1-13 7 16,-16-17-172-16,2 0-424 15,-2 0-350-15</inkml:trace>
  <inkml:trace contextRef="#ctx0" brushRef="#br0" timeOffset="-1110">4931 1461 814 0,'0'0'1745'0,"0"0"-1511"16,0 0-122-16,0 0 100 15,218-16-65-15,-119 6-56 16,6-3-91-16,37 0-97 16,-25 0-252-16,-29 6-1285 0</inkml:trace>
  <inkml:trace contextRef="#ctx0" brushRef="#br0" timeOffset="-206">0 2600 1565 0,'0'0'520'16,"0"0"-332"-16,0 0-131 15,0 0 77-15,0 0 74 16,0 0-51-16,0 0-32 16,161 0-51-16,-51 0 9 0,51 0 10 15,60 0-13-15,72 0 0 16,28-19-36-16,7-1-23 15,-15 1 16-15,-29-5-16 16,-3 4 0-16,3 4-18 16,4-1 6-16,-2 2 12 15,-6 1-6-15,-14 4-7 16,-11 0 35-16,-8 3-20 16,-20 4 10-16,-41-3-8 15,-41 3-11-15,-35-2 38 16,-8 0-46-16,8-1-5 15,10-2 39-15,8-1-40 16,-16-1 11-16,-21 0-5 0,-10 0-6 16,-23 1 30-1,-18-3-30-15,-14 7 0 0,-14 3 10 16,-12-3-9-16,0 3-1 16,-5 2-6-16,-28 0-43 15,-4 0-35-15,-13 0-146 16,6 0-505-16,11 0-1131 0</inkml:trace>
  <inkml:trace contextRef="#ctx0" brushRef="#br0" timeOffset="2333">9769 392 552 0,'0'0'1226'0,"0"0"-1035"16,0 0-133-16,0 0 148 15,0 0 58-15,0 0-84 16,29-141-70-16,-29 105-24 16,0-5 39-16,-15 0-20 0,-17 0-41 15,-12 6 20-15,-14 5-58 16,-16 10-8-16,-6 18-18 15,-8 2 9-15,-6 22-21 16,2 30 7-16,6 19-40 16,12 13 44-16,23 5-18 15,26 2-4-15,21 2-7 16,4-2-4-16,29-5 10 16,22-5-36-16,15-1 12 15,11-10 32-15,10-9-29 16,11-2-9-16,2-6 21 15,-6-5 17-15,-2-2 8 16,-13 5-1-16,-16-7 5 0,-28 6 3 16,-23 2 2-1,-12 0 4-15,-30 8 6 0,-35-5 2 16,-23 3 45-16,-18-10-26 16,-11-8 10-16,-3-18-2 15,-3-13-20-15,6-9 5 16,4 0-11-16,14-19-13 15,23-10-2-15,26-7-72 16,50-23-117-16,0 7-337 16,20 2-450-16</inkml:trace>
  <inkml:trace contextRef="#ctx0" brushRef="#br0" timeOffset="4269">10505 985 2158 0,'0'0'378'16,"0"0"-296"-16,0 0 1 16,0 0 146-16,0 0-111 15,0 0-54-15,-233-147-63 16,167 147 10-16,-4 12 12 15,1 35-22-15,0 15 0 16,11 17-1-16,14 6 9 16,22 4-9-16,19-1 0 0,3-6-24 15,29-5 24-15,33-22-72 16,11-23-31-16,15-18-48 16,-5-14-11-16,1-17 32 15,-14-29 32-15,-16-13 54 16,-14-2 44-16,-21-2 19 15,-16 14 79-15,-3 12 33 16,0 18 2-16,0 12 26 16,0 7-109-16,0 10-37 15,0 32-4-15,0 18-7 16,4 5-2-16,24 1 1 16,6-7 4-16,5-13-5 15,14-13-25-15,1-20-8 0,3-13 27 16,2-13-12-16,-1-37 4 15,-2-15 7-15,-6-14 7 16,1 0-6-16,-10 11 16 16,-13 15-10-16,-9 24 44 15,-9 24-8-15,-6 5 4 16,1 40-25-16,-2 26 6 16,4 9 10-16,0 8-31 15,8-8 1-15,3-9 12 16,1-13-13-16,-2-21 17 15,-2-15-17-15,-8-17 1 16,-4 0 11-16,-3-28 6 16,5-23-17-16,-5-15-1 15,7-9 9-15,0 1-12 16,12 1 3-16,6 11 0 0,4 15-11 16,8 24 11-16,3 20-15 15,3 3 8-15,4 42 7 16,0 17-5-16,2 13 5 15,2 4 0-15,-7-7 5 16,-2-14-4-16,-8-12-2 16,-12-15 1-16,-12-19-31 15,-6-9 29-15,-4 0 2 16,0-37 0-16,0-11 4 16,0-12-4-16,0-9 0 15,0-3-6-15,8-1-9 16,28 8 14-16,15 10-36 0,4 14-20 15,3 20 34-15,1 21 8 16,-8 0 9-16,0 44 6 16,-8 22 35-16,1 13 23 15,-3 13-35-15,-5 4-9 16,1-4-3-16,7-10-11 16,-2-13 7-16,10-14-1 15,-4-16-6-15,-1-19 0 16,-8-17-59-16,2-3-30 15,-9-21 18-15,-2-26 2 16,-1-11 9-16,-7-15 23 16,-3-6 30-16,-9-3 7 15,2 1 2-15,-9 4 40 0,-3 14 26 16,0 14 26 0,0 21 32-16,0 18-14 0,0 10-58 15,0 22-24-15,0 48-7 16,0 57 22-16,0 56 5 15,0 48 13-15,0 17 23 16,13-4-50-16,13-18 13 16,-8-18 17-16,-2 2-45 15,-6-44-4-15,-2-41-8 16,-4-43-9-16,-1-30 5 16,-3-5-5-16,0-12 0 15,0-8 10-15,0-17-10 16,0-10 10-16,0-14-10 0,0-40-6 15,0-27-27 1,0-27-28-16,0-49-2 0,0-52 10 16,0-52-35-16,0-18-5 15,0 7 24-15,-7 20-22 16,-5 35 43-16,9 49-22 16,3 51 35-16,0 51 34 15,3 32 1-15,26 12 25 16,15 9-10-16,15 13 4 15,11 0 52-15,2 33-16 16,-6 22-1-16,-8 18-13 16,-21 13-23-16,-18 10 4 15,-19 11-7-15,0 0-15 16,-41 2 12-16,-10-10-12 0,-8-15 0 16,5-14-9-16,10-18-20 15,15-16 21-15,11-19-17 16,11-12-16-16,7-5-1 15,0 0-30-15,13-31-10 16,28-20-20-16,17-16 10 16,16-22 26-16,16-16-4 15,13-19 12-15,17-16 47 16,12-3 2-16,10-8 3 16,7 3 6-16,0 4 0 15,-14 6 6-15,-18 11 13 16,-30 12 35-16,-36 13 37 15,-32 18-18-15,-19 14 33 0,-15 14-18 16,-29 14-43-16,-14 11 12 16,-8 22-36-16,-3 9-6 15,-1 9 44-15,5 47-32 16,-1 26 4-16,11 23-6 16,8 26-8-16,7 14 23 15,7 35-28-15,8 34-1 16,18 22 26-16,7-23-29 15,0-53 0-15,14-51-8 16,20-46 0-16,16-4-7 16,20-10 2-16,18-13-25 15,10-33 5-15,7-6-23 16,-2-50-13-16,-14-19-8 16,-7-17 31-16,-16-9 32 15,-23-2 12-15,-10 14 6 0,-18 18 51 16,-8 26 15-16,-7 26 15 15,0 16-42-15,0 13-36 16,0 44 13-16,0 10-16 16,0 13 0-16,0-1-7 15,0-7-4-15,0-9-2 16,0-18-54-16,0-18-89 16,6-27-135-16,-2 0-362 15,1-4-146-15</inkml:trace>
  <inkml:trace contextRef="#ctx0" brushRef="#br0" timeOffset="4421">14782 1041 2092 0,'0'0'640'16,"0"0"-537"-16,0 0 74 16,0 0 8-16,0 0-185 15,0 0-72-15,0 0-270 16,66-42-374-16,-40 52-1136 0</inkml:trace>
  <inkml:trace contextRef="#ctx0" brushRef="#br0" timeOffset="4756">15095 1627 924 0,'0'0'952'0,"0"0"-791"15,56 186 41-15,-36-115 78 16,-1-5-84-16,-4-16-91 15,-8-15-60-15,0-12-35 16,-7-16-8-16,5-7 15 16,-5-7-3-16,3-32-14 15,4-17-21-15,11-23 0 16,8-12-19-16,14-15-23 16,8 2-16-16,13 8-7 15,1 18 37-15,8 29 43 16,-1 32 6-16,0 17 80 15,-11 17 35-15,-2 38 27 16,-18 17-27-16,-7 7-44 0,-9 3-33 16,-12 0-13-1,-3-12-25-15,5-14-30 0,6-14-133 16,21-17-162-16,2-15-316 16,-1-10-1230-16</inkml:trace>
  <inkml:trace contextRef="#ctx0" brushRef="#br0" timeOffset="5245">16543 1494 2147 0,'0'0'627'16,"0"0"-506"-16,0 0 84 16,0 0 27-16,-196 105-111 15,148-46-41-15,11 4-55 16,15-1-11-16,22-8-14 0,0-13-22 15,29-8 9 1,22-16-77-16,8-17-76 0,3 0-20 16,-4-24-100-16,-7-21-35 15,-18-14 103-15,-11-7 117 16,-15-4 101-16,-7 5 30 16,0 12 163-16,0 14 89 15,-18 23-37-15,-4 16-58 16,3 10-55-16,5 46-26 15,3 26 2-15,0 26-57 16,11 20-5-16,0 39 13 16,33 37-29-16,33 32 52 0,0-19-8 15,-16-50-67-15,-24-56 18 16,-23-36-24-16,-3-2 9 16,-3-4-10-16,-33-7 0 15,-20-26 9-15,-10-19-8 16,-10-17 5-16,-7-6 3 15,2-41-9-15,8-21-1 16,16-25 1-16,20-10-14 16,30-16-16-16,7-3-48 15,39-1-61-15,83-26-58 16,-11 31-472-16,-1 19-516 0</inkml:trace>
  <inkml:trace contextRef="#ctx0" brushRef="#br0" timeOffset="6267">19124 1368 1580 0,'0'0'307'16,"0"0"-141"-16,0 0 28 15,0 0 41-15,0 0-70 16,-146-175-36-16,80 164-65 15,-13 11-37-15,-6 13 43 16,-6 46-24-16,8 27 1 16,5 23-16-16,21 11-25 15,25 6 16-15,20-8-22 0,12-13 0 16,15-18-6 0,36-15-13-16,15-21-41 0,13-29-45 15,9-22-1-15,0 0 4 16,-2-49-30-16,-4-26 24 15,-16-20 40-15,-12-27 14 16,-7-39 35-16,-15-42 19 16,-13-40 15-16,-7-10 46 15,-12 17-24-15,0 60-11 16,0 57 35-16,0 47 8 16,0 32 34-16,0 24 7 15,10 16-20-15,12 49 10 16,0 102-12-16,-4 69-25 0,-8 32 12 15,-3-5-35-15,2-30-17 16,4-63-5-16,6-34-6 16,3-32 18-16,3-20-30 15,12-6-8-15,2-6 7 16,10-15-29-16,-1-27-6 16,-6-14-11-16,-1-34 14 15,-1-28 23-15,-11-22-11 16,-7-10 20-16,-12-3 1 15,-10 15 0-15,0 23 24 16,0 36 17-16,-3 23-31 16,-14 30-10-16,1 42 2 0,1 15-3 15,12 4 1 1,3-5-49-16,0-9-53 16,34-14-210-16,-2-24-411 0,-7-23-817 15</inkml:trace>
  <inkml:trace contextRef="#ctx0" brushRef="#br0" timeOffset="6427">19672 1088 2155 0,'0'0'549'16,"0"0"-485"-16,0 0-13 15,0 0-11-15,0 0-40 16,0 0-143-16,0 0-444 15,199 46-151-15</inkml:trace>
  <inkml:trace contextRef="#ctx0" brushRef="#br0" timeOffset="6748">20568 1327 1324 0,'0'0'825'16,"0"0"-555"-16,0 0-33 15,0 0-78-15,-208-92 6 16,135 92-86-16,1 2-54 16,6 42-19-16,22 11-6 15,25 15 0-15,19 9 0 16,22 2-9-16,41-2-20 0,16-1 15 16,16-13-3-16,0-4 16 15,-4-15-9-15,-18-8 10 16,-18-4 0-16,-26-6-3 15,-25-1 3-15,-4-7 6 16,-29 1 9-16,-37-7 23 16,-17-4-38-16,-8-5 6 15,-1-5-15-15,11-29-118 16,30-21-199-16,26-7-371 0</inkml:trace>
  <inkml:trace contextRef="#ctx0" brushRef="#br0" timeOffset="6988">21174 542 2111 0,'0'0'512'0,"0"0"-454"15,0 0 51-15,25 204 133 16,-25-83-71-16,0 18-65 15,0 9-36-15,0 3-38 16,0-11 10-16,7-5-42 16,8-15-27-16,-5-20-84 15,-1-19-100-15,-6-31-290 16,-3-25-247-16</inkml:trace>
  <inkml:trace contextRef="#ctx0" brushRef="#br0" timeOffset="7385">20893 1291 1430 0,'0'0'748'16,"0"0"-626"-16,0 0-74 16,221-3 154-16,-143 3 21 15,2 17-42-15,-8 14-91 16,-6 12 14-16,-8 9-24 15,-11 14-46-15,-6 10 13 16,-12 3-32-16,-7 3-14 16,-14-10-1-16,-5-6 1 15,-3-10-2-15,0-14-46 0,-3-17-21 16,-12-10 41-16,0-15 0 16,-2 0 20-16,-2-24-2 15,0-22 9-15,4-19-5 16,8-14 5-16,7-11 0 15,0-1 2-15,0 0-2 16,26 9 0-16,14 17 1 16,8 12 7-16,6 17-1 15,8 16-7-15,4 10-58 16,-1 10-143-16,9 0-180 16,-20 10-217-16,-10 6-609 0</inkml:trace>
  <inkml:trace contextRef="#ctx0" brushRef="#br0" timeOffset="7553">22319 1387 1430 0,'0'0'346'16,"0"0"-167"-16,0 0 69 16,0 236-30-16,0-148-61 15,0-6-81-15,0-7-76 16,0 1-43-16,0-25-201 15,0-17-680-15</inkml:trace>
  <inkml:trace contextRef="#ctx0" brushRef="#br0" timeOffset="7718">22322 979 2652 0,'0'0'200'16,"0"0"-200"-16,0 0-28 16,0 0-171-16,0 0-760 0</inkml:trace>
  <inkml:trace contextRef="#ctx0" brushRef="#br0" timeOffset="8818">22941 1923 2087 0,'0'0'75'0,"0"0"-28"15,0 0-47-15,0 0 161 16,0 0-95-16,252-86-56 16,-161 28-2-16,11-15-8 15,1-20 0-15,-2-19-1 16,13-46-40-16,-4-34 4 0,-24-35 35 16,-27-6 2-16,-40 49 39 15,-19 52 22-15,0 53 26 16,-22 29 53-16,-15 8-2 15,-11 12 19-15,-18 15-51 16,-7 15-42-16,-6 52 2 16,-16 67-30-16,4 58 6 15,10 56 30-15,23 17-47 16,36-15-4-16,22-25-3 16,0-53-16-16,14-31 23 15,16-38-25-15,6-16-10 16,11-6 4-16,16-7-75 15,9-20-31-15,5-32 38 0,0-7-2 16,-16-49-14 0,-10-23 12-16,-10-19 71 0,-23-16 7 15,-11 0 6-15,-7 1 21 16,-3 17 22-16,-26 17-31 16,-5 21 28-16,5 20-37 15,7 22 0-15,12 9-9 16,10 0-22-16,14 12-4 15,41 16 16-15,18-6-45 16,15 1 8-16,2-5 11 16,1-4 26-16,-3 5 10 15,-15 8 13-15,-11 9 38 0,-21 10-13 16,-16 10-13-16,-15 12 38 16,-6 2-50-16,-1 0 2 15,9-7 12-15,7-16-27 16,3-10-23-16,6-21-34 15,4-16-32-15,6 0 4 16,2-23 8-16,-1-31 24 16,2-4 41-16,-9-10-1 15,-2 2 13-15,-13 13 28 16,-5 18 78-16,-5 21 50 16,-7 14-62-16,3 7-63 15,2 38-13-15,5 12-10 16,12 5 5-16,14 3-7 0,16-8-6 15,13-7-2 1,9-15-53-16,6-19-31 0,-4-13-97 16,1-3-65-16,-12-26 3 15,-3-27-40-15,-11-18 45 16,-7-19 16-16,-12-10 34 16,-5-19 125-16,-10-13 65 15,-5-7 94-15,-9-13 27 16,1-2-37-16,-4 5 8 15,0 22 52-15,0 32 99 16,0 39 89-16,0 43-17 16,0 13-137-16,12 62-49 15,-6 34-6-15,1 46-38 16,-3 0-1-16,-1 12-24 16,-3 5 4-16,5-31-20 0,5 9-23 15,5-12 6-15,7-20-27 16,0-20-65-16,-5-23-25 15,-2-25-182-15,-4-21-307 16,-11-16-202-16</inkml:trace>
  <inkml:trace contextRef="#ctx0" brushRef="#br0" timeOffset="9089">25370 1064 2072 0,'0'0'344'0,"0"0"-265"0,0 0-29 16,252 50 124-16,-166-21-6 15,5-2-47-15,1 5-63 16,-8 8 12-16,-11 2 17 16,-16 14-15-16,-13 5 9 15,-18 11-45-15,-14 7-3 16,-12 3-12-16,0 2-11 15,0-14 4-15,-4-7-14 16,-8-13-76-16,12-23-129 16,0-15-373-16,0-12-337 0</inkml:trace>
  <inkml:trace contextRef="#ctx0" brushRef="#br0" timeOffset="9235">26249 953 2085 0,'0'0'524'16,"0"0"-430"-16,0 0-78 16,0 0-16-16,0 0-70 15,0 0-526-15,0 0-1344 0</inkml:trace>
  <inkml:trace contextRef="#ctx0" brushRef="#br0" timeOffset="9871">26773 1478 1711 0,'0'0'270'0,"0"0"-148"0,0 0 205 15,-15 233 8-15,15-167-170 16,0-6-117-16,34-16-13 16,10-14-10-16,-2-18 14 15,6-12-12-15,-4-2 3 16,-7-38 6-16,-8-16-36 15,-11-12 6-15,-18-11-6 16,0-3-16-16,-22 3-11 16,-25 11-24-16,-7 10 0 15,1 23 0-15,14 15-50 16,14 17 66-16,22 3 8 16,3 0-19-16,10 17 39 0,34 1-7 15,13-4 14-15,9 0 4 16,7-4-4-16,5-1 0 15,-2 11 16-15,0 6 9 16,-3 14 70-16,-11 9 36 16,-11 11-97-16,-19 8 5 15,-20 4 0-15,-12-3-9 16,0-7-20-16,-15-6-9 16,-7-14 6-16,0-11-7 15,5-19-15-15,5-12 15 16,2 0 8-16,10-29-7 15,0-24 9-15,0-15 1 16,22-16 16-16,17-9-27 16,11-10 7-16,13 5 29 15,3 10-34-15,3 18 13 0,4 31 3 16,-4 26 9-16,-3 13 58 16,-5 35-28-16,-8 35 6 15,-11 14 21-15,-8 16 4 16,-9-2-16-16,-3-2-28 15,0-12-5-15,0-7 19 16,10-14-47-16,5-19-2 16,11-11-9-16,13-19-21 15,20-14-54-15,64-33-96 16,-16-23-308-16,-21 0-1228 0</inkml:trace>
  <inkml:trace contextRef="#ctx0" brushRef="#br0" timeOffset="10921">10410 2636 1468 0,'0'0'296'16,"0"0"-204"-16,0 0-75 15,186 0-15-15,-94 0 43 16,21 6 58-16,51 8 47 15,69 2-75-15,70 8 2 16,29 1 19-16,-4 5-30 16,-12-8-19-16,-17-5-22 15,19-13-17-15,17-4 16 16,22 0-24-16,19 0 1 16,-4 0 8-16,6 9-8 15,-5 2 18-15,-5 6-7 16,1-6 15-16,3 6 22 15,3-3-36-15,1-2-11 0,-1 1 23 16,-3 2-23 0,-11-6 8-16,-8 1 12 0,9-4-14 15,5-3 17-15,24-3-8 16,6 0 117-16,16 0-19 16,1 0-82-16,6 0-13 15,3 0 22-15,-4 0-3 16,7 0 6-16,-3 0-45 15,8 0 1-15,6-7 17 16,1-3-11-16,3 0 11 16,-6 1 10-16,-17 2-20 15,-16 4 17-15,-20 0-19 0,-25-4-4 16,-20-3 1 0,-28 1 3-16,-36-5-6 0,-54 4 0 15,-63-1-44-15,-17-6-41 16,-55 6-196-16,-33-2-623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58.7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656 214 1532 0,'0'0'479'0,"0"0"-254"15,0 0 8-15,0 0-9 16,0 0-25-16,0 0-73 15,-66 14-38-15,59 47-45 0,-3 28 40 16,-8 51-16-16,-1 6-27 16,-3 8 16-16,3 0-41 15,2-30 6-15,2 7 14 16,8-26-34-16,7-20 0 16,0-19-1-16,4-23-32 15,18-17-61-15,7-13-125 16,-4-13-295-16,-6-16-112 15,-9-17-1249-15</inkml:trace>
  <inkml:trace contextRef="#ctx0" brushRef="#br0" timeOffset="452">0 469 1410 0,'0'0'338'15,"0"0"-141"-15,0 0 7 16,0 0 15-16,0 0-38 16,56-173-45-16,-6 129-19 15,15-1-33-15,9 5-9 16,6 0-21-16,7 15-33 0,12 5 31 15,2 10-33 1,6 10 7-16,3 0 26 0,-2 39-22 16,-2 20 11-16,-4 20-4 15,-11 16-11-15,-15 14 20 16,-17 12-30-16,-20 4-14 16,-17 4 22-16,-13-6-18 15,-9-6-3-15,-15-7 4 16,-29-12-5-16,-17-12 27 15,-17-11-29-15,-8-13 0 16,-18-12 8-16,0-13-8 16,-3-20 0-16,6-3-1 15,2-14-23-15,15 0-15 16,11-39-132-16,22-6-185 16,18-5-484-16</inkml:trace>
  <inkml:trace contextRef="#ctx0" brushRef="#br0" timeOffset="640">116 975 1487 0,'0'0'600'0,"0"0"-497"15,0 0 89-15,0 0 15 16,224 2-79-16,-123-2-127 15,67-2-1-15,-26-12-293 16,-14 1-739-16</inkml:trace>
  <inkml:trace contextRef="#ctx0" brushRef="#br0" timeOffset="1450">1684 1184 1932 0,'0'0'236'0,"0"0"-174"16,0 0 1-16,205-45 72 16,-122-11-17-16,12-17-96 15,4-15-21-15,-4-6 4 16,-12-12-5-16,-24-2-1 0,-23-1 1 15,-28 4 0-15,-8 10 22 16,-22 9 1-16,-29 21 38 16,-4 19 62-16,-11 33 19 15,1 13-44-15,-1 37-57 16,0 45-5-16,4 51 23 16,8 52-37-16,16-8-8 15,22-16 11-15,16-24 2 16,0-27 2-16,32 3-20 15,15 5-8-15,16-22-1 16,9-24-3-16,8-26-61 16,4-27 2-16,-4-19-11 0,-2-9 35 15,-9-42 3-15,-11-16 12 16,-11-13 22-16,-15-4-9 16,-10 4 10-16,-14 15 32 15,-8 23 26-15,0 22 33 16,0 20-22-16,0 9-51 15,-8 40-7-15,8 11-2 16,0 10-10-16,8-2 1 16,31-12-14-16,17-14 8 15,5-19-48-15,8-20-25 16,-3-3 44-16,-12-26-32 16,-10-23 28-16,-13-14 29 15,-14-5 10-15,-9 2 19 0,-4 6 23 16,-4 15 21-1,0 18 61-15,0 22-22 0,0 5-20 16,0 38-49-16,0 34-21 16,-4 27 21-16,4 19-33 15,0 10 1-15,0 10 39 16,0 4-31-16,22-2 10 16,0 1 41-16,-1-12-28 15,-3-18 5-15,-14-23-31 16,-4-25-6-16,0-16 33 15,-26-22-20-15,-13-12 4 16,-13-13 6-16,-6 0-22 16,-8-29 7-16,9-31-8 15,4-29-68-15,28-48-35 16,25-86-106-16,0 27-460 0,31 1-1158 0</inkml:trace>
  <inkml:trace contextRef="#ctx0" brushRef="#br0" timeOffset="1632">3066 381 2225 0,'0'0'495'0,"0"0"-419"15,0 0-58-15,193-155 54 16,-98 96-72-16,37-13-57 0,-19 16-484 15,-34 17-887-15</inkml:trace>
  <inkml:trace contextRef="#ctx0" brushRef="#br0" timeOffset="2118">110 2217 1694 0,'0'0'516'16,"0"0"-404"-16,0 0 80 16,0 0 54-16,0 0-60 15,0 0-33-15,0 0-68 16,171-68 1-16,-90 59-12 16,17 1-11-16,25 8-4 15,19 0-17-15,19 0-6 16,35 3 7-16,-17 11-34 15,8-1 0-15,-8 1 2 16,-30-8-11-16,8 0 15 0,-15-1-15 16,-25-5 1-16,-23 2 3 15,-28-2-4-15,-27 0 0 16,-17 4 0-16,-13-1-35 16,-9 4 2-16,0-2-46 15,0 2-98-15,-12 0-173 16,5-4-436-16,4-3-1264 0</inkml:trace>
  <inkml:trace contextRef="#ctx0" brushRef="#br0" timeOffset="2392">4429 1122 2386 0,'0'0'374'15,"0"0"-274"-15,0 0-87 16,0 0 107-16,0 0-120 15,0 0-207-15,0 0-324 0,15 60-240 16</inkml:trace>
  <inkml:trace contextRef="#ctx0" brushRef="#br0" timeOffset="2531">4521 1668 2374 0,'0'0'568'15,"0"0"-450"-15,0 0-46 16,0 0-72-16,0 0-238 16,0 0-1822-16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8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 2642 0,'0'0'282'0,"0"0"-230"15,0 0-20-15,0 0 81 16,0 0 12-16,228-28-74 16,-140 16-44-16,7 12 8 15,3 0-15-15,8 0-102 16,-26 12-218-16,-29 2-637 0</inkml:trace>
  <inkml:trace contextRef="#ctx0" brushRef="#br0" timeOffset="179">57 566 2564 0,'0'0'365'0,"0"0"-276"16,0 0-18-16,262-37-1 16,-98 13-70-16,-25 5-163 15,-7 2-851-15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8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381 618 1669 0,'0'0'572'0,"0"0"-509"16,0 0 13-16,0 0 112 15,-9 197-65-15,9-132-49 16,0-5-41-16,0-1-21 16,0-8 21-16,0-14-33 15,0-7 1-15,3-10-1 16,13-9-58-16,10-11-165 16,0-13-312-16,-6-14-1256 0</inkml:trace>
  <inkml:trace contextRef="#ctx0" brushRef="#br0" timeOffset="169">440 210 1655 0,'0'0'665'0,"0"0"-447"15,0 0-174-15,0 0-25 16,0 0-19-16,0 0-128 15,0 0-393-15</inkml:trace>
  <inkml:trace contextRef="#ctx0" brushRef="#br0" timeOffset="409">803 840 1864 0,'0'0'333'0,"0"0"-235"15,0 0 1-15,-3 157 123 16,3-119-97-16,0-3-76 16,0-14-13-16,0-1-36 15,3-11-66-15,20-9-103 16,-3 0-358-16,-1 0-1425 0</inkml:trace>
  <inkml:trace contextRef="#ctx0" brushRef="#br0" timeOffset="571">829 584 2085 0,'0'0'567'0,"0"0"-482"15,0 0-64-15,0 0-21 16,0 0-106-16,0 0-483 16,0 0-1295-16</inkml:trace>
  <inkml:trace contextRef="#ctx0" brushRef="#br0" timeOffset="769">829 584 1679 0,'226'170'306'0,"-226"-137"-115"16,0 7 32-16,0 13 16 15,0-13-87-15,0 4-74 16,6-9-50-16,5-3-27 16,9-5-1-16,12-9-112 15,-2-11-202-15,-4-7-505 0</inkml:trace>
  <inkml:trace contextRef="#ctx0" brushRef="#br0" timeOffset="923">1131 310 1051 0,'0'0'1428'16,"0"0"-1395"-16,0 0-33 15,0 0-193-15,0 0-64 0</inkml:trace>
  <inkml:trace contextRef="#ctx0" brushRef="#br0" timeOffset="1173">1435 236 1950 0,'0'0'633'0,"0"0"-548"0,0 0 44 15,0 0 63-15,173 139-59 16,-114-66-36-16,-3 11-66 16,-7 6-30-16,-16 8 18 15,-13 1-19-15,-20-1-79 16,0-6-167-16,-53 16-210 15,-6-23-75-15,-10-14-1287 0</inkml:trace>
  <inkml:trace contextRef="#ctx0" brushRef="#br0" timeOffset="1473">250 0 1833 0,'0'0'324'0,"0"0"-136"15,-147 298-25-15,94-86 65 0,13-6-16 16,31-38-86-16,9-49-65 16,23-39-61-16,79 25-142 15,-4-11-349-15,3-10-864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7.4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298 239 1465 0,'0'0'487'15,"0"0"-245"-15,0 0-12 16,0 0-55-16,0 0-11 15,0 0-6-15,30 125-53 16,14-49 6-16,10 12-21 16,4 15-12-16,11 10-13 15,1 10-20-15,7-6 12 0,-1-3-24 16,1-4 0 0,4-12 14-16,-9-12-41 0,-7-15-5 15,-3-9 1-15,-14-12 7 16,-15-7 1-16,-7-12-10 15,-19-1-76-15,-7-7 10 16,0-9-124-16,0-14-162 16,0 0-355-16,-12-6-374 0</inkml:trace>
  <inkml:trace contextRef="#ctx0" brushRef="#br0" timeOffset="298">1363 606 1795 0,'0'0'536'0,"0"0"-347"16,0 0-78-16,0 0 89 16,0 0-19-16,-167 184-82 15,98-95-41-15,-19 16 16 16,-14 6-44-16,-15 11-9 15,-11 2 20-15,-2-2-35 16,1-8-4-16,6-12-4 16,16-16 4-16,24-17-13 15,17-16-6-15,26-16-72 16,26-23-44-16,21-26-187 0,33-34-319 16,8-13-576-16</inkml:trace>
  <inkml:trace contextRef="#ctx0" brushRef="#br0" timeOffset="663">26 6 1839 0,'0'0'345'15,"0"0"-91"-15,0 0-55 16,0 0 74-16,0 0-96 16,0 0-101-16,0 0 13 15,94-19-40-15,-2 31 15 16,28 0-5-16,18-3-31 15,45-7 29-15,39-2-48 16,-14 0 0-16,-22 0 16 16,-34 0-24-16,-42-5-2 15,-9 5 1-15,-1 0-58 0,-36 13-83 16,-27 12-462 0,-26-2-625-16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9.1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350 347 1664 0,'0'0'323'0,"0"0"-181"15,0 0-47-15,0 0 85 16,-9 283 0-16,3-145-37 16,-1 11-40-16,-2 7-50 15,6-28 9-15,3 6-50 16,0-23 17-16,3-15-12 15,28-28-16-15,1-18-2 16,9-25-55-16,6-18-117 16,14-14-122-16,-9-31-226 15,-20-1-1338-15</inkml:trace>
  <inkml:trace contextRef="#ctx0" brushRef="#br0" timeOffset="425">0 1004 1763 0,'0'0'310'16,"0"0"-214"-16,0 0 9 16,0 0 69-16,215 13-26 15,-139-13-80-15,5 0-25 16,-2 0-1-16,-3 0 19 15,-3 10 24-15,-7 20-58 16,-10 12-3-16,-14 14 32 0,-11 10-31 16,-9 5-7-1,-16 4-5-15,-2-5-11 0,-4-8 14 16,0-16-16-16,0-16 0 16,0-16 5-16,0-14-4 15,-4 0 12-15,-7-21-13 16,-3-28 1-16,2-21 30 15,9-17-24-15,3-11 1 16,0-4 16-16,22-1-6 16,18 16-8-16,8 10 2 15,6 17-11-15,2 25 3 16,-6 19-4-16,5 16-7 16,-1 0-73-16,23 56-196 15,-16-3-442-15,-1-4-1292 0</inkml:trace>
  <inkml:trace contextRef="#ctx0" brushRef="#br0" timeOffset="823">2212 0 1684 0,'0'0'494'16,"0"0"-348"-16,0 0 4 15,0 0 58-15,-152 334-3 16,42-90-48-16,-17 34-92 16,2-3 3-16,12-29 29 15,33-45-31-15,17-39-12 16,19-45-45-16,16-31-3 16,6-18 6-16,5-2-12 15,2-8-51-15,11-5-91 0,4-38-217 16,29-15-407-1,3-3-1224-15</inkml:trace>
  <inkml:trace contextRef="#ctx0" brushRef="#br0" timeOffset="1469">2366 1345 1674 0,'0'0'254'16,"0"0"-178"-16,0 0 70 15,215-135 61-15,-136 75-83 16,9-12-76-16,3-10-13 0,1-9-35 16,-9-10 15-16,-14-5 6 15,-22-2 7-15,-16 3 77 16,-24 3-17-16,-7 15-8 15,0 15 28-15,-38 18-21 16,-9 29 19-16,-11 25-37 16,-7 5-33-16,-5 59 22 15,4 23-47-15,9 29 5 16,16 18 22-16,16 6-38 16,21 4 2-16,4-2-2 15,11-11 6-15,32-9 9 16,13-17-15-16,5-22-41 15,12-21 22-15,0-23-28 0,-7-27-26 16,-7-12-21-16,-12-5 23 16,-15-38 62-16,-6-10-4 15,-15-13-2-15,-7 2 15 16,-4 1 0-16,0 4 10 16,-19 17 17-16,-6 9 2 15,6 8 19-15,6 16-37 16,8 7-11-16,5 2-8 15,5 0-47-15,37 0 37 16,17 6-15-16,11 7-19 16,2 7 14-16,-2 1 13 15,-11 2 14-15,-12 12 10 16,-11 3 1-16,-14 8 45 0,-12 8 18 16,-5-3-39-1,-5 2 28-15,0-3-51 0,0-10-1 16,0-15-21-16,0-11-145 15,0-14-180-15,17-11-325 16,-2-15-894-16</inkml:trace>
  <inkml:trace contextRef="#ctx0" brushRef="#br0" timeOffset="1606">3678 688 1793 0,'0'0'531'0,"0"0"-428"15,0 0-73 1,0 0-30-16,0 0-120 0,0 0-416 0</inkml:trace>
  <inkml:trace contextRef="#ctx0" brushRef="#br0" timeOffset="2361">4054 1335 1597 0,'0'0'264'0,"0"0"-135"16,0 0 3-16,0 0 17 15,0 0-118-15,0 0-13 16,0 0-18-16,35 138 0 16,-35-138 0-16,0-29-11 0,-3-14 5 15,0-13-25-15,3-6-2 16,0-3 21-16,28 2-29 15,13 11 28-15,6 16 13 16,4 16 6-16,0 20 53 16,1 0 29-16,2 22 56 15,-3 21 79-15,-7 10-96 16,-7 0-3-16,-8 2-49 16,-16 1-44-16,-1-8 13 15,-8-4-44-15,-4-9-17 16,0-11 17-16,0-8-55 15,3-10-47-15,6-6-14 16,7 0-30-16,18-22 59 0,14-28 3 16,18-18-5-1,20-21 35-15,17-19-9 0,5-14 9 16,9-11-83-16,-11-6 68 16,-11 7 69-16,-19 15 58 15,-25 21 114-15,-26 24 79 16,-25 22 50-16,0 14-49 15,-25 20-97-15,-19 13-61 16,-3 3-10-16,-1 26-57 16,1 33 7-16,3 17 13 15,5 16-23-15,5 6-6 16,9 11-10-16,8 3-7 0,2-4 14 16,11-4-15-1,4-9-1-15,0-10-1 0,0-15-20 16,0-18 1-16,19-15-17 15,6-21-19-15,11-16 8 16,15 0 3-16,8-21 22 16,14-11 9-16,6 0 15 15,6 12 3-15,-6 13 7 16,-1 7 4-16,-14 14 50 16,-11 28-10-16,-14 10-15 15,-9 8-9-15,-13-5-18 16,-5-2 19-16,-6-9-31 15,-6-16 1-15,0-8-7 16,0-10-44-16,-32-10-49 16,-1-10-181-16,-3-24-673 0</inkml:trace>
  <inkml:trace contextRef="#ctx0" brushRef="#br0" timeOffset="2558">4199 217 2652 0,'0'0'282'16,"0"0"-282"-16,0 0-13 15,201 98-5-15,-96-54-70 0,-10-6-804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4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688 0 1542 0,'0'0'221'15,"0"0"-48"-15,0 0-13 16,0 0-1-16,0 0 16 16,0 0-79-16,-202 119-11 15,113 5-12-15,-18 69-12 16,-3 69 35-16,19 15-44 16,37-44-24-16,35-67 35 15,19-67-37-15,12-20-26 16,39 3 0-16,18 4-10 15,26-4-52-15,54-23-165 16,-24-23-313-16,-12-20-507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2.6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0 770 1313 0,'0'0'186'0,"0"0"-113"16,0 0 27-16,0 0 10 16,0 0-14-16,62 187-68 15,-62-114-12-15,0-4 5 16,-15-3 15-16,3-13 29 15,5-15-52-15,1-11-12 16,6-18 6-16,0-9 1 16,0 0 92-16,0-25-25 15,13-29-51-15,18-11-14 0,8-14-10 16,8-6-1-16,5-3 1 16,6 6 0-16,-4 12 6 15,5 22 0-15,-8 24 26 16,-4 24 23-16,-6 16 5 15,-6 44 57-15,-1 18-31 16,-8 11-42-16,-8 2 12 16,-1 2-38-16,-5-15-18 15,-5-8 7-15,-4-20-5 16,-3-21-2-16,0-20 7 16,0-9 3-16,0-3 40 15,0-37-50-15,0-20 1 16,0-12 26-16,0-13-26 15,0-10 0-15,12-3-1 16,17 3-9-16,11 13 3 0,4 20-7 16,4 25-7-16,-1 28 11 15,-3 9 11-15,0 38-2 16,-5 29 61-16,-2 15-7 16,-8 7 15-16,-4-1-50 15,-3 1-18-15,-3-14 29 16,-1-12-30-16,8-14-48 15,18-19-112-15,-6-18-205 16,0-12-397-16</inkml:trace>
  <inkml:trace contextRef="#ctx0" brushRef="#br0" timeOffset="752">1750 760 1965 0,'0'0'527'15,"0"0"-383"-15,0 0-79 16,0 0 110-16,-227 27-22 16,170 24-98-16,5 7-27 15,16 3-11-15,14 5-16 16,19-1-2-16,3-5-4 15,25-11-62-15,22-9-69 0,14-14-66 16,5-22-43-16,-3-4-20 16,-1-14 56-16,-11-21 84 15,-12-13 1-15,-5 3 112 16,-16 5 12-16,-7 11 79 16,-11 13 66-16,0 16 104 15,0 0-104-15,0 6-48 16,0 26-37-16,0 8-10 15,11 2-2-15,6 2-39 16,9-6-2-16,8-8-6 16,1-13-1-16,2-9 0 15,4-8-2-15,-6-8 1 16,3-28 1-16,-6-13 0 0,2-9 12 16,-2-10 30-1,-10 13-15-15,-4 9 50 0,-11 17 41 16,-4 19 14-16,-3 10-30 15,0 5-77-15,0 36-13 16,0 11 0-16,7 7-12 16,20 6 7-16,16 3-7 15,23-13 0-15,11-10 0 16,13-11-35-16,-2-22 4 16,-4-12-32-16,-7 0-72 15,-15-16 64-15,-8-23 26 16,-10-8 24-16,-12-5 20 15,-6 2 1-15,-11 9 74 16,-8 7 51-16,-7 17 2 0,0 17 20 16,0 0-85-16,0 21-43 15,0 21-7-15,0 14-11 16,0 3 30-16,0-1-31 16,0 2 1-16,15-10 19 15,7-9-19-15,0-10-2 16,0-15-33-16,-9-9-93 15,-1-7-161-15,-2-26-297 16,-10-11-765-16</inkml:trace>
  <inkml:trace contextRef="#ctx0" brushRef="#br0" timeOffset="1008">1647 492 1761 0,'0'0'656'16,"0"0"-509"-16,0 0-45 16,0 0 62-16,110-194 5 15,-63 158-65-15,1 9-74 16,-4 16-30-16,-12 11-19 15,-2 0-185-15,9 0-95 16,-9 9-266-16,-1 1-76 0</inkml:trace>
  <inkml:trace contextRef="#ctx0" brushRef="#br0" timeOffset="1186">2322 82 1151 0,'0'0'649'15,"0"0"-416"-15,0 0 20 16,0 0 47-16,198-56-30 15,-151 56-65-15,0 0-69 16,-4 16-55-16,9 4-9 16,2-3-65-16,4-2 4 15,4-11-22-15,1-4-30 16,32-16-120-16,-16-21-299 0,-10-8-344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8.5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0 874 1659 0,'0'0'296'0,"0"0"-209"16,0 0-73-16,0 0 107 16,0 0 9-16,0 0-63 15,37-10-23-15,-5-17-11 16,5-2 32-16,4-3-25 16,-2-5-4-16,1 8 22 15,-11 2-4-15,-4 11-9 0,-3 10-8 16,-3 6-25-16,0 2 40 15,2 35-4-15,1 19-27 16,4 9 16-16,-4 8-26 16,3-1-11-16,-3-4-5 15,-3-5 5-15,-6-14 12 16,-6-9-12-16,2-18-5 16,-6-7 5-16,-3-12 0 15,0-3 13-15,0-3 17 16,-7-28-29-16,-8-11 17 15,-4-15-18-15,13-8 0 16,2-1 5-16,4 4-5 0,0 7-1 16,10 11 0-1,16 19-6-15,8 15 6 0,4 10-6 16,3 0 1-16,6 32 6 16,1 15 0-16,-4 4 13 15,3 6-13-15,-6 2 0 16,-9 0 0-16,-3 0-5 15,-7-7-5-15,-11-2 1 16,-4-8-6-16,-3-9-17 16,-4-7-2-16,0-16-8 15,0-4 29-15,0-6-5 16,0 0 12-16,0 0-14 16,0-13-20-16,8-16-11 15,2-11-26-15,12-9 23 16,10-6-19-16,12-11 5 0,15-6 40 15,7-7 1-15,10-10-46 16,1-2 20-16,-1-8 9 16,-7 0 17-16,-6 0 27 15,-16 8 0-15,-18 9 1 16,-17 17 21-16,-12 7 28 16,0 14 33-16,-4 7-13 15,-14 8 25-15,-4 6-6 16,3 7 21-16,0 11-35 15,2 5 9-15,-1 0-38 16,-4 21 6-16,3 26-46 16,-3 16 0-16,4 9 5 15,1 10-11-15,5 4 0 0,5 8-1 16,4-3 1 0,3 4 4-16,0 1-4 0,0-12-1 15,0-2 1-15,0-13-2 16,0-13 1-16,0-6 0 15,0-21 1-15,0-15-6 16,0-9 6-16,0-5 0 16,0 0 0-16,0-2-16 15,0-28 6-15,10-10-32 16,12-9 10-16,7-3 26 16,8 0-8-16,7 2 0 15,3 15-5-15,4 11 13 0,0 24-6 16,3 0 24-1,-2 19 25-15,-1 35 12 0,-10 5-34 16,-6 6 21-16,-6 0-18 16,-7-4-17-16,3-13 14 15,-6-8-15-15,-1-11 0 16,1-16-4-16,-5-13 4 16,-3 0-33-16,8-7 3 15,-2-32 7-15,1-7 11 16,4-9 11-16,-6-3-10 15,-3-7 10-15,2 14 2 16,-4 6-1-16,-3 17 12 16,-1 12 8-16,-4 16 4 0,1 7 7 15,-1 39 10 1,5 3 9-16,-4 13-30 0,-1 1 2 16,1-1-7-16,-1-13-14 15,2-6 21-15,2-14-22 16,-4-5-9-16,-3-17-49 15,4-7-69-15,-1-7-82 16,0-30-418-16,-3 2-509 0</inkml:trace>
  <inkml:trace contextRef="#ctx0" brushRef="#br0" timeOffset="165">2173 585 1932 0,'0'0'535'0,"0"0"-374"16,0 0-75-16,0 0 68 16,0 0-154-16,0 0-13 15,0 0-300-15,40-6-257 16,-14 6-989-16</inkml:trace>
  <inkml:trace contextRef="#ctx0" brushRef="#br0" timeOffset="539">2586 999 1365 0,'0'0'345'15,"0"0"-208"-15,0 0 94 16,0 0 106-16,13 196-163 16,-13-165-87-16,0-10-5 15,0-10-50-15,0-8-18 0,0-3 2 16,0 0-16-16,0-16-14 15,0-21-39-15,9-13-1 16,13-8-18-16,10-1-32 16,12 0 43-16,10 7 27 15,5 16 33-15,2 22 1 16,1 14 122-16,-7 0 13 16,-3 37 11-16,-13 15 5 15,-5 13-21-15,-12 8-44 16,-12-1-26-16,2-4-2 0,-9-8-37 15,0-14-6 1,-3-10-2-16,4-13-13 0,-4-13-1 16,3-10-67-16,4 0-67 15,5-53-142-15,-2-4-432 16,2-4-1120-16</inkml:trace>
  <inkml:trace contextRef="#ctx0" brushRef="#br0" timeOffset="938">2406 0 2531 0,'0'0'282'16,"0"0"-282"-16,0 0-8 16,240 10-53-16,-148-5-607 0</inkml:trace>
  <inkml:trace contextRef="#ctx0" brushRef="#br0" timeOffset="2333">4262 694 1532 0,'0'0'230'0,"0"0"-135"0,0 0-37 15,0 0 137-15,0 0 42 16,0 0-68-16,0 0-47 16,201 82 2-16,-183-8-27 15,-4 3-24-15,-6 0-39 16,-1-5-8-16,0-18-2 15,-4-12-23-15,2-12 18 16,-1-16-17-16,-1-14-2 16,1 0 24-16,-1-24-15 15,9-24-8-15,1-20 0 16,6-18-1-16,10-10 18 16,8 0-18-16,7 8-13 15,3 9 11-15,4 20 2 0,0 24-1 16,-1 28 1-16,-6 7 0 15,0 29 16-15,-6 38 4 16,-10 17-8-16,-2 11 21 16,-8 3-20-16,-4-7-7 15,-6-4-6-15,2-13 3 16,-6-13-9-16,4-19-15 16,-4-13-24-16,-1-11 14 15,4-18-29-15,1 0-52 16,9-15 34-16,9-28 17 15,14-15-8-15,14-21-42 16,12-13 5-16,7-16 2 0,-4-15 8 16,4-1 50-1,-7-2 46-15,-7 3 37 0,-8 18 62 16,-19 20-53-16,-13 20 88 16,-16 25 33-16,-3 13 22 15,0 15-60-15,-17 9-44 16,-10 3 10-16,-5 0-2 15,3 29-44-15,-5 19-27 16,6 25-5-16,2 15-1 16,4 15 7-16,4 9-23 15,7-4 0-15,5 3 12 16,6-5-12-16,0-8-2 16,0-10 2-16,0-19-18 15,0-16 9-15,10-14-45 16,5-30-17-16,2-9 20 0,5 0 6 15,3-36 34-15,6-12 10 16,1-10-18-16,5 1 5 16,-5-2-10-16,5 23 17 15,-1 9-2-15,1 27 9 16,2 0 0-16,8 27 27 16,1 11-21-16,1 19 21 15,-2-7-15-15,1-2-12 16,6-8 13-16,-4-11-12 15,1-16-1-15,-3-10 0 16,-8-3-9-16,-8-9 8 16,-6-24-23-16,-4-10 24 15,-7-5 3-15,0-2-2 0,-5-7 5 16,-3 12 20-16,1 15 13 16,-4 7 21-16,-1 16-11 15,-3 7-13-15,4 7-11 16,-1 30-8-16,2 15 2 15,9 1-19-15,4 10 1 16,14-9 1-16,12-5-2 16,7-6 0-16,5-19 3 15,-2-16 3-15,-7-8-12 16,-6 0-3-16,-9-32-18 16,-3-4 26-16,-2-16-8 15,-10 3 9-15,-2 3 0 16,-8 6 0-16,-4 14 41 0,-3 13-7 15,0 13-4 1,0 0 17-16,0 13-31 0,5 22-7 16,-1 12-3-16,2-2-6 15,1-1 7-15,5-2-7 16,-2-6-28-16,2-12-8 16,-2-11-60-16,-1-11-150 15,-9-2-231-15,0-10-161 16,0-16-834-16</inkml:trace>
  <inkml:trace contextRef="#ctx0" brushRef="#br0" timeOffset="2532">6841 479 1908 0,'0'0'396'15,"0"0"-196"-15,0 0 22 16,0 0 35-16,0 0-105 15,218 27-32-15,-193 4-54 16,-9 7-38-16,-16 10-26 16,0-1-2-16,-34 19-135 15,-14-17-477-15,4-6-564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0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0 886 1340 0,'0'0'512'16,"0"0"-437"-16,0 0-57 15,0 0 115-15,0 0 44 16,0 0-75-16,0 0-46 16,217-186-32-16,-150 100 16 15,-4-12-16-15,-12-1-2 16,-7-3 54-16,-19 11 36 15,-6 8-17-15,-12 17 8 16,-7 19 7-16,0 27 17 0,0 12-39 16,0 8 4-1,0 46-36-15,-7 36-42 0,0 33 10 16,4 20-11-16,-2 12-12 16,5-6 14-16,0-11-15 15,0-14 0-15,0-20 0 16,8-19-6-16,-1-17 5 15,0-17-70-15,1-17-86 16,9-26-137-16,-2 0-400 16,0-7-1384-16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4.5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0 741 2013 0,'0'0'294'15,"0"0"-214"-15,0 0 88 16,0 0 29-16,0 0-14 16,0 0-79-16,174 223-40 15,-162-148 6-15,-5 4-28 16,-7-13-19-16,0-8 13 15,0-14-35-15,0-16 6 16,0-11 2-16,0-17 6 0,0 0 15 16,0-22-27-1,0-24-3-15,0-20 0 0,11-13-16 16,28-16 6-16,9 1-7 16,11-2 2-16,3 17 9 15,-4 21-6-15,-4 25 5 16,-10 33-1-16,-7 9 8 15,-11 47 48-15,-8 26-8 16,-4 13-7-16,-6 4 14 16,2-6-29-16,2-6-6 15,2-21-12-15,8-16-44 16,0-26-68-16,15-24-219 16,-5 0-355-16,-3-29-418 0</inkml:trace>
  <inkml:trace contextRef="#ctx0" brushRef="#br0" timeOffset="383">1028 789 224 0,'0'0'1786'0,"0"0"-1493"16,0 0-61-16,0 0 72 16,0 0-38-16,0 0-124 15,51 205-67-15,-44-156-20 16,-2-4-28-16,-2-5 11 15,0-11-38-15,-3-9 1 16,0-10 14-16,0-6-6 16,0-4-8-16,0-4 28 0,0-28-23 15,0-14-5-15,14-10-1 16,8-10-12-16,15 0 11 16,10 6-11-16,8 19 11 15,7 18 0-15,-4 13 1 16,-6 10 6-16,-5 33 7 15,-14 29 28-15,-8 13 16 16,-10 7 1-16,-5 0-1 16,2-6-30-16,-5-14-13 15,0-12-14-15,5-14-12 16,-2-27-74-16,2-9-52 16,23-16-169-16,-5-30-371 15,6-7-486-15</inkml:trace>
  <inkml:trace contextRef="#ctx0" brushRef="#br0" timeOffset="631">1884 0 2510 0,'0'0'355'16,"0"0"-217"-16,186 79 46 15,-83-14 37-15,5 25-11 16,-5 10-36-16,-11 21-81 16,-23 14-12-16,-30 16 11 15,-34 27-54-15,-35 35-38 16,-90 37 0-16,-41-5-12 0,-13-21-90 16,38-75-152-16,42-53-551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6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70 315 2129 0,'0'0'348'0,"0"0"-204"16,0 0-99-16,0 0 170 16,-47 240-39-16,35-130-89 0,9 13-36 15,-1-5-31-15,4 0 2 16,0-8-5-16,0-7-16 16,0-18 10-16,4-12-11 15,3-21 0-15,1-23 2 16,-5-19-2-16,1-10-1 15,-1 0 1-15,12-36 0 16,4-23 12-16,6-10-12 16,8-19-11-16,7 9 11 15,8 4-21-15,2 19 6 16,4 19 14-16,6 20-12 16,-3 17 2-16,2 8 11 15,-5 38 0-15,-6 13 12 0,-16 13-4 16,-14 3 4-1,-18 4 4-15,0-7 1 0,-22-6 29 16,-25-11-22-16,-7-8-6 16,-12-19 18-16,-3-13-26 15,-7-15 2-15,3 0-1 16,4-20-5-16,14-26-6 16,18-13-27-16,37-40-108 15,0 10-322-15,26 11-445 0</inkml:trace>
  <inkml:trace contextRef="#ctx0" brushRef="#br0" timeOffset="199">894 1110 2189 0,'0'0'330'0,"0"0"-206"15,0 0 92-15,0 169-42 16,0-119-131-16,0-7-43 16,14-11-133-16,4-13-148 15,1-9-497-15</inkml:trace>
  <inkml:trace contextRef="#ctx0" brushRef="#br0" timeOffset="352">901 600 2174 0,'0'0'373'0,"0"0"-288"0,0 0-85 16,0 0-24-16,0 0-245 16,0 0-421-16</inkml:trace>
  <inkml:trace contextRef="#ctx0" brushRef="#br0" timeOffset="1006">1149 1171 1590 0,'0'0'307'0,"0"0"-216"0,0 0 103 15,0 0-57-15,241 7-84 16,-179-30-2-16,-11-8 10 15,-16 3-29-15,-13-8 11 16,-22 7 60-16,0-8-1 16,-22 7-50-16,-25 1 17 15,-7 9 19-15,-9 17 7 16,6 3-9-16,3 10-11 16,10 32-39-16,10 11 6 15,24 10-26-15,10 12-6 16,0-10-10-16,29 1-5 15,18-11-15-15,12-12-22 16,10-9-7-16,4-19 10 0,3-11 7 16,-6-4-37-16,-8-14-52 15,-11-21 44-15,-4-2 51 16,-8-8-2-16,-5 6 17 16,-9 9 11-16,-6 16 0 15,-9 11 6-15,-1 3 19 16,-6 10 16-16,-3 20 8 15,0 6-44-15,0 0-4 16,0-8-2-16,0-4-10 16,-8-11-13-16,-3-9 5 15,0-4 12-15,7-4-1 16,1-28-2-16,3-17-4 0,3-10 13 16,38-6-11-16,16-7 11 15,18 4 1-15,11 20 0 16,5 17 13-16,7 22 68 15,-6 9 92-15,-8 33-47 16,-18 30-21-16,-15 9-18 16,-19 10-2-16,-13 0-34 15,-13-3 32-15,-6-7-58 16,0-24-17-16,0-8-8 16,-13-17-35-16,-9-16-37 15,-22-9-79-15,7-32-361 16,-2-9-433-16</inkml:trace>
  <inkml:trace contextRef="#ctx0" brushRef="#br0" timeOffset="1241">1339 689 2313 0,'0'0'334'0,"0"0"-254"16,0 0 110-16,0 0 13 16,208-161-86-16,-154 134-30 15,-3 15-57-15,-11 12-30 16,-7 0-9-16,-12 17-111 0,1 38-179 16,-6-2-281-1,-6-12-143-15</inkml:trace>
  <inkml:trace contextRef="#ctx0" brushRef="#br0" timeOffset="1351">2115 525 2074 0,'0'0'557'0,"0"0"-385"15,179-220-12-15,-96 128-81 16,27-2-79-16,-18 23-251 16,-16 23-1147-16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1.1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1976 0,'0'0'347'0,"0"0"-214"16,0 0-42-16,0 0 70 15,0 0 49-15,0 0-62 16,-12-10-98-16,12 10 1 16,5 0-51-16,27 6 0 0,19 19 18 15,21-5-9-15,16 11 6 16,14-5-15-16,11-3 2 15,7-4 18-15,2-8-20 16,-10-2-7-16,-9-6 6 16,-24-3 2-16,-20 4 8 15,-26-4-7-15,-18 8-1 16,-15 1 47-16,0 12 1 16,-5 16 9-16,-27 16 2 15,-12 16-31-15,-4 19 16 16,-6 14-34-16,-8 16-10 15,-4 17 16-15,-4 7-17 0,-2-2 0 16,-1-2 0-16,3-12 9 16,13-16 5-16,6-17-10 15,14-21-2-15,12-20 40 16,6-15-30-16,6-18 12 16,7-10 1-16,3-6-13 15,3 1 32-15,0-4-44 16,0 0 0-16,0 0 3 15,0 3-3-15,3 7-4 16,19 3 2-16,9 1 4 16,8 2 7-16,8-4-9 15,9-1 0-15,1-5 12 16,6-3-12-16,-2-3 0 16,-5 0-1-16,-9 0 3 15,-6 0-13-15,-16 0-31 0,-8 0-82 16,-5 0-53-16,-9 0-273 15,-3 0-336-15,0 0-1264 0</inkml:trace>
  <inkml:trace contextRef="#ctx0" brushRef="#br0" timeOffset="259">22 1233 2543 0,'0'0'352'0,"0"0"-249"15,0 0-83-15,0 0 95 16,0 0-12-16,0 0-44 16,0 0 29-16,211 0-75 15,-106 0-2-15,20 0-10 16,9 0 7-16,9 0-16 15,60 0-96-15,-35 0-486 16,-30 3-562-16</inkml:trace>
  <inkml:trace contextRef="#ctx0" brushRef="#br0" timeOffset="468">2308 1341 2581 0,'0'0'363'0,"0"0"-300"15,0 0-19-15,0 0 42 16,203-11-20-16,-108 3-32 16,18 1-34-16,44 7-120 15,-26 0-444-15,-32 0-460 0</inkml:trace>
  <inkml:trace contextRef="#ctx0" brushRef="#br0" timeOffset="657">2410 1866 2749 0,'0'0'474'16,"0"0"-468"-16,0 0-5 15,0 0-2-15,236 5 2 16,-75-5-2-16,76-28-98 16,-29 3-542-16,-15-4-1355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2.1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309 449 2107 0,'0'0'480'0,"0"0"-442"15,0 0 10-15,0 0 174 0,0 0-50 16,183 267-43 0,-103-140-82-16,1 7 22 0,-2-5-17 15,2-6-39-15,-8-21 17 16,0-15-30-16,-16-15-13 15,-8-19-32-15,-32 2-199 16,-8-15-402-16,-9-11-520 0</inkml:trace>
  <inkml:trace contextRef="#ctx0" brushRef="#br0" timeOffset="241">88 1699 2457 0,'0'0'383'0,"0"0"-367"15,0 0-15-15,0 0 199 16,255-199-71-16,-131 84-69 16,18-18-20-16,0 0-26 15,0-2 13-15,-19 10-27 16,-9 17-23-16,-20 20-76 15,-9 12-175-15,-27 24-309 16,-28 23-587-16</inkml:trace>
  <inkml:trace contextRef="#ctx0" brushRef="#br0" timeOffset="592">0 132 2099 0,'0'0'532'16,"0"0"-436"-16,0 0-60 15,0 0 140-15,0 0-70 0,0 0 17 16,240-14-6-16,-76 8-62 16,48-2-24-16,-11-3-14 15,-22 0 14-15,-30-2 34 16,-39-3-53-16,2 0-6 16,-3-1 16-16,-27 5-22 15,-32 4-80-15,-36 8-173 16,-11 3-443-16,-3 21-768 0</inkml:trace>
  <inkml:trace contextRef="#ctx0" brushRef="#br0" timeOffset="892">2468 1093 2111 0,'0'0'291'0,"0"0"-220"16,0 0 27-16,223-14 147 0,-132-5-33 15,4-4-58 1,3 0-107-16,3 0-47 0,6 7-71 16,-28 2-511-16,-26 11-1314 0</inkml:trace>
  <inkml:trace contextRef="#ctx0" brushRef="#br0" timeOffset="1469">3445 1871 2555 0,'0'0'252'0,"0"0"-252"15,0 0 0-15,0 0 70 16,0 0 90-16,0 0-82 15,0 0-59-15,249-197 2 16,-170 105-21-16,2-19 0 16,21-43-1-16,11-51-17 15,-5-35 16-15,-20 21 2 16,-32 51 0-16,-30 60 8 16,-16 49 14-16,2 9 2 15,-9 12 38-15,0 11 5 16,-3 27 30-16,0 4-76 15,-3 47-15-15,-16 29 26 0,-3 15-20 16,4 10 0 0,11 2-6-16,7-7 1 0,0-11 2 15,22-17-9-15,22-17 0 16,10-19-3-16,9-21 3 16,3-15-39-16,-6-21 15 15,3-35-3-15,-12-17 26 16,-4-9-8-16,-6-2 9 15,-13 5 10-15,-2 11-8 16,-11 13 32-16,-8 24 8 16,-4 21-21-16,-3 10 33 15,0 8-54-15,0 33 6 16,0 19 5-16,4 9-11 16,7 6 7-16,3-3-7 0,5-2-10 15,6-6 4-15,9 5-163 16,-5-19-452-16,-11-11-401 0</inkml:trace>
  <inkml:trace contextRef="#ctx0" brushRef="#br0" timeOffset="2023">776 2316 879 0,'0'0'1051'0,"0"0"-773"15,0 0-84-15,0 0 45 16,0 0 25-16,0 0-98 16,0 0-85-16,-40-12-21 15,55 12-41-15,32 0 5 0,29 0 39 16,28 0-21-16,60 7 31 15,69-5-40-15,83-2 18 16,46 0 11-16,17-32-25 16,3-7 4-16,-20 2-11 15,5 3-17-15,-5 6 47 16,-27 1-59-16,-32 8-1 16,-41 0 6-16,-61 5 0 15,-55 1 12-15,-48 6-18 16,-29 1 0-16,-13-1 14 15,-17 1-14-15,-14-2 0 16,-25 6-2-16,-10 2-28 0,-37 0-57 16,-29 0-97-1,6 0-132-15,8 0-642 0</inkml:trace>
  <inkml:trace contextRef="#ctx0" brushRef="#br0" timeOffset="2699">1389 3658 1698 0,'0'0'376'0,"0"0"-262"16,0 0-54-16,0 0 108 15,65-192-27-15,-21 152-32 16,11 11-30-16,4 21-25 16,7 8 15-16,-5 27 7 15,-2 35-28-15,-5 17 14 0,-10 10-45 16,-12 2-5-16,-10 2 25 16,-14-4-35-16,-8-10 10 15,-5-12 4-15,-30-8-8 16,-12-9 50-16,-8-11-32 15,-7-15-14-15,-1-13 39 16,-3-11-39-16,2 0-3 16,5-28-9-16,5-26 10 15,10-18-6-15,12-16-4 16,10-9-19-16,13-9 9 16,9 10-1-16,9 14 10 15,35 17-10-15,10 16 11 0,12 12 5 16,-2 8-5-1,2 6 0-15,0 7 22 0,-7 4-21 16,2 5 21-16,-2 7-4 16,2 0-6-16,5 0 33 15,7 7-39-15,-1 5-5 16,1-2 9-16,-4-6-10 16,1-4-39-16,18-7-109 15,-19-19-334-15,-18-7-547 0</inkml:trace>
  <inkml:trace contextRef="#ctx0" brushRef="#br0" timeOffset="3053">3496 2763 1724 0,'0'0'878'16,"0"0"-721"-16,0 0-95 16,0 0 41-16,0 0 77 15,-102 244-45-15,18-39-86 16,-36 78-13-16,-11 25 18 15,3-19-24-15,30-70 33 0,40-79-51 16,18-47-11-16,14-21 30 16,4 1-31-16,4-11 0 15,-1-5-20-15,16-27-70 16,3-27-71-16,0-3-437 16,3 0-360-16</inkml:trace>
  <inkml:trace contextRef="#ctx0" brushRef="#br0" timeOffset="3563">3777 3091 2609 0,'0'0'312'15,"0"0"-312"-15,0 0 0 16,33 168 10-16,-14-66 101 16,1 22 24-16,7 11-60 15,6 2-53-15,-1-3 51 16,5-13-35-16,-5-18 17 16,-2-21-19-16,-8-23-34 15,-11-16 35-15,-5-22-25 16,-6-6-10-16,0-15 37 15,0 0-21-15,0-16 0 16,0-27-18-16,0-23-12 0,0-26 10 16,0-20-37-16,26-45-10 15,14-43 35-15,1 10-19 16,-1 19 17-16,-4 36 14 16,1 47 2-16,5 12 2 15,11 12-2-15,-2 30 0 16,11 24 6-16,11 10 3 15,10 0 21-15,20 3 4 16,5 7-11-16,9-7 17 16,0-3-32-16,-4 0-7 15,-12-3 2-15,-13-13-3 16,-22 3-37-16,-22 3-79 16,-37 10-177-16,-7 0-350 0,-3 17-465 15</inkml:trace>
  <inkml:trace contextRef="#ctx0" brushRef="#br0" timeOffset="3983">4697 3461 2134 0,'0'0'674'0,"0"0"-562"16,0 0-101-16,0 0 119 15,0 0 57-15,6 197-88 16,-2-107 0-16,-1 4-29 0,-3 9-22 16,0-5 0-1,0-13-36-15,0-16 30 0,0-18-42 16,0-14 1-16,0-16 12 16,0-16-5-16,0-5 2 15,0 0-8-15,0-26 7 16,0-25-18-16,29-19 4 15,23-21-19-15,21-18 15 16,15-6 6-16,10 10-7 16,4 23 8-16,-11 35 4 15,-12 35 13-15,-16 15 1 16,-26 60 4-16,-20 21 50 16,-17 21-22-16,0 4 5 15,-10-11-19-15,-9-18-17 0,13-31-11 16,6-33-6-16,66-52-53 15,20-36-92-15,14-27-492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2034 0,'0'0'551'0,"0"0"-420"16,0 0-4-16,196 11 61 15,-117-8-94-15,3 3-94 0,15 3-136 16,-18-1-369 0,-23 3-626-16</inkml:trace>
  <inkml:trace contextRef="#ctx0" brushRef="#br0" timeOffset="188">52 335 2282 0,'0'0'526'0,"0"0"-467"15,0 0-6-15,0 0 109 16,187 2-104-16,-92-4-58 0,45-21-85 15,-22 6-474 1,-13-1-986-16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0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0 173 1759 0,'0'0'1433'16,"0"0"-1433"-16,0 0-42 15,0 0-66-15,0 0-43 16,105-173-1434-16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49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1696 0,'0'0'376'0,"0"0"-192"16,0 0-103-16,0 0 5 0,0 0 108 16,76 201 58-16,-39-10-100 15,-15 48-91-15,-15 7-5 16,-7-42-23-16,0-59-8 16,-3-54 11-16,-9-19-36 15,5 0 0-15,4-7 0 16,-1-9-69-16,4-30-69 15,10-34-194-15,28-35-302 16,-3-23-542-16</inkml:trace>
  <inkml:trace contextRef="#ctx0" brushRef="#br0" timeOffset="196">688 34 1928 0,'0'0'279'15,"0"0"-144"-15,44 216 62 16,-22-35 94-16,-3 42-88 16,-1-13-77-16,-4-43-84 15,1-52-3-15,-5-34-39 16,9 11-17-16,15 21-62 16,-5-14-277-16,-11-34-485 0</inkml:trace>
  <inkml:trace contextRef="#ctx0" brushRef="#br0" timeOffset="376">145 1078 2131 0,'0'0'322'0,"0"0"-219"16,212-30-82-16,-92 13-21 15,74-13 0-15,-30 4-275 16,-18 6-994-16</inkml:trace>
  <inkml:trace contextRef="#ctx0" brushRef="#br0" timeOffset="712">1439 795 2275 0,'0'0'369'0,"0"0"-242"0,0 0-30 15,0 0 94-15,-164 195-86 16,157-123-78-16,7-1 9 16,19-2-36-16,39-13-41 15,14-17 29-15,16-17-78 16,0-22 32-16,-8 0-26 15,-18-29 16-15,-25-19 53 16,-23-12-8-16,-14-15 23 0,-7-7 20 16,-33-4 20-1,-15 3 2-15,-4 12-15 0,5 15 1 16,10 27-20-16,19 15-8 16,21 14-127-16,33 5-201 15,30 17-237-15,14 4-625 0</inkml:trace>
  <inkml:trace contextRef="#ctx0" brushRef="#br0" timeOffset="1086">2351 686 2053 0,'0'0'598'15,"0"0"-483"-15,0 0 106 16,0 0-28-16,-244 63-87 0,182 9-28 15,4 15-60-15,14 14 4 16,19 0-5-16,18 2-11 16,7-11 10-16,17-15-16 15,34-15-46-15,11-25 4 16,11-27-48-16,8-10-45 16,-8-28-70-16,-7-27-17 15,-12-10 46-15,-18-11 99 16,-9 1 58-16,-17-1 19 15,-7 11 44-15,-3 15 102 16,0 24 40-16,0 20 3 16,0 6-31-16,0 23-119 15,0 30-28-15,0 12 29 0,0 7-40 16,4-3 1 0,26-3-1-16,9-11-40 0,49-15-183 15,-12-12-162-15,-3-26-289 0</inkml:trace>
  <inkml:trace contextRef="#ctx0" brushRef="#br0" timeOffset="1337">3180 789 2359 0,'0'0'566'0,"0"0"-479"0,0 0 91 15,0 0-18 1,-212 150-76-16,175-80-12 0,18 7-53 16,19 0 7-16,0-5-6 15,19-10-19-15,32-13-2 16,18-16-22-16,4-21-50 16,11-12 4-16,11-31-109 15,-22-20-390-15,-19 0-404 0</inkml:trace>
  <inkml:trace contextRef="#ctx0" brushRef="#br0" timeOffset="1563">2126 231 2488 0,'0'0'308'0,"0"0"-265"15,0 0-42-15,0 0 110 16,0 0 8-16,0 0-36 16,113 187-46-16,-52-167-28 15,5-11-9-15,7-9-27 16,25-13-146-16,-17-24-284 16,-20 2-414-16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9.2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14690 2330 2192 0,'0'0'381'15,"0"0"-253"1,0 0-57-16,0 0 88 0,0 0-36 16,0 0-83-16,76-196 1 15,-10 152-41-15,7 4 6 16,11 17 11-16,-1 17-16 15,5 6 4-15,-3 42 2 16,-9 34 5-16,-4 22 42 16,-6 14-28-16,-5 2-25 15,2-8 47-15,3-21-48 16,10-22 13-16,9-33-13 16,13-30 1-16,12-14 24 15,6-51-25-15,-4-24 0 16,-9-17-15-16,-23 3-34 0,-11-23-62 15,-29 25-228-15,-18 24-514 16</inkml:trace>
  <inkml:trace contextRef="#ctx0" brushRef="#br0" timeOffset="609">18100 1631 2364 0,'0'0'467'15,"0"0"-458"-15,0 0 11 0,0 0 129 16,-19 253-4-16,10-135-91 15,-1 6-36-15,0-3 48 16,-2-8-45-16,2-19-6 16,2-17-3-16,-2-22-5 15,3-24 19-15,-2-14-26 16,6-17 1-16,-4 0 17 16,4-22-18-16,-2-31-14 15,5-19-7-15,0-17 11 16,0-11-8-16,0-17 18 0,0-2 0 15,8-7 9-15,6 4-9 16,1 18 0-16,7 22-1 16,3 35 2-16,13 38 10 15,9 11-11-15,17 57 0 16,17 24 42-16,17 19-34 16,12 6 23-16,7 0 2 15,6-3-27-15,4-9 30 16,-10-12-36-16,-10-19 0 15,-23-15 8-15,-30-21-7 16,-22-21 4-16,-20-8-4 16,-12-19 31-16,0-42-4 15,-3-23-26-15,-12-28-2 0,-1-42 12 16,6-47-5-16,4-35 0 16,6 20-7-16,0 51-30 15,0 70-47-15,54 56-125 16,3 20-387-16,2 9-358 0</inkml:trace>
  <inkml:trace contextRef="#ctx0" brushRef="#br0" timeOffset="908">20337 1122 2256 0,'0'0'518'15,"0"0"-457"-15,-161 172 81 16,60 10 92-16,-12 68-92 16,8 26-55-16,32-11 27 15,36-32-30-15,33-63-41 16,4-38-28-16,14-37-6 15,27-26-9-15,18-10-69 16,5-7-30-16,17-15-37 16,24-37-167-16,-20-23-361 15,-13-23-281-15</inkml:trace>
  <inkml:trace contextRef="#ctx0" brushRef="#br0" timeOffset="1268">20838 1418 2419 0,'0'0'539'0,"0"0"-385"16,0 0 27-16,-230 112-33 15,148-30-10-15,10 18-72 16,14 16-31-16,18 2 23 15,21 7-46-15,19-8-10 0,12-6-2 16,49-8-5-16,27-25-4 16,25-25-21-16,11-34-36 15,11-19 52-15,-8-31-29 16,-14-46 1-16,-22-21 19 16,-21-21 23-16,-26-15 15 15,-26-13-9-15,-18-5 3 16,0 5 27-16,-44 22-36 15,-6 34-7-15,-3 38-71 16,18 53-207-16,13 33-489 16,15 18-620-16</inkml:trace>
  <inkml:trace contextRef="#ctx0" brushRef="#br0" timeOffset="1474">21832 2535 2125 0,'0'0'541'15,"0"0"-248"-15,0 0 9 16,19 232-178-16,-38-168-68 16,-28-5-40-16,-7-6-16 15,-12-15-143-15,18-17-410 16,11-21-850-16</inkml:trace>
  <inkml:trace contextRef="#ctx0" brushRef="#br0" timeOffset="1795">22536 2024 2004 0,'0'0'339'16,"0"0"-251"-16,0 0 32 16,176-216 172-16,-126 134-97 15,-11 0-37-15,-8 6-53 16,-9 14-36-16,-12 15 22 16,-10 25-16-16,0 22 5 0,0 11-29 15,-10 54-30-15,-16 31 13 16,-4 21-21-16,13 14-12 15,2 1 0-15,11-11 5 16,4-13-12-16,0-9-20 16,4-21-110-16,14-15-117 15,-4-24-546-15,-2-20-779 0</inkml:trace>
  <inkml:trace contextRef="#ctx0" brushRef="#br0" timeOffset="2030">23239 1222 2438 0,'0'0'369'16,"0"0"-135"-16,224 215 13 15,-120-90 28-15,6 8-122 16,-8 10-19-16,-21 1-83 15,-27 3-51-15,-47 31 0 16,-39 25-60-16,-114 27-222 16,-4-40-433-16,-6-50-1902 0</inkml:trace>
  <inkml:trace contextRef="#ctx0" brushRef="#br0" timeOffset="9258">77 5207 937 0,'0'0'288'0,"0"0"-152"0,0 0-75 15,0 0 101-15,0 0 22 16,0 0-61-16,-12 0-4 15,9 0-30-15,3 0-3 16,0 4 7-16,0-1-9 16,25 2 26-16,16 2-42 15,13 0-23-15,15 0 25 16,13 0-63-16,16 2 4 16,18 2 26-16,11-4-9 15,15-2 7-15,9 3-15 16,38-6-8-16,33-2 18 15,45 0-24-15,17 0-4 16,-15-5-2-16,-14-9 1 16,-25 0-2-16,4 5 1 15,6-1 0-15,5 3 6 0,7 3-6 16,2 4 0-16,-2 0 4 16,3 0 4-16,4 0-14 15,-3 11 6-15,-8 12 0 16,-8-4 9-16,-6 5-9 15,-8-1-6-15,3 2 4 16,9-1 2-16,12-8 15 16,28-9-15-16,28-7 0 15,30 0 13-15,6-13 0 16,1-4-12-16,-8-3-2 16,-13 7 2-16,-9 4 8 15,-4 2-9-15,2 0 0 16,6 1 27-16,11 3-27 0,0-7 27 15,0 1 5-15,-3-1-13 16,-16-1 32-16,6 4-51 16,-6 1 6-16,4 0 38 15,-2-1-26-15,6-4-17 16,-3 1 5-16,-13-1-5 16,-5-3 36-16,-12 4-37 15,-3 1 0-15,0-2 16 16,-11 3-7-16,-1 7 12 15,-2-7-7-15,-1 8-4 16,5-2 19-16,-9 2-29 16,-7 0 0-16,-8 0 17 15,-10 0-16-15,5 0 16 16,-6-5-16-16,1 5 0 16,0 0 30-16,0 0-31 0,-4 0-1 15,1 0-5-15,-11 5 6 16,-5 0-5-16,-10 1 5 15,-8 2 0-15,1-4 11 16,-5 3-11-16,5-7 0 16,4 2 0-16,-5-2 7 15,1 4 22-15,2-4-29 16,1 0 1-16,8 0 0 16,-4 0-1-16,-29 0-1 15,-30 0 1-15,-36 0 0 0,-8 0 6 16,20 0-6-16,14 0 0 15,22 3 6-15,-6 0 0 16,-1-3-6-16,-5 4 0 16,-7-4 2-16,-10 0 14 15,-15 0-16-15,-16 0-9 16,-16 0 3-16,-16-14 6 16,-18 1 0-16,-11-4-6 15,-11-2 15-15,-10-4-3 16,-2-7-6-16,-2-8-1 15,3-13-1-15,1-7 3 16,1-10-1-16,2-11 0 16,9-10-4-16,-2-12-8 15,-1-18 0-15,10-12-8 16,-6-13 10-16,1-33-18 0,-7-31 22 16,-4-32 0-16,-12-2-12 15,-7 9 16-15,-3 20-29 16,0 52 7-16,0 27-8 15,0 32 1-15,0 13 25 16,0-7-3-16,0-2 9 16,0-3-8-16,0 16 8 15,0 13 0-15,0 9 0 16,0 7 2-16,0 9 10 16,0 2-12-16,0 8 0 15,0 5-3-15,0 9 4 16,0 4-1-16,4 10 0 15,-1 1 0-15,-3 3 9 0,5-1-9 16,-5-2 0 0,4-9-4-16,-1-7 4 0,0-7 0 15,4-10 0-15,2 3 0 16,-6-8 4-16,0-1-4 16,1 0-13-16,-4-4 12 15,0-1-13-15,0-4 13 16,0-2-7-16,0-5-53 15,0-3 61-15,0 10-15 16,-4 3 15-16,-2 14 0 16,2 11 12-16,-1 9 9 15,5 7-21-15,-3 9 9 0,3-1 17 16,-4 4-26-16,4 0-10 16,0 0 9-16,0 0-10 15,0 0 3-15,0 0 7 16,0 0 1-16,0 0-1 15,0 0 7-15,0-2-6 16,0-5 0-16,-3 0 9 16,-4-2-7-16,-1-6-2 15,-2 3-9-15,-6-8-17 16,3 1-41-16,-6-4 27 16,-3 1 32-16,-3-2-34 15,0-2 24-15,-1 4-8 16,-4-3 26-16,-2 2 6 0,-1 4-6 15,-4 0-6 1,-7 2 5-16,0-1 0 0,-3 7-5 16,-4-2 6-16,-3-1 0 15,-2 5-7-15,-1 2 14 16,3-3-8-16,-9 4 1 16,4-1 0-16,-2 1 6 15,-2-2-6-15,-3 3-1 16,2-1-1-16,-2 3 2 15,-3-2-1-15,0 3 0 16,-1-3 1-16,-3 5-3 16,4 0 3-16,-4 0 0 15,4 0 0-15,-4 0 0 16,4 0-6-16,0 0 6 16,-1 0 0-16,1 0-4 0,0 0 4 15,-4 0 0-15,-5 0 1 16,-1 0 0-16,-1 0-1 15,-1 0-4-15,-7-6 4 16,2-1 4-16,-6 1-3 16,-2 2-2-16,-9 2 1 15,1 2 0-15,1-4 7 16,-3 4-7-16,3-3 0 16,-1-4-1-16,3 2-3 15,1 1 4-15,-1-4 0 16,5 6 1-16,-1-1-1 15,0-1 0-15,1 4 1 16,-1 0-10-16,-3 0 9 0,-2 0 0 16,5 0-1-1,1 9 3-15,2-1-2 0,6-4 0 16,-2 8 0-16,4-9 9 16,-3 1-9-16,-4-2 0 15,0-2-1-15,-4 4 2 16,-8-4 6-16,-2 0-7 15,-5 0 0-15,-7 0 0 16,-3 3 0-16,-7-3 0 16,-1 0-10-16,-2 0 10 15,-6 0 7-15,1 0-7 16,-7-13 0-16,0-4-10 16,-4-2 10-16,-4 2 0 15,-6 1 0-15,-4 0 9 0,-35 5-5 16,-45 6-4-16,-37 0 0 15,-8 5 2-15,20 0-2 16,31-3 0-16,37-1 2 16,4-8 4-16,3 3 4 15,26 2-10-15,29-3-13 16,18 4 13-16,9 2-3 16,-20 1 3-16,-18 3 0 15,-15-5 0-15,4 5 0 16,8-2 0-16,0 0 0 15,7-3-1-15,7 2 2 16,0-4 5-16,11 5-6 16,-1 0 0-16,5-3 1 0,3 2-1 15,-3 3 0-15,-3 0 0 16,-1 0 1-16,-1 0-10 16,2 0 9-16,-1 0 0 15,-1 0 2-15,5 0-2 16,0 0 0-16,3 0-6 15,1 0 12-15,-5 0-11 16,1 0 5-16,-3 0 0 16,-6 3 10-16,-6 4-10 15,2 0 0-15,-3-5 0 16,-2 1 0-16,2 2 3 16,6-3-3-16,-5-2 0 15,-1 0 1-15,1 0-1 0,-4 0 0 16,-3 0 0-16,0 0 0 15,4 0-5-15,-4-7 5 16,3-3 0-16,-3-2-4 16,-4-1 5-16,-3 3-1 15,-8-3 0-15,-7-1 0 16,-3 4 10-16,-6 1-10 16,-1 4 0-16,3 0-1 15,-1 2 2-15,1-1 4 16,0 2-5-16,-2 2 7 15,3 0-14-15,-5 0 7 16,0 0-12-16,4 0 11 16,3 0 2-16,4 14 4 15,0-5-5-15,4 3 0 0,-1 0 1 16,0-1-1-16,4-1 0 16,8-3-7-16,4-4 16 15,6 0 0-15,7 0-9 16,5-3 0-16,2 0-4 15,10 0 4-15,-2 0 0 16,4 0-1-16,0 0 2 16,-1 0-10-16,1 0 9 15,-4 0 0-15,-3 0-9 16,0 4 9-16,-3 6 0 16,3-1 0-16,-6 1 1 15,3 0 3-15,3 0-4 16,3 0 0-16,11-3-10 0,8-1 11 15,6-3-1-15,13 2 0 16,6-3 1-16,4 3 2 16,6-1-3-16,1-1 0 15,4 4 8-15,-1 0-8 16,1 0-1-16,-8 3 1 16,4-1-35-16,-2 2-60 15,4-2 63-15,3-1 26 16,6-2 5-16,7-3 1 15,4-3 0-15,7 0 0 16,6 0 0-16,-1 0 12 16,-1 0-12-16,3 0-9 15,-2 0 3-15,-3 0 6 0,-1-3 0 16,-12 3 0-16,-3 0 1 16,-11 0-3-16,-4 0-8 15,-1 0 10-15,-3 0-1 16,5 3-6-16,-1 7-129 15,4-1 136-15,11-6 77 16,6 4-44-16,9-7-33 16,5 4 0-16,10-2 18 15,5-2-17-15,6 7 14 16,-1 6-15-16,2 11-4 16,5 14-14-16,0 16 25 15,0 13-7-15,0 20 0 0,0 14 11 16,0 15-1-16,0 11-10 15,0 11 1-15,0 32 26 16,0 37-27-16,0 26 0 16,0 7 0-16,0-17 6 15,-7-26 11-15,-12-24-17 16,6 1 0-16,-6-26 12 16,7-25-12-16,6-27-7 15,6-10 6-15,0 9 2 16,0 11 4-16,0 8-5 15,0-9 0-15,0-9 1 16,0-12-1-16,0-5-1 16,0-9 0-16,0-11 1 15,0-7 4-15,0-9-4 16,0-4-4-16,0-6 2 0,0-3 3 16,-4-8-1-16,1 1 1 15,-1-3-1-15,1-1 0 16,3-4 1-16,-5-4-1 15,5-3 0-15,0-5 9 16,0 0-10-16,0 0 1 16,0 1 0-16,0 2 4 15,0 0 5-15,0 1-9 16,0 6 1-16,0 0 7 16,0 8 7-16,0-2-2 15,0 4-12-15,0 2 33 16,0 6-25-16,0 6 24 15,0-6-5-15,0 3-19 0,0-5 25 16,0-6-34 0,0-3 0-16,0-3 0 0,0-5 0 15,0 2 0-15,0-2 0 16,0-2 1-16,0 0 10 16,0-3-11-16,0 3 0 15,0 0 31-15,0-1-26 16,0 4-4-16,0 7 7 15,0-3-7-15,0 2 9 16,0 1-9-16,0-4-1 16,0-3 18-16,0 1-18 15,0 1 0-15,0 3 6 16,0-2 2-16,0 3 7 0,0 0-15 16,-3-2 0-1,-1 0-8-15,4-7 8 0,0-1 0 16,0-2 0-16,0 0-9 15,0-2-44-15,4 2-260 16,7 0-728-16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1.9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0 689 1891 0,'0'0'356'15,"0"0"-262"-15,0 0-60 16,0 0 185-16,0 0-73 16,212-113-49-16,-158 160 1 15,-2 29-54-15,-16 15 19 16,-8 15-26-16,-16-1-15 15,-8-7 4-15,-4-12-20 16,0-18-6-16,0-15 1 16,-16-24 7-16,3-15-8 15,-2-14 15-15,5 0-14 16,-2-36-1-16,8-19-42 16,4-15 21-16,4-15-6 0,36-8-57 15,23-2 21-15,13 7 5 16,19 12 30-16,6 17 22 15,2 25-6-15,-11 34 12 16,-13 5 7-16,-20 53 28 16,-23 29 53-16,-17 13-13 15,-13 7-38-15,-6-9 9 16,0-13-45-16,0-23 0 16,4-16-1-16,7-22-4 15,8-22-43-15,10-2-110 16,3-26 50-16,5-30-54 15,7-9-35-15,-5-14 19 16,-2-3 64-16,-8 7 53 0,-7 11 59 16,-7 22 2-16,-8 26 41 15,-7 16 64-15,0 6-52 16,3 46 55-16,9 12 8 16,10 9-35-16,14-1 105 15,14-7-79-15,13-17-63 16,3-12 7-16,-5-19-14 15,-9-17-22-15,-13 0-6 16,-13-12-10-16,-15-25 13 16,-11-8-13-16,0-15 0 15,-25-3 13-15,-19-6-13 16,-7 3 7-16,-8 11-1 0,8 11-6 16,7 24 17-1,16 10-17-15,12 10-8 0,16 0-1 16,0 19-12-16,19 7 20 15,28-1-13-15,16 1-49 16,13-5 57-16,9-2-6 16,-2-1 12-16,1 1 15 15,-11 7 11-15,-19 3 24 16,-10 14-24-16,-19 6-10 16,-9 4 52-16,-6 2-41 15,-10-4-20-15,0-13-7 16,0-14-10-16,0-14-8 15,0-10-62-15,3-5-113 16,9-37-120-16,6-14-24 16,4-19 115-16,7-11 87 0,0-6-12 15,-4-2 47-15,-3 4 100 16,-6 11 69-16,-6 12 83 16,2 9-58-16,-12-3-94 15,0 16-40-15,-4 8-1751 0</inkml:trace>
  <inkml:trace contextRef="#ctx0" brushRef="#br0" timeOffset="162">1404 397 2716 0,'0'0'269'0,"0"0"-266"16,0 0-3-16,299-236-70 15,-150 150-154-15,-14 11-928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2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700 810 1446 0,'0'0'268'0,"0"0"-141"0,0 0-1 15,0 0 89-15,0 0-13 16,-208-161-50-16,124 161-27 16,-4 0-73-16,-2 26-6 15,6 33 23-15,14 20-4 16,23 17 21-16,25 12-44 16,22 1-27-16,0-6 8 15,37-14-22-15,36-19-1 16,21-27-29-16,27-28-27 15,21-15-98-15,54-56-156 16,-35-9-273-16,-30-4-1245 0</inkml:trace>
  <inkml:trace contextRef="#ctx0" brushRef="#br0" timeOffset="337">1294 755 705 0,'0'0'1501'16,"0"0"-1166"-16,0 0-189 16,0 0 47-16,-222 84-27 15,178-19-72-15,11 12-28 16,19 2-53-16,14-2-12 16,0-6-1-16,29-20-13 15,22-19-44-15,8-17-90 16,2-15-4-16,-6-15 6 0,-4-30-17 15,-12-10 67 1,-12-10 56-16,-10 2 38 0,-5 3 1 16,-9 17 7-1,-3 18 75-15,0 18 58 0,0 7-27 16,0 13-56-16,0 29-41 16,4 11-16-16,21 6-22 15,38 7-187-15,-6-13-159 16,-1-17-469-16</inkml:trace>
  <inkml:trace contextRef="#ctx0" brushRef="#br0" timeOffset="992">2231 687 2094 0,'0'0'541'16,"0"0"-395"-16,0 0 71 15,-215 37-12-15,146 8-108 16,-1 15-37-16,20 11-59 16,12 1 7-16,25 0-6 15,13-4 4-15,0-6-6 16,35-7 0-16,13-7-32 16,8-16 3-16,4-10-24 15,6-18-14-15,4-4-1 16,-1-4-23-16,-3-31-45 15,3-15 54-15,4-16-20 0,10-16 40 16,8-16 20 0,13-17 29-16,-3-15 11 0,-3-10 2 15,-13 0 6-15,-28 5-6 16,-16 18 1-16,-31 26 39 16,-10 18 57-16,0 30 57 15,-39 27 27-15,-8 16-31 16,-13 9-44-16,-5 46-60 15,0 24-11-15,3 27 20 16,8 15-26-16,10 11 10 16,18 5 16-16,8 1-34 15,14-11 8-15,4-5-29 16,0-15 0-16,0-16-2 0,4-19 2 16,9-20 0-1,-1-19-10-15,-2-20-32 0,5-13 27 16,7 0-18-16,7-40 19 15,15-13 13-15,10-12-3 16,9 0 3-16,6 9-4 16,4 14 5-16,-4 23 9 15,0 19-9-15,-9 0 0 16,-10 41 0-16,-17 11 13 16,-11 9 25-16,-11-3-22 15,-7-6-14-15,-4-11 13 16,0-12-15-16,0-13-44 0,0-16-20 15,-15 0-120 1,-4-21-582-16</inkml:trace>
  <inkml:trace contextRef="#ctx0" brushRef="#br0" timeOffset="1182">1367 412 2911 0,'0'0'350'15,"0"0"-350"-15,0 0-24 16,318-124 6-16,-151 69-247 16,-6 1-697-16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5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1436 1711 0,'0'0'259'15,"0"0"-198"-15,0 0 40 16,248-84 102-16,-92-2-107 16,1-10-17-16,11-18-63 15,-4-13-14-15,-41-3-4 16,-6-10 2-16,-39-5 0 16,-34 11 1-16,-34 12 25 15,-10 21 67-15,-22 19-9 16,-22 29 23-16,-10 31 44 0,-6 22-10 15,0 48-83-15,-10 75-26 16,-6 53 10-16,17 5 19 16,12-11-46-16,18-19-8 15,14-33 31-15,1 17-32 16,2 2-6-16,5-12-1 16,4-23 1-16,-2-25-9 15,-2-30 9-15,7-17-19 16,0-25 13-16,0-5 4 15,0-17 1-15,12-34-33 16,27-18 8-16,13-8 25 16,16-13-32-16,13 7-18 0,7 5 37 15,-5 16-10-15,-10 26 12 16,-11 16 2-16,-18 20 10 16,-22 0 19-16,-22 30-18 15,0 13 43-15,-44 7-5 16,-15 2-30-16,-5-11 8 15,1-7-16-15,9-10-1 16,10-16 9-16,10-3-9 16,12-5 0-16,16 0-2 15,6 0-11-15,0 0-10 16,0 5-37-16,25 18 50 16,4 9-2-16,5 6 10 15,1 6 2-15,6 0-1 0,-1-2-2 16,4-2-9-16,4-12-16 15,6-14-45-15,0-9 65 16,2-5-10-16,1-19-9 16,2-35-18-16,2-15 8 15,5-20 36-15,0-19-43 16,4-13 3-16,-5-14 40 16,-7-6-41-16,-11 1 35 15,-13 10-1-15,-12 23 8 16,-15 22 65-16,-7 29 19 15,0 26 15-15,-29 21 62 16,-11 9-90-16,-4 32-40 16,-4 34-4-16,1 27-27 15,-4 17 34-15,7 18-34 16,4 10 9-16,7 0 2 0,8 0-11 16,13-13 2-16,9-11-2 15,3-18 0-15,0-15-1 16,0-22 1-16,0-21-46 15,12-19-7-15,1-19-47 16,9 0 55-16,4-37 43 16,11-18-19-16,10-12 20 15,7-8-26-15,16 6 0 16,11 10 20-16,5 19 4 16,2 21 3-16,-3 19 13 15,-16 7 60-15,-15 36 20 16,-18 8-64-16,-18 7-4 0,-14-4-16 15,-4-5-9-15,0-8-33 16,0-12-193-16,0-18-333 16,0-6-456-16</inkml:trace>
  <inkml:trace contextRef="#ctx0" brushRef="#br0" timeOffset="376">2990 1151 1733 0,'0'0'931'0,"0"0"-707"15,0 0-103-15,0 0 71 0,-223 0-41 16,157 43-58-16,1 15-60 16,13 14-17-16,13 5 28 15,20-3-44-15,19-3 0 16,0-13-9-16,38-15-54 15,12-21-12-15,11-15-55 16,2-7-56-16,-1-28 33 16,-7-23 16-16,-8-11 43 15,-10-2 70-15,-12-1 24 16,-11 20 60-16,-6 15 108 16,-8 23 54-16,0 7-75 15,0 17-86-15,0 31-15 16,0 3-7-16,0 8-30 15,7-1-1-15,19-7-8 16,14-11-105-16,43-15-215 0,-2-15-285 16,-8-10-361-16</inkml:trace>
  <inkml:trace contextRef="#ctx0" brushRef="#br0" timeOffset="617">3883 1214 2244 0,'0'0'532'0,"0"0"-464"16,0 0 162-16,-278 88 16 15,187-26-71-15,12 7-35 16,16 4-58-16,19-1-29 16,26 3-8-16,18-7-36 0,5-5 13 15,49-10-22-15,25-17-34 16,28-20 14-16,6-16-49 15,4 0-82-15,6-45-195 16,-35-6-522-16,-30 3-1308 0</inkml:trace>
  <inkml:trace contextRef="#ctx0" brushRef="#br0" timeOffset="799">3098 446 3015 0,'0'0'341'0,"0"0"-326"15,191-58-14-15,-35 8 14 16,77-30-15-16,-32 12-245 16,-30 5-956-16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7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0 568 1825 0,'0'0'348'0,"0"0"-264"15,0 0-26-15,22-196 120 16,25 127 0-16,19-3-50 16,14 5-57-16,11-1 11 15,7 19 5-15,5 21-8 16,-5 23 15-16,-10 5-38 15,-11 50 9-15,-20 26 37 0,-5 8-40 16,-4 5-8-16,-1-12-11 16,14-26-32-16,20-28 22 15,14-23-33-15,25-32-13 16,51-106-65-16,-26 8-483 16,-31-7-2182-16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336 661 1905 0,'0'0'512'0,"0"0"-397"15,0 0-63-15,0 0 174 16,120 236-4-16,-35-99-38 16,13 22-93-16,10 2-34 15,-1-31 19-15,13 5-47 16,0-19 1-16,-7-18-7 15,-15-13-22-15,-20-12-2 16,-20-15-54-16,-18-9-104 0,-15-5-93 16,-11-19-324-1,-9-12-124-15</inkml:trace>
  <inkml:trace contextRef="#ctx0" brushRef="#br0" timeOffset="252">1637 786 2116 0,'0'0'477'16,"0"0"-308"-16,0 0-113 16,-174 194 85-16,57-46 50 15,-37 50-83-15,-36 37-58 16,16-18-19-16,29-44-18 0,45-55 16 15,27-36-29-15,-3 5-9 16,3-1-3-16,4-4-66 16,22-22-136-16,18-24-316 15,14-26-332-15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8.6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240 368 935 0,'0'0'1051'0,"0"0"-750"16,0 0-164-16,0 0-26 15,-76 355 72-15,49-89-5 16,-5 16-105-16,0-23-46 16,1-68 0-16,15-67 3 15,4-39 7-15,5-27-14 16,4-8-22-16,-1-10 18 15,4-21-18-15,0-19-1 0,0-19 36 16,0-53-34-16,14-28 11 16,11-26-13-16,0-42 0 15,1-45 9-15,-4-40-9 16,-7 17-1-16,-5 52 0 16,-1 65 1-16,-3 61 6 15,10 12-6-15,2 19 0 16,11 24 19-16,6 13-9 15,13 62 37-15,14 59 20 16,-4 4-42-16,1 19 20 16,-1 7-30-16,-3-28-14 15,11 4 31-15,-5-19-31 16,2-17 7-16,-12-19-8 0,-7-20 0 16,-16-21 6-1,-9-20-6-15,-9-21 0 0,-1 0 20 16,-6-49-8-16,4-35-3 15,1-61-9-15,2-75 1 16,0-69 11-16,-1-29-12 16,1 23 0-16,2 76 14 15,-5 93-13-15,-1 61-1 16,3 44 0-16,4 21-48 16,9 4-114-16,48 78-189 15,-4-3-360-15,0 3-1405 0</inkml:trace>
  <inkml:trace contextRef="#ctx0" brushRef="#br0" timeOffset="390">2341 149 2080 0,'0'0'332'0,"-169"173"-247"16,30 67 1-16,-10 115 213 15,29 48-77-15,51-6-64 16,69-54-33-16,29-73-56 16,52-62-31-16,17-61-38 15,69-29-23-15,73-45-82 16,-20-21-440-16,-1-15-1009 0</inkml:trace>
  <inkml:trace contextRef="#ctx0" brushRef="#br0" timeOffset="1877">3860 2587 1974 0,'0'0'309'16,"0"0"-236"-16,0 0-22 0,0 0 104 15,0 0-27-15,0 0-85 16,0 0-23-16,69-33 11 16,-17-23-30-16,9-18 4 15,9-26-5-15,6-17 0 16,5-42-6-16,-2-41 6 15,-6-36 0-15,-17-5 9 16,-20 49-9-16,-21 55 1 16,-12 67 38-16,1 31 19 15,-4 8 81-15,0 17-21 0,0 9-40 16,0 5-9-16,0 50-51 16,-11 29-7-16,0 19 4 15,7 12-14-15,4 6 22 16,0-5-23-16,4-5 0 15,21-11-7-15,12-15 7 16,7-15-1-16,3-24 0 16,8-23-35-16,0-18 18 15,-1-11-24-15,4-44-15 16,-2-21 30-16,1-22-12 16,-1-20 27-16,-2-14 12 15,-3-10 0-15,-7 12 1 16,-12 20 7-16,-10 31 29 0,-13 36 65 15,-9 39-18 1,0 8-38-16,-16 61-17 0,-9 27-14 16,3 17 37-16,7 5-50 15,11-9-2-15,4-9 15 16,0-19-15-16,19-14-6 16,10-14-46-16,18-16-96 15,-10-14-309-15,-8-8-523 0</inkml:trace>
  <inkml:trace contextRef="#ctx0" brushRef="#br0" timeOffset="2772">5928 2048 1707 0,'0'0'575'15,"0"0"-481"-15,0 0 53 16,0 0 129-16,0 0-25 15,0 0-101-15,98 253-48 16,-54-147-11-16,0 4-22 16,7 2-11-16,0 2 13 15,-1-8-64-15,-2-7 16 16,-8-14-22-16,-8-13-1 16,-10-20 6-16,-10-13-6 0,-5-12-93 15,0-14-27-15,5-13-151 16,-2-3-323-16,-2-24-386 0</inkml:trace>
  <inkml:trace contextRef="#ctx0" brushRef="#br0" timeOffset="2998">6534 2416 1993 0,'0'0'494'0,"0"0"-333"15,0 0 118-15,0 0-20 16,-154 217-141-16,91-129-55 0,-6 2-5 16,-11 1-34-16,1-6-7 15,1-6-17-15,2-14 0 16,10-12-23-16,12-22-99 16,10-26-199-16,18-5-443 15,8-7-1204-15</inkml:trace>
  <inkml:trace contextRef="#ctx0" brushRef="#br0" timeOffset="3252">5723 2067 2039 0,'0'0'613'0,"0"0"-549"16,0 0 98-16,0 0 98 15,0 0-88-15,205 24-51 16,-97-24-77-16,24 0-13 16,22 0-31-16,80-36-28 15,-42 3-314-15,-24-1-1490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8.2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1627 0,'0'0'472'0,"0"0"-355"0,0 0 82 15,0 0 39-15,0 0-33 16,0 0-65-16,0 23-55 16,0-23 2-16,0 0-12 15,0 0-18-15,0 0 13 16,7 0-41-16,11 0 8 16,11 0 31-16,8 0-32 15,7 0 0-15,7 0 1 16,7 0-23-16,14 0 35 15,10 0-34-15,9 3-15 16,10 6 29-16,13 1-28 16,9-6 14-16,6-4 7 0,1 0-21 15,-2 0 31 1,-7 0-32-16,-17 0 6 16,-12 0 29-16,-23 0-23 0,-13 0-3 15,-24 0 1-15,-13 0-10 16,-13 3 26-16,-6-1-26 15,0 3 0-15,0-2 0 16,-28 7 0-16,-38 3-103 16,6-3-164-16,0-2-883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0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581 1143 1610 0,'0'0'330'0,"0"0"-241"0,0 0-3 16,0 0 141-16,0 0-93 16,-19 189-32-16,19-144-73 15,0-4-16-15,0-9 21 16,0-5-34-16,13-13-15 16,30-14-105-16,-4-6-225 15,-4-20-650-15</inkml:trace>
  <inkml:trace contextRef="#ctx0" brushRef="#br0" timeOffset="164">627 827 2043 0,'0'0'361'0,"0"0"-208"0,0 0-118 16,0 0 9-16,0 0-44 15,0 0-128-15,0 0-444 0</inkml:trace>
  <inkml:trace contextRef="#ctx0" brushRef="#br0" timeOffset="385">978 1360 1768 0,'0'0'610'16,"0"0"-521"-16,0 0-22 15,-20 152 111-15,20-102-7 16,0 0-100-16,0-9-60 16,0-9-11-16,49-29-72 15,-4-3-205-15,-2 0-425 0</inkml:trace>
  <inkml:trace contextRef="#ctx0" brushRef="#br0" timeOffset="547">1020 999 2174 0,'0'0'334'0,"0"0"-215"16,0 0-92-16,0 0-27 15,0 0-12-15,0 0-256 16,0 0-812-16</inkml:trace>
  <inkml:trace contextRef="#ctx0" brushRef="#br0" timeOffset="783">1357 813 2286 0,'0'0'372'16,"0"0"-275"-16,0 0 61 15,0 0 17-15,174 195-85 0,-118-122-41 16,-8 7-8-16,-8 7-40 16,-17 6 5-16,-20 8-6 15,-3-2-59-15,-26-2-90 16,-53 15-97-16,7-27-231 15,-7-22-228-15</inkml:trace>
  <inkml:trace contextRef="#ctx0" brushRef="#br0" timeOffset="1029">258 637 2322 0,'0'0'242'0,"0"0"-119"16,-178 232-86-16,127-62 105 16,37 49 33-16,14 14-105 15,65-12-24-15,23-50-46 16,28-30-118-16,-22-47-234 15,-12-35-596-15</inkml:trace>
  <inkml:trace contextRef="#ctx0" brushRef="#br0" timeOffset="1779">3499 786 1669 0,'0'0'402'0,"0"0"-164"16,0 0-132-16,0 0 1 15,0 0 41-15,-201 46-84 16,162 10-34-16,4 20 28 16,12 41-19-16,15 40 19 15,8 38-7-15,11 7-39 16,18-35 21-16,-3-40-33 0,-13-40 0 15,-6-14 5-15,0 7-5 16,-7 9 0-16,0-2 2 16,-14-10-2-16,-19-19 44 15,-5-13-20-15,-4-18 2 16,-9-12 37-16,0-15-45 16,-5 0-5-16,4-6-10 15,2-20 3-15,10-5-12 16,37-22-82-16,3 9-181 15,3 3-384-15</inkml:trace>
  <inkml:trace contextRef="#ctx0" brushRef="#br0" timeOffset="2139">4295 1429 1824 0,'0'0'316'0,"0"0"-133"16,0 0-52-16,0 0 67 15,0 0 60-15,0 0-128 16,0 0-61-16,-184-147-27 0,153 177-26 15,9 28 2-15,6 24-4 16,6 22-13-16,7 11 30 16,3 8-30-16,0-2-1 15,3-3 3-15,10-10-3 16,0-10 0-16,-3-16 0 16,-4-13-8-16,-3-16-26 15,-3-17-198-15,0-17-249 16,0-13-158-16</inkml:trace>
  <inkml:trace contextRef="#ctx0" brushRef="#br0" timeOffset="2307">3725 1880 1761 0,'0'0'384'0,"0"0"-239"16,0 0-35-16,238-17-24 15,-133 1-86-15,52-16-27 16,-25 2-309-16,-21 1-1663 0</inkml:trace>
  <inkml:trace contextRef="#ctx0" brushRef="#br0" timeOffset="2556">4879 1052 2109 0,'0'0'497'0,"0"0"-429"15,0 0 72-15,-147 182 92 16,92-73-81-16,2 15-37 16,11 6-65-16,10 2-10 15,15-3-15-15,17-10-24 16,0-15 18-16,17-19-18 15,28-18-100-15,37-25-174 16,-7-22-413-16,-8-17-868 0</inkml:trace>
  <inkml:trace contextRef="#ctx0" brushRef="#br0" timeOffset="2779">5040 1606 626 0,'0'0'1814'0,"0"0"-1576"16,0 0-167-16,0 0 147 15,96 150-55-15,-44-94-68 16,10-4-16-16,3-4-58 16,0-7-6-16,-5-8-15 15,-7-8-27-15,-8-8-115 16,-13-17-384-16,-9 0-155 15,-12 0-1187-15</inkml:trace>
  <inkml:trace contextRef="#ctx0" brushRef="#br0" timeOffset="2965">5499 1556 1876 0,'0'0'590'0,"0"0"-479"16,0 0 73-16,0 0 67 15,-122 191-90-15,83-120-104 16,-4-3-18-16,1-1-37 16,7-9-2-16,5-10-80 15,10-20-188-15,14-17-296 16,3-11-635-16</inkml:trace>
  <inkml:trace contextRef="#ctx0" brushRef="#br0" timeOffset="3215">5698 1031 2221 0,'0'0'355'15,"0"0"-199"-15,0 0 124 16,0 0-57-16,232 188-89 15,-162-104-36-15,-8 7-46 16,-7 6-43-16,-16 6 25 0,-19 6-34 16,-20 6-64-1,-23 44-119-15,-33-26-376 0,-9-21-393 0</inkml:trace>
  <inkml:trace contextRef="#ctx0" brushRef="#br0" timeOffset="4042">2258 3277 1603 0,'0'0'386'16,"0"0"-142"-16,0 0-71 0,0 0-6 16,0 0-21-16,0 0-46 15,0 0-57-15,82-9-10 16,-27 6-33-16,40 3-43 15,-10 0-223-15,-13 0-719 0</inkml:trace>
  <inkml:trace contextRef="#ctx0" brushRef="#br0" timeOffset="4542">3315 3141 1748 0,'0'0'398'16,"0"0"-309"-16,0 0 13 16,0 0 120-16,0 0-108 15,-196 101-74-15,143-75-7 16,10-9 13-16,4-2 47 15,13-11-68-15,9-4-9 16,8 0 29-16,6-19-45 16,3-13-19-16,0-5-9 15,9-7-27-15,17 4 44 0,11-2-28 16,-1 11 11-16,4 3 27 16,-9 18-6-16,3 6 6 15,-5 4-1-15,1 24 2 16,-4 17 41-16,3 12-14 15,1 0 2-15,2 1 6 16,8-7-23-16,-1-9-3 16,7-12-3-16,-4-14 2 15,-2-12 16-15,-7 0-15 16,-10-24 13-16,-8-17 29 16,-7-6 7-16,-8-9 7 15,0 0-28-15,-20 1-7 16,-14 3-1-16,-1 8-29 0,-7 12-73 15,9 11-301 1,4 7-2056-16</inkml:trace>
  <inkml:trace contextRef="#ctx0" brushRef="#br0" timeOffset="5361">3351 0 1579 0,'0'0'287'0,"0"0"-178"16,0 0-51-16,0 0 164 15,0 0-56-15,-200 134-77 16,141-88-34-16,4-6-19 15,-1-1 43-15,1-6-22 16,8-7-11-16,5-11 5 16,10-7-3-16,6-8 10 15,6 0 2-15,3-2-24 16,7-19 10-16,7-5-46 0,3-4 0 16,0 1 8-1,3-3-8-15,24 2-1 0,5 0-10 16,8 6 11-16,-1 4 0 15,4 9 0-15,-1 5-10 16,1 6 8-16,-4 0-13 16,4 23 7-16,-4 10 2 15,7 2 6-15,-1 5 6 16,4 6-6-16,1-5 0 16,2-6-6-16,1-10 11 15,-5-8-5-15,-5-12 6 16,-7-5-5-16,-7-5 7 0,-12-24-8 15,-14-11 0 1,-3-4 9-16,-9-7-9 0,-28 5 21 16,-16 2-2-16,-2 11-4 15,-4 9 7-15,11 16-22 16,28 8-31-16,12 15-182 16,8 8-639-16</inkml:trace>
  <inkml:trace contextRef="#ctx0" brushRef="#br0" timeOffset="6224">6834 1582 1650 0,'0'0'329'0,"0"0"-147"15,0 0 6-15,0 0 18 16,0 0-43-16,0 0-68 0,0 0-32 15,-160-32 6-15,121 70-47 16,-4 12 16-16,4 12-13 16,10 6-17-16,6-1 2 15,16-4-10-15,7-10-2 16,0-10 2-16,19-7-93 16,15-15 22-16,5-15 18 15,4-6-38-15,-1-12 9 16,4-32-10-16,-4-12 6 15,-2-18 56-15,-8-12-19 16,-9-8 18-16,-4-11 25 16,-8-8 6-16,-5 1 51 0,-6 6 13 15,0 12 25-15,0 20 16 16,0 24-14-16,0 29 4 16,0 21 14-16,0 15-67 15,0 50 16-15,0 29 5 16,0 23-4-16,0 18-8 15,0 0-35-15,0-5 11 16,0-16-27-16,11-14 1 16,1-18 11-16,8-17-12 15,5-23-135-15,22-34-148 16,-9-8-380-16,-4 0-507 0</inkml:trace>
  <inkml:trace contextRef="#ctx0" brushRef="#br0" timeOffset="6436">7201 1618 1850 0,'0'0'555'0,"0"0"-418"16,0 0 87-16,0 0 7 16,0 0-87-16,151 184-33 15,-106-136-66-15,5-4-35 16,-1-6 15-16,-7-5-25 15,-5-5 0-15,-8-5-87 16,-6-6-191-16,-10-2-103 16,-7-8-376-16</inkml:trace>
  <inkml:trace contextRef="#ctx0" brushRef="#br0" timeOffset="6643">7627 1536 1729 0,'0'0'676'0,"0"0"-516"16,0 0-96-16,0 0 166 15,0 0-18-15,0 0-90 16,-82 191-68-16,42-118-20 16,-9 7 17-16,4-1-51 0,5-8-35 15,21-6-97 1,10-19-193-16,9-15-495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9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63 363 725 0,'0'0'1281'16,"0"0"-973"-16,0 0-77 15,0 0-22-15,0 0-17 0,0 0-57 16,-63-22-66-16,63 22-57 15,41 0 15-15,10 0 3 16,18 3-6-16,4 4 10 16,3 0-34-16,2-4 1 15,-6-3-2-15,-6 2-5 16,-11-2-74-16,-15 0-189 16,-14 0-369-16,-20 0-692 0</inkml:trace>
  <inkml:trace contextRef="#ctx0" brushRef="#br0" timeOffset="234">44 893 2136 0,'0'0'370'0,"0"0"-200"16,0 0-100-16,0 0 63 16,0 0 18-16,0 0-66 15,0 0-67-15,307-27-18 16,-187 7-223-16,-14 7-688 0</inkml:trace>
  <inkml:trace contextRef="#ctx0" brushRef="#br0" timeOffset="1607">1678 1357 1527 0,'0'0'287'0,"0"0"-152"0,0 0-21 16,0 0 89 0,0 0 5-16,0 0-60 0,0 0-95 15,-30 72-30-15,30-72 28 16,0 0-33-16,27-22-7 16,8-19-1-16,9-13-9 15,7-15 5-15,8-13-6 16,-1-13 0-16,1-16-10 15,2-19 5-15,-2-3-9 16,-8-12 8-16,-7 7 6 16,-12 10 0-16,-7 20 16 15,-6 27-14-15,-12 25 62 0,-2 26 42 16,-5 17 19 0,0 13-32-16,0 0-58 15,0 29 14-15,-12 18-37 0,-3 14-12 16,4 13 23-16,1 1-23 15,5-1 1-15,5-1-2 16,0 4 8-16,0-5-5 16,0-7-2-16,0-6 0 15,5-15-2-15,9-7 2 16,8-14 0-16,3-13-1 16,9-10 1-16,5 0-9 15,8-12 6-15,6-29-26 16,4-14 2-16,-3-10-15 0,2-8 14 15,-12-6 7 1,-5-2 21-16,-14-1-2 0,-6 6 11 16,-7 15 18-16,-9 9 33 15,-3 24-12-15,0 12 33 16,0 16-21-16,0 0-30 16,0 30 6-16,-8 24-35 15,-2 16 5-15,-1 12-6 16,3-3 6-16,8 0-6 15,0-11 0-15,0-5 0 16,0-9 9-16,19-10-9 16,-1-11-11-16,8-10-20 15,2-14-92-15,32-9-103 16,-10-9-411-16,-2-14-569 0</inkml:trace>
  <inkml:trace contextRef="#ctx0" brushRef="#br0" timeOffset="1820">4098 718 2412 0,'0'0'530'0,"0"0"-373"16,0 0 38-16,29 167-33 15,-29-90-45-15,0 14-104 16,-95 68-13-16,1-14-207 0,-11-5-706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1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 2206 0,'0'0'356'15,"0"0"-270"-15,0 0-28 16,0 0 139-16,208 0-111 15,-135 0-76-15,8 0-10 16,24 0-116-16,-24 0-198 16,-20 6-527-16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86 2408 0,'0'0'474'15,"0"0"-406"-15,0 0-45 16,0 0 23-16,245 0-7 16,-84-34-39-16,-22 8-268 15,-9 0-986-15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2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292 206 2032 0,'0'0'508'0,"0"0"-361"16,0 0 47-16,0 0 26 16,0 0-70-16,0 0-107 15,4-37-19-15,30 16-8 16,13 2-14-16,10 10 7 15,9-1-9-15,7 10 0 16,5 0 9-16,-5 24-9 16,-12 21-1-16,-9 4 0 15,-20 16 1-15,-17 7 6 0,-15 10-6 16,0-3-6-16,-44 3-5 16,-11-7 11-16,-10-10-12 15,-9-14 11-15,1-13 2 16,-3-17-1-16,3-18 0 15,1-3 0-15,2-19 4 16,1-28-4-16,6-15 0 16,6-16-2-16,9-4 2 15,18-4 2-15,20 7-2 16,10 11-6-16,7 9 0 16,37 8 6-16,15 7-5 15,13 6 4-15,11-6 2 16,12 7 8-16,5 4-9 15,1 14 0-15,-3 13 12 16,-3 6 7-16,-7 2-4 0,-12 25-4 16,-3 4-10-16,-7-3 22 15,0-5-23-15,-9-9 0 16,-1-9-1-16,-8-5-15 16,-1 0-48-16,15-39-115 15,-11-6-412-15,-12-1-529 0</inkml:trace>
  <inkml:trace contextRef="#ctx0" brushRef="#br0" timeOffset="425">1478 1320 1744 0,'0'0'498'0,"0"0"-347"15,0 0 53-15,0 0 43 0,0 0-105 16,0 0-28 0,0 0 3-16,152 205-30 0,-108-118-20 15,0 2-22-15,0-3-27 16,-3-14 28-16,-6-6-31 16,-1-13-13-16,-5-11 7 15,-7-12-9-15,-7-9-23 16,-5-4-62-16,-3-10-86 15,-7-7-125-15,0 0-212 16,0-24-144-16,0-4-1052 0</inkml:trace>
  <inkml:trace contextRef="#ctx0" brushRef="#br0" timeOffset="639">2134 1369 1600 0,'0'0'592'0,"0"0"-387"16,0 0 26-16,0 0 38 16,-88 207-48-16,44-134-117 15,-6 6-55-15,-11 7 8 16,-5-2-47-16,-4 1-2 16,4-13-8-16,4-9-64 15,14-20-50-15,1-37-182 16,18-6-439-16,7-3-1282 0</inkml:trace>
  <inkml:trace contextRef="#ctx0" brushRef="#br0" timeOffset="888">1121 1193 2083 0,'0'0'482'16,"0"0"-343"-16,0 0-14 16,0 0 65-16,0 0-40 15,0 0-75-15,0 0-32 16,240-69-17-16,-130 69-17 16,17 0-3-16,12 0-12 0,-1 0-12 15,42-3-129-15,-43-4-401 16,-21-6-471-16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7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1104 0,'0'0'851'16,"0"0"-600"-16,0 0-82 15,0 0 72-15,0 0-1 16,0 0-143-16,0 0-18 16,107 106 0-16,-16 24-2 15,29 58 25-15,26 70-32 16,3 34 2-16,-24-7-8 16,-27-2-14-16,-29-17 10 15,-18-4-53-15,-26-5-7 16,-21-58 37-16,-4-41-37 0,-29-48-36 15,-76 23-69 1,9-18-106-16,-6-17-437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5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594 541 1557 0,'0'0'331'0,"0"0"-202"0,0 0 37 16,0 0 56-16,0 0-51 15,0 0-74-15,0 0-53 16,157-128-5-16,-100 128 28 15,6 30-29-15,-6 19 5 16,-4 7 2-16,-11 12-17 16,-11 11 11-16,-21 3-22 15,-10 4-4-15,0-4 12 16,-26-4-18-16,-21-9-6 16,-11-10-1-16,-4-9 1 15,-7-18 11-15,3-12 0 16,3-14-6-16,9-6 56 0,7-6-29 15,6-36-15-15,9-21-5 16,10-16-11-16,12-15-4 16,5-18 1-16,5 0 1 15,0 4-9-15,15 13 9 16,17 16 0-16,9 20 0 16,9 15 0-16,6 16 5 15,5 11-5-15,5 11 0 16,7 6 6-16,4 0-6 15,3 6 9-15,-1 13-9 16,6 2 1-16,6-6 17 16,7-4-18-16,4-11 0 15,11 0 23-15,1-23-23 0,-4-20 0 16,-16-6-17-16,-14-6-58 16,-24 4-13-16,-24 6-98 15,-29-9-66-15,-3 16-230 16,0 9-489-16</inkml:trace>
  <inkml:trace contextRef="#ctx0" brushRef="#br0" timeOffset="637">32 1703 1575 0,'0'0'381'0,"0"0"-241"16,0 0 54-16,0 0 103 16,0 0-119-16,0 0-38 15,0 0-80-15,0 16-9 16,25-16 13-16,13 7-4 16,12-5-20-16,13 13 14 15,13-11-15-15,15 6 42 16,14 4-48-16,19-4 10 15,19 0 1-15,13-7-25 0,39-3 13 16,-14 0-15 0,1 0-16-16,4 0 6 0,-37-9-7 15,12-5 0-15,-14 0-1 16,-17 4 8-16,-17-4 5 16,-18 3-12-16,-26 4-27 15,-28 7-15-15,-24 0-105 16,-17 0-118-16,-29 20-444 15,-6-3-1432-15</inkml:trace>
  <inkml:trace contextRef="#ctx0" brushRef="#br0" timeOffset="1608">0 2480 608 0,'0'0'1092'0,"0"0"-823"16,0 0-143-16,0 0 63 15,0 0 121-15,47 204-87 16,-11-86-75-16,1 3-73 15,-5 3 7-15,2-2-7 16,-9-8-22-16,1-18 25 0,-4-17-61 16,-5-21-17-1,-6-18 23-15,0-12-22 0,-6-24 4 16,-5-4 3-16,3 0 4 16,0-32 18-16,4-22-30 15,5-25 0-15,2-17-1 16,4-20-17-16,4-8 2 15,4-10-5-15,6-5-3 16,5-9 22-16,3 18-23 16,11 15 15-16,12 20 8 15,6 29-14-15,7 22 16 16,12 24-2-16,10 20 2 16,7 0-6-16,12 6 6 15,11 16 0-15,11 8 18 16,10 0-10-16,12-11 21 0,-4-3-23 15,-2-9-4-15,-16-7 14 16,-15 0-14-16,-25 0 2 16,-26 0-4-16,-22-13 1 15,-19 3-4-15,-17 3 3 16,-15 0-37-16,0 2 4 16,-37 0-217-16,-10 3-327 15,-1-1-382-15</inkml:trace>
  <inkml:trace contextRef="#ctx0" brushRef="#br0" timeOffset="2132">1231 2802 1855 0,'0'0'370'16,"0"0"-276"-16,0 0 12 16,0 0 146-16,0 0-38 15,0 0-115-15,34 203-12 0,-31-144-26 16,-3 1-16-16,4-11-9 15,-1-11-25-15,-3-8 11 16,0-10-22-16,0-12 0 16,0-8 27-16,0 0-9 15,0-8 12-15,4-28-30 16,11-16 9-16,10-14-11 16,12-6 2-16,14-14-8 15,15 11-1-15,10 10-2 16,4 15 10-16,1 28 0 15,-12 22 1-15,-8 11 9 16,-14 50 19-16,-13 13-2 16,-12 21 31-16,-15 11-32 0,-4-1 11 15,-3-11-1 1,4-14-26-16,4-15 22 0,-1-19-31 16,12-23-1-16,3-15-15 15,6-8-7-15,48-47-56 16,-3-25-192-16,-4-1-632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0.0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620 333 1490 0,'0'0'290'15,"0"0"-153"-15,0 0 80 16,0 0 44-16,0 0-31 0,0 0-87 16,0 13-32-16,0-7 1 15,0 8-24-15,0 15-22 16,0 24-11-16,0 31-7 15,0 31 20-15,0 23-34 16,0 14-18-16,0-1 23 16,-5-13-25-16,5-20-8 15,-3-20-5-15,3-16-1 16,0-20 0-16,0-23-72 16,0-39-116-16,0 0-355 15,3-17-365-15</inkml:trace>
  <inkml:trace contextRef="#ctx0" brushRef="#br0" timeOffset="423">0 409 1822 0,'0'0'583'16,"0"0"-461"-16,0 0 55 15,0 0 11-15,0 0-59 16,0 0-31-16,76-173-39 16,-17 119-5-16,7 3-15 15,13 2-2-15,13 11 12 0,6 12-32 16,5 13 7 0,9 13-5-16,1 13 1 0,0 39 20 15,-6 30-10-15,-13 20-13 16,-11 22 11-16,-20 16-27 15,-16 7 8-15,-21-7-3 16,-20-2 0-16,-6-12 3 16,-10-16-8-16,-34-11-1 15,-18-9 18-15,-14-13-12 16,-16-8-5-16,-2-10 14 16,-5-9-14-16,1-18 21 15,7-9-22-15,6-19-20 16,13-4-31-16,9-27-89 15,21-62-224-15,11 5-451 16,18 5-436-16</inkml:trace>
  <inkml:trace contextRef="#ctx0" brushRef="#br0" timeOffset="604">113 1029 1980 0,'0'0'480'0,"0"0"-410"16,0 0 51-16,0 0 47 16,0 0-12-16,201 12-58 15,-89-12-98-15,77-6-21 16,-28-25-210-16,-14 0-565 0</inkml:trace>
  <inkml:trace contextRef="#ctx0" brushRef="#br0" timeOffset="1435">1324 1199 1237 0,'0'0'1129'0,"0"0"-1096"15,0 0-14-15,0 0-19 16,0 0 73-16,247-23-23 0,-152-29-19 16,8-20-30-16,-2-14 14 15,-6-16-7-15,-11-6-1 16,-19-6 5-16,-21 4-5 16,-22 6-7-16,-22 12 36 15,-4 13 18-15,-31 17 38 16,-6 17 43-16,-3 21 2 15,-3 21 19-15,3 3-73 16,-3 46-43-16,-4 59-30 16,-3 59-10-16,1 56 23 15,21-10-23-15,13-37 7 16,19-59 5-16,0-41-11 0,19-1 5 16,22-4-6-1,9-10-7-15,8-30-11 0,4-23-24 16,1-5-4-16,-5-47 25 15,-4-18 1-15,-2-14-12 16,-10-6 31-16,-8 2-4 16,-8 15 5-16,-8 18 0 15,-8 27 14-15,-1 23 29 16,-6 17-11-16,4 45-19 16,0 20 12-16,8 11-19 15,7 2 3-15,10-7-9 16,12-16-10-16,10-18 8 15,5-26-10-15,-5-18-28 16,-6-10 12-16,-8-17-4 16,-11-25 31-16,-10-14-12 0,-4-10 13 15,-5 1 19-15,-3 6-4 16,1 13 24-16,-4 16 4 16,-1 24 4-16,1 6 20 15,-1 33-37-15,12 47-10 16,7 50 26-16,15 59-40 15,14 57 21-15,7 11 26 16,-8-40 2-16,-9-57-2 16,-23-58-28-16,-11-17 2 15,-7 6 8-15,0-1-28 16,0-8 35-16,-22-23-19 16,-10-20-1-16,-8-22 29 15,-8-17-27-15,1 0-16 16,-7-56-8-16,-5-56-11 0,11-65-22 15,23-78-60-15,21-31-99 16,4 53-114-16,0 57-895 0</inkml:trace>
  <inkml:trace contextRef="#ctx0" brushRef="#br0" timeOffset="1625">2797 477 2628 0,'0'0'489'15,"0"0"-459"-15,0 0-3 0,0 0-27 16,269-152 0-16,-130 63-123 16,-26 17-557-16,-22 14-1316 0</inkml:trace>
  <inkml:trace contextRef="#ctx0" brushRef="#br0" timeOffset="2029">542 2272 1420 0,'0'0'1142'0,"0"0"-881"16,0 0-172-16,0 0 39 16,0 0 63-16,0 0-83 15,0 0-62-15,100 0 20 16,-20 0-27-16,21 3 11 15,53 9 10-15,46 0-8 16,-2-1 13-16,-12 6-4 16,-26-6-50-16,-33-4 8 15,19 2-10-15,11 1-8 0,-12-1 1 16,-13-1 4-16,-18-2 1 16,-23-1-7-16,-27 7-43 15,-20-6-38-15,-32 10-108 16,-12 2-342-16,0-9-687 0</inkml:trace>
  <inkml:trace contextRef="#ctx0" brushRef="#br0" timeOffset="2250">4101 1186 2732 0,'0'0'654'15,"0"0"-654"-15,0 0-201 16,0 0 101-16,0 0 34 16,0 0-618-16,0 0-1510 0</inkml:trace>
  <inkml:trace contextRef="#ctx0" brushRef="#br0" timeOffset="2381">4152 1652 2914 0,'0'0'554'16,"0"0"-446"-16,0 0-24 0,0 0-75 16,0 0-9-16,0 0-305 15,0-217-1999-15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1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 2335 0,'0'0'508'16,"0"0"-430"-16,0 0-56 16,0 0 68-16,0 0 73 15,202 3-76-15,-104-13-69 16,12 1-18-16,-2-2-28 16,12 2-187-16,-32 6-586 15,-29-1-1313-15</inkml:trace>
  <inkml:trace contextRef="#ctx0" brushRef="#br0" timeOffset="182">85 404 2597 0,'0'0'458'0,"0"0"-421"16,0 0-36-16,0 0 28 15,252 6-29-15,-81-15-6 16,-22-22-246-16,-14-1-927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3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316 201 1818 0,'0'0'570'16,"0"0"-463"-16,0 0-52 15,0 0 34-15,0 0 162 16,190 301-67-16,-84-133-76 15,-4-7-11-15,-7-16-61 16,-14-37-5-16,7 7 29 16,10 4-43-16,-19-21-7 0,-13-23-10 15,-18-15 6-15,-20-22-13 16,-12-15-67-16,-10-13-102 16,-6-10-76-16,0-33-79 15,0-19-387-15,-6-6-507 0</inkml:trace>
  <inkml:trace contextRef="#ctx0" brushRef="#br0" timeOffset="232">1348 415 1898 0,'0'0'398'0,"0"0"-251"0,0 0 61 16,0 0 100-1,-156 246-84-15,58-144-110 0,-30 10-36 16,-14 9-57-16,-7 3 36 16,7-3-57-16,17-9-3 15,27-16-14-15,32-21-90 16,27-19-82-16,30-24-291 16,9-11-253-16,0-16-1101 0</inkml:trace>
  <inkml:trace contextRef="#ctx0" brushRef="#br0" timeOffset="517">1565 1657 2102 0,'0'0'465'16,"0"0"-407"-16,0 0 142 15,0 0 84-15,111-186-87 16,-99 166-55-16,-9 7-75 16,1 13 14-16,-4 0 5 15,0 23-73-15,0 33-2 16,0 19 11-16,0 20-22 16,0 10 3-16,0 1-3 0,0-5-61 15,0-12-40 1,-14-17-110-16,-1-26-323 0,-4-26-599 0</inkml:trace>
  <inkml:trace contextRef="#ctx0" brushRef="#br0" timeOffset="907">0 77 2038 0,'0'0'330'0,"0"0"-180"16,0 0-1-16,0 0 99 15,0 0-25-15,0 0-123 16,0 0-50-16,149-14 8 16,-32-2-6-16,53 4 23 15,54 2-45-15,-9 3-16 16,-23 3 47-16,-28 1-37 16,-38 3-9-16,-3 0-13 15,-3-4-2-15,-32 4 0 0,-34 0-10 16,-20 0-106-16,-34 33-96 15,0-3-464-15,-15-2-1168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8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1880 1659 0,'0'0'282'0,"0"0"-219"16,0 0 107-16,0 0 129 16,0 0-96-16,0 0 20 15,0 0-76-15,78 20-14 16,-28-20-13-16,20 0-51 16,24 0 21-16,55 0-42 0,81-7-24 15,76-25 43-15,38-6-40 16,-6-4 6-16,-24 5-16 15,-45 9-4-15,-25 9 37 16,-53 5-50-16,-61 10 0 16,-45 4 7-16,-34 0-7 15,-11 0-27-15,-14 0-26 16,-20 0-92-16,-28 10 8 16,-35-2-228-16,-9-8-533 0</inkml:trace>
  <inkml:trace contextRef="#ctx0" brushRef="#br0" timeOffset="1024">580 48 189 0,'0'0'1370'0,"0"0"-1154"16,3 200 53-16,-3-51-3 15,0 44-57-15,0-8-4 16,0-21-72-16,-3-25-28 16,-4-38-21-16,4-1-26 15,3-8 2-15,0-30-51 16,6-25-8-16,23-22-2 16,15-15-21-16,7-5-129 0,11-82-203 15,-11 6-392 1,-14-1-1068-16</inkml:trace>
  <inkml:trace contextRef="#ctx0" brushRef="#br0" timeOffset="1462">91 770 1888 0,'0'0'629'16,"0"0"-589"-16,0 0-31 15,0 0 119-15,0 0 17 16,0 0-52-16,237 141-36 16,-134-123-30-16,14-8 32 15,6-1-15-15,4 4 5 0,-2 3-14 16,-12 7-34 0,-11 10 15-16,-23 6-16 0,-16 14 1 15,-22 6 21-15,-16 6-22 16,-15 2 1-16,-6-6 2 15,-4-11 3-15,0-14 8 16,0-14-14-16,0-13 0 16,0-9 28-16,0 0-13 15,0-5 43-15,-14-37-26 16,2-21-20-16,5-23 28 16,4-12-40-16,3-7 1 15,0 7 26-15,22 12-20 16,10 18 7-16,9 19-14 0,6 12 7 15,0 18-17 1,8 12 10-16,4 7-27 0,7 3-14 16,32 27-192-16,-15-5-378 15,-14-6-874-15</inkml:trace>
  <inkml:trace contextRef="#ctx0" brushRef="#br0" timeOffset="1877">2545 0 2076 0,'0'0'517'16,"0"0"-462"-16,0 0-34 15,0 0 236-15,-54 265-78 16,-15-68-72-16,-31 46-7 15,-2 10-37-15,14-46-8 0,24-60-5 16,27-58-31-16,12-20 13 16,-4 4-32-16,3-3 1 15,1 0-7-15,10-18-13 16,3-13-88-16,12-23-120 16,0-8-423-16,0-8-365 0</inkml:trace>
  <inkml:trace contextRef="#ctx0" brushRef="#br0" timeOffset="2401">2476 1377 2107 0,'0'0'478'16,"0"0"-447"-16,0 0-1 15,0 0 141-15,255-133-41 16,-160 56-50-16,6-7-80 16,2-12 1-16,-8-6 20 15,-12-3-15-15,-17-3 23 16,-22-1 20-16,-19 4 7 16,-21 10 16-16,-4 10-23 15,0 16 5-15,-29 23 12 16,-3 23-21-16,-9 23 10 15,-6 0-29-15,-7 59-25 16,-16 59 20-16,-4 56-21 0,13 1 2 16,14-12-3-16,21-15 2 15,23-35 1-15,3 7-2 16,0 1 0-16,7-30 0 16,25-21-19-16,5-31-7 15,-1-25 5-15,1-14-10 16,-5-17 31-16,-7-31-6 15,-3-20 6-15,-13-6 2 16,-9-3-2-16,0 10 0 16,-5 10-5-16,-16 18 13 15,3 13-16-15,9 16 7 16,9 10-29-16,0 0-8 16,19 16-50-16,32 10-8 0,15-9-122 15,62-13-242-15,-14-4-203 16,-13 0-1137-16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2.3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910 286 2250 0,'0'0'574'15,"0"0"-474"-15,0 0 52 16,0 0 33-16,-173 112-40 16,97-49-96-16,-18 12-29 15,-11 17 10-15,-7 0-3 16,1 1 1-16,17-4-16 16,21-13-11-16,27-11-1 15,29-8 0-15,17-9 0 16,3-8-1-16,37-4 7 15,16-1-10-15,9 3 4 0,7-3 0 16,7 1-8 0,3-1-1-16,0 3-9 0,3-11-46 15,30-1-87-15,-21-8-124 16,-15-9-527-16</inkml:trace>
  <inkml:trace contextRef="#ctx0" brushRef="#br0" timeOffset="279">1296 269 2134 0,'0'0'566'0,"0"0"-528"16,0 0 39-16,0 0 156 15,82 168-63-15,-40-82-55 16,5 11-43-16,8 5-14 16,7 8-8-16,7-12-34 15,10-6 20-15,3-6-36 16,0-15-18-16,-3-12 3 16,-5 0-108-16,-21-24-350 15,-24-8-546-15</inkml:trace>
  <inkml:trace contextRef="#ctx0" brushRef="#br0" timeOffset="498">1332 1338 1679 0,'0'0'859'0,"0"0"-744"15,82-150-69-15,-9 57 64 16,18-12 26-16,14-7-53 16,0 1-52-16,3 7-31 15,16-4-70-15,-30 31-317 16,-21 24-1109-16</inkml:trace>
  <inkml:trace contextRef="#ctx0" brushRef="#br0" timeOffset="864">3185 357 2273 0,'0'0'494'0,"0"0"-439"0,0 0 80 16,0 0 68 0,-232 198-75-16,134-119-76 0,-6 7-21 15,2-2 10-15,14-4-10 16,26-15 9-16,22-5-40 16,23-16 0-16,17-3 8 15,3-12-7-15,34 4-1 16,11-1 0-16,9 4 8 15,8-1-17-15,0 3 9 16,4-5-9-16,-4 1 8 16,5 5-86-16,18-7-59 15,-20-11-384-15,-12-7-513 0</inkml:trace>
  <inkml:trace contextRef="#ctx0" brushRef="#br0" timeOffset="1366">3674 186 2150 0,'0'0'355'0,"0"0"-273"16,-42 224-19-16,17-115 219 15,5 6-118-15,5 3-108 16,2-5-14-16,4-8-42 16,4-14 9-16,5-10-9 0,0-17 1 15,0-20-13-15,0-15 3 16,0-11-33-16,0-16 27 16,0-2 7-16,0-2 7 15,0-30-10-15,5-12 5 16,10-4-7-16,7 4 11 15,6 2-11-15,7 10 13 16,4 12 0-16,7 14 3 16,7 6-3-16,6 6 21 15,3 29 33-15,4 9-22 16,-7 1 44-16,-13 2-35 16,-24-3-25-16,-22-4 38 15,0-6 9-15,-36-3-9 16,-19-9 9-16,-15-11-47 0,-4-8 4 15,-2-3 2-15,8 0-22 16,5-23 17-16,18-9-17 16,17-7-63-16,28-37-101 15,5 14-376-15,24-2-585 0</inkml:trace>
  <inkml:trace contextRef="#ctx0" brushRef="#br0" timeOffset="1788">4239 0 753 0,'0'0'1685'0,"0"0"-1442"16,0 0-211-16,0 0 10 15,0 0 160-15,102 177-78 16,-49-85-58-16,6 11 0 0,-1 15-21 15,1 6 16-15,-3 8-28 16,-7-3 1-16,-10 8 43 16,-13-1-62-16,-23-11-8 15,-3-7-6-15,-26-9 5 16,-28-15-4-16,-13-14-2 16,2-24-57-16,10-22-39 15,15-22-275-15,21-12-475 0</inkml:trace>
  <inkml:trace contextRef="#ctx0" brushRef="#br0" timeOffset="1991">5405 1100 1392 0,'0'0'1526'15,"0"0"-1359"-15,0 0-138 16,216-51-4-16,-140 45 28 16,-2 4-53-16,-8 2-60 15,-16 2-415-15,-30 16-293 0</inkml:trace>
  <inkml:trace contextRef="#ctx0" brushRef="#br0" timeOffset="2140">5255 1509 1866 0,'0'0'1095'0,"0"0"-914"15,0 0-92-15,187 0-58 16,-11 0-31-16,-15-9-115 16,-2-2-500-16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1.2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388 782 1807 0,'0'0'481'0,"0"0"-386"16,0 0 17-16,0 0 53 0,0 0 39 16,-193 33-84-1,134 42-52-15,8 20-2 0,10 8-22 16,16 0 23-16,15-10-59 16,10-14-7-16,10-20 8 15,34-20-9-15,12-27-10 16,11-12-29-16,11-9-14 15,-2-40 13-15,-3-20-10 16,-7-7 13-16,-15 1 37 16,-14 6 0-16,-12 16 33 15,-15 27 49-15,-1 26-28 16,-6 0-10-16,1 48-44 16,2 22 30-16,13 12 9 15,6-1-30-15,16-8 30 16,6-13-33-16,14-24 9 0,8-20-30 15,4-16 3-15,2-13-9 16,-11-33 6-16,-5-17-21 16,-15-11 30-16,-8-1 6 15,-11 5 0-15,-13 10 23 16,-5 26-1-16,-7 16 27 16,0 18-8-16,0 0-34 15,0 42 2-15,0 16-9 16,0 0-9-16,18 4-27 15,11-9-79-15,15-18-83 16,29-21-260-16,-11-14-249 16,-4 0-657-16</inkml:trace>
  <inkml:trace contextRef="#ctx0" brushRef="#br0" timeOffset="339">1927 1023 1704 0,'0'0'559'16,"0"0"-325"-16,0 0 15 15,0 0-12-15,0 0-44 16,0 0-56-16,-195 182-22 16,163-110-54-16,10-6-37 15,19-4 1-15,3-13-25 16,22-13-14-16,25-13 2 16,7-23-34-16,5 0 22 15,-5-23-68-15,-10-26 18 0,-3-13 51 16,-9-8 8-1,-7-2 15-15,-9 7 0 0,-6 12 11 16,-2 22 41-16,-4 24 2 16,-4 7-26-16,6 14-8 15,1 30 2-15,8 12 11 16,4-2-32-16,0 4 0 16,-2-13-1-16,-2-11 0 15,-8-10-83-15,-7-24-116 16,-11 0-318-16,-22 0-253 0</inkml:trace>
  <inkml:trace contextRef="#ctx0" brushRef="#br0" timeOffset="555">1091 0 2340 0,'0'0'334'16,"0"0"-244"-16,0 0 62 16,215 50 14-16,-164-11-55 15,-18 13-8-15,-19 14-101 16,-14 6-2-16,-32 44-128 16,-22-23-376-16,-5-6-463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8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0 794 1182 0,'0'0'1177'16,"0"0"-1029"-16,0 0-109 16,0 0 67-16,10 198 76 15,-1-126-58-15,-3 6-78 16,1-6-34-16,0-6 14 15,1-10-25-15,-4-17 0 16,-4-11 25-16,0-13-25 16,0-12 22-16,0-3-11 15,0-6 14-15,0-29-11 16,0-16-15-16,0-11 0 16,25-14-18-16,7-6-7 15,16 3 16-15,4 7-17 16,-1 13 25-16,3 27-8 0,0 22 9 15,-5 10 1-15,-2 23 4 16,-11 27 2-16,-11 8 16 16,-6 4-7-16,-16-3 7 15,-3-5-1-15,0-12-5 16,0-9 16-16,-3-14-29 16,-7-9 4-16,-5-10 23 15,-1 0-14-15,6-6 1 16,2-25-18-16,8-11 7 15,0-10-16-15,0-10-4 16,37-8-13-16,10 0 20 16,4 6-33-16,8 14 20 0,-5 20 7 15,-3 25 12-15,-7 5 3 16,-3 32 4-16,-9 31 43 16,-3 12 31-16,-11 14-52 15,-6-4 15-15,-5-3-4 16,-4-10-39-16,-3-13 21 15,4-17-22-15,1-11-45 16,-5-15-29-16,0-16-103 16,6-10-161-16,1-22-324 15,5-12-593-15</inkml:trace>
  <inkml:trace contextRef="#ctx0" brushRef="#br0" timeOffset="705">1559 820 1998 0,'0'0'569'0,"0"0"-458"15,0 0 83-15,0 0 42 16,0 0-55-16,-196 145-96 16,156-82-52-16,7 2-4 15,11 5-29-15,11-8 9 16,11-7-24-16,0-9-24 15,37-13-52-15,10-17-11 16,12-16-42-16,-1 0 18 16,-7-30-72-16,-7-17 23 0,-7-16 138 15,-15-5 27 1,-5 1 10-16,-9 8 64 0,-8 12 28 16,0 24 102-16,0 21-44 15,0 2-71-15,-8 25-15 16,-2 25-28-16,6 9 12 15,4 1-28-15,0-5-19 16,22-9 4-16,14-12-5 16,4-15-24-16,8-14 9 15,-8-5-22-15,-1-10 13 16,-5-29 7-16,-5-13-11 16,3-6 28-16,-5-5-8 0,-7 4 8 15,-1 12 2 1,-7 22 19-16,-9 21 19 0,0 4 2 15,1 34-27-15,4 27 15 16,2 11-9-16,12 10-12 16,11-6 54-16,11-7-26 15,11-13-19-15,3-19-18 16,-4-18 9-16,-2-17-7 16,-13-2-2-16,-2-19-14 15,-4-24 13-15,-8-16 1 16,5-3 0-16,-9-7 1 15,-3 4-1-15,-6 12 13 16,-5 10 1-16,-4 24 10 16,1 12 24-16,-4 7-38 15,3 16-1-15,2 27 9 0,2 3-18 16,3 6 22-16,5-3-20 16,1-3-2-16,0-10 0 15,-4-9-18-15,-5-11-33 16,-7-16-143-16,0 0-184 15,-22-20-578-15</inkml:trace>
  <inkml:trace contextRef="#ctx0" brushRef="#br0" timeOffset="927">1306 540 2278 0,'0'0'471'0,"0"0"-426"16,0 0 12-16,0 0 62 15,0 0-65-15,149-189-54 16,-109 163-33-16,-8 7-183 16,0-1-131-16,-10 0-163 15,-3 7-118-15</inkml:trace>
  <inkml:trace contextRef="#ctx0" brushRef="#br0" timeOffset="1104">1767 99 1422 0,'0'0'393'0,"0"0"-185"0,0 0 39 15,0 0 20 1,0 0-36-16,212-28-37 0,-168 37-47 16,7 13-50-16,11 7 10 15,4-6-55-15,7-10-28 16,0-7-24-16,-1-6-14 15,-2-6-104-15,-1-52-189 16,-18 1-466-16,-14 5-1277 0</inkml:trace>
  <inkml:trace contextRef="#ctx0" brushRef="#br0" timeOffset="1614">3704 1013 1521 0,'0'0'799'0,"0"0"-642"0,0 0-96 16,0 0 61-1,0 0-18-15,189-143-74 0,-107 81-24 16,0-14 4-16,0-9-10 15,-10-8 0-15,-14-3 8 16,-14 0-8-16,-15 3 73 16,-14 14 76-16,-12 24-28 15,-3 22 33-15,0 30-33 16,0 3-40-16,-25 58-16 16,-4 38-16-16,-5 25 26 15,2 24-9-15,10 6-36 16,10-7 21-16,12-7-31 15,0-14-10-15,9-25-10 16,16-16-48-16,0-24-127 16,-3-21-287-16,-11-21-764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3.7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0 745 689 0,'0'0'1211'16,"0"0"-1098"-16,0 0-55 15,234-191 141-15,-158 114 56 16,-3-10-92-16,-4 3-58 0,-15 3 36 15,-10 1 25-15,-15 17-24 16,-14 14-24-16,-8 24 5 16,-7 17-48-16,0 8-19 15,0 30-37-15,0 46-19 16,0 52 109-16,0 5-41 16,8 22-20-16,-8 2 10 15,7-22-50-15,-4 9-8 16,-3-16-32-16,0 4-94 15,-18-38-96-15,-11-25-656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2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653 1314 1870 0,'0'0'357'16,"0"0"-219"-16,0 0 71 15,0 0 15-15,0 0-51 16,0 0-86-16,-198-145-24 16,125 145-6-16,1 0-32 15,-4 35 22-15,3 19-31 16,10 18-1-16,19 7 8 16,16 0-23-16,16 3 0 15,12-10-15-15,0-9-3 16,34-15-26-16,13-14-19 0,10-27-31 15,13-7-41 1,2-30-10-16,1-36-48 0,2-22 69 16,-11-18 37-16,-2-40 54 15,-7-45 33-15,-11-33 24 16,-11 16 54-16,-19 39-6 16,-6 56 30-16,-8 46 9 15,0 10 32-15,4 17 27 16,-1 21-17-16,1 19-102 15,2 63-21-15,3 65 33 16,-2 55-6-16,-4 2-5 16,-3-12-8-16,0-28-2 15,0-37 13-15,0 2-28 16,0 7 18-16,3-29-45 16,6-22-28-16,-6-22-38 0,7-16-66 15,9-28-160-15,-1-10-443 16,1-27-813-16</inkml:trace>
  <inkml:trace contextRef="#ctx0" brushRef="#br0" timeOffset="339">1421 920 2072 0,'0'0'605'16,"0"0"-405"-16,0 0 24 15,0 0-26-15,0 0-61 0,0 0-63 16,-206 79-61-16,172-26-5 16,12 5-8-16,22 8 0 15,0 4-12-15,18-5 4 16,33-4-2-16,15 0 9 16,10-15 1-16,2-4-8 15,-9-6 8-15,-15-7 0 16,-21-2 11-16,-22-7-11 15,-11 4 0-15,-11-5 9 16,-44 0-8-16,-11-3 27 16,-10-6-28-16,0-10-26 15,10 0-1-15,16-10-108 16,34-56-115-16,16 5-280 16,0-6-276-16</inkml:trace>
  <inkml:trace contextRef="#ctx0" brushRef="#br0" timeOffset="608">1845 1054 1696 0,'0'0'531'15,"0"0"-410"-15,0 0 132 16,0 222 85-16,-5-135-79 16,5-6-94-16,0 1-111 15,19-11-33-15,25-11-3 16,7-16-18-16,8-21 7 15,-5-16-7-15,-3-7-12 16,-7-20 11-16,-11-30-19 16,-12-12 7-16,-13-11 5 0,-8-9 8 15,0-1-7 1,-22-7-22-16,-25 7 7 0,-16 5-78 16,-50 3-149-16,15 20-299 15,0 18-411-15</inkml:trace>
  <inkml:trace contextRef="#ctx0" brushRef="#br0" timeOffset="810">1644 662 1938 0,'0'0'517'16,"0"0"-365"-16,0 0 131 0,259-125-37 15,-190 104-113-15,-10 13-33 16,-16 8-92-16,-6 0-8 15,-12 0-55-15,-9 22-124 16,-13-3-166-16,-3-8-261 16,0-8-13-16,0-3-905 0</inkml:trace>
  <inkml:trace contextRef="#ctx0" brushRef="#br0" timeOffset="894">2246 399 1565 0,'0'0'719'15,"0"0"-504"-15,0 0-40 16,186-220-99-16,-66 144-76 15,-18 17-71-15,-1 15-516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7.0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3227 916 2342 0,'0'0'283'0,"0"0"-201"0,208 0-35 16,-94 0 59-16,50-11-106 15,-26-5-93-15,-29 2-703 0</inkml:trace>
  <inkml:trace contextRef="#ctx0" brushRef="#br0" timeOffset="186">3278 1552 2549 0,'0'0'377'0,"0"0"-289"16,0 0-58-1,220 0-14-15,-100 0-16 0,98-19-118 16,-29-5-474-16,-16-4-190 16</inkml:trace>
  <inkml:trace contextRef="#ctx0" brushRef="#br0" timeOffset="-1442">173 590 1639 0,'0'0'394'0,"0"0"-165"0,0 0-22 15,0 0-39 1,0 0-47-16,0 0 61 0,91 161-50 16,-27-54-23-16,6 16-14 15,-4 4-64-15,-4-6 23 16,-4-8-15-16,-11-15-24 15,-6-13 15-15,-9-13-30 16,-14-9 0-16,-2-10-12 16,-13-10-14-16,0-11-89 15,-3-12-87-15,4-20-285 16,-1-4-122-16,2-29-404 0</inkml:trace>
  <inkml:trace contextRef="#ctx0" brushRef="#br0" timeOffset="-1222">782 731 1721 0,'0'0'389'16,"0"0"-266"-16,0 0 132 16,-73 167 53-16,7-62-124 15,-15 14-60-15,-17 5-28 16,0 4-42-16,-1-9-1 15,8-12-53-15,18-13-25 16,21-20-61-16,23-11-147 16,19-21-220-16,10-23-278 0</inkml:trace>
  <inkml:trace contextRef="#ctx0" brushRef="#br0" timeOffset="-619">1120 1686 1846 0,'0'0'378'16,"0"0"-221"-16,0 0 77 16,0 0 19-16,0 0-79 15,0 0-74-15,0 0-63 16,66 27 31-16,-66-25-31 15,0-2-13-15,0 0 0 16,0 0-15-16,0 0-3 0,0 0-6 16,0 0-37-16,0-9 23 15,0-3-17-15,15 2 13 16,10-4 4-16,8 0 13 16,11 1-13-16,-1-1 7 15,1 6 7-15,-8-1-5 16,-7 4 5-16,-11 5 0 15,-9 0 12-15,-9 0 4 16,0 0 50-16,0 17-20 16,0 6-17-16,-19 6 22 0,-6 3-32 15,-9 12 2 1,-5 1-7-16,-5 6-13 0,0-3 22 16,-7-2-23-16,7-3 0 15,0-12 5-15,4-3-5 16,11-15 10-16,0-4 4 15,11-4-14-15,-1-5 44 16,9 0-39-16,7 0-4 16,3 0 16-16,0 0-17 15,0 0 0-15,0 0-7 16,28-5 7-16,11 4-11 16,5 1 2-16,12 0 2 15,-2 0 6-15,5 14 1 16,-1 3 5-16,4-4-5 15,-1-6-33-15,27-7-59 0,-12-28-203 16,-13-3-616-16</inkml:trace>
  <inkml:trace contextRef="#ctx0" brushRef="#br0" timeOffset="-218">0 259 1674 0,'0'0'320'0,"0"0"-175"16,0 0 105-16,0 0 27 16,186 58-42-16,-79-49-79 15,16-1-26-15,19-1-50 16,16-7-43-16,2 0 24 0,4 0-44 15,-11 0 3-15,-18 0-20 16,-25 0-39 0,-24 0-146-16,-30 9-500 0,-27 2-1000 0</inkml:trace>
  <inkml:trace contextRef="#ctx0" brushRef="#br0" timeOffset="1535">5798 1292 1873 0,'0'0'260'16,"0"0"-208"-16,0 0 115 15,243 0 57-15,-100 0-114 16,54 0 45-16,59 0-65 16,9 0-69-16,-16-7 42 0,-27 7-22 15,-33-2-14-15,0 2-13 16,-3-4-4-16,-22 1 23 16,-28 3-33-16,-26-3 1 15,-9-1 12-15,12-2-13 16,11-1 1-16,15-1-1 15,-11-1 0-15,-8-1 9 16,-6-2-9-16,-6-1 0 16,-2 3 0-16,-4-3 0 15,-1 3-1-15,-1 1 1 16,-2-1 0-16,0 3 1 16,-3 5-1-16,0-3 0 15,-4 5 11-15,7 0-11 0,2 0 1 16,1-3 6-1,4 3-6-15,9-4 20 0,2 1-19 16,8-3 4-16,4 2 9 16,8-2-15-16,2-4 15 15,4 2 6-15,0-1-13 16,4-1 7-16,-1 1-15 16,1-1 0-16,4 1 4 15,8 2-4-15,6 0 20 16,6-4-13-16,1 6 4 15,5-2 20-15,-5 0-31 16,-4 2 7-16,1 0-7 16,-4 2 8-16,3 0 2 0,-3 0-10 15,6 3 2 1,29-3 22-16,31 3-24 0,36-4 13 16,8 4 11-16,-48-7-24 15,-52 5 29-15,-57-5-28 16,-10 3 7-16,13-2 4 15,10-5-12-15,9 6-1 16,-11-1 1-16,-11-2 0 16,-4 5-4-16,4 1 4 15,0-2 0-15,-1 1 9 16,1-4-9-16,0 0 0 16,-1 1-7-16,5-4 14 15,2 3 3-15,4-4-10 16,8 6 0-16,7-2 6 0,4 2-6 15,1 0 0-15,-5 5 0 16,-3 0 9-16,-6 0 0 16,-1 0-9-16,-8 0 0 15,1 0 9-15,-9 0-9 16,1 0 0-16,-9 0-1 16,-5 0 2-16,2 0 14 15,-1-3-15-15,0-3 0 16,6 2 6-16,-5-2-5 15,2 2 0-15,-9 2 4 16,-7 2 4-16,-3-4-8 16,-8 4-1-16,4 0 0 15,-1 0-1-15,2 0 7 0,6 0-6 16,7-3 1 0,3-1-1-16,6 1 10 0,1-2-10 15,2 4 0-15,-8-4 6 16,1 2-5-16,-2 1 8 15,1-3-7-15,4 2 4 16,8 2 3-16,9-2-9 16,12-4 0-16,8-1 9 15,14 2-9-15,-2-4 26 16,-1 0-26-16,-5 0 0 16,-14 3-3-16,-14 0 4 15,-23 4-1-15,-21 1 0 16,-19-3 1-16,-24 5 8 0,-17 0-9 15,-14 0 0 1,-3 0-14-16,0 0 10 0,0 0-65 16,-3 0-126-16,-4 0-533 15,7 0-1541-15</inkml:trace>
  <inkml:trace contextRef="#ctx0" brushRef="#br0" timeOffset="2072">24537 134 2039 0,'0'0'232'16,"0"0"-210"-16,0 0 123 16,0 0 72-16,0 0-126 15,0 0-46-15,212-125-11 16,-160 125 62-16,-1 0-26 16,-7 9-10-16,-9 28-29 15,-9 16 20-15,-11 11 21 16,-15 16 12-16,-7 9 4 15,-40 6-46-15,-19 0-15 0,-19-4 21 16,-13-1-24-16,-8-8-3 16,-6-10 12-16,6-12-22 15,14-16-4-15,26-11-2 16,24-16 4-16,20-10 3 16,22-7-3-16,0 0 1 15,32-19 13-15,31-12-23 16,16 5-14-16,12 4 13 15,4 11 2-15,7 11 29 16,1 0 2-16,5 8 11 16,9 17 62-16,-4 1-66 15,-6 0-39-15,-16-7 0 16,7-14-102-16,-25-5-184 16,-16 0-909-16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1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467 143 1758 0,'0'0'565'0,"0"0"-344"15,0 0-38-15,0 0 13 16,0 0-63-16,0 0-93 16,-12 175 37-16,9-51 4 15,-4 18-54-15,4 8 25 16,-1-5-39-16,4-10-12 16,0-15 32-16,0-19-33 15,0-14-20-15,0-20-77 16,0-13-102-16,10-33-303 0,2-17-208 15,-8-4-1056-15</inkml:trace>
  <inkml:trace contextRef="#ctx0" brushRef="#br0" timeOffset="384">0 351 1655 0,'0'0'323'16,"0"0"-141"-16,0 0-23 16,0 0 63-16,0 0-51 15,110-194-9-15,-46 148-83 16,11 8-28-16,11 4 34 0,12 10-33 16,12 17-5-16,10 7-4 15,5 14-17-15,-1 37 13 16,-11 16-38-16,-15 20 8 15,-15 18 13-15,-17 16-12 16,-22 12-2-16,-19 5 6 16,-21 0-13-16,-4-5 18 15,-14-10-19-15,-37-15 0 16,-11-5 5-16,-14-19-4 16,-12-5-1-16,-7-16 14 15,0-15-14-15,7-11 0 16,6-17-15-16,7-14-81 0,-8-12-99 15,21-31-373-15,11-8-366 16</inkml:trace>
  <inkml:trace contextRef="#ctx0" brushRef="#br0" timeOffset="566">29 927 1835 0,'0'0'283'0,"0"0"-160"16,0 0 142-16,0 0-3 16,193 63-108-16,-80-58-112 15,26-5-42-15,65 0-66 0,-33-21-295 16,-25-7-664-16</inkml:trace>
  <inkml:trace contextRef="#ctx0" brushRef="#br0" timeOffset="1344">1603 1105 1796 0,'0'0'210'16,"0"0"-162"-16,0 0 74 15,239-75 121-15,-141 5-87 16,7-14-86-16,1-19-33 0,-14-2-25 16,-23 1 6-16,-30 3-8 15,-31 14-1-15,-8 10 30 16,-25 17-15-16,-22 17 30 16,-12 23 32-16,-4 20-33 15,-1 23-7-15,-2 52-4 16,-4 54-12-16,20 5 18 15,12 18-24-15,23 2-3 16,15-30 12-16,0 4-24 16,31-20 10-16,16-18-19 15,14-25 0-15,5-24-1 16,7-23-38-16,-1-18-6 16,-2-13-1-16,-11-40-7 0,-8-12 41 15,-7-14-20-15,-12-3 21 16,-10-1 10-16,-4 15 2 15,-11 16 16-15,-2 25 33 16,-5 27-23-16,0 4-15 16,4 48-12-16,6 14 0 15,8 8 33-15,14-2-33 16,12-3 1-16,12-15 0 16,12-18 0-16,6-20-1 15,-4-16-5-15,-10 0-41 16,-9-24 31-16,-7-15-21 15,-13-13 21-15,-14 0 9 0,-2-1 6 16,-12 4 37-16,1 16 10 16,-4 11 14-16,0 17 22 15,0 5-29-15,0 27-22 16,-7 39-15-16,0 23 11 16,2 23 22-16,5 14-32 15,0 16 15-15,37 12 73 16,7 3-44-16,7 1-19 15,-11-7 4-15,-11-19-38 16,-19-21 19-16,-10-24-20 16,0-27-8-16,-25-24 15 15,-7-19-14-15,-9-17 25 16,2-17-26-16,-1-44-16 16,11-32-30-16,17-120-127 0,12 24-155 15,0-6-709-15</inkml:trace>
  <inkml:trace contextRef="#ctx0" brushRef="#br0" timeOffset="1512">3263 309 2435 0,'0'0'521'16,"0"0"-404"-16,219-68-57 15,-38-16-60-15,-23 5-193 16,-16 4-1296-16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5.7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222 426 1401 0,'0'0'493'0,"0"0"-351"16,0 0-33-16,0 0 85 15,0 0 66-15,106 166-46 16,-30-67-87-16,7 13 6 16,17 5-16-16,-2-3-33 15,4-8-17-15,-4-11-46 16,-14-13-13-16,-11-13 2 15,-22-10-10-15,-14-12-71 16,-18-12-93-16,-16-19-175 16,-3-12-287-16,0-4-266 0</inkml:trace>
  <inkml:trace contextRef="#ctx0" brushRef="#br0" timeOffset="231">1111 438 1751 0,'0'0'491'15,"0"0"-359"-15,0 0 42 16,0 0 76-16,0 0-74 16,-186 219-101-16,107-123 4 15,-12 9-50-15,-1 4-28 16,4-2-1-16,12-2-15 15,22-9-110-15,24-1-219 16,16-26-408-16,14-24-1080 0</inkml:trace>
  <inkml:trace contextRef="#ctx0" brushRef="#br0" timeOffset="500">1553 1401 1445 0,'0'0'986'0,"0"0"-776"15,0 0-51-15,0 0 122 16,113-212-72-16,-99 173-76 16,-6 13-33-16,-8 18-19 15,0 8-13-15,0 17-43 0,0 43-24 16,-18 25 22-16,-4 20-23 15,6 9-39-15,10 5-30 16,6-10-62-16,0-5-96 16,6-25-376-16,10-26-409 0</inkml:trace>
  <inkml:trace contextRef="#ctx0" brushRef="#br0" timeOffset="849">0 53 1778 0,'0'0'356'0,"0"0"-237"16,0 0-11-16,0 0 203 15,0 0-59-15,281-3-102 16,-164-4-33-16,16 0-41 16,9-5 9-16,12 3-34 15,0 2-24-15,-8 4 11 16,-16-1-38-16,-10 4-26 15,2 0-99-15,-36 0-392 0,-27 0-608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9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29 1960 0,'0'0'582'0,"0"0"-484"16,0 0-9-16,0 0 158 16,0 0-32-16,0 0-120 15,234-3-59-15,-136-6-10 16,8-1-26-16,4 3 0 15,-8 7-63-15,-18 0-263 0,-26 0-388 16,-33 0-1397-16</inkml:trace>
  <inkml:trace contextRef="#ctx0" brushRef="#br0" timeOffset="201">31 539 2328 0,'0'0'557'0,"0"0"-508"15,0 0 89-15,0 0 42 16,189 3-86-16,-91-13-57 0,19-10-37 16,69-13-73-1,-30 7-433-15,-18-1-1492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 1478 0,'0'0'372'0,"0"0"-154"16,0 0-101-16,0 0 72 15,0 0-12-15,0 0-66 0,127-4-8 16,-43-5-43-16,11-1 5 15,6 1-8-15,13-9-18 16,-4-2 14-16,-6 8-38 16,-16-1-14-16,-15 10 31 15,-17 3-23-15,-24 12 3 16,-13 34 0-16,-19 20-2 16,0 19 34-16,-12 24-35 15,-32 16-2-15,-14 12 35 16,-14 8-28-16,-16 2-5 15,-4-6-8-15,4-11 10 16,5-14 31-16,18-20-30 16,17-21 7-16,16-23 27 0,13-18-34 15,13-15-3 1,6-14 2-16,0 3-10 0,0-8 22 16,10 4-23-16,15-2 1 15,9 2 26-15,8-1-18 16,6 4 2-16,11-1-11 15,7 1 0-15,7-4 17 16,3 2-17-16,0-3-2 16,2-2 2-16,-6 0 0 15,-11 0-1-15,-5-2-5 16,-12-10-60-16,-19 0-65 16,-11-27-199-16,-14 6-240 15,0-6-653-15</inkml:trace>
  <inkml:trace contextRef="#ctx0" brushRef="#br0" timeOffset="219">328 927 2177 0,'0'0'365'15,"0"0"-199"-15,0 0-115 16,0 0 154-16,0 0-21 16,0 0-132-16,259-15-52 15,-89 1-34-15,-19 2-258 0,-16 5-494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7.0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2327 1264 2392 0,'0'0'474'0,"0"0"-449"16,0 0 46-16,0 0 153 15,0 0-111-15,234 13-66 16,-140-13-36-16,11 0-11 15,27 0-52-15,-22 0-419 16,-30-7-695-16</inkml:trace>
  <inkml:trace contextRef="#ctx0" brushRef="#br0" timeOffset="305">3826 433 2220 0,'0'0'310'16,"0"0"-225"-16,0 0 34 0,135 187 132 15,-71-106-99-15,9 6-54 16,12 4-22-16,6-1-33 15,4-8-13-15,-1-3-12 16,1-11-16-16,-4-9 22 16,-18-10-24-16,-19-12-52 15,-20-7-42-15,-31-16-136 16,-3-4-323-16,0-5-265 0</inkml:trace>
  <inkml:trace contextRef="#ctx0" brushRef="#br0" timeOffset="553">4759 564 2116 0,'0'0'341'0,"0"0"-248"15,0 0-28-15,0 0 223 16,-157 227-68-16,88-128-93 15,-7 8-70-15,-2 6-27 16,2-2 4-16,3-5-33 16,7-9-2-16,12-3-44 15,10-20-93-15,7-12-171 16,16-20-455-16,13-21-1233 0</inkml:trace>
  <inkml:trace contextRef="#ctx0" brushRef="#br0" timeOffset="900">5131 1431 2318 0,'0'0'456'0,"0"0"-419"16,0 0 93-16,0 0 61 15,0 0-95-15,0 0-24 16,222-16-30-16,-185 48-5 16,-17 11-13-16,-20 9-16 0,-3 12 23 15,-44 4-31-15,-14 1 0 16,-2-7-6-16,6-12 6 16,13-14-1-16,13-10-1 15,21-10-20-15,10-9 22 16,0-1-29-16,7-2 3 15,30-4 25-15,17 0-72 16,12 0-92-16,48-17-152 16,-16-9-461-16,-10-4-626 0</inkml:trace>
  <inkml:trace contextRef="#ctx0" brushRef="#br0" timeOffset="1247">3716 11 1761 0,'0'0'316'0,"0"0"-236"15,0 0-56-15,0 0 215 0,252 0-16 16,-136 0-53-16,11 0-56 16,15 0-35-16,9 0 35 15,-6 0-69-15,-9 0-26 16,-16 0-19-16,-7 0-78 15,-33 3-258-15,-33 3-757 0</inkml:trace>
  <inkml:trace contextRef="#ctx0" brushRef="#br0" timeOffset="2166">7545 78 1054 0,'0'0'608'0,"0"0"-458"15,0 0-6-15,0 0 2 16,0 0 3-16,0 0 34 16,-234 188-79-16,150-51 0 15,-7 54-6-15,-1 56 8 16,20 18-3-16,24-19-32 15,30-56-30-15,18-65 3 0,0-36-35 16,15-24-8-16,22 5-1 16,17-11-64-16,44 0-139 15,-10-27-286-15,-12-14-392 0</inkml:trace>
  <inkml:trace contextRef="#ctx0" brushRef="#br0" timeOffset="2934">6141 939 1824 0,'0'0'499'0,"0"0"-397"16,0 0 69-16,0 0 68 15,0 0-93-15,0 0-44 0,262-25-102 16,-145-10-192-16,-16 2-827 0</inkml:trace>
  <inkml:trace contextRef="#ctx0" brushRef="#br0" timeOffset="3774">8189 2141 1437 0,'0'0'498'0,"0"0"-372"15,0 0-38-15,0 0 116 16,0 0-2-16,0 0-110 16,0 0-14-16,95-208-57 15,-44 131 1-15,4-14-4 16,3-14-17-16,1-13 13 16,-5-9-14-16,-6-1 0 15,-11 2 21-15,-15 16 6 0,-12 14 25 16,-10 27 12-1,0 21 16-15,0 24 18 0,0 24-62 16,0 0-27-16,-15 42 8 16,1 25 1-16,-1 17 1 15,8 12-5-15,7 2-13 16,0-6 7-16,0-2-8 16,26-18 0-16,6-9 0 15,5-22 0-15,7-21-11 16,3-17 2-16,1-3-21 15,-4-34 29-15,0-21-32 16,-5-16 21-16,-2-12 10 16,-5-6 2-16,-3-2 0 15,-2 2 2-15,-10 16 8 0,-6 21 38 16,-7 21-24-16,-4 16 14 16,0 15 2-16,0 7-37 15,0 39 16-15,0 12-19 16,0 6 1-16,7 4 7 15,8-5-8-15,0-4-29 16,-1-8-84-16,14-2-205 16,-2-21-249-16,-4-5-614 0</inkml:trace>
  <inkml:trace contextRef="#ctx0" brushRef="#br0" timeOffset="4024">9454 1477 1661 0,'0'0'388'0,"0"0"-175"15,0 0 64-15,0 0 0 16,0 0-57-16,0 0-88 16,0 0-84-16,56-66 4 15,-56 112-14-15,0 17-16 16,0 17 18-16,-5 1-38 15,-5 1-2-15,3-8-5 16,2-6-65-16,5-21-95 16,0-12-339-16,15-21-234 0</inkml:trace>
  <inkml:trace contextRef="#ctx0" brushRef="#br0" timeOffset="4211">10067 1296 2152 0,'0'0'516'16,"0"0"-449"-16,0 0 69 16,211-42-9-16,-79 31-127 15,-15 9-157-15,-19 2-675 0</inkml:trace>
  <inkml:trace contextRef="#ctx0" brushRef="#br0" timeOffset="4818">10934 2213 1714 0,'0'0'252'16,"0"0"-196"-16,0 0 25 0,0 0 193 16,0 0-80-16,0 0-124 15,0 0-52-15,212-212 2 16,-143 121-20-16,9-21-2 15,-6-12 2-15,5-13 0 16,-11-8 0-16,-9 1 1 16,-10 2 39-16,-9 17 46 15,-13 23-11-15,-10 27 30 16,-8 32-2-16,-7 32-30 16,0 11-52-16,0 29-7 15,0 33 25-15,-3 20 21 16,-6 9-48-16,6 5 10 15,3-1 3-15,0-7-16 0,15-8 6 16,17-15-14 0,12-20 0-16,0-15-1 0,7-23-39 15,-4-7-8-15,4-20-22 16,-7-25 10-16,0-15 40 16,-7-12-2-16,-1-3 13 15,-6-3 8-15,-8 11 6 16,-9 15 14-16,-1 17 37 15,-12 24 6-15,0 11-2 16,0 2-42-16,0 42-19 16,-12 8 25-16,2 14-23 15,7 3-4-15,-2-1-44 16,5-1-117-16,5-2-148 16,20-16-432-16,1-16-813 0</inkml:trace>
  <inkml:trace contextRef="#ctx0" brushRef="#br0" timeOffset="5109">12590 1418 1612 0,'0'0'519'0,"0"0"-303"16,0 0 151-16,0 0-102 15,189 46-84-15,-160-20-69 16,-7 2-24-16,-13 7-47 15,-9 0 5-15,-4 7-35 16,-40 9-10-16,-8-6 14 0,-6 2-15 16,4-11 0-16,10-8 0 15,19-9-13-15,13-4 12 16,12-2-32-16,0-3 9 16,34-4 0-16,17 1-17 15,21-4-27-15,23-3-57 16,62 0-99-16,-23-16-311 15,-17-7-633-15</inkml:trace>
  <inkml:trace contextRef="#ctx0" brushRef="#br0" timeOffset="5389">13337 335 2304 0,'0'0'306'0,"0"0"-172"16,0 0 82-16,271 190 4 16,-176-91-52-16,0 13-39 15,-9 12-62-15,-12 11-17 16,-20 7 8-16,-28 27-37 15,-26-11-21-15,-12-2-69 16,-118 57-118-16,10-67-362 16,-16-5-742-16</inkml:trace>
  <inkml:trace contextRef="#ctx0" brushRef="#br0" timeOffset="6626">0 2756 1215 0,'0'0'363'16,"0"0"-182"-16,0 0-93 15,0 0 23-15,0 0 12 16,0 0-2-16,0 0-16 16,217 50 0-16,-123-37-23 15,23 0 17-15,39 1-39 16,52-2 31-16,62-5 18 15,21-3-57-15,-3-4 2 16,-14 0-17-16,-29 0-16 16,-2 0 2-16,1 0-13 15,-2 0-10-15,-5 0 6 16,-7 0-5-16,-6 0 19 0,0 9-11 16,1 1-8-16,-2 1 36 15,-5-1-28-15,-6 1-7 16,-4 10 8-16,3-2-9 15,0 2 14-15,13-7-15 16,6 0 0-16,-2-4-3 16,-1-3 3-16,-4-7 0 15,-5 0 0-15,0 0 1 16,5 0 11-16,-1 0-12 16,-7-17 0-16,-4 3 6 15,-13 7-6-15,-30-5 0 16,-33 7-6-16,-30-2 6 0,-2 3 5 15,17 1-5-15,15-1 0 16,17-2 15-16,-6 0-15 16,-4 2 6-16,0-3 3 15,5-3-9-15,2 3 28 16,5 0-28-16,7-5 0 16,-2-1 20-16,1 1-12 15,4-6 1-15,0-1-9 16,9 0 0-16,1-1 29 15,0-4-29-15,9 2 0 16,-4-1 3-16,-5 0-2 16,-1-3 14-16,-9 3-6 15,-8 0 0-15,-6 4 16 0,-11-2-17 16,-9 2-8 0,-10 6 8-16,-13-2-7 0,-19 6 9 15,-19 7-10-15,-15 2 0 16,-13 0 0-16,-16 0-36 15,-11 0-94-15,-6 7-179 16,-8-3-607-16</inkml:trace>
  <inkml:trace contextRef="#ctx0" brushRef="#br0" timeOffset="7798">1265 3856 702 0,'0'0'1046'0,"0"0"-812"15,0 0-107-15,0 0 101 16,113 240 15-16,-65-114-37 15,3 24-76-15,-4 4 6 0,-3 2-48 16,0-2-20-16,-7-5-25 16,-1-14-22-16,-6-18 21 15,-5-19-42-15,-8-21 0 16,-1-25-4-16,-10-23 5 16,3-14-1-16,-6-15 12 15,7-5-11-15,2-44 22 16,10-23-23-16,10-24-34 15,5-25 28-15,18-36-45 16,11-46 0-16,13-47-19 16,12-10-5-16,-6 48 23 15,-6 60-26-15,-13 70 22 16,7 30 55-16,15 4-8 0,17 1 9 16,15 4 22-1,5 20 14-15,-1 10 30 0,-1 5-30 16,2 7-10-16,-1 1 39 15,8 0-31-15,5 0 1 16,13-8-5-16,11 6-21 16,32-7 28-16,33-1-35 15,36-1 10-15,4-3 19 16,-11 2-30-16,-21-2 6 16,-16 4-5-16,-7-1 4 15,1-1 10-15,-8 3-16 16,-6-5-9-16,-2 8 9 15,1-2 1-15,-3 3 7 16,-1 5-8-16,-4 0 0 0,1 0 15 16,-1 0-15-16,1 0-13 15,-1 0 12-15,-3 0 1 16,3 0-1-16,-28 0 1 16,-22 0 0-16,-29 0 3 15,-5 0-3-15,27 0-5 16,42 0 4-16,56 0 2 15,29 0 10-15,-26-7-11 16,-47 0 0-16,-58 2 0 16,-29 1 6-16,17-3-12 15,20 4 6-15,12-4 0 16,1 1-5-16,-2 3 5 16,-5 3 0-16,-3 0 3 0,-5 0 5 15,-2 0-5-15,-12 0-3 16,-4 0 1-16,-6 0 14 15,-1 0-15-15,-6 0 0 16,-12 0-3-16,-15-4 3 16,-13-5-27-16,-16-1-42 15,-15-17-108-15,-10 1-289 16,-15-3-551-16</inkml:trace>
  <inkml:trace contextRef="#ctx0" brushRef="#br0" timeOffset="8662">3905 4514 1553 0,'0'0'250'0,"0"0"-171"16,0 0 23-16,0 0 107 16,0 0-57-16,0 0-58 15,0 0 4-15,205-133-14 16,-136 133-2-16,4 26-14 15,-4 18-15-15,-11 4 9 16,-11 8-42-16,-20 6-11 16,-17 1 18-16,-10-1-21 15,-3-3 9-15,-34 0-14 16,-14-11-1-16,-6-8 24 16,-9-7-24-16,0-12 0 15,3-15 2-15,6-6-2 0,6 0 1 16,10-32 7-16,9-19-7 15,5-8-2-15,13-13-16 16,8-6 5-16,6-1 3 16,0 3-11-16,10 8 20 15,22 10-1-15,15 11 1 16,9 14 9-16,5 19-2 16,13 14 22-16,3 0 7 15,2 31-2-15,9 4 21 16,0 2-10-16,3-5-4 15,-4-6-9-15,-3-10-31 16,1-3-2-16,-18-9-20 16,-4-4-95-16,-16 0-142 15,-18-4-470-15,-17-9-1261 0</inkml:trace>
  <inkml:trace contextRef="#ctx0" brushRef="#br0" timeOffset="8957">5145 4801 1440 0,'0'0'386'0,"0"0"-198"15,0 0 85-15,0 0 56 16,0 0-48-16,117-168-92 0,-111 162-86 15,-1 6-22-15,-5 10-46 16,0 35-3-16,0 15 24 16,0 5-48-16,0 8-7 15,0-5 9-15,0-8-10 16,0-8-45-16,0-15-84 16,0-21-200-16,0-9-434 15,0-7-1222-15</inkml:trace>
  <inkml:trace contextRef="#ctx0" brushRef="#br0" timeOffset="9217">5138 3945 1713 0,'0'0'371'0,"0"0"-189"15,0 0-55-15,0 0 89 16,0 0 13-16,0 0-108 16,0 0-53-16,149 81-7 15,-149-31 0-15,-14 0 7 16,3-12-56-16,11-8-12 16,0-14-1-16,40-16-115 15,80-16-190-15,-10-30-497 16,2-6-1097-16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1.5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276 0 1324 0,'0'0'1147'0,"0"0"-990"16,0 0-75-16,0 0 56 15,0 0 1-15,-180 255-50 16,137-43-30-16,14 28-31 16,12-3 21-16,17-34-48 0,0-60-1 15,23-36 0 1,11-28-24-16,4-26-112 0,51 12-151 15,-4-13-326-15,-3-12-366 16</inkml:trace>
  <inkml:trace contextRef="#ctx0" brushRef="#br0" timeOffset="452">1192 745 537 0,'0'0'1579'16,"0"0"-1279"-16,0 0-139 0,0 0 31 15,-170-117 32-15,121 111-50 16,-4 6-92-16,-1 21-53 15,0 23 27-15,9 17-27 16,8 12-11-16,22 5-2 16,15-12-15-16,6-5 16 15,40-17-17-15,13-20-83 16,9-16-6-16,-2-8-73 16,-7-15-21-16,-10-23 58 15,-13-12 79-15,-10 4 46 0,-13 4 22 16,-6 10 47-1,-7 18 98-15,0 14-10 0,0 0-92 16,0 25-37-16,0 23-7 16,3 4 27-16,4 10-48 15,5-6-7-15,8-4 6 16,10-10-73-16,33-10-162 16,-9-11-281-16,0-15-362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0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1393 1594 0,'0'0'327'15,"0"0"-159"-15,0 0 37 16,0 0 34-16,0 0-56 16,0 0-84-16,0 0-11 15,-8 8 20-15,8-8-35 16,0 0-18-16,0 0-5 16,0 0-23-16,12 0 13 0,20 0-16 15,15 0-1 1,9 0 21-16,10 0-35 0,7 0 6 15,6 3-9-15,12 0-4 16,11 4 24-16,8 0-26 16,10-1 0-16,3-3 8 15,2 4-8-15,2-7-1 16,2 0 0-16,-6 0 1 16,-6 0 3-16,-7-3-3 15,-20-10 0-15,-13-1 9 16,-23 5-9-16,-13-1 0 15,-22 6 0-15,-13 4 1 16,-6 0-8-16,0 0-7 16,0 0-55-16,-18 14-59 0,-36 18-146 15,6-6-230-15,1 4-336 16</inkml:trace>
  <inkml:trace contextRef="#ctx0" brushRef="#br0" timeOffset="555">146 2363 1654 0,'0'0'311'15,"0"0"-229"-15,0 0 31 16,0 0 120-16,0 0-48 16,0 0-37-16,201 29-57 15,-184 29-27-15,-5 16 8 16,-12 1-39-16,0-2-8 15,0-12 12-15,0-8-35 16,-4-14-1-16,-4-13-1 16,4-16 1-16,1-6 28 15,3-4 0-15,-3-11 13 16,3-28-9-16,0-13-32 0,3-14-1 16,29-13-2-16,9-10-5 15,9-2-1-15,16-5-7 16,7 12 9-16,5 18 5 15,1 20-6-15,-9 29 7 16,-4 17 0-16,-16 20 26 16,-6 40 44-16,-15 14-38 15,-14 16-8-15,-11 1-5 16,-4-2-17-16,0-10 11 16,0-11-13-16,0-15-36 15,0-24-99-15,13-22-319 16,6-7-232-16,3 0-432 0</inkml:trace>
  <inkml:trace contextRef="#ctx0" brushRef="#br0" timeOffset="808">1502 2713 1219 0,'0'0'358'0,"0"0"-72"16,0 0 74-16,0 0-32 15,0 0-75-15,120-181-36 16,-105 157-54-16,-11 10-3 16,-1 10-66-16,-3 4-26 15,0 20-38-15,0 26-23 0,0 12 14 16,0 11-21-16,0 3 0 16,0 5-6-16,0-9-31 15,15-12-65-15,11-11-105 16,-1-14-412-16,-6-18-323 0</inkml:trace>
  <inkml:trace contextRef="#ctx0" brushRef="#br0" timeOffset="1075">2894 1225 2038 0,'0'0'362'16,"0"0"-74"-16,0 0 30 16,242 2-107-16,-129-2-87 15,11 0-92-15,2 0-19 16,6-2-13-16,14-13-118 15,-33 9-246-15,-37 3-409 0</inkml:trace>
  <inkml:trace contextRef="#ctx0" brushRef="#br0" timeOffset="1255">3540 1017 1721 0,'0'0'350'0,"0"0"-122"16,0 0 57-16,0 215-75 16,0-138-136-16,7-2-74 15,18 18-60-15,-3-23-272 16,0-12-603-16</inkml:trace>
  <inkml:trace contextRef="#ctx0" brushRef="#br0" timeOffset="1747">4937 542 2065 0,'0'0'468'0,"0"0"-391"15,0 0 114-15,0 0 2 16,203-30-92-16,-122 41-42 16,7 27 1-16,2 7 16 15,-9 11 3-15,-24 7-58 16,-26 6-10-16,-31-4 16 0,-5 5-27 16,-43-12-6-1,-12-5-14-15,-6-15-16 0,3-10 17 16,2-15-20-16,5-13 1 15,9 0 37-15,3-20-15 16,5-18 9-16,5-12-1 16,9-9 8-16,6-11-12 15,6-2 12-15,13-3 0 16,0 2 15-16,3 13 11 16,34 9 5-16,11 18 26 15,9 14-36-15,16 8 40 16,11 11-44-16,8 0-11 15,-1 0 37-15,4 0-31 16,-6 0 1-16,-1 0-13 16,-11 0-1-16,-8 0-28 0,0 0-128 15,-16 0-298-15,-18 0-352 16</inkml:trace>
  <inkml:trace contextRef="#ctx0" brushRef="#br0" timeOffset="2049">6194 797 1724 0,'0'0'573'16,"0"0"-410"-16,0 0 116 15,0 0 24-15,0 0-138 0,0 0-69 16,0 0-4-16,157 82-36 15,-157-37-20-15,0 8-23 16,-29 3 7-16,-8-3-1 16,1-8-17-16,14-8-2 15,11-11 0-15,11-10 1 16,0-6-6-16,22-10 5 16,22 0-36-16,18-5-15 15,33-50-145-15,-16 4-156 16,-16 3-698-16</inkml:trace>
  <inkml:trace contextRef="#ctx0" brushRef="#br0" timeOffset="2305">6300 0 1748 0,'0'0'585'15,"0"0"-517"-15,0 0 98 16,0 0 45-16,0 0-67 16,0 0-51-16,0 0-44 15,161 62-26-15,-158-16 19 16,-3 0-35-16,0-7-7 16,0-3 9-16,19-13-9 15,16-9-31-15,60-14-107 16,-7-10-201-16,-3-17-389 0</inkml:trace>
  <inkml:trace contextRef="#ctx0" brushRef="#br0" timeOffset="2671">4729 1579 380 0,'0'0'1698'0,"0"0"-1417"15,0 0-45-15,0 0 242 16,0 0-277-16,211 17-77 15,-91-22-54-15,48-14-16 16,50-8 26-16,46 1-38 16,20 3-32-16,-12 4 25 15,-20 5-35-15,-25 7 1 16,-41 2-1-16,-44 0-24 16,-47 5-18-16,-33 0-92 15,-14 0-188-15,-16 0-478 0,-17 0-1413 16</inkml:trace>
  <inkml:trace contextRef="#ctx0" brushRef="#br0" timeOffset="3145">5373 2202 2186 0,'0'0'329'0,"0"0"-267"16,0 0 44-16,0 0 128 0,0 0-136 16,26 193-58-16,-21-141-6 15,-5-2-4-15,0-9 6 16,0-10-35-16,0-8 0 15,0-9 17-15,0-14-12 16,0 0 2-16,0 0 14 16,0-37-22-16,7-13 0 15,21-14-12-15,16-16-22 16,10-4 34-16,16-2-13 16,8 8-7-16,4 11 19 15,0 28 1-15,-6 23 37 16,-15 16-8-16,-17 32 26 15,-19 34 33-15,-13 19-35 0,-12 10-19 16,0 0-2-16,-4-6-22 16,-11-13 16-16,12-13-26 15,3-21-52-15,0-18-107 16,7-24-208-16,18 0-406 16,5-27-1117-16</inkml:trace>
  <inkml:trace contextRef="#ctx0" brushRef="#br0" timeOffset="3386">6534 2356 1833 0,'0'0'478'0,"0"0"-147"0,0 0 133 16,0 0-249-16,0 0-78 15,204 36-60-15,-175 3-1 16,-16 14 4-16,-13 9-32 15,0 6-9-15,-35 4-23 16,-6-5-2-16,13-14 7 16,16-17-21-16,12-20-26 15,52-16-41-15,160-59-88 16,-9-20-341-16,20-9-2332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5.4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0 774 1249 0,'0'0'623'15,"0"0"-466"-15,0 0-73 16,0 0 60-16,44-170 3 16,-6 117-40-16,10-1-52 15,1 13-16-15,-2 8 72 0,-5 21-27 16,2 12 26 0,0 22 6-16,-3 42-42 0,-5 26-26 15,4 12-21-15,-3 2-9 16,2-5 18-16,14-17-34 15,4-19-2-15,9-24 28 16,10-26-28-16,0-13 0 16,-1-16-3-16,-14-33-73 15,-11-13-89-15,-2-51-146 16,-11 15-304-16,-15 10-714 0</inkml:trace>
  <inkml:trace contextRef="#ctx0" brushRef="#br0" timeOffset="526">1513 125 1957 0,'0'0'337'15,"0"0"-159"-15,-27 214 18 16,24-107 40-16,-1 4-100 15,4 4-60-15,0-3-43 16,0-11 10-16,12-12-43 16,-2-19 0-16,6-17-1 15,-10-21-8-15,1-16-27 16,-3-16 5-16,4-6-4 0,-5-44 35 16,1-19-36-16,-4-18 30 15,0-16 5-15,0-13 1 16,0-4 0-16,-7 2 4 15,-1 13 6-15,1 26 28 16,7 27 19-16,0 32-20 16,0 20-1-16,37 22-30 15,10 44 53-15,7 16-20 16,9 16-33-16,3 8 23 16,-5 0-29-16,1-10 0 15,-7-7 6-15,-8-12-6 16,-6-21-1-16,-16-17-8 15,-6-23 0-15,-9-16 8 0,-7 0 2 16,2-46 4-16,-5-24 4 16,4-21-8-16,-4-17 14 15,0-11-2-15,0-4-12 16,0-3-2-16,0 7-26 16,6-1-101-16,10 28-215 15,5 33-487-15</inkml:trace>
  <inkml:trace contextRef="#ctx0" brushRef="#br0" timeOffset="791">2851 46 2162 0,'0'0'349'0,"0"0"-240"16,-81 171 115-16,42-67-8 16,-2 18-36-16,4 2-105 15,8 9-36-15,11-6 13 16,8-2-52-16,10-14-10 16,0-10-57-16,6-22-121 15,42-13-168-15,-8-26-409 16,1-21-812-16</inkml:trace>
  <inkml:trace contextRef="#ctx0" brushRef="#br0" timeOffset="1150">2981 184 1817 0,'0'0'552'0,"0"0"-442"16,0 0-30-16,-86 246 113 16,56-128 2-16,8 6-93 15,8 0-65-15,14-8-25 16,0-8-3-16,22-17-8 16,22-14 0-16,14-24 12 0,11-24-13 15,-3-29-1-15,0 0 1 16,-12-43 0-16,-3-29 28 15,-14-17 8-15,-8-15 26 16,-19-15 50-16,-10-10-37 16,0 2-29-16,-26-4-11 15,-24 14-22-15,-4 14-13 16,-9 25-1-16,5 23-77 16,6 38-111-16,17 17-484 15,16 0-352-15</inkml:trace>
  <inkml:trace contextRef="#ctx0" brushRef="#br0" timeOffset="1354">3616 1111 1698 0,'0'0'474'0,"0"0"-210"16,0 0 103-16,0 0-110 15,0 0-132-15,-7 185-43 16,-37-148-82-16,-7-2-21 16,-3-12-175-16,2-14-434 15,19-4-726-15</inkml:trace>
  <inkml:trace contextRef="#ctx0" brushRef="#br0" timeOffset="1652">4145 810 1817 0,'0'0'604'16,"0"0"-384"-16,0 0 11 16,88-213 41-16,-78 148-64 15,-7 9-97-15,-3 13-34 16,0 13-17-16,0 21 25 15,0 9-32-15,0 20-52 16,0 40-1-16,0 23 12 16,0 19-12-16,-3 11 24 0,3-7-24 15,0-3-8-15,0-11-29 16,0-13-65-16,0-17-38 16,0-13-153-16,0-19-420 15,0-17-538-15</inkml:trace>
  <inkml:trace contextRef="#ctx0" brushRef="#br0" timeOffset="1894">4432 122 2234 0,'0'0'493'0,"0"0"-393"15,0 0 131-15,193 120-9 16,-130-42-71-16,-9 8-29 16,2 13-22-16,-12 12-23 15,-16 4-47-15,-12 3-17 16,-16 1-13-16,-34 38-154 16,-24-31-201-16,-19-16-815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0.0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770 684 1345 0,'0'0'502'0,"0"0"-333"0,0 0-58 16,0 0 1-16,-233-24 24 15,150 34-5-15,-12 33-40 16,-5 24-12-16,5 29-12 15,19 19 45-15,17 17-30 16,34-9-34-16,25-7-2 16,22-17-27-16,51-20-10 15,33-41-9-15,18-21-34 16,18-17-108-16,55-64-168 16,-41-9-289-16,-27 1-1114 0</inkml:trace>
  <inkml:trace contextRef="#ctx0" brushRef="#br0" timeOffset="369">1445 917 1835 0,'0'0'564'0,"0"0"-417"15,0 0 45-15,0 0 41 16,-234-37-46-16,168 53-54 15,9 24-93-15,4 15-20 16,15 11-7-16,19 0-7 16,19-1-12-16,0-7 6 15,29-4-47-15,21-18-10 0,10-13-60 16,2-17 0-16,-4-6-41 16,1-6 19-16,-8-32-18 15,-12 0 22-15,-9 1 80 16,-13 9 55-16,-9 5 0 15,-4 16 67-15,-4 7-2 16,0 7-11-16,0 28 20 16,3 12-27-16,12 5-34 15,14-1-13-15,12-10-24 16,42-18-74-16,-11-15-183 16,1-8-536-16</inkml:trace>
  <inkml:trace contextRef="#ctx0" brushRef="#br0" timeOffset="1037">2206 912 1833 0,'0'0'500'16,"0"0"-385"-16,0 0 103 15,0 0 62-15,-225 129-102 16,178-77-88-16,9 8-9 15,10-9-23-15,17 8-38 16,11-1 8-16,0 1-28 16,4-15-10-16,25-5 10 0,11-5-41 15,8-14 25 1,6-14-11-16,12-6-22 0,3 0 31 16,7-36-45-16,9-20-9 15,4-19-28-15,14-20 19 16,7-22-1-16,24-45-112 15,20-40 115-15,-24 13 63 16,-20 21-7-16,-41 37 23 16,-36 40 0-16,-6 12 9 15,-14 7 70-15,-13 34 28 16,-3 26 42-16,-38 12 23 16,-10 12-46-16,-6 39-53 15,-2 15-19-15,1 15-30 16,6 14 25-16,13 14-37 15,13-1-6-15,11 1 5 0,9-2-11 16,6 0 0-16,0-6-1 16,0-6 2-16,0-7-6 15,0-9 5-15,3-13-30 16,0-19-7-16,1-16-12 16,-1-13-4-16,5-18-23 15,3 0 29-15,7-34 46 16,14-19-12-16,9-12 6 15,18 0-2-15,5 5 6 16,14 17 3-16,5 21 9 16,-2 15 66-16,-11 7-6 15,-13 9-12-15,-16 32 14 16,-16-3-30-16,-6 6-25 16,-9-9 19-16,-7-5-35 15,-3-18-12-15,0-2-18 0,-18-10-105 16,-15-3-249-16,-7-23-869 0</inkml:trace>
  <inkml:trace contextRef="#ctx0" brushRef="#br0" timeOffset="1234">1896 348 2519 0,'0'0'465'0,"0"0"-424"0,0 0-32 15,262-189-9-15,-136 107-150 16,-10 5-639-16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8.8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0 569 1525 0,'0'0'307'0,"0"0"-216"0,0 0 6 16,0 241 143-16,0-106-45 15,9 16-74-15,-6 8-77 16,1 0-27-16,-4-9 17 16,3-11-27-16,-3-15-6 15,3-35 16-15,1-17-17 16,-4-37-1-16,3-27-17 15,2-8 18-15,-1-30 0 16,2-41 0-16,6-32 6 16,-2-48-3-16,-3-46-3 15,-7-38 17-15,0-9 13 16,0 57-4-16,0 59 32 16,0 66 8-16,12 39 43 15,7 16 3-15,6 7-81 0,22 34-29 16,11 41 40-16,18 28 9 15,8 20 0-15,8 8-51 16,2-4 0-16,1-4 15 16,-3-15-15-16,-5-10 6 15,-10-12-6-15,-11-27 1 16,-19-16-1-16,-18-22-2 16,-14-21 2-16,-8-6 14 15,-7-52 24-15,0-31 10 16,0-58-19-16,0-57 1 15,0-57-6-15,0-3-20 16,0 47-4-16,0 66-31 0,0 79-74 16,0 39-84-16,0 33-167 15,18 18-363-15,8 23 55 0</inkml:trace>
  <inkml:trace contextRef="#ctx0" brushRef="#br0" timeOffset="557">1671 1046 1355 0,'0'0'636'15,"0"0"-343"-15,0 0 13 16,0 0 10-16,0 0-140 16,0 0-72-16,-143 190-49 0,114-108 35 15,10 9-56-15,12 6-16 16,7-2 14-16,16-14-32 15,31-11-2-15,14-23-28 16,17-26-30-16,-2-21 59 16,0-9-23-16,-13-47 15 15,-13-19 7-15,-21-11 2 16,-17-9 0-16,-12 1 2 16,-4-2 9-16,-36 7 7 15,-7 17-17-15,6 14 12 16,5 21 20-16,14 16-21 15,11 16 13-15,11 5-25 16,0 0-34-16,33 26 25 0,18 3-39 16,10 0 18-16,8 8 20 15,1-2 2-15,-1 5 7 16,-3 9 1-16,-12 11 0 16,-13 13-1-16,-12-1 1 15,-8 0-2-15,-9-4-4 16,-5-12-6-16,-4-14 12 15,1-18-64-15,-4-18-47 16,5-6 3-16,2-21-17 16,-1-30-112-16,6-15-39 15,-2-15 29-15,2-12 102 16,-2-3 78-16,-3 10 65 16,5 4 2-16,-5 14 72 15,-4 23 64-15,-3 11-136 0,0 12-25 16,0 9-943-16</inkml:trace>
  <inkml:trace contextRef="#ctx0" brushRef="#br0" timeOffset="740">1830 593 2293 0,'0'0'557'15,"0"0"-481"-15,0 0 17 16,183-213 3-16,-76 127-96 16,57-31-8-16,-26 19-561 0,-18 19-1798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2.6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1157 1378 0,'0'0'206'0,"0"0"-29"15,0 0-7-15,0 0 14 16,0 0-61-16,260-124-63 15,-155 35-20-15,15-11-12 16,0-26-19-16,-10 1 14 16,-19 1-23-16,-33 9 0 15,-33 13 37-15,-25 15 40 16,-10 20 5-16,-37 14-1 16,-7 24-26-16,-9 15 54 15,-3 14 1-15,0 33-41 16,5 39 7-16,5 51-32 0,21 45-17 15,13-2-8-15,15-9-19 16,7-20 12-16,0-28-12 16,14 16-1-16,4 7 1 15,-8-24-9-15,2-20 9 16,-8-22-18-16,-1-27 6 16,-3-25 11-16,3-14-4 15,2-16 5-15,2-42 0 16,3-17 6-16,12-19-7 15,0-8 1-15,12 0 0 16,5 0 16-16,5 23-16 16,12 14-1-16,1 19-11 0,9 22 12 15,-5 19 7-15,-5 5-5 16,-12 8 5-16,-15 36 32 16,-23 5-28-16,-6 7 10 15,-13 6 10-15,-28-6-16 16,-9-10 15-16,-1-10-30 15,-2-20 10-15,6-8-5 16,3-8-4-16,5 0-2 16,9-5-3-16,13-7 4 15,5 5 19-15,9 7-19 16,3 0-36-16,0 0 35 16,11 19-14-16,18 14 5 15,12 4 10-15,6 5 0 0,4-12-9 16,3-8 0-1,5-5-10-15,2-11 11 0,5-6-19 16,0-9 5-16,3-27 2 16,4-19-31-16,3-15 29 15,5-14-41-15,-1-13 3 16,-4-4 3-16,-3-10 8 16,-14-1 43-16,-19 5 0 15,-14 11 6-15,-16 7 34 16,-10 10 7-16,0 13 11 15,-14 14 23-15,-23 16-3 16,-7 23 6-16,-3 13-29 16,-4 13 8-16,0 46 1 15,4 26-38-15,3 16-7 16,7 14-8-16,8 11 8 0,7-5-11 16,12 1-2-16,5-11-3 15,5-5-9-15,0-20 12 16,0-9-6-16,15-19-21 15,4-21-30-15,-1-18 30 16,4-19-34-16,7 0 43 16,3-25 6-16,12-18-6 15,10-12 3-15,6 5-23 16,6 8 7-16,-6 12 25 16,3 17-2-16,-9 13 8 0,-1 0 0 15,-15 16 1 1,0 21-1-16,-13 5 9 0,-3-7-9 15,-3-2 0-15,3-6-205 16,-6-18-283-16,0-6-275 0</inkml:trace>
  <inkml:trace contextRef="#ctx0" brushRef="#br0" timeOffset="385">2560 882 1958 0,'0'0'495'15,"0"0"-322"-15,0 0 70 0,0 0 5 16,0 0-110 0,-226 26-78-16,190 24-26 0,6 12-26 15,16 10 11-15,14 0-19 16,0-7 0-16,7-5-1 15,30-15-91-15,5-15-43 16,6-16 39-16,-1-14-46 16,-3-7 62-16,-10-30-5 15,-5-8 44-15,-11-6 34 16,-4 10 14-16,-2 8 26 16,-9 13 61-16,-3 11 38 15,3 9-44-15,1 0-60 16,4 22-13-16,6 15 36 0,4-2-51 15,11 5-27 1,12-8-84-16,31-16-116 0,-2-16-123 16,-8 0-753-16</inkml:trace>
  <inkml:trace contextRef="#ctx0" brushRef="#br0" timeOffset="628">3311 875 1896 0,'0'0'375'0,"0"0"-150"15,0 0 92-15,0 0-54 16,-227 197-99-16,195-122-60 16,14 7-42-16,18-10-8 0,0-2-46 15,15-11-8-15,24-18 0 16,8-10-63-16,9-18-19 15,-5-13-86-15,3-44-312 16,-17-7-146-16,-15-5-1316 0</inkml:trace>
  <inkml:trace contextRef="#ctx0" brushRef="#br0" timeOffset="814">2604 360 2155 0,'0'0'376'0,"0"0"-287"15,0 0-21-15,250-65 27 16,-136 28-77-16,58-25-18 16,-26 14-346-16,-23 11-977 0</inkml:trace>
  <inkml:trace contextRef="#ctx0" brushRef="#br0" timeOffset="988">4311 951 2517 0,'0'0'661'0,"0"0"-559"16,0 0-96-16,0 0-6 15,0 0-218-15,0 0-784 0</inkml:trace>
  <inkml:trace contextRef="#ctx0" brushRef="#br0" timeOffset="1094">4321 1647 2163 0,'0'0'791'0,"0"0"-550"16,0 0-241-16,0 0-599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6.3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72 486 1781 0,'0'0'554'0,"0"0"-464"15,0 0 62-15,0 0 89 16,0 0-57-16,0 0-24 16,0 0-82-16,-69-33-45 15,69 0 21-15,0-9-53 16,22-11 12-16,10-6-10 15,5 1 6-15,7 2 10 16,7 6-19-16,6 8 0 16,6 8-12-16,9 15 12 0,8 15 0 15,1 4 0 1,2 30 0-16,-5 33 12 0,-6 18-12 16,-11 12 0-16,-1 6 6 15,-6-13-6-15,-4-9 1 16,3-21 7-16,-6-20-7 15,4-23 26-15,3-13-21 16,9-20 5-16,13-42 25 16,12-20-36-16,42-59-57 15,-20 19-185-15,-19 14-789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2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263 423 1935 0,'0'0'334'0,"0"0"-214"16,0 0-58-16,0 0 139 16,59 273 20-16,20-83-58 15,28 44-56-15,-2-15-42 16,-14-41-11-16,-18-57 20 15,-14-39-50-15,7 2-9 16,7 2 9-16,-1-4-16 0,-14-20-8 16,-11-16 0-16,-16-16-9 15,-13-9-25-15,-8-12-147 16,-6-9-168-16,-1-9-299 16,-3-22-651-16</inkml:trace>
  <inkml:trace contextRef="#ctx0" brushRef="#br0" timeOffset="254">1274 653 2002 0,'0'0'465'0,"0"0"-395"16,0 0 124-16,0 0 61 0,-208 250-71 15,105-136-80-15,-17 20-71 16,-19 18 20-16,-6 9-53 16,-1-4 11-16,14-9 8 15,19-22-19-15,30-30-27 16,29-21-91-16,35-10-209 16,19-27-252-16,0-18-175 0</inkml:trace>
  <inkml:trace contextRef="#ctx0" brushRef="#br0" timeOffset="569">1408 2049 2186 0,'0'0'327'0,"0"0"-220"16,0 0-47-16,0 0 92 16,0 0 28-16,0 0-83 15,172-173-30-15,-158 157-5 16,-3 16-22-16,-4 0 30 16,0 35-59-16,1 25 16 15,-1 19 5-15,5 10-31 16,2 3 18-16,-3-3-19 0,0-10-26 15,0-19-71-15,-7-9-262 16,-1-24-405-16,-3-18-1305 16</inkml:trace>
  <inkml:trace contextRef="#ctx0" brushRef="#br0" timeOffset="913">0 10 2104 0,'0'0'290'0,"0"0"-63"15,0 0-88-15,0 0 20 16,0 0 1-16,0 0-76 16,0 0-3-16,132-7-13 15,-18 7-21-15,19 0 16 16,18 0-37-16,9 0 2 16,5 0-23-16,-5 0 1 15,-4 0-12-15,-11 0 3 16,9 14-126-16,-37-2-239 15,-44 5-517-15</inkml:trace>
  <inkml:trace contextRef="#ctx0" brushRef="#br0" timeOffset="1215">2794 1621 2590 0,'0'0'294'0,"0"0"-294"16,0 0 0-16,0 0 113 15,229 0 2-15,-141 0-83 16,3 0 3-16,4 0-35 16,37 0-19-16,-27 0-200 15,-21 0-489-15</inkml:trace>
  <inkml:trace contextRef="#ctx0" brushRef="#br0" timeOffset="1524">4569 590 1302 0,'0'0'1172'0,"0"0"-1072"16,0 0-32-16,150 213 31 15,-74-111 155-15,16 17-45 16,9 1-98-16,9 10-41 16,7-6-25-16,-1-5-6 15,-2-18 6-15,-16-13-45 16,-14-13-1-16,-23-19 0 16,-24-13-82-16,-23-11-60 15,-14-9-134-15,-7-5-224 0,-18-16-189 16</inkml:trace>
  <inkml:trace contextRef="#ctx0" brushRef="#br0" timeOffset="1765">5670 781 2223 0,'0'0'463'15,"0"0"-383"-15,-102 187 117 0,36-83 86 16,-10 21-132-16,-12 13-82 16,-10 7 8-16,-3-1-62 15,1-10 3-15,14-9-18 16,13-17-5-16,17-15-38 16,24-5-128-16,13-22-209 15,12-27-405-15</inkml:trace>
  <inkml:trace contextRef="#ctx0" brushRef="#br0" timeOffset="2145">6123 1870 1129 0,'0'0'982'0,"0"0"-842"16,0 0 2-16,0 0 109 15,0 0 16-15,189 25-95 16,-131-8-53-16,-2 10-64 16,-9 6-4-16,-22 7-23 15,-21 9-11-15,-4 13 26 16,-51 10-20-16,-18 10-23 15,-13 0 15-15,10-10-7 16,11-6-8-16,17-17 6 16,19-12-6-16,16-16 13 0,9 0-13 15,12-11 0-15,32-4 11 16,13-6-11-16,19 0-31 16,16 0-55-16,55-37-138 15,-27 2-313-15,-15-4-349 0</inkml:trace>
  <inkml:trace contextRef="#ctx0" brushRef="#br0" timeOffset="2539">4452 54 1945 0,'0'0'490'0,"0"0"-459"16,0 0 28-16,0 0 163 0,267 0-14 16,-106 0-45-1,50 0-67-15,45 9-45 0,-20-4 6 16,-50 0-1-16,-59-2-18 16,-46-3-5-16,-4 1-30 15,2 4-3-15,6-5-92 16,-28 3-291-16,-26-3-556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7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19 819 1622 0,'0'0'340'15,"0"0"-173"-15,0 0-31 16,0 0 33-16,0 0-17 0,-12 214 15 15,15-26-48 1,9 45-29-16,-5-15 1 0,-7-42-39 16,0-53-28-16,0-36 24 15,0-5-32-15,0-1-15 16,0-8-1-16,0-29 6 16,3-21 9-16,-3-16-15 15,3-7 8-15,-3-19 32 16,0-34-34-16,0-19 4 15,6-27-10-15,-6-17-12 16,0-14 1-16,0-34-4 16,0-35-3-16,-6 18 17 15,-4 20-3-15,-5 32 3 0,8 45 1 16,4 5 0 0,3 9 27-16,0 30-18 15,0 31-9-15,19 9 0 0,28 14 12 16,10 35 42-16,13 13-17 15,-1 20-13-15,0 7 16 16,1 12-23-16,-4 4 7 16,0 5 1-16,-5-3-24 15,5 2 25-15,-1-6-26 16,1-3 0-16,-1-9 15 16,-3-12-15-16,-8-13 0 15,-10-21 0-15,-13-15 1 0,-11-16-7 16,-8-14 6-16,-9 0 0 15,4-30 25 1,-2-25-24-16,-1-28 11 0,-4-24-12 16,0-43 2-16,0-39-1 15,-19 5-1-15,7 23 0 16,9 30 6-16,3 46-6 16,12-5-1-16,26 8-11 15,28 18-38-15,22 18-19 16,70 12-142-16,-20 13-536 15,-14 7-1333-15</inkml:trace>
  <inkml:trace contextRef="#ctx0" brushRef="#br0" timeOffset="465">3296 0 1866 0,'0'0'379'0,"0"0"-199"16,0 0-83-16,-201 104 102 15,88 67-2-15,-33 93-46 16,-11 69-41-16,11 44-19 15,20 10 21-15,31-23-19 16,26-12-16-16,25-23 19 16,28-51-69-16,16-31-27 15,41-64 0-15,16-51 9 16,9-38-19-16,4-29-1 16,62 31-157-16,-16-14-157 15,-11-10-748-15</inkml:trace>
  <inkml:trace contextRef="#ctx0" brushRef="#br0" timeOffset="2824">4155 2676 1662 0,'0'0'312'0,"0"0"-222"15,0 0-7-15,0 0 134 16,0 0-26-16,0 0-73 16,0 0-54-16,-6 0 30 15,31-9-28-15,9-17-35 16,5-8 7-16,8-11-31 16,9-14 8-16,5-13-3 15,5-17-12-15,3-19 0 16,-3-10-18-16,-5-17-9 0,-14-7 21 15,-9 2 6 1,-17 9 6-16,-14 12 1 0,-7 25 29 16,0 18 60-16,0 27-8 15,-3 19-7-15,-12 17 0 16,1 9-41-16,-1 4 10 16,5 14-50-16,-2 31 7 15,2 15 0-15,6 15-7 16,4 14 0-16,0-1 0 15,0 1 1-15,0-10 0 16,7-4-1-16,12-9 0 16,-1-11 0-16,8-9 0 15,2-12 0-15,5-11-9 16,4-17-9-16,7-6 12 0,3-4-25 16,11-31 2-16,8-21 28 15,3-13-11-15,7-13 6 16,-3-9-3-16,-7-6 9 15,-16 2-3-15,-9 13 3 16,-19 14 0-16,-12 19 22 16,-5 15 2-16,-5 18 15 15,0 13 20-15,0 3-20 16,0 0 22-16,0 26-61 16,-18 27 2-16,-1 16 14 15,0 12-14-15,3 5-1 16,0 0-1-16,5-8 13 15,7-6-17-15,4-16 4 0,0-10 0 16,0-13-3-16,12-14 3 16,10-8-1-16,7-11-39 15,11 0-41-15,40-7-56 16,-7-16-214-16,-8-1-540 0</inkml:trace>
  <inkml:trace contextRef="#ctx0" brushRef="#br0" timeOffset="3240">6026 2653 1375 0,'0'0'794'15,"0"0"-608"-15,0 0-26 16,0 0 165-16,0 0-71 15,0 0-141-15,0 0-68 16,0 50-5-16,34 19 39 0,1 8-50 16,9 14-28-16,4-3 40 15,2-3-35-15,6-6 10 16,-2-14-16-16,-6-12-1 16,-11-17-16-16,-5-15-123 15,-3-21-211-15,-7 0-306 16,-10-7-117-16</inkml:trace>
  <inkml:trace contextRef="#ctx0" brushRef="#br0" timeOffset="3454">6552 2487 1166 0,'0'0'948'0,"0"0"-695"0,0 0-23 15,-117 236 74-15,58-141-45 16,-10 9-143-16,-7 2-52 16,-4-5-28-16,2-5-36 15,12-14 0-15,12-15-21 16,25 1-145-16,14-22-323 16,12-13-488-16</inkml:trace>
  <inkml:trace contextRef="#ctx0" brushRef="#br0" timeOffset="3727">6755 3497 1859 0,'0'0'594'0,"0"0"-387"16,0 0 78-16,0 0-5 15,0 0-85-15,0 0-101 16,0 0-29-16,81-86-34 16,-81 126 1-16,0 16 16 15,0 9-48-15,0 8 0 16,0-1-13-16,0 0-17 16,3-6-71-16,23-10-135 15,-4-17-383-15,-7-15-355 0</inkml:trace>
  <inkml:trace contextRef="#ctx0" brushRef="#br0" timeOffset="4042">5881 2356 2104 0,'0'0'514'16,"0"0"-463"-16,0 0 58 0,0 0 146 16,0 0-113-16,0 0-26 15,0 0-61-15,265 0-16 16,-155-4 1-16,3-3-26 15,11 0 13-15,-4-2-27 16,-3 2-53-16,14-2-122 16,-32 2-490-16,-27-1-833 0</inkml:trace>
  <inkml:trace contextRef="#ctx0" brushRef="#br0" timeOffset="4343">7553 3153 2540 0,'0'0'520'0,"0"0"-496"16,0 0 15-16,0 0 128 0,0 0-79 15,0 0-29 1,234 19-59-16,-143-15-33 0,51-4-99 16,-20 0-578-16,-24 0-1664 15</inkml:trace>
  <inkml:trace contextRef="#ctx0" brushRef="#br0" timeOffset="4626">8729 2552 2414 0,'0'0'277'0,"0"0"-210"0,0 0 86 16,0 0 105-16,133 230-95 16,-85-135-58-16,7 8 3 15,6-7-54-15,2-6-8 16,-1-12-22-16,-4-15-24 16,-7-13 6-16,-14-15-6 15,-18-12-99-15,-16-10-36 16,-3-13-156-16,0 0-350 15,-22 0-159-15</inkml:trace>
  <inkml:trace contextRef="#ctx0" brushRef="#br0" timeOffset="4845">9370 2660 1714 0,'0'0'698'0,"0"0"-529"15,0 0-50-15,0 0 219 16,-114 184-103-16,48-83-130 16,-6 15-21-16,-1 1-38 15,0-2 5-15,7-6-49 16,12-14-2-16,14-13-14 16,18 0-124-16,15-20-223 15,7-19-520-15</inkml:trace>
  <inkml:trace contextRef="#ctx0" brushRef="#br0" timeOffset="5136">9461 3596 2018 0,'0'0'524'0,"0"0"-428"15,0 0-45-15,0 0 255 16,222 0-114-16,-179 26-72 16,-9 6-37-16,-17 15 7 0,-17 9-30 15,0 2-33-15,-35 7 26 16,-16-2-52-16,0-7 10 16,11-7-11-16,11-9-15 15,14-14 13 1,15-10-55-16,0-9-31 0,88-10-38 15,-2-27-353-15,5-14-369 0</inkml:trace>
  <inkml:trace contextRef="#ctx0" brushRef="#br0" timeOffset="5603">8688 2499 1899 0,'0'0'627'0,"0"0"-519"15,0 0 140-15,189-49 24 16,-90 32-129-16,17 1-102 16,20 3-41-16,72 6-70 15,-34 2-529-15,-24 5-1105 0</inkml:trace>
  <inkml:trace contextRef="#ctx0" brushRef="#br0" timeOffset="6045">10616 1416 2426 0,'0'0'308'16,"0"0"-265"-16,0 0-33 15,0 0 159-15,208 17 18 16,-123-17-134-16,1 0-31 15,5 0 0-15,-3 0-22 16,-15 0-6-16,-10 0-70 0,-16 0-158 16,-22 0-331-16,-15 0-338 15</inkml:trace>
  <inkml:trace contextRef="#ctx0" brushRef="#br0" timeOffset="6234">10777 2096 2519 0,'0'0'319'0,"0"0"-216"16,0 0 12-16,0 0-22 15,303 4-93-15,-187-4-66 16,-9 0-789-16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4.6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1579 1681 0,'0'0'341'0,"0"0"-232"16,0 0-50-16,0 0 175 0,0 0-57 15,0 0-108-15,0 0-53 16,101-201-16-16,-28 91-36 16,8-16-8-16,10-39-19 15,-15 8 32-15,-6-3 22 16,-19-2 9-16,-23 34 11 16,-6-6 1-16,-10 30 49 15,-5 27 46-15,-7 35 28 16,0 29 13-16,0 13-57 15,0 24-55-15,0 44-6 16,0 23 10-16,0 18 5 16,0 4-16-16,18-11-28 15,4-6 25-15,11-19-26 0,7-16 0 16,4-22-18-16,7-18 0 16,3-21 1-16,9 0-38 15,6-43-13-15,-5-26 50 16,6-17-28-16,-4-10 37 15,-11-6 9-15,-12-1 0 16,-10 8 0-16,-14 20 18 16,-9 18 28-16,-10 28 40 15,0 21-29-15,0 8-33 16,0 34 7-16,0 31-30 16,7 14 34-16,5 10-22 15,6-1-12-15,8-9-1 16,9-3-11-16,24-4-193 0,-8-16-339 15,-7-17-443-15</inkml:trace>
  <inkml:trace contextRef="#ctx0" brushRef="#br0" timeOffset="220">1912 682 1704 0,'0'0'504'15,"0"0"-332"-15,0 0 137 16,0 0-10-16,0 0-130 16,0 0-40-16,0 0-59 15,82 96-28-15,-79-44-11 0,0 6-25 16,1 0-6 0,4-7-55-16,9 5-111 0,2-17-214 15,-4-17-395-15</inkml:trace>
  <inkml:trace contextRef="#ctx0" brushRef="#br0" timeOffset="412">2540 230 2252 0,'0'0'330'0,"0"0"-204"0,0 0-29 16,274 0 0 0,-129 0-97-16,-21 0-253 0,-14 0-741 0</inkml:trace>
  <inkml:trace contextRef="#ctx0" brushRef="#br0" timeOffset="1006">3193 1588 2054 0,'0'0'281'16,"0"0"-198"-16,0 0 110 15,0 0 117-15,0 0-123 16,0 0-119-16,0 0-43 16,204-159-19-16,-138 75-6 15,4-10 0-15,2-12-6 16,-2-11-34-16,-6-12 39 16,-1-12-32-16,-9-3 25 15,-14-1-4-15,-6 8 12 16,-17 18-9-16,-5 34 21 15,-9 35 14-15,1 34 19 16,-4 16-17-16,0 44-14 16,0 28 32-16,0 22 8 0,3 8 1 15,6 3-31-15,1-6-4 16,8-16-13-16,11-15-5 16,8-17-4-16,11-25-31 15,6-16-7-15,0-10-8 16,5-19-16-16,-5-27 19 15,-7-16-5-15,-3-10 32 16,-3-10 9-16,-9 0 6 16,-6-1 3-16,-8 8 27 15,-6 16 11-15,-5 20 22 16,0 22 6-16,-4 17-25 16,0 0 3-16,9 27-44 0,7 26 0 15,-2 10 21-15,10 4-21 16,5-1-65-16,19 9-153 15,-4-17-385-15,-6-14-238 0</inkml:trace>
  <inkml:trace contextRef="#ctx0" brushRef="#br0" timeOffset="1279">4906 710 1763 0,'0'0'514'0,"0"0"-421"0,0 0 148 16,0 0 15-1,0 0-79-15,0 0-55 0,0 0-50 16,103 77 15-16,-103-37-45 16,-3-1-14-16,-19 1-2 15,7 0-20-15,3-9 4 16,8-1-10-16,4-9-20 15,0-9-25-15,31-5-97 16,48-7-103-16,-3-5-365 16,-6-14-856-16</inkml:trace>
  <inkml:trace contextRef="#ctx0" brushRef="#br0" timeOffset="1486">5855 561 2567 0,'0'0'361'0,"0"0"-168"16,79 168 44-16,-45-81-72 16,-12 12-102-16,-12 6-54 15,-10 1-9-15,-18 48-18 16,-26-26-197-16,-14-16-718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7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92 481 1512 0,'0'0'391'0,"0"0"-151"16,0 0-27-16,0 0 41 15,0 0-54-15,0 0-81 0,26-135-27 16,14 93-10-16,7-5-10 16,8 7-29-16,7 8-20 15,11 9 11-15,0 15-33 16,3 8 12-16,2 24 1 15,-9 32-14-15,-12 17 21 16,-13 15-20-16,-18 7 6 16,-23 5 19-16,-3-4-25 15,-18-3 7-15,-30-8-8 16,-16-13-9-16,-5-14-2 16,-6-14 10-16,6-18 1 15,1-18-3-15,-1-8 3 16,6-19 0-16,1-32 0 15,8-21-2-15,6-13-12 16,8-20 12-16,11-12 2 0,10-2-3 16,9 1 3-16,10 9 0 15,0 21-1-15,32 22 1 16,19 20 1-16,18 16-1 16,12 14 0-16,11 9 18 15,9 7-17-15,9 0 14 16,7 0 0-16,10 0-3 15,8 0 26-15,7 0-38 16,0 0 0-16,-7 0 9 16,-4-3-9-16,-15-3-50 15,-9-1-147-15,-28 4-573 16,-35-2-1491-16</inkml:trace>
  <inkml:trace contextRef="#ctx0" brushRef="#br0" timeOffset="401">1367 1711 1620 0,'0'0'911'15,"0"0"-772"-15,0 0-90 16,0 0 179-16,139 233-18 15,-86-133-75-15,4 4-52 16,9-7-33-16,7-4 23 16,-1-11-51-16,1-17-21 15,-7-15-2-15,-15-11-3 16,-11-14-94-16,-11-10-143 0,-10-9-421 16,-9-6-250-16</inkml:trace>
  <inkml:trace contextRef="#ctx0" brushRef="#br0" timeOffset="603">2134 1893 2242 0,'0'0'530'15,"0"0"-455"-15,0 0 121 16,-190 235 1-16,107-137-85 15,-5 4-77-15,-3 1-35 16,15-4-27-16,10 21-193 16,25-28-380-16,19-22-380 0</inkml:trace>
  <inkml:trace contextRef="#ctx0" brushRef="#br0" timeOffset="873">2616 2866 221 0,'0'0'1902'16,"0"0"-1437"-16,0 0-184 16,0 0 22-16,0 0-92 15,0 0-91-15,0 0-48 0,47-95-12 16,-47 108-40-1,0 29-19-15,0 18 26 0,0 8-26 16,-3 11-2-16,3 3-28 16,0-5-88-16,3 7-52 15,22-19-425-15,-6-18-402 0</inkml:trace>
  <inkml:trace contextRef="#ctx0" brushRef="#br0" timeOffset="1167">1320 1750 2286 0,'0'0'594'16,"0"0"-512"-16,0 0 28 15,223-2 84-15,-65-12-21 16,53-3-98-16,-11 4-43 16,-14 7-32-16,28 6-68 15,-75 0-415-15,-14 0-2272 0</inkml:trace>
  <inkml:trace contextRef="#ctx0" brushRef="#br0" timeOffset="2107">3855 2126 1322 0,'0'0'267'0,"0"0"-152"16,0 0-7-16,0 0 75 16,-194 77 64-16,173-68-65 0,13 1-48 15,8 1-16-15,0-1-33 16,3 3 33-16,35 3-30 15,12 1-36-15,20-4 5 16,21-4-57-16,61-9-12 16,-20 0-268-16,-15 0-525 0</inkml:trace>
  <inkml:trace contextRef="#ctx0" brushRef="#br0" timeOffset="2375">4897 1740 2162 0,'0'0'308'16,"0"0"-221"-16,0 0 9 15,98 253 122-15,-42-138-8 16,2 10-85-16,11-1-52 15,0-5-29-15,1-7-27 16,-4-14 12-16,-9-13-29 16,-5-13-8-16,-9-17-50 15,-3-11-125-15,-6-18-297 16,-12-17-231-16</inkml:trace>
  <inkml:trace contextRef="#ctx0" brushRef="#br0" timeOffset="2589">5739 1928 2072 0,'0'0'365'0,"0"0"-169"16,0 0-86-16,-148 210 99 15,82-103-16-15,-11 11-113 16,-7 4-58-16,-4 7-22 15,5-11-45-15,7 16-137 16,20-34-327-16,27-26-346 0</inkml:trace>
  <inkml:trace contextRef="#ctx0" brushRef="#br0" timeOffset="2893">5678 2917 1883 0,'0'0'602'0,"0"0"-467"16,0 0-37-16,0 0 110 16,185-35-17-16,-136 35-81 0,-7 7-44 15,-5 26-14-15,-15 15 0 16,-22 15-28-16,0 12 18 15,-25 4-22-15,-16 3-8 16,1-10-9-16,8-15 6 16,16-11-18-16,16-17 6 15,0-12-26-15,41-14-44 16,94-19-185-16,-8-31-426 16,5-8-990-16</inkml:trace>
  <inkml:trace contextRef="#ctx0" brushRef="#br0" timeOffset="3932">4708 1514 1594 0,'0'0'303'0,"0"0"-151"16,0 0 95-16,218-10-10 15,-108 0-45-15,22 4 11 16,13 0-87-16,12 2-40 16,8-3-31-16,-10 4-20 15,-8 3 3-15,2 0-28 16,-36 0-129-16,-43 10-616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1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744 257 586 0,'0'0'1088'0,"0"0"-841"16,0 0-122-16,0 0 99 15,0 0-20-15,0 0-74 16,-59 0 34-16,56 0-75 16,3 0-1-16,0 0-8 15,0 0-31-15,0 0 44 16,-3 0-41-16,3 0-28 16,-3 2 41-16,-5 28-39 15,-1 18 3-15,-2 19 2 16,-1 12-22-16,-1 13 44 15,4 3-40-15,-2-5-7 16,5-4 26-16,0-12-32 16,-2-13 0-16,2-10 0 0,0-9 10 15,1-11-17-15,2-6 7 16,3-12-104-16,0-9-54 16,3-4-500-16,8 0-504 0</inkml:trace>
  <inkml:trace contextRef="#ctx0" brushRef="#br0" timeOffset="334">0 319 1827 0,'0'0'382'0,"0"0"-190"16,0 0-61-16,0 0 91 16,0 0-69-16,0 0-49 15,0 0-51-15,87-12 10 16,-19 12 38-16,17-6-62 16,17 0 4-16,9-3 11 15,10-5-42-15,7-1 27 16,-4-3-6-16,-10-2-6 15,-21 2 4-15,-22 7-29 16,-22-2-2-16,-16 8 0 0,-13 1-9 16,-8 2-30-1,-12 2-117-15,0 0-332 0,0 8-362 0</inkml:trace>
  <inkml:trace contextRef="#ctx0" brushRef="#br0" timeOffset="1341">1390 594 1667 0,'0'0'583'0,"0"0"-457"15,0 0 60-15,0 0 87 16,0 0-88-16,0 0-61 16,0 0-76-16,-142 54-27 15,117-15 44-15,5 9-49 16,3 1-14-16,3 2 19 16,11 2-15-16,3-6 3 15,0-1-9-15,17-1-12 16,20-13 11-16,11-6-43 15,8-13 13-15,2-13 13 16,4 0-24-16,-9-23 41 16,-10-19 0-16,-14-9 1 0,-19-7 6 15,-10-7 0-15,0 0 16 16,-30 0 7-16,-9 8-20 16,-4 17 36-16,5 14-26 15,5 17-4-15,10 9 24 16,6 0-39-16,14 4-15 15,3 21 3-15,0-2-43 16,23 0 22-16,13-1-5 16,10-8 22-16,3-2 2 15,7-3 14-15,3-1 0 16,3 5-6-16,-4-2 11 16,-2 11-11-16,-7-3 6 15,-7 11 0-15,-5 1-14 0,-15 3 14 16,-2 5 0-16,-9-4 10 15,-8-5-9-15,0-10 9 16,-3-8-9-16,0-10 0 16,0-2 35-16,0 0-15 15,0-25-9-15,0-14-12 16,0-8 1-16,9-6-2 16,18-7-18-16,8 3 9 15,8 11-1-15,7 10 1 16,-8 18-5-16,1 13 7 15,-7 5-10-15,-4 23 18 16,-6 23 29-16,-6 7-1 16,-3 6 28-16,-7-6-35 15,-4-6-6-15,-6-9 1 16,0-12-15-16,0-14 22 0,0-6 8 16,0-6 10-16,-13 0 14 15,-4-21-40-15,5-8 0 16,1-9-6-16,11-3 0 15,0-6-15-15,11-1 6 16,28 2-7-16,10 0-2 16,10 12-3-16,3 7-6 15,-2 15 18-15,-6 12-20 16,-1 0 20-16,-10 14 0 16,-8 24 0-16,-8 11 56 15,-4 6-29-15,-3 2 3 16,-4 1 12-16,0-7-35 15,-3-11 11-15,1-7-18 0,-5-10 0 16,-3-8-6-16,-3-9-6 16,5-6-60-16,-2 0-28 15,0-12-152-15,5-20-450 16,-5-4-1625-16</inkml:trace>
  <inkml:trace contextRef="#ctx0" brushRef="#br0" timeOffset="1552">1892 274 2572 0,'0'0'463'0,"0"0"-431"16,0 0 31-16,0 0 56 15,217-120-74-15,-77 57-45 16,-18 10-92-16,-21 15-839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0.8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207 413 1670 0,'0'0'499'16,"0"0"-427"-16,0 0 76 15,0 0 87-15,9 223-74 16,-9-111-43-16,0 9-61 16,0-3 4-16,0-9-15 15,0-15-25-15,0-11 2 16,0-18-23-16,0-16-32 15,0-18-196-15,6-18-423 16,8-13-802-16</inkml:trace>
  <inkml:trace contextRef="#ctx0" brushRef="#br0" timeOffset="336">0 309 1579 0,'0'0'523'0,"0"0"-350"16,0 0-43-16,0 0 67 15,55-171-35-15,-13 127-31 16,11 6-50-16,7 11-25 16,5 10-7-16,6 11-12 0,2 6 16 15,-1 3-52-15,-7 33 5 16,-6 13 20-16,-16 13-19 15,-17 14 4-15,-19 10-11 16,-7 4 12-16,-27 6-11 16,-22-10-1-16,-10-12 0 15,4-22 7-15,2-26-6 16,14-14-1-16,13-12 0 16,17-4-78-16,9-45-151 15,15 5-493-15,15-4-1364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1737 0,'0'0'526'0,"0"0"-378"16,0 0-121-16,0 0 142 0,0 0 31 16,0 0-79-16,205 51-40 15,-114-51-72-15,11 0-9 16,21 0-142-16,-20-4-498 16,-30-6-1458-16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5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 1928 0,'0'0'541'0,"0"0"-464"0,0 0-47 15,194 0 10-15,-42-31-40 16,-20 3-45-16,-15 3-523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4.4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0 902 1676 0,'0'0'327'0,"0"0"-181"15,0 0 12-15,0 0 82 0,0 0-85 16,0 0-60 0,41 269 101-16,10-13-64 0,-1 26-38 15,-6-6-28 1,-15-40-24-16,-7-42 13 0,-7-30-46 15,0-32-8-15,-8-34 32 16,0-19-32-16,1-1-1 16,-4-6 6-16,3-7 3 15,-7-24 7-15,3-22-15 16,-3-9 16-16,0-8 31 16,0-2-16-16,0 0 11 15,0 0-11-15,0 0-17 16,0 0 19-16,0 0-34 0,0-2-4 15,0-1 4 1,0-2 0-16,0 3 0 0,0 2-1 16,0 0 1-16,0 0 0 15,0 0 0-15,0 0-2 16,0 0-4-16,0 0-4 16,0 0 10-16,0 10 0 15,0 13 0-15,0 3 3 16,0 7-3-16,3-4 0 15,2-1 0-15,-1-6 0 16,-4-3 4-16,3-9-4 16,-3-3 0-16,0-4 5 15,4-3 8-15,-4 0-13 16,3 0 0-16,4-27 0 16,5-18 17-16,3-21-17 0,2-20 0 15,1-18 6-15,8-44-6 16,7-51-20-16,3-61-7 15,-7-29-34-15,-11-4 52 16,-6 7-29-16,-12 31-16 16,0 6 45-16,0 26-31 15,4 45 1-15,6 48 27 16,12 41 12-16,3 20-17 16,12 1 17-16,7 3 0 15,10 2 11-15,6 17-10 16,-3 13 6-16,-6 9 4 15,0 8-11-15,-11 6 30 0,-6 4-29 16,-5-1 8 0,-11 3 26-16,-1 1-29 0,-5-2 7 15,-2 0-5-15,2 0-1 16,-2 1 22-16,-3 2-29 16,5 2 0-16,-5-5 7 15,4 5-7-15,0-3 0 16,4 3 0-16,-5 0 7 15,5 0-14-15,0 0 1 16,2 0 6-16,9 0 3 16,4 8-3-16,2-6 3 15,12 5-3-15,10-5 0 16,16-2 6-16,11 0-6 0,20 0-1 16,19 0 1-1,51 0 0-15,59 0 14 0,73 0-14 16,25 0 1-16,-3 0-6 15,-29 0 5-15,-46 0-1 16,-17 0-8-16,-43 0-10 16,-43 0 18-16,-34 0-13 15,-8 5 14-15,19-5 5 16,18 3-4-16,12-1-1 16,-9-2 0-16,-10 3 0 15,-11 1 5-15,-4-2-5 16,-7-2 0-16,-6 0 3 15,-12 0-3-15,-13 0-8 16,-12 0 8-16,-8 0 0 16,-11 0-4-16,-10 0 4 0,-6 0 0 15,-13-2 9-15,-7-5-9 16,-4 5 0-16,-11 2 0 16,0-8-6-16,0 6-18 15,-55-1-177-15,1-1-585 16,-8 2-323-16</inkml:trace>
  <inkml:trace contextRef="#ctx0" brushRef="#br0" timeOffset="764">1795 997 1521 0,'0'0'286'16,"0"0"-172"-16,0 0 52 15,0 0 97-15,0 0-41 16,0 0-86-16,0 0-69 16,-16-158 5-16,47 152-10 15,8 6 0-15,5 0-17 16,0 17-26-16,0 29 32 16,-4 16-20-16,-11 11-2 15,-15 8-13-15,-9 1-8 16,-5-3 19-16,-5-8-27 0,-28-2 0 15,-7-11 19-15,-8-10-19 16,-2-11 0-16,-8-11 0 16,2-13 1-16,2-13 12 15,4 0-13-15,6-25 0 16,6-20-11-16,6-16 11 16,10-18-12-16,4-14 0 15,11-5-5-15,7-1 16 16,0 8-13-16,3 15 10 15,26 20-10-15,15 21 14 16,3 15 0-16,13 12 12 16,4 8-4-16,2 0 29 15,6 8-37-15,3 8 0 0,1 1 35 16,0-5-19-16,0 3 5 16,2-11-19-16,-9 4 4 15,-8-6-6-15,-5 3-63 16,-5 1-204-16,-16-3-213 15,-13 4-235-15</inkml:trace>
  <inkml:trace contextRef="#ctx0" brushRef="#br0" timeOffset="1056">2378 1525 1320 0,'0'0'656'0,"0"0"-495"16,0 0 21-16,0 0 91 16,0 0-58-16,0 0-67 15,0 0-44-15,139-167-9 16,-117 150 13-16,-9 15-62 16,-4 2-28-16,-2 16 15 15,-1 31-15-15,-2 11 18 16,-4 11-18-16,5 3-17 15,-5-7 23-15,0-5-24 16,3-11-53-16,-3-13-51 16,4-26-227-16,-1-10-334 0,0 0-257 15</inkml:trace>
  <inkml:trace contextRef="#ctx0" brushRef="#br0" timeOffset="1321">2650 518 772 0,'0'0'993'16,"0"0"-785"-16,0 0 18 16,0 0 37-16,0 0-22 15,0 0-45-15,0 0-81 16,158 48-13-16,-158 3 0 15,-4-3-60-15,-11 0-17 0,12-13-5 16,3-5-20-16,3-10-69 16,41-11-78-16,44-9-210 15,-3 0-372-15,-13-5-1176 0</inkml:trace>
  <inkml:trace contextRef="#ctx0" brushRef="#br0" timeOffset="1638">1653 1945 1872 0,'0'0'516'16,"0"0"-406"-16,0 0 9 16,0 0 155-16,0 0-34 15,211 0-120-15,-101-10-40 16,24 1-29-16,41-7 15 16,-7-1-4-16,6 4-59 15,2-1-2-15,-37 4-2 16,47 10-97-16,-44 0-234 0,-41 0-489 15</inkml:trace>
  <inkml:trace contextRef="#ctx0" brushRef="#br0" timeOffset="2108">1671 2661 1957 0,'0'0'295'0,"0"0"-204"16,0 0-54-16,0 0 174 0,10 236 20 15,-10-163-97-15,0-5-56 16,0-8-26-16,0-12-23 15,0-11-7-15,0-15-16 16,0-12 2-16,0-10 8 16,4 0-5-16,4-30 12 15,2-22-22-15,12-23-1 16,4-13 6-16,11-17-6 16,2-4-1-16,5-4 1 15,0 17 0-15,0 14 0 16,0 24 0-16,-5 33 0 15,-6 25 20-15,-4 11-9 16,-7 43 37-16,-3 25 1 0,-6 10-21 16,2 9 16-1,-8-7-23-15,8-4-21 0,1-12 0 16,1-12-15-16,13-13-103 16,14-5-218-16,-5-16-431 15,-5-9-555-15</inkml:trace>
  <inkml:trace contextRef="#ctx0" brushRef="#br0" timeOffset="2336">2640 3065 1455 0,'0'0'385'0,"0"0"-164"0,0 0 40 16,0 0 81-1,0 0-20-15,0 0-135 0,0 0-82 16,76-118-15-16,-76 134-45 15,0 30 21-15,0 13-8 16,-3 10-34-16,-11 3 15 16,6-3-39-16,1-4-19 15,7-7-48-15,0 0-112 16,4-19-326-16,14-17-344 0</inkml:trace>
  <inkml:trace contextRef="#ctx0" brushRef="#br0" timeOffset="2752">3990 1644 2020 0,'0'0'327'0,"0"0"-327"16,0 0-19-16,0 0 17 15,0 0-17-15,0 0-171 16,0 0 20-16,10 16 91 16,-10-13 79-16,0 0 8 15,0-3 58-15,-10 0 100 0,1 0 33 16,6 0 18-16,3 0-58 15,0 0-52-15,0 0-7 16,12 4-37-16,23-1 46 16,16 3-10-16,12 1-39 15,6 5 9-15,4-11-15 16,-4 2-29-16,-3 2 10 16,-12-5-34-16,-13 0-1 15,-12 0-48-15,-26 0-161 16,-3 0-313-16,0 0-402 0</inkml:trace>
  <inkml:trace contextRef="#ctx0" brushRef="#br0" timeOffset="2958">4161 1457 1958 0,'0'0'361'0,"0"0"-155"15,0 200 58-15,0-105 18 16,0 5-100-16,0-4-124 16,-12-3-40-16,2-11-18 15,3-10-58-15,7-9-242 16,0-21-431-16,0-17-947 0</inkml:trace>
  <inkml:trace contextRef="#ctx0" brushRef="#br0" timeOffset="3414">4795 1197 2170 0,'0'0'320'0,"0"0"-199"16,0 0 99-16,0 0-18 15,215 65-78-15,-159-12-38 16,-6 6-59-16,-6 7 7 16,-15-2 15-16,-19-1-34 15,-10 0 2-15,0-10-17 0,-32-10-11 16,-15-11-10-16,-1-9-53 16,-2-15-4-16,-6-8-8 15,8 0-2-15,1-31-17 16,8-15-8-16,-1-12 47 15,6-12 65-15,8-2-11 16,1-10 12-16,11-4 28 16,3 1 8-16,7 6 24 15,4 14 77-15,0 13-17 16,15 20-9-16,18 13-57 16,14 4-11-16,7 9 11 15,15 2-29-15,6 4-14 0,8 0-5 16,1 0-6-16,8 0 0 15,-6 0-55-15,27 7-156 16,-25 6-431-16,-22 6-717 0</inkml:trace>
  <inkml:trace contextRef="#ctx0" brushRef="#br0" timeOffset="3699">5483 1721 1862 0,'0'0'381'15,"0"0"-260"-15,0 0 94 16,0 0 67-16,0 0-62 0,217 0-87 16,-192 8-56-16,-18 12 3 15,-7 12-21-15,0 4-7 16,-29 8 5-16,-8-2-42 15,5-2-3-15,10-5-12 16,18-7-40-16,4-9-5 16,22-14-58-16,39-5-45 15,59-13-101-15,-6-22-266 16,-8-4-55-16</inkml:trace>
  <inkml:trace contextRef="#ctx0" brushRef="#br0" timeOffset="3975">5921 660 1822 0,'0'0'310'0,"0"0"-274"15,0 0-13-15,0 0 158 16,0 0-16-16,0 0-66 15,0 0-33-15,171 84 73 16,-178-30 18-16,-25 6-59 16,-2-6-36-16,12-5-13 15,19-3-29-15,3-13-20 16,25-7-31-16,41-6-29 0,73-11-75 16,-7-1-222-1,-12-8-353-15</inkml:trace>
  <inkml:trace contextRef="#ctx0" brushRef="#br0" timeOffset="4324">4732 2395 2119 0,'0'0'369'0,"0"0"-258"15,0 0 147-15,0 0 41 16,0 0-177-16,0 0-43 15,205-13 14-15,-103 3-33 16,19 1-24-16,6-2-21 16,5 8-15-16,-15-2-21 15,10 5-159-15,-33 0-550 16,-28 0-959-16</inkml:trace>
  <inkml:trace contextRef="#ctx0" brushRef="#br0" timeOffset="4772">4842 3026 675 0,'0'0'2060'0,"0"0"-1927"16,0 0-113-16,0 0 86 15,0 0 84-15,41 218-87 16,-38-142-54-16,1-2-38 0,-4-2 23 16,0-7-34-16,0-13 1 15,0-10 5-15,0-12-5 16,0-17-2-16,0-9 1 16,0-4 0-16,0 0-1 15,-4-30 1-15,1-13-17 16,3-8 5-16,0-17-17 15,22-4 17-15,13-2-6 16,13 2 16-16,3 9-7 16,4 17 5-16,-7 17 4 15,-1 22 7-15,-6 7 14 16,-13 13 26-16,-2 30-5 0,-16 6-4 16,-2 7 16-1,-8 3-33-15,0 1-2 0,7-9-19 16,3-1-66-16,24-5-55 15,-2-16-527-15,-6-11-774 0</inkml:trace>
  <inkml:trace contextRef="#ctx0" brushRef="#br0" timeOffset="5067">5710 3469 2357 0,'0'0'340'0,"0"0"-266"16,0 0 159-16,0 0-18 0,0 0-95 15,0 0-39-15,0 0-53 16,154 93 17-16,-154-49 17 16,-12 5-34-16,-32 1-2 15,-3-2-8-15,-1-5-8 16,9-7 4-16,17-12-14 15,14-10-2-15,8-6-17 16,3-8-19-16,38 0 5 16,28 0 6-16,77-36-79 15,-11-3-221-15,-6-4-637 0</inkml:trace>
  <inkml:trace contextRef="#ctx0" brushRef="#br0" timeOffset="6380">6461 239 1603 0,'0'0'279'0,"0"0"-214"16,0 0-42-16,0 0 174 15,0 0-61-15,-14 188-31 16,14-135-32-16,0 2 8 0,0 4 9 16,0 0-38-16,4 6-10 15,6 5 16-15,2 1-34 16,1 2 0-16,2-5-6 16,4 5-18-16,-2-4 24 15,2 2-24-15,-1-1 0 16,-3-2 18-16,-8 4 15 15,0 0-8-15,-4-2 2 16,-3 3 2-16,0-2 18 16,0 1-30-16,0 1-11 15,5-1 16-15,-5 0-21 16,4 0 5-16,-1 4-6 0,1-4 1 16,-1-4 17-16,9-2-18 15,-12-1 0-15,7 2 7 16,-4-4-6-16,4-2-1 15,1 2 0-15,-1-7 0 16,-4 0 3-16,1-5-3 16,-4 3 0-16,0-5 8 15,0 0-7-15,0 0-1 16,-4 7 1-16,-9-1-1 16,-9 4 9-16,3 0-9 15,-3 1 0-15,0 3 0 16,0-5 0-16,0 1 6 15,0-1-6-15,0 3 0 0,9-6 4 16,-13 0-3 0,4-1-1-16,0-2 10 0,-3-2-9 15,3-9 10-15,3 2-9 16,-3-6-1-16,4-2-1 16,4 0 1-16,-4-4-2 15,2 3-9-15,10 2-129 16,2-7-318-16,4-5-380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44.7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190 72 1401 0,'0'0'373'0,"0"0"-180"16,0 0 30-16,0 0-8 15,0 0-43-15,0 0-47 16,-22 157-57-16,15-78 3 16,0 16 10-16,-5 10-27 0,2 10 16 15,-8-1-16-15,-4-2-14 16,3-3 19-16,0-15-50 16,3-7 13-16,0-23-13 15,6-14-9-15,2-18 16 16,4-13-4-16,4-7-12 15,0-12 15-15,0 0-9 16,0-4 18-16,0-28-1 16,0-28-23-16,0-26 0 15,0-24-10-15,12-21-32 16,20-13 31-16,9-3-20 16,3 23 21-16,-5 19 10 15,-5 31 1-15,-9 20 9 16,-3 29-10-16,-5 12 0 15,-2 13 29-15,7 0-28 0,0 38 37 16,7 16-9-16,-4 13-2 16,1 12 17-16,-4 3-25 15,-4 0-10-15,1 0 23 16,-6-5-31-16,3-2 7 16,-1-11-8-16,-5-4 1 15,5-10 5-15,-5-10-6 16,2-12-7-16,-2-8 5 15,5-10-26-15,4-10-13 16,6 0 8-16,8-39 2 16,7-31 25-16,8-24-16 0,12-48-7 15,3 2 19 1,0-12-5-16,-3 8 15 0,-7 39-12 16,-6 3 12-16,-8 38 4 15,-17 29 4-15,-7 30-8 16,-8 5 16-16,2 35 16 15,-3 31 32-15,1 19-22 16,-4 17-14-16,-3 9 16 16,0 3-34-16,0-1 1 15,0-9 8-15,0-5-19 16,0-10 10-16,0-6-10 16,0-12 0-16,0-11-15 0,0-12-6 15,0-12-68 1,4-9-59-16,14-13-332 0,4-14-309 15</inkml:trace>
  <inkml:trace contextRef="#ctx0" brushRef="#br0" timeOffset="354">1764 659 1385 0,'0'0'931'0,"0"0"-734"16,0 0-90-16,0 0 102 16,-101 236-10-16,79-144-79 15,3 4-62-15,9-5 17 0,7-3-39 16,3-15-34-16,0-14 23 16,35-16-25-16,9-22-1 15,12-13-15-15,2-8 13 16,-1-27-4-16,-1-28-4 15,-12-17 11-15,-19-10 0 16,-15-9 0-16,-10-1 2 16,0-1-1-16,-32 11 5 15,-8 13 25-15,-1 15-25 16,2 19-5-16,9 23-1 16,9 12-52-16,16 12-128 15,5 23-340-15,0-4-393 0</inkml:trace>
  <inkml:trace contextRef="#ctx0" brushRef="#br0" timeOffset="1120">2805 753 2145 0,'0'0'519'0,"0"0"-467"16,0 0 63-16,0 0 111 15,0 0-109-15,-209-22-63 16,169 61-24-16,4 21-23 0,3 13 19 16,7 4-26-16,8 5 0 15,11-5 6-15,7-13-6 16,0-11-9-16,0-11 9 15,18-15-31-15,11-17-25 16,5-10-61-16,5-10 13 16,8-39-62-16,4-19-73 15,5-20-32-15,-5-19 76 16,-4-8 118-16,-7-13 77 16,-7-3 25-16,-8-7 75 15,-6 0 93-15,-13 14-49 16,-6 20 33-16,0 27 5 15,0 28-46-15,0 33-17 0,0 16-36 16,0 12-34 0,0 49 8-16,0 22-9 0,0 23-8 15,-3 15-11-15,-12 9-7 16,-2-6 17-16,2-5-37 16,-1-16-2-16,13-4 0 15,3-14-4-15,0-13 2 16,0-9-19-16,25-14-31 15,9-16-4-15,14-24-45 16,9-9 27-16,12-25 17 16,13-38-32-16,4-19 26 15,2-16-7-15,-4-8 8 16,-11 5 49-16,-19 9 12 16,-17 13 1-16,-23 23 8 15,-14 16 58-15,0 21 61 0,-25 13-28 16,-19 6-14-16,-7 11 11 15,-7 34-44-15,3 13-20 16,4 17 11-16,3 9-10 16,13 4 21-16,10 3-28 15,9-9-13-15,16-3 23 16,0-13-34-16,10-15-2 16,28-10 0-16,9-14-60 15,11-22-26-15,51-5-137 16,-10-24-384-16,-5-17-407 0</inkml:trace>
  <inkml:trace contextRef="#ctx0" brushRef="#br0" timeOffset="1316">4452 646 2429 0,'0'0'569'16,"0"0"-496"-16,0 0 34 15,0 0 57-15,0 0-66 16,0 0-62-16,226 0-9 16,-134 0-27-16,13 0-29 15,42 0-94-15,-27 0-228 16,-29 0-539-16</inkml:trace>
  <inkml:trace contextRef="#ctx0" brushRef="#br0" timeOffset="1496">4653 1225 1874 0,'0'0'911'0,"0"0"-680"16,0 0-130-16,0 0 52 16,0 0-8-16,0 0-98 15,244 21-47-15,-43-21-75 16,-18-7-391-16,-2-7-959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50.7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2472 0,'0'0'620'0,"0"0"-595"0,0 0-25 16,0 0-306-16,0 0-2258 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48.6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0 650 1967 0,'0'0'395'15,"0"0"-270"-15,0 0 131 16,0 0-8-16,0 0-85 16,219 226-73-16,-147-152-38 0,4-1-7 15,-6-1-44-15,-4-13 7 16,-7-8-8-16,-15-7-18 15,-12-16-78-15,-3-4-172 16,-11-10-353-16,-7-8-275 0</inkml:trace>
  <inkml:trace contextRef="#ctx0" brushRef="#br0" timeOffset="196">626 629 1551 0,'0'0'758'16,"0"0"-568"-16,0 0-53 0,-117 175 94 16,63-84-19-1,-7 10-105-15,-4 1-59 0,-1-6-17 16,3-13-31-16,12-15-54 16,22-26-145-16,14-19-363 15,15-20-500-15</inkml:trace>
  <inkml:trace contextRef="#ctx0" brushRef="#br0" timeOffset="921">817 852 1733 0,'0'0'260'0,"0"0"-182"16,0 0 59-16,0 0 89 16,254-102-98-16,-166 46-48 15,3-12-32-15,1-4-35 16,-13-5-11-16,-13-1 14 16,-25-1-10-16,-19 4 24 15,-22 6 79-15,0 3-15 16,-19 14 18-16,-13 13-28 15,-9 26-24-15,-3 13 0 16,-3 19-13-16,-4 50-6 16,0 27-17-16,8 21-13 0,5 12 11 15,10 6-17-15,9-5-5 16,5-5-1-16,11-14 1 16,-2-16 9-16,5-15-9 15,0-22-13-15,0-18 6 16,0-21-23-16,0-15 7 15,0-4 23-15,0-4-19 16,8-34 18-16,21-15-20 16,12-13 0-16,6-3 19 15,11 3-25-15,4 10-3 16,8 21 14-16,-1 21 16 16,4 14 1-16,-1 23 10 15,-9 33-10-15,-12 13 22 16,-19 7-22-16,-10-9 7 15,-10 1-8-15,-6-20 1 0,-2-14-2 16,-1-20-53-16,1-9-48 16,4-5-40-16,-1-5-24 15,8-30 8-15,2-12 8 16,1-11 77-16,4-4 64 16,0 2-5-16,-3 15 14 15,0 13 96-15,-6 21 16 16,-1 11-42-16,-5 4 32 15,0 35 28-15,1 6-8 16,-8 5-52-16,3-2-28 16,-3-8-11-16,4-7-31 0,-1-10-13 15,4-13-134 1,1-10-164-16,-4 0-197 0,-1-16-537 16</inkml:trace>
  <inkml:trace contextRef="#ctx0" brushRef="#br0" timeOffset="1074">1994 556 1633 0,'0'0'748'0,"0"0"-528"15,0 0-11-15,0 0 27 16,0 0-107-16,0 0-129 16,0 0-63-16,63-72-253 15,-34 96-480-15,-7 5-1105 0</inkml:trace>
  <inkml:trace contextRef="#ctx0" brushRef="#br0" timeOffset="1740">2152 1095 1565 0,'0'0'251'15,"0"0"-21"-15,0 0 13 16,269-4-74-16,-175-28-31 15,1-6-53-15,-7-3-27 16,-19-2-26-16,-21 1-12 16,-23 2 19-16,-22 1 0 15,-3-1 3-15,-18 0 25 0,-24 2-11 16,-18 11 18-16,-2 10-30 16,-2 17-4-16,-2 0 26 15,10 47-34-15,8 16-2 16,16 15 5-16,10 7-23 15,19 1-12-15,3-8 2 16,3-9 4-16,34-16-6 16,11-17-20-16,6-12-15 15,9-21 26-15,6-3-3 16,-5-19 3-16,-5-25-30 16,-5-9 16-16,-6-9 22 15,-8 4-29-15,-2 4 19 16,-13 16 10-16,-3 17-1 15,-8 19-4-15,7 2 12 16,1 33-5-16,16 18 26 0,1 8-9 16,1-1-17-16,4 0-1 15,-12-16 1-15,-1-11 8 16,-11-12-9-16,-8-13-22 16,-12-6 22-16,0 0 0 15,0-33 1-15,0-20-1 16,0-9 1-16,0-13 7 15,0-4-8-15,7-1 0 16,21 12 15-16,13 12-15 16,10 16 9-16,5 21 18 15,-2 19-9-15,8 0 39 16,-4 27-6-16,4 16-18 16,-4 9 40-16,-2-3-46 0,-6-3-3 15,-9-3-24-15,-12-14-2 16,-11-5-28-16,-11-10-87 15,-7-14-65-15,-15 0-168 16,-21 0-666-16</inkml:trace>
  <inkml:trace contextRef="#ctx0" brushRef="#br0" timeOffset="1957">2581 339 2163 0,'0'0'609'0,"0"0"-494"0,0 0-55 15,0 0 94-15,0 0-39 16,0 0-62-16,234-158-43 16,-172 158-10-16,8 51-96 15,-20 15-267-15,-14 13-513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47.1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617 539 1448 0,'0'0'297'0,"0"0"-159"16,0 0-8 0,0 0 83-16,0 0 21 0,-32-190-89 15,7 154-32-15,-16 9-39 16,-6 11-8-16,-16 9 33 16,-6 7-59-16,-4 21-4 15,-3 34-11-15,10 21-14 16,12 12-11-16,17 13 7 15,18-1-7-15,19-12 19 16,5-13-19-16,42-18-11 16,11-25 5-16,18-25-65 15,5-7 24-15,-5-33-20 16,-3-32-3-16,-14-12 34 16,-20-4 15-16,-8-5 21 15,-18 11 18-15,-4 12 66 0,-9 18 46 16,0 19-29-16,0 19-3 15,0 7-10-15,3 33-56 16,4 65-9-16,11 70 16 16,11 61-9-16,12 27 5 15,-1-11-5-15,-4-31-8 16,-7-57 14-16,-11-31-35 16,-6-35 5-16,-12-18-6 15,0-1 6-15,0-4 3 16,-27-2-7-16,-20-16 11 15,-11-17 10-15,-11-17-14 16,-11-13-3-16,-4-3 2 16,-4-16-7-16,5-34 16 15,14-17-17-15,18-15-15 16,36-18 8-16,15-8 5 0,35-1-37 16,50-2-9-16,25 7-33 15,13 1-53-15,16 3-114 16,50-39-224-16,-28 22-112 15,-26 7-1222-15</inkml:trace>
  <inkml:trace contextRef="#ctx0" brushRef="#br0" timeOffset="248">1295 0 1625 0,'0'0'498'16,"0"0"-342"-16,0 0 20 0,0 0 54 15,0 0-10-15,0 0-40 16,19 217-81-16,-9-87-9 16,-1 17-32-16,-9 7-7 15,0 0-6-15,0-10-29 16,0-12-8-16,0-21-8 16,0-22-11-16,0-27-44 15,0-23-120-15,0-19-192 16,0-20-227-16,0-16 71 15,0-17-1140-15</inkml:trace>
  <inkml:trace contextRef="#ctx0" brushRef="#br0" timeOffset="615">1118 693 1500 0,'0'0'337'0,"0"0"-137"0,0 0 18 15,0 0 26-15,0 0-85 16,0 0-62-16,0 0-12 15,145-36-48-15,-87 36-4 16,1 0-2-16,-5 17-8 16,-3 22 1-16,-11 14 18 15,-8 16-19-15,-13 8 24 16,-4 7-22-16,-8 0-24 16,-7-7 20-16,3-17-16 15,-3-13-5-15,4-18-6 16,-4-15 6-16,0-14 10 0,0 0-2 15,0-22 1 1,0-31 16-16,0-20-10 0,0-12 5 16,15-14-12-16,10 1-7 15,8 7 18-15,7 12-19 16,1 16 1-16,3 13-1 16,3 18 0-16,0 9-7 15,8 14-98-15,14 9-256 16,-15 0-379-16,-7 0-1198 0</inkml:trace>
  <inkml:trace contextRef="#ctx0" brushRef="#br0" timeOffset="806">2368 763 1564 0,'0'0'479'0,"0"0"-360"0,0 0 115 15,-7 186 14-15,7-127-106 16,0-6-90-16,0-7-52 16,0-10-42-16,10-17-209 15,12-8-421-15,-3-11-1116 0</inkml:trace>
  <inkml:trace contextRef="#ctx0" brushRef="#br0" timeOffset="952">2415 298 1891 0,'0'0'683'0,"0"0"-432"0,0 0-111 15,0 0-8-15,0 0-132 16,0 0-44-16,0 0-311 16,10 68-570-16</inkml:trace>
  <inkml:trace contextRef="#ctx0" brushRef="#br0" timeOffset="1114">2266 1667 2552 0,'0'0'572'0,"0"0"-508"0,0 0-35 15,0 0-29-15,0 0-83 16,0 0-769-16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52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0 527 224 0,'0'0'1112'15,"0"0"-973"-15,0 0-76 16,0 0-12-16,0 0 35 16,0 0 14-16,178 171-43 15,-167-73-26-15,-7 4-2 16,-4-1-18-16,0-8 22 15,0-23 4-15,0-12 12 16,0-23 35-16,0-15 9 16,-4-20 34-16,-4 0 28 15,1-22-80-15,0-35-9 0,7-18-48 16,0-17-17 0,0-1 20-16,22 6-21 0,11 18 1 15,-1 19 5-15,2 25-6 16,1 25 13-16,6 0-13 15,-1 39 50-15,4 26 19 16,0 21-38-16,-8 8-10 16,1 5-9-16,-8 0-11 15,-1-14 17-15,-2-13-18 16,-4-16-11-16,-7-17 11 16,-5-15-20-16,5-19-5 15,-4-5-20-15,11-5 19 0,8-42 25 16,12-16-9-16,11-18-20 15,8-17-1-15,8-15 9 16,12-7-17-16,2-5-7 16,-2-1 23-16,-5 6 16 15,-10 12 7-15,-18 12 0 16,-23 21 20-16,-18 10 15 16,-7 15 26-16,0 7 15 15,-26 6 9-15,-6 13 18 16,-5 3-51-16,5 14 1 15,-5 7-3-15,5 0-35 16,-2 40 9-16,8 16-24 16,4 22 2-16,9 21-8 15,4 13 6-15,3 14 0 16,-1 7 1-16,3 4-1 0,-4-5 0 16,1-4-19-16,-3-17-2 15,2-19 20-15,4-27-13 16,1-23 4-16,3-21-3 15,0-21-25-15,0 0 22 16,0-30-10-16,22-28 13 16,7-15 11-16,8-6-5 15,5-2 1-15,2 12 4 16,3 13 2-16,-3 17-16 16,-3 25 13-16,-4 14 3 15,-8 19 28-15,0 34 7 16,-1 15-17-16,-2-1 12 15,-1-4-29-15,6-9 23 0,-3-13-24 16,-2-14-2-16,2-15 1 16,-2-12-8-16,4-8-2 15,-4-33 2-15,-1-18 9 16,-3-9 6-16,-8-6-6 16,1 9 1-16,-8 20 13 15,-4 15 7-15,-3 23 19 16,5 7-31-16,-5 30 11 15,7 24 25-15,-4 18-38 16,4 5 1-16,1-4-8 16,3-9-29-16,0-10 20 15,0-18-51-15,0-13-134 0,3-23-194 16,1-7-180 0,-12-26-71-16</inkml:trace>
  <inkml:trace contextRef="#ctx0" brushRef="#br0" timeOffset="167">1862 494 1633 0,'0'0'566'0,"0"0"-320"16,0 0-6-16,0 0-61 16,0 0-142-16,0 0-37 15,0 0-154-15,37-16-166 16,-8 29-284-16,-7 7-1124 0</inkml:trace>
  <inkml:trace contextRef="#ctx0" brushRef="#br0" timeOffset="817">2074 1121 1066 0,'0'0'406'0,"0"0"-171"16,0 0 4-16,0 0-4 15,218 69-105-15,-144-69-13 16,2-14-28-16,0-22 12 16,-13-6-49-16,-12 1-10 15,-23-3 4-15,-16 1 12 16,-12-1 21-16,-8 9-8 16,-34-2-10-16,-14 13 9 0,-2 10-35 15,-4 14-5-15,-1 7-9 16,9 41-15-16,10 24 19 15,12 14-25-15,13 9 0 16,19 1 7-16,0-3-7 16,10-11-5-16,34-9 4 15,9-20-24-15,8-13 3 16,8-24-34-16,4-16-20 16,5 0 42-16,-6-32-2 15,-7-24-26-15,-6-14 28 16,-9-5 27-16,-6-4 7 15,-15 7 15-15,-7 17 31 0,-7 18 45 16,-11 21-9-16,-4 16-1 16,0 13-33-16,0 37-30 15,0 15 21-15,0 7-24 16,0 0-14-16,7-6 18 16,21-10-18-16,16-17-1 15,12-17 0-15,2-14 0 16,8-8-4-16,-4-18 4 15,2-30-21-15,-1-18 20 16,0-9-8-16,-9-11 9 16,-7 7 0-16,-10 11 1 15,-15 19 16-15,-15 22-5 16,-4 24-4-16,-3 3 18 0,0 28-24 16,0 19 11-1,0 8-13-15,-6 6 0 0,2-3-7 16,4-5-42-16,0-10-34 15,0-10-73-15,0-10-144 16,0-14-569-16</inkml:trace>
  <inkml:trace contextRef="#ctx0" brushRef="#br0" timeOffset="1060">2613 648 1832 0,'0'0'376'16,"0"0"-148"-16,0 0 26 0,0 0-12 16,211-194-112-16,-151 165-97 15,-13 10-33-15,-8 12-18 16,-2 7-191-16,4 0-162 15,-13 0-328-15,-2 10-1025 0</inkml:trace>
  <inkml:trace contextRef="#ctx0" brushRef="#br0" timeOffset="1200">3350 166 1279 0,'0'0'685'0,"0"0"-453"0,0 0-22 16,0 0-63-16,0 0-73 15,234-9-74-15,-122 51-84 16,-9-5-241-16,-15 2-402 0</inkml:trace>
  <inkml:trace contextRef="#ctx0" brushRef="#br0" timeOffset="2116">4834 904 1676 0,'0'0'347'16,"0"0"-252"-16,0 0 128 15,0 0 43-15,0 0-125 16,0 188-104-16,0-123-4 15,-7 0-19-15,4-2 7 16,-6-14-1-16,2-11-20 16,4-17 0-16,-5-7-24 15,4-14 24-15,1 0 2 16,3-18-2-16,0-20-8 16,0-19 7-16,12-10 1 0,20-10-1 15,5 3 1 1,10 1-7-16,7 6 7 0,4 22 1 15,5 22 0-15,-4 23 26 16,-2 0 29-16,-6 49 54 16,-7 23-61-16,-10 15-1 15,-14 7 13-15,-5-2-26 16,-8-3-7-16,-7-14-19 16,5-10-1-16,-2-11-1 15,1-12-7-15,6-17-7 16,2-11-17-16,10-14-18 15,10 0 13-15,9-36 23 16,16-19-31-16,12-14-1 16,9-11-15-16,2-12 6 15,8-9-1-15,-5-14-22 0,1-6 58 16,-8-4 12-16,-10 2 0 16,-12 6 49-16,-17 16 11 15,-15 12-7-15,-15 17 15 16,-7 17 12-16,0 18 5 15,-18 16-7-15,-18 16-17 16,-4 5-10-16,-4 33-27 16,-7 35-15-16,3 25-9 15,1 21 0-15,7 14 19 16,7 10-19-16,5 2 0 16,6 2 4-16,0-7-4 15,3-10-1-15,4-17 1 0,8-23-36 16,7-22 18-16,0-25-27 15,0-20-9-15,15-18 0 16,17-4 24-16,9-42 30 16,10-14 1-16,6-12-1 15,2-2 4-15,4 2-4 16,-2 13 0-16,-2 17 5 16,-8 21-4-16,-7 21 44 15,-5 0-20-15,-9 37 14 16,-1 11 10-16,-7 8-35 15,0-1-5-15,-9-5 4 16,-1-11-13-16,-5-5-6 16,1-8-18-16,-4-13-70 15,3-7-72-15,11-6-181 16,1-6-374-16,-6-21-1252 0</inkml:trace>
  <inkml:trace contextRef="#ctx0" brushRef="#br0" timeOffset="2793">7098 1203 1568 0,'0'0'586'15,"0"0"-331"-15,0 0 95 16,0 0-88-16,0 0-101 15,0 0-57-15,0 0-31 0,-3-181 6 16,-24 172-35-16,-9 9-23 16,-8 0-3-16,-6 23-5 15,-10 29-12-15,3 13 0 16,10 9 7-16,18-2-10 16,17-11 2-16,12-8-12 15,12-13-3-15,27-18-21 16,13-12-15-16,6-10-12 15,1-3 7-15,-5-30 29 16,-10-9 3-16,-8 2 9 16,-11 4 15-16,-10 14 12 15,-12 7 32-15,-3 15 26 16,0 0-37-16,0 24-6 0,0 18-17 16,0 8 5-1,4 8-15-15,21 0 5 0,16-4-5 16,10-8 0-16,11-9-9 15,1-18-9-15,-2-16-35 16,-2-3-33-16,-8-13-27 16,-7-37-21-16,-6-11 6 15,0-25 45-15,-10-22 44 16,6-39 38-16,-5-44 1 16,-7 11 3-16,-9 21 37 15,-1 36 39-15,-5 53 8 16,-4 16 9-16,-3 17 3 15,0 37 24-15,0 12-58 16,0 58-27-16,0 28 2 0,-13 21-17 16,1 16 16-16,-1 2-15 15,1-6 6-15,2-9 6 16,6-21-36-16,-1-16-8 16,5-19-49-16,-7-20-54 15,1-13-80-15,-16-24-287 16,3-9-279-16,-6 0-893 0</inkml:trace>
  <inkml:trace contextRef="#ctx0" brushRef="#br0" timeOffset="2959">7474 1052 1844 0,'0'0'556'0,"0"0"-217"15,0 0-61-15,189-46-122 16,-116 34-81-16,3-2-50 15,2 0-25-15,-5 2-52 16,-13-11-219-16,-16 6-392 16,-18 1-812-16</inkml:trace>
  <inkml:trace contextRef="#ctx0" brushRef="#br0" timeOffset="3208">6708 690 1993 0,'0'0'395'0,"0"0"-196"16,0 0 66-16,0 0-50 16,0 0-78-16,170-170-70 15,-107 141-3-15,-12 11-13 16,-7 17-34-16,-12 1-17 15,-10 6-79-15,-3 20-140 16,-4 6-308-16,-5-1-155 16,-2-12-1096-16</inkml:trace>
  <inkml:trace contextRef="#ctx0" brushRef="#br0" timeOffset="3296">7433 353 1512 0,'0'0'655'0,"0"0"-445"0,249-207-149 16,-144 125-61-16,-14 18-552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3:59.7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 0 1068 0,'0'0'320'15,"0"0"-130"-15,0 0 5 16,0 0-29-16,0 0 7 16,0 0-27-16,-54 0-66 15,54 0 15-15,0 0-23 0,0 0-12 16,0 0 13-16,0 0-36 15,0 0-1-15,0 0-17 16,0 0-5-16,0 0 17 16,0 0-31-16,3 0 0 15,19 0 31-15,0 0-23 16,7 0-7-16,0 0 8 16,4 6-3-16,3 1 2 15,1-4-8-15,7 0 0 16,4 4 7-16,-1-3-7 15,7 1 0-15,0-1 0 16,5 4 1-16,4-3-1 16,-6 1 0-16,1 2 0 15,-6-3 7-15,-4 2-7 16,-9 0-2-16,-2 3-4 0,-5-4 12 16,-7 5-4-16,2-2-2 15,-1 1 0-15,-4-3-5 16,3 3 11-16,0-4-4 15,-3 1-2-15,4-1 0 16,-4-2 5-16,3 2-5 16,-3-3-5-16,0 1 4 15,-5-1 2-15,-2 1-2 16,1-4 2-16,-3 2-1 16,-1-2 12-16,-5 0-11 15,-4 3-1-15,0-3 0 16,-3 0 11-16,5 0-26 15,-1 15 6-15,3-6-200 0,-7 1-408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19.4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187 7 1719 0,'0'0'364'16,"0"0"-241"-16,0 0-30 15,0 0 135-15,0 0-37 16,0 0-63-16,-7 23-74 16,3-3-6-16,-2 12 27 0,-6 14-17 15,2 13 8-15,-6 21-2 16,-2 12-14-16,-4 6 5 15,-4 6-34-15,4-8-8 16,4-9-2-16,8-18-5 16,0-15 4-16,4-18-10 15,6-13 0-15,0-20 3 16,0-3-2-16,0-10-1 16,0-39 0-16,9-24 10 15,4-18-5-15,3-18-5 16,-1-6-2-16,-8 1-4 15,-1 6 6-15,3 15 0 16,-2 18 0-16,-4 27 1 16,4 17 11-16,1 18-12 15,-1 13 5-15,12 0-5 0,9 44 6 16,5 14 15-16,4 24 2 16,-2 11-22-16,-4 8 19 15,-6 1-20-15,-3-6 0 16,0-5 9-16,0-17-9 15,-5-14 0-15,2-17-1 16,-1-20-5-16,-3-20-3 16,2-3-3-16,9-26-12 15,1-33 17-15,5-20-25 16,0-10 16-16,-7-10 1 16,6 2 15-16,-9 1 10 15,3 11-10-15,1 12-9 0,-5 24 8 16,-4 20-4-16,-1 26 5 15,-1 3 4-15,-2 16 17 16,-1 33 8-16,-2 17-29 16,-6 8 1-16,-4 13 16 15,0-2-17-15,0 4 20 16,0-11-20-16,0-2 0 16,0-14 7-16,5-9-7 15,-2-11 0-15,4-10-1 16,-4-8-4-16,6-11 4 15,-2-6-21-15,-1-7-15 16,10 0 28-16,-3 0-26 16,6 0 29-16,6-7 6 0,6-13-3 15,4-1-7-15,6-7 10 16,6-3 0-16,0-4 3 16,4-4-3-16,3-4-22 15,-1-3 11-15,-11-3 4 16,-5 5 1-16,-12 0 6 15,-13 8 0-15,-8 6 9 16,-4 7 13-16,0 3 18 16,-22 4 2-16,-9 3-22 15,-4 6 16-15,-2 7-33 16,1 0 4-16,-1 4-5 16,5 22-1-16,6 14-1 15,4 8 0-15,7 8 0 0,12 7 1 16,3-1-1-16,0 1 0 15,0-11-4-15,12-9 4 16,16-11-1-16,4-13-21 16,12-14-74-16,16-5-72 15,29-33-375-15,-8-13-174 16,-11-1-1110-16</inkml:trace>
  <inkml:trace contextRef="#ctx0" brushRef="#br0" timeOffset="722">1905 518 1758 0,'0'0'632'16,"0"0"-436"-16,0 0 46 0,0 0-15 16,0 0-92-16,0 0-66 15,0 0-5-15,-186 30-27 16,152 9-11-16,5 8-11 15,7 2-14-15,9-2 6 16,8-5-7-16,5-2-23 16,0-12 5-16,5-8-37 15,15-10-38-15,7-10-21 16,5 0-32-16,0-10 17 16,2-19 5-16,-5-8 20 0,-4-2 82 15,-6 9 7 1,-9 11 15-16,2 12 0 0,-9 7 28 15,1 3 30-15,2 25-29 16,6 7-13-16,3 4 12 16,6-3-19-16,13-3 42 15,1-13 3-15,9-13-38 16,0-7-8-16,0 0-8 16,-7-24-30-16,-5-15 21 15,-3-7 9-15,-4-4 10 16,-6 2-9-16,-4 3 31 15,-8 11 36-15,0 17-27 16,-2 15 2-16,-5 2 32 16,0 19-60-16,0 24 1 15,0 9-10-15,0 4-5 0,0 2 8 16,0-5-9-16,0-10-5 16,0-13 4-16,0-11-6 15,0-10 7-15,0-9 0 16,-5 0 1-16,1-9-1 15,4-27-1-15,0-10-5 16,0-9 5-16,29-8-7 16,8 4 1-16,7 5 7 15,4 13-2-15,-1 17 2 16,0 21 24-16,-3 3 23 16,-3 20-1-16,-9 28-5 15,-3 3 7-15,-10 3-8 16,-9-1-22-16,-5-6 16 0,-5-12-34 15,0-8 0 1,0-10-65-16,0-17-131 0,3-13-325 16,4-18-452-16</inkml:trace>
  <inkml:trace contextRef="#ctx0" brushRef="#br0" timeOffset="896">3148 482 1590 0,'0'0'766'0,"0"0"-572"16,0 0 4-16,0 0 1 15,0 0-87-15,0 0-112 16,0 0-45-16,211 12-248 0,-179-1-539 16,-10 2-973-16</inkml:trace>
  <inkml:trace contextRef="#ctx0" brushRef="#br0" timeOffset="1059">3119 863 2125 0,'0'0'600'0,"0"0"-470"16,0 0 63-16,0 0-18 15,0 0-97-15,0 0-78 16,0 0-90-16,272 63-276 15,-173-63-763-15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5.5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641 940 1689 0,'0'0'245'0,"0"0"-50"0,0 0-97 15,0 0 14-15,-167 12 35 16,124 55-55-16,1 43 11 16,2 57-46-16,15 57-14 15,8 23 14-15,17-44-44 16,0-49 11-16,0-57-3 16,3-15-20-16,14 7 22 15,-4 2-23-15,-4 8 0 16,-9-26 19-16,0-8 11 15,-19-19 24-15,-16-7 6 16,-15-13-24-16,-5-11 19 0,-1-9-38 16,0-6-11-1,10 0 3-15,14-9-9 0,32-29-111 16,0 3-269-16,6 5-367 16</inkml:trace>
  <inkml:trace contextRef="#ctx0" brushRef="#br0" timeOffset="474">916 2997 2089 0,'0'0'390'0,"0"0"-256"0,0 0 57 16,0 0 64-16,0 0-100 16,0 0-76-16,0 0-39 15,-144-61-8-15,95 106 4 16,0 14-18-16,7 9 27 16,11 9-36-16,16-4-8 15,11-8-1-15,4-6 0 16,16-21-2-16,27-11-37 15,16-21-33-15,6-6 38 16,8-18-53-16,-4-29 8 16,-15-18 35-16,-7-2 28 0,-18 3 16 15,-9-1 40-15,-11 10 40 16,-4 23 20-16,-5 18-6 16,0 14-22-16,0 2-39 15,0 36-24-15,-5 14 13 16,2 9-21-16,0-8 0 15,3-1-1-15,0-7-5 16,0-18-47-16,14-15-91 16,9-12-229-16,-1-24-300 15,-2-11-624-15</inkml:trace>
  <inkml:trace contextRef="#ctx0" brushRef="#br0" timeOffset="1032">930 0 1955 0,'0'0'384'0,"0"0"-179"0,0 0-47 15,0 0 105-15,0 0-109 16,0 0-88-16,0 0-15 16,-73 153-21-16,60-64 24 15,3 7-41-15,4 8-12 16,3-4 31-16,3-3-31 15,0-11-2-15,0-18 1 16,0-13 0-16,0-28-6 16,0-13 6-16,0-14-11 15,0 0 4-15,3-14 7 16,10-25-6-16,3-3-1 16,8-1 14-16,2 2-22 15,6 11 3-15,4 6-7 16,-6 20 19-16,-1 4-16 0,-9 4-2 15,-8 35 7-15,-7 8 11 16,-5 5 13-16,0 2-13 16,-14-15 0-16,-19-10 7 15,-13-8 7-15,-6-17 1 16,-1-4-8-16,5 0-6 16,8-12-1-16,27-24-78 15,13 7-419-15,0 1-681 0</inkml:trace>
  <inkml:trace contextRef="#ctx0" brushRef="#br0" timeOffset="1728">2170 1709 1580 0,'0'0'302'15,"0"0"-150"-15,0 0 123 16,0 0-23-16,0 0-72 16,0 0-23-16,0 0-103 15,-164-91-12-15,116 102 20 16,-5 34-21-16,4 22-8 16,6 18 7-16,10 21-14 15,13 18 28-15,8 0-44 16,1-3-9-16,8-10 24 15,0-8-25-15,-3-19 0 0,-1-11-1 16,-2-14 0-16,6-20 1 16,3-16-156-16,0-11-347 15,0-12-222-15</inkml:trace>
  <inkml:trace contextRef="#ctx0" brushRef="#br0" timeOffset="1888">1473 2307 1798 0,'0'0'340'15,"0"0"-168"-15,0 0-75 16,230-15-54-16,-83-6-43 0,-20 1-68 16,-13 3-447-16</inkml:trace>
  <inkml:trace contextRef="#ctx0" brushRef="#br0" timeOffset="2172">2766 1222 2326 0,'0'0'354'0,"0"0"-249"16,0 0 141-16,-160 171-56 0,101-80-77 16,-3 22-48-16,5 13-32 15,12 10 40-15,13-6-53 16,18-4-19-16,14-7 29 16,0-17-30-16,40-8-43 15,15-22-88-15,46-20-198 16,-13-20-297-16,-12-19-315 0</inkml:trace>
  <inkml:trace contextRef="#ctx0" brushRef="#br0" timeOffset="2407">2808 1832 2102 0,'0'0'536'15,"0"0"-461"-15,0 0 14 16,0 0 146-16,73 159-67 16,-30-100-92-16,8-2-7 15,5-8-68-15,7 2-1 16,2-13 8-16,-3-3-8 16,-3-8-136-16,-10-16-220 15,-9-5-451-15,-21-6-1140 0</inkml:trace>
  <inkml:trace contextRef="#ctx0" brushRef="#br0" timeOffset="2622">3258 1785 1870 0,'0'0'688'0,"0"0"-621"15,0 0 109-15,0 0 68 16,0 0-84-16,-8 175-59 15,-15-113-55-15,-6 5 6 16,-13-8-16-16,-4 0-34 16,-4 0-2-16,5-18-30 15,5-3-79-15,14-11-76 16,10-16-291-16,10-9-250 0</inkml:trace>
  <inkml:trace contextRef="#ctx0" brushRef="#br0" timeOffset="2936">3558 1203 2089 0,'0'0'541'15,"0"0"-474"-15,0 0 3 16,0 0 165-16,0 0-57 16,0 0-93-16,207 206-34 0,-142-135-5 15,1-2-11-15,-4 13 5 16,-11 4-28-16,-14 3-6 16,-17 0 20-16,-20-1-25 15,-9 0 6-15,-42-5-7 16,-3-3-32-16,-16 4-59 15,18-19-262-15,13-18-498 0</inkml:trace>
  <inkml:trace contextRef="#ctx0" brushRef="#br0" timeOffset="3501">4953 2003 1458 0,'0'0'914'16,"0"0"-712"-16,0 0-72 15,0 0 110-15,0 0-48 16,-216-59-51-16,157 59-82 15,-7 7-39-15,7 19 49 16,7 3-62-16,13 8 13 0,16 3-20 16,13 4 0-1,10 2-9-15,0-4 3 16,33 3-69-16,10-13-9 0,2 0-57 16,8-11-58-16,2-13 13 15,-2-8-56-15,2-2 26 16,-8-37 27-16,-2-13 47 15,-5-26 96-15,-5-30 8 16,1-48 13-16,-10-42 25 16,-6 10 27-16,-10 31 59 15,-10 54 43-15,3 38 44 16,-3 13 70-16,0 10 7 16,0 22 0-16,0 20-116 15,0 39-87-15,-3 43 71 16,-4 24-42-16,1 20-49 0,-3 7 21 15,4 3-24-15,2-13 0 16,3-8-19-16,0-12 1 16,0-11-3-16,0-21-3 15,11-13-57-15,25-11-91 16,-4-20-221-16,-3-13-526 0</inkml:trace>
  <inkml:trace contextRef="#ctx0" brushRef="#br0" timeOffset="3742">5320 1802 2309 0,'0'0'555'0,"0"0"-470"16,0 0-4-16,0 0 169 15,0 0-112-15,0 0-63 16,170 151-27-16,-115-101-26 15,4 3 17-15,0-1-27 16,-3 2-11-16,-4-3-1 16,-2-4-3-16,-12-15-78 15,5-12-91-15,-13-8-335 16,-13-9-400-16</inkml:trace>
  <inkml:trace contextRef="#ctx0" brushRef="#br0" timeOffset="3923">5906 1656 1159 0,'0'0'1504'0,"0"0"-1173"0,0 0-175 16,-85 150 25-16,32-51-63 16,-9 18-52-16,-7 3-66 15,4-8-21-15,-27 23-127 16,23-35-564-16,7-20-1738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31.7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227 125 1239 0,'0'0'357'16,"0"0"-175"-16,0 0 68 15,0 0 24-15,0 0-13 16,0 0-68-16,-103 3-49 15,93-6-30-15,3-8-9 16,-2 2-35-16,3-5 10 16,6 4-38-16,0-2-29 15,0-2 29-15,0 2-41 16,0-1-1-16,22-1-1 16,3 4 1-16,7 8-9 15,5 2 9-15,-1 0-5 16,-2 10-8-16,-6 22 5 0,-2 17 8 15,-14 9-2-15,-12 10 4 16,0 4 1-16,-16-4-3 16,-16-5 0-16,-5-11 8 15,2-9-8-15,-6-12 0 16,4-3 3-16,1-12-1 16,6-7 23-16,4-2-25 15,4-7 0-15,5 0 13 16,9 0-12-16,1-2-1 15,7-9 0-15,0 8 6 16,0 0-15-16,26 3-7 16,11 0 8-16,2 0-2 15,8 6 20-15,0 15-17 0,1-7 7 16,-1 4 0 0,2-6-6-16,-10-1-63 0,2-8-97 15,6-3-142-15,-10-7-256 16,-8-12-113-16</inkml:trace>
  <inkml:trace contextRef="#ctx0" brushRef="#br0" timeOffset="526">678 221 1525 0,'0'0'331'0,"0"0"-173"16,0 0 8-1,0 0 81-15,0 0-73 0,0 0-105 16,0 0-35-16,158-17-9 16,-119 17-19-16,1 0 23 15,1-4-28-15,-9 4-1 16,-7 0 37-16,-6-3-28 16,-12 3-2-16,-7-4 13 15,0-2 29-15,0-1 36 16,0-3-61-16,-22 0-23 15,-4 1 22-15,-2 2-23 16,-8 4 1-16,2 1-1 16,-1 2 8-16,1 0-1 0,2 0-7 15,-2 12 0 1,9 0 13-16,8 5-12 0,8 0 3 16,6 2-4-16,3 5 0 15,0-1-1-15,12 3 1 16,16-1 0-16,5 6 0 15,7 1 0-15,1-3 0 16,-2 5 0-16,-2-6 1 16,-5 0 4-16,-7-5-5 15,-9-3 0-15,-13-1-1 16,-3 1 2-16,0-1 8 16,-22 2-3-16,-7-2-4 15,-3-6-2-15,-2-1 0 16,9-5-42-16,6-7-69 15,16 0-65-15,3-9-169 16,0-14-381-16</inkml:trace>
  <inkml:trace contextRef="#ctx0" brushRef="#br0" timeOffset="708">1287 433 1609 0,'0'0'317'0,"0"0"-125"16,0 0 152-16,186 0-126 16,-116 0-133-16,-8 0-53 15,-4 0-32-15,-11 0-119 16,-10-7-196-16,-23 1-291 0</inkml:trace>
  <inkml:trace contextRef="#ctx0" brushRef="#br0" timeOffset="901">1524 250 1502 0,'0'0'373'16,"0"0"-246"-16,0 0 103 16,0 0 10-16,0 0-90 15,0 204-99-15,0-156-36 16,-3-2-15-16,-1-3-18 0,4-2-217 15,0-11-295 1,0-12-881-16</inkml:trace>
  <inkml:trace contextRef="#ctx0" brushRef="#br0" timeOffset="1249">2045 76 1689 0,'0'0'328'15,"0"0"-205"-15,0 0 85 16,0 0 25-16,0 0-96 16,0 0-52-16,211 10 12 0,-189 18-62 15,-13 11-22-15,-9 8 35 16,-4 5-37-16,-33 5-1 15,-7-1-9-15,-3-1-1 16,3-7 7-16,8-8-7 16,6-7-28-16,16-7 4 15,14-6-53-15,0-4-8 16,0-1 36-16,26-11-25 16,9-4-59-16,13 0-1 15,30 0-138-15,-9-14-71 16,-8-7-677-16</inkml:trace>
  <inkml:trace contextRef="#ctx0" brushRef="#br0" timeOffset="1615">2786 67 1669 0,'0'0'527'0,"0"0"-386"15,0 0 122-15,0 0-8 16,0 0-146-16,0 0-64 16,0 0 25-16,-208 185-12 15,167-115-1-15,12 2-39 16,16-7-18-16,8-2 14 0,5-7-14 16,0-7-1-1,18-10-22-15,23-13-17 0,3-9 19 16,7-17-27-16,-4 0-10 15,-6 0 34-15,-16-24-8 16,-11-4 32-16,-14 1 5 16,0-2 16-16,-14 6 15 15,-27 7-36-15,-6 4 11 16,0 12-25-16,6 0 0 16,9 0-122-16,13 8-134 15,16 5-333-15,3-3-488 0</inkml:trace>
  <inkml:trace contextRef="#ctx0" brushRef="#br0" timeOffset="1825">3154 512 1213 0,'0'0'791'0,"0"0"-645"15,0 0-2-15,0 0 113 16,0 0-133-16,234 27-83 16,-158-27-21-16,0 0-20 15,-10 0-102-15,-19 0-208 16,-21-11-369-16</inkml:trace>
  <inkml:trace contextRef="#ctx0" brushRef="#br0" timeOffset="2012">3439 426 1694 0,'0'0'348'0,"0"0"-237"16,0 0 60-16,0 0 17 15,0 206-127-15,0-162-61 16,0 8-84-16,0-13-236 15,0-8-436-15</inkml:trace>
  <inkml:trace contextRef="#ctx0" brushRef="#br0" timeOffset="2194">4029 657 1979 0,'0'0'556'0,"0"0"-533"16,0 0-22-16,0 0-1 15,0 0-279-15,0 0-703 0</inkml:trace>
  <inkml:trace contextRef="#ctx0" brushRef="#br0" timeOffset="2349">4357 666 1572 0,'0'0'758'15,"0"0"-604"-15,0 0-74 16,0 0-36-16,0 0-44 16,0 0-510-16,0 0-1474 0</inkml:trace>
  <inkml:trace contextRef="#ctx0" brushRef="#br0" timeOffset="2540">4903 505 1205 0,'0'0'1058'0,"0"0"-815"0,0 0-126 15,0 0 19-15,227-3-5 16,-143-7-89-16,3-4-42 15,-3 2-107-15,-8-8-156 16,-16 0-310-16,-32 7-1307 0</inkml:trace>
  <inkml:trace contextRef="#ctx0" brushRef="#br0" timeOffset="2718">5240 300 1536 0,'0'0'728'0,"0"0"-618"0,0 0-33 16,0 0 84-16,-4 192-85 15,4-136-69-15,0-3-7 16,0 8-210-16,0-14-280 16,0-15-966-16</inkml:trace>
  <inkml:trace contextRef="#ctx0" brushRef="#br0" timeOffset="3014">5954 361 1189 0,'0'0'217'16,"0"0"-79"-16,0 0 94 15,62-170 75-15,-52 142-54 16,-5 16-29-16,-5 12-56 16,0 0-42-16,0 29-59 15,0 23 9-15,-5 16-19 16,-8 2 1-16,4 3-35 16,3-1-13-16,6-3-10 15,0-10-10-15,0-10-58 16,0-13-205-16,0-16-320 15,3-13-373-15</inkml:trace>
  <inkml:trace contextRef="#ctx0" brushRef="#br0" timeOffset="3484">6359 109 1532 0,'0'0'707'16,"0"0"-607"-16,0 0-76 16,0 0 157-16,0 0-54 15,197 0-69-15,-135 0-6 16,3 0 48-16,0 0 24 0,-17 0-91 16,-14 0-31-1,-24 0 24-15,-10 0-9 0,-7 0-17 16,-30 0 0-16,-11-7-3 15,-2 0-9-15,-4 3 6 16,-2 4-6-16,14 0-1 16,1 0 5-16,12 0-4 15,7 18-16-15,4 5 3 16,11 3 24-16,2 3-12 16,5 5 13-16,0-3-1 15,0-1 1-15,18 2-6 16,4-5 6-16,7 2 0 0,-4-5 20 15,6 2-7 1,-2-3-1-16,-7-2 30 0,-4-2-20 16,-11-3 8-16,-7 4-12 15,0 2-18-15,-29 1 0 16,-21 4-30-16,-6 0-109 16,-5-13-55-16,13-3-298 15,15-8-207-15</inkml:trace>
  <inkml:trace contextRef="#ctx0" brushRef="#br0" timeOffset="3815">7063 158 2221 0,'0'0'385'0,"0"0"-284"0,0 0 74 15,0 0-24-15,0 0-87 16,-113 173-52-16,91-108 21 16,10 3-5-16,12-4-14 15,0-8 8-15,22-10-22 16,22-14 1-16,3-14 14 16,4-18-15-16,5 0 17 15,-9-30-17-15,0-12 0 16,-14-16 15-16,-8 4-3 15,-13-9 51-15,-12 5-13 16,0 5-33-16,-29 6-17 0,-15 14-36 16,-37 19-163-1,12 7-557-15,8 7-1482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37.2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1166 0,'0'0'505'16,"0"0"-409"-16,0 0-39 15,0 0 90-15,0 0 17 16,0 0-37-16,0 0-77 16,37 0 29-16,-2 0 16 15,16 0-8-15,8 4-2 0,14-1-25 16,6 4-21-16,16-5 11 16,12 2-26-16,13-4 0 15,12 3-13-15,6-3-10 16,8 0 39-16,-1 0-38 15,-3 0 13-15,0 0 3 16,-6 0-18-16,-4 0 21 16,-5 0-10-16,-4 0-10 15,-3 0 23-15,-3 0-23 16,-4 0 10-16,-6 0 0 16,-6 0-10-16,-6 0 19 15,0 0-20-15,-8 0 0 16,1 0 20-16,-1 0-20 15,-6 0 0-15,-2 0 0 16,-1 0 6-16,-5 5 3 0,0 0-9 16,-4 4 0-16,0-1 0 15,1-2 1-15,-1 1-1 16,7-4 0-16,9-3 7 16,-2 4 4-16,4-4-11 15,-4 0 0-15,-5 0 2 16,-5 3-2-16,-12 0-5 15,1 0-1-15,-8 0 12 16,2 1-12-16,2-4 6 16,4 3 0-16,1 0 3 15,1 0 9-15,2 2-11 16,0-5 0-16,-3 2 0 0,1 6 20 16,-5-6-16-16,-1 0-4 15,-3 6 10-15,0-1-10 16,-1-1 22-16,5 1-4 15,-2-1-10-15,6-3 35 16,-4 0-17-16,-1 1-20 16,-8-4 23-16,-6 0-12 15,-3 0 4-15,-9 0-22 16,-7 0 15-16,-6 0-2 16,-7 0-13-16,-5 0-1 15,-7 0-19-15,-4-4-137 16,-26-5-398-16,-6-4-1885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41.7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429 95 1483 0,'0'0'302'0,"0"0"-228"16,0 0 70-16,0 0 152 15,0 0-56-15,0 0-97 16,0 0-56-16,-32-70 51 0,10 58-67 16,-12 5-25-16,-1 2-1 15,-9 5-17-15,-7 5 8 16,4 25-15-16,-6 8 3 15,11 5 23-15,5 7-41 16,15-2 3-16,12-5-6 16,10 1 3-16,0-12-12 15,28-9-11-15,16-6-43 16,10-17 2-16,6 0-30 16,-3-17-26-16,-6-19 53 15,-7-4 20-15,-7 1 41 16,-8 0 6-16,-11 10 26 15,-4 6 68-15,-9 6-10 0,-5 10 11 16,0 7-17-16,0 0-42 16,0 0 6-16,0 28-40 15,0 20-2-15,0 7 31 16,0 15-37-16,7 2 15 16,6 3 15-16,3 0-21 15,2-10 27-15,-8-5-35 16,-6-11 5-16,-4-13 24 15,0-2-16-15,-29-9 14 16,-15-6 20-16,-10 2-33 16,0-11 23-16,3-3-37 15,2-5 7-15,10-2-16 0,10 0-16 16,14 0-57-16,15-22-79 16,0-15-396-16,29-2-901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42.2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 2181 0,'0'0'574'15,"0"0"-473"-15,0 0-71 16,0 0 121-16,0 0-49 16,0 0-75-16,208-3-27 15,-142-1 0-15,3 1-74 16,4 1-108-16,-15-5-430 15,-21 7-654-15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42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0 502 0,'0'0'2133'15,"0"0"-1824"-15,0 0-236 16,0 0 51-16,0 0-80 16,192 14-44-16,-100-14-500 15,-4 0-1485-15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44.6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0 116 1783 0,'0'0'356'16,"0"0"-196"-16,0 0 25 16,0 0 19-16,0 0-77 15,0 0-33-15,22-72-57 16,-3 62-11-16,6-3 5 15,7 6-31-15,5 0 1 16,2 7-2-16,9 0 2 16,4 0 2-16,-5 27-3 15,-8 6 0-15,-10 3-7 16,-10 4 3-16,-16 1 4 16,-3 1 0-16,-7-1 2 15,-28-5 8-15,-6-6-10 16,-6-4 2-16,3-9 7 0,0-8-8 15,3-2-1 1,9-4 3-16,7 0 6 0,10-3-9 16,4 0 0-16,8 0 0 15,3 0 1-15,0 0-1 16,0 7-40-16,0 3-13 16,22 6 26-16,7 1 9 15,-1 2-41-15,10 4 8 16,-6 0 51-16,0 0-28 15,-2 3 19-15,-8-3 3 16,-5-4 6-16,-8-2-9 16,-9-1 15-16,0-2-6 15,-22 2 49-15,-15-2-1 16,-7 2 9-16,-4-3-6 16,1-3-33-16,3 2 0 0,8 0-18 15,11-7-87-15,22-1-74 16,3-4-399-16,0 0-238 0</inkml:trace>
  <inkml:trace contextRef="#ctx0" brushRef="#br0" timeOffset="503">641 352 1328 0,'0'0'627'15,"0"0"-428"-15,0 0-30 0,0 0 24 16,0 0-74-16,0 0-59 16,0 0-24-16,73 159-35 15,-51-129 20-15,8-2-21 16,-4-7-8-16,-1-12-1 16,0-6-46-16,-3-3 18 15,0 0 9-15,-5-17-13 16,5-9 31-16,-7-3-3 15,1 2 13-15,-10 4 44 16,1 10 10-16,-7 3 8 16,0 6 0-16,0 4-27 15,0 0-15-15,0 11-20 16,0 21 0-16,0 11 30 0,0 11-29 16,0-3 11-1,0 5 3-15,0 0 21 0,0-7 6 16,0-3-42-16,0-9 1 15,0-8 35-15,0-6 3 16,-7-7 10-16,-15-7 32 16,-10-2-23-16,-5-4 19 15,-4-3-64-15,6 0-11 16,1 0 24-16,9-10-25 16,11-9-1-16,14-3-23 15,0-12-51-15,7-2-104 16,50-20-291-16,3 7-205 15,-6 7-1165-15</inkml:trace>
  <inkml:trace contextRef="#ctx0" brushRef="#br0" timeOffset="708">1331 539 1810 0,'0'0'496'15,"0"0"-385"-15,0 0 122 16,0 0 21-16,0 0-130 16,255 0-54-16,-172 0-58 15,9 0-12-15,-1 0-9 16,10-3-157-16,-19-8-199 16,-28-1-360-16</inkml:trace>
  <inkml:trace contextRef="#ctx0" brushRef="#br0" timeOffset="903">1772 284 1783 0,'0'0'590'0,"0"0"-454"16,0 0-31-16,0 0 142 15,0 0-84-15,0 0-88 16,0 0-30-16,7 227-36 15,-7-163-9-15,0 23-93 16,-7-19-497-16,-11-12-1219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54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2151 101 1517 0,'0'0'205'15,"0"0"-109"-15,0 0-3 16,0 0 76-16,0 0 2 15,0 0-89-15,22-58-39 16,7 43 1-16,0 6-7 16,5-1 9-16,-2 7-7 15,-7 0-11-15,1 3 30 16,-1 0-19-16,-6 9-6 16,-1 22 12-16,-4 4-24 15,-6 11 13-15,-8 7-24 16,0 6 4-16,0 0 13 0,-30 4-27 15,-2-8 2 1,0-6 6-16,-2-4-7 0,2-11 10 16,6-3-11-16,4-10 0 15,0-2 33-15,4-5-9 16,4 2 2-16,2-5 2 16,2 2-19-16,5-2 21 15,2 3-30-15,3 0 1 16,0 7 2-16,0-4-2 15,15 1-1-15,10 1 0 16,7-6 1-16,6 2 21 16,-3-11-22-16,6 1 1 15,-4-5 6-15,-2 0-7 16,6 0-38-16,13 0-153 16,-7-7-173-16,-6-5-320 0</inkml:trace>
  <inkml:trace contextRef="#ctx0" brushRef="#br0" timeOffset="549">2975 239 1644 0,'0'0'314'15,"0"0"-122"-15,0 0-37 0,0 0 57 16,0 0-76-16,0 0-68 16,0 0-38-16,-183-62-29 15,140 69 11-15,7 17-11 16,6 10 0-16,9 9-1 16,9-1-1-16,12 1 0 15,0-2 0-15,16-10-30 16,23-4 1-16,5-11-25 15,3-8-2-15,4-8 36 16,-7 0-5-16,0-28 26 16,-7-5 3-16,-8 0 41 15,-11 4 44-15,-4 2-10 16,-6 15 43-16,-8 1 33 0,0 9-51 16,0 2-55-1,0 0-42-15,0 9 3 0,0 24-15 16,0 10 6-16,-3 6 0 15,3 6-6-15,0 3 7 16,0-4-2-16,0-1 1 16,0-7 0-16,0-3 13 15,0-6-13-15,-19-6 0 16,-18 3 4-16,-7-5-4 16,-7-6-27-16,0-4-13 15,7-6-43-15,12-6-65 16,14-7-80-16,18 0-109 15,0-13-181-15,25-10-1111 0</inkml:trace>
  <inkml:trace contextRef="#ctx0" brushRef="#br0" timeOffset="878">3313 327 1807 0,'0'0'499'0,"0"0"-345"15,0 0 51-15,0 0-48 16,0 0-102-16,0 0-27 16,0 0 8-16,-42 170-24 15,37-107-11-15,5-4 0 16,0 4 5-16,19-10-1 16,21-8-5-16,8-5 0 0,2-17-6 15,1-14 6-15,0-9 0 16,-4 0 10-16,-6-35-4 15,-4-14 39-15,-8-11 13 16,-11-6 32-16,-14 0-1 16,-4 4-29-16,-4 6-11 15,-33 14-32-15,-10 12-17 16,-7 18-32-16,-19 12-173 16,14 9-444-16,8 14-555 0</inkml:trace>
  <inkml:trace contextRef="#ctx0" brushRef="#br0" timeOffset="1636">0 1220 1332 0,'0'0'354'0,"0"0"-174"0,0 0-13 16,0 0 36-16,0 0-71 16,0 0-31-16,0 0-46 15,7 0-11-15,37 0 71 16,15 0-46-16,9 6 1 15,20 5-7-15,15-2-14 16,14 1 15-16,20-4-47 16,45 4-17-16,60-1 25 15,39 8-23-15,13 1 16 16,-17-1-18-16,-33-6 0 16,-27-3 6-16,-6-4-6 15,-33 1 0-15,-36-5 4 0,-39 0-3 16,-12 0 4-1,-1 0-5-15,9 0 0 0,0 0 10 16,-23 0-10-16,-17 0 0 16,-20 0 5-16,-14 0-4 15,-16 0-2-15,-9 0-8 16,0 0-10-16,-19 0-93 16,-50 7-142-16,-1 9-211 15,1 4-286-15</inkml:trace>
  <inkml:trace contextRef="#ctx0" brushRef="#br0" timeOffset="2425">1735 1876 1650 0,'0'0'290'0,"0"0"-179"15,0 0 73-15,0 0 87 0,0 0-102 16,0 0-59-16,0 0-44 16,0-170 22-16,-28 143-43 15,-6 5-23-15,-10 8 14 16,-10 9-26-16,0 5-4 16,-6 0 11-16,3 29-16 15,6 12 8-15,11 13-9 16,11 5 0-16,14-1-1 15,11 2 1-15,4-8-6 16,0-5-18-16,29-12-19 16,12-8 1-16,6-15-67 15,4-12 43-15,-1 0 44 16,1-12 10-16,-7-25 12 16,-7-6 2-16,-5-2 42 0,-6-5 97 15,-8 8-48-15,-6 5-1 16,-5 7 4-16,-4 16-16 15,1 4-10-15,-4 10-28 16,0 0-26-16,0 10-13 16,0 28-3-16,0 17-8 15,0 11 7-15,3 11 2 16,9 4 5-16,2 3-6 16,4 3 0-16,-3-2-1 15,-8-10 9-15,-7-6-8 16,0-14 0-16,0-11 6 0,-25-11 6 15,-16-10-11 1,-3-7-1-16,-10-9 47 0,0-7-22 16,-5 0 11-16,5 0-7 15,3 0-19-15,7-17 28 16,7 4-38-16,8-1 0 16,10 5-7-16,6 4 7 15,4 0-60-15,3 5-12 16,2 0-124-16,1 0-180 15,3 0-394-15,0 0-675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4:59.7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 77 183 0,'0'0'1280'0,"0"0"-1032"15,0 0-115-15,0 0 19 16,0 0 43-16,0 0-87 16,0 31-34-16,0 6 30 0,-6 16-9 15,-6 15 5 1,2 17-12-16,-2 5-16 0,8-4-8 16,1-4-36-16,3-10-26 15,0-9 25-15,0-13-21 16,0-13-6-16,0-15 0 15,0-12 1-15,0-10 22 16,0 0-22-16,0-7 0 16,0-33 23-16,0-13-24 15,0-14 0-15,7-10-1 16,-4-10 9-16,6-4-16 16,-6-3 8-16,4 3 0 15,1 8-4-15,-1 15 4 16,6 16-1-16,6 18 1 15,0 15 0-15,6 19-9 16,4 0 9-16,5 23 0 0,-2 22 27 16,-4 22-15-16,-6 6 10 15,0 8 3-15,-6 3-24 16,-6 1 39-16,-2 1-40 16,2-7-1-16,-3-6 1 15,5-11 0-15,-2-16-21 16,2-17 0-16,2-17-17 15,4-12 37-15,8-3-16 16,7-39 2-16,6-19-10 16,2-16-14-16,-1-7 18 15,-7-5 0-15,-11-3 21 16,-4 3 10-16,-3 12-8 16,-8 23 25-16,0 17 24 15,-4 25-14-15,2 12 17 0,2 19-44 16,3 44 20-16,2 16 32 15,-2 15-43-15,2 6-5 16,-2-2-10-16,2-10 2 16,-2-6-12-16,2-7 5 15,-9-12-83-15,1-4-109 16,-4-17-313-16,0-15-322 0</inkml:trace>
  <inkml:trace contextRef="#ctx0" brushRef="#br0" timeOffset="383">938 681 1292 0,'0'0'287'15,"0"0"-135"-15,0 0 4 16,0 0 39-16,0 0-68 15,240 18-40-15,-174-18-31 16,0 0 14-16,-12-18 20 16,-7-1-75-16,-18 0 0 15,-10-5 30-15,-19-5-1 16,0 0 6-16,-10-7-10 16,-31 3 11-16,-3-1 11 0,-3 12-27 15,-4 12 3-15,7 10 28 16,0 10-36-16,12 33-1 15,10 15-4-15,10 5-13 16,12 4 16-16,0-9-28 16,15-6-6-16,26-8 6 15,3-20-65-15,7-6-80 16,37-18-149-16,-12 0-319 16,-10-23-474-16</inkml:trace>
  <inkml:trace contextRef="#ctx0" brushRef="#br0" timeOffset="987">2046 542 1597 0,'0'0'555'0,"0"0"-428"0,0 0 98 15,0 0 27-15,-244 19-70 16,182 10-49-16,7 11-79 15,11-1-25-15,16 8 9 16,16-3-38-16,12 0-18 16,0-3-42-16,25-4-40 15,16-11 15-15,3-9-60 16,7-10-31-16,-1-7 14 0,6-3 27 16,-5-37 91-16,-4-16-14 15,-6-17 1-15,-9-10 57 16,-10-16 7-16,-7-10 58 15,-8-1 58-15,-7 0 7 16,0 18-5-16,0 20 17 16,0 26 5-16,0 23-12 15,0 23-66-15,3 0-50 16,4 39 10-16,2 27-7 16,-3 16 11-16,4 11-33 15,-1 3 14-15,-2-3-16 16,-1-7 2-16,6-14 0 15,2-13-12-15,8-20-35 16,0-12-23-16,3-20-20 16,6-7 8-16,-3-15 36 0,1-24-4 15,-4-13 23-15,-6-3 27 16,-4 2 0-16,-5 7 7 16,-6 16 34-16,-4 21 5 15,0 9-10-15,0 9-30 16,0 38 3-16,0 8 8 15,0 8-16-15,-4-4 6 16,4-8-7-16,0-7-59 16,0-12-6-16,12-26-248 15,2-6-215-15,-6 0-399 0</inkml:trace>
  <inkml:trace contextRef="#ctx0" brushRef="#br0" timeOffset="1142">2477 318 925 0,'0'0'904'0,"0"0"-701"15,0 0-110-15,0 0-5 16,0 0-88-16,0 0-146 16,0 0-257-16,105-8-1199 0</inkml:trace>
  <inkml:trace contextRef="#ctx0" brushRef="#br0" timeOffset="1854">2973 469 1075 0,'0'0'742'0,"0"0"-553"15,0 0 12-15,0 0 57 16,0 0-112-16,-193-5-47 15,149 36-64-15,3 9 14 16,9 10 8-16,10 5-35 16,7 4-7-16,11-4-13 15,4-2-2-15,0-7 0 16,16-13-65-16,12-14 7 16,8-10 4-16,4-9-39 15,4-1-11-15,0-33 6 16,-3-9 46-16,-5-6 39 0,-11-3-6 15,-3 3 19-15,-10 6 45 16,-5 9 10-16,-4 20 21 16,-3 9-18-16,0 5-39 15,0 17 10-15,0 26-16 16,0 3-4-16,0-1-3 16,0-2-5-16,7-11-2 15,11-6-7-15,8-12 8 16,-1-14-4-16,0 0 4 15,1-6 0-15,-4-28-1 16,0-2 1-16,0-5 0 16,-4 1 0-16,-6 3 0 15,-2 15 17-15,-3 8-2 0,-4 14-3 16,-3 0-12-16,0 27 0 16,0 16-9-16,0 10 9 15,0-5-57-15,0-3-13 16,0-8-40-16,0-11 9 15,0-14 54-15,0-7 9 16,0-5 38-16,0 0 22 16,0-27-22-16,0-12 18 15,6-5 4-15,10-8-10 16,10 1 13-16,4 4-6 16,6 4 8-16,4 14-20 15,4 10 12-15,0 12 53 16,4 7 3-16,-1 0 0 0,-6 14-32 15,-9 15-13 1,-4 1 13-16,-6 2-43 0,-6-10-5 16,-13 3-75-16,-3-9-249 15,0-9-683-15</inkml:trace>
  <inkml:trace contextRef="#ctx0" brushRef="#br0" timeOffset="2045">4099 378 1699 0,'0'0'511'0,"0"0"-371"16,0 0 132-16,0 0-130 16,0 0-95-16,240-47-47 15,-145 34-123-15,-17 3-207 16,-21 1-386-16</inkml:trace>
  <inkml:trace contextRef="#ctx0" brushRef="#br0" timeOffset="2229">4102 821 1707 0,'0'0'474'0,"0"0"-424"0,0 0 167 16,0 0-47-16,0 0-130 16,230-34-40-16,-135 7-251 15,-4 8-437-15</inkml:trace>
  <inkml:trace contextRef="#ctx0" brushRef="#br0" timeOffset="2906">5543 445 1551 0,'0'0'480'16,"0"0"-348"-16,0 0 104 16,0 0 16-16,0 0-98 15,0 0-65-15,0 0-45 16,-37-98 8-16,12 85-25 16,-4 4-13-16,-8 6 23 15,-7 3-30-15,-7 0 13 16,-3 16-8-16,-2 24-11 15,2 6 15-15,7 6-16 16,11 9-8-16,9 2-1 0,17-1 9 16,10-6-1-16,0-3-31 15,15-12-56-15,21-13 36 16,8-12-57-16,3-16 0 16,0 0 0-16,1-11-8 15,-1-20 53-15,-6-8 33 16,-6-8 31-16,2-4 4 15,-5 0 29-15,-1-1 34 16,-6 10 71-16,-6 2-31 16,-6 12 22-16,-6 14-2 15,-2 5-24-15,-5 9-3 16,0 0-70-16,0 14-3 16,-8 30 21-16,-6 12-30 0,-4 8 9 15,2 13-5-15,3 11-21 16,1 7 46-16,2 11-37 15,1 5 20-15,-1 1 8 16,4-4-32-16,-3-13 3 16,6-10-9-16,-4-13 1 15,0-20 16-15,2-9-17 16,-2-14-25-16,1-8-16 16,-3-8-53-16,2-13-83 15,-3 0-176-15,2-7-445 0</inkml:trace>
  <inkml:trace contextRef="#ctx0" brushRef="#br0" timeOffset="3335">5638 1054 1572 0,'0'0'526'0,"0"0"-386"15,0 0 107-15,0 0 12 16,0 0-69-16,189-67-127 16,-138 67-11-16,0 0 32 15,-4 3-15-15,-13 24-20 16,-17 10-19-16,-17 8-22 16,0 6 42-16,-29 7-47 15,-18-2 6-15,-11-8-12 0,3-5 3 16,4-14-15-16,15-12-1 15,9-14 12-15,14-3-4 16,13 0 8-16,0-13-34 16,0-14 32-16,13-2-7 15,18 6 2-15,1 6-4 16,5 7 11-16,-1 10 14 16,-3 0-5-16,3 5-2 15,1 14 37-15,-1-3-28 16,1 4 0-16,10-10 1 15,4-2-17-15,8-8-21 16,24-21-125-16,-10-16-468 16,-14-8-1266-16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03.9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1714 0,'0'0'359'0,"0"0"-211"16,0 0-32-16,0 0 16 15,0 0-108-15,0 0-24 16,0 0-229-16,32 3-302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04.0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2006 0,'0'0'466'0,"0"0"-399"0,0 0-3 16,0 0-64-16,0 0-128 15,0 0-1199-15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2.4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 2431 0,'0'0'314'0,"0"0"-215"16,196-5 19-16,-93 5-14 15,2 0-104-15,30 5-186 16,-28 22-426-16,-31-1-772 0</inkml:trace>
  <inkml:trace contextRef="#ctx0" brushRef="#br0" timeOffset="166">62 542 2777 0,'0'0'563'0,"0"0"-523"0,0 0-38 16,0 0 16-16,203 35-18 15,2-32-94-15,-22-3-459 16,-1 0-973-16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07.5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0 542 894 0,'0'0'296'15,"0"0"-116"-15,0 0-3 16,0 0 21-16,83-171-49 16,-68 126-1-16,-2-4-15 15,6-1-2-15,-4 7 40 16,-5 11-54-16,-1 6-8 15,-6 9 0-15,0 10-27 16,-3 4-7-16,0 3-51 16,0 3-6-16,4 33-8 15,-4 17 4-15,0 12 14 16,0 8-13-16,0 2-15 16,0-10 12-16,0-2-12 0,0-9-1 15,0-6 1-15,0-10-18 16,0-1-52-16,0-2-172 15,0-7-285-15,3-9-362 0</inkml:trace>
  <inkml:trace contextRef="#ctx0" brushRef="#br0" timeOffset="235">492 414 1662 0,'0'0'515'0,"0"0"-366"15,0 0 81-15,0 0-2 16,0 0-45-16,0 0-128 16,215 8-32-16,-133-3-15 15,18-1-8-15,42-4-140 16,-22 0-357-16,-28 0-385 0</inkml:trace>
  <inkml:trace contextRef="#ctx0" brushRef="#br0" timeOffset="481">893 236 1681 0,'0'0'371'16,"0"0"-222"-16,0 0 116 15,0 0-17-15,0 0-106 16,-22 208-81-16,22-156-28 16,0 0-19-16,0 0-14 15,0-2-42-15,18 6-213 16,-4-13-335-16,1-11-1273 0</inkml:trace>
  <inkml:trace contextRef="#ctx0" brushRef="#br0" timeOffset="931">1852 116 1739 0,'0'0'581'16,"0"0"-427"-16,0 0 84 16,0 0-17-16,0 0-66 15,-205-116-84-15,139 116-40 16,3 17 17-16,9 23-33 16,14 8-15-16,14 5 0 15,23-3-3-15,3-5-33 0,3-4-19 16,35-6-46-16,6-12-11 15,3-11-33-15,0-12 31 16,-3 0 49-16,-5-5 27 16,-5-19 38-16,-12 1 0 15,-5 3 41-15,-5 8 47 16,-6 9-21-16,-2 3-11 16,1 0-13-16,-2 32 5 15,-3 13-9-15,0 11-18 16,0 7-15-16,0-1 7 15,0-2-13-15,0-7 0 16,-3-12 10-16,-19-5-4 16,-12-12 3-16,-1-11-9 0,-9-7-57 15,-29-6-140 1,7 0-432-16,0-14-1396 0</inkml:trace>
  <inkml:trace contextRef="#ctx0" brushRef="#br0" timeOffset="1232">115 1008 1579 0,'0'0'264'15,"0"0"-74"-15,0 0 111 0,0 0-34 16,267 7-61-16,-122-7-81 16,57 0-48-16,53 0 36 15,21-17-60-15,-46-1-31 16,-63 9-8-16,-72 4-13 16,-33 5-2-16,-2 0-71 15,-6 0-134-15,-19 0-121 16,-16 5-260-16,-19 9-1323 0</inkml:trace>
  <inkml:trace contextRef="#ctx0" brushRef="#br0" timeOffset="1592">1026 1281 1717 0,'0'0'368'0,"0"0"-106"16,0 0-14-16,0 0-69 16,0 0-45-16,212-40-52 15,-157 43-21-15,-19 34-2 16,-14 11-23-16,-22 11 3 16,-7 7-14-16,-40 2-24 15,-19-1 20-15,-3-12-21 16,-1-9 0-16,16-16 7 0,10-14-6 15,19-9 13-15,10-7-14 16,11 0 2-16,4 0 10 16,0-12-12-16,37-9-1 15,14 1-1-15,18 1-8 16,8 2-17-16,10 5-41 16,12 1-31-16,39-2-105 15,-24 3-269-15,-13 4-201 0</inkml:trace>
  <inkml:trace contextRef="#ctx0" brushRef="#br0" timeOffset="1819">2347 732 1913 0,'0'0'503'16,"0"0"-375"-16,0 0 126 16,0 0-22-16,196-7-138 15,-123 7-79-15,8 0-15 16,21 0-46-16,-18 7-298 16,-23 10-366-16</inkml:trace>
  <inkml:trace contextRef="#ctx0" brushRef="#br0" timeOffset="1988">2394 1117 1903 0,'0'0'379'16,"0"0"-148"-16,0 0 52 15,0 0-148-15,0 0-135 16,295 15-46-16,-195-15-302 15,-14 0-1144-15</inkml:trace>
  <inkml:trace contextRef="#ctx0" brushRef="#br0" timeOffset="2860">3717 441 1766 0,'0'0'550'0,"0"0"-375"15,0 0 29-15,0 0-46 16,0 0-83-16,0 0-20 16,205-5-38-16,-129 5-2 15,5 0-5-15,-8 0-9 16,-11 10 21-16,-14-6-22 15,-23 1 1-15,-15-5 9 16,-10 0-9-16,0 0 29 16,-32 0-9-16,-24 0-21 15,-8 0 8-15,-10 0-8 16,-3-2 0-16,1-5 10 16,10 2-10-16,9-2 1 0,4 4 0 15,15 3 7 1,4 0 26-16,8 0-13 0,4 0-6 15,5 15 14-15,6 8-16 16,0 4 7-16,6 4-10 16,5 7-10-16,0 2 16 15,0-4-16-15,0 3 0 16,5-6 6-16,9-2-5 16,1-7 0-16,-1-4-1 15,1-6 1-15,4-4 16 16,3-8-16-16,6-2 9 15,1 0 17-15,8 0-12 16,4 0 0-16,-2 0-7 0,5 0-2 16,0 0 13-16,0 0-18 15,0 9-1-15,3 18 2 16,-8 12 4-16,-2 8 1 16,-8 9-1-16,-7 5-4 15,-10 3 11-15,-12 1-11 16,0-3-2-16,0-6 0 15,-34-8 1-15,-10-4 13 16,-10-10-5-16,-12-13 16 16,-4-7 31-16,1-8-13 15,5-6 8-15,-2 0 0 16,10-20-28-16,9-9 22 16,8-1-26-16,5 8-13 15,5 0-6-15,14 7-12 16,15 13-97-16,0 2-115 0,0 0-721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11.5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1716 0,'0'0'491'15,"0"0"-431"-15,0 0 28 16,0 0 27-16,215-3-115 0,-120 3-6 15,-16 0-341 1,-23 0-952-16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11.7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2121 0,'0'0'554'16,"0"0"-475"-16,0 0-15 15,0 0 51-15,0 0-115 16,280 19-21-16,-159-16-483 16,-8-3-1742-16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13.1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1527 0,'0'0'366'0,"0"0"-195"15,0 0 107-15,0 0-15 16,0 0-55-16,0 0-75 16,0 0-21-16,95 203-32 15,-55-154-23-15,8 0-11 0,-1 1-25 16,0-4-15-16,4 0 1 16,-4-6-6-16,-3-5-2 15,-5-4-2-15,-2-6-110 16,-4-6-105-16,7-8-252 15,-6-8-74-15,-9-3-1294 0</inkml:trace>
  <inkml:trace contextRef="#ctx0" brushRef="#br0" timeOffset="244">649 63 1111 0,'0'0'633'0,"0"0"-447"16,0 0 130-16,0 0 3 16,0 0-106-16,0 0-80 15,0 0-49-15,-157 115-17 16,106-52-21-16,-11 4-34 16,-1 5 14-16,2-2-26 15,11-8-47-15,9-6-50 16,22-6-147-16,13-12-279 15,6-15-304-15</inkml:trace>
  <inkml:trace contextRef="#ctx0" brushRef="#br0" timeOffset="803">834 666 1743 0,'0'0'342'16,"0"0"-227"-16,0 0 121 16,0 0 11-16,0 0-104 15,0 0-86-15,208 6-40 16,-156-2 46-16,-10 2-36 15,-1-2-13-15,-16-1-5 0,-9-3-8 16,-13 3-1 0,-3-3 13-16,0 0 30 0,-22 0 10 15,-22 0-42-15,-7 0-10 16,-6 0 15-16,-6 0-15 16,9 0-1-16,2 0 9 15,13 0-8-15,5 0 21 16,9 0-22-16,11 0 0 15,6 0 8-15,8 13-8 16,0 11-9-16,0 1 9 16,8 8 0-16,17 4-8 15,8-2 8-15,-1 5-1 0,5-1-5 16,-5-6 4-16,2 4-4 16,-9-11 6-16,-6 0 0 15,-9-5 3-15,-10-7-2 16,0 7 0-16,-10-2 28 15,-27 1-23-15,-7-1-6 16,-4-2 0-16,4-1-22 16,9-5-23-16,6-9-70 15,14-2-102-15,15 0-94 16,0 0-269-16</inkml:trace>
  <inkml:trace contextRef="#ctx0" brushRef="#br0" timeOffset="1066">1695 315 1756 0,'0'0'500'0,"0"0"-389"15,0 0 164-15,0 0-5 16,0 0-118-16,186 0-83 16,-114 0-55-16,13 0-13 15,6 0-1-15,-3 0-79 16,-8 0-260-16,-23 0-361 16,-30 0-1226-16</inkml:trace>
  <inkml:trace contextRef="#ctx0" brushRef="#br0" timeOffset="1240">1837 555 400 0,'0'0'1501'0,"0"0"-1203"16,0 0 19-16,0 0-31 15,0 0-115-15,0 0-108 16,267 22-63-16,-184-34-119 15,-11-2-589-15</inkml:trace>
  <inkml:trace contextRef="#ctx0" brushRef="#br0" timeOffset="2996">2993 98 1724 0,'0'0'515'0,"0"0"-429"16,0 0 126-16,0 0 53 16,0 0-114-16,0 0-85 15,0 0 13-15,14 166-26 0,1-93-32 16,4-1-3-1,6-3-17-15,11-1 0 0,8-17 16 16,6-16-17-16,10-11-12 16,-6-17-6-16,2-7-21 15,-2-13 1-15,-10-30 20 16,-5-15 17-16,-6-8-5 16,-11-3 12-16,-12-1 19 15,-1 11 23-15,-9 7 3 16,0 16 20-16,0 9 2 15,0 16-18-15,0 11 10 16,-5 0-47-16,5 21-6 16,0 25-6-16,0 17 0 15,0 12 16-15,0 11-21 16,5 2-1-16,5 5 22 0,5-2-21 16,-1-3 13-16,-2-2-13 15,-2-4-1-15,-10-7 18 16,0-6-18-16,0-10 0 15,-19-8 9-15,-16-10-8 16,-6-8 1-16,-3-13 2 16,0-9 2-16,5-6 12 15,5-5-12-15,9 0-5 16,6-26 34-16,13-20-26 16,6-13 1-16,0-17-2 15,34-6-7-15,20-3-2 16,12 6-43-16,42-14-67 15,-13 26-122-15,-14 14-742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18.3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2643 0,'0'0'524'16,"0"0"-447"-16,0 0-56 16,0 0-21-16,0 0-59 15,0 0-536-15,0 0-168 0</inkml:trace>
  <inkml:trace contextRef="#ctx0" brushRef="#br0" timeOffset="142">51 429 523 0,'0'0'1967'0,"0"0"-1440"0,0 0-331 16,0 0 29-16,0 0-92 15,0 0-133-15,0 0-31 16,44-95-327-16,-19 79-1402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17.6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464 105 1646 0,'0'0'497'15,"0"0"-285"-15,0 0-51 0,0 0 69 16,0 0-24-16,0 0-106 16,-16 23-36-16,16 8-22 15,0 16 12-15,0 6 17 16,0 6-35-16,4 1-5 16,-4-5-3-16,0-3-20 15,0-10 13-15,0-2-21 16,0-10-36-16,0-11-58 15,0-12-173-15,0-7-337 16,0 0-172-16</inkml:trace>
  <inkml:trace contextRef="#ctx0" brushRef="#br0" timeOffset="254">0 39 2053 0,'0'0'587'0,"0"0"-457"16,0 0 31-16,0 0 22 15,0 0-42-15,0 0-80 16,0 0-21-16,10-10-7 16,31 7-22-16,13-4 32 15,24-1-41-15,5 2-2 16,8 3 0-16,4 1-37 0,-4 2-116 15,16 0-225-15,-25 2-374 16,-22 15-686-16</inkml:trace>
  <inkml:trace contextRef="#ctx0" brushRef="#br0" timeOffset="518">32 800 1818 0,'0'0'589'0,"0"0"-490"16,0 0 3 0,0 0 105-16,0 0 30 0,0 0-88 15,0 0-50-15,215-59-16 16,-149 46 3-16,3 6-49 15,4 0-28-15,5 7-9 16,33 0-73-16,-11 0-240 16,-17 0-635-16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20.8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3 216 1192 0,'0'0'649'16,"0"0"-444"-16,0 0-76 15,0 0 74-15,0 0 18 16,0 0-112-16,0 0-63 16,-10-184-22-16,49 166-3 15,12 10 22-15,5 4-23 0,1 4-20 16,-6 0 34-16,-7 17-25 16,-14 12 14-16,-13 6 11 15,-17 5-17-15,0-3 17 16,0-1-23-16,-25-4-10 15,-4-2 26-15,0-10-8 16,8-2-7-16,2-9 14 16,9-4-17-16,1-5-6 15,9 5-3-15,0-3-21 16,4 12 0-16,26 2 7 16,6 7 5-16,4 3-14 15,4 4 11-15,-3 3 6 16,-6 0-2-16,-13 4 8 15,-6-6-1-15,-16 2 2 16,0-1 5-16,-6-2-5 0,-26-2-1 16,-3-6 34-16,-9-6-33 15,-9 0 11-15,6-3-3 16,5-6-8-16,8-4-2 16,12-3-68-16,22 0-174 15,0-10-381-15,0-6-1136 0</inkml:trace>
  <inkml:trace contextRef="#ctx0" brushRef="#br0" timeOffset="482">628 284 674 0,'0'0'1432'0,"0"0"-1225"16,0 0-156-16,0 0 55 15,0 0 25-15,47 172-76 16,-22-124-49-16,11-1 7 16,4-5-12-16,4-12-2 15,0-14-59-15,0-13-46 16,-12-3 29-16,-3-3 17 16,-10-26 46-16,-4-8 14 15,-8 2 0-15,-4-5 33 16,-3 11 44-16,0 5 12 15,0 12 15-15,0 8-14 0,0 4-7 16,0 0-22-16,12 27-43 16,2 18-7-16,4 11-10 15,8 10 1-15,-1 8 19 16,0 3-11-16,-3-2 14 16,-7-3 2-16,-8-7-7 15,-7-5 9-15,0-11 1 16,-22-8 1-16,-10-13 19 15,-8-5-25-15,-4-7-7 16,0-9-4-16,5-7-12 16,5 0 13-16,5-2-13 15,10-26-1-15,9-7-21 16,10-11-72-16,22-33-103 0,26 9-304 16,2 8-499-16</inkml:trace>
  <inkml:trace contextRef="#ctx0" brushRef="#br0" timeOffset="677">1389 593 1585 0,'0'0'812'16,"0"0"-668"-16,0 0-58 15,0 0 130-15,0 0-60 16,0 0-80-16,198 0-57 15,-141 0-19-15,6 0-64 16,6-3-193-16,-15-4-341 16,-17 4-457-16</inkml:trace>
  <inkml:trace contextRef="#ctx0" brushRef="#br0" timeOffset="872">1634 429 1654 0,'0'0'609'0,"0"0"-498"16,0 0 36-16,0 0 85 15,7 167-89-15,8-108-99 16,-2 0-31-16,-1 1-13 16,-5-9-27-16,0 12-232 0,1-13-357 15,-4-14-1005-15</inkml:trace>
  <inkml:trace contextRef="#ctx0" brushRef="#br0" timeOffset="1203">2148 255 781 0,'0'0'1056'0,"0"0"-832"16,0 0-24-16,203 0 84 0,-144 0-83 16,-18 10-48-1,-16 16-51-15,-21 7-20 0,-4 13-37 16,-12 13 11-16,-32 4-32 16,-7 5-9-16,-3 0 1 15,3-1-16-15,11-12 4 16,14-5-4-16,14-13-39 15,12-6 11-15,0-4-29 16,12-8-16-16,24-2-58 16,16-10-30-16,43-7-187 15,-12 0-191-15,1 0-1241 0</inkml:trace>
  <inkml:trace contextRef="#ctx0" brushRef="#br0" timeOffset="1676">3060 206 1850 0,'0'0'612'16,"0"0"-497"-16,0 0 135 16,0 0-21-16,0 0-96 15,0 0-50-15,0 0-64 16,-148 46-8-16,127-2 10 15,7 0-20-15,6 3-1 16,8-1-1-16,0-8-52 16,15-5-23-16,17-8-77 0,8-16-94 15,1-9-36-15,-5 0-6 16,-3-21 154-16,-11-11 65 16,-11-3 70-16,-8-2 27 15,-3 3 79-15,0 9 67 16,0 8 23-16,0 11-41 15,0 6 9-15,0 0-52 16,0 19-49-16,15 18-16 16,4 11-23-16,3 11-3 15,-5 4 2-15,1 0-7 16,-3-5 47-16,-11 1-24 16,-4-8-4-16,0 0 18 15,-29-8-35-15,-15-6 5 0,-7-6-10 16,-4-7-13-1,4-7-14-15,15-17-71 0,18 0-99 16,14-30-166-16,4-10-399 0</inkml:trace>
  <inkml:trace contextRef="#ctx0" brushRef="#br0" timeOffset="2012">3559 284 1748 0,'0'0'724'16,"0"0"-581"-16,0 0 88 0,0 0-4 15,0 0-80 1,0 0-106-16,-82 168-40 0,76-112 19 16,6 3-20-16,0-3-1 15,15-1-8-15,17-12-30 16,9-7 38-16,3-14-23 15,3-13 12-15,-8-9 6 16,-2 0 1-16,-8-23 5 16,-11-21 12-16,-6-12 0 15,-12-10 41-15,0 0-16 16,-5-3-8-16,-24 4 6 16,-3 13-22-16,-8 12-13 15,8 17-29-15,-2 23-122 16,12 0-349-16,12 0-445 0</inkml:trace>
  <inkml:trace contextRef="#ctx0" brushRef="#br0" timeOffset="2595">266 1388 631 0,'0'0'1093'0,"0"0"-862"16,0 0-124-16,0 0 115 15,0 0 34-15,0 0-120 16,0 0-65-16,22 19 62 0,32-16-22 15,15 0 11 1,19 0-44-16,15 1-21 0,17 3 8 16,44-4-25-16,51 3-3 15,54-6-10-15,34 0 8 16,-4 0 4-16,-18-20-32 16,-32 1-6-16,-21 5 17 15,-42 3-16-15,-39 3-1 16,-42 1-1-16,-14 4 7 15,4-3-1-15,-4 2-6 16,-6-3-12-16,-34 4-13 16,-29 3-67-16,-22 0-2 15,0 0-54-15,-70 0-307 16,4 0-191-16,-6 0-1301 0</inkml:trace>
  <inkml:trace contextRef="#ctx0" brushRef="#br0" timeOffset="3200">2114 1823 1744 0,'0'0'477'0,"0"0"-419"0,0 0 142 16,0 0 77-16,0 0-93 15,0 0-59-15,0 0-24 16,-105-146-11-16,58 146-39 16,-9 0-29-16,-1 2 15 15,1 27-25-15,5 7-11 16,7 7 33-16,19-4-33 15,11 1 1-15,14-1-2 16,0-5 1-16,7-9-3 16,25-4-29-16,9-11-30 15,3-10 32-15,3 0-19 16,-3-10-4-16,-3-24 32 16,-6 1 20-16,-6 4 5 15,-2 0 22-15,-10 5 7 0,-5 11 22 16,-9 7-13-16,0 6-10 15,1 0 4-15,4 14-16 16,2 17 21-16,1 20-28 16,4 7-13-16,0 11 16 15,2 3-16-15,-2-3 11 16,-3-3-6-16,-9-8-6 16,-3-5 38-16,0-7-25 15,-37-10 19-15,-7-9 10 16,-13-7-24-16,-6-11-2 15,-3-9-4-15,9 0-1 16,3-7-11-16,10-15-5 16,18-5-53-16,21-22-82 0,5 7-366 15,0 3-972-15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25.2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 0 1288 0,'0'0'493'16,"0"0"-327"-16,0 0 89 15,0 0 13-15,0 0-67 16,0 0-47-16,0 0-26 16,-40 0-41-16,40 0-3 15,0 0-21-15,0 0 7 16,0 0-28-16,0 0-16 16,0 0 12-16,0 0-26 15,0 0-1-15,0 3-7 0,3 10 5 16,22 7 8-1,16 10-17-15,6 9 0 0,7 4 10 16,9-1-9-16,6 4 6 16,1-2-7-16,-1-2 0 15,0-10-5-15,-3 1 5 16,-12-5-6-16,-10-7 5 16,-15-1 0-16,-19-3 0 15,-10 7 1-15,-17 4 6 16,-42 8 8-16,-17 12-5 15,-12 10-8-15,0 0 1 16,5-6 5-16,11-3-7 16,16-5 0-16,17-16-1 15,14-11 0-15,13-3-55 16,8-5-33-16,4-9-55 0,7 0-187 16,27 0-406-16,-5-16-1235 15</inkml:trace>
  <inkml:trace contextRef="#ctx0" brushRef="#br0" timeOffset="700">1195 299 1896 0,'0'0'562'0,"0"0"-480"16,0 0-60-16,0 0 136 16,0 0 8-16,0 0-102 15,7 198-37-15,12-154-17 0,6 0-9 16,4-9 16-16,11-12-17 16,1-8-8-16,0-13-5 15,-6-2-40-15,2-7 31 16,-1-23 13-16,-6-5 6 15,-1-5-6-15,-4-5 9 16,-3 2 0-16,-8 3 0 16,-2 4 21-16,-5 9 40 15,-4 13 2-15,-3 6 27 16,0 8 18-16,0 0-29 16,0 10-25-16,0 26-30 15,0 14-6-15,3 16 4 16,9 5-8-16,-2 11-5 0,9 0 27 15,-4 2-18 1,-1-2 1-16,1-3-2 0,-3-7-17 16,-9-4 19-16,-3-14-18 15,0-4 0-15,0-14 21 16,-25-8-20-16,-9-7 38 16,-10-11-13-16,-7-3-18 15,4-7 18-15,-1 0-26 16,4-23 0-16,12-17 7 15,10-7-8-15,16-4-18 16,6-8-26-16,38-30-58 16,28 13-128-16,4 11-655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27.9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0 188 1644 0,'0'0'299'0,"0"0"-166"16,0 0-21-16,0 0 102 15,0 0-51-15,0 0-98 16,0 0-47-16,91-159 20 16,-57 145-24-16,-2 5 1 15,0 5 3-15,-1 4-1 16,-9 0 2-16,-5 7 27 15,-6 23 53-15,-11 9-5 0,0 9-61 16,0 10-15-16,-18 2 0 16,-14 0-17-16,-5 2-1 15,1-7-1-15,2-1-32 16,5-9-63-16,7 4-141 16,12-12-342-16,2-7-592 0</inkml:trace>
  <inkml:trace contextRef="#ctx0" brushRef="#br0" timeOffset="176">91 1036 1373 0,'0'0'1112'15,"0"0"-846"-15,0 0-70 16,0 0 1-16,0 0-177 15,0 0-20-15,0 0-853 0</inkml:trace>
  <inkml:trace contextRef="#ctx0" brushRef="#br0" timeOffset="1881">996 681 1866 0,'0'0'522'16,"0"0"-460"-16,0 0-61 15,0 0 60-15,0 0-11 0,244-35-50 16,-138 25-58-16,29 6-117 16,-23 1-120-16,-31 3-377 0</inkml:trace>
  <inkml:trace contextRef="#ctx0" brushRef="#br0" timeOffset="2129">977 829 1881 0,'0'0'552'0,"0"0"-471"0,0 0-51 16,0 0 55-16,0 0 19 15,0 0-65-15,190 20-3 16,-109-20-36-16,2 0-6 16,-2 0-52-16,-1 0-70 15,-8-17-42-15,-12-4-102 16,-17 2-36-16,-14-3-250 16,-19-1-102-16</inkml:trace>
  <inkml:trace contextRef="#ctx0" brushRef="#br0" timeOffset="2336">1696 674 497 0,'0'0'378'0,"0"0"-71"15,0 0-31-15,0 0 21 16,0 0-108-16,0 0 46 16,-142-110-46-16,142 110-73 0,0 0-49 15,32 0 30 1,9 22-29-16,6 1 25 0,4 6-51 16,0 5 8-16,-1-2 3 15,-9-3-17-15,-9 5 26 16,-17-1-11-16,-15 2-33 15,-10 9 2-15,-42-2-20 16,-18 3-96-16,-9-4-91 16,-22-2-118-16,19-10-238 15,13-13-579-15</inkml:trace>
  <inkml:trace contextRef="#ctx0" brushRef="#br0" timeOffset="2540">933 583 1930 0,'0'0'553'0,"0"0"-468"16,0 0 21-16,0 0 94 16,-214 180-36-16,198-108-107 15,16 14-23-15,16-7-34 16,97 26-28-16,-8-23-120 15,1-24-542-15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36.2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171 263 1129 0,'0'0'1103'0,"0"0"-903"16,0 0-165-16,0 0 89 15,0 0 58-15,0 0-105 16,237 0-51-16,-153 0-26 16,-1 0-45-16,-5 0-140 15,-24 0-352-15,-29 0-901 0</inkml:trace>
  <inkml:trace contextRef="#ctx0" brushRef="#br0" timeOffset="433">76 410 1832 0,'0'0'519'16,"0"0"-442"-16,0 0-25 0,0 0 126 15,0 0-73-15,211-3-73 16,-141-6-5-16,6-2-27 16,-3 2-15-16,-7-1-28 15,-11-1-80-15,-12-1-42 16,-18 0-2-16,-13-2 51 16,-12-6 100-16,0 1 16 15,-7-8 19-15,-18-3 101 16,-2 0 9-16,6 4 0 15,-1 3 14-15,11 7-16 16,4 7 17-16,3 1-34 16,4 8-65-16,0 0-31 0,17 10-13 15,21 20-1-15,6 7 4 16,3 1-2-16,0 6 11 16,-3-2-13-16,-5 1 0 15,-8-4 21-15,-14-6-10 16,-12-1-10-16,-5-4 19 15,-31 0-20-15,-23-2-27 16,-9-6-133-16,-19-12-121 16,12-8-323-16,16 0-534 0</inkml:trace>
  <inkml:trace contextRef="#ctx0" brushRef="#br0" timeOffset="633">130 0 2038 0,'0'0'465'0,"0"0"-395"15,0 0 29-15,0 0 136 16,-108 202-72-16,100-131-112 16,8-2-37-16,5-11-14 15,74 15-119-15,-3-21-255 16,5-16-743-16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0.8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153 319 1788 0,'0'0'381'0,"0"0"-249"16,0 0-60-16,0 0 156 16,0 0-8-16,0 0-118 15,0 6-27-15,-4 44-74 0,-6 28 0 16,-5 56 53-16,-4 57-30 16,9-6 3-16,-2-20-3 15,9-22-9-15,3-42 31 16,0 3-46-16,0 1 0 15,0-23 17-15,0-24-16 16,0-23-1-16,0-16 7 16,0-19 7-16,-3 0 79 15,-7-12-25-15,-6-35-57 16,-2-19 17-16,8-25-27 16,1-43-2-16,6-51 0 15,3-48 1-15,0 14-4 16,0 37 4-16,0 58 0 15,3 46-9-15,19-5 9 16,3 8-1-16,6 7-13 0,-2 22 14 16,-1 16 17-16,1 14-17 15,8 2 0-15,7 7 0 16,0 7 2-16,7 0-2 16,0 0 15-16,3 0-14 15,2 0 26-15,-2 4-27 16,0 10 0-16,2-5 6 15,-6-2-5-15,1-1-1 16,-3-3 0-16,-8 2-10 16,-4-3-4-16,-6 1-98 15,-16 11-222-15,-11-2-446 16,-3 2-1301-16</inkml:trace>
  <inkml:trace contextRef="#ctx0" brushRef="#br0" timeOffset="242">11 1096 2045 0,'0'0'367'0,"0"0"-285"16,0 0-54-16,0 0 138 15,0 0 38-15,0 0-77 0,186 18-87 16,-98-18 5-16,17 0-45 16,59-18-45-16,-26 5-212 15,-13-4-573-15</inkml:trace>
  <inkml:trace contextRef="#ctx0" brushRef="#br0" timeOffset="592">1724 86 1881 0,'0'0'367'15,"0"0"-183"-15,0 0-76 16,0 0 69-16,0 0 20 16,-244 128-80-16,168-30-66 15,-15 49 9-15,-4 58 3 16,7 40-8-16,19-15 29 16,32-50-47-16,27-58-17 15,10-40 4-15,0 0-24 16,18 6 14-16,23-2-14 15,13-24-75-15,12-21-49 16,39-41-195-16,-14 0-299 16,-18-12-745-16</inkml:trace>
  <inkml:trace contextRef="#ctx0" brushRef="#br0" timeOffset="858">1834 727 2390 0,'0'0'512'0,"0"0"-482"16,0 0 57-16,0 0 94 16,47 168-60-16,4-91-34 0,15 8-53 15,7-3 28-15,3-1-30 16,-7-9-31-16,-6-9 37 15,-13-10-38-15,-12-17-4 16,-16-9-61-16,-5-15-103 16,-2-5-198-16,-12-7-518 0</inkml:trace>
  <inkml:trace contextRef="#ctx0" brushRef="#br0" timeOffset="1100">2472 654 2218 0,'0'0'496'0,"0"0"-420"16,0 0 93-16,-175 222 35 16,99-123-123-16,-5 6-18 15,-2 4-63-15,2-13 7 16,12-9-11-16,15-18 4 15,20-23-60-15,24-20-135 16,10-26-314-16,22 0-98 16,10-23-1242-16</inkml:trace>
  <inkml:trace contextRef="#ctx0" brushRef="#br0" timeOffset="1442">2575 0 2372 0,'0'0'519'16,"0"0"-430"-16,0 0-46 15,0 0 74-15,0 0 0 16,44 174-78-16,10-86-11 15,15 13 12-15,14 12-8 16,8 5 43-16,4 7-51 16,-7 9 1-16,-12 4 17 15,-17 2-27-15,-30 2-7 0,-26-4-1 16,-3-3 1 0,-47-13 11-16,-14-15-19 0,-1-15-34 15,2-23 13-15,18-23-72 16,24-33-82-16,9-13-383 15,9 0-703-15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32.1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0 127 1275 0,'0'0'510'0,"0"0"-412"0,0 0-52 16,0 0 79-1,0 0 66-15,0 0-110 0,153-116-43 16,-93 106 17-16,-3 10-4 16,-3 0-7-16,2 3-18 15,-12 27-9-15,-12 9 12 16,-10 12-25-16,-18 3-2 16,-4 5 18-16,-7 1-20 15,-27-5 0-15,-5-5 12 16,-2-10-12-16,4-12 27 15,9-5-9-15,2-10-3 16,11-5 20-16,5-6-20 16,10-2-7-16,0 0-8 0,0 0-10 15,3 0 9-15,26 9-8 16,8 6-5-16,4 4 4 16,6 5-8-16,4 5 12 15,-7 3-16-15,0 1 3 16,-12 6 18-16,-10-3-10 15,-12-3 11-15,-10 1 0 16,0-5 1-16,-32-6 21 16,-15-2 27-16,-13-7-8 15,-1-7 21-15,-1 0-29 16,-1-7-18-16,9 0-15 16,19 0 0-16,13 0-89 15,22-24-132-15,13 5-341 16,21-1-1315-16</inkml:trace>
  <inkml:trace contextRef="#ctx0" brushRef="#br0" timeOffset="464">766 618 1664 0,'0'0'314'16,"0"0"-236"-16,0 0 1 15,0 0 91-15,0 0-59 16,76 171-51-16,-46-147-57 16,6-8-3-16,1-12-12 15,4-4-28-15,-9 0-52 0,0-14 59 16,-7-20 33 0,-6-4 0-16,-7-6 0 0,-6 6 10 15,-2 1 67-15,-4 14 24 16,0 9 14-16,0 14-11 15,3 0-28-15,1 44-16 16,7 21-20-16,0 24-15 16,0 14 16-16,3 4-17 15,1 12 7-15,0-6 5 16,-1-4 16-16,-6-9-13 16,-4-18-30-16,-4-14 5 15,0-20 35-15,-26-14 7 16,-14-18-16-16,-11-10-4 0,-5-6-35 15,-1-3 33 1,-2-33-33-16,11-10-1 0,13-13 0 16,9 0-1-16,23-13-50 15,3 4-39-15,76-25-193 16,3 18-346-16,6 10-813 0</inkml:trace>
  <inkml:trace contextRef="#ctx0" brushRef="#br0" timeOffset="661">1699 752 2155 0,'0'0'333'16,"0"0"-245"-16,0 0 53 15,0 0 15-15,0 0-88 16,212 7-59-16,-136-7-9 15,24 0-145-15,-21 0-208 16,-16 0-471-16</inkml:trace>
  <inkml:trace contextRef="#ctx0" brushRef="#br0" timeOffset="877">1923 562 127 0,'0'0'1992'0,"0"0"-1732"16,0 0-194-16,0 0 30 15,0 0 25-15,3 190-81 16,10-128-27-16,-1 1-8 16,-2 3-5-16,2 0-85 15,2 15-230-15,-2-18-280 16,-6-14-1068-16</inkml:trace>
  <inkml:trace contextRef="#ctx0" brushRef="#br0" timeOffset="1222">2564 350 1783 0,'0'0'300'16,"0"0"-232"-16,0 0-25 15,0 0 130-15,233-37-35 16,-176 37-64-16,-1 13-35 16,-17 23 33-16,-17 10-20 15,-17 13 6-15,-5 10-12 16,-22 3-22-16,-22 2-3 0,-3 5-11 15,0-7-9 1,6-9 14-16,16-7-15 0,13-13-10 16,12-7 9-16,0-9-28 15,40-11-23-15,20-3-39 16,56-13-55-16,-14 0-207 16,-4 0-205-16</inkml:trace>
  <inkml:trace contextRef="#ctx0" brushRef="#br0" timeOffset="1697">3599 408 1855 0,'0'0'490'0,"0"0"-270"0,0 0-58 16,0 0 5-16,0 0 1 15,0 0-72-15,-219 55-72 16,186-9-12-16,11 1-12 16,15-5 6-16,7-2-14 15,0-10-20-15,34-4-50 16,5-13-18-16,1-13-41 16,1 0-11-16,-6 0 44 15,-9-28 62-15,-1-2 41 16,-10-11 0-16,-3 5 1 15,-5 6 61-15,-4 7 30 16,-3 10 24-16,0 13-20 0,4 0-38 16,-1 0-13-1,9 30-13-15,1 11-21 0,6 3 18 16,0 8-27-16,-4 1 5 16,-5-1-6-16,2 2 0 15,-12-9 26-15,0-2-20 16,0-7 12-16,-22-6 19 15,-15-1-10-15,-7-6-18 16,-4-6-9-16,1-4-7 16,3-4-52-16,15-9-143 15,19 0-163-15,5-17-526 0</inkml:trace>
  <inkml:trace contextRef="#ctx0" brushRef="#br0" timeOffset="2026">4055 477 1585 0,'0'0'830'16,"0"0"-681"-16,0 0-93 16,0 0 173-16,-125 167-20 15,108-104-151-15,9-1-44 16,8-7-8-16,0-2-6 15,34-7-9-15,10-13 7 16,3-11-43-16,7-14 24 16,-7-8-2-16,1 0-10 0,-13-34 28 15,-4-12 5-15,-9-9 48 16,-12-11 9-16,-10-3 3 16,0-3 15-16,-4 7-29 15,-24 5-4-15,-10 18-24 16,-2 19-18-16,8 23-27 15,10 7-245-15,12 19-560 0</inkml:trace>
  <inkml:trace contextRef="#ctx0" brushRef="#br0" timeOffset="2574">4901 323 2304 0,'0'0'376'0,"0"0"-290"0,0 0 81 16,0 0-31-16,0 0-85 15,0 0-7-15,0 0-34 16,225 119 1-16,-141-84-11 16,1-3 0-16,-6 1 15 15,-13 2-15-15,-15-7-9 16,-10-2 9-16,-24 1 1 16,-12-3 1-16,-5 10 29 15,-22 9 31-15,-29 11-1 16,-15-3-46-16,-7 8-5 0,-1 4 2 15,10-8-12-15,8-2 0 16,17-10-10-16,14-8-56 16,13-7-55-16,12-14-161 15,0-6-381-15,0-8-581 0</inkml:trace>
  <inkml:trace contextRef="#ctx0" brushRef="#br0" timeOffset="3084">6173 470 2270 0,'0'0'478'15,"0"0"-411"-15,0 0 148 16,0 0-23-16,0 0-90 15,0 0-46-15,-190-85-47 16,143 115-9-16,10 18 23 16,11 5-23-16,16 8 0 15,10-3-6-15,0-6-29 16,29-8-18-16,12-14-78 16,6-9-81-16,4-14 26 15,-1-7-65-15,-6-4-21 16,-3-29 151-16,-16-3 121 15,-3-7 12-15,-12 1 94 0,-1 7 48 16,-6 4 51 0,-3 8-8-16,0 14-22 0,0 9-16 15,0 0-83-15,0 23-28 16,0 21-12-16,0 14 1 16,0 3 1-16,4 5-19 15,-4-3 2-15,0 0 12 16,0-8-15-16,0-6 23 15,-16-4-20-15,-19-1-3 16,-12-16 9-16,-13 0-21 16,0-9-6-16,0-6-45 0,16-5-39 15,26-8-47 1,18-28-238-16,0-4-531 0</inkml:trace>
  <inkml:trace contextRef="#ctx0" brushRef="#br0" timeOffset="3550">6585 631 1744 0,'0'0'529'16,"0"0"-274"-16,0 0 9 16,0 0-22-16,0 0-86 15,109 201-98-15,-79-149-29 16,9-6 4-16,-2-10-27 15,4-16-5-15,-9-11-1 0,-7-9-19 16,-3 0 18 0,-3-12 0-16,-6-25 1 0,-1-3-5 15,-2-5 6-15,-5 6-1 16,-1 2 0-16,-1 13 0 16,-3 15 28-16,0 9-2 15,0 0-14-15,4 23 20 16,-4 26-5-16,0 14-9 15,3 16 3-15,0 10-21 16,1 5 44-16,8 5-35 16,-2-3 0-16,5-2 51 15,-8-10-38-15,-7-5-8 16,0-16 4-16,-10-16-5 0,-28-12 29 16,-6-21-12-1,-6-14-18-15,-1 0 23 0,4-27-35 16,9-25 9-16,13-14-9 15,15-20-12-15,10-7-9 16,51-42-112-16,21 26-139 16,1 14-721-16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37.9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5 406 1998 0,'0'0'288'0,"0"0"-221"16,0 0 69-16,0 171 13 15,0-108-79-15,4-1-24 16,14-6-46-16,8-10 9 16,2-17-8-16,4-13-1 0,6-16-6 15,-3 0-76 1,-4-25 67-16,-3-22 14 16,-6-8 2-16,-3-8 9 0,-9-2 12 15,2 6 6-15,-9 7 45 16,-3 11 2-16,0 15 19 15,0 14 21-15,0 12-38 16,0 0-23-16,0 35-39 16,0 28-14-16,7 22 32 15,0 14-27-15,1 11-5 16,2 2 26-16,6 3-6 16,-3-13 7-16,-1-4-28 15,-5-15 0-15,-7-14 32 16,0-13-31-16,0-19 11 15,-26-15 32-15,-9-13-22 0,-2-9 2 16,-7 0-9-16,8-20-9 16,2-25 20-16,9-8-26 15,6-12 0-15,16-8 0 16,3 4-33-16,12-1-30 16,67-16-125-16,1 14-458 15,1 9-516-15</inkml:trace>
  <inkml:trace contextRef="#ctx0" brushRef="#br0" timeOffset="354">1554 0 1991 0,'0'0'538'16,"0"0"-451"-16,0 0 175 15,0 0-8-15,0 0-152 16,0 0-37-16,-233 101-21 16,145-55-12-16,5 4 17 15,5-4-22-15,21-4-16 16,16 2-11-16,19-9 6 15,19 2-8-15,3-1 2 16,15 4 0-16,24-2 24 16,14 5-24-16,4-1-1 0,12 0 1 15,4 2-32-15,40 18-28 16,-21-9-289-16,-16-7-1015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41.7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628 38 1423 0,'0'0'336'16,"0"0"-191"-16,0 0-30 15,0 0 114-15,0 0-32 16,0 0-50-16,0 0-86 16,-148-37-25-16,109 37 39 15,-4 0-10-15,-8 22-15 16,-2 15 14-16,-1 8-19 15,3 13 3-15,4 10-14 16,7 7-1-16,4 4 12 16,6 3-32-16,13 1 2 15,5-6-3-15,12 3-12 0,0-8 1 16,0-7 1-16,18-6-2 16,18-9 0-16,5-11-30 15,9-13-27-15,1-9-9 16,5-17-58-16,-9 0 72 15,-3-8 26-15,-15-23 26 16,-14-6 5-16,-15-2-4 16,0-3 29-16,-18 6 19 15,-23 6-24-15,-6 7-25 16,3 13-10-16,8 10-72 16,14 0-169-16,14 22-298 15,8 1-1287-15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43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106 244 1588 0,'0'0'308'15,"0"0"-190"-15,0 0 27 16,0 0 109-16,0 0-75 15,0 0-69-15,0 0 5 16,-105-135-79-16,115 112-27 16,21 0-5-16,4-1-2 15,6 10 5-15,3 0-7 16,0 7 0-16,-5 7-3 16,5 0 5-16,-7 16-2 15,-8 22 0-15,-14 20 28 16,-15 7 56-16,0 7-31 15,-26 4-40-15,-18 1 26 0,-8-10-5 16,1-4-10-16,4-15 5 16,11-5-16-16,11-12 11 15,6-12-23-15,16-3-1 16,3-3 17-16,0-3-17 16,0 4-4-16,3 0 4 15,23 4 0-15,2-1 15 16,13-3-14-16,3-2-2 15,10-2-16-15,12-8-81 16,36-2-75-16,-18 0-203 16,-8-5-478-16</inkml:trace>
  <inkml:trace contextRef="#ctx0" brushRef="#br0" timeOffset="533">1090 142 1787 0,'0'0'399'0,"0"0"-186"16,0 0-47-16,0 0 93 16,0 0-82-16,-203-72-73 15,156 72-29-15,10 6-24 16,5 25-22-16,13 7-10 15,9 6-13-15,10 4-4 16,0-2-2-16,10-3-24 16,27-7-18-16,2-13-48 0,8-7-46 15,-3-11-26-15,-3-5 37 16,-9 0 68-16,-3-18 23 16,-7-8 34-16,-7-7 4 15,-3 3 29-15,-5 2 54 16,-4 4 19-16,-3 8 4 15,0 9 5-15,0 7-29 16,0 0-50-16,0 13-2 16,3 25-8-16,4 16-11 15,2 5-1-15,1 3-13 16,-2 4 28-16,-1-6-22 16,0-2-6-16,-7-6 32 15,0-5-12-15,0-5 3 0,-14-10 6 16,-20-1-6-16,-10-11 24 15,-6-1-45-15,-4-7 6 16,3-3-12-16,4-4 3 16,13-5-38-16,20 0-41 15,14-19-158-15,20-14-349 16,18-6-193-16</inkml:trace>
  <inkml:trace contextRef="#ctx0" brushRef="#br0" timeOffset="857">1408 280 1748 0,'0'0'654'0,"0"0"-510"0,0 0 83 16,0 0 62-16,0 0-133 16,0 0-72-16,0 0-14 15,-66 217-28-15,59-148-16 16,7-8-8-16,0-2-17 15,19-5-1-15,20-9 12 16,13-13-6-16,3-11 13 16,2-15-18-16,2-6 0 15,4-16 30-15,-9-27-31 16,-3-17 9-16,-14-4 8 16,-12-9 16-16,-21-4 6 15,-4 7 7-15,-16 4-22 16,-28 7-24-16,-10 15-45 0,-37 38-67 15,18 6-243-15,-3 0-958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44.5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164 296 1753 0,'0'0'476'0,"0"0"-355"15,0 0-94 1,0 0 106-16,0 0 31 0,0 0-71 16,196 0-46-16,-108 0-33 15,7 0-14-15,14 2-66 16,-19 8-305-16,-27 3-484 0</inkml:trace>
  <inkml:trace contextRef="#ctx0" brushRef="#br0" timeOffset="466">152 445 2065 0,'0'0'485'0,"0"0"-422"16,0 0-62-16,0 0 113 16,0 0-2-16,0 0-68 15,189 0-20-15,-119 7-24 16,-1-7-1-16,4 2-49 16,-4-2-67-16,-3 0-45 15,-7 0-156-15,-11-14 1 16,-20-7 59-16,-13-2-106 15,-15-3 298-15,0-3 66 16,-8-4 137-16,-21-3 34 16,-3 3 39-16,-2 0-34 15,9 8 45-15,6 5-8 0,9 3-14 16,7 10-35 0,3 7-83-16,0 0-60 0,22 0-20 15,13 17-1-15,9 10 18 16,4 11-17-16,-8-1-1 15,-4 3 30-15,-6 1-8 16,-16 1 46-16,-11-2-3 16,-3 3-50-16,-22 8 24 15,-29-13-39-15,-15 7-21 16,-3-5-74-16,1-3-71 16,-9-22-120-16,19-1-228 15,11-14-347-15</inkml:trace>
  <inkml:trace contextRef="#ctx0" brushRef="#br0" timeOffset="675">91 0 1872 0,'0'0'516'15,"0"0"-454"-15,0 0-44 16,0 0 118-16,-74 174-23 15,63-92-67-15,5-1-6 16,6 8-40-16,0-2-11 16,39-9 1-16,48 4-130 15,-2-30-156-15,-5-10-249 0</inkml:trace>
  <inkml:trace contextRef="#ctx0" brushRef="#br0" timeOffset="1190">1637 249 2058 0,'0'0'568'16,"0"0"-526"-16,0 0-8 15,0 0 123-15,0 0-57 16,-12 174-70-16,12-112-21 15,7-6 3-15,30-3-12 16,7-11-23-16,7-14 14 0,8-14-67 16,-2-14-5-1,-3 0 22-15,-6-28 39 0,-8-16 10 16,-11-5-1-16,-7-5 8 16,-7 3 3-16,-8-5 38 15,-7 18 45-15,0 8 1 16,0 17-3-16,0 6 11 15,0 7-8-15,0 20-55 16,0 31-26-16,0 22 7 16,0 7-14-16,0 11 5 15,0 4-1-15,12-3 31 16,-2-2-11-16,2-13-11 0,-9 0 16 16,-3-12-1-1,0-13 10-15,-3-10-32 0,-22-5 17 16,-2-21 16-16,-6-2-16 15,1-14-11-15,-2 0-8 16,9 0 6-16,6-30-6 16,9-15-33-16,10-13-54 15,0 0 16-15,70-48-197 16,-4 23-377-16,3 1-882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46.0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549 118 1781 0,'0'0'525'15,"0"0"-472"-15,0 0 125 16,0 0 134-16,0 0-160 16,0 0-103-16,-198 131 16 15,122-75-22-15,0-5-1 16,1 3-4-16,18-8-31 16,16-6 26-16,19-11-33 15,19-3 0-15,3-4 1 0,0 2-1 16,25 5 0-1,19-5 0-15,7 2 0 0,11 6-6 16,1 2-7-16,6 2-61 16,29 16-75-16,-18-5-481 15,-11-12-1541-15</inkml:trace>
  <inkml:trace contextRef="#ctx0" brushRef="#br0" timeOffset="2176">1408 0 1617 0,'0'0'279'0,"0"0"-165"16,0 0 98-16,0 0 38 16,0 0-77-16,0 0-111 15,0 0-9-15,-83 101-6 16,49-48 10-16,-5 3 16 0,2 4-23 16,0-12-13-16,8-2 36 15,4-10-37-15,11-7 12 16,2-15-27-16,6-5-21 15,6-5 19-15,0-4-17 16,0 0-2-16,0 0 1 16,28 0-1-16,13 0 5 15,10 0-5-15,11 0-21 16,2 0-5-16,9 0-56 16,-3 0-114-16,4 0-156 15,-17 0-268-15,-19 0-1225 0</inkml:trace>
  <inkml:trace contextRef="#ctx0" brushRef="#br0" timeOffset="2412">1555 210 1899 0,'0'0'366'0,"0"0"-249"15,0 0 73-15,-22 183 23 16,14-110-71-16,1-1-91 16,0-4-10-16,2-5-41 15,2-3 0-15,-1-8-6 16,4-10-75-16,0-3-146 16,7-13-342-16,8-12-281 0</inkml:trace>
  <inkml:trace contextRef="#ctx0" brushRef="#br0" timeOffset="2882">2032 183 1859 0,'0'0'622'16,"0"0"-545"-16,0 0 71 15,0 0 79-15,0 0-125 16,0 0-76-16,-193 79-6 0,181-33-20 16,12 10-6-1,0-1 5-15,0 8-29 0,34-4-1 16,2-3-8-16,8 2-9 16,3-5 27-16,4 3 2 15,-1-4 13-15,-6-6 4 16,-3-6 4-16,-16-4 11 15,-13-14-12-15,-12 2 14 16,0-8 38-16,-15 0-1 16,-22-4-12-16,-7-3-23 15,-7-9-11-15,7 0 19 16,9 0-16-16,1-30-7 16,17-17 26-16,8-11-28 0,9-14 1 15,0-7-1 1,5-8 0-16,21 12-10 0,3 4 10 15,-1 19 0-15,-2 15 12 16,-1 8-11-16,-6 13-1 16,3 9-3-16,15 7-154 15,-5 7-353-15,-3 16-576 0</inkml:trace>
  <inkml:trace contextRef="#ctx0" brushRef="#br0" timeOffset="3073">2470 919 2256 0,'0'0'516'16,"0"0"-404"-16,0 0 109 0,0 0-146 15,0 0-75-15,0 0-275 16,0 0-477-16,98-57-1284 0</inkml:trace>
  <inkml:trace contextRef="#ctx0" brushRef="#br0" timeOffset="3542">2751 262 1938 0,'0'0'559'0,"0"0"-464"16,0 0 72-16,0 0 11 0,0 0-106 16,186-71-14-16,-129 71-31 15,-9 0-8-15,-8 19 10 16,-18 13-11-16,-15 10 33 16,-7 8-24-16,-7-4-11 15,-30 10 2-15,-7-10-10 16,-7-3-9-16,7-7 1 15,9-14 0-15,9-5 1 16,8-11 0-16,14-2 6 16,4-4-7-16,0 0-1 15,0 0-7-15,11 0-13 16,17 7 15-16,10 2-1 0,9 8 7 16,0 4 0-16,4 14-1 15,0 3-6-15,-4 12 7 16,-10-7 10-16,-11 4-9 15,-20-5 22-15,-6-3 5 16,-6-3 1-16,-35-7 9 16,-10 0-27-16,-6-8 11 15,-6-12-21-15,9-9 10 16,7 0-11-16,6 0-27 16,19-32-91-16,10-11-227 15,12 6-852-15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5:54.4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7 2082 0,'0'0'386'0,"0"0"-218"0,0 0 71 16,0 0-32-16,0 0-76 15,0 0-68-15,-6-18-35 16,6 18 9-16,6 30-36 16,28 16 18-16,2 10 16 15,8 6-34-15,0 0 13 16,0-2-14-16,-9-8 0 15,-1-10 17-15,-5-5-17 16,-4-4-8-16,-3-11-67 16,-3-5-151-16,-2-8-247 15,-5-9-152-15,-6 0-523 0</inkml:trace>
  <inkml:trace contextRef="#ctx0" brushRef="#br0" timeOffset="215">590 264 1592 0,'0'0'280'0,"0"0"-93"15,0 0 166-15,0 0-34 16,0 0-128-16,-76 216-37 16,36-141-39-16,-4 12-34 15,-4-5-20-15,4-3-50 16,9-4-11-16,6-12 0 15,14-11-96-15,15-6-146 0,0-12-274 16,0-12-293-16</inkml:trace>
  <inkml:trace contextRef="#ctx0" brushRef="#br0" timeOffset="575">666 875 1128 0,'0'0'687'16,"0"0"-460"-16,0 0-16 15,0 0-18-15,230 7-46 16,-164-7-61-16,0 0-25 0,-11-4-26 16,-12-13-7-1,-14 3 2-15,-10-17 31 0,-16-1 15 16,-3-5-2-16,0-3 27 15,-29 2-3-15,-8 2-65 16,-10 7 12-16,-7 11-19 16,0 15 3-16,3 3-1 15,4 13-16-15,9 33-12 16,16 9 3-16,12 8 4 16,10 0 3-16,0-1-10 15,22-6-14-15,21-13-13 16,16-7-89-16,42-20-199 15,-9-13-377-15,-11-3-460 0</inkml:trace>
  <inkml:trace contextRef="#ctx0" brushRef="#br0" timeOffset="867">1593 678 1579 0,'0'0'664'16,"0"0"-377"-16,0 0 5 15,0 0 1-15,0 0-113 16,0 0-128-16,0 0-50 16,-116 53-2-16,109-16 0 15,7 5-6-15,0-3-12 16,3 3-15-16,23 0 27 16,2-5-10-16,-2-2 15 0,-4-4 1 15,-7-2 0-15,-15-11 26 16,0 3 11-16,-19-1 20 15,-31-3-2-15,-27 2-38 16,-7-10-8-16,-4-1-9 16,-3-8-99-16,21 0-184 15,28-11-707-15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01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365 165 555 0,'0'0'1242'15,"0"0"-976"-15,0 0-86 16,0 0 81-16,0 0-44 0,0 0-57 16,-3 0-66-16,3 0-34 15,0 0 37-15,-4 0-32 16,4 0-11-16,0 0 24 15,-5 3-19-15,5 10-35 16,0 8-1-16,-3 10-7 16,0 10 34-16,-1 4-40 15,1 5-8-15,3-2 17 16,-4-5-19-16,4 0 0 16,0-10-6-16,-3-7 6 15,3-3 16-15,-5-6-16 16,2-1-14-16,-1-7 7 15,1 1-34-15,3-4-65 0,0-6-98 16,0 0-377-16,0-6-141 16</inkml:trace>
  <inkml:trace contextRef="#ctx0" brushRef="#br0" timeOffset="326">12 62 1540 0,'0'0'302'16,"0"0"-140"-16,0 0 109 15,0 0 26-15,0 0-93 16,0 0-52-16,0 0-78 16,-19 0-21-16,41 0 18 15,15 0 17-15,14 0-11 16,18 0-36-16,8-2-21 16,17-7-2-16,26-12-18 15,-22 5-292-15,-25 2-1722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08.6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92 207 1107 0,'0'0'280'16,"0"0"-139"-16,0 0 47 16,0 0-16-16,0 0 17 15,0 0-48-15,-54 0-19 0,54 0-2 16,-5 0-24 0,5 0 19-16,-3 0-40 0,3 0-16 15,0 0 12-15,-4 0-43 16,4 0 0-16,0 4-10 15,-3 22-18-15,0 11 33 16,-1 5-33-16,1 3 0 16,3 1 6-16,-5-4-6 15,5 2 0-15,0-8-1 16,-4-6 10-16,4-5-7 16,0-6-2-16,-3-4 0 15,3-6-3-15,0-2 3 16,0-7 0-16,0 0 0 0,0 0 1 15,0 0-2 1,0 0-10-16,0-10-8 0,0-13 10 16,0-10 7-16,3-6 2 15,1-6 0-15,1-1 0 16,-5-1 8-16,0-2-8 16,0 3 0-16,0 0 1 15,0 7 0-15,0 2-2 16,3 12-4-16,1-2 5 15,-1 7 9-15,0 1-9 16,4-2 0-16,2 9 11 16,-6-2-4-16,4 5-7 15,5 2 0-15,-2 4 9 16,8-3-18-16,4 2 11 16,4 4-3-16,3 0 1 0,-1 0-1 15,9 0 1-15,-4 0 0 16,0 0 0-16,0 0-36 15,0 0-73-15,-7 0-62 16,-1 0-79-16,-11 4-103 16,-6-1-159-16,-8 0-990 0</inkml:trace>
  <inkml:trace contextRef="#ctx0" brushRef="#br0" timeOffset="296">30 326 1549 0,'0'0'331'0,"0"0"-205"15,0 0 112-15,0 0-20 16,0 0-71-16,0 0-49 16,0 0-59-16,-29 16 30 15,51-11 22-15,15-4-64 16,14 4-27-16,44-5-27 0,-12 0-304 16,-6 0-1202-16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32.8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 40 1549 0,'0'0'309'0,"0"0"-205"16,0 0-91-16,0 0 138 15,0 0 53-15,0 0-117 16,4 78-23-16,2-36 21 0,-2 6 10 16,1 7 35-16,-5 3-58 15,0 3-29-15,0-3 26 16,0-2-50-16,0-6-11 16,0-11 3-16,0-7-10 15,0-8 12-15,0-11-13 16,0-6 0-16,0-7 16 15,0 0-15-15,0 0 6 16,0-24-7-16,0-15-2 16,0-11-10-16,0-11 3 15,0-9 9-15,-5-2-4 16,-2 1 4-16,0 5-1 0,4 14 0 16,3 9 2-1,0 13 0-15,0 11-1 0,0 5-7 16,0 4-7-16,0 0 11 15,10 1 3-15,5 1 0 16,4 1 0-16,1 4 3 16,7 1-3-16,2 2 0 15,3 0-6-15,2 0-6 16,2 0-142-16,1 0-159 16,-5 0-298-16,-14 0-1049 0</inkml:trace>
  <inkml:trace contextRef="#ctx0" brushRef="#br0" timeOffset="189">0 290 1820 0,'0'0'527'0,"0"0"-410"16,0 0-50-16,0 0 160 15,0 0-90-15,0 0-137 16,0 0-130-16,234-53-771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7.7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568 916 1585 0,'0'0'362'15,"0"0"-170"-15,0 0 52 16,0 0-36-16,-48-187-17 16,8 154-48-16,-7 10-81 15,-4 20 15-15,-12 3-26 16,2 23-25-16,-5 32 8 16,7 21-25-16,8 9-8 15,16 1-1-15,13-5 12 16,13-8-11-16,9-8-1 0,0-18-69 15,38-15-6 1,6-22-64-16,6-10 23 0,8-23-3 16,-2-36-27-16,1-20 77 15,-9-24-3-15,-11-14 63 16,-8-13 9-16,-11-15 38 16,-8-6 97-16,-5 4 8 15,-5 15-50-15,0 26 49 16,0 31-37-16,0 39 1 15,0 36-19-15,0 29-81 16,7 87 3-16,7 64 37 16,-3 4-22-16,0-11 42 15,-3-24-52-15,-1-44-13 16,5-2 20-16,5 0-21 0,1-24-1 16,4-27 1-16,4-25-53 15,2-24 32-15,6-3-31 16,5-47-8-16,2-18 5 15,-1-19 1-15,-4-8 18 16,-6-4 27-16,-8 11 9 16,-12 19 13-16,-3 29-11 15,-2 30 10-15,-1 7-12 16,-4 44 11-16,3 19 16 16,4 8-26-16,5 2-1 15,1-11-72-15,21 0-241 16,-9-19-377-16,-3-15-1270 0</inkml:trace>
  <inkml:trace contextRef="#ctx0" brushRef="#br0" timeOffset="166">953 479 2158 0,'0'0'558'16,"0"0"-447"-16,0 0-11 15,0 0-70-15,0 0-30 16,0 0-202-16,0 0-380 16,208 72-478-16</inkml:trace>
  <inkml:trace contextRef="#ctx0" brushRef="#br0" timeOffset="473">1559 686 1713 0,'0'0'588'0,"0"0"-379"16,0 0 105-16,0 0-87 16,0 0-90-16,-212-37-61 15,177 58-70-15,5 19 5 16,16 5-11-16,14 11-34 16,0 4 2-16,32-5-41 15,27 0 7-15,14-6 27 16,7-6 29-16,4-6 10 0,-11-5 12 15,-22-4 8 1,-23-9 45-16,-28 3-23 0,0-5 33 16,-47-1-11-16,-11-7-47 15,-11-6 14-15,3-3-31 16,12 0-6-16,29-38-63 16,16-6-277-16,9 2-536 0</inkml:trace>
  <inkml:trace contextRef="#ctx0" brushRef="#br0" timeOffset="685">2076 0 2102 0,'0'0'355'15,"0"0"-159"-15,0 267 83 16,0-130-24-16,0 10-94 15,0-2-38-15,12-7-90 16,14-24-33-16,2-15-3 16,6-7-130-16,-8-30-331 15,-16-16-471-15</inkml:trace>
  <inkml:trace contextRef="#ctx0" brushRef="#br0" timeOffset="833">1858 643 2299 0,'0'0'749'0,"0"0"-749"15,186-39-23-15,-15 26-66 16,-17 2-294-16,-5 6-826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22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2602 0,'0'0'529'0,"0"0"-441"0,0 0-22 16,0 0-5-16,0 0-61 15,0 0-128-15,0 0-385 16,85 67-478-16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23.1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2618 0,'0'0'672'0,"0"0"-554"16,0 0 8-16,0 0-66 15,0 0-60-15,0 0-108 16,0 0-619-16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22.4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648 464 1655 0,'0'0'303'15,"0"0"-223"-15,0 0-34 0,0 0 123 16,0 0-1-16,0 0-81 15,15-101-30-15,-11 70-23 16,-1-1 50-16,-3-1 11 16,0-3-13-16,0-3-6 15,0 2-26-15,-19-1 33 16,-3 1 16-16,-6 4-52 16,-8 10-1-16,-8 3-11 15,-3 17-28-15,-9 3 26 16,-5 3-24-16,-5 33-8 15,-3 20 21-15,0 13-22 16,11 17 0-16,11 9-1 0,16 6 0 16,21-2-6-16,10-1 7 15,0-9 0-15,29-14-9 16,11-16 10-16,8-17-2 16,6-14-10-16,5-22-27 15,5-6 15-15,6-29-25 16,-1-30-13-16,-3-17 35 15,-3-9 4-15,-13-5 11 16,-9 5 6-16,-12 11 5 16,-11 11 59-16,-8 17-8 15,-3 17-14-15,-7 13 45 16,0 8-41-16,0 8-2 16,0 12-20-16,0 42-11 0,0 32 19 15,0 51-9-15,-3 53-8 16,-14 39 29-16,2-15-25 15,-1-46 13-15,13-54 1 16,3-35-22-16,0 8 18 16,0-5-24-16,0 0 0 15,0-20 9-15,0-17-9 16,0-13-33-16,0-11-49 16,0-21-122-16,19 0-337 15,6-21-268-15</inkml:trace>
  <inkml:trace contextRef="#ctx0" brushRef="#br0" timeOffset="322">1002 1272 1796 0,'0'0'374'16,"0"0"-238"-16,0 0 63 15,0 0-4-15,0 0-50 16,230-201-3-16,-190 162-56 16,-11 5-5-16,-7 12 6 15,-12 13-27-15,-2 9 3 16,-4 2-35-16,-1 44-17 0,1 26 46 16,-4 23-15-1,3 10-9-15,-3 0-9 0,0-6-8 16,0-14 9-16,0-13-25 15,0-16-15-15,0-16-6 16,0-14-91-16,8-26-198 16,6 0-524-16,1-14-1334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27.2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0 845 2013 0,'0'0'355'15,"0"0"-232"-15,0 0-83 16,0 0-13-16,0 0 132 0,0 0-27 15,0 0-80-15,101-62-6 16,-38 9-44-16,9-9 7 16,1-14 2-16,-4 2-10 15,-3-6 16-15,-11 1-17 16,-12 7 9-16,-5 7 87 16,-13 12-17-16,-8 22-10 15,-9 13 3-15,-8 11-41 16,0 7 22-16,0 4-49 15,0 39 5-15,0 26 14 16,0 18-23-16,-3 19 10 16,-5 0-10-16,4-8 6 15,-3-10-3-15,7-13-3 0,0-9-57 16,0-11-32 0,14-15-209-16,20-12-330 0,-2-24-323 0</inkml:trace>
  <inkml:trace contextRef="#ctx0" brushRef="#br0" timeOffset="4">1063 532 1773 0,'0'0'468'15,"0"0"-343"-15,0 0 121 16,186 0-51-16,-101 0-77 0,16 0-60 15,9 0-37 1,7-9-19-16,3-7-2 0,-10 3-126 16,-5 0-151-16,-32 0-271 15,-29 3-672-15</inkml:trace>
  <inkml:trace contextRef="#ctx0" brushRef="#br0" timeOffset="8">1505 213 2027 0,'0'0'306'16,"0"0"-229"-16,0 0 116 0,0 202-14 16,0-123-49-16,0 6-45 15,0 1-67-15,3 0-18 16,6-1-7-16,-3 13-165 15,-2-19-388-15,-1-20-834 0</inkml:trace>
  <inkml:trace contextRef="#ctx0" brushRef="#br0" timeOffset="268">3227 232 1620 0,'0'0'227'0,"0"0"-178"0,0 0 16 16,0 0 114-1,0 0-58-15,0 0-77 0,0 0-25 16,0-56 36-16,0 49-16 15,0 4-4-15,0 3 22 16,0 0-21-16,0 0-2 16,0-5-12-16,0 5-11 15,0 0 21-15,0-1-32 16,0-4 1-16,0 0 13 16,0 2-14-16,0-6 12 15,0 2 19-15,0-7-19 16,-6 0 35-16,-10 1-9 15,-10-7-12-15,-8 4 2 16,-6-3-20-16,-8 2 21 16,-6 4 7-16,-3 9-12 0,-6 4 48 15,1 6-58-15,1 38 0 16,5 12 24-16,9 16-23 16,18 7 10-16,14-3-18 15,15-1-6-15,0-14 14 16,27-11-15-16,12-14-26 15,16-13 7-15,3-11-35 16,8-12-36-16,0-5 29 16,-9-25 36-16,-3-13 13 15,-10-2 12-15,-10-5 0 0,-5 1 6 16,-10 7-4 0,-9 12 75-16,-7 8 1 0,-3 11 0 15,0 11 28-15,0 0-38 16,0 7-44-16,0 28-17 15,0 23-7-15,0 7 6 16,0 3-6-16,-3 5 0 16,-4-8-3-16,-5-7 10 15,-1-6-5-15,-16-8 8 16,-8 0 5-16,-11-9 25 16,-9-2-40-16,-9-5-7 15,-4-7-13-15,-21 2-140 16,18-9-203-16,7-4-477 0</inkml:trace>
  <inkml:trace contextRef="#ctx0" brushRef="#br0" timeOffset="547">678 1478 1780 0,'0'0'284'15,"0"0"-206"-15,0 0 62 16,287 4 91-16,-116-4-46 16,63 0-99-16,61-16-35 15,15 0 33-15,-17-3-11 16,-43 4-43-16,-74 5-13 0,-34 4-17 15,7-1-143-15,-46 4-360 16,-20 0-362-16</inkml:trace>
  <inkml:trace contextRef="#ctx0" brushRef="#br0" timeOffset="854">1968 1774 2027 0,'0'0'350'0,"0"0"-271"16,-171 177-46-16,90-95 163 16,-2-6-2-16,6-10-43 15,16-14-82-15,17-13-44 16,13-13 55-16,24-17-53 15,7-4-6-15,0-5-3 16,19 0-12-16,28 0 6 16,26 0-12-16,18 0-43 15,11 0 10-15,11-14-113 16,48-3-117-16,-34 1-354 16,-21 3-508-16</inkml:trace>
  <inkml:trace contextRef="#ctx0" brushRef="#br0" timeOffset="1085">2104 1885 1416 0,'0'0'1005'0,"0"0"-898"15,0 188-11-15,0-93 100 16,0 3 18-16,0 0-84 15,0-7-67-15,0-4-51 16,0-8 18-16,-6-7-30 16,3-11-43-16,3-1-107 15,0-15-215-15,12-21-496 0</inkml:trace>
  <inkml:trace contextRef="#ctx0" brushRef="#br0" timeOffset="1315">3952 1104 2374 0,'0'0'204'16,"0"0"-177"-16,0 0-21 0,196 30 20 15,-116-23 28-15,8-7-54 16,32 10-43-16,-25-1-203 16,-26 5-516-16</inkml:trace>
  <inkml:trace contextRef="#ctx0" brushRef="#br0" timeOffset="1465">4025 1683 2058 0,'0'0'387'0,"0"0"-286"16,0 0-18-16,0 0 7 15,211 28-90-15,-97-28-176 0,-3-14-470 0</inkml:trace>
  <inkml:trace contextRef="#ctx0" brushRef="#br0" timeOffset="1860">5212 701 2481 0,'0'0'503'0,"0"0"-503"16,0 0 11-16,0 0 74 0,0 0-28 15,179-183-42 1,-103 176-15-16,2 7 7 0,-8 0-10 16,-9 36 3-16,-18 9 0 15,-21 18 8-15,-22 9-7 16,0 10-1-16,-50 10 26 16,-20 7-14-16,-6-4 16 15,-2-4-16-15,9-12 0 16,15-13 12-16,17-15-22 15,20-10-2-15,14-13 5 16,3-4-4-16,6-1 2 16,35-2-3-16,13-4-9 15,15 1 8-15,11-5 1 16,15-7-54-16,62-6-90 16,-22 0-378-16,-18-19-691 0</inkml:trace>
  <inkml:trace contextRef="#ctx0" brushRef="#br0" timeOffset="2064">6574 1541 2746 0,'0'0'333'0,"0"0"-317"15,0 0 32-15,0 0 32 0,0 0-80 16,0 0-17 0,0 0-233-16,50 0-566 0</inkml:trace>
  <inkml:trace contextRef="#ctx0" brushRef="#br0" timeOffset="2828">7237 537 2009 0,'0'0'350'0,"0"0"-239"16,0 0-1-16,0 0 61 15,0 0-57-15,0 0-83 16,0 0-22-16,196-33-9 16,-137 33 6-16,2 0 10 15,1 0-16-15,-2 0-12 16,-6 0 12-16,-4 0 0 16,-9 0 1-16,-16 0-1 15,-9 3 0-15,-16-3 27 16,0 0 30-16,0 0 34 15,-34 0-43-15,-7 0-41 16,-10 0-6-16,-3 0 10 16,-5 0-10-16,2 0 14 0,-3 0 0 15,10 0 17-15,-1 0 25 16,10 0-20-16,6 0 5 16,6 0 0-16,7 4-29 15,4 13 8-15,2 2-21 16,10 6 0-16,-1 8 5 15,2 4-3-15,5 3 16 16,0-1-17-16,0-1 0 16,0 2 17-16,0-3-18 15,0-5 0-15,0-2 1 16,8-8-1-16,2-5 11 16,6-1-10-16,2-6-1 0,4 0 16 15,7-3-16-15,3 0 0 16,9-2-7-16,3 4 16 15,3 6-10-15,7 8 1 16,5 10-4-16,-1 6 4 16,4 6 0-16,-8 13 0 15,-6-3-1-15,-14 0 1 16,-17 0 8-16,-17-2-7 16,0 0 28-16,-48-5 40 15,-13-4-37-15,-20-8 7 16,2-6 0-16,-3-14-12 15,6-7 16-15,10-4-38 16,6-5 2-16,4 0-14 0,12-7-31 16,-4-23-115-16,16 0-303 15,3 1-1377-15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32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0 266 2140 0,'0'0'373'0,"0"0"-309"16,0 0-36-16,0 0 14 0,186 0 22 16,-98 0-31-1,18-4-32-15,11 1 14 0,3 1-15 16,0-3-70-16,3 5-148 15,-28 0-265-15,-44 0-1246 0</inkml:trace>
  <inkml:trace contextRef="#ctx0" brushRef="#br0" timeOffset="197">135 446 1805 0,'0'0'356'0,"0"0"-280"16,0 0-42-16,0 0 20 0,198 37 1 15,-109-30-38-15,11-2-17 16,49-2-120-16,-26-3-127 16,-16 0-388-16</inkml:trace>
  <inkml:trace contextRef="#ctx0" brushRef="#br0" timeOffset="456">908 0 1490 0,'0'0'372'0,"0"0"-160"16,0 0 63-16,0 0-4 16,0 0-102-16,0 0-103 0,0 0-29 15,29 33 33-15,45 22-17 16,2 14-40-16,7 3 30 15,-5 7-43-15,-14 3 8 16,-12-3 23-16,-26-4-13 16,-26 1-4-16,-19-1 10 15,-57-6 0-15,-19-3-24 16,-11-13-50-16,11-14-48 16,19-18-68-16,29-16-195 15,25-5-409-15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38.5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123 116 2378 0,'0'0'348'0,"0"0"-348"16,0 0 0-16,0 0 117 15,262-104 62-15,-167 96-119 16,0 8-18-16,1 0 6 16,-20 14-5-16,-18 22 11 15,-33 10-33-15,-25 7-4 16,-13 5 36-16,-60 8-27 15,-30 0-17-15,-17-1-8 16,-7-7 8-16,2-7-15 16,17-11 6-16,23-15 0 15,34-10 0-15,26-13 0 0,25-2-5 16,0 0 4-16,44 0 2 16,32 0 2-16,22 0-3 15,27 0-1-15,9 0 0 16,8 0 1-16,15 0-64 15,58 0-141-15,-32 0-417 16,-29 0-749-16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36.1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2415 0,'0'0'316'0,"0"0"-266"16,0 0 43-16,0 0 122 16,0 0-93-16,178 227-61 15,-119-149-23-15,7 7-28 16,-5-5 11-16,2-7-20 16,-9-12-1-16,-7-10-37 15,-3-10-150-15,-7-19-286 0,-11-15-145 16,-13-7-955-16</inkml:trace>
  <inkml:trace contextRef="#ctx0" brushRef="#br0" timeOffset="188">631 135 1763 0,'0'0'500'0,"0"0"-404"16,0 0 121-16,-110 181 77 15,56-97-114-15,-8 5-115 16,-4 3-32-16,8-7-33 16,14-3-111-16,22-3-164 15,19-20-343-15,3-23-757 0</inkml:trace>
  <inkml:trace contextRef="#ctx0" brushRef="#br0" timeOffset="456">1083 578 1164 0,'0'0'910'16,"0"0"-741"-16,0 0 46 16,0 0 111-16,0 0-147 15,0 0-91-15,0 0-16 16,123 167-3-16,-177-108-43 15,0-4-17-15,2-5 21 0,13-10-29 16,17-12-1-16,13-3 0 16,9-13-23-16,12-2-54 15,46-10-135-15,80 0-166 16,-13-22-210-16,-5-5-1292 0</inkml:trace>
  <inkml:trace contextRef="#ctx0" brushRef="#br0" timeOffset="653">1742 515 2297 0,'0'0'359'0,"0"0"-290"15,0 0-14-15,0 0 8 16,208-9-33-16,-128 9-30 15,30 0-124-15,-19 0-121 16,-18 9-308-16</inkml:trace>
  <inkml:trace contextRef="#ctx0" brushRef="#br0" timeOffset="848">2008 338 2369 0,'0'0'300'0,"0"0"-209"16,0 0 78-16,0 0-11 15,0 174-87-15,0-115-59 16,12 4-12-16,13 19-48 16,-3-10-254-16,-3-17-423 0</inkml:trace>
  <inkml:trace contextRef="#ctx0" brushRef="#br0" timeOffset="1093">2629 95 2257 0,'0'0'523'0,"0"0"-470"15,0 0 83-15,0 0 76 16,0 0-66-16,189 207-90 16,-135-141-30-16,5 6-10 15,-1-6 1-15,-2-1-17 16,-2-5-32-16,5-6-171 16,-12-14-311-16,-15-17-341 0</inkml:trace>
  <inkml:trace contextRef="#ctx0" brushRef="#br0" timeOffset="1293">3193 172 2150 0,'0'0'341'0,"0"0"-233"15,0 0 174-15,0 0-73 16,-164 236-111-16,102-159-85 15,-2 4-13-15,4 3-107 16,3 14-250-16,16-16-334 16,16-23-1239-16</inkml:trace>
  <inkml:trace contextRef="#ctx0" brushRef="#br0" timeOffset="1650">3471 663 1883 0,'0'0'397'0,"0"0"-221"15,0 0 75-15,0 0-19 16,0 0-130-16,0 0-71 16,0 0 2-16,120 43-14 15,-123-17-13-15,-23 0-6 16,-3 1-10-16,7-5-13 15,7-2 22-15,8-4-11 0,7 0 4 16,0 2 7 0,4-2-1-16,28 7 2 0,12 5 2 15,3 3 10-15,7 1 13 16,-10 1-1-16,-6 0 21 16,-13-8-28-16,-22-1-16 15,-3-1 40-15,-10-2-13 16,-41-7-16-16,-8 4-12 15,-46-8-117-15,14-4-204 16,3 1-532-16</inkml:trace>
  <inkml:trace contextRef="#ctx0" brushRef="#br0" timeOffset="1988">408 1572 2065 0,'0'0'371'0,"0"0"-354"16,0 0 6-16,0 0 215 15,306 0-31-15,-69-10-114 16,77-4-23-16,25-2 64 0,-15 7-58 16,-36 2-27-1,-46 4-20-15,-14-1-14 0,-5-2 7 16,-43 3-22-16,-43-4-17 16,-38 4-32-16,-16 3-134 15,-20 0-278-15,-19 0-240 0</inkml:trace>
  <inkml:trace contextRef="#ctx0" brushRef="#br0" timeOffset="2679">4200 1221 1620 0,'0'0'1206'0,"0"0"-1206"15,0 0 0-15,0 0 17 16,274 0 50-16,-169 0-67 16,37 0-69-16,-26 14-229 15,-24 0-337-15</inkml:trace>
  <inkml:trace contextRef="#ctx0" brushRef="#br0" timeOffset="2837">4281 1693 2720 0,'0'0'358'15,"0"0"-329"-15,0 0-28 16,287 0-1-16,-160 0-187 16,-10 0-642-16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35.2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886 76 1694 0,'0'0'278'0,"0"0"-162"15,0 0-1-15,0 0 77 16,-189-73-54-16,114 73-74 16,-11 0-19-16,-14 28-3 15,2 26-25-15,0 25 57 16,14 16-3-16,19 15-25 0,13 7-22 16,26-7-24-1,20-7 14-15,6-15-14 0,25-16-14 16,38-22 13-16,20-27-43 15,16-23-10-15,6-10-2 16,2-49-12-16,-13-17 28 16,-11-19 7-16,-17-3 33 15,-22-4 29-15,-15 7 54 16,-17 9 35-16,-9 18 20 16,-3 19-5-16,0 22 15 15,0 20-55-15,-3 7-57 16,-9 46 0-16,-2 66-26 15,-4 62 23-15,-1-1-4 16,9-9-13-16,2-24 11 16,4-44-27-16,4 13-3 0,0 6 3 15,-3-13 0-15,3-10-50 16,0-13-71-16,0-14-168 16,0-2-227-16,0-16-47 15,3-22-1326-15</inkml:trace>
  <inkml:trace contextRef="#ctx0" brushRef="#br0" timeOffset="242">1045 1024 1677 0,'0'0'363'0,"0"0"-212"15,0 0 98-15,0 0 40 16,0 0-74-16,0 0-108 15,0 0-15-15,44 82-4 16,-44-17-29-16,0 4-28 16,0 7-15-16,3-5-15 15,3-5-1-15,4-4-38 16,5-11-55-16,14-9-102 16,-1-16-357-16,1-17 6 0</inkml:trace>
  <inkml:trace contextRef="#ctx0" brushRef="#br0" timeOffset="438">1745 551 2297 0,'0'0'367'0,"0"0"-272"16,0 0-62-16,0 0 43 15,256-6-34-15,-168 6-42 16,25 0-203-16,-22 0-420 16,-30 0-1346-16</inkml:trace>
  <inkml:trace contextRef="#ctx0" brushRef="#br0" timeOffset="593">1914 899 2383 0,'0'0'490'0,"0"0"-459"16,0 0-4-16,0 0-21 15,225 0-6-15,-96 0-246 16,-2 0-542-16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41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0 271 2286 0,'0'0'312'0,"0"0"-243"16,0 0-51-16,0 0 123 0,0 0-27 16,128-173-68-16,-67 140-31 15,9 6-7-15,-4 8 20 16,0 9-9-16,-9 7-19 15,-6 3 11-15,-11 13-10 16,-14 33 7-16,-14 19 19 16,-12 21 1-16,-16 12 25 15,-31 11-52-15,-19-6 11 16,0 0 18-16,2-14-15 16,11-13 8-16,15-17-5 15,7-15-17-15,18-9 22 16,9-12-23-16,4-6 0 0,0 2-1 15,7-3 7 1,34 4-3-16,16 2-3 0,19-1 7 16,15-5 20-16,4-3-20 15,5-3-7-15,-9 0 0 16,-11-3-6-16,-8-3-38 16,-6-4-124-16,-18 0-382 15,-19 0-220-15</inkml:trace>
  <inkml:trace contextRef="#ctx0" brushRef="#br0" timeOffset="398">1618 139 2215 0,'0'0'307'16,"0"0"-173"-16,0 0 173 16,0 0-51-16,0 0-126 15,0 0-82-15,0 0-33 16,-255 49 29-16,182 22-17 16,7 18-27-16,9 15 37 15,20 11-36-15,20 3 4 16,17 0-5-16,0-3 0 15,39-10 6-15,27-9-6 16,18-22-27-16,14-14 16 16,-3-24-17-16,-4-20 7 0,-18-16 13 15,-22 0 8-15,-22-16 23 16,-26-24 11-16,-3-8 10 16,-42-5 14-16,-28-3-41 15,-18 13-17-15,-32 31-41 16,22 12-127-16,14 0-593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44.1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685 563 1294 0,'0'0'395'0,"0"0"-182"16,0 0-28-16,0 0 36 15,0 0 0-15,0 0-97 0,0-158-42 16,0 113-12 0,0-5 9-16,0-2 20 0,0-4-42 15,-12 4-20-15,-20 3 18 16,-8 6-28-16,-11 9-3 16,-8 15-21-16,-11 14 8 15,-2 5-13-15,-5 29 2 16,1 34-16-16,7 14 14 15,10 19-11-15,23 5-4 16,18 5 16-16,18-12-12 16,3-8 13-16,44-19-45 15,19-15-33-15,11-24-22 16,7-21-11-16,-4-7 0 0,-3-26 75 16,-12-27 12-1,-13-13 16-15,-10-9 6 0,-11-4 2 16,-18 0 67-16,-1 8 29 15,-12 11 40-15,0 13 5 16,0 19-29-16,0 15 4 16,-3 13-42-16,-6 0-50 15,3 40-6-15,-1 38-17 16,3 58 0-16,4 53 8 16,0 47-8-16,0 17 32 15,0-24-31-15,0-51 14 16,0-57-1-16,0-33-14 0,0-15-1 15,0-1 0 1,-5 3 1-16,-1-3-2 0,2-15-21 16,4-18-70-16,0-13-104 15,0-16-365-15,0-10-354 0</inkml:trace>
  <inkml:trace contextRef="#ctx0" brushRef="#br0" timeOffset="489">856 822 580 0,'0'0'1587'16,"0"0"-1364"-16,0 0-187 0,0 0 59 15,0 0 63-15,208-37-64 16,-139 37-38-16,-3 5-12 15,-12 18-1-15,-13 6 17 16,-27 10-23-16,-14 2-11 16,0 8 2-16,-29-4-9 15,-15 1 11-15,3-8-15 16,6-4-3-16,6-10 23 16,14-14-26-16,11-6-2 15,4-4-7-15,0 0-15 16,7 0-5-16,27 8-11 15,8 5 20-15,17 3-1 16,7 10 12-16,7 11 0 0,3 5-1 16,0 5 1-1,-13 5-1-15,-19 1 1 0,-22 0 0 16,-22-1 24-16,0-3 22 16,-44-3-4-16,-22-3 5 15,-7-11-16-15,-6-6 33 16,6-12-28-16,7-11-15 15,7-3 11-15,15 0-32 16,15-22-8-16,19-12-83 16,10-41-156-16,35 6-447 15,13 0-882-15</inkml:trace>
  <inkml:trace contextRef="#ctx0" brushRef="#br0" timeOffset="657">2282 628 2286 0,'0'0'512'0,"0"0"-462"16,0 0-50-16,0 0-28 16,0 0-290-16,0 0-467 0</inkml:trace>
  <inkml:trace contextRef="#ctx0" brushRef="#br0" timeOffset="789">2409 1213 2338 0,'0'0'523'0,"0"0"-354"16,0 0 91-16,0 0-109 16,0 0-151-16,0 0-125 15,0 0-805-15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4.1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471 661 461 0,'0'0'1252'0,"0"0"-1039"16,0 0-47-16,0 0 52 15,0 0-7-15,0 0-6 16,0 0-109-16,-161-96-28 15,114 96-24-15,-4 40-35 0,-5 19 39 16,5 17-24-16,11 15-14 16,8 5 45-16,13 4-53 15,12-6 11-15,7-6-1 16,0-13-3-16,26-12 0 16,14-17-9-16,11-20-45 15,12-16-37-15,4-10-28 16,3-19 44-16,-1-34-7 15,-10-13-15-15,-8-9 71 16,-7-7-4-16,-12 6 21 16,-10 14 35-16,-7 14 38 15,-11 20 3-15,-4 22 52 16,0 6-47-16,0 24-26 16,0 24-55-16,0 17 8 0,0 8 4 15,3-1-12 1,22-7-2-16,13-12 1 0,12-17-18 15,4-16-1-15,12-20-65 16,0 0 3-16,-3-32 66 16,-6-22-14-16,-6-11 10 15,-10-4 19-15,-9-3 1 16,-13 4 13-16,-4 13-12 16,-12 20 26-16,-3 19 78 15,0 16-26-15,0 0-57 16,0 44-16-16,0 14 5 15,0 4-13-15,0 4 2 0,10-12 0 16,12-3 3-16,9-18-3 16,-3-14-6-1,5-12-10-15,-5-7-26 0,6-10 30 16,-5-27-33-16,5-11 23 16,1-9 14-16,2-4-7 15,2-4 14-15,2 5-14 16,-4 10 15-16,-5 13-18 15,-3 25 12-15,-7 12-30 16,-3 9 30-16,-1 38-12 16,1 9 13-16,-6 5 4 15,3 2 2-15,-3-7 29 16,-1-13-30-16,-2-10 1 16,-5-14 6-16,-1-16-5 15,-1-3 14-15,-3-3 18 0,7-29-32 16,5-10 1-16,4-18-3 15,10-6-2-15,11-9-12 16,4 3 11-16,3 6-17 16,-2 18 14-16,-5 17-1 15,-8 25-4-15,-7 6-2 16,-4 34 13-16,-2 27 40 16,-3 8 12-16,-4 3 1 15,-3 0-7-15,-2-14-29 16,-1-10 25-16,-3-16-42 15,0-16 0-15,0-9 11 16,0-7 4-16,0 0 52 16,0-23-31-16,0-9-36 0,-3-16 24 15,3-6-24 1,0-9-9-16,0-5 2 0,25-4-1 16,19 2-5-16,10 8-13 15,9 12 17-15,10 18-9 16,-4 15 18-16,0 17 0 15,-6 7 21-15,-9 39 24 16,-7 16 27-16,-6 17 0 16,-12 3-15-16,-7 6 27 15,-7-9-68-15,-2-9-8 16,3-11 7-16,-6-13-15 16,5-14-6-16,4-12-84 15,6-14-123-15,0-6-406 16,1 0-1402-16</inkml:trace>
  <inkml:trace contextRef="#ctx0" brushRef="#br0" timeOffset="1298">3055 822 1624 0,'0'0'270'16,"0"0"-204"-16,0 0 45 15,0 0 56-15,0 0-33 16,0 0 34-16,0 0-71 15,149 201-27-15,-137-127 6 16,-5-2 3-16,-4-9-24 16,-3-7-50-16,0-16-4 15,0-14 5-15,0-13 0 16,0-13 12-16,0 0 21 16,0-27-24-16,0-22 2 15,15-13-17-15,7-7-6 16,3-10 4-16,13 1-4 15,1 8-3-15,1 15 8 0,4 22-16 16,-3 23 11-16,-2 10-18 16,-6 31 20-16,-4 27 4 15,-3 14 15-15,-8 7 30 16,-8-1-17-16,2-12 5 16,-5-10 12-16,-4-17-38 15,-3-20-1-15,0-12 14 16,0-7-7-16,-3 0 37 15,-16-21-23-15,6-17-14 16,-2-6 22-16,8-10-35 16,7-5 0-16,0-3 0 15,18-1-24-15,21 7 10 0,12 14-34 16,1 14-9 0,-1 24 56-16,-3 4-37 0,-10 19 32 15,0 31 5-15,-13 11 2 16,0 8 43-16,-3 0-11 15,4-3-21-15,-1-10 32 16,6-11-43-16,-3-11 4 16,1-18-5-16,3-13-9 15,-1-3-19-15,1-17-19 16,5-22-11-16,-5-14 23 16,0-7-36-16,-1-1 36 15,1-1 20-15,-7 7 9 16,1 7-3-16,-8 24 9 0,-6 17-27 15,-5 7 21-15,0 24 6 16,-4 27 36-16,2 5 8 16,2-2 8-16,6-1 41 15,6-13-68-15,6-12-24 16,1-17 12-16,4-11-13 16,2 0-49-16,0-11-7 15,6-26-44-15,-6-10 64 16,2-1-13-16,-9-2 15 15,-6 8 28-15,-9 12 7 16,-7 9-1-16,0 21 32 16,-3 0 18-16,0 11-6 15,0 29-11-15,9 5-6 16,1 8 41-16,9 0 1 0,6-8-22 16,9 2-4-16,-2-15-28 15,0-6 26-15,2-10-41 16,-9-8 9-16,1-8-23 15,-4 0 2-15,0-5-12 16,3-24-13-16,4-10-37 16,3-10 26-16,12-14-40 15,12-12-9-15,5-20 39 16,8-15-20-16,4-13-16 16,-4-9 55-16,-3-6 30 15,-15 6 2-15,-14 15 14 16,-19 26 14-16,-18 21 97 15,0 29 52-15,-33 17-37 0,-15 21-25 16,-6 3-45-16,-8 19 24 16,1 42-41-16,-2 27-28 15,6 23 44-15,4 19-31 16,6 12-10-16,11 2 15 16,14-10-35-16,11-13 40 15,11-15-41-15,0-18 0 16,30-15-24-16,21-17 17 15,15-24-64-15,10-19-101 16,51-13-174-16,-21-29-217 16,-15-11-434-16</inkml:trace>
  <inkml:trace contextRef="#ctx0" brushRef="#br0" timeOffset="1862">6159 901 1689 0,'0'0'739'0,"0"0"-495"0,0 0 33 16,0 0 12-16,0 0-112 16,-212 7-87-16,150 35-3 15,2 11-29-15,13 6-4 16,12 0-30-16,16-6-12 16,19-11-24-16,0-10-3 15,41-8-69-15,13-18 5 16,12-6-82-16,3-6-5 15,4-29 28-15,-11-9-4 0,-11 4 6 16,-19 3 44-16,-10 16 92 16,-10 11 55-16,-9 10 3 15,4 0 14-15,5 17 27 16,5 15-35-16,13 8 26 16,9-2-68-16,9-4-21 15,2-12 15-15,6-12-16 16,-5-10-76-16,-7 0-68 15,-9-30 11-15,-8-15 23 16,-13-14 7-16,1-20-6 16,-1-19 74-16,-3-19 3 15,8-19-6-15,-5-8-4 16,1-7 28-16,-2 16 14 16,-1 26 11-16,-5 40 95 0,1 47 48 15,3 22-69-15,0 59 66 16,-4 43 32-16,-7 45-62 15,0 0 3-15,0 8-51 16,-3-4 11-16,-6-36 3 16,6-4-48-16,3-25-17 15,0-21-22-15,0-19-55 16,0-16-52-16,0-14-99 16,-14-16-124-16,3 0-277 15,-8 0-386-15</inkml:trace>
  <inkml:trace contextRef="#ctx0" brushRef="#br0" timeOffset="2083">6509 787 1534 0,'0'0'553'16,"0"0"-388"-16,0 0 22 16,0 0-8-16,218-31-72 15,-142 31-39-15,-7 0 6 16,-10 16 27-16,-11 21 13 15,-13 15-38-15,-6 7 23 16,-10 7-30-16,-7-1-42 16,-6-5-2-16,-2-7-25 15,-4-11-161-15,3-11-201 16,-3-20-447-16</inkml:trace>
  <inkml:trace contextRef="#ctx0" brushRef="#br0" timeOffset="2236">7160 573 2090 0,'0'0'548'15,"0"0"-467"-15,0 0-81 16,0 0-3-16,0 0-124 16,0 0-336-16,0 0-239 15,176 16-698-15</inkml:trace>
  <inkml:trace contextRef="#ctx0" brushRef="#br0" timeOffset="2471">7434 908 1023 0,'0'0'330'0,"0"0"-1"16,0 0-38-16,73 229 6 16,-48-166-41-16,5-12-62 15,-1-11-31-15,0-17-26 16,-4-18-61-16,1-5 26 15,-1-18-6-15,0-27-42 16,1-15 4-16,-4-12-28 16,0-6-28-16,-7-8 19 15,3 6-21-15,4 9-66 16,11 12-166-16,-1 23-517 16,-2 19-1324-16</inkml:trace>
  <inkml:trace contextRef="#ctx0" brushRef="#br0" timeOffset="2799">8124 1095 1729 0,'0'0'283'0,"0"0"-219"15,0 0 148-15,199 0-75 16,-117-3-7-16,-3-21-19 15,-10-5-76-15,-18-11 19 16,-22 1 3-16,-26-7 109 16,-3 2 31-16,-32 3-123 15,-30 8-46-15,-11 16 27 0,-3 17-26 16,6 10 47-16,4 46-22 16,16 16-13-16,14 7 61 15,18 6-50-15,18-2-14 16,0-10-23-16,35-9-14 15,43-8-2-15,27-13-54 16,93-21-88-16,-24-11-309 16,-13-11-778-16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45.9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1571 860 993 0,'0'0'1097'0,"0"0"-868"15,0 0-182-15,0 0-24 16,0 0 118-16,0 0-71 15,0 0-55-15,168-164-1 16,-92 87-9-16,2 0-4 16,-6-10 11-16,-14 4-11 15,-11-1-1-15,-10 15 36 16,-15 14 22-16,-11 18 11 16,-8 25 29-16,-3 12-47 15,0 19-13-15,0 40-29 16,0 26 4-16,0 18 15 0,0 7-26 15,0-1-4 1,0-10-68-16,0-17-127 0,19-8-261 16,6-24-161-16,-6-23-1024 0</inkml:trace>
  <inkml:trace contextRef="#ctx0" brushRef="#br0" timeOffset="153">2442 646 1813 0,'0'0'321'16,"0"0"-229"-16,0 0 22 16,0 0 24-16,256-32-58 15,-165 25-80-15,29 7-9 16,-22 0-282-16,-25 0-296 0</inkml:trace>
  <inkml:trace contextRef="#ctx0" brushRef="#br0" timeOffset="338">2808 357 1810 0,'0'0'587'16,"0"0"-527"-16,0 0 62 16,0 0 81-16,0 223-113 15,0-128-59-15,0-2-31 16,0-1-55-16,13 6-124 15,6-23-331-15,-1-22-352 0</inkml:trace>
  <inkml:trace contextRef="#ctx0" brushRef="#br0" timeOffset="804">3937 5 2189 0,'0'0'482'0,"0"0"-389"15,0 0 102-15,-226-14 10 16,156 49-101-16,4 17-58 16,19 10-40-16,22 8-6 15,25 2-28-15,0-6-34 0,44-7-5 16,22-17-57-16,13-17-72 15,6-15-7-15,-6-10-57 16,-4-2 34-16,-21-31 102 16,-22-6 105-16,-14-4 19 15,-14 7 101-15,-4 4 99 16,0 8 34-16,0 11 1 16,0 13-21-16,0 0-102 15,0 23-91-15,0 26 15 16,0 12-3-16,0 14 0 0,8 0-6 15,2 4-7-15,6-7 26 16,-13-9 5-16,-3-12-32 16,0-6 22-16,-19-8-14 15,-25-5 16-15,-18-5-28 16,-11-7-15-16,-3-6-33 16,-29-7-99-16,17-4-209 15,4-3-537-15</inkml:trace>
  <inkml:trace contextRef="#ctx0" brushRef="#br0" timeOffset="1143">1537 1565 2205 0,'0'0'479'16,"0"0"-466"-16,0 0-6 15,0 0 147-15,0 0 39 16,315 0-63-16,-90-24-74 16,86-8 2-16,34-4 57 15,2 0-46-15,-22 3-27 16,-51 6-15-16,-22 8-15 15,-60 6 17-15,-53 6-29 16,-56 7 0-16,-32 0-13 16,-11 0-25-16,-14 11-100 15,-26 25-161-15,-39-7-412 0,-24 2-822 0</inkml:trace>
  <inkml:trace contextRef="#ctx0" brushRef="#br0" timeOffset="1562">2742 2034 1979 0,'0'0'383'16,"0"0"-290"-16,0 0 90 16,0 0 111-16,0 0-125 15,0 0-107-15,-154 188-41 16,96-104 49-16,-4 0-16 15,14-11-14-15,16-15 4 16,14-16-23-16,14-17-9 16,4-11-2-16,14-12-9 0,38-2 26 15,17 0-27-15,18 0-1 16,11-16 0-16,8-3-45 16,4 6-26-16,21-1-147 15,-28 4-477-15,-31 1-819 0</inkml:trace>
  <inkml:trace contextRef="#ctx0" brushRef="#br0" timeOffset="1790">2967 1991 2666 0,'0'0'482'16,"0"0"-456"-16,0 0-26 15,0 0 96-15,5 266 42 16,8-147-75-16,6 5-51 16,-1 4 15-16,1-2-27 15,-2-16 0-15,5-11-41 16,8 0-143-16,-9-31-289 16,1-26-404-16</inkml:trace>
  <inkml:trace contextRef="#ctx0" brushRef="#br0" timeOffset="2537">0 1191 1562 0,'0'0'237'16,"0"0"-156"-16,0 0-1 16,0 0 90-16,0 0-63 15,0 0-54-15,200-82 42 0,-145 108 0 16,-12 16-14-16,-9 4-46 16,-21 7-22-16,-13-5 8 15,0 5 21-15,-29-3-16 16,-15-9 16-16,2-3-21 15,-2-13 4-15,4-8-1 16,14-10-1-16,8-7 8 16,11 0-11-16,7 0-6 15,0 0-14-15,3 0-56 16,29 3 24-16,9 17 22 16,3 10-4-16,3 6 14 15,-3 10-1-15,-15 6 1 16,-10 1 9-16,-16 3-8 0,-3-1 10 15,-3-5 15 1,-31-8 1-16,-5-6 28 0,-5-12-16 16,0-12-9-16,3-9 0 15,9-3-30-15,10 0-24 16,22-39-168-16,0-7-278 16,0 0-524-16</inkml:trace>
  <inkml:trace contextRef="#ctx0" brushRef="#br0" timeOffset="2744">619 1512 2345 0,'0'0'272'0,"0"0"-220"15,0 0 2-15,0 0 25 16,0 0-42-16,215 164-37 15,-159-124-79-15,-2-3-158 16,5-2-13-16,-12-12-284 16,-18-7-1141-16</inkml:trace>
  <inkml:trace contextRef="#ctx0" brushRef="#br0" timeOffset="2897">846 1483 1940 0,'0'0'622'0,"0"0"-460"16,0 0-59 0,0 0 30-16,-124 207-91 0,97-109-42 15,2 37-186-15,8-24-392 16,2-26-890-16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49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1472 0,'0'0'959'0,"0"0"-815"16,0 0-138-1,0 0-6-15,0 0 75 0,0 0-38 16,172 40-37-16,-77-35-32 16,-16 2-151-16,-16-5-353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49.7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 2386 0,'0'0'539'0,"0"0"-539"0,0 0-11 16,0 0 11-16,223 0 0 15,-103 0-126-15,0-11-585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50.1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2621 0,'0'0'345'15,"0"0"-345"-15,0 0 10 16,0 0 8-16,0 0 36 16,271 23-18-16,-170-10-35 15,-3 2 5-15,-10-6-3 16,-18-6 5-16,-20-3 4 15,-17 2-12-15,-18-2 0 16,-15 8 72-16,0 1 2 16,0 21-7-16,-4 19-27 15,-14 26-7-15,-4 31 17 16,0 14-28-16,8 19-8 16,2-2 5-16,12 1 7 15,0-13-8-15,0-17-18 0,0-23-29 16,0-15-75-1,0-25-204-15,-6-18-510 0,-10-20-1219 0</inkml:trace>
  <inkml:trace contextRef="#ctx0" brushRef="#br0" timeOffset="158">227 886 2248 0,'0'0'604'0,"0"0"-529"16,0 0-66-16,0 0 12 16,342-13-21-16,-189 3-111 15,-14 1-572-15</inkml:trace>
  <inkml:trace contextRef="#ctx0" brushRef="#br0" timeOffset="321">1375 1345 2760 0,'0'0'467'0,"0"0"-467"16,0 0-2-16,0 0 1 16,0 0-74-16,0 0-808 0</inkml:trace>
  <inkml:trace contextRef="#ctx0" brushRef="#br0" timeOffset="863">2045 288 2590 0,'0'0'276'15,"0"0"-241"-15,0 0-27 16,0 0 91-16,267-32-65 16,-162 32-4-16,15 0-29 15,-3 0 8-15,-11 0-9 0,-23 10 0 16,-27 1 7-16,-34-1-7 16,-22-6 0-16,-8 1 6 15,-50-3 1-15,-18-2-7 16,-24 0-1-16,-1 0 1 15,-1 0-9-15,4 0 9 16,10-2 0-16,12-6 40 16,10 2 5-16,19 6-4 15,6 0-25-15,19 0 1 16,7 14 1-16,15 15-18 16,0 7 0-16,5 10 22 15,27 2-12-15,16 10-10 16,18-3 0-16,10 7 0 0,15 1-1 15,7 0 1 1,0 4 0-16,2 1 31 0,-14-7 17 16,-20-2-17-16,-29-6-20 15,-30-5-5-15,-7-2 58 16,-51-5-31-16,-25-6-21 16,-15-5 0-16,-9-7-10 15,2-10-2-15,12-4-29 16,-5-9-58-16,28 0-121 15,16-17-740-15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51.5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0 197 1916 0,'0'0'526'0,"0"0"-451"16,0 0-58-16,190-53-11 15,-102 43 37-15,10 8 21 16,0 2-64-16,25 5-9 16,-20 25-189-16,-26-2-396 0</inkml:trace>
  <inkml:trace contextRef="#ctx0" brushRef="#br0" timeOffset="207">22 387 2054 0,'0'0'525'0,"0"0"-470"16,0 0-24-16,0 0-31 16,222 0 0-16,-131 0 2 15,7 0-2-15,5-8-123 16,-4-3-35-16,2-8-105 15,-23 2-137-15,-31 0-558 0</inkml:trace>
  <inkml:trace contextRef="#ctx0" brushRef="#br0" timeOffset="428">692 111 1091 0,'0'0'511'0,"0"0"-357"16,0 0 21-16,0 0 86 0,0 0-1 15,0 0-74-15,0 0-135 16,-120-111-50-16,179 144 36 15,7 6-37-15,10 4 8 16,0 6 25-16,-6 3-8 16,-11 1 15-16,-20-1 47 15,-21 4-17-15,-18 7 6 16,-37 7-29-16,-42-3-37 16,-16 6-10-16,0-11-46 15,7-6-114-15,31-16-159 16,23-25-382-16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6:52.5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830 221 2314 0,'0'0'357'0,"0"0"-275"16,0 0-17-16,0 0 128 16,0 0-58-16,-241-191-68 0,153 174-47 15,-10 14-2 1,0 3 9-16,4 33-9 0,9 30-17 15,21 16 2-15,23 17 4 16,26 5-14-16,15-1 5 16,34-7-59-16,27-14-2 15,20-20-36-15,2-22-22 16,5-28 15-16,-4-9 0 16,-11-14 37-16,-12-30 26 15,-14-7 43-15,-6-10 13 16,-9-2 77-16,-14-4 59 15,-2 6 20-15,-13 8-33 16,-3 12 1-16,0 20-24 16,0 11-12-16,0 10-11 0,-7 19-50 15,-5 47-23-15,6 56-7 16,-6 54 26-16,8 55 9 16,4 17-12-16,0-10-10 15,0-56 26-15,0-53-38 16,0-38-8-16,0-26-3 15,0 2-18-15,0 3-9 16,0-9-75-16,0-18-80 16,12-27-56-16,-2-12-461 15,2-4-240-15</inkml:trace>
  <inkml:trace contextRef="#ctx0" brushRef="#br0" timeOffset="414">1097 827 1513 0,'0'0'875'0,"0"0"-701"15,0 0-131-15,0 0 72 16,203-39 122-16,-159 39-110 16,-11 23-58-16,-14 7 27 15,-12 2-40-15,-7 4-13 16,-7 1-6-16,-37 3-17 15,-3-8 8-15,3-2-28 16,3-9-19-16,19-6 17 16,15-6-5-16,7-2-31 0,4-1-26 15,36 4 38 1,15 4 25-16,14 5-15 0,7 7 12 16,9 3 4-16,-6 8 0 15,-13 3 11-15,-15-5 16 16,-26 6-3-16,-16-6 23 15,-9 1-9-15,-34-5 5 16,-24 0 1-16,-14-4-29 16,-6-12 0-16,2-1-15 15,6-11-5-15,13-3-11 16,16 0-74-16,23-32-88 16,18-5-416-16,0-7-1114 0</inkml:trace>
  <inkml:trace contextRef="#ctx0" brushRef="#br0" timeOffset="612">2573 339 2558 0,'0'0'290'0,"0"0"-272"16,0 0 20-16,262 0 39 15,-170 0-77-15,6 0-57 16,0 0-213-16,-25 6-325 16,-29-3-1181-16</inkml:trace>
  <inkml:trace contextRef="#ctx0" brushRef="#br0" timeOffset="767">2431 909 2628 0,'0'0'476'16,"0"0"-410"-16,0 0-16 16,196 14-8-16,-89-14-42 15,74 0-18-15,-20 0-628 16,-14-5-1101-16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04.6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647 1509 1987 0,'0'0'364'0,"0"0"-254"15,0 0 36-15,0 0 121 16,0 0-93-16,0 0-100 15,0 0-31-15,86 0-34 16,9 0 26-16,55 0 23 16,53-10-22-16,61 0-13 15,24 3 5-15,11 0-18 16,-8 4 37-16,-14-3-38 0,-6-4 3 16,-21 0 10-16,-48 0-22 15,-54 4-5-15,-38 3 4 16,-15-1 1-16,7 4 8 15,1 0-8-15,-5 0-10 16,-32 0 9-16,-27 0-52 16,-21 0-53-16,-14 7-131 15,-4 2-144-15,-4-2-118 16,-21 0-451-16</inkml:trace>
  <inkml:trace contextRef="#ctx0" brushRef="#br0" timeOffset="534">2032 2109 2090 0,'0'0'367'0,"0"0"-248"16,0 0-24-16,0 0 104 16,0 0-24-16,0 0-92 15,0 0-32-15,171-182-10 0,-87 154 1 16,-1 9-3-16,2 12-14 16,-12 7-4-16,-7 7-5 15,-22 33 1-15,-16 20 25 16,-28 13-14-16,0 6 2 15,-50 5 15-15,-28-2-44 16,-17-5 30-16,-6-9-31 16,-6-11 0-16,9-12 1 15,7-12-1-15,21-17 2 16,16-6-10-16,22-10 16 16,17 0-4-16,15 0-4 15,0-5 0-15,40-16 5 16,21 5-5-16,17 2-9 0,8 5 9 15,2 9 0 1,-7 0 11-16,-4 0-1 0,-11 2-9 16,-6 12 29-16,3-1-14 15,-9-3 22-15,5-6-17 16,-8-4-20-16,0 0-2 16,22-4-66-16,-14-15-173 15,-12-6-632-15</inkml:trace>
  <inkml:trace contextRef="#ctx0" brushRef="#br0" timeOffset="-2672">1 107 1676 0,'0'0'298'16,"0"0"-218"-16,0 0 12 15,0 0 109-15,0 0-40 16,0 0-107-16,-15-16-33 15,20 2 9-15,27-5-4 16,12-4 16-16,7 4-14 16,-1 7-11-16,-2 12 13 0,2 0-29 15,-2 15 5-15,-8 24 4 16,-11 10-9-16,-10 7 0 16,-19 2-1-16,0 2-12 15,-15-4 11-15,-21-8-23 16,-11-4 24-16,3-11 1 15,0-10 0-15,8-7 23 16,2-6 0-16,16-7-2 16,8-3 11-16,6 0-9 15,4 0 22-15,0 0-37 16,0 0-9-16,14 0-13 16,16 0-2-16,9 0 0 15,14 3 8-15,-3 16-40 0,1 9 17 16,0 7-1-1,-7 5-6-15,-4 2 22 0,-14 2-13 16,-13-6 14-16,-13-1 14 16,0-7 0-16,-3-6 8 15,-33-6 30-15,-11-8-11 16,-9-4 24-16,-1-6 6 16,-3 0-11-16,3 0-3 15,6 0-35-15,7 0-2 16,10 0-6-16,17 0-53 15,17 7-163-15,7 10-356 16,19-5-736-16</inkml:trace>
  <inkml:trace contextRef="#ctx0" brushRef="#br0" timeOffset="-2056">789 149 1829 0,'0'0'334'0,"0"0"-235"16,0 0-61-16,0 0 121 16,0 0-58-16,218-51-70 15,-155 51 0-15,-2 0-29 16,-6 22 4-16,-7 15 11 16,-19 2-16-16,-19 7 10 15,-10 6 10-15,-4-3 6 16,-40 0 61-16,-10-6-54 15,-5-5 8-15,2-10 24 16,2-4-23-16,8-13 1 16,13-3-6-16,12-6-14 15,16-2 7-15,6 0-31 0,0 0-16 16,3 0-7-16,34 0-20 16,7 11 19-16,10 8-43 15,4 12 3-15,8 1 32 16,-4 10-14-16,-4 4 32 15,-6-1 14-15,-13-1 0 16,-14-1-5-16,-16-11 5 16,-9 1 8-16,-12-10 50 15,-35 0-16-15,-11-7-11 16,-15-6 22-16,-1-7-13 16,1-3-16-16,9 0 4 15,8 0-27-15,21-5-1 16,16-12-82-16,19-19-154 15,36 7-289-15,11-4-788 0</inkml:trace>
  <inkml:trace contextRef="#ctx0" brushRef="#br0" timeOffset="-1868">1740 607 1930 0,'0'0'294'16,"0"0"-186"-16,0 0 68 16,201 0 6-16,-125 0-133 0,8 0-49 15,11 0-89 1,-22 0-257-16,-22 0-365 0</inkml:trace>
  <inkml:trace contextRef="#ctx0" brushRef="#br0" timeOffset="-1674">1944 373 1659 0,'0'0'301'16,"0"0"-153"-16,0 0 59 15,0 0 18-15,10 226-88 16,2-154-79-16,-5 5-58 15,12 10-74-15,-1-15-224 0,-4-16-457 0</inkml:trace>
  <inkml:trace contextRef="#ctx0" brushRef="#br0" timeOffset="10975">2979 186 1416 0,'0'0'243'0,"0"0"-78"16,0 0-55-16,0 0 92 16,0 0 35-16,0 0-118 15,-18-16-35-15,11 16-18 16,-3 0 13-16,-9 26 39 16,-3 6-47-16,0 15-17 15,-3 5-13-15,-1 11-23 16,11 0 28-16,5-2-39 0,10-2-6 15,0-6 20-15,10-3-21 16,27-15 10-16,11-5-10 16,9-13-29-16,6-14 17 15,3-3-35-15,0-8 2 16,-9-24 31-16,-6-11-4 16,-7-9 18-16,-12-7 0 15,-5-4 1-15,-13 4 29 16,-6 4 1-16,-8 8 7 15,0 7 41-15,0 18 3 16,0 6 2-16,-8 9-12 16,-2 7-44-16,-2 0 11 15,2 36-39-15,-2 13 0 16,2 17 11-16,6 13-4 16,4 6 7-16,0 7-14 0,0 4 0 15,10-3 9-15,6-3-9 16,2-5 0-16,-1-6 1 15,-2-7-1-15,-5-6-2 16,-10-13 1-16,0-11 1 16,0-11-3-16,-16-12 4 15,-18-13-1-15,-5-6 12 16,-9 0 0-16,-1-25-11 16,2-19-1-16,5-11 17 15,5-5 11-15,15-3-28 16,11 1-1-16,11 7-1 15,0 8 2-15,44 12-9 0,21 10-55 16,60 21-105 0,-17-1-393-16,-1 5-841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17.6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663 434 1707 0,'0'0'373'15,"0"0"-274"-15,0 0-15 16,0 0 142-16,0 0-3 16,0 0-83-16,-4 66-104 15,-2-20-5-15,-6 16-8 16,-2 7-17-16,-8 0-3 0,4 0-3 16,-1-3-5-1,9-7-49-15,10 4-127 0,0-21-174 16,0-10-254-16</inkml:trace>
  <inkml:trace contextRef="#ctx0" brushRef="#br0" timeOffset="225">69 378 1998 0,'0'0'395'0,"0"0"-175"0,0 0-147 16,0 0 64-16,0 0-9 16,190-84-57-16,-64 49-16 15,28 7-49-15,7-5-6 16,6 3-22-16,23 7-187 16,-41 11-273-16,-39 5-287 0</inkml:trace>
  <inkml:trace contextRef="#ctx0" brushRef="#br0" timeOffset="441">0 1080 2116 0,'0'0'526'0,"0"0"-471"0,0 0-7 15,0 0 155-15,0 0-13 16,243-32-127-16,-117 11-62 16,7 7-1-16,57-3-3 15,-37 10-238-15,-21 3-519 0</inkml:trace>
  <inkml:trace contextRef="#ctx0" brushRef="#br0" timeOffset="851">2319 110 2169 0,'0'0'303'16,"0"0"-202"-16,0 0-66 15,-234-98 102-15,143 93 55 16,-11 5-100-16,-4 33-34 16,8 43-52-16,3 23 18 15,22 22 0-15,23 10-18 16,31 0 18-16,19-12-24 0,39-14 0 16,42-24 6-16,21-22-6 15,14-25-27-15,9-27-11 16,2-7-11-16,-10-37 24 15,-12-26-7-15,-17-12 19 16,-22-10 13-16,-26-4 0 16,-21-7 35-16,-19 5 12 15,0-4-17-15,-41 6 39 16,-15 11-69-16,-8 15-73 16,-20 24-175-16,18 20-459 15,12 19-1267-15</inkml:trace>
  <inkml:trace contextRef="#ctx0" brushRef="#br0" timeOffset="1037">2051 520 1945 0,'0'0'361'16,"0"0"-274"-16,0 0 109 15,0 0 105-15,0 0-133 16,0 0-78-16,220 197-67 15,-132-151-23-15,46 15-118 16,-18-14-379-16,-12-11-235 0</inkml:trace>
  <inkml:trace contextRef="#ctx0" brushRef="#br0" timeOffset="1655">3269 198 2232 0,'0'0'465'0,"0"0"-444"16,0 0 15-16,0 194 158 16,0-110-51-16,5 8-68 15,2-2-48-15,3-8 3 16,2-7-30-16,-2-12 2 15,-1-15-8-15,-3-12 6 16,-6-13-1-16,0-16-22 0,0-7 23 16,0 0-10-1,0-23 10-15,-12-22-51 0,-1-16 37 16,1-11-10-16,5-10 12 16,7-9-9-16,0-11 6 15,12-5 7-15,27-2-16 16,20 10 3-16,11 24 19 15,9 24 2-15,6 26 0 16,1 25 17-16,-2 0-1 16,-7 39 20-16,-8 8-29 15,-18 2 47-15,-21 6-16 16,-23 1-37-16,-7-3 28 16,-37 0-16-16,-28-4-2 0,-7-7 9 15,-13-6-19 1,9-9 3-16,7-11-4 0,9-13-9 15,25-3 9-15,13 0 0 16,13-12 3-16,9-12-9 16,12 8-9-16,29 2 8 15,13 12-2-15,9 2 9 16,1 6 0-16,-2 27 1 16,-2 7-1-16,-3 4 32 15,-3 7-31-15,9-3 20 16,-1 0-7-16,-1-10-14 15,5-4-42-15,19-20-224 16,-16-6-520-16,-15-8-1264 0</inkml:trace>
  <inkml:trace contextRef="#ctx0" brushRef="#br0" timeOffset="1845">4994 588 1872 0,'0'0'590'0,"0"0"-486"15,0 0-57-15,193 7 90 16,-98-7-72-16,43 0-65 16,-21 0-143-16,-26 0-595 0</inkml:trace>
  <inkml:trace contextRef="#ctx0" brushRef="#br0" timeOffset="2017">5133 924 2549 0,'0'0'526'15,"0"0"-468"-15,0 0-14 16,0 0 2-16,218-4-46 15,-130-2-293-15,-3 2-782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31.2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33 456 0,'0'0'2124'0,"0"0"-1789"0,0 0-258 16,0 0-16-16,215-31 59 15,-143 29-77-15,9 2-43 16,-4 0-130-16,27 0-75 16,-19 0-133-16,-19 0-465 0</inkml:trace>
  <inkml:trace contextRef="#ctx0" brushRef="#br0" timeOffset="168">79 387 2412 0,'0'0'584'15,"0"0"-472"-15,0 0-13 16,237 0-52-16,-95 0-47 0,-20 0-126 15,-11-7-790-15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29.3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520 364 1661 0,'0'0'302'0,"0"0"-227"16,0 0 53-16,0 0 138 15,0 0-71-15,0 0-44 16,76-94-41-16,-60 69 1 16,-10-6 8-16,-2-1-48 15,-4 0 19-15,0-5-56 0,-14 1-7 16,-26 3 30 0,-11 7-39-16,-15 13-7 0,-7 13-11 15,-11 9 0-15,4 47 12 16,2 19-12-16,17 18-13 15,14 5 13-15,25-3 0 16,22-8-7-16,0-15 7 16,32-18-24-16,24-17-1 15,8-20-69-15,11-17-32 16,-3 0 45-16,-7-34 3 16,-10-16 50-16,-14-8 28 15,-12-4 6-15,-11-4 75 0,-11 6-9 16,-3 15 18-16,-4 13 0 15,0 18-7-15,0 14-2 16,0 24-60-16,0 48-9 16,0 26 38-16,-4 26-31 15,-3 14-13-15,-1 6 30 16,5-2-15-16,-1-11 3 16,4-10-9-16,0-15-15 15,-3-15 0-15,-1-19-9 16,-1-12-87-16,-1-15-44 15,-1-14-241-15,3-20-471 16,1-6-881-16</inkml:trace>
  <inkml:trace contextRef="#ctx0" brushRef="#br0" timeOffset="420">830 823 1964 0,'0'0'346'16,"0"0"-179"-16,0 0 61 16,192 0 15-16,-136 10-101 15,-8 9-44-15,-9 6-23 16,-17-2-26-16,-14 4-6 16,-8-1-5-16,-12 1 4 15,-23-1-36-15,-9-1-5 16,0-5-2-16,3-2-16 15,9-6 9-15,13-5-16 0,13-7-3 16,6 2 3 0,0 2-68-16,22 6 53 0,16 6 39 15,10 5-9-15,4 7 3 16,2 7 6-16,-3 3 0 16,3 5 15-16,-10-1 18 15,-13-2-24-15,-21-5 13 16,-10 0 14-16,-7-11 6 15,-40 3-24-15,-16-8-6 16,-3-5 13-16,-3-12-17 16,8-2-16-16,14 0-5 15,25-48-81-15,13-5-186 0,9-6-609 16</inkml:trace>
  <inkml:trace contextRef="#ctx0" brushRef="#br0" timeOffset="610">1848 518 2248 0,'0'0'463'0,"0"0"-412"15,228 9-29-15,-96-6-13 16,69-3-9-16,-30 0-220 15,-29 0-794-15</inkml:trace>
  <inkml:trace contextRef="#ctx0" brushRef="#br0" timeOffset="1268">3754 448 2000 0,'0'0'471'0,"0"0"-387"15,0 0 149-15,0 0 39 16,0 0-122-16,3-191-35 15,-28 148-76-15,-16 8-5 16,-9 6-13-16,-8 10-19 16,-11 11 29-16,-9 8-31 15,5 19 0-15,0 34 14 16,8 13-5-16,10 9-9 16,18 7 6-16,24-3-4 15,13 0 11-15,6-11-13 16,45-12-30-16,12-12 3 15,13-23-64-15,5-10-36 16,-5-11-14-16,-7-8-12 0,-6-23 112 16,-12-12 6-16,-7-7 35 15,-12-4 8-15,-3-6 29 16,-4-3 51-16,-10 4 32 16,-5 0-35-16,-5 11 25 15,-1 11-33-15,-4 14-29 16,0 13 35-16,0 10-41 15,0 0-18-15,0 43-23 16,0 23 11-16,0 19 42 16,0 20-27-16,0 13-2 15,-4 10 40-15,-7 6-32 16,4 1 31-16,3 0-23 0,4-8-31 16,0-12 36-1,0-14-46-15,0-16 0 0,0-16-6 16,0-12 6-16,0-17-28 15,0-8-64-15,-3-16-79 16,3-16-33-16,0 0-382 16,0-3-500-16</inkml:trace>
  <inkml:trace contextRef="#ctx0" brushRef="#br0" timeOffset="1606">4283 999 2020 0,'0'0'313'15,"0"0"-228"-15,0 0-66 16,0 0 137-16,0 0 75 16,196-152-116-16,-155 114-64 15,-2-3 31-15,-9 6 17 16,-13 9 0-16,-5 10-17 15,-8 8-29-15,-4 8 29 16,0 8-59-16,0 34-11 16,0 21 18-16,-11 12-20 15,0 4 11-15,7 2-7 16,1-4-8-16,3-12 13 16,0-3-19-16,0-10-27 15,0-12-25-15,10-14-97 0,12-21-317 16,-7-5-326-1,4 0-1224-15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9.0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893 249 1627 0,'0'0'250'16,"0"0"-165"-16,0 0 122 16,-156-181 47-16,105 142-72 0,7 13 13 15,0 23-95-15,4 3-25 16,4 39-15-16,-1 41-29 16,5 50 36-16,5 8-26 15,10 16-28-15,2 3 47 16,11-26-45-16,-2 8-7 15,1-11-2-15,1-20 3 16,1-10 3-16,-7-12-12 16,-2-15-50-16,-2-8-46 15,-26-8-264-15,3-15-380 16,1-17-1204-16</inkml:trace>
  <inkml:trace contextRef="#ctx0" brushRef="#br0" timeOffset="182">0 898 2041 0,'0'0'320'0,"0"0"-171"16,0 0-2-16,255-10-59 15,-138-3-82-15,69-16-6 16,-29 2-326-16,-27 1-690 0</inkml:trace>
  <inkml:trace contextRef="#ctx0" brushRef="#br0" timeOffset="873">1189 331 879 0,'0'0'1266'15,"0"0"-1063"-15,0 0-68 16,-22 197 107-16,18-123-1 16,4-3-137-16,0-10-60 15,7-11-31-15,18-10-4 16,1-21-18-16,4-16 2 16,2-3-34-16,1-13 31 15,4-33-45-15,0-9 2 16,-5-12 11-16,-7 2 18 0,-3 6 17 15,-11 13 7-15,-3 23 0 16,-8 20 12-16,3 3-12 16,-3 26 0-16,4 27 0 15,3 6 9-15,4-3 7 16,8-5-16-16,-2-11-3 16,5-10-8-16,0-17 11 15,3-13-13-15,1 0 3 16,4-29 10-16,-1-21-15 15,0-13 12-15,-1-4-28 16,3-10 30-16,-6 7-10 16,1 19 9-16,-4 18-7 15,-4 28-1-15,-8 5 10 0,2 47 15 16,-5 23-5-16,-4 5 26 16,-3 4-27-16,4-7 10 15,-4-16-8-15,0-14-10 16,0-19 22-16,0-12-15 15,0-11 10-15,0 0 77 16,-14-22-72-16,2-15-10 16,9-13 12-16,3-5-24 15,0-6 2-15,22 0-3 16,13 5-30-16,9 8 24 16,4 14-18-16,-1 18 7 15,-3 16 9-15,-7 0 8 16,-11 31 49-16,-8 13-7 0,-4 12 2 15,-2 0 11 1,-2-4-20-16,-3-5-20 0,4-11-15 16,8-8-62-16,13-4-129 15,-3-11-340-15,1-7-327 0</inkml:trace>
  <inkml:trace contextRef="#ctx0" brushRef="#br0" timeOffset="1104">3081 364 2011 0,'0'0'577'16,"0"0"-340"-16,0 0 68 0,-226-12-73 16,134 40-79-16,6 29-46 15,1 17 16-15,23 10-69 16,18 5-30-16,27-5 3 15,17-12-26-15,80-16-2 16,131-46-27-16,136-41-95 16,-19-34-83-16,-22-31-984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34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0 136 1677 0,'0'0'193'15,"0"0"-80"-15,0 0-39 16,0 0 28-16,0 0 56 15,0 0-87-15,26-124-47 16,40 117 7-16,3 3-22 16,7 4 12-16,-7 0 7 15,-9 14-16-15,-16 11 19 16,-19 6-31-16,-25 6 1 16,0 1 25-16,-25 3-24 15,-31 0 11-15,-5-5 13 0,-5 0-3 16,7-7 49-16,11-5-44 15,13-8-27 1,13-3 23-16,19-3-24 0,3 0 0 16,10 6-1-16,37 3 1 15,12 5-14-15,11 5 10 16,2 5-31-16,1 2 35 16,-7 7-32-16,-15-2 8 15,-11 6 15-15,-23-2 9 16,-17 5 19-16,-7-1-19 15,-43-2 0-15,-23-5 54 16,-12-9-2-16,-3-12 18 16,2-6 2-16,8-13-51 0,21-2-5 15,25 0-16 1,32-48-212-16,32 5-319 0,22-9-670 0</inkml:trace>
  <inkml:trace contextRef="#ctx0" brushRef="#br0" timeOffset="435">734 110 1807 0,'0'0'331'16,"0"0"-235"-16,0 0 12 15,251-63 55-15,-153 56-40 16,-7 7-79-16,-6 0-43 15,-23 0 28-15,-30 24-28 0,-28 6 6 16,-4 5 4-16,-44 5-10 16,-22 2 22-16,-14-2-23 15,1-8 0-15,9-5 27 16,11-8-9-16,24-4-12 16,16-6-2-16,19-2 4 15,0 2-16-15,19 4-7 16,31 11 15-16,8 2-8 15,8 9-6-15,0 7 7 16,-3 5 5-16,-9 5 2 16,-14-1 8-16,-11 0-7 15,-22-2 4-15,-7 0 29 16,-29 1 8-16,-34-4 28 0,-16-7-19 16,-12-4-16-1,3-7 23-15,8-7-58 0,14-12-1 16,29-4-27-16,37-5-147 15,15-5-312-15,26-22-312 0</inkml:trace>
  <inkml:trace contextRef="#ctx0" brushRef="#br0" timeOffset="610">1688 519 1855 0,'0'0'351'0,"0"0"-169"15,205-2 51 1,-104-1-28-16,6 3-95 0,6 0-110 16,-5 0-86-16,-1 0-205 15,-28 16-352-15,-35-6-1187 0</inkml:trace>
  <inkml:trace contextRef="#ctx0" brushRef="#br0" timeOffset="804">2130 304 2099 0,'0'0'309'0,"0"0"-218"16,0 0 92 0,0 0 2-16,47 205-132 0,-39-125-32 15,-1 2-21-15,-3-3-67 16,14 9-151-16,1-20-327 15,-2-17-187-15</inkml:trace>
  <inkml:trace contextRef="#ctx0" brushRef="#br0" timeOffset="1261">2925 238 1805 0,'0'0'504'0,"0"0"-415"16,0 0 61-16,0 0 11 0,44 188-34 16,-26-127-90-16,11-2 2 15,15-9-39-15,3-11-3 16,7-13 3-16,6-19-63 16,-10-7 2-16,-2-7-11 15,-13-29-1-15,-1-12 55 16,-12-5 1-16,-3-4 17 15,-13 5 16-15,-2 13 17 16,-4 9 50-16,0 20 32 16,0 10-25-16,0 14-33 15,0 35-20-15,0 19-10 16,0 18 24-16,0 5-42 0,0 5 6 16,0-1 31-1,0 0-17-15,0-10 22 0,0-9-38 16,-29-14-12-16,-12-20 41 15,-6-15-42-15,-4-14 6 16,4-13 9-16,6 0-9 16,16-30 19-16,15-15-25 15,10-14-53-15,0-10 21 16,39 1-98-16,38-1-93 16,-7 15-245-16,-13 18-307 0</inkml:trace>
  <inkml:trace contextRef="#ctx0" brushRef="#br0" timeOffset="1613">296 1407 1698 0,'0'0'599'15,"0"0"-430"-15,0 0-148 16,0 0 97-16,0 0 117 16,322 10-73-16,-104-10-28 15,78 0-75-15,35 0-4 0,8 0 36 16,-11 0-46-1,-32-8-24-15,-19 2-12 0,-59 3-9 16,-54-1 0-16,-62 4-4 16,-30 0-83-16,-6 0-73 15,-18 21-123-15,-11 7-212 16,-37-1-233-16</inkml:trace>
  <inkml:trace contextRef="#ctx0" brushRef="#br0" timeOffset="2041">1988 1886 2280 0,'0'0'347'0,"0"0"-259"15,0 0-77-15,0 0 99 16,0 0 59-16,211-40-79 15,-135 40-48-15,-10 0 33 16,-25 30-30-16,-31 15-21 16,-10 14 10-16,-61 13-9 15,-37 7-7-15,-24 0-12 16,-1-6-5-16,-1-8 26 16,11-16-27-16,25-16 0 15,19-10-1-15,33-16 1 16,21-7-6-16,15 0 6 0,15-28-13 15,39-7 4-15,15-4-8 16,16 3 8-16,1 9 8 16,-1 10 2-16,-6 15 1 15,-9 2-1-15,-4 0-1 16,-4 19 42-16,-4 4-40 16,8 0-2-16,0-4 0 15,13-1-33-15,50-18-121 16,-16 0-365-16,-8 0-300 0</inkml:trace>
  <inkml:trace contextRef="#ctx0" brushRef="#br0" timeOffset="2252">3990 1513 1337 0,'0'0'1524'16,"0"0"-1287"-16,0 0-202 16,0 0 94-16,0 0-4 15,203-24-84-15,-103 17-41 16,67 7-29-16,-21 0-176 16,-19 0-720-16</inkml:trace>
  <inkml:trace contextRef="#ctx0" brushRef="#br0" timeOffset="2687">5546 835 1475 0,'0'0'158'0,"0"0"-130"0,0 0 125 15,0 0 17 1,0 0-22-16,196-118-58 0,-143 115-13 16,-6 3 48-16,0 0-27 15,-3 3-24-15,-5 30 32 16,-5 13-45-16,-17 13 38 15,-12 16-20-15,-5 10-36 16,-25 9 13-16,-35-3-43 16,-12 0-12-16,-13-5 43 15,2-11-25-15,11-14 34 16,12-13-1-16,28-19-19 16,14-10 21-16,18-12-54 15,0-4 9-15,44-3 16 16,22 0-25-16,20 0-50 15,56 0-139-15,-17 0-265 0,-17 0-297 16</inkml:trace>
  <inkml:trace contextRef="#ctx0" brushRef="#br0" timeOffset="3027">6982 786 2090 0,'0'0'573'0,"0"0"-417"16,0 0-74-16,0 0 69 15,-222 82 29-15,160-7-80 16,4 14-64-16,18 0 17 16,21-5-53-16,19-2 0 15,0-10 4-15,34-9-4 0,17-10-34 16,3-10-38-16,8-14-19 15,-8-13 14-15,-10-16-2 16,-11 0 19-16,-18-2 60 16,-15-25 1-16,0-4 34 15,-44 0-6-15,-17 2-29 16,-17 8 9-16,2 8-9 16,7 11-23-16,21 2-95 15,26 10-265-15,22 9-437 0</inkml:trace>
  <inkml:trace contextRef="#ctx0" brushRef="#br0" timeOffset="3200">7829 1383 2213 0,'0'0'299'0,"0"0"-299"15,207-13-47-15,-91 13 33 16,-21 0-178-16,-21 0-507 0</inkml:trace>
  <inkml:trace contextRef="#ctx0" brushRef="#br0" timeOffset="3363">7675 1760 2647 0,'0'0'504'16,"0"0"-453"-16,0 0 72 16,202 0-41-16,-108 0-68 15,52 0-14-15,-19 0-277 16,-14 0-909-16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38.7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81 1510 0,'0'0'296'16,"0"0"-175"-16,0 0-45 15,0 0 92-15,0 0 5 16,0 0 24-16,0 0-111 16,105 98-44-16,-80-35 16 15,4-2-49-15,5-1 6 0,4-11-15 16,3-13-16-16,3-13-4 15,-3-19-36-15,-2-4-8 16,-2-16 55-16,-5-34-11 16,-5-8 19-16,-10-14 1 15,-9 0 15-15,-4 2 61 16,-4 9-6-16,0 21-3 16,0 10 56-16,0 17-9 15,0 13-10-15,0 16-92 16,0 47-4-16,0 25 49 15,0 22-44-15,18 9-11 16,3 4 14-16,6-10-16 16,-5-7 1-16,-9-12-1 15,-6-17 0-15,-7-12 22 16,0-16-21-16,-29-16-1 0,-22-16 28 16,-6-17-13-16,-12 0 7 15,-1-10-11-15,8-27-1 16,11-12 35-16,17-6-45 15,24-8 1-15,10-3-8 16,22 4-38-16,88-10-103 16,-5 19-216-16,1 11-426 0</inkml:trace>
  <inkml:trace contextRef="#ctx0" brushRef="#br0" timeOffset="165">1228 517 2349 0,'0'0'274'0,"0"0"-209"16,318 3-65-16,-163 6-97 16,-9 3-594-16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44.5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15 690 1345 0,'0'0'289'16,"0"0"-162"-16,0 0 6 16,0 0 93-16,0 0-20 15,0 0-124-15,-14-17-18 16,14 17 73-16,0 0-47 15,0-5-22-15,0-1-21 16,4-6-21-16,21-7 20 0,12-4-46 16,2-10 0-16,9-3 13 15,4-7-11-15,-5-3-2 16,-4-6 0-16,-6-1 1 16,-8 2 18-16,-7-3-19 15,-7 2 1-15,-5 10 41 16,-7 5 16-16,-3 14 12 15,0 9 4-15,0 14-32 16,0 0 0-16,0 14-42 16,0 32 0-16,0 23 46 15,0 16-19-15,0 6-12 16,0 3 7-16,0-6-21 16,0-6 39-16,0-7-40 0,-3-3 0 15,-11-9-15-15,-1-5-15 16,5-5-106-16,10 3-165 15,0-11-294-15,0-14-82 0</inkml:trace>
  <inkml:trace contextRef="#ctx0" brushRef="#br0" timeOffset="541">1241 329 1706 0,'0'0'339'0,"0"0"-96"0,0 0 45 16,0-171 21-16,-19 126-91 15,-9 1-101-15,-13 12-45 16,1 9 25-16,-8 13-62 16,-3 10-11-16,4 3 3 15,0 33-20-15,6 14 2 16,16 8-9-16,11 5 1 15,14 4-18-15,0-3 13 16,36-4-46-16,14-8-13 16,10-16-20-16,2-17-10 15,3-14-27-15,-6-5 24 16,-5-17 80-16,-7-24-8 16,-6-10 24-16,-16-2 16 15,-6 1 38-15,-12 5 57 0,-4 14-9 16,-3 11-5-16,0 12 17 15,0 10-66-15,0 0-26 16,0 27-16-16,0 31-4 16,0 18 29-16,12 17-13 15,6 11-18-15,3 1 24 16,6-4-15-16,-7-10-3 16,-5-9 5-16,-11-14-10 15,-4-15 18-15,-11-12-13 16,-39-12 6-16,-20-8 21 15,-18-8-32-15,-3-7 8 16,-4-6-9-16,7 0-30 16,19 0-37-16,15-19-131 0,22 5-438 15,20 4-666-15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46.5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0 101 1625 0,'0'0'263'0,"0"0"-168"15,0 0-38-15,0 0 206 16,0 0-48-16,214-82-98 16,-112 72 10-16,15 4-21 15,21 3-22-15,45 3 0 16,57 0-56-16,59 16-12 15,19 10 4-15,-11 0-4 16,-30-3 23-16,-40-9-39 0,-7-8 2 16,-16-3 13-16,-36 1-15 15,-39-4-5-15,-39 0 4 16,-21 0 2-16,6 0-5 16,-6 0 4-16,-3 0-51 15,-20 0 0-15,-17 0-84 16,-17 0-72-16,-22 0-160 15,0 0-184-15,0 3-1171 0</inkml:trace>
  <inkml:trace contextRef="#ctx0" brushRef="#br0" timeOffset="1148">1417 676 1521 0,'0'0'288'0,"0"0"-202"0,0 0 97 16,0 0 114-16,0 0-128 15,0 0-71-15,110-184-4 16,-66 164-13-16,0 6-2 16,0 9-19-16,-5 5-20 15,1 0 23-15,-3 12-35 16,-11 21 5-16,-8 17 11 16,-11 4-4-16,-7 16-4 15,-7 2-4-15,-40 5-19 16,-16-5 23-16,-9-4-36 15,-9-5 0-15,4-11 0 16,1-6 2-16,10-6 24 0,12-15-11 16,10-1 0-16,16-13 24 15,9-3-39-15,7-5 23 16,5-3-1-16,7 0-13 16,0 0 23-16,0 0-24 15,0 0-7-15,7 0-2 16,18 0 3-16,13 0-3 15,9 0 1-15,7 0 0 16,5 4 5-16,7 5-5 16,7 2 1-16,3-6 26 15,4 2-15-15,1-2-3 16,-8-5-2-16,-11 0 4 0,-8 0 22 16,-13 0-21-1,-6 0 0-15,-9-8 33 0,-4 2-33 16,-4-1 6-16,-2 4-6 15,-3-1-12-15,-1-2 28 16,-2 3-28-16,2-1 0 16,-2 1 17-16,5-5-16 15,-5 2 4-15,6-4 7 16,-6 1-12-16,-2 4 39 16,-1-3-39-16,0 5 0 15,-4 0 14-15,-3-1-14 16,5 4 0-16,-5 0-1 15,0 0 2-15,4 0-4 16,-4 0 3-16,0 0 0 16,0 0 5-16,0 0-5 0,0 0 0 15,0 0-6-15,0 0 12 16,0 0-5-16,0 0-1 16,0 0 0-16,0 0 2 15,0 0-2-15,0 0 0 16,0 0-6-16,0 0-21 15,0 0-1-15,0 0-82 16,-19 0-76-16,0 0-350 16,-6 0-434-16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49.6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863 280 1352 0,'0'0'392'0,"0"0"-266"16,0 0-88-16,0 0 85 16,0 0 88-16,0 0-59 15,0 0-79-15,4-58-2 16,4 37 41-16,-8 2-23 0,0 0 4 15,0-6 2-15,-12 3-24 16,-17-4 20-16,-6 3-57 16,-9 0-19-16,-9 4 26 15,-4 2-34-15,-9 11-1 16,0 6-6-16,-7 0 6 16,1 9 2-16,-4 27-8 15,3 7 0-15,10 10 22 16,6 2-22-16,16 8 9 15,9 2-2-15,17 1-1 16,11 2 8-16,4-5-14 16,0 0 0-16,22-8-5 0,14-9 5 15,8-3 0-15,10-10-6 16,5-10-21-16,11-9 2 16,-1-14-28-16,0 0-13 15,4-11 33-15,-7-22-20 16,-5-12 15-16,-5-9 29 15,-9 2 9-15,-15-3 8 16,-10 6 35-16,-10 5 21 16,-9 9 58-16,-3 8-50 15,0 8-12-15,0 4 7 16,0 13-21-16,0 2 8 16,0 0-54-16,0 12 1 15,0 36 7-15,0 20-8 0,0 20 0 16,0 16 9-1,0 19-8-15,0 5 35 0,4 10-36 16,-4 0 0-16,0-1 49 16,0-2-48-16,0-10 0 15,3-17 7-15,-3-9 1 16,3-17-11-16,4-17 2 16,-2-16 0-16,-1-14-13 15,-1-4-7-15,4-15-62 16,5-4-126-16,-2-11-305 15,2-1-192-15</inkml:trace>
  <inkml:trace contextRef="#ctx0" brushRef="#br0" timeOffset="527">1115 1022 1852 0,'0'0'373'16,"0"0"-231"-16,0 0-109 15,0 0 103-15,186-89 58 16,-120 76-115-16,0 10-39 16,-2 3 2-16,-8 0-3 15,-12 10 25-15,-22 19-20 16,-18 7-31-16,-4 8 17 0,-19-2-30 15,-22 4 1-15,-3-7 14 16,0-2 2-16,6-5 25 16,4-9-18-16,12-9-6 15,8-5 8-15,11-4-26 16,3 3-6-16,0-1-13 16,7 2 13-16,21 4-3 15,6 4-15-15,5 6 0 16,5 0 22-16,0 8-10 15,3 4 11-15,-3 2 1 16,-12-4 0-16,-6 8 1 16,-14-10-1-16,-12 4 0 15,-4-2 30-15,-36-4-21 0,-14-3 30 16,-12-2 4-16,-7-10 5 16,0-2 21-16,0-12-33 15,11 0-17-15,8 0 23 16,10-14-42-16,13-8 0 15,21-12-39-15,14-31-175 16,36 6-361-16,7-1-670 0</inkml:trace>
  <inkml:trace contextRef="#ctx0" brushRef="#br0" timeOffset="786">2231 877 2278 0,'0'0'386'16,"0"0"-289"-16,0 0 133 16,259-26-49-16,-154 20-70 15,5-1-11-15,7 0-82 16,-12 5-18-16,-14-3 0 15,-22 5-49-15,-13 0-71 16,-31 0-228-16,-18 18-302 16,-7-2 25-16</inkml:trace>
  <inkml:trace contextRef="#ctx0" brushRef="#br0" timeOffset="1003">2661 514 1706 0,'0'0'786'0,"0"0"-605"15,0 0-112-15,0 0 179 16,0 193 8-16,12-111-125 16,-2 6-77-16,-3 1-9 15,5-5-39-15,-6 3-6 16,6 21-92-16,-5-19-258 15,-4-17-547-15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7:53.6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2129 294 1677 0,'0'0'290'15,"0"0"-290"-15,0 0-50 16,0 0-10-16,0 0-276 16,0 0-1145-16</inkml:trace>
  <inkml:trace contextRef="#ctx0" brushRef="#br0" timeOffset="-756">549 214 1691 0,'0'0'521'0,"0"0"-411"0,0 0-4 16,0 0 99-16,0 0 5 15,-66 194-65-15,60-112-97 16,-1 0-2-16,-2-3 11 16,3-7-28-16,-4-10 4 15,1-7-33-15,-1-4 8 16,-2-10-8-16,5-4-44 15,1-7-108-15,2-7-216 16,-1-11-281-16,-2-5-1240 0</inkml:trace>
  <inkml:trace contextRef="#ctx0" brushRef="#br0" timeOffset="-546">47 169 2125 0,'0'0'316'16,"0"0"-160"-16,0 0-96 15,0 0 71-15,0 0 39 16,233-66-86-16,-112 42-63 16,17 3 8-16,8 3-29 15,43 18-112-15,-32 0-199 16,-37 0-422-16</inkml:trace>
  <inkml:trace contextRef="#ctx0" brushRef="#br0" timeOffset="-307">0 1059 2163 0,'0'0'494'0,"0"0"-465"16,0 0 87-16,0 0 102 15,0 0-94-15,243-25-73 16,-141 13-49-16,14 5-2 0,6 3-27 16,34 4-263-1,-24 0-461-15,-27 7-1261 0</inkml:trace>
  <inkml:trace contextRef="#ctx0" brushRef="#br0" timeOffset="1239">1672 257 1670 0,'0'0'293'0,"0"0"-132"16,0 0-10-16,0 0 67 16,-230-52-26-16,154 55-72 0,-8 39-51 15,-3 26 19 1,3 22-23-16,18 18 9 0,19 4-29 16,30-1-30-16,17-13 0 15,6-13-15-15,42-20 0 16,21-23-1-16,14-23-5 15,8-19-18-15,9-7 6 16,-5-42-7-16,0-16 24 16,-16-17 1-16,-10-7 0 15,-9-13 16-15,-18-1-10 16,-8-3 21-16,-21 4 19 16,-8 3-16-16,-5 9 36 15,0 18-37-15,-30 24 2 16,-2 19-16-16,3 24-15 15,4 5-109-15,6 70-185 0,11 0-448 16,8-5-1263-16</inkml:trace>
  <inkml:trace contextRef="#ctx0" brushRef="#br0" timeOffset="1474">1360 658 2154 0,'0'0'497'0,"0"0"-408"15,0 0 52-15,0 0 81 0,0 0-63 16,236 127-96-16,-163-91-2 16,0 0-61-16,-1 1 8 15,-2 1-20-15,-1-1-78 16,4 5-262-16,-14-12-385 15,-20-9-672-15</inkml:trace>
  <inkml:trace contextRef="#ctx0" brushRef="#br0" timeOffset="2063">2187 373 2205 0,'0'0'586'16,"0"0"-552"-16,0 0 36 0,0 0 158 16,0 0-96-16,-4 167-71 15,8-106-24-15,7 2-16 16,0-4 21-16,0-6-42 16,0-14 0-16,-8-7 5 15,0-11-5-15,-3-12-15 16,0-9 9-16,0 0 6 15,-17-20-11-15,-5-19-13 16,4-16 17-16,-1-12-5 16,9-8 12-16,2-9-2 15,8-8 2-15,0-4 0 16,0 7-10-16,15 11 10 16,14 12 0-16,15 23 1 0,13 17-1 15,9 16-7-15,7 10 6 16,-1 0 1-16,3 26 29 15,-11 7-29-15,-8 3 0 16,-17 3 12-16,-17 9-6 16,-22 3 8-16,-4 8 13 15,-46 2-27-15,-16 9 33 16,-14-8-33-16,-1-3-3 16,5-12-6-16,13-11 8 15,16-9 0-15,18-15-7 16,23-2-1-16,6-4 3 15,3 1-45-15,37 6 41 0,11 6 10 16,7 12 0-16,1 6 4 16,4 5-4-16,-6 3 0 15,-3 5 32-15,-7-2-31 16,1 0-1-16,-4-7 0 16,25 9-53-16,-13-11-250 15,-5-13-575-15</inkml:trace>
  <inkml:trace contextRef="#ctx0" brushRef="#br0" timeOffset="2321">3299 654 2273 0,'0'0'516'15,"0"0"-474"-15,0 0 156 16,0 0 34-16,0 0-123 16,0 0-64-16,0 0 1 15,178 95-44-15,-144-68-1 16,-5-1-1-16,-4 0-114 16,0-4-127-16,-3 5-254 15,-3-10-82-15,-6-11-586 0</inkml:trace>
  <inkml:trace contextRef="#ctx0" brushRef="#br0" timeOffset="2491">3638 612 540 0,'0'0'1264'0,"0"0"-789"16,0 0-226-16,0 0 85 16,0 0-97-16,0 0-111 15,0 0-11-15,-158 98-67 16,111-50-31-16,-4 9-17 15,4-4-77-15,6 8-112 16,16-15-409-16,15-17-462 0</inkml:trace>
  <inkml:trace contextRef="#ctx0" brushRef="#br0" timeOffset="2867">4126 768 1433 0,'0'0'1098'0,"0"0"-912"16,0 0-166-16,0 0 144 15,0 0-3-15,0 0-108 16,0 0-42-16,110-156-10 15,-84 109 12-15,-1-2-13 16,-3 2 0-16,-8 3 18 0,-3 2 15 16,0 11 22-16,-8 8-17 15,2 9 17-15,-5 14 15 16,3 0-69-16,-3 34 6 16,0 25 43-16,0 14-19 15,0 11 5-15,0 2-21 16,0 0-13-16,-3-8-4 15,3-2-34-15,0 8-120 16,0-18-294-16,0-19-425 0</inkml:trace>
  <inkml:trace contextRef="#ctx0" brushRef="#br0" timeOffset="3049">4852 1088 2576 0,'0'0'549'16,"0"0"-463"-16,0 0 68 15,0 0-51-15,0 0-103 16,0 0-133-16,0 0-244 16,54 0-469-16</inkml:trace>
  <inkml:trace contextRef="#ctx0" brushRef="#br0" timeOffset="3559">5337 301 1448 0,'0'0'910'0,"0"0"-787"0,0 0-79 16,0 0 28-16,200-7 92 15,-124 7-51-15,9 0-17 16,-6 0 26-16,-10 0-65 16,-21 0-19-16,-26 0 16 15,-17-5-41-15,-5 1 56 16,-19-11-36-16,-28 5-27 16,-12 0 18-16,-11 1-24 15,-6 4 0-15,0 5-5 0,7 0 16 16,13 0-11-16,9 0 0 15,18 14 7-15,7 3-16 16,12 5 9-16,10 4-4 16,0 8-10-16,0 0 15 15,32 4-2-15,12 1-4 16,7 4 5-16,4 0 0 16,3 3 0-16,1 3 0 15,2 4 11-15,-2-1 11 16,-8 0 11-16,-16-3-9 15,-13-2-15-15,-22-5 33 16,0-6-41-16,-28-4-1 16,-26 2 32-16,-12-8-32 15,-4-2 0-15,4-8-22 16,9-7-50-16,16 2-33 0,31-11-194 16,10 0-482-16,0 0-1338 15</inkml:trace>
  <inkml:trace contextRef="#ctx0" brushRef="#br0" timeOffset="3734">6594 754 2112 0,'0'0'512'0,"0"0"-440"16,208-5-23-16,-110 5-3 15,19 5-46-15,-26 14-378 0,-21-3-534 16</inkml:trace>
  <inkml:trace contextRef="#ctx0" brushRef="#br0" timeOffset="3889">6525 1146 2567 0,'0'0'663'0,"0"0"-588"16,0 0-45-16,0 0 0 16,311 0-30-16,-191 0-258 15,-15 0-954-15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00.7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72 1698 0,'0'0'200'15,"0"0"-146"-15,0 0-41 16,0 0 66-16,0 0 54 15,218-69-77-15,-174 69-25 16,-3 3-6-16,-12 24-3 16,-11 9 42-16,-18 6-24 15,0 4-13-15,-15 3 22 16,-24-3-21-16,-5-3 15 16,-3-4 2-16,3-10-5 0,10-8 13 15,14-5-23-15,5-7-7 16,11-5-5-16,4-1-18 15,0 2-8-15,10-3 8 16,24 7 0-16,5 1 5 16,8 7-5-16,1 3 0 15,-1 3-6-15,-3 6 6 16,-7 3 0-16,-8 5 0 16,-10-1 6-16,-19 4 6 15,0-4-12-15,-16-3 0 16,-24-4 25-16,-11-7-7 15,-3-5 44-15,0-11 6 16,-5-6-20-16,5 0 25 0,6 0-37 16,8-2-35-1,8-12 33-15,13 7-34 0,19 1-78 16,10-7-205-16,34 3-491 16,0 0-1133-16</inkml:trace>
  <inkml:trace contextRef="#ctx0" brushRef="#br0" timeOffset="212">602 561 1859 0,'0'0'395'15,"0"0"-217"-15,0 0 92 0,0 0-43 16,233 0-110-16,-163-4-54 15,2 4-53-15,-2 0 10 16,-1 0-20-16,1 0-121 16,-16 0-221-16,-22 6-443 0</inkml:trace>
  <inkml:trace contextRef="#ctx0" brushRef="#br0" timeOffset="1216">813 73 1809 0,'0'0'248'16,"0"0"-124"-16,0 0-18 16,0 0 104-16,0 0-10 15,0 0-112-15,0 0-53 16,164-74 32-16,-121 74-34 15,6 16 10-15,-14 11-2 16,-6 0-23-16,-10 8 34 16,-16 2-46-16,-3 5-6 15,-7 7 39-15,-33 0-38 16,-8 0 5-16,-2-2-6 16,-5-8 1-16,0-4 21 15,4-7-22-15,4-9 0 16,6-3 2-16,12-9-2 0,11-2 0 15,7-5 11-15,8 0-2 16,3 0 35-16,0 0-44 16,7 0 0-16,22 0 14 15,11 0-14-15,8 0 0 16,6 0 0-16,2 0 1 16,1 12 15-16,2 7-14 15,-5 5-2-15,-3 0 42 16,-4 7-36-16,-6-4 13 15,-9 2 3-15,-6 0-21 16,-8-2 41-16,-6-1-42 16,-12 0 0-16,0 1 24 15,-15-1-23-15,-21-1 12 0,-11-2-13 16,-9 1 6 0,-1-8 6-16,-6-6-12 0,5-4 0 15,6-6 26-15,1 0-20 16,7-3-5-16,9-13-1 15,6-4 0-15,10 3-7 16,8 6 5-16,11-1-97 16,18 9-155-16,30 1-387 15,2-2-189-15</inkml:trace>
  <inkml:trace contextRef="#ctx0" brushRef="#br0" timeOffset="1437">1634 613 1960 0,'0'0'502'0,"0"0"-399"16,0 0 76-16,221-13 0 15,-133 9-110-15,4 2-44 16,-5 2-25-16,-10 0-137 15,-20 0-151-15,-16 9-302 16,-31 5-1247-16</inkml:trace>
  <inkml:trace contextRef="#ctx0" brushRef="#br0" timeOffset="1647">1874 386 1661 0,'0'0'573'0,"0"0"-489"16,0 0 97-16,0 0 54 16,0 0-5-16,29 195-139 15,-23-143-67-15,3 0 4 16,-2 0-28-16,-4-6-48 16,9-2-145-16,20-5-126 15,-3-13-194-15,5-9-427 0</inkml:trace>
  <inkml:trace contextRef="#ctx0" brushRef="#br0" timeOffset="2139">2515 300 1938 0,'0'0'595'0,"0"0"-547"16,0 0 110-16,0 0 103 15,0 0-120-15,0 185-71 16,0-126-41-16,5-3 13 16,20-10-42-16,11-7 0 15,11-9-11-15,9-17 11 16,-5-10-51-16,-1-3 2 16,-2-3-13-16,-13-27 28 15,-1-5-14-15,-8-9 36 0,-4 2 3 16,-9 3 18-16,-1 5 9 15,-9 12 37-15,-3 8 10 16,0 14 35-16,0 0-61 16,0 17-31-16,-3 31 35 15,-4 15-18-15,2 14 1 16,5 5-10-16,0 2-16 16,0 2 33-16,0-1-2 15,0-6-30-15,0-7 27 16,0-7-20-16,-3-11-8 15,-26-12 16-15,-15-10-15 16,-3-8 22-16,-4-15-23 0,3-9 0 16,8 0 11-16,11-6-11 15,11-26 0-15,11-12-45 16,7-5-39-16,3-2-28 16,41-17-237-16,0 20-427 15,-15 8-1295-15</inkml:trace>
  <inkml:trace contextRef="#ctx0" brushRef="#br0" timeOffset="2508">299 1541 2032 0,'0'0'338'16,"0"0"-255"-16,0 0 30 16,0 0 163-16,190 0-64 15,-74 0-107-15,45-14-10 16,61 0-34-16,62-3-9 15,25-3-4-15,-9 6-13 16,-42 7-14-16,-75 7-13 0,-44 0-7 16,-38 0 4-16,-13 0-5 15,7 0-45-15,3 0-13 16,2 5-122-16,-21 8-204 16,-31 0-254-16,-26-3-334 0</inkml:trace>
  <inkml:trace contextRef="#ctx0" brushRef="#br0" timeOffset="2944">1767 1972 1482 0,'0'0'925'0,"0"0"-750"0,0 0-174 15,0 0 127-15,0 0 83 16,0 0-114-16,0 0-30 16,242 0-31-16,-188 0 15 15,-13 22 27-15,-23 14-48 16,-18 10 3-16,0 9-5 16,-59 8 5-16,-20 5 15 15,-16-10-48-15,-5-11 2 16,6-6 16-16,11-12-18 15,17-9 0-15,22-14 0 16,22-6 1-16,15 0 16 16,7-6-17-16,3-16-32 0,35-5 32 15,16 0-25-15,3 10 17 16,13 11 7-16,-4 6 1 16,0 0-14-16,3 4 14 15,-3 19 0-15,3 3 24 16,4 0-24-16,3-3 0 15,12-6-15-15,61-14-104 16,-17-3-206-16,-12 0-589 0</inkml:trace>
  <inkml:trace contextRef="#ctx0" brushRef="#br0" timeOffset="3216">3858 1532 2472 0,'0'0'558'0,"0"0"-488"16,0 0-16-16,0 0 134 15,0 0-65-15,0 0-87 16,221-33-7-16,-133 33-23 15,0 0 1-15,-2 0-14 16,2 0-59-16,-6 4-50 16,4 9-176-16,-20-4-206 15,-26-7-241-15</inkml:trace>
  <inkml:trace contextRef="#ctx0" brushRef="#br0" timeOffset="3396">4281 1161 2218 0,'0'0'521'16,"0"0"-441"-16,0 0 124 15,0 0 16-15,10 236-59 16,-4-151-53-16,3 1-87 16,-9 3-21-16,3 28-25 15,-3-21-240-15,0-17-726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27.5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25 207 1428 0,'0'0'581'16,"0"0"-378"-16,0 0-110 15,0 0 99-15,0 0 68 0,0 0-121 16,-25 12-63-16,25-12-22 15,0 0 10-15,0 0 10 16,15 0-49-16,10-9-11 16,7-2 10-16,6 2-24 15,1 2 1-15,1 7 0 16,4 0-1-16,0 0 9 16,-5 10-9-16,-5 13 0 15,-16 10 0-15,-11-1 0 16,-7 12-5-16,-7-3 5 15,-33 3 0-15,-8-2 14 16,-2-5-14-16,6-9 0 0,3-4 18 16,12-11-17-1,14-6 0-15,8-4-1 16,7-3 1-16,0 0 8 0,0 0-9 16,11 0-6-16,19 6 6 15,2 4 0-15,0 2-1 16,5 6 1-16,-4 5 0 15,-3 1-3-15,-5-2 3 16,-6 4-7-16,-12-2 6 16,-7-2 2-16,0 1 0 15,-7 0 9-15,-27 1-2 16,-6-5 14-16,-3 1-21 16,3-4-1-16,-4-4 9 15,7 2-9-15,4-4 0 16,11-3-12-16,19-7-119 0,3 0-249 15,0-14-622-15</inkml:trace>
  <inkml:trace contextRef="#ctx0" brushRef="#br0" timeOffset="526">641 462 1892 0,'0'0'479'0,"0"0"-357"16,0 0 55-16,0 0 51 15,69 230-62-15,-39-164-99 0,3-8-56 16,2-8-11-16,6-11 0 16,3-16-32-16,-7-16-42 15,-2-7-48-15,-6 0 48 16,-3-30 57-16,-4-9 7 15,-4-11 10-15,-6 1 1 16,-5 0 41-16,-7 2 70 16,0 9-30-16,0 12-7 15,0 6 12-15,0 13-21 16,0 7-27-16,0 0-17 16,7 37-6-16,1 12 38 15,-1 17-31-15,3 13-10 16,2 8 26-16,6 6-9 0,-1-2 8 15,-2-5-10 1,1-11-27-16,-13-6 35 0,-3-7-35 16,0-11 17-16,-25-9 14 15,-19-12-7-15,-7-11 1 16,-5-9-10-16,2-10-10 16,3 0 19-16,7-17-25 15,16-19-1-15,12-9 0 16,13-9-15-16,3-1-5 15,3 0-53-15,41-3-68 16,44-17-149-16,-8 14-475 16,-4 8-772-16</inkml:trace>
  <inkml:trace contextRef="#ctx0" brushRef="#br0" timeOffset="716">1662 806 2297 0,'0'0'619'0,"0"0"-529"15,0 0 62-15,0 0 15 16,193 0-87-16,-90 0-80 16,49 0-21-16,-20-3-521 15,-20-3-2068-15</inkml:trace>
  <inkml:trace contextRef="#ctx0" brushRef="#br0" timeOffset="3716">3441 29 1639 0,'0'0'289'15,"0"0"-148"-15,0 0 65 0,0 0 33 16,0 0-81 0,0 0-81-16,0 0-4 0,0 7-11 15,29-7-34-15,8 0 11 16,7 0-38-16,-1 0 1 16,9 0 13-16,-5 0-15 15,-3 0-1-15,-11-2 1 16,-8 2 1-16,-10 0 7 15,-11 0-2-15,-4 0 0 16,0 0 39-16,-34-5-36 16,-5-2 2-16,-14 5-10 15,3-2 10-15,-4 1 4 16,-1 3-14-16,0 0 14 0,4 0 16 16,10 0-19-16,6 0 18 15,9 7-18-15,11 2 0 16,5 5 7-16,10 1-19 15,0 6 0-15,0-1 0 16,0 1 1-16,0 6 3 16,14 0-4-16,8-2 0 15,0 9 6-15,3 3-6 16,9 5 0-16,-2-1 0 16,0 9 0-16,2-1 3 15,-9 2-3-15,-6-6 0 16,-9-4 8-16,-10 3-8 15,0-8 0-15,0-6 0 16,-32 0 1-16,-12-8 44 16,-4-2-29-16,-2-10-7 0,-1-4 18 15,-1-6-27-15,13 0-1 16,5 0 1-16,15 0-46 16,19-36-94-16,9 3-395 15,23 0-239-15</inkml:trace>
  <inkml:trace contextRef="#ctx0" brushRef="#br0" timeOffset="4070">3901 20 1545 0,'0'0'842'0,"0"0"-695"0,0 0-64 15,0 0 85-15,0 0 1 16,193 55-112-16,-132-42-27 16,5-2 4-16,0-6-19 15,-7-5-1-15,-11 0-7 16,-13 0-6-16,-16 0 35 16,-9 0-3-16,-10 0 17 15,0 7 13-15,0 17-11 16,-7 15-12-16,-18 20-16 15,-7 20-9-15,-2 9 12 16,5 3-26-16,4 3 1 0,9-8 3 16,6 1-5-1,2-12-37-15,1-12-102 0,-3-11-183 16,-2-16-245-16,-1-16-107 0</inkml:trace>
  <inkml:trace contextRef="#ctx0" brushRef="#br0" timeOffset="4214">4006 643 1746 0,'0'0'541'15,"0"0"-412"-15,0 0 52 16,193-68-23-16,-95 50-158 16,63 6-3-16,-26 5-330 15,-21 3-1265-15</inkml:trace>
  <inkml:trace contextRef="#ctx0" brushRef="#br0" timeOffset="4834">243 1371 1637 0,'0'0'289'0,"0"0"-204"0,0 0-10 16,0 0 173-16,0 0-30 16,0 0-66-16,264 17-30 15,-140-8 10-15,46 2-37 16,60 6-17-16,77-5-6 16,32-2-21-16,-7 0-36 15,-16-7 9-15,-35 0-6 16,-7-3-4-16,-12 0 6 15,-22 0-9-15,-50 0-5 16,-43 0 4-16,-46 0-10 16,-25 0 0-16,2-6-1 15,-14 2-5-15,-8-2-50 16,-27 6-63-16,-26 0-113 0,-6 0-20 16,-29 0-280-16,-15 13-206 0</inkml:trace>
  <inkml:trace contextRef="#ctx0" brushRef="#br0" timeOffset="5181">2190 1817 2058 0,'0'0'518'16,"0"0"-496"-16,0 0-4 15,-190 178 37-15,104-90 64 16,-14 4-23-16,6 0-48 16,14-17 0-16,14-12 20 15,22-21-26-15,22-19-3 16,16-5-30-16,6-13-9 15,18-5 41-15,33 0-19 16,18 0 5-16,19 0-24 16,14-11 3-16,14-7-12 15,45-1-99-15,-29 2-228 0,-27 3-443 16</inkml:trace>
  <inkml:trace contextRef="#ctx0" brushRef="#br0" timeOffset="5378">2161 1952 2579 0,'0'0'474'0,"0"0"-421"16,-13 259 58-16,4-123 26 15,2 8-48-15,4 1-74 16,3 1-15-16,0 35-48 0,0-30-288 15,0-30-1083-15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34.1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15 1846 0,'0'0'340'16,"0"0"-244"-16,0 0-74 15,0 0-14-15,191 0-8 16,-61 0-15-16,-16 0-287 15,-20-15-979-15</inkml:trace>
  <inkml:trace contextRef="#ctx0" brushRef="#br0" timeOffset="186">0 411 2266 0,'0'0'539'16,"0"0"-515"-16,0 0 3 16,0 0-27-16,0 0 0 15,354-44-75-15,-190 13-455 16,-15 1-809-16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36.8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 1881 0,'0'0'379'16,"0"0"-261"-16,0 0-55 16,0 0 125-16,0 0-25 15,0 0-50-15,139 43-21 16,-85-36-21-16,15-2-3 15,19 4 2-15,19-4-35 16,16-2-1-16,19-3-2 16,41 0-19-16,35 0 12 15,37-3-25-15,-18-4 0 16,-47 0 12-16,-55-1-11 16,-34 8-1-16,16 0 0 15,12 0 2-15,9 0 2 0,-11 0-4 16,-7 0 0-16,9 0 2 15,-2 0-1-15,8 0 0 16,3 0 3-16,-2-11 4 16,-3 1-5-16,-7-3-3 15,-6 10 0-15,-7-1 6 16,-5 2-5-16,-1 2-2 16,-6 0 0-16,2 0 1 15,-5 0 16-15,1 0-16 16,-5 0 0-16,-2 0 10 15,-1 0-10-15,-5 0 6 16,-1 0-6-16,-1-4 6 16,-1 4-1-16,2 0-5 0,-2 0 0 15,1 0 3-15,-4 0-2 16,1 0 15-16,-5 0-15 16,-3 0 5-16,-1 0 5 15,-2 10-5-15,-1-7-6 16,-6 4 10-16,-9-1-10 15,-10-6 15-15,-12 0-14 16,-13 0-1-16,-8 0 17 16,-7 0-17-16,-4 0 2 15,0 0 11-15,0 0-13 16,-4 10-6-16,-18 1-68 16,-25 6-78-16,6 4-304 0,-3-7-464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2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959 182 1699 0,'0'0'372'0,"0"0"-198"16,0 0 20-16,0 0 24 15,-198-140-48-15,128 121-43 16,-6 9-65-16,-8 10-21 16,-2 5 15-16,-6 47-44 15,4 23-3-15,-3 48 10 16,15 52 5-16,17-10 17 15,26-15-7-15,30-26-13 16,3-37 5-16,14-2-26 0,30 0 0 16,15-19 6-16,24-21 2 15,20-18-16-15,20-20-13 16,53-7-75-16,46-43-133 16,-33-11-301-16,-32 0-184 0</inkml:trace>
  <inkml:trace contextRef="#ctx0" brushRef="#br0" timeOffset="510">1498 287 2063 0,'0'0'474'0,"0"0"-410"15,0 0 92 1,0 0 82-16,0 0-98 0,-34 252-60 15,24-157-11-15,-5 7-38 16,5-4-3-16,-2-6 5 16,2-13-33-16,6-11 21 15,4-12-21-15,0-17 0 16,0-12-12-16,0-14-15 16,0-13-24-16,-5 0 45 15,5-35-48-15,0-18 29 16,0-19-5-16,0-15 13 15,0-14 8-15,0-13-3 16,0-12-3-16,0 3 8 16,0 4 14-16,0 21-4 15,9 26-3-15,16 27 0 0,7 20 6 16,12 25 2-16,7 0-7 16,8 30 37-16,7 19-28 15,4 14 22-15,-6 9 2 16,-5 5-7-16,-12 10 19 15,-18-2-37-15,-25 4-3 16,-4 2 23-16,-48-4-28 16,-21-4 31-16,-14-3-32 15,-8-15 0-15,3-9 15 16,12-13-15-16,16-16-12 0,21-18-43 16,34-9-129-1,5-23-392-15,0-12-653 0</inkml:trace>
  <inkml:trace contextRef="#ctx0" brushRef="#br0" timeOffset="976">2373 333 2225 0,'0'0'493'0,"0"0"-439"16,0 0 80-16,0 0 107 16,-48 236-135-16,33-131-68 0,1 7 23 15,6-8-43-15,1-5 4 16,4-15-9-16,3-11-12 16,0-14 22-16,0-19-23 15,0-18 0-15,0-12 2 16,-4-10-1-16,1 0-2 15,0-32-4-15,3-18-38 16,0-12 42-16,0-17-38 16,0-14-22-16,10-8 52 15,0-13-29-15,5-12 23 16,-8 6 14-16,5 2 2 16,3 19 15-16,5 24-16 15,7 22 0-15,9 20 36 0,11 16-34 16,7 14 7-16,12 3 2 15,0 0-10-15,7 0 18 16,3 0-19-16,9 0 0 16,6 3-6-16,-3-3 6 15,3 9-102-15,-30 6-349 16,-24-2-539-16</inkml:trace>
  <inkml:trace contextRef="#ctx0" brushRef="#br0" timeOffset="1150">2278 868 2356 0,'0'0'468'16,"0"0"-447"-16,0 0 37 15,287 0-58-15,-129-8-94 16,-13-5-767-16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37.4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486 0 1647 0,'0'0'392'0,"0"0"-211"16,0 0-85-16,0 0 124 16,0 0 8-16,0 0-61 15,0 0-101-15,-97 65-48 16,46-22 6-16,-3 16-23 0,-5-7 5 15,5 5 28-15,3-5-6 16,7-12 10-16,12-5-7 16,7-8-16-16,10-10 21 15,11-5-35-15,4-12 0 16,0 0 5-16,0 0 2 16,22 0-2-16,10 0 4 15,12 0-8-15,7 0 20 16,8 0-22-16,2 0 0 15,2 0-1-15,-1 0-26 16,2 0-86-16,21 0-129 16,-19 0-377-16,-12 0-321 0</inkml:trace>
  <inkml:trace contextRef="#ctx0" brushRef="#br0" timeOffset="205">634 111 1793 0,'0'0'550'16,"0"0"-401"-16,0 0-1 15,0 0 127-15,0 217-100 16,0-128-85-16,0 6-18 16,0-1-59-16,0-8-13 15,0 3-27-15,0-1-144 0,0-15-395 16,0-22-714-16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42.5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 4 1437 0,'0'0'348'16,"0"0"-196"-16,0 0-82 15,0 0 107-15,0 0-28 16,0 0-74-16,0 0-9 15,80 3-42-15,-31 3 4 16,5 2 1-16,0-8-14 16,2 2-7-16,-9-2 2 15,-4 0-4-15,-6 0 14 16,-12 0-10-16,-10 0 9 16,-11 0 7-16,-4 0 14 15,0 0 37-15,-12 0-13 16,-20 0-63-16,-9 0-2 0,-3 0 1 15,-3 0-14-15,-4 0 13 16,4 0-6-16,-1 0 6 16,5 0 2-16,4 0-1 15,1 0 12-15,10 0-12 16,-1 0 0-16,10 9 4 16,7 1-3-16,6 7-2 15,6 3-5-15,0 4 6 16,0 2 11-16,25-1-11 15,0 6 6-15,4-6 6 16,5 5-12-16,2-6 18 16,1-2-18-16,-2 4 0 15,2 1-1-15,-4 1 9 0,-6 6-8 16,-10-5 9-16,-9 7 3 16,-8-7 18-16,0 8-24 15,-8-7 0-15,-21-1 8 16,-8-6-13-16,-6-2-1 15,-1-7 0-15,0-6 0 16,0-2 14-16,4-6-9 16,4 0-4-16,6 0 8 15,4 0-9-15,16 0-78 16,10-14-90-16,0 4-324 16,19 1-222-16</inkml:trace>
  <inkml:trace contextRef="#ctx0" brushRef="#br0" timeOffset="540">569 276 1508 0,'0'0'343'16,"0"0"-255"-16,0 0 83 15,0 0 104-15,0 0-98 16,0 0-123-16,0 0-37 16,76 200 3-16,-36-157 7 0,8-9-11 15,7-10-16 1,0-7-16-16,-1-13 10 0,-4-4-30 16,-9 0 15-16,-4-26 12 15,-8-11 9-15,-10-3 1 16,-6-5 0-16,-9 3 40 15,-4-2 43-15,0 16-7 16,0 4 26-16,0 11-13 16,-4 13-6-16,-3 0-2 15,1 3-38-15,-3 31-43 16,6 14 7-16,3 11-8 16,0 7-1-16,0 2 0 15,12 1-3-15,10 1 4 16,-5-5 0-16,1-6 0 15,-9-9-4-15,-9-8 4 0,0-10 0 16,-16-5 19-16,-17-10-17 16,-3-3 15-16,-8-14-16 15,3 0 0-15,6 0 17 16,1-8-17-16,9-12-1 16,8-5-30-16,12-1-9 15,5-5 21-15,40-20-171 16,23 0-193-16,6 6-274 0</inkml:trace>
  <inkml:trace contextRef="#ctx0" brushRef="#br0" timeOffset="783">1820 460 1674 0,'0'0'702'16,"0"0"-586"-16,0 0-30 16,0 0 155-16,0 0-61 15,0 0-88-15,0 0-69 16,250 0-16-16,-177 0-7 16,8 0-2-16,-5 0-90 15,12 0-233-15,-18 0-323 16,-20 0-377-16</inkml:trace>
  <inkml:trace contextRef="#ctx0" brushRef="#br0" timeOffset="995">2174 177 1498 0,'0'0'506'0,"0"0"-309"16,0 0-78-16,0 0 149 15,0 0-38-15,0 0-99 16,-12 217-51-16,12-151-40 16,0-1-31-16,0-6-5 15,0 1-4-15,0 3-157 16,0-15-168-16,0-8-356 0</inkml:trace>
  <inkml:trace contextRef="#ctx0" brushRef="#br0" timeOffset="1700">3588 148 990 0,'0'0'835'0,"0"0"-512"15,0 0-81-15,0 0 8 16,0 0-20-16,0 0-114 16,0 0-16-16,-14-122-17 15,-20 112-13-15,-6 7-7 16,-8 3-51-16,-9 0-11 15,-6 13 36-15,6 13-29 16,-3 11-1-16,13-2-6 16,12 6 0-16,13 0 16 15,13 2-17-15,9-3-14 16,5-3 13-16,27-8-66 0,16-6-1 16,-1-10-19-1,7-10 23-15,-1-3 3 0,-6 0 5 16,-8-16 29-16,-2-7 26 15,-8-6 2-15,-4 2 8 16,-6-4 45-16,-9 10 24 16,2 4 31-16,-9 4-40 15,-3 6-6-15,0 3 16 16,0 4-34-16,0 0-19 16,0 14-25-16,4 20 18 15,-1 11 29-15,2 6-39 16,-2 7-8-16,1 3 24 15,-1 5-13-15,1-1 5 16,-4 1-7-16,0-4 8 16,0-1 6-16,0-16-23 0,-26-6 19 15,-6 0 25-15,-12-8-36 16,-3-17 6-16,-4 7 7 16,4-14-20-16,3-7 25 15,3 0-27-15,9 0 0 16,-2 0-6-16,9-16-21 15,6-3-37-15,19-25-58 16,0 6-179-16,0 1-736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8:56.9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247 259 1756 0,'0'0'344'16,"0"0"-182"-16,0 0-46 15,0 0 83-15,0 0-16 16,0 0-19-16,-47-56-80 16,47 49-52-16,25 0 9 15,14 2-41-15,17 1 0 16,10 4 14-16,10 0-13 15,12 0 12-15,-2 0-13 0,-5 4 1 16,-8 5 7-16,-19-2-8 16,-20 0-11-16,-17-1 11 15,-17-3 0-15,0 2 6 16,-29 0 21-16,-25 1-21 16,-19 2 12-16,-8-3-17 15,-5 1-1-15,-2 2 0 16,7-1 6-16,8 2 3 15,12 1-9-15,9 3 0 16,9 3-1-16,13-4 1 16,8 3 0-16,12 1 0 15,3 1 6-15,2 0 5 0,5 5-11 16,0 5 0 0,0 6 15-16,0 2-14 15,19 5-1-15,14 2 0 0,6 5 6 16,5 1 9-16,12 2-15 15,-2 1 0-15,4 2 3 16,-2 3-3-16,-6 0-6 16,-6 1 5-16,-12 1 1 15,-13-2 5-15,-19-7-5 16,0 0 0-16,-15-6 31 16,-33-3-29-16,-9-8 20 15,-9-6 24-15,-3-9-19 16,-1-5 30-16,1-12-42 0,3 0-13 15,12 0 26 1,7 0-28-16,18-3-7 0,17-8-98 16,20-26-142-16,35 3-471 15,9 2-341-15</inkml:trace>
  <inkml:trace contextRef="#ctx0" brushRef="#br0" timeOffset="482">1089 744 1824 0,'0'0'310'16,"0"0"-103"-16,0 0-8 16,0 0 31-16,131 226-71 0,-87-156-103 15,10-4-4-15,8-8-52 16,4-15-8-16,4-14 7 15,-4-20-60-15,-9-9 1 16,-10-1-14-16,-6-39 56 16,-12-15 10-16,-11-14 8 15,-7-6 0-15,-6-2 26 16,-5 7 21-16,0 19 57 16,0 18-20-16,0 21 19 15,0 12 17-15,0 14-90 16,0 54-22-16,0 25 24 15,0 23-12-15,6 16 10 16,16-1-29-16,0-1 4 0,7-1 42 16,0-10-40-1,-4-15 1-15,-3-9-1 0,-10-23-6 16,-12-16 44-16,0-17-34 16,-22-15 1-16,-19-15 39 15,-9-9-41-15,-4 0 2 16,-2-39-12-16,8-16-13 15,13-22 4-15,20-12-107 16,25-58-182-16,37 22-504 16,12 14-1439-16</inkml:trace>
  <inkml:trace contextRef="#ctx0" brushRef="#br0" timeOffset="686">2700 882 1850 0,'0'0'545'0,"0"0"-432"15,0 0 43-15,292 13 96 16,-165-13-130-16,12 0-73 16,3 0-49-16,-4 0-12 15,-2 0-244-15,-38-3-358 16,-39-3-410-16</inkml:trace>
  <inkml:trace contextRef="#ctx0" brushRef="#br0" timeOffset="887">3247 518 1874 0,'0'0'324'16,"0"0"-109"-16,0 0 18 15,7 249 12-15,5-153-70 16,-9-1-87-16,-3 0-43 16,0-10-45-16,0-6-15 15,0 9-76-15,0-22-394 16,0-14-188-16</inkml:trace>
  <inkml:trace contextRef="#ctx0" brushRef="#br0" timeOffset="1435">4851 163 907 0,'0'0'1548'0,"0"0"-1207"16,0 0-153-16,0 0 8 15,0 0-52-15,-203-147-69 16,144 140-27-16,8 7-48 0,0 9 12 16,4 38-18-1,10 18 6-15,15 18-6 0,22 9-2 16,0-3-1-16,25-5-7 16,31-7-77-16,8-22-48 15,17-19-14-15,-1-20-38 16,1-16 50-16,-12-6 4 15,-8-32 51-15,-17-21 88 16,-10 1 0-16,-21-1 95 16,-4 3 78-16,-9 11 46 15,0 13-26-15,0 11-38 16,-9 18-46-16,-1 3-1 16,2 13-107-16,1 43 7 15,0 19 29-15,4 24-23 16,0 12 2-16,3 7 23 0,0 0 2 15,0-4 37-15,0-14-65 16,0-16-1-16,-9-13 18 16,-16-16-30-16,-11-12 27 15,-11-7-9-15,-16-14-10 16,-3-5-10-16,-10-11 2 16,-5-6-57-16,-2 0-82 15,-30-9-121-15,22-18-561 16,3 4-1580-16</inkml:trace>
  <inkml:trace contextRef="#ctx0" brushRef="#br0" timeOffset="1922">717 2254 1958 0,'0'0'342'0,"0"0"-184"16,0 0 21-16,0 0 66 0,0 0-17 16,0 0-121-16,0 0-92 15,131-7 30-15,16-3-27 16,71 3 16-16,81 4 27 16,33 1-25-16,9-5 17 15,-16-3-41-15,-22-7-11 16,-4 1 32-16,1-1-19 15,-20 4-7-15,-18 0-7 16,-50 6 0-16,-55 2 2 16,-49 1-2-16,-26 1 0 15,-10-1-1-15,-14 4 1 16,-11-3-30-16,-32 3-30 0,-15 0-66 16,-35 0-51-16,-24 0-405 15,-7 0-248-15</inkml:trace>
  <inkml:trace contextRef="#ctx0" brushRef="#br0" timeOffset="2756">2869 2554 1832 0,'0'0'483'0,"0"0"-406"16,0 0 73-16,0 0 142 15,0 0-95-15,0 0-113 16,0 0-37-16,-136 94-46 15,77-43 10-15,-2 7 58 16,2-4-24-16,12 0-9 16,6-13 6-16,9-4-18 15,7-15 33-15,9-3-45 16,10-10-6-16,6-7 27 0,0-2-32 16,0 0 5-1,0 0 0-15,0 0 0 0,3 0 21 16,16 0-27-16,6-5 0 15,7-6 7-15,9-3-7 16,6 2 0-16,9-6-9 16,8 4 23-16,14-7-14 15,1 5 0-15,1 2 0 16,-6 2 3-16,-4 7-3 16,-9 5-9-16,-6 0 8 15,-1 0-14-15,-3 0 9 16,0 5-21-16,-4 4-16 0,-9-2 5 15,-13 0-35 1,-6-7 3-16,-13 0 20 0,-6 0 50 16,0-4 31-16,0-20-31 15,-6-7 0-15,-10-10 27 16,-6-4-6-16,0 3 13 16,0-4 7-16,0 1-14 15,5 4 27-15,-1 10-36 16,6 10 27-16,9 7 16 15,-1 8-20-15,4 6-4 16,0 0-19-16,0 0-17 16,0 20-1-16,4 18 0 15,21 19 22-15,0 18 10 16,-3 14-5-16,0 9 22 16,-3 7-28-16,-9 3-7 0,-1 1 22 15,-3-7-36-15,-2-13 6 16,-1-15-9-16,-3-15 13 15,0-12-13-15,0-10 3 16,0-13-22-16,0-6-7 16,-3-6-88-16,-7-12-64 15,1 0-300-15,2-16-939 0</inkml:trace>
  <inkml:trace contextRef="#ctx0" brushRef="#br0" timeOffset="10482">7295 1299 1192 0,'0'0'398'0,"0"0"-241"15,0 0-43-15,0 0 81 16,0 0-15-16,0 0-63 16,0 0 10-16,0 0-27 15,0 0-18-15,0 0-20 16,0 0-12-16,0 0 20 15,0 0-31-15,0 0-8 16,0 0 30-16,0 0-29 16,0 0-8-16,0 0 11 0,0 0-33 15,0 0 34-15,-12 4-36 16,-17 9 0-16,-15 10 15 16,-13 14-15-16,-13 7 0 15,-11 13-1-15,-7-2 2 16,5 4 25-16,2 0-25 15,5-6-1-15,10-4 24 16,5-7-18-16,5-3-6 16,9-3 11-16,5-2-10 15,1-1 15-15,12-10-16 16,7-4 0-16,7-6 8 16,5-2-8-16,5-5-6 0,2-3 6 15,-1-1 0-15,4-2 13 16,0 5-5-16,0-5 2 15,0 0 32-15,0 0-19 16,0 0 18-16,0 0-5 16,0 0-12-16,0 0 3 15,0 0-27-15,0 0 0 16,7 9 0-16,18 5 0 16,9 9 5-16,7 3-4 15,1 7-1-15,14 2 33 16,-2 5-32-16,9 2 12 15,-3 4-1-15,3-3-1 16,0 0 2-16,3 0-13 0,-2 0 0 16,-2-5 10-1,1 0-10-15,-9-6 13 0,-7-6-13 16,-9-10 2-16,-18-2 20 16,-5-9-22-16,-8 0 0 15,-7-5 9-15,0 2 0 16,0-2 6-16,0 0-5 15,0 0-10-15,-17 0 0 16,-35 0-106-16,1 0-189 16,-3 0-683-16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08.8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0 941 1884 0,'0'0'329'15,"0"0"-243"-15,0 0-57 0,0 0 155 16,0 0 31-16,0 0-69 15,34-22-101-15,2-21 16 16,11-12-4-16,0-16-24 16,13-6 12-16,-6-9-33 15,2-6-11-15,-2-3 3 16,-10 0 9-16,-5 4-1 16,-12 12 20-16,-11 16 5 15,-4 20 44-15,-5 20-24 16,-7 17-21-16,0 6 4 15,0 29-40-15,0 40 0 16,0 32 41-16,0 28-26 0,0 13 24 16,0 1-32-1,-3-8-6-15,-4-14 41 0,-2-16-33 16,6-16-8-16,3-17 10 16,-3-12-10-16,-1-18-2 15,4-8-50-15,-3-15-42 16,3-10-76-16,0-9-198 15,0-17-348-15,10-12-256 0</inkml:trace>
  <inkml:trace contextRef="#ctx0" brushRef="#br0" timeOffset="668">1037 144 188 0,'0'0'2079'0,"0"0"-1731"16,0 0-208-16,0 0 85 16,0 0-18-16,0 0-93 15,0 0-77-15,142 0-13 16,-66 0-4-16,19 0-19 16,6 0 12-16,9 0-13 15,-3 0 0-15,-12 0 7 16,-19 0-7-16,-22 0 0 15,-20 0-6-15,-24 0 6 16,-10 0-3-16,0 0 3 16,-36 0 0-16,-23 0 2 15,-14-3 7-15,-18-1-9 0,-7-1 0 16,0-3 1-16,-2 6 1 16,10-5-2-16,13 0 0 15,11 4 0-15,18-1 1 16,16 4 8-16,10 0-2 15,12 0 1-15,5 14-1 16,5 12 7-16,0 7-14 16,0 9 0-16,5 1 10 15,17 0 7-15,3 4-17 16,4-5 0-16,3-2 18 16,9-1-18-16,6 0 0 15,7 0 9-15,9-2-9 0,3 2 15 16,3 1-15-16,4 1 0 15,-7 4-1-15,-5 2 8 16,-5-1-4-16,-17 1-3 16,-14-5 9-16,-17 0 7 15,-8-2-16-15,-11 2 0 16,-40-3 36-16,-12 1-25 16,-13-7 20-16,-7-6-5 15,-5-8-20-15,0-6 22 16,9-9-28-16,6-4 0 15,7 0 2-15,7 0-2 16,8-12-35-16,11-4-29 16,18-6-71-16,22-24-130 15,0 4-529-15,22-2-1436 0</inkml:trace>
  <inkml:trace contextRef="#ctx0" brushRef="#br0" timeOffset="1045">2488 183 2428 0,'0'0'528'0,"0"0"-395"15,0 0 98-15,0 0-72 16,0 0-42-16,0 0-57 15,0 0-17-15,-211 248 22 0,196-155-34 16,15 9-14 0,0 0 7-16,35-3-14 0,28-7-7 15,21-11-3-15,11-18 6 16,13-27 9-16,2-26-15 16,0-10 0-16,-12-46 30 15,-13-29-30-15,-21-28 0 16,-20-11 11-16,-29-17 7 15,-15-4 36-15,-25 0-42 16,-41 11-12-16,-22 19 5 16,-7 33-5-16,-40 56-108 15,27 16-201-15,13 6-924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14.6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0 974 1164 0,'0'0'624'15,"0"0"-502"-15,0 0-48 16,0 0 125-16,145-203 8 16,-82 166-83-16,6 13-63 15,11 17-20-15,1 7-13 16,-5 21 18-16,-7 33-25 15,-11 13-8-15,-21 15 34 16,-30 4-22-16,-7 3-1 16,-44-1 13-16,-29-6 8 15,-13-7 7-15,-5-12-43 0,6-10-9 16,19-21 30-16,19-8-29 16,25-14 24-16,15-8 8 15,7-2-27-15,0 0 73 16,22 0-70-16,19-2 0 15,16-6-7-15,16 8-2 16,15 0 0-16,13 34-2 16,2 22 2-16,-1 18 15 15,-11 8-15-15,-18 9 0 16,-22 3 21-16,-26-6-7 16,-25-9 13-16,-7-7-2 15,-55-10 23-15,-25-11 22 16,-19-16-59-16,-14-10-10 15,-4-13 14-15,11-12-3 16,15 0-24-16,20-24-3 0,43-59-128 16,16 5-233-16,19-7-582 15</inkml:trace>
  <inkml:trace contextRef="#ctx0" brushRef="#br0" timeOffset="510">1363 853 2018 0,'0'0'335'15,"0"0"-220"-15,0 0 94 16,0 0 44-16,259-99-81 16,-153 99-100-16,11 0-27 0,7 14 17 15,-8 24-31-15,-9 11 3 16,-28 7-19-16,-20 0-6 15,-33 0 9-15,-26-3-18 16,-5-1 12-16,-46-3-1 16,-22-3-1-16,-15-10 8 15,-1-2-6-15,-3-15-12 16,15-3 19-16,19-6-19 16,26-7 0-16,17-3-12 15,15 0 12-15,0 0-12 16,25 4-3-16,33 2 11 15,23 10 2-15,13 11 2 16,16 5 0-16,-5 13-9 16,-3 13 9-16,-6 3 0 0,-13 11-1 15,-10 7 1-15,-17-4 21 16,-21 2-9-16,-20-5-10 16,-15-13 31-16,-15-3-12 15,-42-10 15-15,-25-8-2 16,-12-8-25-16,-11-10 29 15,-5-9-23-15,0-11-15 16,8 0 21-16,15 0-21 16,10-21-52-16,18-40-80 15,24 3-416-15,16-3-611 0</inkml:trace>
  <inkml:trace contextRef="#ctx0" brushRef="#br0" timeOffset="802">2388 0 2160 0,'0'0'278'0,"0"0"-221"16,193 104 35-16,-77-18 160 15,42 47-16-15,38 58-41 16,34 49-74-16,-7 10-31 16,-45-14 10-16,-62-36 2 0,-68-27-36 15,-48 0-51-15,-36 2-15 16,-74 7-6-16,-35-17-122 16,-31-11-131-16,34-44-580 15,25-35-1522-15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13.8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969 0 2235 0,'0'0'347'16,"0"0"-254"-16,0 0 4 16,0 0 210-16,0 0-131 15,-189 70-118-15,91-25-34 0,-12 15 19 16,-3-2-22-16,8 3-12 16,17-9-7-16,29-6 7 15,27-4-18-15,28-2 0 16,4-5 9-16,22 7 0 15,32 2-3-15,19-1 3 16,18 2-26-16,4-2-42 16,0-4-79-16,3-3-130 15,-29-13-180-15,-28-7-230 0</inkml:trace>
  <inkml:trace contextRef="#ctx0" brushRef="#br0" timeOffset="167">0 1020 2378 0,'0'0'561'0,"0"0"-534"15,0 0 143-15,0 0 3 16,193 126-100-16,-91-86-73 16,74 9-35-16,-24-7-328 15,-17-12-955-15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12.2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987 0 1662 0,'0'0'485'0,"0"0"-323"15,0 0 47-15,0 0-81 16,0 0 69-16,-262 246-40 0,123-69-55 15,-32 59 13 1,11 21-32-16,28-12-3 0,52-54 0 16,48-60-29-16,24-33 18 15,8-19-49-15,15 5-19 16,32 10-2-16,23-2-19 16,13-17-59-16,8-19-73 15,29-26-226-15,-25-13-229 16,-18-17-375-16</inkml:trace>
  <inkml:trace contextRef="#ctx0" brushRef="#br0" timeOffset="295">1280 1018 560 0,'0'0'1857'0,"0"0"-1550"16,0 0-233-16,0 0 130 15,0 0 20-15,66 177-76 16,-34-95-80-16,3 10-40 16,9-4 56-16,4-6-67 15,4-13-5-15,-1-14 0 16,-4-18-3-16,-8-21-8 16,2-16 8-16,-8-3-8 15,0-43 13-15,-1-23-14 16,-7-21-1-16,-6-10-14 15,-4-9-39-15,-12 5-72 0,9-12-166 16,-5 28-392 0,3 26-215-16</inkml:trace>
  <inkml:trace contextRef="#ctx0" brushRef="#br0" timeOffset="470">2223 1165 1863 0,'0'0'373'0,"0"0"-66"16,-28 206 24-16,16-136-102 16,8-7-160-16,4-8-69 15,0-12-38-15,0-14-138 16,0-29-109-16,19 0-389 0,-9-20-1185 16</inkml:trace>
  <inkml:trace contextRef="#ctx0" brushRef="#br0" timeOffset="603">2135 545 2160 0,'0'0'381'0,"0"0"-261"16,0 0-120-16,0 0-10 16,0 0-594-16,0 0-1334 0</inkml:trace>
  <inkml:trace contextRef="#ctx0" brushRef="#br0" timeOffset="762">2416 291 1425 0,'0'0'1023'0,"0"0"-853"16,0 0-43-16,208 122-36 15,-101-65-91-15,67 15-12 16,-20-10-340-16,-21-9-478 0</inkml:trace>
  <inkml:trace contextRef="#ctx0" brushRef="#br0" timeOffset="1254">3718 1299 1418 0,'0'0'1165'16,"0"0"-1059"-16,0 0-91 16,0 0 100-16,146 217 39 15,-73-167-115-15,15-5-17 16,10-12-22-16,0-14-27 16,5-15-10-16,-12-4-75 15,-15-17-3-15,-18-31 45 16,-14-11 22-16,-14-11 41 15,-16 2 7-15,-11 3 16 16,-3 15 62-16,0 16 20 0,0 25 71 16,-3 9 9-1,-11 35-112-15,2 45-31 0,-3 28 25 16,12 47-31-16,3 34 51 16,15 37-22-16,29 10-23 15,7-14 43-15,-14-49-45 16,-17-46 15-16,-4-30-12 15,-13-20-26-15,-3 0 37 16,0-5-41-16,-29-9 1 16,-22-28 13-16,-15-26 1 15,-10-9-20-15,-5-16 10 16,8-39-10-16,16-28-2 16,16-21-11-16,23-21-15 15,18-42-34-15,88-69-128 16,3 32-396-16,14 21-666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44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158 168 3132 0,'0'0'519'0,"0"0"-519"16,0 0-21-16,0 0-143 16,-158-168-1693-16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42.1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531 898 1549 0,'0'0'290'15,"0"0"-111"-15,0 0-13 16,0 0-30-16,0 0 68 16,-190-62-12-16,124 62-57 15,-6 20-22-15,2 36-63 16,13 19-6-16,9 20 34 16,23 15-33-16,22 4-10 0,3-7-25 15,38-10-10-15,35-23 0 16,19-24-23-16,17-28-7 15,5-22-6-15,-1-16-17 16,-15-45 23-16,-25-26 11 16,-22-17 13-16,-33-8 5 15,-18-3 2-15,-18 6 37 16,-40 13 26-16,-11 17-26 16,-9 21-2-16,9 29-22 15,11 29-14-15,33 36-78 16,18 26-264-16,7 6-455 0</inkml:trace>
  <inkml:trace contextRef="#ctx0" brushRef="#br0" timeOffset="412">1155 919 2374 0,'0'0'353'0,"0"0"-310"15,0 0-24-15,0 201 83 16,0-124 28-16,3 2-37 0,12-4-75 16,4-8-18-16,6-22 23 15,7-16-23-15,6-21-20 16,4-8-28-16,5-30 2 15,6-29 22-15,-3-16-73 16,-6-8 15-16,-11 1 62 16,-8 10 7-16,-10 20 13 15,-11 19 29-15,-4 22 19 16,0 11 4-16,0 18-33 16,0 34-7-16,0 9 20 15,0 16-25-15,15-5-7 16,14-4-1-16,3-10-34 15,12-17-86-15,-4-18-153 16,4-23-119-16,-12-17-142 16,-10-19-1053-16</inkml:trace>
  <inkml:trace contextRef="#ctx0" brushRef="#br0" timeOffset="640">2095 140 1914 0,'0'0'275'0,"0"0"-163"15,7 207 80-15,-7-88 99 16,0 12-62-16,0 6-90 16,0 1-65-16,0-7-37 15,0-5 7-15,0-12-44 0,0-11-57 16,-10-16-135-16,0-28-382 15,-9-25-521-15</inkml:trace>
  <inkml:trace contextRef="#ctx0" brushRef="#br0" timeOffset="799">1748 770 1506 0,'0'0'1015'15,"0"0"-875"-15,0 0-119 16,256 0-15-16,-89 0-12 0,-20 0-185 16,-16-2-467-16</inkml:trace>
  <inkml:trace contextRef="#ctx0" brushRef="#br0" timeOffset="1306">2624 1288 1773 0,'0'0'622'16,"0"0"-567"-16,0 0-42 16,190-31 23-16,-99-22 47 15,7-17-54-15,0-9-25 16,-6-15-4-16,-20-4-24 0,-12-11-1 15,-25-6-24-15,-20-6 24 16,-15-1 9-16,-3 1 16 16,-38 13 32-16,-9 23-18 15,-1 26 72-15,-1 36 59 16,13 23 25-16,5 51-59 16,8 79-2-16,16 55 12 15,10 6-34-15,0-16-33 16,4-23 6-16,24-39-42 15,13 12-17-15,10 3-1 16,15-30 0-16,3-28-35 16,0-35-23-16,-3-32 8 15,-5-3-6-15,-5-45-6 0,-9-20-10 16,-8-15 35-16,-8 1 7 16,-6 4 29-16,-15 18 1 15,-3 19 9-15,-2 28 38 16,-2 10-37-16,1 23-9 15,-1 29 50-15,4 14-33 16,1 6-18-16,3-4-5 16,4-10-122-16,-5-23-212 15,-2-19-409-15</inkml:trace>
  <inkml:trace contextRef="#ctx0" brushRef="#br0" timeOffset="1452">3644 426 2199 0,'0'0'356'16,"0"0"-220"-16,0 0-136 15,0 0-2-15,0 0-75 16,0 0-589-16</inkml:trace>
  <inkml:trace contextRef="#ctx0" brushRef="#br0" timeOffset="2051">4192 1187 1846 0,'0'0'339'0,"0"0"-235"16,0 0 88-16,237 19-39 15,-168-28-80-15,-8-27-31 16,-8-13-24-16,-18-13-17 15,-16-4 15-15,-19-11-6 16,0 6 28-16,-48 3 11 16,-17 9-10-16,-8 20 24 15,-7 21 49-15,2 18-24 16,9 20 2-16,22 42-36 16,15 18-18-16,25 13 10 15,7 7-44-15,29-5 8 16,33-10-10-16,21-15-19 15,19-21 18-15,19-26-42 0,3-23-11 16,-4 0 2-16,-14-36-56 16,-19-17 15-16,-21-9-3 15,-19-6 26-15,-10 0 63 16,-15 10-8-16,-12 12 15 16,-6 15 55-16,-4 25 33 15,0 6-53-15,0 24-18 16,3 31 28-16,9 12 11 15,-2 6-38-15,5-6-17 16,4-7 27-16,-9-14-27 16,-3-21 0-16,-7-14 8 15,0-11 32-15,-10-20 28 16,-22-32-58-16,-6-18 13 0,-2-18 20 16,8-8-26-1,13-2-6-15,12 4-3 0,7 8-8 16,19 21 16-16,35 18-17 15,15 25-8-15,19 19 7 16,7 3-32-16,32 42-88 16,-17 2-225-16,-22 5-546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40.9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1252 2407 0,'0'0'280'15,"0"0"-280"-15,200-92 0 16,-75 25 76-16,14-20 16 16,13-11-49-16,5-11-43 15,-22-5 8-15,-26-5-2 16,-40 2-6-16,-35 3 0 15,-34 8 9-15,0 11-1 16,-41 23 25-16,-10 27 51 16,-11 31 4-16,-7 14 9 15,-1 62-31-15,-9 66-14 0,6 59-13 16,17-1-10-16,21-16 14 16,23-25-32-16,12-36-5 15,12 5 9-15,32 2-15 16,10-17-18-16,12-31-61 15,13-25-120-15,60-43-280 16,-22-8-252-16,-11-30-253 0</inkml:trace>
  <inkml:trace contextRef="#ctx0" brushRef="#br0" timeOffset="329">1647 829 2065 0,'0'0'568'15,"0"0"-456"-15,0 0 103 0,0 0 21 16,-199 70-97-16,148-11-52 16,11 13-52-16,14 0-13 15,23-4-22-15,3-8-27 16,22-14-4-16,25-17-68 16,7-24-52-16,9-5-93 15,-2-41-19-15,-11-25 62 16,-9-9 74-16,-16 0 116 15,-9 6 11-15,-10 16 162 16,-6 24 45-16,0 22 42 16,0 7-113-16,0 34-32 15,0 24-19-15,12 11-28 16,9 6-17-16,12-6-40 0,11-8-27 16,-5-17-47-16,-2-37-191 15,-15-7-440-15,-15-2-606 0</inkml:trace>
  <inkml:trace contextRef="#ctx0" brushRef="#br0" timeOffset="489">1549 181 2763 0,'0'0'335'0,"0"0"-335"15,288 123-64-15,-141-73-53 0,-17-7-758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8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88 418 576 0,'0'0'1440'0,"0"0"-1187"16,0 0-165-16,0 0 130 16,0 212-13-16,0-106-51 15,0 8-46-15,0 5-41 16,-6-12-2-16,2-4-47 15,-8-15-5-15,6-11-5 16,-1-6-2-16,-5-19-12 16,5-13-6-16,-1-16-80 0,1-16-44 15,7-7-28-15,0-3-55 16,0-36-54-16,0-11 22 16,0-15 30-16,0-14-144 15,0-10 64-15,0-18-6 16,0-12-84-16,-3-16 368 15,-7 2 23-15,4-3 358 16,6 18 25-16,0 13-35 16,0 23-85-16,26 16-66 15,8 20 22-15,6 11-57 16,11 11-29-16,10 8-36 16,8 6 1-16,12 6-39 15,2 4-25-15,2 0 15 0,6 0-32 16,-8 18 3-1,-9 11-3-15,-13 3-10 0,-20 11 24 16,-31 9-30-16,-10 14 12 16,-32 9 66-16,-41 11-45 15,-18 0-8-15,-7-4-9 16,-5-9-16-16,5-18 19 16,18-16-20-16,11-19-15 15,21-11 0-15,15-9-109 16,26 0-139-16,7-9-273 15,0-9-727-15</inkml:trace>
  <inkml:trace contextRef="#ctx0" brushRef="#br0" timeOffset="300">1802 0 2097 0,'0'0'325'16,"0"0"-198"-16,-131 168 87 16,72-65-5-16,-2 49-43 15,6 42-92-15,11-11-20 16,15-19-5-16,19-21-24 0,10-39 13 15,0 10-38-15,17 5 0 16,27-21-12-16,15-25-39 16,42-31-114-16,-9-22-395 15,-13-20-344-15</inkml:trace>
  <inkml:trace contextRef="#ctx0" brushRef="#br0" timeOffset="587">2466 108 2072 0,'0'0'521'0,"0"0"-434"15,0 0-41-15,0 0 146 16,142 184 30-16,-65-89-120 15,14 13-23-15,10 8 27 16,6 2-58-16,-2-7-19 16,-7-8-8-16,-10-12-15 15,-15-9 6-15,-14-17-12 16,-12-12-75-16,-18-15-62 16,-11-10-363-16,-14-15-298 0</inkml:trace>
  <inkml:trace contextRef="#ctx0" brushRef="#br0" timeOffset="894">2309 1457 1982 0,'0'0'503'0,"0"0"-453"16,0 0 139-16,0 0 59 16,0 0-113-16,0 0-51 15,110-227-65-15,-19 129-10 16,14-17 30-16,15-17-39 0,12-8 0 16,-2-1 0-16,-1 18 1 15,-16 13 20 1,-26 28-21-16,-25 22-27 0,-18 25-48 15,-12 18-175-15,-13 10-339 16,-4 7-680-16</inkml:trace>
  <inkml:trace contextRef="#ctx0" brushRef="#br0" timeOffset="1343">4871 180 841 0,'0'0'1311'0,"0"0"-1082"15,0 0-113-15,0 0 180 16,0 0-77-16,-192 82-89 16,100-24-90-16,-16 7-14 15,-5 6 28-15,-1 8-29 16,8 0-13-16,20-4-12 0,23-6 1 16,22-7 22-16,28-11-23 15,13-9 0-15,0-7 6 16,32-5 16-16,19-4-7 15,8-3-5-15,7 3-8 16,3 1 22-16,4 1-24 16,0 6 0-16,-4-5 31 15,-3 5-31-15,-12-9 11 16,-7-2-11-16,-6 1-93 16,-16-1-208-16,-8-2-372 15,-8-9-590-15</inkml:trace>
  <inkml:trace contextRef="#ctx0" brushRef="#br0" timeOffset="1609">3987 1431 2133 0,'0'0'502'0,"0"0"-428"16,0 0 47-16,0 0 121 15,0 0-72-15,0 0-70 16,0 0-55-16,149 55 21 16,-87-38-45-16,11-1-21 0,35 4-14 15,-16-7-227-15,-8-4-738 16</inkml:trace>
  <inkml:trace contextRef="#ctx0" brushRef="#br0" timeOffset="2335">5568 824 1582 0,'0'0'285'16,"0"0"-203"-16,0 0 71 16,0 0 63-16,0 0-81 0,0 0-44 15,0 0-54-15,223-63 0 16,-175 93 24-16,-4 13-30 16,-12 5 17-16,-10 13-23 15,-15-3 2-15,-7 8 18 16,0-4-16-16,-32-1-10 15,-12-3 12-15,0-6-23 16,-4-8 16-16,8-6-24 16,11-16-7-16,7-9 6 15,19-13-93-15,3 0-40 16,3-15-125-16,59-54-130 16,-7 8-243-16,-1 0-792 0</inkml:trace>
  <inkml:trace contextRef="#ctx0" brushRef="#br0" timeOffset="2558">6265 726 1773 0,'0'0'555'15,"0"0"-352"-15,0 0 56 16,0 0-27-16,0 0-45 16,-211 196-94-16,163-130-24 15,19 3 6-15,14-3-47 16,15-3-10-16,10-5-3 15,43-2-14-15,20-13 30 16,9-11-31-16,10-12-6 16,2-13-5-16,1-7-94 0,18-23-137 15,-28-13-358 1,-19-4-423-16</inkml:trace>
  <inkml:trace contextRef="#ctx0" brushRef="#br0" timeOffset="2809">6830 13 2356 0,'0'0'270'0,"0"0"-166"16,0 0 165-16,223 223-40 0,-121-128-31 15,14 14-74-15,-2 13-65 16,-16 9 7-16,-22 10-65 16,-32 10-1-16,-59 75-40 15,-43-35-182-15,-40-15-562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39.6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0 864 2134 0,'0'0'332'15,"0"0"-258"-15,0 0-68 16,127-214 82-16,-76 123-27 15,8-8-46-15,-8-3 3 16,-7 4-18-16,-16 7 48 16,-12 14 88-16,-13 22-7 15,-3 18-14-15,0 21-19 16,0 16-39-16,0 16-2 16,0 47-45-16,-7 30 8 15,-5 18 8-15,2 14-20 16,5-1 10-16,5-9-16 15,0-13-18-15,0-14 18 0,0-15-93 16,0-18-139-16,0-19-347 16,0-20-403-16</inkml:trace>
  <inkml:trace contextRef="#ctx0" brushRef="#br0" timeOffset="503">787 63 1932 0,'0'0'302'0,"0"0"-225"16,0 0-43-16,223 3 113 16,-122 1 48-16,9-1-95 15,0-3-49-15,-8 0-5 0,-20 0-13 16,-22 0-5-16,-32 0 1 15,-21 0-11-15,-7 0 85 16,-29 0-30-16,-25 0-53 16,-18-3 2-16,-10-7-20 15,-4 4-2-15,-5-5 0 16,6 8 1-16,6 0 6 16,13 3 0-16,12 0 1 15,16 6 1-15,16 21-9 16,16 12-12-16,6 8 11 15,10 8-1-15,30 4 2 16,18 3 0-16,8 1 2 16,7-1-8-16,4-3 6 0,-7 0-1 15,-13-3 0-15,-9-3 2 16,-15-4 7-16,-22 0-8 16,-11-7 0-16,-11 3 38 15,-41 4-14-15,-17-5-10 16,-11 0 1-16,1-9-15 15,1-12 0-15,17-9-52 16,14-14-77-16,31-27-133 16,13-23-444-16,3-5-1334 0</inkml:trace>
  <inkml:trace contextRef="#ctx0" brushRef="#br0" timeOffset="834">2187 82 2244 0,'0'0'474'15,"0"0"-439"-15,0 0 63 16,-132 238 129-16,100-144-80 16,10 8-75-16,22 1-54 15,0-7-18-15,40-3 0 16,33-14 7-16,22-17-17 15,18-26 2-15,1-29-1 16,-6-7-4-16,-20-51 13 16,-26-21 0-16,-26-22 0 15,-24-14 0-15,-12-12 17 0,-38-6 9 16,-34 4-4-16,-23 11-7 16,-18 22-15-16,-1 30 0 15,16 34-45-15,29 25-113 16,30 35-421-16,24 12-341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9:38.8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154 465 2241 0,'0'0'307'16,"0"0"-291"-16,0 0 3 15,0 0-19-15,0 0 29 16,256 4-10-16,-151-4-9 16,4-4-10-16,27-1-67 15,-28 1-216-15,-23 4-374 0</inkml:trace>
  <inkml:trace contextRef="#ctx0" brushRef="#br0" timeOffset="211">0 784 2138 0,'0'0'278'0,"0"0"-144"16,0 0-115-16,0 0-10 15,0 0 9-15,0 0 1 16,252-7-19-16,-135 7-26 15,44-6-134-15,-29 3-214 16,-24-2-336-16</inkml:trace>
  <inkml:trace contextRef="#ctx0" brushRef="#br0" timeOffset="493">701 0 2097 0,'0'0'346'16,"0"0"-260"-16,0 0-86 15,0 0 40-15,0 0 41 16,204 75 5-16,-109-20-28 16,0 13-20-16,-1 4 14 15,-9-1-19-15,-24 5 16 16,-24 4 10-16,-30 3-33 0,-7 7 6 15,-61 8 1 1,-27 4-33-16,-15-11-18 0,1-12-118 16,4-27-94-16,29-24-364 15,25-28-900-15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14.1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 63 884 0,'0'0'1039'15,"0"0"-800"-15,0 0-143 16,0 0 133-16,0 0 13 15,0 0-124-15,-32-63-9 16,32 63-70-16,0 0-1 16,0 0 12-16,0 0-49 15,0 30 46-15,0 23-47 16,0 29 7-16,0 16 59 16,-5 17-51-16,-2-1-7 15,1-2 5-15,2-17-7 16,1-16 38-16,3-23-44 15,0-20 0-15,0-19 0 16,0-15 0-16,0-2 26 0,0-13 11 16,0-32-30-16,-9-21 52 15,9-16-59-15,0-11 0 16,0 0 21-16,4-3-21 16,26 10 0-16,2 15-1 15,12 16 13-15,10 18-20 16,6 14 8-16,9 10-10 15,0 9-5-15,7 4 12 16,4 0-11-16,1 0-59 16,-1 17-93-16,11-1-75 15,-18-3-430-15,-23-3-518 0</inkml:trace>
  <inkml:trace contextRef="#ctx0" brushRef="#br0" timeOffset="376">563 579 1699 0,'0'0'227'0,"0"0"-91"16,0 0 29-16,0 0 2 15,0 0-36-15,227 83-91 16,-148-78 5-16,-1-5 4 15,-14 0-40-15,-8-16 37 16,-24-11-40-16,-17-2 15 0,-15-11 106 16,0-4-57-16,-30-1 15 15,-21 4 12-15,-6 7-58 16,-6 18 51-16,-3 12-60 16,2 4-30-16,1 27 49 15,12 25-49-15,14 9-1 16,19 11 0-16,18 5 1 15,0 1-20-15,30-9 19 16,28-1-50-16,18-17 10 16,15-11-137-16,54-28-76 15,-16-12-302-15,-19 0-211 0</inkml:trace>
  <inkml:trace contextRef="#ctx0" brushRef="#br0" timeOffset="714">1623 460 1707 0,'0'0'534'0,"0"0"-266"15,0 0 52-15,0 0-43 16,0 0-162-16,0 0-59 16,-196-54-9-16,171 58-46 15,3 27-2-15,12 11 1 16,10 11-24-16,0 1 13 15,10 7-55-15,30-3 0 16,8-2 24-16,2-6-16 16,1 0 58-16,-7-9-16 0,-7-5 16 15,-15-7 7 1,-18 1-7-16,-4-7 0 0,-26 1 12 16,-29-5-12-16,-15-2 23 15,1-11-23-15,8-6-35 16,17 0 9-16,22-23-196 15,25-50-138-15,41 8-128 16,11-4-542-16</inkml:trace>
  <inkml:trace contextRef="#ctx0" brushRef="#br0" timeOffset="875">1945 437 1580 0,'0'0'286'0,"0"0"-107"0,0 0 178 16,0 0-76-1,-10 181-82-15,-2-116-86 0,2 1-72 16,1-10-41-16,9-4-9 16,0-15-235-16,15-12-284 15,1-15-361-15</inkml:trace>
  <inkml:trace contextRef="#ctx0" brushRef="#br0" timeOffset="1036">1992 158 1884 0,'0'0'473'15,"0"0"-423"-15,0 0-2 0,0 0-48 16,0 0-59-16,0 0-180 16,233 69-290-16,-189-35-1041 0</inkml:trace>
  <inkml:trace contextRef="#ctx0" brushRef="#br0" timeOffset="1346">2423 441 1617 0,'0'0'487'0,"0"0"-260"16,0 0-40-16,0 0 47 15,0 0-74-15,-191-31-120 16,174 46-11-16,5 20-29 0,12 7-35 15,0 11 26-15,19-1-89 16,25 8 11-16,10-2 36 16,5 2 28-16,2-5 23 15,2-1 0-15,-12-9 0 16,-18-9 35-16,-16-6-29 16,-17-6 35-16,0-10 39 15,-39 0-14-15,-20-7-9 16,-7-7-57-16,2 0-34 15,5-23-48-15,18-40-167 16,19 4-222-16,22 0-340 0</inkml:trace>
  <inkml:trace contextRef="#ctx0" brushRef="#br0" timeOffset="1565">2910 28 1898 0,'0'0'276'16,"0"0"-7"-16,0 0-1 15,-10 242-44-15,-5-144-84 16,8 4-89-16,1-1-21 16,6 5-27-16,0-8-3 15,0-6-24-15,32 12-208 0,-4-27-310 16,-6-22-366-16</inkml:trace>
  <inkml:trace contextRef="#ctx0" brushRef="#br0" timeOffset="1736">2707 581 1778 0,'0'0'253'15,"0"0"-165"-15,0 0-66 16,237 0 11-16,-101 7-33 16,-25 3-89-16,-11-1-578 0</inkml:trace>
  <inkml:trace contextRef="#ctx0" brushRef="#br0" timeOffset="2666">3600 702 1222 0,'0'0'899'16,"0"0"-614"-16,0 0 5 15,0 0 0-15,0 0-70 16,0 0-122-16,-223-32-60 16,162 32 22-16,-1 16-52 15,8 18-8-15,10 11 0 16,18 6-29-16,23 3 10 15,3-1-105-15,17-5-41 0,35-5-31 16,13-9-93-16,16-15 64 16,7-15 141-16,-9-4 4 15,-6-14-7-15,-19-24 31 16,-13-10 56-16,-19 0 62 16,-11 4 80-16,-7 9 33 15,-4 15 6-15,0 12 4 16,0 8-1-16,-9 8-153 15,-1 28-11-15,3 7-20 16,7 3-2-16,0-1 2 16,0-6-76-16,17-12-26 15,5-7 51-15,-3-16-69 16,0-4 70-16,3-7 44 0,-4-27 12 16,-1-1-3-1,5-7-3-15,-3 9 0 0,-1 6 25 16,-3 19-25-16,-1 8-7 15,-7 15 7-15,-2 28-5 16,-5 9-4-16,0 4-10 16,0-5-45-16,0 0 39 15,0-12-45-15,-9-17 33 16,-1-11-57-16,-5-11 94 16,5 0 3-16,-2-33-3 15,12-13 0-15,0-10 26 16,0-4-26-16,25-1 1 15,16 2 19-15,6 6-18 16,4 11 53-16,0 16-2 0,-4 17 14 16,-6 9 61-16,-7 0-9 15,-12 23-2-15,-6 18-33 16,3 12-47-16,0 6 19 16,3 1-56-16,6-2-13 15,-2-2 4-15,3-11-64 16,4-12-68-16,-4-13-48 15,0-14-73-15,-4-6-3 16,1-13 63-16,1-27-48 16,-2-11 98-16,4-15 77 15,0-13 59-15,4-9 15 16,3-15 1-16,-4-11 24 16,2-8 52-16,-9 1 59 0,-6 6 10 15,-9 24 79-15,-7 26 77 16,-3 28-41-16,0 37-68 15,0 3-39-15,0 55-86 16,-3 28 33-16,-11 16 1 16,-4 13-41-16,-1-3 1 15,1 0-43-15,-1-11-17 16,5-3-2-16,3-8-38 16,4 3-139-16,3-22-305 15,1-27-429-15</inkml:trace>
  <inkml:trace contextRef="#ctx0" brushRef="#br0" timeOffset="2832">4500 672 1960 0,'0'0'392'15,"0"0"-235"-15,0 0-125 16,259-10 67-16,-108 8-45 15,-28-2-54-15,-10 4-712 0</inkml:trace>
  <inkml:trace contextRef="#ctx0" brushRef="#br0" timeOffset="3010">5649 807 2359 0,'0'0'320'0,"0"0"-265"16,0 0-55-16,258 0 0 15,-97 9-1-15,-22 6-260 16,-19-2-876-16</inkml:trace>
  <inkml:trace contextRef="#ctx0" brushRef="#br0" timeOffset="3177">5755 1221 2735 0,'0'0'517'0,"0"0"-516"16,0 0-1-16,281 0 0 15,-136-6-215-15,6 6-956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18.3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0 241 1776 0,'0'0'265'15,"0"0"-125"-15,0 0-60 16,0 0 49-16,0 0-34 16,0 0-8-16,0 0 53 15,101 165-92-15,-86-64-34 16,-8 6 5-16,-4-9-18 16,-3-16-2-16,0-17-32 15,0-18 6-15,0-22 21 16,0-18 9-16,0-7-3 0,0-23 41 15,0-28-41-15,0-19 61 16,16-14-19-16,6-6-22 16,6 1 25-16,13 4-45 15,-2 16 0-15,1 21 15 16,4 24-15-16,-6 24 1 16,-3 6-1-16,-1 47-6 15,-9 13-13-15,-8 11 19 16,-12 7-8-16,-5-9 7 15,0-12-29-15,-5-10 30 16,-8-21-57-16,-2-12 54 16,1-20 3-16,-1 0 29 15,3-17 14-15,9-25-3 0,3-11-10 16,0-10 3 0,8-2-33-16,24 2 0 0,16 8 6 15,2 12-6-15,9 16-1 16,-4 23-15-16,-1 4 14 15,-10 17-16-15,-4 36 17 16,-11 13-53-16,-7 13 21 16,-7 2 17-16,-1 8 4 15,1-7 6-15,0-8-11 16,2-20 8-16,2-19-65 16,6-20-14-16,-3-15 40 15,3-8-4-15,6-37 34 16,-6-11 12-16,4-13 6 15,-4-4 45-15,-3-1-11 0,-3 9 33 16,-9 11 30-16,2 21-13 16,-9 23-4-16,4 10-60 15,5 8 2-15,-2 38 1 16,9 13 2-16,-6 6-9 16,6 3-16-16,-1-5 5 15,1-3-13-15,0-18-11 16,-2-12-139-16,-2-30-68 15,-5 0-363-15,-2-11-830 0</inkml:trace>
  <inkml:trace contextRef="#ctx0" brushRef="#br0" timeOffset="152">1297 188 983 0,'0'0'1071'0,"0"0"-895"15,0 0-136-15,0 0-40 16,0 0-52-16,0 0-158 16,0 0-787-16</inkml:trace>
  <inkml:trace contextRef="#ctx0" brushRef="#br0" timeOffset="766">1720 895 1557 0,'0'0'286'0,"0"0"-184"16,0 0 148-16,198 11-18 15,-133-25-134-15,-7-19-28 16,-11-6 0-16,-18-10-42 16,-17-3 43-16,-12-6-24 15,-3 4 7-15,-41 3 49 16,-16 10-77-16,-1 12 7 15,-4 19-26-15,5 10 1 16,16 12-13-16,16 31 5 16,17 20-13-16,11 4-32 15,14 10-52-15,33-4 14 16,19-15-73-16,7-9-2 0,5-19 105 16,-2-18 1-1,-7-12-40-15,-8-3 39 0,-8-32 36 16,-11-4 10-16,-2-8 14 15,-2 7 2-15,-13 8 53 16,-6 16-17-16,-13 16-11 16,-2 0-33-16,-4 39 16 15,0 17 27-15,0 7-44 16,0-1 0-16,-15-10-18 16,4-9 15-16,5-14-23 15,-3-14 20-15,6-15 6 16,-1 0 72-16,4-38-39 0,0-6 16 15,0-13 54 1,16-2-85-16,16-3-5 0,12 2-13 16,10 7 6-16,5 17 6 15,-5 14-4-15,-3 22-6 16,-7 0 75-16,-7 26-15 16,-8 24 20-16,0 4 2 15,-7 9-42-15,0-3 22 16,-7-5-50-16,-5-10-13 15,-7-1-2-15,1-15-87 16,1-12-213-16,-5-10-388 0</inkml:trace>
  <inkml:trace contextRef="#ctx0" brushRef="#br0" timeOffset="1007">1779 353 2118 0,'0'0'362'16,"0"0"-296"-16,0 0-11 16,0 0 134-16,0 0-76 15,211-112-62-15,-157 100-51 16,6 6-118-16,-10 3-79 15,11-10-162-15,-12 3-125 16,-13-7-504-16</inkml:trace>
  <inkml:trace contextRef="#ctx0" brushRef="#br0" timeOffset="1180">2359 0 1498 0,'0'0'308'16,"0"0"-143"-16,0 0 126 15,0 0-59-15,0 0-61 16,0 0-21-16,211 16-56 15,-160 4 1-15,3-8-83 16,-3-1-12-16,0-4 43 16,4-7-43-16,0 0-44 15,26-14-130-15,-12-9-200 16,-8-3-280-16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20.8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0 367 1587 0,'0'0'321'0,"0"0"-243"0,0 0-7 15,0 0 60-15,0 0-30 16,0 0 34-16,0 0-76 16,135 138-35-16,-119-72 26 15,-6 3-49-15,-7-6 8 16,2-12-9-16,-5-11 8 16,0-14-7-16,0-13-1 15,0-13 0-15,0 0 88 16,0-26-52-16,0-20-8 15,10-17 10-15,6-4-37 16,0-6 38-16,10 4-39 16,8 6 0-16,-2 20 27 0,5 14-27 15,4 22 0 1,-3 7-10-16,6 14 10 0,0 34-4 16,-3 15 4-16,-5 9 0 15,-6 3 4-15,-13 4-2 16,-5-4-4-16,-6-5-5 15,-6-8-28-15,0-16 28 16,0-10-44-16,0-12-8 16,0-19 17-16,0-5-7 15,19 0 9-15,13-35-21 16,19-15 16-16,15-12 1 16,15-10-38-16,5-12-20 15,2-13 34-15,0-4 45 16,-8-5 23-16,-11 5 46 0,-18 13 51 15,-17 15 29-15,-24 20 7 16,-10 14 28-16,0 13 20 16,-22 9-69-16,-14 11-14 15,-4 6-60-15,-8 0-29 16,1 35 28-16,-4 15-36 16,7 9-1-16,4 11-1 15,8 8 1-15,6 4-3 16,11 8 3-16,5-2-36 15,6-3 29-15,4-6-74 16,0-11 23-16,0-15-39 16,0-10-11-16,0-21 41 15,0-12-40-15,7-10 41 0,7 0 60 16,4-23 12 0,11-15-3-16,8-6-3 0,7-1 0 15,7 4 4-15,3 9-4 16,5 12 0-16,-8 20 17 15,-7 0-1-15,-3 28-7 16,-13 20 27-16,-6 8-7 16,-3 6 30-16,-6-2-59 15,3-5 1-15,-6-16-9 16,2-9-10-16,-6-14-24 16,6-13-11-16,-5-3 53 15,8-7 12-15,-1-28-11 16,8-8-1-16,0-10 22 15,7-2-10-15,-4 3 18 16,0 5 15-16,-3 18 14 0,-7 12 10 16,1 17-69-16,-3 0 0 15,2 14 5-15,1 18 29 16,-3 8 12-16,-1 2-27 16,-2-2-19-16,2-3-11 15,2-9-138-15,-3-8-122 16,-7-13-430-16</inkml:trace>
  <inkml:trace contextRef="#ctx0" brushRef="#br0" timeOffset="161">1835 409 7 0,'0'0'2007'0,"0"0"-1670"16,0 0-260-16,0 0 61 15,0 0-138-15,0 0-101 16,0 0-438-16</inkml:trace>
  <inkml:trace contextRef="#ctx0" brushRef="#br0" timeOffset="1044">2035 889 1676 0,'0'0'219'0,"0"0"-171"15,0 0 168-15,208 45-68 16,-127-45-96-16,-2 0 7 16,-6 0-47-16,-14-9-2 15,-23-17-10-15,-18-6 9 16,-18-8 21-16,0-2-24 15,-15-9 19-15,-20 6 40 16,-13 4-19-16,-2 9-5 16,-3 12-16-16,9 18-12 15,9 2-10-15,6 13-3 16,14 28-17-16,8 14 17 0,7 3-45 16,0 4 2-1,18-4-16-15,15 0-32 0,2-13-4 16,9-13-94-16,3-8 93 15,-3-18 61-15,4-6-40 16,-4 0 56-16,0-33 5 16,0-6 14-16,0-4 14 15,0-2-14-15,-9 2 63 16,2 9 28-16,-11 12-49 16,-4 15 13-16,-9 7-54 15,-4 0-1-15,-3 29 57 16,1 8-49-16,-7 6 1 15,0-3-9-15,0-4 0 16,0-11-2-16,0-11 2 16,0-7 0-16,0-7 2 0,0 0 11 15,0-21 0-15,0-11 29 16,0-1-21-16,9-6 13 16,13 2-34-16,13 4 0 15,6 4-13-15,10 13 8 16,-1 9-14-16,-2 7 9 15,-4 0 10-15,-7 26 1 16,-8 11-1-16,-11 3 15 16,-11-5 35-16,-7-3-14 15,0-5-5-15,0-11 3 16,-3-6 7-16,-19-10 40 16,3 0-36-16,-3 0-17 0,3-17 37 15,9-5-31-15,10-8-1 16,0-2-8-16,0-2-23 15,22-2 7-15,14 0-9 16,4 4-3-16,11-1-6 16,-4 10 6-16,1 9 3 15,-8 11 8-15,-11 3 18 16,-7 3 54-16,-3 32-10 16,-4 6-4-16,-2 9-12 15,3 5-45-15,6 1 22 16,3 3-31-16,0-8-5 15,1-7-13-15,-1-15-130 16,-3-12-190-16,-3-13-291 0,-16-4-1320 16</inkml:trace>
  <inkml:trace contextRef="#ctx0" brushRef="#br0" timeOffset="1493">2324 265 1903 0,'0'0'317'16,"0"0"-209"-16,0 0-56 0,0 0 129 15,0 0-8-15,0 0-90 16,221-105-74-16,-177 92 17 16,-8 7-26-16,-6 2-11 15,-13 4-59-15,2 0-101 16,-4-3-51-16,7-1-61 16,0 1 89-16,3-6 41 15,4-5-11-15,0 1 100 16,-4 0 64-16,6 0 50 15,-9 3 136-15,0 7-13 16,-2 3 46-16,-1 0 20 16,3 7-78-16,3 16-14 0,0-1-16 15,13 4-71-15,-3-6-9 16,14-4-38-16,-2-6-13 16,8-10-30-16,27 0-137 15,-7-19-184-15,-11-11-605 0</inkml:trace>
  <inkml:trace contextRef="#ctx0" brushRef="#br0" timeOffset="3492">2315 377 1422 0,'0'0'321'0,"0"0"-205"15,0 0-5-15,0 0 130 16,0 0-19-16,0 0-94 16,0 0-54-16,-28-20 32 15,28 10-18-15,0-2-19 16,3 2-9-16,12-4-32 16,-1 1 1-16,4-3-10 0,11-1-19 15,2-3 7-15,4 4-7 16,6-4-6-16,-6 1 5 15,2 2 2-15,-4 1 3 16,-6 3-4-16,-7 3 0 16,-8 3 2-16,-9 5-2 15,0 2 0-15,-3 0 13 16,0 0-13-16,9 5 28 16,1 25-28-16,44 30-25 15,-1-5-163-15,1-5-546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31.1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754 114 1362 0,'0'0'363'0,"0"0"-164"15,0 0 34-15,0 0 41 16,0 0-16-16,0 0-90 15,-42-102-41-15,33 99-34 16,6 3-2-16,-4 0-35 16,-5 9-26-16,-4 38-11 15,-28 57-7-15,-34 65 51 16,-27 57-27-16,3-7-15 16,18-36 21-16,21-53-23 15,24-39-18-15,-5 14-1 0,0 9-7 16,7 5-14-16,20-7-167 15,9-30-488-15,8-30-838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32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1735 1067 1588 0,'0'0'294'15,"0"0"-187"-15,0 0 94 16,0 0 51-16,0 0-122 15,0 0-40-15,-25 69-41 16,62-69 14-16,14 0 22 16,18-5-33-16,19-30-25 15,7-21-8-15,10-16-19 16,1-15 0-16,-11-19-34 16,-12-11-6-16,-24-12 23 15,-18 4-16-15,-24 3 23 16,-12 18 8-16,-5 21 2 0,0 24 7 15,-19 30 9-15,-10 22 25 16,-5 7-11-16,-6 36-29 16,1 34 11-16,2 24-6 15,8 18-6-15,10 9 0 16,9 7 0-16,7-3 0 16,3-7 0-16,0-10 1 15,0-9-2-15,0-14 1 16,0-19 0-16,3-20 5 15,-3-16-5-15,0-16-1 16,0-14 1-16,0 0 0 16,0-5 28-16,0-31-28 15,0-13 0-15,0-6-1 0,0-7 1 16,17-1-9 0,10 11 7-16,5 8-7 0,4 15 0 15,8 23 2-15,-4 6-11 16,4 2 12-16,-11 36 6 15,-3 3 0-15,-16 4-1 16,-6-4 1-16,-8-5 9 16,0-6-9-16,-12-11 1 15,-13-10 26-15,-4-9-15 16,-1 0-3-16,4 0 14 16,1-22-5-16,8-4 25 15,5 2-27-15,5 5-15 0,4 9 29 16,3 7-30-16,0 3-22 15,7 0-15-15,21 29 6 16,6 7 10-16,2 10-48 16,4 1-13-16,4-9 52 15,0-1 2-15,4-14-37 16,-1-11 0-16,7-12-10 16,-3 0 41-16,8-35-1 15,2-20 14-15,2-19 20 16,3-12-11-16,-2-14 12 15,-2-5-6-15,-8-3 6 16,-10 3 23-16,-10 10 12 16,-15 8 32-16,-16 20 8 0,-3 11-14 15,0 13 36 1,-12 10-27-16,-10 15 2 0,-3 17 26 16,0 1-75-16,-4 9-11 15,0 41-12-15,-5 15 7 16,6 17-4-16,-1 9-3 15,7 5 0-15,3 2-1 16,4-2 1-16,8-10-17 16,4-12-10-16,3-18-32 15,0-13 29-15,0-17-29 16,0-16-30-16,15-10 25 16,5 0 22-16,11-26 31 15,4-10 11-15,9-3 0 16,0 5 0-16,4 14 0 15,-1 15-1-15,0 5-1 0,-3 16 2 16,0 23 0-16,-3 13 6 16,-9 1-5-16,-3 0 3 15,-7-5-4-15,0-8-22 16,0-9-47-16,10-20-223 16,-7-8-290-16,-6-3-1096 0</inkml:trace>
  <inkml:trace contextRef="#ctx0" brushRef="#br0" timeOffset="684">4040 851 1664 0,'0'0'517'0,"0"0"-356"15,0 0 101-15,0 0-72 16,0 0-61-16,-186-23-69 15,142 55-36-15,7 11 6 16,9 7-19-16,14 2-10 16,14 2-1-16,0-1 0 15,17-9-76-15,27-9-55 16,12-15-48-16,5-16 18 16,5-4 87-16,-4-14-55 15,-15-21 84-15,-14-4 19 16,-18 2 26-16,-8 11 27 15,-7 11 68-15,0 15 80 16,0 0-56-16,-4 21-94 0,-3 18 15 16,2 8-29-16,5-2-11 15,0-2 0-15,26-6 8 16,11-18-17-16,7-16-17 16,0-3-57-16,0-18 77 15,-9-29-10-15,6-11 11 16,-9-15-1-16,2-4 12 15,-5 10-6-15,-7 9 6 16,-9 23 5-16,-4 22 54 16,-3 13-44-16,1 19-6 15,2 31 73-15,1 13-52 16,-2 2 1-16,2-2-36 16,1-8 0-16,-3-16 12 0,-1-12-13 15,-4-18-8-15,-3-9 8 16,0 0 27-16,0-25 0 15,0-17-26-15,0-11-1 16,0-4 9-16,0 1-9 16,0 8-2-16,22 5-11 15,19 15 1-15,9 19 11 16,16 9-20-16,11 0 6 16,-1 26 15-16,-2 15 0 15,-13 7 11-15,-14-1 3 16,-9 1-6-16,-17-5-8 15,-7-10-58-15,8-1-78 16,-3-11-113-16,-4-8-450 0</inkml:trace>
  <inkml:trace contextRef="#ctx0" brushRef="#br0" timeOffset="1141">5600 930 1901 0,'0'0'575'16,"0"0"-456"-16,0 0 11 16,0 0 73-16,0 0-54 15,-193 105-63-15,183-67-73 16,10-4-13-16,0-2-30 0,17-5-57 16,13-11-11-1,6-9-98-15,-6-7-29 0,-4 0 142 16,-10-27 40-16,-4-8 30 15,-8-5 13-15,-4-2 34 16,0 8 78-16,0 12-5 16,0 15 42-16,0 7-13 15,0 23-97-15,0 42-32 16,0 31 29-16,0 28-18 16,32 37 61-16,8-3 7 15,8 3-40-15,3 2 11 16,-14-29-27-16,-2 11-3 15,-13-27-2-15,-10-27-25 16,-12-28 27-16,0-27-26 16,-37-22 8-16,-14-14 17 0,-3-10-17 15,-5-46 9-15,8-19-8 16,10-27-10-16,16-20-7 16,18-16-59-16,7-85-113 15,26 36-460-15,2 12-1057 0</inkml:trace>
  <inkml:trace contextRef="#ctx0" brushRef="#br0" timeOffset="1349">4208 508 2460 0,'0'0'350'16,"0"0"-306"-16,227-114-38 16,-50 55-6-16,65 1-36 15,-39 11-326-15,-31 15-1036 0</inkml:trace>
  <inkml:trace contextRef="#ctx0" brushRef="#br0" timeOffset="2352">7810 2284 1121 0,'0'0'1314'16,"0"0"-1161"-16,0 0-97 15,0 0-56-15,0 0-24 16,0 0-1218-16</inkml:trace>
  <inkml:trace contextRef="#ctx0" brushRef="#br0" timeOffset="1990">7328 1093 2046 0,'0'0'312'16,"0"0"-216"-16,0 0 124 16,0 0 4-16,0 0-88 15,0 0-48-15,-214-45-56 16,188 97-14-16,4 20-2 0,12 8-16 15,10 4 8-15,0-2-8 16,36-10-35-16,18-13-11 16,8-17-54-16,11-18-57 15,3-21 9-15,-1-3 54 16,-6-20 48-16,-8-22 13 16,-5-10 32-16,-14 2 1 15,-8 9 37-15,-12 10 34 16,-12 13 20-16,-2 16-10 15,2 2-23-15,1 0-52 16,11 23 2-16,8 5 20 16,9-6-28-16,8 1 0 15,9-17-28-15,2-6-35 0,1 0 48 16,-9-27-31 0,-6-15 34-16,-5-8 12 0,-8 2 6 15,-6 5 28-15,-11 7 57 16,-6 17 32-16,-4 9 19 15,-4 10-76-15,0 0-45 16,0 33 6-16,3 9-21 16,4 11 3-16,1-1-9 15,-4-3-19-15,6-9-37 16,12-18-207-16,0-12-295 16,-7-10-283-16</inkml:trace>
  <inkml:trace contextRef="#ctx0" brushRef="#br0" timeOffset="2196">8265 840 1810 0,'0'0'590'16,"0"0"-523"-16,0 0 9 15,0 0 153-15,0 0-62 16,0 0-80-16,0 0-65 15,151 46-22-15,-148-13-34 16,-3 39-114-16,-34-6-149 16,-5-6-456-16</inkml:trace>
  <inkml:trace contextRef="#ctx0" brushRef="#br0" timeOffset="6034">9370 706 1835 0,'0'0'286'0,"0"0"-107"0,0 0-136 16,0 0 55-16,0 0 98 15,-193 305 13-15,110-134-51 16,5-3-77-16,14-19-47 16,20-33 1-16,-12 14-35 15,12 12-2-15,2 7-120 16,20-35-552-16,-3-36-1540 0</inkml:trace>
  <inkml:trace contextRef="#ctx0" brushRef="#br0" timeOffset="8250">3391 4701 2324 0,'0'0'325'15,"0"0"-237"-15,0 0-25 16,0 0-56-16,0 0-7 16,0 0-571-16,0 0-250 0</inkml:trace>
  <inkml:trace contextRef="#ctx0" brushRef="#br0" timeOffset="7743">2556 3154 1967 0,'0'0'345'0,"0"0"-243"15,0 0-61-15,0 0 144 16,0 0 31-16,5 254-122 16,8-141-47-16,6 2 18 0,-4 0-29 15,-1-5 4 1,1-17-40-16,-9-8 0 0,-2-18 0 16,-4-18 0-16,0-19-1 15,0-18-29-15,0-12 30 16,-7 0-3-16,0-36 3 15,4-19-29-15,3-12 28 16,0-1-27-16,13-1 13 16,25 10-20-16,9 14 1 15,11 18 33-15,8 21-22 16,6 6 6-16,1 23 16 16,0 25 0-16,-14 15 1 15,-15 1 21-15,-19 7-20 16,-25-6 30-16,0-9-14 15,-44-7 16-15,-18-13-5 0,-14-16-3 16,-4-13-4-16,-1-7-15 16,1-16 2-16,11-24-8 15,13-13-29-15,28-2-78 16,28-27-141-16,28 8-316 16,20 16-719-16</inkml:trace>
  <inkml:trace contextRef="#ctx0" brushRef="#br0" timeOffset="7920">3479 3889 1534 0,'0'0'550'0,"0"0"-444"16,0 0-1-1,-12 171 58-15,12-125-34 0,0-11-129 16,0-7-41-16,19-17-250 15,-1-6-363-15</inkml:trace>
  <inkml:trace contextRef="#ctx0" brushRef="#br0" timeOffset="8060">3471 3203 2092 0,'0'0'266'0,"0"0"-266"15,0 0-108 1,0 0-109-16,0 0-900 0</inkml:trace>
  <inkml:trace contextRef="#ctx0" brushRef="#br0" timeOffset="6895">0 3271 1612 0,'0'0'360'0,"0"0"-139"15,0 0-16-15,0 0 43 0,0 0-80 16,0 0-87-16,0 0-41 15,0 82 28-15,3 8 12 16,-3 15-53-16,0 3-21 16,0 1 20-16,0-11-25 15,0-7 0-15,0-16-1 16,0-15 0-16,0-21-14 16,0-15-10-16,9-24-52 15,8 0 27-15,10-41-1 16,8-27-27-16,13-23 18 15,11-18 0-15,5-8 13 16,14-9-30-16,1 9 10 16,3 17 23-16,-6 25 37 15,-10 28 6-15,-19 33 27 0,-22 14-12 16,-21 0 43-16,-4 38 12 16,-32 17 34-16,-28 8-5 15,-16 7-46-15,-5 2 10 16,5-4-16-16,7-6-24 15,18-9 19-15,19-10-31 16,13-4-10-16,19-6-1 16,0 4 1-16,22-2-8 15,29-3 7-15,7 2 0 16,14-5 21-16,6-3-21 16,2-2-18-16,1-5-63 15,20-1-139-15,-21-7-106 16,-18-8-365-16</inkml:trace>
  <inkml:trace contextRef="#ctx0" brushRef="#br0" timeOffset="7202">1003 3721 1796 0,'0'0'553'0,"0"0"-405"16,0 0-48-16,0 0 113 15,0 0-80-15,0 0-81 16,-113 226-46-16,113-156 2 16,15-8-5-16,32-3-3 15,11-12-21-15,14-18 21 0,10-20-24 16,-10-9-1-16,-6-12 2 16,-18-35 23-16,-20-18 15 15,-21-13-14-15,-7-5 38 16,-25-2 16-16,-33 9-28 15,-14 17 4-15,-10 23-31 16,16 26-12-16,31 10-74 16,20 36-261-16,15 1-518 0</inkml:trace>
  <inkml:trace contextRef="#ctx0" brushRef="#br0" timeOffset="9530">5262 3933 2009 0,'0'0'376'0,"0"0"-291"16,0 0-47-16,0 0 122 16,-95-182 28-16,41 152-75 15,-12 20-51-15,-7 10-56 16,-5 5 47-16,-1 37-30 15,6 20-5-15,14 17-18 16,15 6 0-16,24 4 2 16,20-4-2-16,3-7-21 15,51-15-26-15,19-13-47 16,22-21-25-16,3-19-10 16,-4-10-49-16,-9-16 54 0,-16-34 47 15,-15-10 70-15,-16-12 7 16,-13 0 71-16,-10 4 30 15,-11 12-1-15,-4 16 2 16,0 21 70-16,0 19-57 16,0 0-85-16,0 28-21 15,0 19-7-15,18 12-2 16,-1-3 0-16,8-3 1 16,1-8-3-16,1-15-34 15,-5-16-24-15,-9-14 17 16,6 0 20-16,-4-40 23 15,2-11 1-15,2-7 1 16,-1 6 2-16,-4 10-3 16,1 15-1-16,-3 17 0 0,-2 10-33 15,2 7 32-15,1 25-14 16,-1 4 2-16,-5 1-36 16,3-8-17-16,-1-12 5 15,-3-14-14-15,1-3-3 16,2-16 78-16,1-34-10 15,5-11 10-15,-1-16 6 16,8-2 3-16,0 7-8 16,-4 9 39-16,1 19 12 15,-6 24 26-15,-1 20-30 16,2 0-47-16,1 36 37 16,0 16-23-16,-1 14 4 15,1 3-9-15,0-4-9 0,-5-4 11 16,5-16-12-1,-8-8-13-15,0-18 12 0,1-13-33 16,-1-6 4-16,3 0 9 16,9-16-9-16,6-21 0 15,9-8-44-15,10-8-30 16,10-6-13-16,9-10-65 16,13-7 64-16,15-12 33 15,4-7 62-15,3 1 22 16,-7-6 2-16,-18 8 53 15,-15 11 92-15,-18 8 32 16,-21 11-10-16,-12 10 0 0,-7 15-1 16,-7 14 16-1,-30 14-62-15,-11 9-55 0,-3 2-23 16,1 38-25-16,6 16-4 16,12 11-9-16,6 10-4 15,8 8 4-15,6 7-5 16,5 8 0-16,0-6-1 15,-1 1-4-15,1-6 3 16,-3-7-2-16,-5-14-25 16,5-13 19-16,1-11-25 15,9-17-13-15,0-18-40 16,0-9-6-16,9 0 80 16,19-22 13-16,16-12 1 15,4-6-4-15,9 8 4 16,6 1 0-16,9 12 14 0,1 15 13 15,0 4 64-15,-7 4-52 16,-15 36-4-16,-14 9 37 16,-8 12-32-16,-4-7 8 15,-6-1-17-15,-9-11-29 16,1-9 19-16,-4-10-21 16,-3-7 1-16,-4-12-9 15,0-4-47-15,0-4-86 16,0-25-358-16,0-7-726 0</inkml:trace>
  <inkml:trace contextRef="#ctx0" brushRef="#br0" timeOffset="9760">5072 2770 2304 0,'0'0'337'0,"0"0"-276"15,0 0-42-15,0 0 81 16,0 0-38-16,0 0-62 16,152 207-71-16,-180-119-289 15,-20-6-683-15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44.2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1136 652 0,'0'0'1220'16,"0"0"-1022"-16,0 0-121 16,0 0 19-16,0 0 74 15,0 0-68-15,0 0-66 16,248-181-23-16,-153 112-13 15,0-10 11-15,-4-6-13 16,-12-4 2-16,-23-2-10 16,-20 4 10-16,-21 5 0 15,-15 8 5-15,0 11-5 16,-25 14 2-16,-13 17 63 16,-6 22-2-16,-3 10 19 0,-4 16-7 15,7 36-47-15,2 25 20 16,5 9-42-16,8 17-5 15,4 4 19-15,6-4-20 16,7 2 0-16,6-5 0 16,2-7 0-16,4-11-6 15,0-12 2-15,0-17-20 16,0-17 16-16,0-13-54 16,0-21 20-16,0-2 22 15,0-6 11-15,0-32 1 16,0-13-43-16,15-4 46 0,6 0-10 15,9 2 15 1,6 3-31-16,8 10 18 0,3 15 11 16,0 5-10-16,4 17 9 15,-4 3-6-15,1 6 2 16,-1 34 7-16,-6 5 0 16,-4 15 0-16,-8-1 1 15,-7-4 22-15,0 1-23 16,-9-13 0-16,6-4-1 15,-7-13 1-15,1-12-15 16,2-9-26-16,4-5-31 16,0-5 59-16,6-28-12 15,4-11-1-15,-1-5 25 16,1 2-30-16,2-6 17 16,-6 10 8-16,-8 9 6 0,-2 14 9 15,-3 19-9-15,2 1-3 16,8 4 3-16,3 27 8 15,4 6 10-15,8 1-17 16,0-9-1-16,2-3 23 16,5-9-23-16,0-6-9 15,0-11 8-15,0 0 2 16,-9-11-2-16,-1-15 1 16,-12-7 0-16,-8 3 2 15,-6 4 7-15,-8 10-9 16,0 9 56-16,0 7-24 15,0 0-3-15,0 14-27 16,0 21-1-16,0 5 8 0,10 2-9 16,12-5-9-1,7-4-2-15,5-10-30 0,1-14 12 16,3-9-31-16,-6 0 30 16,2-6 24-16,-9-23-10 15,0-8 16-15,-6 0-1 16,-2-1 1-16,-5 6 12 15,-2 1-11-15,-2 15 11 16,-4 9 10-16,-1 7-22 16,0 4 0-16,4 29 8 15,2 9 9-15,4 8 15 16,9 3-32-16,7-8 0 0,11-2 2 16,8-10-2-1,-1-14 0-15,-3-12 0 0,-3-7-8 16,-16-3 1-16,-6-31 7 15,-12-14 0-15,-7-12 12 16,0-5-2-16,-16-7 26 16,-19 2-8-16,-6 9-9 15,-6 7 18-15,3 15-36 16,3 13 9-16,13 16 28 16,14 10-22-16,9 0-16 15,5 0 0-15,0 19-45 16,27 5 44-16,12-1-26 15,5-2 3-15,10-2 17 16,2 0-13-16,-2 1 19 16,0-4 0-16,-2 6 0 0,-13 2-12 15,-5 10 13-15,-15 4-11 16,-12 3 11-16,-7-3-9 16,0 1 8-16,0-9-8 15,0-7-16-15,-4-13 23 16,-4-10-19-16,8 0 21 15,0-3 0-15,0-30-16 16,0-10 14-16,18-9-26 16,26-5 11-16,14-2 16 15,20 5-29-15,10 10 10 16,6 16 20-16,-8 16 32 16,-13 12 25-16,-17 21 8 15,-24 28 33-15,-10 13-9 0,-15 7-32 16,-7-3-3-1,0-2-23-15,0-7-31 0,0-11-8 16,0-13-150-16,19-14-186 16,3-15-350-16</inkml:trace>
  <inkml:trace contextRef="#ctx0" brushRef="#br0" timeOffset="488">3585 976 2165 0,'0'0'363'0,"0"0"-259"0,0 0 101 15,0 0 11 1,-191 218-114-16,174-161-42 0,14-8-60 16,3-10-9-16,6-10-3 15,30-12-51-15,5-14 3 16,3-3 1-16,-4-3-9 15,-8-29 58-15,-6-11-22 16,-4-7 32-16,-4-1 6 16,-8-3-6-16,2 12 12 15,-5 12 43-15,-7 14 2 16,0 16 54-16,0 0-77 16,0 32-11-16,3 27 16 15,1 17-17-15,11 13-11 16,4 14 22-16,9 7-1 0,10 6 28 15,-3-6-36 1,2 2-9-16,-8-5 14 0,-7-4-19 16,-12-15 11-16,-10-12-13 15,0-20-7-15,0-17 18 16,-13-20-10-16,-21-13 30 16,-2-6-15-16,-8-11-17 15,-3-33-7-15,6-18-3 16,6-14-37-16,13-8 1 15,18-16-71-15,4-50-152 16,17 22-477-16,9 9-839 0</inkml:trace>
  <inkml:trace contextRef="#ctx0" brushRef="#br0" timeOffset="829">2293 633 1575 0,'0'0'314'16,"0"0"-146"-16,0 0 51 0,0 0-36 16,0 0-58-16,0 0 12 15,0 0-62-15,95 0-9 16,-73 20-2-16,-4 9-48 16,-14 8-16-16,-4 6-18 15,-7 18-161-15,-25-7-159 16,-5-9-313-16</inkml:trace>
  <inkml:trace contextRef="#ctx0" brushRef="#br0" timeOffset="1036">1809 672 1707 0,'0'0'297'15,"0"0"-206"-15,0 0 97 16,0 0-8-16,0 0-79 16,0 0-47-16,0 0-33 15,87 110-21-15,-87-71-106 16,-14-7-249-16,-8-8-403 0</inkml:trace>
  <inkml:trace contextRef="#ctx0" brushRef="#br0" timeOffset="1244">1987 0 1901 0,'0'0'494'0,"0"0"-402"15,0 0 23-15,0 0 49 16,0 0-84-16,0 0-80 15,0 0-43-15,30 198-166 16,-70-137-326-16,-1-11-1406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0:56.2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1053 1908 0,'0'0'301'0,"0"0"-203"15,0 0-48-15,0 0 51 16,0 0 43-16,0 0-25 16,51-8-41-16,3 8-18 15,12 0-28-15,10 0-18 16,8-9 17-16,-1-20-31 16,5-7 1-16,-12-7-8 15,-13-3 7-15,-23-3-17 0,-23 1 2 16,-17-2 15-16,-3 4 20 15,-41 1-13-15,-10 8-7 16,-15 11 48-16,-4 18-21 16,-3 8 3-16,-2 17 6 15,9 37 1-15,11 18 19 16,21 19-44-16,20 11 4 16,17 1 19-16,3-2-35 15,38-13 0-15,20-10 1 16,15-18 8-16,15-14-18 15,19-15-39-15,14-13-121 16,65-18-125-16,-25 0-228 16,-29-25-317-16</inkml:trace>
  <inkml:trace contextRef="#ctx0" brushRef="#br0" timeOffset="253">1111 410 1942 0,'0'0'391'0,"0"0"-233"15,0 0-84-15,0 0 146 16,0 0-22-16,0 0-83 16,132 224-70-16,-59-152 13 15,10 3-34-15,1-3-13 16,4-4-8-16,-5-5-3 15,2-7-68-15,-6-7-161 0,9-6-151 16,-19-14-224-16,-25-10-1257 16</inkml:trace>
  <inkml:trace contextRef="#ctx0" brushRef="#br0" timeOffset="792">1891 567 1661 0,'0'0'372'0,"0"0"-131"15,0 0 11-15,0 0-8 16,0 0-127-16,0 0-61 15,-174 191 0-15,114-106-32 16,3 7-23-16,-2-10 10 16,11-5-11-16,9-16-31 15,21-15-96-15,18-16-115 16,7-18-129-16,21-12-225 0</inkml:trace>
  <inkml:trace contextRef="#ctx0" brushRef="#br0" timeOffset="1068">2417 0 2006 0,'0'0'380'0,"0"0"-248"15,0 0-47-15,-19 196 152 0,12-80-68 16,4 8-75-16,3 11-16 16,0-4-55-16,0-3 4 15,20-14 9-15,11-15-30 16,4-17-12-16,2-17-66 16,18-15-148-16,-15-21-276 15,-8-15-342-15</inkml:trace>
  <inkml:trace contextRef="#ctx0" brushRef="#br0" timeOffset="1472">2190 653 1215 0,'0'0'823'0,"0"0"-672"0,0 0-96 16,0 0 58-16,0 0 74 15,0 0-76-15,0 0-60 16,249 26 23-16,-192-10-29 16,-1 14 3-16,-9 10-5 15,-11 12-28-15,-7 8-1 16,-7 3-4-16,-11 1-10 16,-7 2 12-16,-1-11-12 15,-3-12-1-15,0-14-14 16,0-12-11-16,0-17 19 15,0 0 7-15,0-17 6 16,0-25 0-16,-3-19-5 16,-1-16-1-16,4 0 15 0,0-10-5 15,0 12 20-15,7 10-7 16,22 10-2-16,1 22 2 16,9 8-17-16,9 19-12 15,2 6 6-15,13 0-89 16,35 26-149-16,-10 7-253 15,-15-3-129-15</inkml:trace>
  <inkml:trace contextRef="#ctx0" brushRef="#br0" timeOffset="2713">3174 987 1483 0,'0'0'240'15,"0"0"-187"-15,0 0 0 16,0 0 77-16,0 0-13 16,0 0-1-16,237 17-40 15,-174-37-30-15,-6-3 44 16,-9-3-44-16,-11-7-33 15,-19 1 35-15,-14-1 13 16,-4-4 21-16,0 2-9 0,-29 0 7 16,-12 7-12-16,-6 12-39 15,-4 16 0-15,1 0-4 16,-3 9-17-16,14 33-4 16,6 9-4-16,19 11 0 15,11 4 3-15,3 2-3 16,0 1-11-16,28-6 10 15,8-8-46-15,11-9-5 16,6-15-12-16,-3-17-6 16,1-14 50-16,-4 0-35 15,-3-19 6-15,-5-20 48 16,2-13-2-16,-4-6 3 16,-1-2 15-16,1 1 4 15,-5 5 35-15,-7 19-22 16,-3 11-12-16,-6 24 2 0,-1 0-16 15,-2 20 6-15,-6 26 7 16,5 13-7-16,-5-1-1 16,-4 2-11-16,6-7-6 15,-3-10-33-15,-2-13-15 16,-1-18 7-16,-3-7-1 16,0-5 48-16,0-10 4 15,5-31-4-15,5-11-1 16,9-11 0-16,6-5-12 15,11 3 1-15,1 5-7 16,0 17 11-16,-1 20 2 16,-4 21-3-16,-2 2-4 15,-8 19 13-15,-5 27 15 0,-2 9 13 16,-3 4-16 0,-5-2 21-16,-4-6-1 0,1-7-31 15,-1-16 10-15,-3-13-10 16,0-13 0-16,0-2 54 15,0-2-23-15,0-27-25 16,0-12 12-16,0-7-13 16,0-6-7-16,0-1 1 15,15-1-6-15,11 6-3 16,6 11-8-16,5 6-16 16,0 14 32-16,-1 15 0 15,1 4-11-15,-8 0 6 0,-4 33 6 16,1 7 52-16,-8 9-18 15,-4 3 1-15,4 7 20 16,-3-2 5-16,-1-1-33 16,1-3-26-16,0-8 0 15,4-3 4-15,-2-2-5 16,8-13-21-16,1-6-48 16,4-7 3-16,2-14 10 15,12 0 23-15,7-14-2 16,5-28-45-16,1-7 3 15,-3-14 17-15,-1-2 24 16,-11-4-1-16,-5 0 37 16,-11 1 20-16,-11 8 76 0,-12 4 34 15,-3 14 1 1,0 7-12-16,-18 7 26 0,-11 12-50 16,-12 16-26-16,1 0-26 15,1 13-17-15,-2 22 33 16,9 16-45-16,10 8-8 15,7 3 13-15,12 0-13 16,3 0 6-16,0-3-1 16,13-9-10-16,18-7-1 15,4-7 0-15,9-7 0 16,3-10-1-16,13-9-32 16,-3-3-13-16,9-7 3 15,0 0-170-15,10-9-99 16,-13-10-278-16,-19-2-206 0</inkml:trace>
  <inkml:trace contextRef="#ctx0" brushRef="#br0" timeOffset="4252">6562 826 1884 0,'0'0'490'15,"0"0"-387"-15,0 0 117 16,0 0 14-16,0 0-101 16,0 0-59-16,0 0-31 15,146-3 14-15,-74 1-56 16,9-2-1-16,-1 1 22 15,-4-2-22-15,2 5-64 16,-5 0-83-16,-19 0-341 0,-22 0-148 16</inkml:trace>
  <inkml:trace contextRef="#ctx0" brushRef="#br0" timeOffset="4456">6533 1231 1884 0,'0'0'843'0,"0"0"-691"16,0 0-52-16,0 0 98 16,0 0-84-16,218 0-74 0,-69-14-40 15,-13 5-250 1,-20-2-1006-16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1:19.7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1932 0,'0'0'329'0,"0"0"-329"16,0 0-81-16,0 0-106 16,0 0-1123-16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7.3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 1428 0,'0'0'785'0,"0"0"-593"15,0 0-105-15,0 0 116 16,0 0-28-16,0 0-103 16,259-23-42-16,-161 23-30 15,5 0-42-15,21 0-107 16,-30 0-358-16,-31 7-521 0</inkml:trace>
  <inkml:trace contextRef="#ctx0" brushRef="#br0" timeOffset="182">15 371 1903 0,'0'0'526'16,"0"0"-437"-16,0 0 20 15,0 0 37-15,186 39-55 16,-8-39-91-16,-14 0-133 15,-7-12-377-15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1:19.0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431 827 1405 0,'0'0'273'0,"0"0"-158"16,0 0-46-16,0 0 79 15,0 0 30-15,0 0-85 16,-22-40-32-16,19 35 10 15,-2-2-3-15,2 3 17 16,-4-3-46-16,0-2-16 16,-1 2 27-16,-6-2-31 15,-4-3 12-15,-8 5-23 16,-3-3 4-16,-4 5 40 16,-3 5-45-16,-5 0 22 15,1 0 17-15,4 27-31 16,-1 16 15-16,8 9-11 0,7 9-2 15,11 9 26 1,7 3-42-16,4-2 0 0,0-5 10 16,19-3-11-16,15-11 5 15,5-8-5-15,11-16-28 16,9-8-1-16,4-10-77 16,1-10 9-16,-1-3-10 15,-1-33 13-15,-11-10 43 16,-7-7 23-16,-12-7 25 15,-10 6 3-15,-6 7 18 16,-10 8 76-16,-6 15 4 16,0 12 2-16,0 10 7 15,0 2-51-15,0 2-22 16,0 34-14-16,7 10-8 16,5 6-13-16,10-3 1 0,10-3-15 15,9-13 3-15,6-10-59 16,4-13-29-16,3-10 82 15,-7 0-73-15,-3-30 30 16,-15-11 36-16,-10-2 25 16,-8 0 7-16,-7 7 31 15,-4 6 53-15,0 17 22 16,0 13-14-16,0 0-47 16,0 6-21-16,0 31-30 15,0 5 17-15,6 4-18 16,13-2-11-16,3-6 2 15,7-2-44-15,5-7-97 16,27-2-88-16,-6-6-96 0,-12-11-468 16</inkml:trace>
  <inkml:trace contextRef="#ctx0" brushRef="#br0" timeOffset="281">1656 1001 1854 0,'0'0'545'15,"0"0"-363"-15,0 0-18 16,0 0 60-16,0 0-71 0,-186 0-62 16,150 27-25-1,3 12-52-15,7 8 11 0,16 7-6 16,10 6-19-16,0-1 10 15,3-8-10-15,30-7-46 16,7-13-5-16,11-10-70 16,0-11-89-16,11-10-125 15,-11 0-290-15,-19-13-1223 0</inkml:trace>
  <inkml:trace contextRef="#ctx0" brushRef="#br0" timeOffset="518">898 491 136 0,'0'0'2006'16,"0"0"-1762"-16,0 0-188 15,0 0-11-15,0 0 74 16,0 0 4-16,0 0-81 15,139 51-20-15,-110-23 22 16,-11 9-31-16,-14 16-13 16,-4 42-176-16,-16-10-303 15,-12-3-185-15</inkml:trace>
  <inkml:trace contextRef="#ctx0" brushRef="#br0" timeOffset="1276">2728 899 1573 0,'0'0'655'0,"0"0"-499"16,0 0-67-16,0 0 112 16,0 0 22-16,0 0-80 0,-88-175-48 15,56 171-62 1,-8 4 15-16,-1 0-4 0,-6 22-38 15,8 23 15-15,2 11-21 16,11 3 0-16,14 4-2 16,12 0 2-16,0-8-19 15,26-3-23-15,14-5-27 16,8-15 3-16,-1-9-82 16,0-13-28-16,1-10-15 15,-4-2-44-15,0-35 37 16,-4-13 50-16,-8-15 66 15,-6-17 60-15,-8-16 4 16,-8-20 18-16,-10-14 27 16,0-12 58-16,0-1 47 15,0 10-1-15,-3 24 30 0,0 29 39 16,-1 36-20-16,4 33-49 16,0 13-79-16,0 37-51 15,7 40 119-15,12 29-51 16,-1 19-43-16,-2 3 7 15,-3-3-32-15,2-5 17 16,-1-11-18-16,-2-10-10 16,-2-15-22-16,2 10-146 15,-6-22-305-15,-2-24-228 0</inkml:trace>
  <inkml:trace contextRef="#ctx0" brushRef="#br0" timeOffset="1465">2549 419 2125 0,'0'0'291'0,"0"0"-229"16,0 0-26-16,0 0 43 15,249 0-79-15,-114 0-9 16,-23 17-324-16,-13 3-722 0</inkml:trace>
  <inkml:trace contextRef="#ctx0" brushRef="#br0" timeOffset="2613">3757 752 2045 0,'0'0'464'0,"0"0"-338"16,0 0-20-16,0 0 85 16,-220-79-2-16,166 79-108 15,3 0-32-15,3 3-20 16,15 31-22-16,7 8 20 15,16 10-27-15,10 8 0 0,0-2-13 16,25 4 10-16,26-9-29 16,15-7-31-16,7-15-46 15,8-10-17-15,-5-21-69 16,-6 0-14-16,-13-16 44 16,-16-24 64-16,-16-6 76 15,-25-9 25-15,0-7 75 16,-25-1 57-16,-26 2-35 15,-8 3-2-15,-2 10 23 16,5 14-24-16,12 13-12 16,15 12-22-16,19 9-42 15,10 0-18-15,0 9-25 16,47 20 1-16,23 3-23 0,13 3-80 16,15 0-19-1,5-10 15-15,-2-6 17 0,3-5 8 16,-15-11 25-16,-1-3 56 15,-18 0 25-15,-11 0 12 16,-27-3 65-16,-14-3 34 16,-18 3 74-16,0-2 32 15,-3 3-99-15,-31 2-14 16,-10 0-25-16,-3 0-19 16,-7 19-17-16,6 15-37 15,4 8 9-15,12 5-10 16,10 4-5-16,14 6 0 0,8-1-11 15,0-3-32 1,19-8-14-16,18-6-24 0,10-10-16 16,0-12 28-16,4-17-40 15,-3 0 12-15,-5-17 52 16,-2-24 3-16,-12-17 41 16,-11-5-3-16,-4-1 4 15,-11-2 75-15,-3 11-7 16,0 14 25-16,0 17-4 15,0 19 7-15,0 5-29 16,0 24-67-16,0 22 9 16,0 9 20-16,12 3-29 15,17 0 0-15,8-9-13 16,2-11-19-16,5-11 31 16,0-13-38-16,-3-14-6 0,-9 0 39 15,-2-34-16-15,-4-8 21 16,-4-10-5-16,3-1 6 15,-15 7 2-15,2 13 4 16,-5 14-6-16,-7 19 25 16,3 0-25-16,-3 23 1 15,0 23 11-15,0 10-10 16,0-1 1-16,0-2-3 16,0-11-11-16,-3-10 4 15,-4-12-28-15,-2-13 35 16,3-7 0-16,2 0 20 15,4-29 7-15,0-17-27 16,14-10 15-16,26-5-4 0,15-2 1 16,10 10 16-1,8 15-3-15,5 19 29 0,-9 19 11 16,-8 20-20-16,-2 39 22 16,-8 18-4-16,-7 4-8 15,-8-1 11-15,-3-15-57 16,0-24-9-16,11-30-6 15,82-70-102-15,-9-33-169 16,15-33-1251-16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2:08.9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445 236 1265 0,'0'0'314'16,"0"0"-172"-16,0 0-17 16,0 0 74-16,0 0 11 15,0 0-60-15,-26-16-79 16,23 16 24-16,3 0-23 16,0 0 8-16,-4 0 1 15,4 0-26-15,0 0 18 16,0 0-11-16,0 0-20 15,0 4 8-15,0 12-23 16,0 7 21-16,0 10-3 16,0 6-19-16,0 11 2 15,0-1-12-15,0 6-15 0,-3-2 19 16,0-5-20 0,-2-8-1-16,-2-5 0 0,3-7-4 15,1-8-4-15,3-10 2 16,-3 0-38-16,-2-8 13 15,5 3-106-15,0-5-108 16,0 0-250-16,0 0-202 0</inkml:trace>
  <inkml:trace contextRef="#ctx0" brushRef="#br0" timeOffset="302">0 155 1595 0,'0'0'296'0,"0"0"-181"16,0 0 61-16,0 0 46 15,0 0-102-15,0 0-63 16,0 0 44-16,88-3 36 16,-16 3-53-16,16-7-32 15,17-9-17-15,15-6-35 16,56-19-36-16,-30 10-509 16,-26-4-1701-16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2:12.3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171 103 1224 0,'0'0'313'0,"0"0"-178"16,0 0-18-16,0 0 12 15,0 0 44-15,0 0-48 16,-28 184 4-16,24-125-14 16,-1 4-34-16,2-5 8 15,3 0-24-15,0-11-9 16,0-3-16-16,0-15-12 0,0-6 13 16,0-10-26-1,0-4-6-15,0-4 20 0,0-5-21 16,0 0 7-16,0 0 13 15,0 0-4-15,0-14 18 16,-4-16-32-16,1-8-9 16,3-15 8-16,0-10-9 15,0-5-6-15,0-11 5 16,0 0 2-16,0 10-4 16,0 7 3-16,0 16 0 15,3 16-8-15,9 8 8 16,2 8 0-16,1 5-1 15,4 4 2-15,3 3-13 16,3 2 12-16,0 0 0 16,4 0 3-16,0 0-3 0,0 0 0 15,1-3 0 1,-1 3-7-16,3-4-17 0,2 2-139 16,1-1-119-16,-1 3-183 15,-17 0-142-15</inkml:trace>
  <inkml:trace contextRef="#ctx0" brushRef="#br0" timeOffset="207">0 382 925 0,'0'0'797'0,"0"0"-636"16,0 0-52-16,0 0 37 16,0 0-29-16,197 17-117 15,-118-10-506-15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2:17.2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7 361 1300 0,'0'0'276'15,"0"0"-129"-15,0 0 5 16,0 0 66-16,0 0-48 16,0 0-92-16,-7-56 5 15,7 53 15-15,0 1-17 16,0 2-5-16,0 0-8 15,0 0-16-15,0 2 13 16,0 28-33-16,0 20 34 0,7 15-22 16,-1 17-25-16,3 9 5 15,-9 8-23-15,3-4 7 16,-3-7 9-16,0-9-17 16,0-13 0-16,0-16-2 15,0-14 4-15,0-17 9 16,0-10-11-16,0-6 0 15,0-3 23-15,0 0-14 16,4-9 9-16,2-27 2 16,1-20-19-16,2-9 19 15,1-14-19-15,-2-13 0 16,-1-6 11-16,-4-8-12 0,1-5-5 16,-4 3 4-1,0 4 2-15,0 11 5 0,0 18-6 16,0 19-5-16,8 17 5 15,2 16 0-15,5 13-21 16,2 8 20-16,5 2 1 16,4 0 9-16,4 0-9 15,2 0 0-15,6 4 15 16,-3 6-15-16,2-3 1 16,2 0-2-16,5-7 9 15,-3 3-2-15,-4-3-6 16,-2 0-42-16,-1 0-84 15,-5 4-213-15,-7-1-285 16,-15 0-458-16</inkml:trace>
  <inkml:trace contextRef="#ctx0" brushRef="#br0" timeOffset="214">101 650 1733 0,'0'0'479'0,"0"0"-434"16,0 0 3-16,0 0 116 16,0 0-70-16,0 0-94 15,237 0-100-15,-161 0-398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3:29.2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79 340 1106 0,'0'0'307'0,"0"0"-89"0,0 0-97 15,0 0 46-15,0 0 35 16,0 0-37-16,-50-35-9 15,50 31-73-15,0 4-14 16,0 0 50-16,0-3-58 16,0 3-4-16,0 0-2 15,0 0-42-15,10 0 37 16,15 0-44-16,19 0-5 16,10 0 27-16,12 0-17 15,7 0 2-15,8 0 10 16,2 0-23-16,2 0 20 15,-6-3-20-15,-1-7 0 0,-2 1-5 16,-3-1 7-16,-4 0-4 16,0-4 4-16,-3 5-2 15,-8 2 4-15,-7 0-3 16,-11 1-1-16,-11 3 0 16,-10-2 1-16,-13 5-2 15,-1 0 1-15,-5 0 0 16,0 0 41-16,0 0-40 15,0 0 7-15,0 0 12 16,0 0-20-16,0-2 52 16,0-1-44-16,0-3-1 15,-11-4 28-15,-8-4-35 16,-3 2 0-16,-7-6 0 0,0 6 9 16,-3-4 6-16,-1-1-15 15,-3 1 0-15,2 2 13 16,5 0-12-16,4 3 4 15,0-2 7-15,3 2-10 16,3 4 23-16,4 0-25 16,8 5 0-16,4 2 33 15,3 0-33-15,0 0 0 16,0 0 0-16,0 0 1 16,0 0-22-16,0 0 21 15,3 0 0-15,19 0-13 16,7 6 14-16,8 9-1 0,4-4 0 15,6 6 1 1,4-4 14-16,-4 4-15 0,4-1-5 16,-7-2-2-16,-4-2 7 15,-7 0-1-15,-11-1-1 16,-7-4 2-16,-15 0 14 16,0 2-14-16,-9 8 0 15,-35 9 11-15,-13 6-10 16,-9 11-1-16,-4 9-39 15,-9 28-138-15,20-12-381 16,15-15-1017-16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4:18.6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281 0 1640 0,'0'0'287'0,"0"0"-129"16,0 0 23-16,0 0 37 15,0 0-4-15,0 0-63 16,0 0-63-16,0 0 13 16,0 0-27-16,0 0-23 15,0 0 29-15,0 0-62 16,0 0-3-16,19 27-5 16,18 16-10-16,14 18 65 15,10 27-39-15,8 15-26 0,-3 6 74 16,0 6-29-16,0-11-14 15,-5-5 4-15,1-17-35 16,-3-10 52-16,-4-12-52 16,-11-15 6-16,-9-8 12 15,-10-15-18-15,-9-5 0 16,-10-8 0-16,-6-6 12 16,4-3 9-16,-4 4-21 15,0-4 0-15,0 0 8 16,0 0-8-16,0 0-38 15,0 0-31-15,0 0-63 16,0-4 16-16,8-38-247 16,-1-4-308-16,-4 1-214 0</inkml:trace>
  <inkml:trace contextRef="#ctx0" brushRef="#br0" timeOffset="444">1252 161 1425 0,'0'0'262'15,"0"0"-132"-15,0 0 25 0,0 0 117 16,0 0-24-16,0 0-86 15,0 0-9-15,-15-9-57 16,-7 12-33-16,-14 26-17 16,-16 14-20-16,-9 20 21 15,-12 11 1-15,-11 15-10 16,-8 6 34-16,-9 7-41 16,-6-8-7-16,-1 0 3 15,1-9-15-15,13-10 18 16,14-9-26-16,14-11 2 15,10-12 6-15,21-11-12 16,6-8 0-16,14-8 0 16,5-5 12-16,1-8-10 0,9-1-2 15,0-2-33 1,0 0 33-16,0 0-82 0,0 0-30 16,22 0-86-16,44-35-147 15,-3 0-271-15,-2-9-1288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4:05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8406 1648 2643 0,'0'0'496'0,"0"0"-430"15,0 0-19-15,0 0 74 16,271-19-22-16,-166 6-99 16,15 3-14-16,-4-1-37 15,13 11-110-15,-31 0-320 16,-35 0-417-16</inkml:trace>
  <inkml:trace contextRef="#ctx0" brushRef="#br0" timeOffset="186">8535 2010 2515 0,'0'0'545'0,"0"0"-365"15,0 0-24-15,184 16-24 16,-99-13-45-16,16 3-87 16,46 2-113-16,-27-3-536 15,-15 0-1980-15</inkml:trace>
  <inkml:trace contextRef="#ctx0" brushRef="#br0" timeOffset="-2825">1403 1462 1994 0,'0'0'397'0,"0"0"-267"15,0 0-23-15,0 0 72 16,0 0 17-16,0 0-93 16,0 0-53-16,-22-10 20 15,22 10-41-15,0 0-14 16,0 0 49-16,0 0-58 15,10 0 28-15,20 0-10 16,9 0-3-16,5 0 27 16,3-4-48-16,9 2 0 15,2-2 12-15,1-4-12 16,-2 5-5-16,-2 3 4 16,-3 0 2-16,-13 0 9 15,-9 0-10-15,-8 0-21 0,-11 15 15 16,-11-3 3-16,0 5 3 15,0 5 24-15,0 5-13 16,-19 2 43-16,-3 6-54 16,-3 6 0-16,-4-3 9 15,-3 6-8-15,-2 2 7 16,-7 4-7-16,-1-1 0 16,-5 0 2-16,3-2 5 15,0-3-10-15,3-2 2 16,6-5 0-16,4-4 0 15,6-4 0-15,-1-2 0 16,4-1 0-16,4-6 9 0,1 0-15 16,2-4 6-1,4-2 0-15,0-3 3 0,7-3-3 16,-2-1 0-16,0-4-6 16,6-3 6-16,0 0-1 15,0 0-5-15,0 0 6 16,0 0-13-16,0 0 13 15,12 0 0-15,10 0 1 16,7 0 10-16,8 0-11 16,7 0 0-16,4 0 1 15,-1 0 29-15,4-8-30 16,-4 6 0-16,-3-6 11 16,-12 6-4-16,-10 0-7 15,-3-3 0-15,-13 5 1 16,-2-2-14-16,-1 2-8 0,-3-3-66 15,0-2 1-15,0-1-135 16,-3-10-284-16,-19-1-230 16,0 1-1114-16</inkml:trace>
  <inkml:trace contextRef="#ctx0" brushRef="#br0" timeOffset="-2500">1305 2003 575 0,'0'0'1333'0,"0"0"-995"0,0 0-160 15,0 0 106-15,0 0-47 16,0 0-57-16,0 0-65 15,-26-29-55-15,26 29-6 16,7 0-38-16,25 0 14 16,20 0 36-16,9-3-54 15,9-2 18-15,2 3-15 16,-2-6-9-16,-11 4-4 16,-8-4-2-16,-16 8-68 15,-8 0-84-15,-17 0-333 0,-6 8-321 16</inkml:trace>
  <inkml:trace contextRef="#ctx0" brushRef="#br0" timeOffset="-2233">2526 1898 2192 0,'0'0'375'0,"0"0"-296"16,0 0 33-16,0 0 81 0,0 0-65 16,0 0-42-16,214 0-62 15,-163 0-24-15,5 0-51 16,1 0-247-16,-13 0-320 15,-11 0-1472-15</inkml:trace>
  <inkml:trace contextRef="#ctx0" brushRef="#br0" timeOffset="-1737">3911 1485 1758 0,'0'0'347'0,"0"0"-163"16,0 0-110-16,0 0 96 15,0 0 71-15,0 0-89 16,0 0-83-16,-196-96-57 15,162 96 43-15,8 0-8 16,1 21-41-16,6 11 3 16,6 9-9-16,1 3 0 15,12 8-2-15,0-2-1 16,0 0-18-16,25-4 2 0,9-4-36 16,5-2 37-1,9-2-26-15,4-1 44 0,5-2-4 16,6 0 4-16,-9-4 0 15,-10-1-1-15,-18-5 2 16,-15 3 34-16,-11 2-34 16,-11-1 35-16,-37 0 46 15,-9 2-67-15,-13-3 32 16,1-5-19-16,0-9-28 16,6-4 28-16,6-10-28 15,13 0-22-15,6 0 7 16,13 0-108-16,10-14-174 0,8 0-466 15</inkml:trace>
  <inkml:trace contextRef="#ctx0" brushRef="#br0" timeOffset="-1331">4680 1623 1721 0,'0'0'357'0,"0"0"-165"16,0 0-105-16,0 0 179 0,0 0 7 15,0 0-115-15,0 0-96 16,-138-116-35-16,97 116 15 15,2 0 24-15,-5 11-56 16,0 21 1-16,4 18 10 16,7 8-14-16,8 14 27 15,7 0-28-15,6 5 5 16,12-4 19-16,0-9-30 16,5-8 0-16,27-8-1 15,8-7-41-15,8-12 2 16,9-9-98-16,9-14-22 15,0-6-85-15,4 0-279 16,6-43 127-16,-17 2 11 0,-12-6-1034 16</inkml:trace>
  <inkml:trace contextRef="#ctx0" brushRef="#br0" timeOffset="-685">4983 1786 1270 0,'0'0'356'0,"0"0"-208"15,0 0 15-15,0 0 109 16,0 0 15-16,0 0-98 15,0 0-119-15,29-29 38 16,-29 65 16-16,-4 7-47 16,-2 0 12-16,6 2-62 15,0 2-17-15,0-5 37 16,25-2-47-16,11-11 0 0,14-8-9 16,6-13-13-1,-5-8 21-15,-4 0-51 0,-10-15-27 16,-11-15 70-16,-16-7 4 15,-10-2 5-15,0 1 14 16,-10-6-7-16,-24 8 46 16,-5 0-35-16,-5 7-18 15,3 5 38-15,9 11-37 16,5 6-2-16,14 5-4 16,9 2 5-16,4 0 0 15,0 0-10-15,11 0-50 16,22 6-10-16,3-3-14 15,8-3 0-15,3 0-9 16,1 0-23-16,-1 0 83 16,-3-3-14-16,-4-3 23 0,-1 6 24 15,-1 0 0-15,-6 0 0 16,-2 22 0-16,-4 12 3 16,-4 8 100-16,-6 4-72 15,0 5 23-15,-10-4 3 16,-6-2-30-16,0-8 6 15,0-11 13-15,0-3-13 16,-16-13 30-16,0-6-10 16,-2-4 12-16,-1 0-16 15,2-4-25-15,-1-23 24 16,6-8-39-16,5-12-1 16,7-5 7-16,0-10-15 15,0 0 0-15,10-7 13 0,17 4-12 16,-1 5 4-16,6 8-5 15,0 10 0-15,5 15-9 16,0 13-51-16,-1 14-132 16,14 4-183-16,-6 27-348 15,-3-3-1129-15</inkml:trace>
  <inkml:trace contextRef="#ctx0" brushRef="#br0" timeOffset="-235">6160 1862 1341 0,'0'0'956'16,"0"0"-771"-16,0 0-133 15,0 0 58-15,0 0 105 16,0 0-115-16,0 0-77 15,136 49 16-15,-74-45-39 16,2-4-1-16,11 0-19 16,-8 0 16-16,-4-10-19 15,-12-20 1-15,-11-3-10 16,-18-11 32-16,-15-10 6 16,-7-8-6-16,0-7 22 0,-29 0 20 15,-18 8 37 1,-4 7-38-16,-5 17 10 0,2 25 24 15,4 12-20-15,6 19 11 16,11 47-14-16,11 16-1 16,11 17 33-16,11 2-58 15,0-6 10-15,11-13-3 16,22-12-24-16,11-16 8 16,6-13-17-16,16-13-2 15,14-11-50-15,11-14-46 16,56-3-89-16,-27-5-350 15,-11-16-383-15</inkml:trace>
  <inkml:trace contextRef="#ctx0" brushRef="#br0" timeOffset="26263">1271 3466 1691 0,'0'0'269'15,"0"0"-165"-15,0 0-87 16,0 0 78-16,0 0 98 16,0 0-78-16,-208 86-37 15,169-50-40-15,2 8 27 0,11 10 46 16,4 12-55-16,12 10-18 15,7 6-4-15,3-1-16 16,0-4 18-16,10-9-36 16,27-12 0-16,5-14 11 15,18-19-11-15,5-20-30 16,8-3-9-16,3-32-23 16,-3-28 30-16,-4-15-2 15,-6-7 13-15,-16 1 21 16,-11 8 1-16,-9 18 42 15,-17 18 38-15,-3 21-3 16,-7 16 41-16,0 0-23 16,0 29-51-16,8 24-10 15,2 12-34-15,9 11 5 0,6 0-4 16,13-9 8-16,4-9-5 16,2-20-5-16,3-15-15 15,-3-19-14-15,0-4-8 16,0-16 13-16,-8-31-8 15,-3-8-10-15,-4-4 41 16,-7 3-13-16,-12 12 14 16,-1 15 1-16,-6 16 11 15,-3 13 33-15,0 0-18 16,4 31-26-16,-1 8 7 16,9 10-8-16,1 4-9 15,9-5-21-15,9-12-83 16,19-16-219-16,-2-16-346 0,-9-4-715 15</inkml:trace>
  <inkml:trace contextRef="#ctx0" brushRef="#br0" timeOffset="26632">2715 3765 1716 0,'0'0'578'16,"0"0"-368"-16,0 0-74 15,0 0 112-15,0 0-59 16,0 0-64-16,-205 172-61 16,180-114-28-16,12 1 0 15,13-3-36-15,0-2-10 0,25-16 10 16,22-9-58 0,11-22-46-16,8-7-50 0,3-16-43 15,-6-33 79-15,-9-11-24 16,-14 1 85-16,-14 7 57 15,-13 9 38-15,-4 16 60 16,-9 14 51-16,0 13 16 16,0 0-40-16,3 28-95 15,0 14-6-15,4 10 3 16,5 8-21-16,-2-5-12 16,2-3 0-16,-2-8-75 15,-6-19-125-15,-4-21-97 16,-7-4-277-16,-19 0-822 0</inkml:trace>
  <inkml:trace contextRef="#ctx0" brushRef="#br0" timeOffset="26860">2022 3129 1748 0,'0'0'256'16,"0"0"-139"-16,0 0 57 16,0 0 64-16,0 0 28 15,0 0-116-15,0 0-80 16,110-10-34-16,-126 59-36 0,-12 47-108 16,6-15-405-1,5-11-841-15</inkml:trace>
  <inkml:trace contextRef="#ctx0" brushRef="#br0" timeOffset="30357">2204 6928 324 0,'0'0'1917'0,"0"0"-1840"0,0 0-77 16,0 0-282-16,0 0-246 0</inkml:trace>
  <inkml:trace contextRef="#ctx0" brushRef="#br0" timeOffset="30916">3390 5993 546 0,'0'0'1695'15,"0"0"-1430"-15,0 0-201 16,0 0 37-16,0 0 127 16,0 0-94-16,0 0-97 15,149-138-37-15,-93 138 53 16,-6 0-16-16,-2 22 5 15,-13 19-16-15,-4 11-26 0,-18 6 26 16,-10 10-26 0,-3-4-19-16,0 2 7 0,-10-7-24 15,-5-12-9-15,5-15-23 16,2-9-24-16,4-15-29 16,4-8-18-16,0-3-110 15,22-45-29-15,22-14 33 16,15-14 27-16,11-12 31 15,-1 3 4-15,-1 6 183 16,-13 20 90-16,-19 12 181 16,-14 25 62-16,-14 15 142 15,-8 7-136-15,0 4-91 16,-18 28-116-16,-19 15-17 16,4 12-33-16,0 8-14 15,16 1 1-15,8-5-29 0,9-12-1 16,9-6-38-16,38-8-1 15,19-14-21-15,71-23-110 16,-12-30-180-16,-5-15-781 0</inkml:trace>
  <inkml:trace contextRef="#ctx0" brushRef="#br0" timeOffset="29393">998 5492 637 0,'0'0'1096'0,"0"0"-886"16,0 0-133-16,0 0 91 16,0 0 135-16,-8 166-117 0,20-71-79 15,-9 12-32 1,-3 0-35-16,0-9-4 0,0-9 12 16,4-17-47-1,7-16-1-15,0-19-47 0,7-20-153 16,11-17-142-16,-7-21-243 15,-4-16-1153-15</inkml:trace>
  <inkml:trace contextRef="#ctx0" brushRef="#br0" timeOffset="29829">724 5882 1425 0,'0'0'642'0,"0"0"-505"16,0 0-123-16,0 0 52 15,0 0 95-15,0 0-33 16,0 0-64-16,208 39-40 16,-142-33 22-16,7 4 39 15,-4-1-40-15,4 9 10 16,-7 2-45-16,-8 10 1 15,-8 5 17-15,-12 7 4 16,-6 8-8-16,-7 3-14 16,-6-5-10-16,-7-5 6 15,-2-9-6-15,-7-17 0 0,0-5-1 16,-3-9 2-16,0-3 6 16,0 0 1-16,0-19-8 15,-3-21 0-15,-10-10-5 16,1-2 5-16,8-3-7 15,4 2 14-15,0 9-14 16,7 10 5-16,24 7-1 16,4 11-6-16,9 6-58 15,29 10-142-15,-11 0-248 16,-4 0-292-16</inkml:trace>
  <inkml:trace contextRef="#ctx0" brushRef="#br0" timeOffset="30032">2059 5984 1790 0,'0'0'393'0,"0"0"-266"16,0 0-60-16,0 0 136 15,0 203-37-15,0-148-105 16,0-5-61-16,10-10-79 15,5-17-153-15,0-14-322 16,-4-9-1273-16</inkml:trace>
  <inkml:trace contextRef="#ctx0" brushRef="#br0" timeOffset="30188">2069 5593 2163 0,'0'0'386'16,"0"0"-330"-16,0 0-56 16,0 0-37-16,0 0-189 15,0 0-712-15</inkml:trace>
  <inkml:trace contextRef="#ctx0" brushRef="#br0" timeOffset="27252">4362 3853 2282 0,'0'0'158'0,"0"0"-158"0,0 0 0 16,0 0 147-16,139-167-51 16,-98 99-77-16,3-5-19 15,-9-6 0-15,-8 4 2 16,-10 9 28-16,-8 11 12 15,-9 15 38-15,0 20 49 16,0 20 1-16,0 0-24 16,0 51-70-16,0 26-35 15,-6 32 46-15,3 15-28 16,3 16-18-16,0-10 36 0,0-5-25 16,3-18-12-16,19-16-28 15,9-24-128-15,-9-21-362 16,-9-23-809-16</inkml:trace>
  <inkml:trace contextRef="#ctx0" brushRef="#br0" timeOffset="27989">5825 3720 2410 0,'0'0'389'16,"0"0"-317"-16,0 0-38 15,0 0 220-15,0 0-143 16,-214-58-73-16,166 82-19 15,4 25-18-15,10 11 45 16,12 12-46-16,16-2 0 16,6-2 20-16,3-9-20 15,34-13-24-15,7-17-35 16,4-19-34-16,-1-10-29 16,0-6-18-16,-3-31 11 15,-8-12 76-15,-11-3 20 0,-3-3 33 16,-10 5 16-16,-2 15 10 15,-7 11 94-15,6 20-14 16,-2 4-13-16,8 20-15 16,2 33 0-16,8 26-33 15,9 16-4-15,-2 13 4 16,2 6 14-16,2-1-37 16,-3-6 19-16,-7-8 19 15,-13-14-53-15,-13-6 7 16,0-14-2-16,-35-11-11 15,-16-10 26-15,-8-13-25 0,-4-15-2 16,2-11 1-16,2-5-1 16,8-12-12-16,11-28-16 15,11-15-29-15,22-17 15 16,7-17-59-16,10-19-6 16,41-10-30-16,15-7-86 15,7 6 64-15,1 17 39 16,-9 18 67-16,-10 25 53 15,-11 27 31-15,-15 21 72 16,-10 11 90-16,-6 11-36 16,-1 31-40-16,-5 7-47 15,-4 7-16-15,1-5-17 16,4-4-37-16,-5-7-14 0,4-17-69 16,0-23-176-1,1-3-283-15,-4-27-311 0</inkml:trace>
  <inkml:trace contextRef="#ctx0" brushRef="#br0" timeOffset="28134">6164 3532 1905 0,'0'0'376'0,"0"0"-300"15,0 0-76-15,0 0-9 16,0 0-118-16,0 0-548 0</inkml:trace>
  <inkml:trace contextRef="#ctx0" brushRef="#br0" timeOffset="28505">6715 3793 1692 0,'0'0'562'0,"0"0"-410"0,0 0 55 16,0 0 66-16,0 0-43 15,-193 44-105-15,153 3-62 16,6 8 10-16,17 11-28 16,8 2-33-16,9 2 9 15,5-8-21-15,31-15-9 16,15-18-27-16,11-20-76 16,4-9-16-16,4-16-86 15,-10-33 77-15,-7-10 47 0,-21-4-36 16,-10 1 124-1,-19 10 2-15,-3 13 90 0,0 15 71 16,0 21 46-16,-6 3-46 16,-3 19-79-16,6 28-37 15,3 12 19-15,0 6-17 16,0 0-34-16,22-5 5 16,12-11-18-16,1-16-48 15,6-19-4-15,3-14-147 16,-12-28-346-16,-7-12-220 0</inkml:trace>
  <inkml:trace contextRef="#ctx0" brushRef="#br0" timeOffset="28811">6820 3555 2352 0,'0'0'511'0,"0"0"-492"15,0 0 5-15,0 0-24 16,259-164 79-16,-124 72-79 16,-18 17-134-16,-26 9-579 15</inkml:trace>
  <inkml:trace contextRef="#ctx0" brushRef="#br0" timeOffset="32524">10642 694 1551 0,'0'0'253'0,"0"0"-160"15,0 0-66-15,0 0 125 16,0 0-8-16,0 0-83 15,36-66-24-15,-3 53-22 0,3 4 22 16,5 9-7-16,-1 0-1 16,-1 0 31-16,2 29-10 15,-9 10-11-15,-7 12 8 16,-10 3-29-16,-11 9-1 16,-4-1-12-16,-7 1-4 15,-34-5 3-15,-6-6-4 16,-4-5 0-16,1-11 0 15,2-7 1-15,8-12 13 16,11-8-14-16,7-5 1 16,15-4-10-16,7 0 7 15,0-25-107-15,3-13-14 16,33-6-28-16,8-10-73 0,7-2-16 16,8 0-51-1,2 3 52-15,1 4 110 0,1 2 71 16,-2 3 58-16,-2 6 64 15,-8 1 287-15,-7 6-143 16,-7 6-68-16,-8 2 101 16,-11 9-36-16,-8 4-3 15,-3 5-37-15,-7 5 16 16,0 0 1-16,-3 0-44 16,-23 0-87-16,-9 15-5 15,-6 15-26-15,1 7-11 16,4 1 6-16,6 11-4 15,4 4 21-15,13 6-32 16,4 4 0-16,9-2 18 0,0-1-17 16,0-4-1-16,26-12 6 15,14 0-6-15,11-10 19 16,15-15-8-16,7-9-11 16,8-10 9-16,-1 0-9 15,-8-16-17-15,-9-12-19 16,-16 0-61-16,-15-18-102 15,-13 3-333-15,-12 6-159 0</inkml:trace>
  <inkml:trace contextRef="#ctx0" brushRef="#br0" timeOffset="33200">12486 1005 2012 0,'0'0'335'16,"0"0"-188"-16,0 0 52 15,0 0 65-15,0 0-87 16,0 0-125-16,0 0-23 16,15 0 22-16,39 0-3 15,15 0-14-15,16 0-10 16,3 0-23-16,10 0 35 16,3 0-21-16,-6-3-1 15,-10 0-2-15,-19-3-12 16,-19-1 10-16,-18 2-1 15,-19 5-9-15,-10 0 32 16,0 0-13-16,-7 0 19 16,-22 0-38-16,1 0-59 0,-3 0-76 15,14 0-336-15,5 0-431 16</inkml:trace>
  <inkml:trace contextRef="#ctx0" brushRef="#br0" timeOffset="33972">13661 1917 1965 0,'0'0'271'16,"0"0"-217"-16,0 0 19 15,0 0 154-15,0 0-90 16,0 0-89-16,0 0-26 0,120-105 13 16,-73 50-28-16,1-14 1 15,6-13 3-15,5-11-11 16,2-10-10-16,2-13 2 16,-6-5 5-16,-6-3-3 15,-11-2 6-15,-11 9 0 16,-14 12 8-16,-8 16 13 15,-2 24 22-15,-1 28 27 16,-4 17 21-16,0 20-8 16,0 0-31-16,0 20 1 15,0 29-14-15,0 20-17 16,0 13 8-16,0 7-23 16,0 0-1-16,6-7 8 15,5-10-14-15,7-17-1 16,8-9 0-16,7-19-12 0,3-13-17 15,11-14-13-15,9-8-8 16,5-33 30-16,5-13-11 16,-4-11-2-16,-4-11 7 15,-7 0 22-15,-7-3-7 16,-11 11 9-16,-11 13 3 16,-11 11 63-16,-8 20-18 15,-3 19 41-15,0 5-3 16,0 10-32-16,0 34-15 15,-3 10-13-15,-1 12-1 16,1-1 29-16,3-5-33 16,0-5-10-16,0-9-5 15,13-10-3-15,-1-7-24 0,2-8-77 16,-9-12-81-16,-2-2-409 16,-3-7-517-16</inkml:trace>
  <inkml:trace contextRef="#ctx0" brushRef="#br0" timeOffset="34468">11002 2178 1689 0,'0'0'476'0,"0"0"-381"16,0 0 7-16,0 0 140 15,0 0-2-15,0 0-128 16,0 0-7-16,183-14-3 16,-70 4-24-16,58-3 22 15,81 0-55-15,98-7 12 16,61-3 9-16,15-3-23 0,-13 1 11 16,-53 1-28-16,-23 4-13 15,-34 6 8-15,-26 12-21 16,-33 2 6-16,-48 0-6 15,-49 0 1-15,-49 0-2 16,-32 0-5-16,-9 0 0 16,-13 0 4-16,-15 0-71 15,-29 0 14-15,-7-10-35 16,-87-7-170-16,6 1-406 16,-7 0-705-16</inkml:trace>
  <inkml:trace contextRef="#ctx0" brushRef="#br0" timeOffset="35054">12482 3286 2160 0,'0'0'503'16,"0"0"-463"-16,0 0-33 15,0 0 147-15,0 0 0 16,0 0-61-16,66-186-80 16,-8 162 4-16,8 11 52 0,6 13-17 15,3 4-13-15,4 36 19 16,-6 15-26-16,-10 10 16 15,-13 11-35-15,-18 3-2 16,-16 2 10-16,-16-5-11 16,0-4 5-16,-26-9-7 15,-14-12-7-15,-11-11 24 16,-3-10-24-16,-5-13-1 16,-7-17 10-16,5 0-9 15,-5-10 10-15,3-30-11 16,6-11 0-16,9-19-18 15,4-16-12-15,16-9 10 16,9-6 1-16,16 3-1 0,3 8 19 16,13 19 1-16,35 13 0 15,18 23 9-15,15 22-3 16,13 13 23-16,15 0 11 16,11 24 8-16,5 5 21 15,9-6-36-15,4-7-10 16,4-16 17-16,2 0-31 15,-7-26 5-15,-12-23-14 16,-12-9-78-16,4-45-63 16,-31 17-187-16,-23 7-756 0</inkml:trace>
  <inkml:trace contextRef="#ctx0" brushRef="#br0" timeOffset="70995">415 671 1196 0,'0'0'330'0,"0"0"-222"16,0 0-29-16,0 0 21 15,0 0 51-15,0 0-37 16,10-17-58-16,-10 17-7 16,0 0-18-16,0 0-4 15,0 12-17-15,0 19 23 16,0 11 36-16,0 16-35 15,0 21-10-15,0 12 32 16,0 23-17-16,0 40 29 16,0 42-2-16,0 38-21 15,0 12 37-15,0-13-38 16,0-16-11-16,-3-13 33 16,-16 2-50-16,-6 0 17 0,-1-4-4 15,1-6-7-15,3-11 42 16,0-6-63-16,3-2 5 15,2 0 48-15,6-25-36 16,1-28 11-16,1-26-16 16,2-9-11-16,4 19 37 15,-4 10-26-15,2 10-12 16,-2-4 33-16,1-1-25 16,-3-5 3-16,2 0-1 15,1-3-2-15,-1-10 19 16,-2-7-28-16,3-7 0 15,-1 2 9-15,2-8-3 16,-2 0-5-16,4-6-1 16,-1-6 6-16,-3-8 8 0,2 1-14 15,5-8 0-15,-3-2 1 16,0 0 0-16,3-4 8 16,-4 1-9-16,4-10 0 15,0-4 9-15,0-2-9 16,0-7-1-16,0-6-1 15,0 4 4-15,0-6 1 16,0-4-3-16,0-6 0 16,0-3 3-16,0-2-3 15,0-3-1-15,0-1 0 16,7 3 1-16,5 1 9 16,5 3-8-16,-2-1 8 0,7-2-1 15,0 2-8-15,3-6-2 16,12 2-11-16,2-2 13 15,9-3-3-15,8 0 3 16,4 0 0-16,18 0 6 16,5 0 4-16,20-8-10 15,6 5 10-15,14-3-9 16,9-4 7-16,10 1-8 16,3-8 0-16,6 4 12 15,-2-1-11-15,1 4-1 16,-13 7 0-16,2 2 2 15,-4 1 10-15,-3 0-12 16,-2-5 0-16,2 5 3 0,0-3-2 16,2 1-1-1,5-3 0-15,-1 1 6 0,-2-1-3 16,2-2-3-16,-8 4 0 16,6-3-1-16,-4 2 1 15,3 4 0-15,4 0 0 16,6 0 1-16,1 0 3 15,2 0-4-15,3 10-6 16,-6 0 0-16,4 4 12 16,-2-4-12-16,-1-6 5 15,3 1 1-15,5-5 4 16,-6 0-4-16,6 0 0 16,-5 0 9-16,0 0-9 15,1 0-4-15,-1 0 2 16,2 0 4-16,4 0-4 0,6 0 2 15,0 0-1-15,3 0 1 16,0 0 0-16,-7 0 2 16,-8 0-2-16,0 0 0 15,-2 0 1-15,-2 0 0 16,4 0-1-16,2 0 0 16,-6 0 0-16,1-5-5 15,4-4 5-15,-1-1-4 16,3 1 2-16,9-5-28 15,-4 5 29-15,7-1-22 16,-3 4 13-16,3-4 1 16,0 3 7-16,-3 0 2 15,-6 4-1-15,-4 1-8 0,-2-3 9 16,1 3-7-16,-4-5 7 16,-4 3-18-16,3-2 18 15,-6 3-5-15,3-4-11 16,-7 4 19-16,4-1-9 15,-9 1-2-15,2 3 8 16,0-4-3-16,2 4 3 16,-2 0-29-16,6-2 27 15,-2-1-13-15,-6-2 9 16,2 5-7-16,-9 0 13 16,-3 0-15-16,5 0 15 15,-5 0 0-15,4 0-5 0,3 0 11 16,1 0-6-1,-4 8 0-15,1-2 0 0,-5 4-15 16,0-6-6-16,-3 2-5 16,3-6 17-16,-3 3 9 15,-1-3-7-15,1 0 7 16,0 0 0-16,-1 0-6 16,-2-3 6-16,-3-7 0 15,-1 0 9-15,0 4-9 16,-2-4-1-16,-1 0-5 15,-9 3 6-15,-7 0 17 16,-6 2-11-16,-9 1-6 16,0 1 1-16,-7-1 0 15,-6 4-1-15,-2 0 1 16,-5 0-1-16,-2 0 21 0,0-3-20 16,2 3-2-16,1 0 1 15,6-3 0-15,6-4-1 16,7 4 6-16,6-4-5 15,-3 0 0-15,0 2-9 16,3-2 1-16,-10-3-1 16,-2 3 8-16,-4 1-11 15,-16-1 11-15,-2 0 1 16,-16-2 0-16,-10 2-42 16,-10-2 7-16,-9-4-7 15,-3-4-13-15,0-6 1 16,0-6-13-16,0-7 54 15,0-8 5-15,0-11 13 0,0-11-5 16,4-13 4-16,-4-12-2 16,0-10 9-16,0-8-11 15,0-8 0-15,-11-6-1 16,-7-2 10-16,3 0 0 16,1-2 3-16,2-4 16 15,5-1 55-15,1 1-52 16,-3-4-16-16,6 1 28 15,-1 0-43-15,4-4 0 16,0 7-7-16,0 2 7 16,0 11 4-16,0 8-4 15,0 0 0-15,0 8 14 0,0-1-8 16,0-4 15-16,0-1-20 16,0-3-1-16,0-3 35 15,0-2-35-15,0-3 0 16,-6 8 13-16,-6-1-13 15,2 8 0-15,-2 2-1 16,5 9 1-16,4 9 18 16,-1 5-17-16,4 6-1 15,-5 4 19-15,5 8 13 16,-3-2-13-16,3 1-17 16,0 0 4-16,-4 0 16 15,4 3-22-15,0-1-12 16,0 1 12-16,0 3 0 0,0 4 0 15,0-1-1 1,0 6 2-16,0 3 9 0,0 2-10 16,0 2-1-16,0 3-1 15,0 4 2-15,0 3-6 16,0 6 7-16,0-7-1 16,0 4 0-16,0 5-2 15,0-1 1-15,0 3 1 16,0 1 0-16,0-1 3 15,0 0-3-15,0-2 0 16,0 0-3-16,0-3 3 16,0 2 0-16,0 1-9 15,0-1 9-15,7 0 0 16,-2 2 0-16,-1 7 0 16,-1-1-12-16,0 6 19 0,1-2-7 15,-1 5 0-15,-3-4 2 16,4 0 4-16,1-2-6 15,-2-9-9-15,0-2-8 16,1-3-1-16,-1 0 9 16,6 3 0-16,-6 0 9 15,0 6 2-15,-3 5-2 16,0-1 0-16,4 2-5 16,-4-1 13-16,0-2-16 15,0-1 7-15,0-6 1 16,0 5 19-16,0-5-19 15,0 10 0-15,0-6-3 0,0 3 3 16,0-2-5-16,0 2 4 16,0 0 2-1,0-3-1-15,0-3 0 0,0 6 0 16,-4 0 15-16,1 6-9 16,0 2-5-16,3 3-1 15,-5-2 0-15,5 5 0 16,-4 0 0-16,4 0-3 15,0 0-6-15,-3 0 10 16,-1 0-2-16,-2 0-12 16,-6 0 13-16,-2 0 6 15,-8 0-6-15,4 0 0 16,-4 0 6-16,3 0-6 0,1 0 7 16,1 0-6-1,-5 0 0-15,3-2 5 0,4-3-6 16,1 3-1-16,-4 2-1 15,2 0 2-15,-2 0-1 16,-4 0 1-16,-4 0 0 16,1 0-5-16,-4 0 6 15,-3 0-1-15,-2 0 0 16,2 0 0-16,-8 0-12 16,4 0 12-16,-4 0 0 15,-1 0-12-15,-3 0-12 16,5 0 23-16,-5 0 0 15,0-4-32-15,0-3 32 16,4 1-15-16,-4-4 1 16,1 3-12-16,-1-3-3 0,0 0 29 15,4 1-9-15,4 2 10 16,2-2 1-16,2 2-1 16,-2-3-20-16,6 0 19 15,-4 0 2-15,1 3-8 16,2-3 2-16,-6 6 5 15,1-6-14-15,-1 5 5 16,1 2 9-16,2 0-14 16,-6 3 14-16,6 0 0 15,0 0-12-15,-2 0 12 16,6-3-6-16,-6 3 6 16,-2 0 0-16,2 0 3 15,-1 0-2-15,3 0-1 0,-5 0 0 16,-4 0 1-16,2 0-1 15,-2 0 0-15,4 0 0 16,-2 0 14-16,2 0-13 16,-3 0-1-16,-4 0 0 15,5 0 1-15,-2 6-7 16,-3-3 6-16,4 2 0 16,1-3 1-16,-2 3 0 15,4-5-1-15,-5 3-4 16,-2-2 4-16,0-1 10 15,-4 3-9-15,-3 2-2 16,-4-3 1-16,1 1 0 0,-6 2-6 16,3-3 7-1,3 2-1-15,-5-4 11 0,4 0-11 16,0 3 0-16,4-3 0 16,0 0 0-16,4 3 12 15,-4-3-12-15,4 0 0 16,-4 0 18-16,4 0-18 15,-9 0 0-15,5 0-7 16,-3 0 7-16,-2 0 11 16,2 0-11-16,0 0 0 15,3 0 12-15,4 0-5 16,-6 0-7-16,6 0 0 16,-4 0 0-16,0 0 0 15,1 0 0-15,-9 0 0 16,-2 0 15-16,-2 0-15 0,1 0-6 15,-3 0 5-15,3 0 2 16,-4 0 5-16,5 0-6 16,2 0 0-16,1 0 2 15,2 0-2-15,2 0-5 16,3 0 4-16,1 0 2 16,-6 0 5-16,2 0-6 15,3-3 0-15,-5 0 1 16,5 3-1-16,1 0-1 15,-1 0-7-15,4 0 16 16,-1 0-8-16,4 0 0 16,0 0 0-16,4 0 6 15,1 0-6-15,-5 0-1 0,0 0 0 16,0 0 1-16,0 0-5 16,-7 0 5-16,1 0-1 15,-6 3 1-15,2 4 0 16,-4-4-2-16,2 3-4 15,6 1 12-15,-1-3-3 16,0-1-3-16,0-3-1 16,-1 4 1-16,1-4 0 15,0 2 1-15,1-2-1 16,-6 0 1-16,2 0 3 16,-4 0-4-16,-4 0 0 15,-1 0-1-15,-6 3 1 0,-7 4-3 16,0 2 3-16,-6 1 0 15,-1 0-1-15,2 4-1 16,-2-1 2-16,11-4 0 16,2 3 2-16,8-7-5 15,11 4 3-15,7-6 0 16,3 4-8-16,9-3 16 16,4-1-8-16,-3 4 0 15,2 0 0-15,-3-1-14 16,-8 4 14-16,-8 1-31 15,-6 2 29-15,-12-2-32 16,-10 3 18-16,-5 2-16 16,-2 1 29-16,-5-3-15 15,-3 0-4-15,-4 0-13 16,4 0 34-16,-4-1-23 0,0-3 23 16,1 4-8-16,2-5 9 15,4-4 7-15,5 3-7 16,6-2 0-16,1-3-3 15,3 1 3-15,7-1-1 16,-3-3 0-16,8 4 1 16,-5-4-12-16,3 2 4 15,-3 2-34-15,-3 3 41 16,-1 1-25-16,-2 1 8 16,-1 1 1-16,4-1 7 15,-1-4-8-15,1 6 16 16,5-4-18-16,-2 0 19 15,3 2-8-15,-3 1 4 0,5-4 4 16,2 4 2-16,-2-3-4 16,2-2 3-16,-4 3-1 15,-1-2 0-15,-2 4-5 16,-3-3 5-16,0-4 1 16,-4 4 0-16,3-7-5 15,-6 3 6-15,2-3-2 16,-6 0 1-16,1 0-7 15,-2 0 7-15,-2 0-11 16,-2 0 11-16,-3 0 1 16,6 0 7-16,-3 5-8 15,5-1 0-15,-1 3 0 16,5 1 6-16,0-6-6 16,3 5 1-16,4 0 14 15,0-4-15-15,3 0 0 0,-4 0-1 16,1 0 3-16,0 1 10 15,-1-4-12-15,-2 0 0 16,2 3 9-16,1-3-1 16,0 4-8-16,-1 2 0 15,1-3 2-15,0 2 5 16,-4-3-7-16,4 6 0 16,-1-7-3-16,1 2 5 15,3 4-4-15,2-4-4 16,1 2 6-16,4-4 8 0,5-1-8 15,6 0 0-15,1 0 6 16,0 0-6-16,-4 0-1 16,0 0-1-16,-5-6 2 15,6-4 9-15,-5 6-9 16,-4-4-9-16,5 6 8 16,0 2 1-16,-2-5-1 15,5 5-15-15,4-3 16 16,-4 0 19-16,1 0-19 15,-1 3 0-15,-5-4 6 16,-1 4 3-16,1 0-9 16,2 0-1-16,0 0 1 15,3 0 6-15,-5 0-6 16,5 0 0-16,1 0 2 16,2 0-1-16,8 0 0 0,-1 0 0 15,5 0-1-15,-4 0 17 16,4 0-10-16,-8 0-7 15,0 0 1-15,-3 0 0 16,3-3-1-16,3 3 0 16,6-4 2-16,5 4 8 15,1 0-9-15,0-3-2 16,4 3 0-16,3 0 1 16,0-3 0-16,3 3 0 15,-3-3 1-15,3 0 0 16,-1-1 9-16,-10 1-11 15,-2-4 1-15,-6 5 0 16,0-6-10-16,-6 1 10 0,3 5 0 16,4-5 20-1,1 4-20-15,-1-4-5 0,5 4 4 16,3-4 2-16,-1 4 13 16,1-4-14-16,7 5 0 15,0-2 13-15,0 4-13 16,5 0-9-16,-2 0 8 15,4 0 1-15,-3 0 11 16,4 0-11-16,-5 0 0 16,-2 0 0-16,2 0 1 15,-3 0-1-15,5 0 0 16,2-3 1-16,0-2 16 0,4 3-17 16,0 2 0-16,0-3-1 15,-4 3 1-15,5-4 0 16,-5 1 0-16,1 3 0 15,-1-2 0-15,0 2 0 16,5 0 0-16,-2-5 3 16,2 5-2-16,-5-3-2 15,1 3 1-15,-8 0 0 16,0 0-1-16,0 0 1 16,-3 0 0-16,3 0-6 15,3 3 6-15,6 2-1 16,1 0-13-16,8-5 14 15,4 0 0-15,0 0-34 16,0 0-50-16,0 0-21 16,0 0-32-16,0 4-2 0,0 1-58 15,0 3-18-15,0-4 61 16,0 2-136-16,-15-3 51 16,2 0 97-16,-3-3 25 15,6 4-16-15,2-4-95 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03.5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57 340 0,'0'0'658'16,"0"0"-480"-16,0 0-25 0,0 0 17 15,0 0-29-15,0 0-26 16,0-33-28-16,0 33 43 16,0-4-29-16,0 4 1 15,0-2 7-15,0 2-22 16,3 0-8-16,2 0 4 16,2 0-19-16,0 0 23 15,0 0-56-15,8 0-9 16,0 0 13-16,2 0-19 15,5 0 2-15,5 0-2 16,-2 0-10-16,4-3 15 16,3 3-12-16,2-4-9 0,2 1 16 15,1-1-15-15,2 1 10 16,1 3-11-16,1 0 1 16,-6 0 2-16,-1 0-3 15,-5 0 0-15,0 0 16 16,-7 0-15-16,0 0 25 15,0 0-11-15,-4 0-13 16,4 0 34-16,0 0-36 16,4 0 0-16,-4 0 1 15,0 0 11-15,0 0 1 16,0 0-13-16,-5 0 1 16,-2 0 1-16,-3 0-2 15,-6 0 0-15,-2 0-3 0,-4 0 9 16,0 0-12-16,0 14-126 15,0-2-386-15,-10-1-629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06.6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0 103 1185 0,'0'0'292'15,"0"0"-183"-15,0 0 21 16,0 0 20-16,0 0-46 16,0 0-15-16,0-34-31 15,7 31-8-15,3-1 22 16,-2 1-36-16,-1 3 15 16,0-4-6-16,5 4-7 15,-2 0 19-15,9 0-32 16,3-2-4-16,3 2 29 15,9 0-29-15,1-3-4 0,2-2-4 16,7 0-12-16,-1 1 21 16,1-1-22-16,3 0 0 15,0 2 19-15,1-3-18 16,-1 2-2-16,-3 1 0 16,3 0 1-16,-3 3-1 15,4 0 1-15,-4 0 0 16,0 0 14-16,0 0-14 15,0 0-1-15,-5 0 1 16,1 0 0-16,-3 0 1 16,-1 0-1-16,-2 0 0 15,-9 0 5-15,-8 0-5 0,-2 0 0 16,-3 0-6 0,-2-4 6-16,-3 4 14 0,-4 0-14 15,6-3 0-15,-2 3-5 16,-1 0 5-16,6 0-83 15,2 0-193-15,-6 0-614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18.0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670 0 1679 0,'0'0'209'0,"0"0"-124"16,0 0-38-16,0 0 149 16,0 0-63-16,0 0-55 15,-153 119-26-15,99-53-12 16,-8 9 29-16,-4 14 19 16,3-1-32-16,2 5 26 15,2-6-40-15,12-10-3 16,8-12 13-16,8-9-26 15,15-18 16-15,4-11-33 16,5-13 7-16,7-7 23 16,0-7-39-16,3 0 22 0,26 0 5 15,15 0 2-15,7-21 7 16,11 1-9-16,8-1-27 16,6 0 15-16,0 2-15 15,2 5 0-15,-6 10-1 16,-11 4-62-16,-5 0-113 15,-12 18-300-15,-12 1-142 16,-13-1-1188-16</inkml:trace>
  <inkml:trace contextRef="#ctx0" brushRef="#br0" timeOffset="278">704 328 1540 0,'0'0'262'0,"0"0"-104"15,0 175 89-15,0-87-20 16,0 15-30-16,0-2-43 16,-4 1-84-16,-4-4 8 15,-2-9-21-15,-6-12-33 16,3-7 17-16,-6-11-41 15,4-9-13-15,5-10-18 16,6-8-117-16,4-9-128 0,4-20-229 16,21-3 11-16,4 0-1031 15</inkml:trace>
  <inkml:trace contextRef="#ctx0" brushRef="#br0" timeOffset="848">1082 246 1523 0,'0'0'296'15,"0"0"-111"-15,0 0 24 16,0 0 27-16,190-133-105 16,-128 115-44-16,-1 8-44 15,2 10 14-15,-4 0 11 16,-17 17-36-16,-8 19-16 0,-20 14 15 15,-14 8-16-15,0 8 9 16,-39 3-17-16,-12 0-6 16,-12-3 22-16,4-10-23 15,9-13 0-15,6-11 9 16,15-12-3-16,14-10-6 16,8-7 9-16,7-3-9 15,0 0 23-15,0 0-23 16,15-16 0-16,17-1-1 15,9 4-17-15,6 5 18 16,4 8 0-16,0 0 0 16,8 15 2-16,-2 19-2 15,2 7-1-15,-8 11 0 0,-7 1 2 16,-15 6 5 0,-14-4-5-16,-15 0 6 0,0-4 28 15,-34-6-18-15,-16-1 25 16,-5-13 1-16,-10-3-10 15,-1-8 20-15,0-11-14 16,1-6-5-16,-1-3 5 16,4 0-17-16,8 0 7 15,10-12-19-15,6-2-2 16,16 1 1-16,9 4-9 16,13-3-26-16,0 7-10 15,3-2-80-15,63-3-69 0,-5 4-284 16,2-4-323-16</inkml:trace>
  <inkml:trace contextRef="#ctx0" brushRef="#br0" timeOffset="1198">2351 890 2116 0,'0'0'470'0,"0"0"-413"16,0 0 105-16,0 0 39 15,0 0-91-15,0 0-86 16,233-69-24-16,-91 69-10 16,-22 0-167-16,-13 0-638 0</inkml:trace>
  <inkml:trace contextRef="#ctx0" brushRef="#br0" timeOffset="1824">2851 1753 1958 0,'0'0'346'15,"0"0"-269"-15,0 0-32 0,0 0 163 16,0 0-96-16,0 0-63 16,115-174-33-16,-55 110-8 15,6-6-8-15,3-12 0 16,0-11-15-16,4-9 9 15,-4-11 6-15,-11-10 1 16,-2-1 2-16,-17 2 3 16,-6 11 23-16,-11 16-7 15,-11 26 72-15,-5 23-11 16,-6 23-21-16,0 23 25 16,0 0-40-16,0 39-46 15,-13 29 47-15,-2 9-42 16,1 14 22-16,9-2-25 15,5-7 3-15,0-10 18 16,5-14-24-16,20-17-30 0,4-15 29 16,7-21-35-16,1-5 4 15,7-28 22-15,3-28-1 16,1-14 5-16,2-14-1 16,-2-11 7-16,-1 0 6 15,0 5-6-15,-13 16 1 16,-8 15 13-16,-10 27-3 15,-10 22 38-15,-6 10-49 16,0 24 1-16,0 34 35 16,0 16-24-16,0 8 5 15,-9 5-17-15,6-6 0 16,3-3-1-16,0-6-118 16,0 21-134-16,3-21-432 0,0-15-737 0</inkml:trace>
  <inkml:trace contextRef="#ctx0" brushRef="#br0" timeOffset="2320">521 2026 1478 0,'0'0'246'15,"0"0"-129"-15,0 0-26 16,0 0 89-16,0 0 24 16,0 0-91-16,0 0 7 15,66 0 38-15,7 0-36 16,25 0-19-16,56-18-14 0,54-1-37 16,76-7 11-1,44-2-32-15,10 8-7 0,-10-7 27 16,-44 7-42-16,-13 1 6 15,-24 5-15-15,-24 1 8 16,-40 3-16-16,-48 7 8 16,-45 3 0-16,-31 0 8 15,-8 0-8-15,-11 0-27 16,-14 0-68-16,-26 16-131 16,0 3-135-16,-26-5-540 0</inkml:trace>
  <inkml:trace contextRef="#ctx0" brushRef="#br0" timeOffset="2980">1962 2803 1855 0,'0'0'313'15,"0"0"-198"-15,0 0-68 0,0 0 161 16,0 0-29-16,0 0-109 15,0 0-10-15,89-133-39 16,-41 112 11-16,4 8 21 16,2 3-34-16,4 5 10 15,1 5-14-15,-5 0-15 16,2 24 32-16,-14 15-31 16,-11 12-1-16,-18 8 25 15,-13 6-19-15,0 4 3 16,-39 2-3-16,-8-3-4 15,-12-10 17-15,1-13-18 16,-1-11-1-16,5-12 12 0,3-8-10 16,-1-14 8-1,10 0 2-15,1-7-12 0,4-26 24 16,8-16-24-16,4-13-6 16,9-14 4-16,6-9 4 15,7-8 1-15,3 5-3 16,3 6 0-16,29 15 7 15,12 7-7-15,16 20 0 16,9 17 9-16,14 13-1 16,11 10 28-16,13 0-5 15,6 0 4-15,7 0-1 16,-3 7-21-16,0-7 19 16,-12 0-32-16,-17 0 1 15,-12 0-2-15,-17 0-61 16,-2 0-117-16,-16 0-410 0,-12 0-532 15</inkml:trace>
  <inkml:trace contextRef="#ctx0" brushRef="#br0" timeOffset="3409">4984 1639 2016 0,'0'0'560'16,"0"0"-410"-16,0 0-78 15,0 0 125-15,0 0-32 0,0 0-90 16,0 0-33-16,200 0-18 15,-112 0-23-15,0 0-1 16,-2 0-12-16,-5 5-95 16,-15 22-250-16,-19-5-453 15,-25 2-1094-15</inkml:trace>
  <inkml:trace contextRef="#ctx0" brushRef="#br0" timeOffset="3613">5053 1954 1918 0,'0'0'634'0,"0"0"-518"0,0 0-68 16,0 0 176-16,0 0-96 15,241 0-87-15,-143 0-41 16,51 0-149-16,-18 0-516 15,-17 0-1445-15</inkml:trace>
  <inkml:trace contextRef="#ctx0" brushRef="#br0" timeOffset="4123">6675 1685 1870 0,'0'0'371'16,"0"0"-317"-16,0 0-9 16,0 0 154-16,0 0-45 15,193-211-79-15,-139 143-53 0,2-11 1 16,-5-8 63-16,-4 0-18 15,-10 1-4-15,-11 14 11 16,-9 12-11-16,-5 22 20 16,-6 18-37-16,-6 20-16 15,0 0 6-15,0 36-35 16,0 36 11-16,0 19 17 16,0 19-18-16,0 2 21 15,0-8-33-15,9-2-8 16,1-9 7-16,0-9-12 15,5 14-100-15,-3-23-235 16,-2-14-607-16</inkml:trace>
  <inkml:trace contextRef="#ctx0" brushRef="#br0" timeOffset="4308">7722 1924 2333 0,'0'0'611'16,"0"0"-490"-16,0 0 18 15,0 0-7-15,0 0-132 16,0 0-85-16,0 0-542 16,48-17-662-16</inkml:trace>
  <inkml:trace contextRef="#ctx0" brushRef="#br0" timeOffset="4726">8998 894 2414 0,'0'0'318'0,"0"0"-207"16,0 0 71-16,-219 7 25 0,147 24-113 16,-3 20-51-16,11 17 4 15,13 14-13-15,7 11-25 16,22 8 21-16,10 3-28 16,12-6-4-16,4-6 2 15,33-15 0-15,7-15-6 16,3-13-9-16,4-19-30 15,-7-20 45-15,-3-10-39 16,-9 0 21-16,-3-14 18 16,-11-12 0-16,-11-8 31 15,-7 5-31-15,-7 0 0 16,-37 2 24-16,-17 8-24 0,-13 6-1 16,-6 10-28-16,4 3-65 15,14 0-128-15,21 24-495 16,24-5-923-16</inkml:trace>
  <inkml:trace contextRef="#ctx0" brushRef="#br0" timeOffset="5397">9825 1002 2027 0,'0'0'563'16,"0"0"-447"-16,0 0 80 15,0 0 25-15,0 0-80 16,0 0-87-16,0 0-48 15,59-53 15-15,3 53-15 16,11 0-6-16,3 7 9 16,12 6-1-16,-15 1-9 15,0-4 1-15,-16-4-5 16,-4-1 4-16,-21-2-4 16,-14 2 5-16,-11-5 2 15,-7 0-2-15,-3 0-12 0,-35 0 11 16,-16 0 2-16,-15 0 13 15,-4 0-14-15,-3 0 0 16,-2 0 2-16,9 0 7 16,5 0-9-16,5 0 10 15,8 0-8-15,7 0 34 16,12 0-21-16,10 9-6 16,6 1 10-16,10 10-18 15,6 5-1-15,0 9 0 16,3 5 1-16,29 10 1 15,12 4-2-15,7 6 0 16,12 3 6-16,-1 4-6 0,4 3 13 16,-2 3 7-16,-1-7-20 15,-6 1 31-15,-9-4-31 16,-11-4 0-16,-12-11 19 16,-13-3-17-16,-12-5 2 15,0-5 5-15,-37-2-8 16,-17-6 37-16,-15-7-38 15,-9-5 0-15,-5-7-6 16,2-7-20-16,-17 0-61 16,21 0-118-16,8 0-676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5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0 878 899 0,'0'0'1322'16,"0"0"-1108"-16,0 0-152 16,0 0 100-16,0 0 19 15,0 0-74-15,0 0-81 16,131-58-13-16,-65 7 35 15,6-17-46-15,-4-8 4 16,-9-6-6-16,-13-7 1 16,-16-2 25-16,-15-2-26 15,-15 10 1-15,0 9 51 16,0 18-8-16,-19 17 19 16,-7 21 3-16,0 18 4 15,-3 3 0-15,-4 51-70 16,-1 24 1-16,6 23-1 15,5 20 7-15,3 4-7 16,11 3 0-16,4 0 8 0,5-15-2 16,0-4-6-16,0-17 0 15,0-18-18-15,0-24 18 16,0-21-42-16,0-17 28 16,0-12 14-16,5-2 30 15,4-37-30-15,5-14 1 16,11-12-13-16,12-3 12 15,8-2-23-15,10 11 7 16,12 11-21-16,-2 19 31 16,1 17-35-16,-7 12 29 15,-17 6-1-15,-16 29 13 16,-20 9 0-16,-6 2 14 16,-23 2 0-16,-19-6 23 0,-10-10-37 15,-1-17 1-15,5-9 42 16,2-6-43-16,10 0 1 15,10-17 19-15,9 2-19 16,9 3 20-16,8 9-21 16,0 3-43-16,20 0 34 15,14 26-2-15,5 7 11 16,4 5-1-16,-1 3 2 16,4 0 1-16,-1-8-2 15,5-3-22-15,2-13 11 16,24-17-161-16,-14 0-397 15,-13-17-421-15</inkml:trace>
  <inkml:trace contextRef="#ctx0" brushRef="#br0" timeOffset="1285">1388 115 1711 0,'0'0'483'0,"0"0"-228"0,0 0 53 15,0 0-87-15,0 0-107 16,0 0-50-16,-32 177 17 16,18-80 11-16,5 12-60 15,-1 5 7-15,1 3-9 16,4-1-30-16,5-3 34 15,0-7-34-15,0-9 0 16,0-21 7-16,11-16-7 16,-2-22-16-16,1-19-20 15,3-18-21-15,6-1 39 16,9-14-1-16,11-34 8 16,7-20 10-16,13-14-40 15,6-18-28-15,10-11-30 0,10-17-55 16,-3-2 103-1,-3 7 5-15,-14 11 46 0,-19 21 10 16,-21 20 1-16,-17 18 65 16,-8 17 31-16,-3 10-14 15,-30 9 42-15,-4 11-57 16,-5 6-33-16,-7 0 24 16,3 23-47-16,4 16-10 15,5 13-12-15,9 7 14 16,5 12-12-16,9 7-2 15,3 6 0-15,8 2 2 16,0 2-2-16,0-3 0 0,0-3 0 16,3-10-26-1,0-10 25-15,0-18-33 0,0-14-20 16,0-19 45-16,0-11-27 16,0 0 36-16,0-20-9 15,12-22 26-15,13-5-26 16,4-6 9-16,10 3-12 15,4 6 4-15,2 8 8 16,1 19-9-16,-1 13-2 16,5 4 3-16,-1 25 8 15,0 21 21-15,-2 11-6 16,-2 2 42-16,-2 0-45 16,-4-7-11-16,1-11 0 15,-5-11 11-15,-2-15-24 16,-7-15-7-16,3 0-34 0,-2-15 47 15,-4-20-31-15,0-12 3 16,-4 0 26-16,-6 0 5 16,-3 9-4-16,-1 7 7 15,-4 14 0-15,-2 13-6 16,0 4 4-16,3 13 2 16,5 19 23-16,1 7 1 15,11-2 17-15,7-1-39 16,9-9-2-16,7-12 29 15,3-15-29-15,-4 0-10 16,1-15 8-16,-10-18-13 16,-5-8 8-16,-13 3 7 15,-2 3 0-15,-5 5 18 0,-8 14-18 16,0 12 0 0,-3 4 0-16,3 4 9 0,0 26-9 15,5 5 23-15,1 4-22 16,8 0 22-16,2-7-23 15,4-6-8-15,3-11-14 16,20-15-155-16,-7 0-383 16,1-17-400-16</inkml:trace>
  <inkml:trace contextRef="#ctx0" brushRef="#br0" timeOffset="1541">3637 696 2118 0,'0'0'623'16,"0"0"-390"-16,0 0 66 15,-173 82-106-15,128-49-85 16,11 5-33-16,11-1-55 16,10 9 17-16,13-3-37 15,0 5 12-15,10-7-24 16,22-3 0-16,8-6-36 15,7-11 5-15,1-13-59 16,-2-8-23-16,-1-13-220 16,-11-23-458-16,-14-1-1289 0</inkml:trace>
  <inkml:trace contextRef="#ctx0" brushRef="#br0" timeOffset="1756">3002 545 1927 0,'0'0'770'16,"0"0"-619"-16,0 0-99 15,0 0 135-15,0 0-35 16,0 0-89-16,0 0-8 16,119 73-22-16,-119-31 6 15,0-1-39-15,0-3-12 16,-17-2-120-16,7-19-217 15,6-11-489-15,4-6-1143 0</inkml:trace>
  <inkml:trace contextRef="#ctx0" brushRef="#br0" timeOffset="1878">3333 436 1916 0,'0'0'685'16,"0"0"-436"-16,196-150-3 15,-100 88-132-15,1 3-52 16,31-6-62-16,-26 19-240 15,-26 7-563-15</inkml:trace>
  <inkml:trace contextRef="#ctx0" brushRef="#br0" timeOffset="2163">943 811 2385 0,'0'0'633'0,"0"0"-565"16,0 0-62-16,295-55-6 0,-131 32-305 16,-8 0-2271-16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5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545 591 1470 0,'0'0'278'0,"0"0"-200"0,0 0 75 15,0 0 50-15,-35 204-52 16,23-149-59-16,5-6-42 16,0-3 16-16,4-6-34 15,3-11-18-15,0-2 14 16,0-8-28-16,0-9-6 15,17-10-54-15,10 0-192 16,2-10-259-16</inkml:trace>
  <inkml:trace contextRef="#ctx0" brushRef="#br0" timeOffset="192">608 268 1731 0,'0'0'474'0,"0"0"-390"15,0 0-62-15,0 0 23 16,0 0-45-16,0 0-17 16,0 0-250-16,69-24-388 0</inkml:trace>
  <inkml:trace contextRef="#ctx0" brushRef="#br0" timeOffset="6950">1232 0 2018 0,'0'0'327'0,"0"0"-227"0,0 0-75 15,0 0 43-15,0 0 88 16,0 0-53-16,91 223-35 15,-44-125 2-15,1 11-40 16,-9 6-11-16,-2-5 19 16,-18 6-28-16,-19-5 9 15,0-2-4-15,-44-4-7 16,-19-6-8-16,-13-8-28 16,-19 11-147-16,19-23-156 15,13-23-452-15</inkml:trace>
  <inkml:trace contextRef="#ctx0" brushRef="#br0" timeOffset="7807">327 49 1385 0,'0'0'337'15,"0"0"-103"-15,0 0 18 16,0 0-112-16,0 0-52 15,-157 181-8-15,106-12 36 16,4 56-12-16,8 14-8 16,23-32-5-16,16-56-67 0,0-59-5 15,26-13-19 1,84 15-82-16,-12-14-285 0,12-15-810 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25.1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1202 0,'0'0'217'0,"0"0"-89"16,0 0 25-16,0 0 9 15,0 0 5-15,0 0-77 16,-37 0 1-16,37 0 39 16,0 0-16-16,0 0-29 15,0 0-19-15,0 0-38 16,0 0 20-16,4 0-38 16,21 0 21-16,15 10 10 15,11-4-26-15,15 1 8 16,22 1 3-16,14-7-7 15,14 4 17-15,20-5-36 16,16 0 0-16,39 3 1 0,-17-3-1 16,9 0 0-16,-6 0-1 15,-23 2 11-15,20 3-5 16,-1-1-5-16,-2-1 0 16,-7 4 13-16,-10 3-11 15,-12-3-4-15,-22 6-21 16,-3 1-121-16,-38 0-162 15,-35-4-390-15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27.0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93 1099 0,'0'0'149'16,"0"0"-85"-16,0 0-44 15,220-3 69-15,-144-7 59 0,0 2-43 16,5 4-28-1,5-1-52-15,2 2 1 0,7 1 27 16,3-3-8-16,5 2 4 16,2 3-1-16,2 0-12 15,1 0 26-15,2 0-16 16,3 0-3-16,4 0 48 16,3 0-51-16,3 0 9 15,2 0 9-15,-1 3-26 16,3-3 22-16,-2 0-18 15,-5 0-8-15,3 0 27 16,-2 0-34-16,-8 0 3 0,0 0-5 16,-3 0-6-16,-5-3 29 15,1 1-34-15,-4-5 5 16,-1 0 11-16,-6 3-17 16,-4 2 7-16,-3 2-13 15,-3 0 6-15,-9 0 13 16,-3 0-20-16,0-3 0 15,-7 3 15-15,-4-4-7 16,-4 1 21-16,-11-1-4 16,-6 1-24-16,-9 3 10 15,-10-3-3-15,-7 3-8 16,-8-3 7-16,-4 3-5 16,0 0 8-16,-3 0 4 15,5-5-14-15,-5 5 12 16,0 0-12-16,0 0-100 0,4 0-359 15,-4 0-577-15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28.3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12 450 2105 0,'0'0'321'0,"0"0"-258"16,0 0-5-16,0 0 101 16,-9 207-65-16,9-96-19 15,0 15-44-15,4 1-12 0,11-1-4 16,0-19-14-16,2-18 18 16,-2-17-19-16,-5-26 0 15,-1-23 5-15,-6-23-4 16,1 0 12-16,-1-53 27 15,6-25-34-15,-3-28 28 16,-2-18-34-16,-4-14 1 16,0-7 14-16,0 1-15 15,0 13 0-15,0 19 12 16,0 35-6-16,6 33 49 16,13 41-35-16,6 6-20 15,13 65 48-15,9 32-9 16,4 17-13-16,6 18-26 0,6 3 1 15,-1-3 13 1,4-7-14-16,4-14-2 0,-9-16-5 16,-2-19 7-16,-15-23-2 15,-9-22-11-15,-6-29 13 16,-10-5 6-16,-4-39 3 16,-2-39 0-16,-4-51 19 15,-6-48 6-15,-3-43 17 16,0 18-12-16,-3 33-24 15,-12 58 25-15,4 43-40 16,0 9-1-16,0 16-17 16,11 16-77-16,7 41-143 15,34 38-380-15,-2 7-114 0</inkml:trace>
  <inkml:trace contextRef="#ctx0" brushRef="#br0" timeOffset="655">1174 1064 1595 0,'0'0'257'16,"0"0"-109"-16,0 0 87 16,0 0-42-16,198-26-106 15,-122-3-11-15,0-5-18 16,-10 2 17-16,-12-3 8 15,-24-2-47-15,-20 4-6 16,-10 0 15-16,-15-1-21 0,-32 10 45 16,-14 10-28-16,-8 14-21 15,-4 0 13-15,4 24-24 16,6 24 0-16,22 14 12 16,16 10-20-16,18 7 14 15,7 3-15-15,7 0 0 16,27-3-18-16,8-14 3 15,7-11-45-15,5-15 1 16,0-23-28-16,9-16 30 16,-2 0-7-16,-2-36 55 15,-5-17 9-15,-10-5 0 16,-10 5 1-16,-12 4 12 0,-12 16 29 16,-6 16 30-1,-1 17-30-15,0 0-18 0,2 43 18 16,6 16-19-16,11 10-15 15,18 4-8-15,18-4 0 16,14-18 12-16,16-15-12 16,0-19-13-16,-5-17-2 15,-10 0 5-15,-11-38-11 16,-14-20 12-16,-11-7 9 16,-15-3 58-16,-9-2-3 15,-1 11 14-15,-8 20 30 16,-4 12-5-16,0 21-16 15,0 6-51-15,0 13-26 16,3 30 15-16,4 13-16 16,5 2-20-16,-2 5-12 0,2-11-32 15,1-6-44-15,2-13-91 16,-15-20-346-16,0-10-55 16,0-3-1231-16</inkml:trace>
  <inkml:trace contextRef="#ctx0" brushRef="#br0" timeOffset="898">1451 598 1124 0,'0'0'1050'0,"0"0"-841"15,0 0-134-15,0 0 143 0,0 0 7 16,0 0-89-16,205-168-67 16,-144 159-47-16,1 9-22 15,-3 6-31-15,14 60-162 16,-19-3-289-16,-13-7-352 0</inkml:trace>
  <inkml:trace contextRef="#ctx0" brushRef="#br0" timeOffset="1015">2322 371 1905 0,'0'0'587'16,"0"0"-418"-16,176-193 22 15,-93 124-107-15,37 16-84 0,-20 17-460 16,-17 16-1854-16</inkml:trace>
  <inkml:trace contextRef="#ctx0" brushRef="#br0" timeOffset="1862">3704 2085 1709 0,'0'0'332'0,"0"0"-258"16,0 0-37-16,0 0 135 16,0 0-5-16,0 0-78 15,0 0-52-15,189-191-4 16,-111 106-9-16,8-20-11 16,2-17 12-16,0-16-25 15,-12-3 0-15,-16 1 23 16,-22 11 67-16,-16 20 25 0,-13 27 7 15,-9 24-32 1,0 25 6-16,0 17-40 0,0 16 5 16,0 3-21-16,-5 46-39 15,-5 22 22-15,-2 22-23 16,8 12 0-16,4 7 3 16,0-7-3-16,0-14-8 15,26-12 7-15,11-23-7 16,4-22 7-16,6-25-44 15,7-9-4-15,5-26 43 16,-1-37-32-16,1-19 28 16,-8-13 8-16,-7-3 2 0,-12 5 4 15,-10 11-4 1,-12 24 0-16,-5 15 57 0,-5 23-8 16,0 20-4-16,0 0-16 15,0 25-29-15,0 22 12 16,0 9-12-16,0 9-6 15,0-2 0-15,7-3-58 16,22-8-105-16,36-10-303 16,-2-15-224-16,-9-14-558 0</inkml:trace>
  <inkml:trace contextRef="#ctx0" brushRef="#br0" timeOffset="2031">5454 972 1905 0,'0'0'492'0,"0"0"-314"16,0 0 58-16,0 0-109 15,256-82-87-15,-165 69-40 16,26 13-157-16,-26 0-406 16,-30 13-536-16</inkml:trace>
  <inkml:trace contextRef="#ctx0" brushRef="#br0" timeOffset="2218">5546 1491 2112 0,'0'0'561'0,"0"0"-471"15,0 0-2-15,0 0 16 16,196-20-55-16,-112 10-49 15,52 3-183-15,-20 2-308 16,-14-2-941-16</inkml:trace>
  <inkml:trace contextRef="#ctx0" brushRef="#br0" timeOffset="2568">7322 231 705 0,'0'0'1583'16,"0"0"-1378"-16,0 0-116 16,0 0 163-16,-215 230-45 15,127-147-91-15,-7 4-56 16,4-5-28-16,10-10 23 15,16-7-37-15,18-15-17 16,16-14 32-16,21-10-32 16,10-13 7-16,0-3-8 15,44-5 1-15,22-5 35 16,17 0-35-16,15 0 0 16,9-15 13-16,6 2-14 0,-8 6-27 15,-2 7-81-15,21 0-161 16,-30 4-431-16,-21 9-161 0</inkml:trace>
  <inkml:trace contextRef="#ctx0" brushRef="#br0" timeOffset="2802">7442 480 1659 0,'0'0'513'0,"0"0"-399"16,0 0 119-16,-38 256 63 0,28-139-70 16,-5 5-91-1,8 7-45-15,0-7-60 0,2-12-11 16,2-11 9-16,3-17-28 16,0-13-46-16,0-10-152 15,8-19-402-15,6-14-299 0</inkml:trace>
  <inkml:trace contextRef="#ctx0" brushRef="#br0" timeOffset="3132">7944 434 675 0,'0'0'1820'0,"0"0"-1567"15,0 0-51-15,-156 180 73 16,100-81-89-16,9 12-92 16,12 11-20-16,16 8-13 15,19 2-35-15,22 0-13 16,54-15 1-16,31-15 8 16,23-29-22-16,17-34 2 15,5-39 1-15,-3-16-3 16,2-86-8-16,-28-69 8 15,-47-64 0-15,-54-32 32 16,-44 13-10-16,-67 58-16 16,-15 73 36-16,-48 33-40 0,-24 67-2 15,24 14-108-15,-5 9-399 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4:23.9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66 948 1733 0,'0'0'213'0,"0"0"-121"15,0 0-6-15,0 0 83 0,0 0 64 16,0 0-121-16,0 0-78 16,-66-9 0-16,66-10-19 15,12-12 11-15,17-6-14 16,12-1 0-16,1-6 1 15,14 3-6-15,-2 5-7 16,0 6 0-16,2 10 9 16,-9 17-7-16,-3 3-2 15,-5 49 0-15,-5 30 37 16,-5 20-13-16,-4 5 7 16,-3-4 4-16,3-15-17 15,1-16 43-15,7-20-40 0,6-16-6 16,12-24 51-16,8-9-47 15,14 0 10-15,6-39-29 16,9-13-35-16,0-8-74 16,14-24-178-16,-21 9-363 15,-15 14-769-15</inkml:trace>
  <inkml:trace contextRef="#ctx0" brushRef="#br0" timeOffset="706">2020 380 1881 0,'0'0'397'0,"0"0"-258"15,0 0-4-15,0 0 120 16,0 0-122-16,0 0-85 15,0 0-3-15,-7 214-10 16,0-113 34-16,-1 8-48 16,-2-1 3-16,-2-9 12 15,2-8-30-15,-1-12 14 16,3-16-17-16,1-10 6 16,4-17 9-16,0-14-18 15,3-7-5-15,0-15 5 16,0 0 0-16,0-18 0 15,0-24 0-15,0-17 0 0,3-13-14 16,10-14 7-16,3-8 7 16,-6-12-8-16,-2-10 17 15,-4 2-4-15,-4 9-5 16,0 19 0-16,0 28 23 16,0 22-7-16,3 19 10 15,9 17-10-15,1 0-1 16,16 17-5-16,8 25 1 15,4 19-4-15,6 12 25 16,1 10-31-16,-4 2 6 16,6 1 1-16,1-1 4 15,0-10 12-15,8 0-24 0,-5-9 13 16,-3-8-5 0,-7-7-8-16,-4-12 0 15,-11-13-11-15,-7-10 11 0,-7-8 2 16,-8-8-2-16,3-10 0 15,2-33 28-15,-2-16-26 16,2-23-2-16,-2-20 0 16,-1-40 0-16,-2 5 16 15,-1-11-16-15,1 10 0 16,-2 43 5-16,2 10-5 16,-4 29 0-16,4 30 0 15,5 16-22-15,10 10-43 16,10 0-132-16,41 33-270 15,-11-6-253-15,4-8-1227 0</inkml:trace>
  <inkml:trace contextRef="#ctx0" brushRef="#br0" timeOffset="1142">4063 0 1702 0,'0'0'348'0,"0"0"-178"16,0 0-6-16,0 0 47 15,0 0-17-15,-239 108-84 16,170-19 3-16,-10 49-21 16,-13 61 0-16,1 47 37 15,11 15-68-15,21-42 8 16,30-62 0-16,26-55-41 15,3-18 25-15,0 2-53 16,25 4 1-16,26-2-10 0,19-15 0 16,17-20-63-16,12-18-57 15,39-25-135-15,-24-10-389 16,-23 0-1545-16</inkml:trace>
  <inkml:trace contextRef="#ctx0" brushRef="#br0" timeOffset="1824">4514 1825 1899 0,'0'0'325'0,"0"0"-262"16,0 0-49-16,0 0 281 16,0 0-104-16,0 0-128 15,0 0-44-15,58-109-5 16,-18 61 30-16,4-17-44 15,7-12 1-15,3-12-1 16,-1-12 0-16,-6-7 1 16,-11-4 5-16,-8 2-6 0,-9 14 24 15,-11 14 0 1,-4 22 62-16,-4 24 12 0,0 23-23 16,0 13 6-16,0 19-47 15,-15 41-19-15,-1 22 21 16,6 13-35-16,3 6 10 15,7-5-11-15,0-11 7 16,4-13 4-16,21-12-11 16,7-21 7-16,12-20-29 15,0-19 19-15,10 0-14 16,2-30 5-16,-2-29-13 16,-3-9 23-16,0-14 2 15,-11-4 0-15,-2 5-15 0,-10 2 24 16,-6 16-9-1,-6 16 20-15,-10 23-19 0,-6 17 37 16,0 7-36-16,0 17 10 16,0 31 11-16,0 14-22 15,0 11 12-15,0-1 0 16,0-7-12-16,0-3 31 16,0-8-32-16,0-7-42 15,0-6 7-15,11-9-111 16,14-14-173-16,0-9-243 15,-3-9-322-15</inkml:trace>
  <inkml:trace contextRef="#ctx0" brushRef="#br0" timeOffset="2052">6187 1167 1642 0,'0'0'487'15,"0"0"-274"-15,0 0 31 16,0 0 84-16,59 198-123 16,-49-146-76-16,-10 4-38 15,0 4-57-15,-6-2-25 16,-26 1-9-16,-12-1-9 16,-4-4-134-16,-8-11-178 15,17-17-380-15,9-13-1373 0</inkml:trace>
  <inkml:trace contextRef="#ctx0" brushRef="#br0" timeOffset="2928">7266 1057 1795 0,'0'0'340'15,"0"0"-265"-15,0 0 27 0,0 0 131 16,0 0-121-1,0 0-74-15,0 0 1 0,169-164 16 16,-130 151 16-16,2 6-55 16,-4 7-10-16,-2 0 33 15,-1 13-23-15,-5 23-2 16,-4 13 8-16,-3 7 20 16,-3 2 27-16,-5 5-59 15,-6-3 10-15,-8-5 22 16,0-8-33-16,0-8 1 15,0-7 3-15,-19-8-12 16,-11-8 34-16,1-6-35 16,-6-7 2-16,1-3 16 0,-2 0-18 15,3 0 7 1,-3-26-7-16,7-3 8 0,-1-11-8 16,4-6 0-16,13-9-8 15,-2-4 8-15,8-7-2 16,7 0 2-16,0 3-6 15,0 13 12-15,0 9 0 16,7 7 8-16,15 13-13 16,3 4 31-16,7 4-31 15,5 3 27-15,11 6-22 16,-1 4 3-16,4 0 30 16,3 0-38-16,-5 7 20 15,-2 9 3-15,1-5-22 16,-9-1 46-16,5-8-24 15,-4-2-11-15,1 0 40 0,-6 0-47 16,2 0 3 0,2 0 1-16,5-10-4 0,7-6 18 15,5-7-24-15,1-2-27 16,-1-6 11-16,-5-6-86 16,-7 2-63-16,-9-21-200 15,-9 10-416-15,-11 3-1256 0</inkml:trace>
  <inkml:trace contextRef="#ctx0" brushRef="#br0" timeOffset="3408">8776 157 1962 0,'0'0'349'16,"0"0"-205"-16,0 0 137 0,0 0 17 16,0 0-197-16,0 0-60 15,0 0 4-15,110 24 9 16,-52 21-9-16,11 14-14 16,7 20 12-16,5 14 58 15,2 11-59-15,2 11 7 16,-9 3 17-16,-10 5-24 15,-19-6 11-15,-15-5-37 16,-20-7-15-16,-12-4 30 16,-12-9-30-16,-38-3-2 15,-16-12 1-15,-14 2-60 16,-8-2-50-16,-42 10-143 16,20-15-502-16,15-14-1373 0</inkml:trace>
  <inkml:trace contextRef="#ctx0" brushRef="#br0" timeOffset="251830">16134 10162 2232 0,'0'0'356'0,"0"0"-234"16,0 0 35-16,0 0 77 15,-48-203-90-15,48 154-45 16,15 6-42-16,33 4-38 15,9 6 7-15,16 13-1 16,5 17-25-16,1 3 24 16,-3 10-11-16,-10 32-7 15,-15 14 17-15,-21 18-22 16,-23 3-1-16,-7 14 9 16,-34 9 3-16,-30-5-5 15,-20-1-7-15,-8-5 0 16,-2-7-12-16,-8 7-93 15,21-21-152-15,17-13-710 0</inkml:trace>
  <inkml:trace contextRef="#ctx0" brushRef="#br0" timeOffset="251983">16073 11347 1925 0,'0'0'1270'15,"0"0"-1086"-15,0 0-134 16,0 0 16-16,0 0-66 16,0 0-780-16</inkml:trace>
  <inkml:trace contextRef="#ctx0" brushRef="#br0" timeOffset="249833">8780 9959 980 0,'0'0'832'16,"0"0"-665"-16,0 0-9 15,0 0 6-15,0 0 72 16,0 0-44-16,0 0-75 15,-19-112-40-15,6 171-68 16,-3 24 18-16,1 24 11 16,5 15-25-16,7 9 30 0,3 4-43 15,0-7 0 1,0-6 10-16,0-11-10 0,0-13-8 16,0-19 7-16,0-20 2 15,10-16 1-15,8-16-2 16,8-21-36-16,8-6 30 15,13-26-28-15,17-37-20 16,17-26-48-16,14-29-2 16,18-17 34-16,8-11 3 15,2-6 24-15,-6 5 31 16,-19 12 4-16,-29 18 8 16,-28 24 12-16,-31 24-4 15,-10 16 68-15,-7 21-12 16,-28 9 27-16,-18 16 13 15,-4 7-59-15,-6 0-18 0,-3 41-9 16,2 10-17-16,8 18 45 16,9 10-46-16,8 13 0 15,5 17 2-15,5 5-2 16,4 7-1-16,3 7-7 16,3-3 8-16,1-3 6 15,4-8-6-15,2-11 0 16,6-11-1-16,-1-20-9 15,2-17 0-15,1-16-2 16,4-16 12-16,0-13-8 16,0-10-5-16,0 0-2 15,4-36 15-15,26-20-15 0,6-16 5 16,14-10-8-16,10-7-12 16,6 3 29-16,0 12-37 15,-2 18 38-15,-8 20-9 16,-12 27 18-16,-9 9 6 15,-13 30 39-15,-3 33-2 16,-9 9-2-16,-7 8-34 16,2-6 20-16,2-6-12 15,0-17-12-15,1-11 9 16,6-17-9-16,4-13-11 16,1-10 8-16,6 0-9 15,4-31-6-15,0-17 5 16,1-14-12-16,-4-3 7 0,-4-5-2 15,-9 17 8-15,-1 14 15 16,-5 19-14-16,-7 20 10 16,3 0-11-16,-3 42 0 15,4 14 26-15,-4 14-26 16,3-4 10-16,2-1-2 16,2-9-8-16,0-10 0 15,4-15-19-15,0-3-41 16,4-15-63-16,7-13-208 15,-5 0-259-15,-2-13-85 0</inkml:trace>
  <inkml:trace contextRef="#ctx0" brushRef="#br0" timeOffset="249962">9962 10619 1470 0,'0'0'312'0,"0"0"-47"16,0 0-186-16,0 0-79 15,0 0-119-15,0 0-530 0</inkml:trace>
  <inkml:trace contextRef="#ctx0" brushRef="#br0" timeOffset="250117">10177 9976 1798 0,'0'0'580'0,"0"0"-466"16,0 0-7-16,0 0-41 0,240-15-66 16,-135 15-134-16,-9 7-432 0</inkml:trace>
  <inkml:trace contextRef="#ctx0" brushRef="#br0" timeOffset="250406">8161 10745 1859 0,'0'0'302'0,"0"0"-216"15,0 0-58-15,259-35 16 16,-41 3-44-16,-22 6-182 16,-10 2-1690-16</inkml:trace>
  <inkml:trace contextRef="#ctx0" brushRef="#br0" timeOffset="250952">11489 10698 2123 0,'0'0'337'0,"0"0"-214"16,0 0-103-16,0 0 105 16,0 0 54-16,0 0-118 15,208-118-41-15,-138 118-7 0,2 16-5 16,-6 31 29-16,-15 17-15 15,-15 11-21-15,-18 11 34 16,-18-1-25-16,0-4 2 16,-32-11 24-16,-15-14-10 15,-9-18 25-15,-10-10-35 16,-7-15-16-16,-3-13 23 16,0 0-23-16,0-33 6 15,1-22 2-15,15-18-2 16,12-15-12-16,14-7 1 15,28-3 5-15,6 5-6 16,32 11 3-16,37 16 2 0,19 10-7 16,19 17 8-16,1 13 0 15,5 9 0-15,-3 10 0 16,-2 7 9-16,-5 0-8 16,-4 0 11-16,-5 0-8 15,-6 7-4-15,4 5-9 16,43 3-118-16,-27-9-172 15,-1-6-497-15</inkml:trace>
  <inkml:trace contextRef="#ctx0" brushRef="#br0" timeOffset="251218">13487 10561 591 0,'0'0'2086'15,"0"0"-1855"-15,0 0-176 16,0 0 59-16,0 0 52 16,198-5-107-16,-97-18-46 15,9 0 23-15,-2 6-36 16,-5 12-12-16,-13 5-81 15,-5 5-112-15,-26 28-447 16,-34 2-336-16</inkml:trace>
  <inkml:trace contextRef="#ctx0" brushRef="#br0" timeOffset="251419">13382 11094 1868 0,'0'0'774'0,"0"0"-595"16,0 0-143-16,0 0 133 15,0 0-18-15,186 10-87 16,-85-10-13-16,19 0-51 16,70 0-12-16,-30 9-165 15,-17 9-738-15</inkml:trace>
  <inkml:trace contextRef="#ctx0" brushRef="#br0" timeOffset="255278">7562 2842 1704 0,'0'0'300'0,"0"0"-217"15,0 0-62-15,0 0 137 16,0 0-13-16,0 0-75 15,0 0-29-15,0 39-1 16,0 27 44-16,0 29-7 16,-7 53-4-16,-8 65-2 15,-10 76-30-15,-1 45-3 16,-11 18-1-16,5-8-8 16,0-26 11-16,-2-6-36 15,5-6 5-15,4-12 0 16,0 2-8-16,-6-7 6 15,-1-3 11-15,0-5-3 16,1-2 27-16,-1-13-22 0,7-14-14 16,6-18 15-16,6-18-21 15,1-13 1-15,5-13 1 16,-1-9-2-16,4-27 10 16,1-30-10-16,0-21 0 15,-4-11 14-15,3 19-14 16,-1 21 0-16,2 15 2 15,3-2-1-15,0-1-1 16,0-3 0-16,0-1 0 16,0-5 4-16,0-3 2 15,0-4-12-15,0-5 6 16,0-3 0-16,-3-3 9 16,-1-1-9-16,4-5 0 0,0-6 7 15,0-3-6 1,0-13-1-16,0-5 0 0,0-2 6 15,0-3-5-15,0-4 7 16,0 2-1-16,0-4 21 16,0-1-27-16,0-7 11 15,0-3 9-15,0-6-14 16,0-14 17-16,4-8-23 16,2-9-1-16,-1-4 18 15,2-2-18-15,-3 0 18 16,2 1-17-16,6-5 12 15,-2-6-5-15,9-4-8 16,3-5 0-16,10 0 11 16,9 0 2-16,13 0 2 0,12-5-10 15,15-4 1 1,14 1 16-16,13 1-8 0,12 1-13 16,19 3 18-16,11-1-13 15,40-5 15-15,40-5-1 16,35-3-19-16,6-2 15 15,-21-1-16-15,-27 8-1 16,-52 0 0-16,-32 3 2 16,-29-1 1-16,-2 1-2 15,20-7 0-15,21-1 19 16,27 4-19-16,20-9 10 16,31-2-9-16,28-2 0 15,8-4 41-15,-16 1-42 16,-17-2 9-16,-22 6 7 0,-4 6-15 15,-36 5 6-15,-36 8-6 16,-31-4-1-16,-13 5 20 16,13 3-20-16,23 0 0 15,15-1 8-15,8-2-7 16,-2 3 11-16,7-5-12 16,2-3 0-16,-1 0 24 15,0 3-24-15,-4-3-9 16,-2 1 3-16,-5-1 6 15,-3-2 0-15,-5 1 0 16,1 1 2-16,-3 3 13 16,2 1-15-16,1-1 0 0,-3 0 22 15,-2-3-22 1,2 0 8-16,0 1-7 0,7-1-1 16,-2-10 20-16,13 7-20 15,-4 1 1-15,-1-2 33 16,-6 9-25-16,-11-5-1 15,-11 3-8-15,-12 3 9 16,-7 1-9-16,5-1 0 16,5 1-7-16,6-3-4 15,14-4-50-15,36-6-73 16,58-17-95-16,-33-2-369 16,-25 7-462-16</inkml:trace>
  <inkml:trace contextRef="#ctx0" brushRef="#br0" timeOffset="256554">7547 2992 1422 0,'0'0'224'16,"0"0"-140"-16,0 0-69 15,0 0 62-15,0 0 87 16,0 0-14-16,52-5-42 15,-1-4-8-15,15-3-3 16,10 6 18-16,15 3-36 16,18 0 8-16,19 3-14 15,51-11-18-15,68-8 15 16,97-9-29-16,38-13-17 16,5 2 13-16,-16 6-31 15,-50 3 6-15,-3 4 1 0,-5 2-11 16,1 0 12-16,9-4-14 15,17 3 0-15,-1-4 12 16,1-1-12-16,1 2 9 16,-1 6-1-16,14-1-7 15,6 3 23-15,5 8-7 16,7-2-16-16,-15 4 30 16,-13 7-17-16,-23-3 2 15,-23 2 5-15,-6 1-6 16,-11 3 21-16,-9 0-22 15,2 0-7-15,-3 0 30 16,-6 0-17-16,-6 9 2 16,-26 3-7-16,-43-7-13 0,-51 2 26 15,-30 0-28-15,-7-2 0 16,21-1-1-16,57 1 1 16,68-5-65-16,47 0-41 15,-43 0-175-15,-53-14-430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8:57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32 368 776 0,'0'0'846'0,"0"0"-712"15,0 0-55-15,0 0 144 16,0 0 1-16,0 0-70 16,0-13-38-16,0 9-9 15,0 4 32-15,0 0-38 16,0 0-11-16,0 0 28 15,0 0-73-15,0 0 5 16,0 0-2-16,0 0-29 16,0 0 25-16,0 0-21 15,7 0-11-15,12 0 35 16,6 0-46-16,12 7 19 16,10 3 6-16,11 0-25 0,11-1 30 15,9-2-30-15,5 1-1 16,5-3 15-16,3-1-9 15,4 1-6-15,-4 0 0 16,4-2 11-16,-9-3 8 16,-5 3-19-16,-8-3 0 15,-10 0 3-15,-19 0-1 16,-12 0-2-16,-14 0 0 16,-7 0 6-16,-11 0 10 15,0 0-16-15,0 0-6 16,0 0-7-16,-11 0-64 15,-33 0-68-15,4 10-220 16,-4 3-601-16</inkml:trace>
  <inkml:trace contextRef="#ctx0" brushRef="#br0" timeOffset="812">565 21 1521 0,'0'0'279'16,"0"0"-193"-16,0 0-14 15,0 0 234-15,0 0-50 16,0 0-89-16,0 0-67 15,3-21-1-15,-3 21 55 16,0 0-81-16,0 0-40 16,-15 0 15-16,-14 16-33 0,-11 3-6 15,-8 12 3-15,-2-1-6 16,-1 3 4-16,0-1-10 16,4-3 0-16,-1 2 12 15,8-4-11-15,3-5 19 16,8-5-19-16,4-5 4 15,6-1 27-15,9-6-16 16,-2 0-13-16,9-5 19 16,-1 2-14-16,4-2 13 15,0 0-8-15,0 0-4 16,0 0 35-16,-3 0-43 16,3 0 11-16,0 0 5 15,-4 0-16-15,4 3 19 0,0-3-18 16,0 0-1-16,0 0 19 15,0 0-20-15,0 4 0 16,0-4 0-16,0 5 8 16,0 3 16-16,0-2-18 15,0 8-5-15,0-5 33 16,7 3-25-16,-3-3 6 16,-1 1-1-16,2-1-13 15,-2 1 35-15,1-1-35 16,-1 2-1-16,4-2 30 15,-2 1-12-15,5 6-9 16,0 1-6-16,9 3 9 0,-1 4 3 16,8-3-15-1,3 5 0-15,4 4-17 16,11 30 1-16,-5-13-124 0,-17 7-417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9:19.4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85 148 1395 0,'0'0'238'0,"0"0"-159"16,0 0-16-16,0 0 98 15,0 0 15-15,0 0-69 16,-12-87-55-16,27 78 13 16,7-6 30-16,0 6-44 15,0-2 8-15,0 2 10 16,0 2-28-16,-5 7 4 16,1 0-18-16,1 0-2 15,-9 7 9-15,2 27-25 16,-12 4 2-16,0 15 11 0,-7 2-21 15,-27 7 23-15,-6-3-22 16,-2-6-2-16,1-7 20 16,4-11-20-16,8-8 0 15,7-10-1-15,7-9 2 16,8-6 22-16,7-2 9 16,0 0 2-16,0 0 35 15,0 0-48-15,0 0-20 16,7 0-1-16,23 0 0 15,9 0-8-15,8 0 8 16,13 0 0-16,6 0-12 16,35 0-56-16,-13 0-187 0,-19-2-587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39:34.9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0 167 1066 0,'0'0'252'0,"0"0"-175"16,0 0-34-16,0 0 136 0,0 0-45 15,0 0-62 1,7-2 4-16,-4 2-6 0,2 0 19 15,-1 0-14-15,-1 0-16 16,0 0 15-16,4 0-41 16,-4 0 1-16,9 0 19 15,3 0-35-15,2 0-3 16,5 2-5-16,0 2 9 16,7 4 10-16,2-6-29 15,-6 5 0-15,4-7 16 16,-7 0-16-16,-4 3-9 15,-4-3-9-15,1 0-28 0,0 0 2 16,-1 2-75 0,1 3 35-16,-1-2 24 0,4-1-69 15,4-2 80-15,0 4 39 16,3-1-23-16,1 1 32 16,4-1 1-16,-1-3 0 15,3 3-5-15,5 3 6 16,-1-2-1-16,5-1 8 15,-1-3 1-15,7 4 31 16,4-4-9-16,3 0-11 16,6 0 44-16,-3 0-30 15,9 0-1-15,3 0 2 16,1 0-14-16,2 0 27 16,1-7-31-16,3-3-6 15,-1-3 19-15,-3 4-8 0,1-1-6 16,-4-4 13-1,1 1-7-15,-1 0 37 0,-5 0-40 16,-4-1 10-16,-6 2 18 16,-4-2-10-16,3 5 10 15,-9 2-13-15,-5-3-25 16,1 4 41-16,-8-1-29 16,2-1-6-16,-5 7 8 15,0-7-3-15,5 6 13 16,1-6-21-16,6 7 14 15,3 1 15-15,0-8-35 16,-9 5-6-16,-9-1 6 16,-4 1-5-16,-14 3-1 0,-8-3 7 15,-8 0-7 1,-28-1-176-16,-11 4-667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15.2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0 103 715 0,'0'0'572'15,"0"0"-423"-15,0 0-24 16,0 0-20-16,0 0-13 0,0 0 22 15,44-5-38-15,-30 5-16 16,4 0 15-16,1 0 21 16,3 0-2-16,0 0-54 15,3-3-9-15,1 3 33 16,6 0-55-16,2 0 9 16,5 0 4-16,8 0-9 15,5 0 24-15,-1 0-37 16,7 0 0-16,1 0 20 15,-2 0-19-15,3 0-1 16,-6 0 1-16,0 0-1 16,-2 0 22-16,-4 0-22 0,-1 0 0 15,-8 0-1-15,5 0 1 16,-4 8-1-16,1-6 0 16,-6 5 1-16,9-3 9 15,0-1-9-15,4-3 0 16,2 0 3-16,1 0-2 15,0 0-2-15,5 0 1 16,-9 0 0-16,0 0-2 16,1 0 2-16,-4 0-10 15,-5 0 3-15,-2 0 2 16,4 0-2-16,-6 4 6 16,2-2 1-16,4-2-1 15,-2 3 1-15,5-3-21 0,-4 0 21 16,4 0-8-1,0 0 6-15,-1 0 1 0,-3 0 1 16,-3 0-9-16,-5 4 9 16,-3-1-6-16,-3 1 5 15,4-1 2-15,-1 1-7 16,-4-2 4-16,4 3 2 16,0-2 15-16,1 3-15 15,-1-3-14-15,0 2 13 16,4 0 1-16,-4-3-1 15,0 5-11-15,-4-3 12 16,4-1 2-16,1-3-2 16,-1 3-6-16,-3-3 4 15,2 0 4-15,-2 0-4 16,-4 0-1-16,3 0 3 0,0 0 6 16,6 0-6-16,-2 0 0 15,3 0 0-15,-2 4 1 16,-4-4-1-16,-1 0 0 15,-3 3 0-15,0-3 0 16,3 0-2-16,7 3-1 16,2 0 3-16,5-3 0 15,-2 4 0-15,-4-4 6 16,-8 3-6-16,5 1 0 16,-1-2-3-16,12 1 3 15,1 2 0-15,2-5 9 16,-3 2-9-16,-9-2-3 0,-2 5 3 15,2-5 0-15,0 3 0 16,12-3 0-16,0 0 15 16,0 0-15-16,-7 0 0 15,-8 0-9-15,-3 0 9 16,-4 0-1-16,-4 0 1 16,4 0 0-16,-5 0 0 15,8 0 1-15,6 0-6 16,13 0 5-16,13 0 0 15,9 0 26-15,4 0-26 16,-9-3-1-16,-9-2-15 16,-8 3-1-16,-12-3 1 15,-3 5 16-15,-7-3 0 0,-4 3-12 16,1-2 13-16,-5-2-1 16,11 4 0-16,16-3 1 15,18-1 12-15,17 1 42 16,12 0-34-16,1 0-11 15,-1-1-10-15,-3 1-6 16,-12 0 0-16,-4 3 0 16,-15 0-13-16,-10 0 18 15,-15 0-62-15,-4 0 62 16,-6 0-20-16,-1 0 21 16,4 0 0-16,0 0 1 15,7 0 5-15,12 0-6 16,13 0 0-16,12 0 37 0,7-4-35 15,-4 1-2 1,0-3-1-16,-15 1 1 0,-6 5 1 16,-11-3-1-16,-12 3-5 15,-3-2-16-15,-3 2 30 16,-2 0-9-16,5-3 0 16,3-1 0-16,12 4 3 15,14-2-3-15,18-6 0 16,16 6 61-16,6-5-61 15,-8 3 0-15,-10 1-1 16,-17 3-3-16,-12 0-7 16,-9 0 4-16,2 0 7 15,2 0-6-15,9 0 18 16,8 0 52-16,-9-4-64 16,-3 1 3-16,-9 3-17 0,3 0 14 15,6-2 0-15,13 2 8 16,16-4 41-16,5 1-2 15,-6-1-41-15,-11 4 0 16,-10 0-12-16,-10 0 2 16,-13 0 4-16,6 0-12 15,2-3 19-15,11 3-8 16,12-4 2-16,11 2 34 16,-1-3-17-16,-3 2-18 15,-15 1-12-15,-13 2 11 16,0 0-15-16,2 0 15 15,4 0 0-15,7 0 1 0,-4 0 39 16,1 0-39-16,-8-5 0 16,-1 5-10-16,9 0 10 15,17-3 0-15,20-1 29 16,10-3-7-16,6-4 8 16,1 5-30-16,-6-1 0 15,2 3-7-15,-6 2 7 16,-1-2 0-16,-5 1-1 15,-1-1 1-15,-13 1 5 16,-9 3-5-16,-9 0 0 16,-13 0-14-16,-6 0 14 15,-1 0-1-15,-2 0-16 16,5 0 17-16,6 0-16 0,4 0 16 16,5 0-17-16,-1-3 6 15,0-1 5-15,0 4-15 16,-1-2 12-16,-2 2-3 15,-4-5-2-15,-7 5-2 16,-5 0-21-16,-7 0 31 16,-3 0-5-16,0 0 9 15,7 0-10-15,5 0 11 16,13 0-22-16,11 0 16 16,8-3-11-16,0 3-21 15,3 0 11-15,0 0-6 16,1 0-13-16,3 0-24 15,-4 0 25-15,4 0-4 16,-7 0 28-16,-6 0-27 16,0 0-6-16,-10 0 48 0,-9 0-48 15,-9 0 5-15,2 0 48 16,-5 0-14-16,6 0 16 16,6 0 9-16,3 0-8 15,3 0 26-15,-6 0-25 16,-6 0-1-16,-1 0 14 15,-9 0-15-15,1 0 0 16,-4 0-1-16,3 0 8 16,11 0-8-16,16 0 2 15,6 0 31-15,8 0-2 16,3 0-30-16,-3 0-6 16,-5 0 5-16,1 0-8 0,-4 0 9 15,-2 0-13-15,-16 0 13 16,-8 0 0-16,-6 0 12 15,-4 0-12-15,0 0 14 16,3 0 3-16,-3 0 70 16,0 3-56-16,0-3-29 15,-3 5 29-15,3-5-20 16,6 0-3-16,4 2 21 16,6-2 16-16,1 0 17 15,-2 4-35-15,-5-4-21 16,-2 3 16-16,-8-3-10 15,-1 3-12-15,1-3 0 16,-4 0 1-16,4 4 7 0,-3-4-8 16,-1 0 0-16,-4 3-11 15,1-3 13-15,-8 0-2 16,5 4 0-16,-5-4 1 16,-4 0-20-16,5 0 13 15,-8 0-65-15,0 0-127 16,0 0-419-16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16.9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1863 1627 0,'0'0'551'16,"0"0"-436"-16,0 0-86 0,0 0 25 15,0 0 192 1,0 0-135-16,105-110-71 0,-68 66 20 16,4-11-38-16,9-14 10 15,8-12-16-15,4-22-9 16,4-11 32-16,-8-18-18 16,-7-9 6-16,-11-6 49 15,-11 2-50-15,-10 14 13 16,-8 27-5-16,-7 27-1 15,-4 32 53-15,0 25-86 16,0 20 0-16,0 0-6 16,-7 29 22-16,-12 34-16 15,-3 26 23-15,0 16-22 16,1 6 19-16,5-3-20 16,10-12 0-16,6-19 3 0,0-17-3 15,0-17-12-15,15-20-15 16,7-17-21-16,10-6 47 15,5-13-31-15,5-36 32 16,2-21-9-16,4-12 17 16,-8-9-8-16,-11 0 0 15,-4 12 6-15,-6 16 28 16,-12 27-25-16,-7 23-8 16,0 13-1-16,0 19-12 15,0 37 12-15,0 16 15 16,0 8-15-16,0 2 31 15,0-10-31-15,34-12-18 0,16-12 3 16,13-14-93 0,45-20-130-16,-17-9-391 0,-9-5-355 0</inkml:trace>
  <inkml:trace contextRef="#ctx0" brushRef="#br0" timeOffset="168">1669 806 2145 0,'0'0'342'0,"0"0"-204"16,0 0 54-16,0 0-5 15,186-61-55-15,-113 48-132 16,8 5-11-16,17 8-107 16,-22 0-416-16,-25 12-579 0</inkml:trace>
  <inkml:trace contextRef="#ctx0" brushRef="#br0" timeOffset="337">1603 1237 370 0,'0'0'2135'0,"0"0"-1811"15,0 0-267-15,0 0 1 16,0 0-58-16,315-29-39 15,-188 19-270-15,-11-4-439 0</inkml:trace>
  <inkml:trace contextRef="#ctx0" brushRef="#br0" timeOffset="698">3344 0 2306 0,'0'0'494'16,"0"0"-378"-16,0 0-30 15,-234 87 63-15,146-10-9 16,0 24-72-16,16 12-21 16,14 8-46-16,24 2 7 15,24-6-5-15,10-13-3 0,22-10 0 16,36-30-22-16,14-25-22 15,13-28 15-15,3-11-6 16,-2-40 35-16,-8-34 9 16,-17-25-1-16,-10-19-8 15,-21-11 13-15,-20-2 9 16,-10 8 31-16,-7 22-32 16,-30 24-14-16,-10 34-7 15,3 36-85-15,5 46-144 16,14 33-546-16,9 10-321 0</inkml:trace>
  <inkml:trace contextRef="#ctx0" brushRef="#br0" timeOffset="857">3788 1242 2365 0,'0'0'372'0,"0"0"-246"15,0 0-126-15,0 0-14 16,0 0-565-16,0 0-1291 0</inkml:trace>
  <inkml:trace contextRef="#ctx0" brushRef="#br0" timeOffset="1180">4517 214 696 0,'0'0'1540'15,"0"0"-1312"-15,0 0-182 16,222-50 98-16,-137 50 47 16,-3 0-61-16,-7 14-16 15,-24 28-57-15,-38 14-45 16,-13 17 36-16,-51 18-32 15,-43 11 5-15,-20 8 12 16,-6 0-33-16,4-13 9 16,17-15-6-16,33-14 8 15,38-23-16-15,28-8 5 0,10-9-22 16,52-1 10-16,30-1-81 16,75-4-90-16,-21-5-377 15,-4-10-217-15</inkml:trace>
  <inkml:trace contextRef="#ctx0" brushRef="#br0" timeOffset="1520">6041 27 2268 0,'0'0'390'0,"0"0"-275"0,0 0 85 15,-270 147-1-15,190-56-77 16,7 15-45-16,23 11-54 16,16 2 13-16,24-2-36 15,10-7 0-15,10-15-17 16,34-13 4-16,3-26-47 16,9-18-1-16,-9-24-37 15,-8-14 70-15,-5-3-20 16,-20-32 48-16,-14-13 39 15,0-7-18-15,-36 4 5 16,-30 1-15-16,-10 7-10 16,-9 15-2-16,6 19-62 15,13 9-115-15,22 17-303 16,22 7-535-16</inkml:trace>
  <inkml:trace contextRef="#ctx0" brushRef="#br0" timeOffset="2035">6887 217 2179 0,'0'0'316'16,"0"0"-251"-16,0 0-38 15,0 0 128-15,237-34-58 0,-161 34-64 16,5 0 13-16,-5 0-46 16,-10 0 24-16,-15 0 6 15,-14 0-15-15,-20 0 2 16,-12 0 2-16,-5 0 75 16,-15-5-16-16,-29-9-64 15,-22-2-5-15,-10 3 19 16,-12 7-19-16,-4 6 23 15,3 0-23-15,8 0 1 16,11 26 20-16,16 7-30 16,14 9 0-16,18 7-1 15,15 6 16-15,7 11-21 0,18 3 6 16,33 4 0-16,18 2 0 16,14 4 0-16,9-2 0 15,6-7 7-15,2-4-6 16,-14-7 41-16,-20-7-22 15,-32-5-10-15,-34-9-7 16,-12 6 3-16,-61-1-6 16,-25-4 17-16,-19-4-17 15,-6-1-17-15,1-7-70 16,-30-11-149-16,32-7-500 16,25-9-1473-16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20.0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1235 0,'0'0'318'15,"0"0"-181"-15,0 0 13 16,0 0 105-16,0 0-25 16,0 0-123-16,0 0-25 15,3 0 49-15,12 0-43 16,2 0-5-16,8 0-26 15,6 0-26-15,4 0 40 16,3 0-61-16,9 0 2 16,10 0 32-16,9 0-36 15,10 5 4-15,9 0 9 16,10 2-1-16,-1 0 32 16,8-2-52-16,-2 2 1 15,-6-3 5-15,1 2-6 0,-9-2 0 16,-1-4-1-1,-9 0 9-15,-3 0 1 0,-14 0-9 16,-8 0 0-16,-19 0 6 16,-10 0-6-16,-14 0-1 15,-8 0-58-15,-12 3-186 16,-20 3-418-16,-5 5-1400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2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1191 2096 0,'0'0'322'0,"0"0"-315"16,0 0-7-16,0 0 107 16,0 0-58-16,240-34-19 15,-156-1-30-15,8-13 0 0,-4-15 16 16,-5-14-10-16,-11-10-7 15,-13-12 1-15,-15-6 0 16,-22-6 23-16,-11 2-22 16,-11 11 41-16,0 16 55 15,-22 22 23-15,-11 24 26 16,-11 29-18-16,-3 7-65 16,-7 54 6-16,-9 34-43 15,4 27-20-15,5 25 51 16,13 9-46-16,16 3 28 15,15-10-6-15,10-13-32 16,0-20 25-16,25-22-26 16,19-13 0-16,17-16-14 0,12-20-31 15,18-14-70 1,12-18-27-16,39-15-234 0,-25-31-325 16,-19-6-253-16</inkml:trace>
  <inkml:trace contextRef="#ctx0" brushRef="#br0" timeOffset="250">1385 0 1913 0,'0'0'513'0,"0"0"-373"16,0 0-61-16,0 0 203 15,-4 219-43-15,4-94-126 16,-6 13-42-16,-1 5-2 15,-5 2-16-15,9-13 13 0,-1-14-62 16,4-20-2-16,0-15 16 16,0-21-18-16,4-20-29 15,2-12-55-15,3-14-107 16,-6-16-151-16,-3 0-328 16,0 0-601-16</inkml:trace>
  <inkml:trace contextRef="#ctx0" brushRef="#br0" timeOffset="408">1116 801 1631 0,'0'0'1048'0,"0"0"-851"0,0 0-67 16,0 0 48 0,0 0-82-16,221-31-83 0,-129 22-13 15,28-1-174-15,-20 3-425 16,-21 5-605-16</inkml:trace>
  <inkml:trace contextRef="#ctx0" brushRef="#br0" timeOffset="802">1997 731 1886 0,'0'0'606'16,"0"0"-465"-16,0 0 98 0,-17 174 7 15,14-104-106 1,3 1-55-16,0-2-84 0,0 0 0 16,20-14 14-16,14-8-15 15,6-12 0-15,3-18-78 16,4-13-64-16,2-4-38 16,2-13-102-16,0-33-12 15,-1-9 20-15,-6-13 122 16,-8-6 98-16,-14-1 54 15,-4 5 16-15,-11 14 164 16,-7 23 47-16,5 28 21 16,-5 5-60-16,0 19-22 15,0 30 37-15,0 13-81 16,0 1-37-16,0-1 3 16,4-7-55-16,14-8-3 0,4-12-16 15,-1-11-13-15,1-8-2 16,-4-9-114-16,16-7-219 15,-9 0-520-15,4 0-1224 0</inkml:trace>
  <inkml:trace contextRef="#ctx0" brushRef="#br0" timeOffset="1044">3281 850 2155 0,'0'0'605'0,"0"0"-434"16,0 0 69-16,-222 19-16 16,163 22-38-16,12 4-118 15,14 14-38-15,18 1 21 16,15-2-41-16,0-6 4 16,22-6-14-16,26-6-12 15,14-13-7-15,18-13-109 16,48-6-83-16,-20-8-69 15,-16 0-622-15</inkml:trace>
  <inkml:trace contextRef="#ctx0" brushRef="#br0" timeOffset="1210">2797 1851 2981 0,'0'0'447'16,"0"0"-437"-16,0 0-20 16,0 0-107-16,0 0-1427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21.8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 1039 0,'0'0'233'15,"0"0"-46"-15,0 0-8 16,0 0-9-16,0 0-5 15,0 0-61-15,211-8-11 16,-167 3 38-16,0-1-57 16,3 3-28-16,4-2-4 15,8 3-26-15,2-2 41 16,8-3-56-16,8 4 13 0,0 3 18 16,6 0-31-16,5 0 0 15,0 0 19-15,7 0-20 16,0 0 25-16,3 0-25 15,0 0 0-15,0 0 7 16,5 3-7-16,-5 4-7 16,0-3 7-16,0 3 0 15,-3-2 9-15,1-1-9 16,-1 1 0-16,-5 3 7 16,6-2-7-16,-1 1-11 15,3-1 10-15,0 1 2 16,0-1 11-16,0-2-12 0,-3-1 0 15,-4 1-1 1,-3 1 1-16,-8 0-2 0,-2 2 2 16,-6-2 0-16,1 2-8 15,0 0 8-15,-1-2 0 16,1 2 0-16,8 0 0 16,-5-3 0-16,4 2-1 15,1 0 2-15,-1 1-4 16,1-1 3-16,-5-1 0 15,3 0 9-15,3 0-8 16,-3-3-2-16,2-2 1 16,-1 2 0-16,1-2 21 15,-2 0-21-15,6 0-13 16,1 0 13-16,2 0 0 16,0 0 3-16,3 0 4 0,1 0-5 15,3 0 23-15,-1 0-15 16,1 0-10-16,3 0 29 15,-3 0-28-15,-1 0 20 16,-2 0 4-16,-1 0-24 16,0 0 47-16,-4 0-42 15,-3 0 11-15,-4 0-2 16,-11 0-15-16,-6-4 24 16,-13-1-23-16,-9 0 14 15,-16-3 3-15,-3 5-12 16,-11 0-6-16,-3 3 0 15,-8 0-9-15,0 0-112 16,-25 0-627-16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23.0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0 1731 0,'0'0'398'16,"0"0"-251"-16,0 0-13 16,0 0 77-16,0 0-44 15,0 0-71-15,12 87-32 16,-12-32 36-16,-19 7-82 15,-25 7 2-15,-10 0-20 16,-8 0-92-16,-11-1-136 16,22-10-456-16,14-30-1282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23.5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1191 1333 0,'0'0'976'0,"0"0"-835"16,0 0-108-1,0 0 127-15,0 0 1 0,0 0-35 16,233-44-102-16,-172 86-23 16,-2 11 38-16,-11 10-33 15,-11 5 8-15,-15 2-14 16,-19-5 0-16,-3-9-1 16,-25-10 1-16,-22-8-53 15,-13-11 41-15,3-10-12 16,4-17 23-16,3 0-9 15,9-13 10-15,6-29 1 16,6-18-1-16,7-9 0 0,7-16 20 16,11-7-20-1,4-4 30-15,0 8 15 0,26 13-12 16,18 18 54-16,10 18-45 16,8 23-17-16,14 12 34 15,9 4-28-15,10 4-2 16,6 15-28-16,6-2-1 15,-13-4 39-15,-7-7-39 16,-18-1-18-16,-17-5 5 16,-19 0-74-16,-27-18-108 15,-6-8-287-15,0-4-535 0</inkml:trace>
  <inkml:trace contextRef="#ctx0" brushRef="#br0" timeOffset="301">861 202 1837 0,'0'0'520'0,"0"0"-398"15,0 0 26-15,0 0 58 16,221-88-13-16,-177 88-63 15,-15 1-100-15,-20 37-18 16,-9 6 15-16,-16 16 3 16,-31 1 5-16,-7-3-34 15,6-10 6-15,15-11-1 0,26-10-6 16,7-14-30 0,35-7-14-16,40-6-89 0,74 0-157 15,-14-14-428-15,-12-5-442 0</inkml:trace>
  <inkml:trace contextRef="#ctx0" brushRef="#br0" timeOffset="514">1892 1092 1691 0,'0'0'808'16,"0"0"-697"-16,0 0-25 0,222 0 55 16,-119 0-8-16,14 0-102 15,20 0-31-15,-27 5-303 16,-34 8-515-16</inkml:trace>
  <inkml:trace contextRef="#ctx0" brushRef="#br0" timeOffset="694">1914 1735 2388 0,'0'0'344'0,"0"0"-201"16,0 0-77-16,193-12 16 15,-95 0-82-15,60-4-25 16,-20 2-555-16,-18 5-509 0</inkml:trace>
  <inkml:trace contextRef="#ctx0" brushRef="#br0" timeOffset="1187">4215 619 519 0,'0'0'1379'15,"0"0"-1125"-15,0 0-22 16,0 0 87-16,0 0-80 15,0 0-65-15,0 0-147 16,-176-54 9-16,115 111 52 16,-9 19-50-16,-2 23 2 15,2 11 9-15,8 16-14 16,11 1 45-16,19 1-79 0,17-3 16 16,15-17 22-1,15-16-39-15,42-24 0 0,20-19-11 16,14-19 11-16,7-26 2 15,2-4-2-15,-11-26-11 16,-4-31 11-16,-9-21 0 16,-13-21 11-16,-19-16-11 15,-16-13 0-15,-21-6 25 16,-7 3-25-16,-17 9 0 16,-20 21-17-16,-4 29 7 15,9 33-79-15,7 39-90 16,6 29-675-16,16 17-1400 0</inkml:trace>
  <inkml:trace contextRef="#ctx0" brushRef="#br0" timeOffset="1354">4805 1728 2622 0,'0'0'321'0,"0"0"-282"16,0 0-39-16,0 0-35 16,0 0-537-16</inkml:trace>
  <inkml:trace contextRef="#ctx0" brushRef="#br0" timeOffset="1691">5684 852 2508 0,'0'0'333'16,"0"0"-203"-16,-186 138 49 16,108-63-2-16,18 13-83 15,16 6-59-15,22 0 10 16,22 1-45-16,0-10 0 15,25-13 0-15,19-19-11 16,10-24-2-16,5-25-26 0,7-4 39 16,-5-38 39-1,-2-26-39-15,-8-26 0 0,-10-17 0 16,-13-17 1-16,-9-8 0 16,-12 1-1-16,-7 12-5 15,0 27-28-15,-4 34-160 16,-11 21-511-16,12 28-1655 0</inkml:trace>
  <inkml:trace contextRef="#ctx0" brushRef="#br0" timeOffset="2141">6332 782 1378 0,'0'0'748'15,"0"0"-489"-15,0 0-114 16,198-58 89-16,-144 58-43 16,-7 0-126-16,-13 22-30 15,-17 12-29-15,-17 2 6 16,-3 3-9-16,-45 3-3 16,-9 2-6-16,-9-9-13 15,7-2-57-15,15-8 10 16,15-7 39-16,19-2-7 15,10-6 25-15,0 0-14 16,13 4 23-16,25 5-1 16,6 7 19-16,0 11 10 0,3 11 17 15,0 11-17-15,1 10 65 16,-1 3-6-16,-6-2-33 16,-9-6 37-16,-17-8-58 15,-15-9 9-15,0-10-6 16,-31-8-18-16,-23-13 42 15,-15-7-44-15,-7-5 1 16,-5-4 1-16,5 0-12 16,6 0-12-16,13-13-9 15,9-3-62-15,26-18-53 16,11 8-471-16,11-8-428 0</inkml:trace>
  <inkml:trace contextRef="#ctx0" brushRef="#br0" timeOffset="2442">6997 67 1998 0,'0'0'313'15,"0"0"-174"-15,0 0 40 16,0 0 61-16,0 0-116 15,196 27-77-15,-181 12 21 16,-15 6-68-16,0 9 45 0,-34-5-27 16,-13 0-8-16,-4-7 23 15,7-5-33 1,15-8 0-16,19-9-19 0,10-4 19 16,14-2-23-16,45-9-7 15,21 3-48-15,55-8-99 16,-22 0-394-16,-11 0-565 0</inkml:trace>
  <inkml:trace contextRef="#ctx0" brushRef="#br0" timeOffset="3321">7088 976 1597 0,'0'0'244'16,"0"0"-170"-16,0 0 89 0,0 0 132 16,0 0-131-16,0 0-94 15,0 0 9-15,174-62-6 16,-152 99 4-16,-7 8-26 15,-8 14-6-15,-7 10 27 16,-3 10-22-16,-45 6 4 16,-14 4-22-16,-14-4 8 15,-9-9 7-15,9-8-34 16,14-9 7-16,18-13 2 16,30-10-22-16,14-9 0 15,22-8-1-15,51-2-1 16,84-17-94-16,-18 0-422 15,-6 0-1633-15</inkml:trace>
  <inkml:trace contextRef="#ctx0" brushRef="#br0" timeOffset="5459">8294 15 814 0,'0'0'347'0,"0"0"-132"16,0 0-74-16,0 0-3 15,0 0 12-15,0 0-55 16,0-17-16-16,0 17 28 15,0 0 10-15,0 0 31 16,0 0-39-16,0 0-51 16,0 0 24-16,0 0-21 15,0 0-12-15,0 0-25 0,0 0-12 16,0 0 60-16,3 0-71 16,6 3 29-16,4 8 39 15,3 9-47-15,2 3 17 16,-1 2-6-16,5 10-9 15,3 6 33-15,6 5-57 16,-2 7 0-16,3 5 47 16,2 8-47-16,1 13 46 15,2 7-28-15,-1 13-10 16,1 4 35-16,0 15-43 16,-8 14 0-16,-4 9 21 15,-11 7-15-15,-6-1-7 16,-8-5 1-16,-18-5-34 15,-92 36-76-15,2-30-529 16,-9-22-1285-16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34.5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0 305 1487 0,'0'0'504'0,"0"0"-433"16,0 0-44-16,0 0 156 16,0 0 44-16,0 0-85 15,19 0-79-15,18 0-33 16,7-3 47-16,10-1-65 15,15 4-3-15,7 0 36 16,19 0-39-16,12 0 3 16,9 0-2-16,8 0 2 15,8 0 14-15,1 0-23 0,6 0 0 16,6 0 4 0,6 0-3-16,6-3-1 0,2-10 0 15,-1-2 2-15,2 3-8 16,-2 1 1-16,-6-6-13 15,2-1 12-15,-12 1 3 16,-4 3-14-16,-11-2 8 16,-13 4 9-16,-10 3-6 15,-4 2 6-15,-14 4-2 16,2 3-5-16,0-3 8 16,0 0-1-16,-5-1 0 15,2 1 1-15,-2-2-6 16,1 1 5-16,-4-4 0 0,1-2 15 15,-8 1-15 1,-1-2 1-16,-2 2-1 0,-1 2 0 16,-12-2 21-16,-1 2-21 15,-8 4-7-15,-8-2-1 16,8 3 16-16,2 2-1 16,8-2-6-16,1 2 38 15,-5-5 10-15,-13 5-49 16,-9 0-7-16,-7 0 6 15,-6 0 2-15,-4-3-2 16,-1 3 5-16,-3 0-4 16,0 0 15-16,4 0-14 15,-2 0-1-15,6 0 12 0,3 0-6 16,0 0 3 0,3 0-3-16,1 0 31 0,-8 0-5 15,1 0-20-15,-6-2-11 16,-1 2 13-16,-2-5-8 15,2 5 29-15,-5 0-34 16,5-2 11-16,-5 2 22 16,3 0-34-16,2 0 0 15,-2 0 3-15,-2 0 8 16,2 0-1-16,-6 0-9 16,4-4 10-16,-1 4 4 15,-4 0-14-15,1 0-1 16,4 0 0-16,-4-3 6 15,-1 3-3-15,0 0 4 0,1 0-7 16,-1 0 18-16,-3 0-9 16,3 0-9-16,-3 0 0 15,0 0 14-15,0 0-3 16,0 0-3-16,0 0 2 16,0 0 15-16,0 0-25 15,0-3-1-15,0 3-21 16,-3 0-51-16,-36 0-89 15,-5 0-290-15,0 0-305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41.3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66 1086 0,'0'0'281'16,"0"0"-142"-16,0 0-44 15,0 0 57-15,0 0-24 16,0 0 10-16,-3 0-4 15,3 0-16-15,0 0-10 16,0 0-10-16,0 0-31 16,0-3 14-16,0 3-11 15,7-3-13-15,11 3-8 0,11-3-10 16,8-1-6-16,11-2-2 16,6 0-19-16,8 2 21 15,4-4-22-15,0 1-2 16,4 3 25-16,-1-4-33 15,4 6 8-15,-4-1-9 16,7 3 6-16,0 0 13 16,9 0-19-16,-2 0 0 15,8 0 14-15,0 0-14 16,-3 10-11-16,4-3 11 16,-10 0 0-16,0 5 3 15,0-6-3-15,0 0 0 16,-3 4 0-16,2-7 1 0,-1 4-1 15,4-2 0 1,-8-3 3-16,1 5 12 0,-5-4-15 16,-2-1 0-16,-4 1-9 15,-7 1 10-15,-2-2-1 16,-3-2 0-16,2 5 1 16,-5-2 1-16,3-3-2 15,-3 0 0-15,1 4 7 16,-1-4-6-16,3 0-1 15,0 0 0-15,-1 0 0 16,1 0 2-16,-7 0-2 16,1 0 0-16,-5 0 7 0,-7 0 1 15,5 0-9 1,-4 0 1-16,-2 0 0 0,3 0 27 16,-6 0-27-16,1 0 0 15,-4 0 18-15,-3 0-12 16,-4 0-6-16,-4 0 8 15,-4 0-8-15,1 0 42 16,0 0-42-16,-5 0 0 16,-3 0 36-16,5-4-35 15,-2 4 13-15,5 0-14 16,-5-3 1-16,6 3 20 16,-1-5-21-16,-2 3 0 15,3-2 39-15,-6 1-32 16,5 1 14-16,-5-1-4 15,2-2-16-15,-5 3 29 0,0 2-30 16,1 0 0 0,-1 0 15-16,-4 0-14 0,1 0-1 15,1-2 0-15,-2 2 1 16,0 0 13-16,1 0-14 16,-1 0 0-16,1-5 19 15,1 5-13-15,-2 0 5 16,0 0 1-16,1 0-11 15,-4-3 44-15,0 3-45 16,0 0 0-16,0 0-1 16,0 0 1-16,0 0-17 15,0 0-62-15,-54 0-114 16,-2 0-442-16,-5 0-1588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3.7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2177 0,'0'0'289'16,"0"0"-206"-16,0 0 117 15,0 0 4-15,193 7-32 16,-156 26-124-16,-15 14-31 15,-15 14-17-15,-17 48-108 16,-34-15-353-16,-4-5-825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4.6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601 1119 1545 0,'0'0'330'0,"0"0"-156"15,0 0 44-15,0 0 18 16,-22-168-25-16,-14 126-84 0,-8 5-61 16,-11 7 16-16,-6 8-31 15,-5 20 0-15,-7 2-11 16,0 14-20-16,7 37 17 15,10 14-35-15,21 4 7 16,23 3 7-16,12-6-16 16,15-6-40-16,36-19-26 15,18-15-31-15,13-18 10 16,-3-8-103-16,2-24 65 16,-13-25 92-16,-12-10 8 15,-16-3 13-15,-14-1 12 16,-16 7 61-16,-7 10 86 0,-3 19-15 15,0 23 29-15,0 4-37 16,-7 38-94-16,1 34 27 16,1 27 3-16,5 19-30 15,0 19 16-15,18 8-29 16,19 6 17-16,-1 1 9 16,1-12-42-16,-8-9-1 15,-7-19 0-15,-7-16 2 16,-15-24-2-16,0-17 1 15,-18-12 5-15,-30-14 3 16,-14-10 3-16,-11-11-12 16,-3-8 0-16,0 0 0 15,6-30-1-15,14-20 1 16,21-15-21-16,23-21 12 16,12-15-3-16,44-15-18 0,37-11-26 15,24-11-107-15,66-58-100 16,-29 34-523-16,-13 22-812 0</inkml:trace>
  <inkml:trace contextRef="#ctx0" brushRef="#br0" timeOffset="273">1411 0 1884 0,'0'0'388'0,"0"0"-253"0,0 0 13 16,0 0 151-1,0 0-96-15,0 259-103 0,0-136-1 16,0 14-51-16,0-4-9 16,0-8-8-16,0-10-14 15,7-16 2-15,3-17-19 16,2-15-55-16,-6-16-54 15,-6-15-138-15,0-13-455 16,0-14-368-16</inkml:trace>
  <inkml:trace contextRef="#ctx0" brushRef="#br0" timeOffset="668">1200 781 1614 0,'0'0'289'16,"0"0"-213"-16,0 0 109 16,0 0 53-16,218-35-60 15,-161 35-14-15,2 0-80 16,-4 2-11-16,-8 27-3 16,-7 12-13-16,-14 6 25 15,-4 12-52-15,-7 0-24 16,-1 4 26-16,-3 0-26 15,0-8-6-15,-5-9 0 16,3-13 4-16,-9-10-16 16,0-16 2-16,0-7 10 0,0 0 33 15,-4-33-32-15,-7-16 8 16,4-14-3-16,7-9 0 16,0-2 13-16,3-6-19 15,26 5 0-15,8 13 6 16,11 8-6-16,2 16-12 15,8 15-33-15,1 12-39 16,-5 11-25-16,15 0-257 16,-18 25-298-16,-10-6-644 0</inkml:trace>
  <inkml:trace contextRef="#ctx0" brushRef="#br0" timeOffset="842">2377 807 1597 0,'0'0'326'0,"0"0"-128"16,0 0 94-16,0 0 27 15,0 219-168-15,0-163-111 16,0-2-40-16,6-6-76 16,13-13-270-16,-9-11-362 0</inkml:trace>
  <inkml:trace contextRef="#ctx0" brushRef="#br0" timeOffset="1027">2434 431 2201 0,'0'0'521'16,"0"0"-454"-16,0 0-40 15,0 0 37-15,0 0-64 16,0 0-313-16,0 0-346 0</inkml:trace>
  <inkml:trace contextRef="#ctx0" brushRef="#br0" timeOffset="1189">2443 1667 2277 0,'0'0'589'0,"0"0"-511"16,0 0-17-16,0 0-61 15,0 0-133-15,0 0-692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3.2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454 99 1258 0,'0'0'545'16,"0"0"-332"-16,0 0-71 16,0 0 29-16,0 0 58 15,0 0-55-15,0 0-72 16,-174-130-35-16,108 173-30 16,0 19 47-16,3 14-23 15,16 13-29-15,18-1 20 0,26-6-43 16,3-5-2-16,22-23-7 15,28-12-24-15,23-21 23 16,12-21-47-16,6 0-24 16,4-40 35-16,-9-15-5 15,-13-14 25-15,-18 0 11 16,-16 3 6-16,-17 15 51 16,-10 17 28-16,-9 20-17 15,-3 14 50-15,0 11-92 16,0 40 5-16,0 17-17 15,0 4 5-15,19 2-1 16,22-4-12-16,16-18 0 0,16-15-6 16,8-22 6-16,-5-15-16 15,0-2 5-15,-13-45 11 16,-9-12-10-16,-13-7 10 16,-9-6 0-1,-10 7 22-15,-10 9 1 0,-6 21 24 16,-6 14 15-16,0 21-34 15,0 0 10-15,0 31-38 16,0 13 9-16,0 10-18 16,10 2 9-16,6-5-50 15,9-4-62-15,7-11-35 16,27-14-156-16,-8-13-337 16,-4-9-98-16</inkml:trace>
  <inkml:trace contextRef="#ctx0" brushRef="#br0" timeOffset="352">2044 248 1433 0,'0'0'625'0,"0"0"-326"16,0 0-25-16,0 0-10 16,0 0-18-16,-219-23-116 15,150 61-43-15,10 6-23 16,15 6-17-16,18 0 5 15,20-1-52-15,6-5-18 16,18-7 8-16,25-13-50 16,9-14-20-16,6-10-6 15,-4 0-6-15,-7-24 23 0,-6-15 20 16,-13-1 49 0,-9 0 1-16,-4 14 14 0,-8 7 51 15,-4 16 3-15,1 3-34 16,1 10 20-16,2 26-38 15,3 3-16-15,5 6 36 16,0-1-37-16,-1-6-11 16,-3-11-93-16,-7-11-112 15,-4-6-253-15,0-10-199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47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438 667 1896 0,'0'0'270'16,"0"0"-119"-16,0 0-79 16,0 0 142-16,0 0-20 15,0 0-57-15,-32-112-22 16,32 109-65-16,-5 3 11 0,5 0 17 15,-4 20-52 1,-2 35 23-16,-1 27-38 0,-8 26 2 16,4 12 32-16,0 4-38 15,0-3-5-15,3-6 13 16,5-13-14-16,-1-15 15 16,4-15-16-16,0-12-20 15,0-14 20-15,0-12-88 16,0-15-160-16,-3-9-406 15,-9-10-438-15</inkml:trace>
  <inkml:trace contextRef="#ctx0" brushRef="#br0" timeOffset="398">0 667 916 0,'0'0'1176'16,"0"0"-956"-16,0 0-98 16,0 0 47-16,37-197 28 15,14 140-60-15,11 5-65 16,8 0 21-16,6 8-45 16,0 9-5-16,12 9 7 15,0 6-34-15,10 18 8 16,-3 2-12-16,-1 2-11 15,-2 35 30-15,-16 15-31 0,-14 13 4 16,-18 15-11-16,-18 8 7 16,-23 1-4-16,-3 2 2 15,-29-3 4-15,-30-9 5 16,-17-2-7-16,-15-19 0 16,-4-10 4-16,-3-18-2 15,7-19 8-15,14-11-4 16,18 0-6-16,19-30-8 15,26-5-108-15,14-28-122 16,19 14-451-16,13 7-265 0</inkml:trace>
  <inkml:trace contextRef="#ctx0" brushRef="#br0" timeOffset="1104">1174 1019 1874 0,'0'0'202'0,"0"0"-145"16,0 0-24-16,0 0 119 15,233 89-72-15,-145-84-40 16,3-5-1-16,1 0-27 15,-13-19 8-15,-10-11 10 16,-21-3-2-16,-18-7 38 16,-26 3 44-16,-4-5-8 0,-16 2 11 15,-31 5-35-15,-16 6-14 16,-1 7-10-16,-5 14-30 16,3 8 8-16,7 3-26 15,11 44 6-15,13 12 9 16,16 16-21-16,19 7-9 15,0 6 8-15,15-5-20 16,24-8 12-16,17-12-24 16,10-15-35-16,7-21 14 15,3-20-29-15,0-7 17 16,-3-21 9-16,-7-24-79 16,-12-11 92-16,-7-9 9 0,-10-5 35 15,-8 5 21-15,-10 6 13 16,-4 17 54-16,-8 15-7 15,0 17-20-15,-4 10-13 16,5 7-48-16,3 35 0 16,0 14 2-16,6 9-1 15,2 1-1-15,3-3 0 16,0-15 3-16,-4-8-12 16,-7-17 7-16,-11-13 2 15,0-10 5-15,0-10 7 16,-29-29 3-16,-3-14 36 15,-5-13-13-15,8-5 7 16,3-8-36-16,15 3-1 16,11 7 8-16,0 9-8 0,15 18-8 15,29 12 0-15,17 16-8 16,20 9-4-16,7 5-30 16,13 0-83-16,45 19-67 15,-21 5-318-15,-17-4 117 0</inkml:trace>
  <inkml:trace contextRef="#ctx0" brushRef="#br0" timeOffset="2056">3315 919 1820 0,'0'0'379'16,"0"0"-228"-16,0 0-55 15,0 0 147-15,0 0-85 16,-205-47-90-16,154 47 3 15,-8 21-44-15,2 16 22 16,6 11 17-16,4 10-54 16,13 9 3-16,17-2-10 15,17 5-4-15,0-2-2 0,29-9-2 16,25-3-37-16,15-10 39 16,19-18-80-16,13-13 27 15,13-15 18-15,6 0 6 16,0-29-23-16,-7-17-15 15,-18-11-30-15,-19-3 86 16,-17-3 0-16,-21-5 12 16,-22 7 68-16,-16 5 8 15,0 5 5-15,-13 3-29 16,-24 14 11-16,-7 6 34 16,-4 8-43-16,1 13-28 15,3 7 1-15,0 0-26 0,9 18 12 16,9 19-13-16,4 8 0 15,7 9 0-15,8 6 0 16,7 3-6-16,0-4-3 16,0-3-8-16,4-11 16 15,21-8-43-15,4-8-4 16,8-13 18-16,7-3-32 16,10-13 33-16,15 0-11 15,19-13 25-15,10-19-6 16,9-15 15-16,1-1-13 15,-5-2 13-15,-16 4 6 16,-13 10-9-16,-23 9 1 16,-19 17 8-16,-14 10-6 0,-11 0 2 15,-7 3 4 1,0 25 49-16,0-2-30 0,0-1-7 16,0-4 3-16,0-8-7 15,0-7 26-15,0-6-2 16,-3 0-11-16,-1 0 62 15,1-9-82-15,3-17 5 16,0-7-6-16,0-6 0 16,14-4-14-16,19-1 13 15,3 2-35-15,8 10 30 16,3 13-8-16,1 11-2 16,-8 8 0-16,1 5 16 15,-6 29 7-15,3 14-6 16,-10 3-1-16,-2 2 38 15,-8 0-26-15,1-5-10 0,-9-10-2 16,2-3-24-16,-5-14-43 16,-1-9-157-16,3-12-117 15,-2 0-129-15,-1-3-383 0</inkml:trace>
  <inkml:trace contextRef="#ctx0" brushRef="#br0" timeOffset="2307">5404 90 1979 0,'0'0'383'0,"0"0"-236"16,0 0 60-16,0 0 20 15,0 212-70-15,-4-85-72 16,-11 16-41-16,5-2-4 15,-2-7-7-15,12-15-32 16,0-15-1-16,0-12-1 16,0-20-95-16,0-7-141 15,0-23-455-15,-17-14-151 0</inkml:trace>
  <inkml:trace contextRef="#ctx0" brushRef="#br0" timeOffset="2541">5126 869 1517 0,'0'0'333'15,"0"0"-145"-15,0 0 14 16,220-22 29-16,-151 22 2 16,-4 0-118-16,-6 11-24 15,-8 18 5-15,-14 10 0 16,-8 6-17-16,-16 3-29 15,-8-3-28-15,-5-1-22 16,0-3-19-16,-12 5-136 16,-16-10-314-16,-1-12-276 0</inkml:trace>
  <inkml:trace contextRef="#ctx0" brushRef="#br0" timeOffset="2688">5615 636 1993 0,'0'0'327'0,"0"0"-250"15,0 0-77-15,0 0-159 16,0 0-498-16</inkml:trace>
  <inkml:trace contextRef="#ctx0" brushRef="#br0" timeOffset="3287">5754 1218 1283 0,'0'0'613'0,"0"0"-517"16,0 0-59-16,0 0 68 15,196-31 106-15,-108-7-138 16,10-15-57-16,12-10 10 15,0-8-26-15,-2-14-1 16,-5-11 0-16,-20-12-6 16,-17-3 7-16,-22-4 8 15,-22 4-8-15,-22 8 30 16,0 18 25-16,-7 20 82 16,-27 19-6-16,-10 19-37 0,2 17 2 15,-10 10-14-15,1 4-49 16,0 45 24-16,4 24-33 15,3 22 0-15,3 22-4 16,12 15-19-16,4-1 31 16,3 0-31-16,12-10-1 15,2-6 23-15,8-10-23 16,0-10-1-16,11-15-11 16,33-22-40-16,14-15 19 15,18-23 0-15,15-20-2 16,9 0-16-16,2-37 4 15,-8-15-10-15,-14-13-21 0,-18-8 53 16,-14 1 25 0,-23 0 26-16,-18 11 27 0,-7 11 53 15,-10 21 0-15,-34 21 4 16,-7 8-45-16,-3 30-35 16,-2 32 44-16,12 15-44 15,12 5 0-15,13-1 25 16,19-5-26-16,0-12-28 15,48-10-1-15,24-16-36 16,32-11-24-16,63-20-45 16,-18-7-385-16,-24 0-1243 0</inkml:trace>
  <inkml:trace contextRef="#ctx0" brushRef="#br0" timeOffset="3947">8744 900 1709 0,'0'0'322'0,"0"0"-265"0,0 0-5 15,0 0 48-15,0 0-32 16,10 205-12-16,-7-137-50 16,6-1-4-16,1-4 17 15,-3-10-17-15,1-10 27 16,-4-14-29-16,-4-16 0 16,0-13 9-16,0 0 27 15,0-29-15-15,0-25 5 16,0-11-14-16,0-10 39 15,0-14 7-15,3-4 3 16,12 8 45-16,10 3-51 16,8 18-25-16,11 14-17 15,10 23-13-15,8 25 0 0,36 4-144 16,-13 35-428 0,-9-2-415-16</inkml:trace>
  <inkml:trace contextRef="#ctx0" brushRef="#br0" timeOffset="5300">9797 968 1862 0,'0'0'351'15,"0"0"-212"-15,0 0-25 0,0 0 77 16,-226-49-54-16,160 49-50 16,0 23-56-16,15 17 30 15,19 4-37-15,17 10-24 16,15-2 12-16,3 1-12 16,41-7-50-16,15-10-16 15,11-13-114-15,2-14 85 16,1-9-36-16,-7 0-25 15,-12-30 107-15,-13-8 22 16,-16-6 27-16,-15 2 86 16,-10 5 25-16,0 13 38 15,0 6-4-15,-3 18-36 16,-7 0-12-16,6 11-79 0,4 20-17 16,0 13-1-16,11-4 10 15,21-1-20-15,8-12-25 16,4-11-15-16,4-16 49 15,-8 0-21-15,4-19 13 16,-8-21 0-16,1-9 9 16,-2-2 15-16,-4 9-9 15,-9 13 3-15,-5 18 19 16,-5 11-27-16,-6 8 8 16,1 31 2-16,5 7-10 15,-5 4 16-15,-4-5-17 16,6-6-23-16,-6-6 23 15,0-13-9-15,-3-14-4 0,0-6 0 16,0 0 13 0,0-20 26-16,0-19-26 0,0-6 0 15,0-4-1-15,0-2 1 16,16 0-8-16,9 9 8 16,4 5 0-16,6 14 6 15,6 12-6-15,3 11 0 16,0 0 17-16,-4 17 7 15,-1 20-11-15,-2 5 5 16,-8 7-10-16,-3 0 26 16,-4 1-34-16,-7-7 1 15,-5-12-10-15,2-1 9 16,-9-10-6-16,1-7-36 0,-1-8 0 16,9-5 27-16,1 0-34 15,13-24-12-15,18-20-17 16,15-10 2-16,14-16-4 15,14-11-11-15,8-15 11 16,3-9 34-16,-3-13 16 16,-7-7 30-16,-19 0 45 15,-15 5 46-15,-25 18 6 16,-22 15 74-16,-7 27-37 16,-7 13 31-16,-28 21-85 15,-9 15 18-15,-4 11-11 16,1 11-45-16,-4 41-5 15,-1 20-13-15,8 24-12 0,8 9 3 16,11 9-15-16,3 8-5 16,3-1 5-16,9-3 0 15,-5-3 2-15,8-10-2 16,-1-12-17-16,1-19 16 16,7-21-26-16,0-19-27 15,0-24 21-15,0-10 11 16,7-10 20-16,18-37 2 15,6-9 0-15,4-9 7 16,9-8-7-16,7 6-2 16,5-1-4-16,4 13 6 15,3 12-1-15,6 18 0 16,4 18 1-16,0 7 9 16,-4 0-8-16,-15 29-1 0,-23 8 14 15,-24-1-13-15,-7 3 34 16,-29-6-34-16,-30-6 4 15,-11-8 24-15,-2-13-28 16,-1-6-1-16,3 0 5 16,13-3 2-16,13-10-5 15,22-4-1-15,19 10-1 16,3 5 23-16,22 2-23 16,32 0 0-16,3 17 12 15,9 15-12-15,-3 5 30 16,-9 1-9-16,-3-1 17 15,-4-8 23-15,-3-3-11 16,-7-9-23-16,-5-10-27 0,-3-7-62 16,1 0-58-16,-4 0-428 15,-8-18-1185-15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8.6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3 336 2015 0,'0'0'328'0,"0"0"-197"15,0 0 74-15,0 0 52 0,0-211-97 16,22 171-72-16,10 12-7 16,12 1-37-16,6 10 3 15,10 8-23-15,6 9-7 16,3 0 32-16,0 12-35 15,-3 25-7-15,-8 8 50 16,-11 13-33-16,-15 4 9 16,-17 6-7-16,-15 1-2 15,0 3 42-15,-21-3-48 16,-27-3-12-16,-9-1 36 16,-9-3-42-16,3-3 0 15,9-5-11-15,7-5-47 16,6-3-32-16,6 16-120 0,7-16-251 15,12-7-503-15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0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85 587 1476 0,'0'0'338'0,"0"0"-204"15,-27 190-77-15,13-92 101 16,2 1 30-16,2 0-80 16,-2-13-45-16,5-9-19 15,7-11-23-15,-3-14 34 16,3-9-37-16,0-16-4 16,0-14 17-16,0-6-3 15,0-4 24-15,0-3 16 16,0 0-7-16,0-7 0 0,0-23-61 15,0-12 0 1,0-17 2-16,3-16 4 0,9-21-4 16,-2-15-2-16,6-20 0 15,-3-14 5-15,6 1-5 16,-1 6 0-16,4 12 7 16,0 25 9-16,4 22 26 15,-1 28-11-15,4 14-2 16,0 14 25-16,1 9-54 15,6 9 18-15,1 5-2 16,-2 0-16-16,6 0 9 16,-1 0-9-16,-1 0 9 15,5 0-19-15,4 0-34 16,11 2-140-16,-8 12-161 16,-19-1-336-16</inkml:trace>
  <inkml:trace contextRef="#ctx0" brushRef="#br0" timeOffset="212">73 761 1969 0,'0'0'374'0,"0"0"-251"16,0 0-93-16,0 0 157 15,0 0-15-15,0 0-113 0,211-14-47 16,-98-3-12-16,-14 8-198 16,-11-1-500-16</inkml:trace>
  <inkml:trace contextRef="#ctx0" brushRef="#br0" timeOffset="528">1389 0 1991 0,'0'0'349'0,"0"0"-195"0,0 0-78 16,0 0 107-16,0 0-14 15,-168 189-52-15,114-66-52 16,0 17-21-16,5 12 28 16,10 2-62-16,10-7 14 15,17-9-15-15,12-17-9 16,0-20 0-16,16-17-35 16,31-19-131-16,29-16-182 15,-3-16-345-15,-14-17-1228 0</inkml:trace>
  <inkml:trace contextRef="#ctx0" brushRef="#br0" timeOffset="789">1608 637 2326 0,'0'0'382'0,"0"0"-281"15,0 0-66-15,0 0 141 16,0 0 4-16,0 0-114 16,171 226-35-16,-108-151-10 15,6 2-8-15,4-5 41 16,0-7-46-16,-4-6-2 16,-3-15-12-16,-5-4-69 0,-14-10-117 15,-6-11-324 1,-19-9-183-16,-12-10-1124 0</inkml:trace>
  <inkml:trace contextRef="#ctx0" brushRef="#br0" timeOffset="985">2202 730 1862 0,'0'0'588'0,"0"0"-499"16,0 0 56-16,0 0 93 15,0 0-82-15,-174 195-62 16,111-113-85-16,1 0 6 0,4-2-15 16,14-8-121-16,7-4-158 15,20-23-437-15,9-14-1247 0</inkml:trace>
  <inkml:trace contextRef="#ctx0" brushRef="#br0" timeOffset="1274">2239 14 2248 0,'0'0'360'15,"0"0"-294"-15,0 0 22 16,0 0 116-16,0 0-38 0,222 219-41 15,-149-131-86-15,8 14-8 16,-2 3 54-16,-6 6-59 16,-14 8 20-16,-23-2-46 15,-28 6 9-15,-8-3-9 16,-34-4 0-16,-27-8-49 16,-5-13-56-16,-11 0-154 15,23-22-414-15,13-28-1181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8.8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3069 0,'0'0'398'16,"0"0"-371"-16,0 0-54 0,0 0-33 15,0 0-1684-15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56.4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672 406 1600 0,'0'0'342'15,"0"0"-113"-15,0 0 21 16,0 0-24-16,0 0-62 15,-208-85-34-15,132 111-21 16,-9 40-33-16,0 22 5 16,9 21-28-16,10 14 26 0,19 0-54 15,22-8-24 1,21-3 20-16,4-14-13 0,37-12-8 16,28-14 0-16,26-24-19 15,16-14 18-15,6-27-49 16,-5-7 8-16,-5-28 21 15,-23-23 5-15,-18-19 14 16,-18-17 2-16,-22-20 0 16,-15-14 60-16,-7-14-45 15,-12-2 6-15,-27 9 10 16,-8 23-29-16,-5 32-2 16,13 37-85-16,17 36-119 15,15 43-434-15,7 13-232 0</inkml:trace>
  <inkml:trace contextRef="#ctx0" brushRef="#br0" timeOffset="176">1094 1375 2488 0,'0'0'468'0,"0"0"-335"16,0 0 41-16,0 0-74 15,0 0-100-15,0 0-16 16,0 0-276-16,51-145-540 0</inkml:trace>
  <inkml:trace contextRef="#ctx0" brushRef="#br0" timeOffset="716">1779 273 2162 0,'0'0'254'0,"0"0"-181"16,0 0-15-16,0 0 115 15,197-140-42-15,-135 140-40 16,4 0-67-16,-3 14 12 0,-9 25-12 15,-19 11 19 1,-16 11 32-16,-19 11-51 16,-7 8-10-16,-43-1 4 0,-20-5-9 15,-3-3 10-15,4-11-19 16,10-20 0-16,15-8 14 16,19-18-14-16,14-6-7 15,11-8 6-15,0 0-11 16,11 0 1-16,26 0-11 15,14 0 16-15,11 0 6 16,7 0-24-16,4 23 9 16,0 14 15-16,3 4 0 15,0 12 3-15,-7 7 19 16,-6 1-16-16,-16-2 30 16,-21-3-27-16,-23-6 23 0,-3-5-2 15,-35-6-5-15,-35-3 23 16,-18-9-20-16,-10-4-8 15,-8-13 28-15,1-5-47 16,13-5 6-16,20 0-7 16,16 0-18-16,27-15-45 15,29-28-157-15,7 5-437 16,30-6-546-16</inkml:trace>
  <inkml:trace contextRef="#ctx0" brushRef="#br0" timeOffset="1096">2833 229 2107 0,'0'0'286'0,"0"0"-200"16,0 0 98-16,0 0 0 15,212 10-77-15,-136 0-68 16,5 0-21-16,7-7 36 15,-9-3-32-15,-9 0 14 16,-16 0-16-16,-20 0-2 16,-21 0 52-16,-10 0-31 15,-3 0 0-15,0 13 15 16,-3 23-44-16,-22 20 35 16,-4 23-6-16,-3 19-22 0,-2 13 35 15,12 11-26 1,8 0 8-16,6-11 11 0,8-8-39 15,0-16 2-15,0-13 4 16,0-20-12-16,0-12 0 16,0-8-63-16,0-15-48 15,-10-5-21-15,-41-14-154 16,4 0-295-16,-1 0-143 0</inkml:trace>
  <inkml:trace contextRef="#ctx0" brushRef="#br0" timeOffset="1264">3023 983 1938 0,'0'0'467'0,"0"0"-348"0,186-12 47 16,-102 5-26-16,-1 2-140 15,34 5-29-15,-26 0-304 16,-15 0-630-16</inkml:trace>
  <inkml:trace contextRef="#ctx0" brushRef="#br0" timeOffset="1652">4594 177 2302 0,'0'0'375'0,"0"0"-159"16,0 0-65-16,-208 0 39 16,135 38-7-16,0 22-108 15,7 22-39-15,19 12-10 16,15 19-25-16,17 0 4 16,15 10-5-16,0-13-7 15,40-3 7-15,23-22-59 16,16-16 17-16,23-23 8 15,8-26 8-15,3-20 25 16,-8-7-17-16,-14-42 12 16,-13-19 5-16,-17-25 2 0,-21-12 4 15,-24-19 10 1,-16-12-15-16,-5-8 42 0,-46 2-39 16,-15 12 3-16,-7 19-1 15,0 30-5-15,13 37-75 16,16 44-139-16,13 29-562 15,21 21-1428-15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0:10.5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2826 404 1262 0,'0'0'747'15,"0"0"-593"-15,0 0-121 16,0 0 78-16,0 0 93 16,0 0-52-16,6-30-18 15,-6 30-90-15,0 7-8 16,0 34 5-16,0 20-5 16,0 32 56-16,-13 21-78 15,-2 18 12-15,-4 10 38 0,1 0-37 16,1-7-6-1,1-13-10-15,6-21-11 0,2-15 32 16,1-21-32-16,4-16 0 16,3-16 13-16,0-16-11 15,0-14-2-15,0-3 0 16,0-13 6-16,0-37 25 16,6-17-31-16,13-26 0 15,0-22 9-15,-2-13-3 16,-2-17-5-16,-9-5-1 15,0 6 11-15,-6 14 14 16,3 29-25-16,0 29 0 16,1 23 13-16,2 23-11 15,6 16 11-15,7 8-13 16,6 2 1-16,7 0 18 0,9 10-19 16,6 14 0-16,1 17 11 15,2 4-10-15,1 13 17 16,-3 15-18-16,2 8 0 15,3 13 28-15,-6 7-27 16,0 8-1-16,1-5 10 16,-1 1-9-16,1-9-2 15,-1-12 2-15,-3-9 3 16,-5-17 7-16,-5-13-11 16,-9-11-2-16,-3-15-4 15,-12-7 12-15,-3-8-12 16,1-4-9-16,-1 0 15 15,5-35 39-15,1-18-39 0,6-24 15 16,0-21-5 0,-1-42-8-16,-1-57 41 0,2 9-43 15,-4 14 8-15,2 28-8 16,-2 40 9-16,4 0-9 16,-1 10 0-16,4 23 1 15,0 23-18-15,7 19 14 16,3 7-9-16,12 13 5 15,15 11-103-15,31 0-80 16,-9 20-329-16,-8 7-354 0</inkml:trace>
  <inkml:trace contextRef="#ctx0" brushRef="#br0" timeOffset="548">5418 117 1317 0,'0'0'177'0,"0"0"-70"15,0 0-19-15,0 0 39 16,0 0 135-16,0 0-75 16,0 0-33-16,-62-109 10 15,33 102-36-15,-5 7-3 16,-5 0-8-16,-8 26-57 16,-12 33 38-16,-7 33-53 0,-10 52-12 15,-4 62 59-15,11 61-36 16,10 19-6-16,33-21-8 15,20-61-26-15,6-73 68 16,3-36-82-16,32-16 11 16,25 12-26-16,19 14 13 15,24 10-41-15,36 14-203 16,-26-31-678-16,-30-29-1261 0</inkml:trace>
  <inkml:trace contextRef="#ctx0" brushRef="#br0" timeOffset="89501">84 316 1677 0,'0'0'321'16,"0"0"-269"-16,0 0-23 0,0 0 185 15,0 0 6-15,91 275-49 16,-36-143-40-16,7 13-31 16,8 5 5-16,-10-26-50 15,6 8-28-15,0-17 38 16,-8-20-26-16,-6-16-9 16,-13-17-3-16,-5-16-26 15,-9-9 26-15,-6-12-27 16,-9-8-47-16,2-4 2 15,-5-3-133-15,3-10-167 16,2 0-297-16,-6 0 12 0</inkml:trace>
  <inkml:trace contextRef="#ctx0" brushRef="#br0" timeOffset="89768">759 480 1592 0,'0'0'526'16,"0"0"-454"-16,0 0 15 15,0 0 162-15,0 0-43 16,0 0-72-16,-63 270-41 0,16-140-36 16,-16 12 32-16,-13 5-63 15,-8-6-25-15,1-11 44 16,2-7-45-16,8-17 0 15,12-15-16-15,5-9-63 16,17-10-56-16,14-6-220 16,17-21-297-16,8-19-164 0</inkml:trace>
  <inkml:trace contextRef="#ctx0" brushRef="#br0" timeOffset="90153">1021 1320 1270 0,'0'0'1027'15,"0"0"-831"-15,0 0-100 16,0 0 82-16,0 0 14 16,32-214-63-16,2 156-83 15,10 5-20-15,7 7 2 16,0 17-19-16,-1 13 24 16,1 16-30-16,-7 0 5 15,-7 32 29-15,-8 19-23 0,-4 17-1 16,1-5 4-16,-4-5-17 15,6-13 30-15,13-18-30 16,16-20-15-16,18-7 2 16,64-79-118-16,-19-3-228 15,-12-7-488-15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1:55.2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76 1766 0,'0'0'550'16,"0"0"-434"-16,0 0 68 15,0 0 43-15,-7-9-72 16,7 6-40-16,3-1-73 15,28-3 5-15,8 0-2 16,20 2-17-16,7-4 30 16,7-1-57-16,6-1-1 15,6 1 0-15,-6 10-15 16,-3 0-99-16,5 7-163 16,-20 18-504-16,-20 2-740 0</inkml:trace>
  <inkml:trace contextRef="#ctx0" brushRef="#br0" timeOffset="240">42 491 2273 0,'0'0'496'16,"0"0"-381"-16,0 0-105 16,0 0 68-16,0 0 68 15,0 0-84-15,222 5-53 0,-21 4-9 16,-23 3-150 0,-9-9-561-16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3:56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4412 492 674 0,'0'0'1242'0,"0"0"-1022"16,0 0-121-16,0 0 60 16,0 0 81-16,0 0-44 15,7-56-65-15,-7 58-84 16,0 49 42-16,0 50-26 16,0 62 2-16,0 59 34 15,0 14-44-15,0-36 15 16,0-53-22-16,0-59-25 0,0-15 32 15,0-1-55 1,0-2 0-16,0-5 28 0,7-22-28 16,1-20-30-16,-1-17-75 15,0-6-49-15,1-3-12 16,-5-37-198-16,-3-42-298 16,0 7 87-16,0 2-927 0</inkml:trace>
  <inkml:trace contextRef="#ctx0" brushRef="#br0" timeOffset="360">4113 532 1667 0,'0'0'278'0,"0"0"-101"16,0 0 28-16,0 0 46 0,0 0-26 15,35-188-111-15,2 152-63 16,14 7 29-16,15 8-60 15,10 9 17-15,12 12 28 16,10 0-41-16,12 10-5 16,0 23-1-16,2 15-3 15,-6 9 12-15,-14 11-27 16,-23 8 0-16,-22 2 35 16,-28 5-26-16,-19-1 5 15,-19-7 12-15,-43-3-19 16,-14-3 50-16,-19-9-45 15,-3-12-6-15,-2-8 33 0,10-17-39 16,13-9 0-16,19-14 0 16,18 0-20-1,18 0 20-15,18-24-130 0,11-13-98 16,30 5-278-16,11 3-271 0</inkml:trace>
  <inkml:trace contextRef="#ctx0" brushRef="#br0" timeOffset="706">6340 125 2053 0,'0'0'326'0,"0"0"-225"16,0 0 3-16,0 0 123 16,-233 38 28-16,145 41-166 15,-14 59-25-15,-11 72 20 16,8 63 3-16,21 22-2 16,36-21-31-16,33-36-18 15,15-74 18-15,0-43-54 16,22-35 0-16,15-21 7 15,11 7-7-15,9 1-9 16,17-5-77-16,6-15-64 16,25-20-68-16,-14-16-410 0,-18-15-751 15</inkml:trace>
  <inkml:trace contextRef="#ctx0" brushRef="#br0" timeOffset="1741">7306 344 1607 0,'0'0'509'0,"0"0"-295"15,0 0-14-15,0 0 100 16,0 0-128-16,0 0-75 16,0 0 50-16,189 162-49 15,-101-29-5-15,7 22-30 0,3 7-21 16,-10-29 50-16,13 12-74 15,-1-19-17-15,-8-13 41 16,-10-17-40-16,-12-19-1 16,-16-14-1-16,-10-13-27 15,-14-11-20-15,-20-8-116 16,-10 6-171-16,-25-6-260 16,-22-12-406-16</inkml:trace>
  <inkml:trace contextRef="#ctx0" brushRef="#br0" timeOffset="2011">7189 1974 2145 0,'0'0'392'0,"0"0"-236"16,0 0-73-16,100-196 108 15,-5 82 8-15,50-43-123 16,51-44-23-16,41-44-32 16,-4-2-20-16,-46 43 39 15,-67 60-40-15,-54 65 0 16,-26 34-7-16,-11 8 4 16,-7 16-87-16,-22 21-122 15,0 37-598-15,-19 13-279 0</inkml:trace>
  <inkml:trace contextRef="#ctx0" brushRef="#br0" timeOffset="2432">10277 394 2311 0,'0'0'379'16,"0"0"-303"-16,0 0 89 15,0 0 88-15,0 0-158 0,-221 81-67 16,111-18 24-16,-13 12-52 15,-6 4 30-15,9-4-10 16,15-7-20-16,17-5 34 16,26-10-34-16,23-7 0 15,20-3-13-15,19-4 13 16,3 1-9-16,41-1 1 16,22 0 8-16,17 7 6 15,9-1-6-15,2 3 0 16,1-3-12-16,-4 2-22 0,-15 4-75 15,-6 19-194 1,-20-14-563-16,-19-7-1106 0</inkml:trace>
  <inkml:trace contextRef="#ctx0" brushRef="#br0" timeOffset="2674">9264 1778 2481 0,'0'0'385'0,"0"0"-297"16,0 0-61 0,0 0 181-16,186 51-33 0,-98-33-117 15,7-2 0-15,7 3-58 16,-1 5-21-16,12 6-136 15,-25-7-438-15,-25-8-1757 0</inkml:trace>
  <inkml:trace contextRef="#ctx0" brushRef="#br0" timeOffset="3124">11507 396 2250 0,'0'0'494'0,"0"0"-446"15,0 0 77-15,-194 17 88 16,114 55-68-16,-5 33-27 16,9 30-77-16,15 19 26 15,21 5-25-15,28-3-9 16,12-7 0-16,34-22-33 0,35-18 0 16,14-32-13-16,15-30-7 15,9-41-5-15,-1-10-10 16,-8-61 35-16,-6-49 31 15,-13-57-30-15,-28-50 12 16,-36-20 44-16,-15 34-26 16,-18 46-2-16,-18 62-29 15,-5 34 0-15,-6 12-1 16,0 24-96-16,-4 39-58 16,17 43-192-16,16 18-926 0</inkml:trace>
  <inkml:trace contextRef="#ctx0" brushRef="#br0" timeOffset="3308">12337 1771 2916 0,'0'0'365'16,"0"0"-365"-16,0 0-99 15,0 0 68-15,0 0-270 16,0 0-1300-16</inkml:trace>
  <inkml:trace contextRef="#ctx0" brushRef="#br0" timeOffset="3776">12838 337 2565 0,'0'0'312'0,"0"0"-219"15,0 0-92-15,237-43 92 16,-154 43 33-16,-2 14-93 16,-12 25-14-16,-15 14-19 15,-25 6 0-15,-20 10 14 16,-9 0-14-16,-27-4 0 15,-31 2 6-15,-11-12-6 16,-4-6-9-16,10-17 0 16,16-4 9-16,15-14-14 0,17-2 13 15,15-3-1-15,0 1-17 16,25 8 20-16,26 4-1 16,11 7 0-16,14 11 2 15,12 9 20-15,4 10-14 16,-1 6-2-16,-8 3 32 15,-14 4-37-15,-21 0 22 16,-26 3 18-16,-22-10-24 16,-14-7 50-16,-49-5-29 15,-24-11-17-15,-15-12 25 16,-8-10-10-16,5-13-28 16,7-7-8-16,14 0-21 15,21-17-24-15,38-45-169 16,21 3-571-16,4-6-1557 0</inkml:trace>
  <inkml:trace contextRef="#ctx0" brushRef="#br0" timeOffset="4144">14059 455 2493 0,'0'0'352'15,"0"0"-246"-15,0 0 15 16,208-26 17-16,-138 16-24 16,2-2-85-16,4-1-27 15,-3-7 26-15,-7 1-20 0,-5-5-4 16,-12 1-4-16,-13 4 0 16,-15 5 21-16,-2 9-21 15,-9 5-22-15,2 0 11 16,7 28 1-16,-2 29-3 15,5 17 13-15,0 29 13 16,-4 15 58-16,-8 9-46 16,-1 1 17-16,-6-3 18 15,1-10-58-15,-4-13 21 16,0-13-23-16,0-16-41 16,0-15-7-16,-4-11-151 15,-33-3-341-15,5-11-233 16,-5-17-1122-16</inkml:trace>
  <inkml:trace contextRef="#ctx0" brushRef="#br0" timeOffset="4320">14467 1124 2338 0,'0'0'387'16,"0"0"-257"-16,186-9 60 15,-91 6-57-15,14 3-120 16,44-2-13-16,-25-3-474 16,-20-1-779-16</inkml:trace>
  <inkml:trace contextRef="#ctx0" brushRef="#br0" timeOffset="4662">15842 265 2638 0,'0'0'377'0,"0"0"-288"16,-223 269 148-16,143-134-54 16,21 10-95-16,33-1-17 15,26-6-59-15,19-4-12 16,54-13-1-16,30-16 1 15,53-12-13-15,1-35-4 0,10-31 1 16,1-27 16-16,-30-29-30 16,-2-44 30-16,-23-27 9 15,-33-23-8-15,-33-38 16 16,-47-39-17-16,0 13 0 16,-39 26-12-16,-24 36 0 15,1 50-53-15,-8 19-37 16,-21 27-94-16,22 29-526 15,18 0-1641-15</inkml:trace>
  <inkml:trace contextRef="#ctx0" brushRef="#br0" timeOffset="4927">16873 0 2714 0,'0'0'493'16,"0"0"-430"-16,0 0 69 15,234 138 85-15,-155-30-97 16,6 26-24-16,-2 18-15 16,5 4-30-16,3 28 14 15,-10 26-13-15,-52 23-52 16,-29-19-41-16,-22-43-142 15,-101-5-93-15,23-63-328 16,-17-9-1516-16</inkml:trace>
  <inkml:trace contextRef="#ctx0" brushRef="#br0" timeOffset="6570">0 1439 1461 0,'0'0'277'0,"0"0"-162"15,0 0-66-15,0 0 84 16,0 0 55-16,0 0-40 16,0 0-109-16,135-144-24 15,-91 92 8-15,-4-7-8 16,-4-4 15-16,-2-1-5 15,-14-9 56-15,-5 4 66 16,-3 3-71-16,-9 11 29 16,1 12-17-16,-4 15-15 15,0 13 1-15,0 15-47 0,0 10-17 16,3 46 13-16,1 19-22 16,-4 20 15-16,0 8 5 15,0 2-20-15,0-10 0 16,0-6-1-16,-7-14-1 15,3-10-40-15,4-9-150 16,0-4-327-16,0-12-42 16,11-20-235-16</inkml:trace>
  <inkml:trace contextRef="#ctx0" brushRef="#br0" timeOffset="7358">772 888 1506 0,'0'0'605'0,"0"0"-333"16,0 0-54-16,0 0-32 15,0 0-8-15,0 0-7 16,0 0-96-16,-152 129-38 16,127-64-2-16,10 5-4 15,11 1-4-15,4 1-13 16,0-2-13-16,7-3 11 15,27 1-12-15,1-13-13 16,13-9 4-16,2-10-21 16,3-12 12-16,-2-15-24 0,-4-9 15 15,-3 0 9 1,-15-19-36-16,-7-25 33 0,-12-12 20 16,-10-16 2-16,0-13-1 15,0-10 3-15,-22-3 6 16,-3 2 7-16,-4 14-16 15,3 17 0-15,4 19 15 16,0 20-6-16,4 9 5 16,4 8-14-16,-1 5 0 15,8 1 19-15,-1 3-19 16,8 0-23-16,0 0 22 16,0 0-10-16,25 16 9 15,16 3-11-15,10-2-7 16,4 0 13-16,-1-8-35 15,4-2 13-15,-6-3 29 0,-8-4-11 16,-11 2 6-16,-12-2 4 16,-7 0 2-16,-2 7 21 15,-5 0-14-15,1 10 2 16,-1 9 40-16,-4 13-14 16,1 13 7-16,-4 17-19 15,0 6-15-15,0 11 30 16,0 3-39-16,0 0 0 15,22-1 9-15,6-10 6 16,13-11-15-16,10-16-9 16,8-15 9-16,7-19 1 15,3-17-1-15,4-3 0 16,0-43 19-16,-7-18-18 0,-9-26 6 16,-10-12-6-16,-18-12 26 15,-20-9 65-15,-9 3-61 16,-26-3 7-16,-33 13 5 15,-20 14-28-15,-9 20-15 16,-4 24 0-16,8 26-19 16,11 26-5-16,19 3-72 15,22 46-45-15,32 53-148 16,0-10-495-16,22-9-1288 0</inkml:trace>
  <inkml:trace contextRef="#ctx0" brushRef="#br0" timeOffset="7797">2876 1329 1681 0,'0'0'727'0,"0"0"-496"0,0 0-66 15,0 0 66-15,0 0-56 16,0 0-27-16,0 0-127 16,48-4 6-16,-11 30 28 15,7 7-35-15,-2 3 1 16,6 0-21-16,-4-6 1 16,-7-2-2-16,-8-3-15 15,-7-6-85-15,-16-3-69 16,-1 1-213-16,-5-7-186 15,0-6 14-15,-15-4-862 0</inkml:trace>
  <inkml:trace contextRef="#ctx0" brushRef="#br0" timeOffset="7952">3186 1259 1476 0,'0'0'700'15,"0"0"-395"-15,0 0-121 16,0 0 97-16,0 0-39 15,0 0-128-15,0 0-59 16,-225 201-55-16,152-103-104 16,11-16-428-16,8-13-1562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4:30.7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76 123 335 0,'0'0'1536'15,"0"0"-1175"-15,0 0-164 16,0 0-45-16,0 0 56 16,0 0-6-16,-76-21-111 0,76 21-41 15,0 0 1 1,13 0-24-16,28 0 6 0,16 0 6 16,21-7-24-16,20-2 15 15,12-4-30-15,7-5-12 16,3-1 12-16,-9 3-86 15,11 3-182-15,-36 6-438 16,-30 7-334-16</inkml:trace>
  <inkml:trace contextRef="#ctx0" brushRef="#br0" timeOffset="215">177 614 2357 0,'0'0'390'16,"0"0"-187"-16,0 0-96 15,0 0-9-15,0 0 32 16,0 0-36-16,0 0-58 16,240-36-34-16,-38 0-2 15,-23 2-145-15,-19 9-731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7:23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922 209 1620 0,'0'0'317'0,"0"0"-225"16,0 0-58-16,0 0 128 16,0 0-5-16,0 0-50 15,-26-28-59-15,19 18-16 16,1-4 13-16,-10-4 12 16,-2-1 1-16,-4-4 4 15,-7-1-27-15,-8 2 10 0,-5-2-10 16,-7 10-9-16,-6 4 13 15,-5 10-14-15,-6 0 5 16,-4 12 16-16,-8 30-31 16,2 14-6-16,4 10 5 15,9 8-13-15,9 8 20 16,13 8-11-16,16 2-4 16,15 0-3-16,10-7 5 15,0-6-8-15,25-14 0 16,29-9-2-16,19-20 2 15,18-19 0-15,19-17 0 16,10-8-6-16,4-43-3 16,-2-19-8-16,-21-5 2 0,-18 3 11 15,-24 6 3 1,-27 15 2-16,-13 14 0 0,-16 9 39 16,-3 16 1-16,0 10 22 15,0 2 13-15,-6 0-31 16,-10 28-2-16,-1 26-26 15,2 25-8-15,3 15 4 16,9 21-12-16,3 10-1 16,0 5 1-16,19 3 0 15,3-2 12-15,0-14-10 16,-7-12 7-16,-12-13-16 16,-3-13 8-16,-12-13-2 15,-32-11 21-15,-13-12-2 16,-16-10 13-16,-11-10-5 15,-8-13 1-15,-3-10 10 0,-3 0-32 16,4-17 12-16,2-13-12 16,16 1-6-16,14-4-12 15,18 4-17-15,18 3-23 16,20-3-35-16,21-14-126 16,32 7-149-16,4 6-589 0</inkml:trace>
  <inkml:trace contextRef="#ctx0" brushRef="#br0" timeOffset="788">2155 517 1603 0,'0'0'276'15,"0"0"-164"-15,0 0-76 16,0 0 99-16,0 0 62 0,-16-185-60 15,3 141-57 1,-9-5-3-16,-12-1 13 0,-10 4 1 16,-7 7-3-16,-10 15-34 15,-13 17 4-15,-6 7-15 16,-7 24-14-16,0 31-13 16,6 23 1-16,12 13 7 15,11 10-14-15,21 7-8 16,15 1 14-16,22-5-15 15,0-9-1-15,37-13 0 16,21-16 0-16,14-20-6 16,20-27 6-16,6-19-14 15,8 0 13-15,-7-42-22 16,-15-18 7-16,-18-5 10 16,-24-1 6-16,-11-2 1 0,-21 9 0 15,-10 7 23-15,0 9 26 16,0 9-2-16,-19 12 22 15,2 12 3-15,-1 10-28 16,3 0 3-16,4 29-33 16,0 32 2-16,11 22-6 15,0 23-11-15,0 15 0 16,22 11-1-16,15 5 2 16,10 0 10-16,4 3-10 15,0-13 9-15,-4-14 2 16,-13-16-11-16,-14-15-1 15,-15-20 7-15,-5-11-7 0,-8-16 21 16,-31-12 1-16,-20-9-11 16,-11-14 14-16,-9 0-24 15,-9-8 9-15,-3-21-9 16,11-6 0-16,7-9 10 16,21 6-11-16,20 7-31 15,17 2-4-15,15 10-88 16,62-25-110-16,14 15-325 15,9-1-616-15</inkml:trace>
  <inkml:trace contextRef="#ctx0" brushRef="#br0" timeOffset="1007">2924 1747 2440 0,'0'0'495'0,"0"0"-415"15,0 0-68-15,0 0 0 16,0 0 34-16,0 0-46 16,0 0-254-16,-3 13-279 15,25-13-179-15</inkml:trace>
  <inkml:trace contextRef="#ctx0" brushRef="#br0" timeOffset="1719">4243 790 1881 0,'0'0'483'15,"0"0"-399"-15,0 0-14 16,0 0 152-16,7-208-23 16,-7 156-66-16,-7-1-81 15,-18 7-16-15,-7 8 20 0,-12 8-13 16,-15 7-1-16,-7 13-19 15,-10 10-23-15,-4 5 24 16,-1 44-23-16,12 9 12 16,8 14-7-16,10 10-5 15,14 6 10-15,11-1-11 16,20-1 1-16,6-4 10 16,0-12-11-16,28-8-8 15,23-12 8-15,12-13-29 16,9-20 1-16,11-12-17 15,2-5-4-15,-6-19 5 16,-6-28 1-16,-10-5-19 0,-13-3 37 16,-12-5 9-1,-13 4 5-15,-10 3 22 0,-8 8 5 16,-7 5 36-16,0 9-20 16,0 12 25-16,0 10 10 15,0 9-22-15,0 0 1 16,0 0-22-16,0 33-10 15,0 20 13-15,7 15 1 16,4 18-11-16,6 15 4 16,5 11-5-16,4 9 38 15,4 8-31-15,-1-2 5 16,-7-9 1-16,-7-9-28 16,-15-21 13-16,0-16-2 15,-22-13 3-15,-25-17 25 16,-9-11-16-16,-13-8-9 0,-4-14 20 15,-10-9-34-15,-5 0 0 16,4-9-1-16,7-28-26 16,15-5-50-16,18-16-100 15,24 7-182-15,11 6-1285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9:17.8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0 427 1227 0,'0'0'220'0,"0"0"-130"16,0 0-23-16,0 0 35 0,0 0 12 16,0 0-5-16,19-53-54 15,-9 31 39-15,9-1-45 16,3-7-13-16,3-3 9 16,9 1 15-16,-2-2-21 15,9-2-16-15,2 3-8 16,8 0 27-16,3 3-36 15,6 1-5-15,0 10 13 16,10 6-13-16,-1 6 19 16,4 7 3-16,8 0 4 15,-2 3 34-15,1 20-40 16,5 0 9-16,-1 1-1 16,-1-5-15-16,2 6 25 0,-6-4-11 15,6 5-6-15,-6-3 23 16,6 3-36-16,-2-3 6 15,1-3 9-15,4-1 1 16,-5-4 14-16,5-3-33 16,3-1 15-16,4-9 1 15,3 1-16-15,9-3 3 16,6 0 2-16,-2 0-2 16,3 0 18-16,-1-12-18 15,-3 0-8-15,-5 8 10 16,-2-6-10-16,-13 3-1 15,-6-7 14-15,-8 2-14 0,-13-1 23 16,-12-4-23-16,-14 8 0 16,-8-5 11-16,-11 7-4 15,-4 1-7-15,-2 2 0 16,-9 2 0-16,-3-2 1 16,0 1-1-16,0-10-62 15,0-4-163-15,0 0-519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0:42.9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1638 109 355 0,'0'0'658'15,"0"0"-485"-15,0 0-58 16,0 0 12-16,0 0-2 16,0 0-10-16,-4-23-52 15,-11 19-21-15,1-3 7 16,-1 4-23-16,2 1 9 15,-3-2 14-15,1 4-22 16,5 0-8-16,-2 0 8 0,-1 0-27 16,-3 0 24-16,-6 0-24 15,4 0 0-15,-8 0 1 16,5 0-1-16,-1 6 0 16,1 1 0-16,-1-4 1 15,4 4 2-15,-1-1-3 16,0 1 0-16,1 2 3 15,1 1-3-15,-2-1 0 16,-3 6 0-16,4-6 0 16,4 5 10-16,-1-1-10 15,0-1 0-15,1 5 0 0,-1 0 0 16,0 3-2 0,1-1 1-16,-1 0 1 0,1 4-1 15,-1 0 1-15,5 0 0 16,-5 4 18-16,0-1-18 15,1 3 2-15,2 1 12 16,-1 1-8-16,1-6 18 16,2 1-24-16,-2 5 0 15,2-6 18-15,-2 1-16 16,2 4-2-16,-2-1 3 16,2 4 4-16,-5-1 18 15,4 5-23-15,3-4-1 16,-2-1 23-16,6 5-23 15,-4-4-1-15,5-1 0 16,-1 4 1-16,1-1 12 0,-1 0-13 16,4 2 0-16,-3-2 7 15,0 4-6-15,3-1-2 16,-5 3-7-16,1 2 8 16,4-4 7-16,-3 4-7 15,3-4 0-15,0 1 6 16,0-5-6-16,0 5-6 15,0-3 5-15,-3 1 2 16,3 1 1-16,0 4-2 16,-4 0 0-16,-4-1 0 15,4 0 0-15,-2-2 0 16,-1 0 0-16,3-4 0 0,-1 0 0 16,5 1 0-16,-3 1 0 15,0 2-3-15,3 1 3 16,0 6-1-16,0 3-1 15,0 3 2-15,0 2 9 16,0 1-9-16,0-1-16 16,-4 5 15-16,1-5 1 15,3 2-1-15,0-5-39 16,0 0-1-16,-4-2 40 16,4 2-16-16,-5 0 17 15,5-2 11-15,0-1-11 16,0 0-2-16,0 7 1 15,0 0 1-15,0 2 20 16,0 3-20-16,-3-7 0 16,3-1-5-16,0 4 11 0,-3-6 7 15,3-2-7-15,0 2-4 16,0-6 2-16,0 4-4 16,0 3 0-16,0 1 11 15,0-5-11-15,0 5-5 16,0 0 5-16,0 0 1 15,0 0 49-15,0-4-47 16,0-4 4-16,0-2 0 16,0-2-6-16,0 8 23 15,0-5-1-15,0-5-16 16,0 1 11-16,0 2-18 16,0 5 0-16,0 2 43 15,0 0-27-15,0-3 3 0,0-1-17 16,0 2 10-1,0-1 59-15,0-7-61 0,0-2-9 16,0 2 14-16,0 1-14 16,0-1 17-16,0 3 12 15,0-3-24-15,0 4 16 16,0-1-22-16,0 2 24 16,0-6 11-16,0 3-26 15,0-3-7-15,0 2-1 16,0 2 14-16,0-1 31 15,0-2-44-15,0-3 4 16,0 0 4-16,0 0 2 0,0 0 15 16,0-4-15-1,0-2-11-15,0-3 19 16,0-1-20-16,0 1 0 0,3-1 18 16,0-1-16-16,2 1 14 15,-1-2-5-15,-1 2-10 16,1 1 22-16,2-1-17 15,-1-3-5-15,2-3 18 16,-3-5-19-16,-1 2 0 16,0-8 0-16,1 5 2 15,1-3-4-15,-2-4 2 16,4 2 0-16,0 4 16 16,1-1-16-16,2 5 5 15,2-4-5-15,-5 5 0 16,3-4 1-16,-2 3-1 0,3 3 0 15,4 1-3-15,-5-7 11 16,2 3-7-16,-2-1 7 16,-2-5-7-16,3 3-1 15,-5-1 0-15,3-4 0 16,1 2 12-16,-3 4-1 16,1-2-5-16,2-3 3 15,-3 1-8-15,2-1 13 16,1-1-14-16,2 1 0 15,-2-1 14-15,-2-2-14 16,2-1 0-16,-3 4-1 16,5-3 2-16,-2-1 13 15,5 2-14-15,-5-3 0 0,6 2-1 16,-6 0 1 0,2 2 0-16,-6-2 0 0,6 0 6 15,-5 2-5-15,0 3-1 16,1-3 0-16,-1 1 7 15,3-1-7-15,-1 4-1 16,-3-3-5-16,4-1 6 16,-1 1 6-16,-2 1-6 15,-1-6 0-15,6 5 8 16,-5-4-8-16,5 5-8 16,1-5 2-16,-1 1 6 15,-2 0 10-15,6-4-10 16,-6 0 0-16,5 0 7 0,4-3-6 15,-6 0-1 1,9 0 6-16,-3 0-5 0,6 0 10 16,-3-6-11-16,0-4 0 15,3 1 7-15,-3-6-7 16,-3 6 1-16,3-1-1 16,-5-3 0-16,2 3 7 15,-4-3-7-15,0-1 0 16,-1-5 3-16,4 5-3 15,-8-7 0-15,5 1 0 16,-4 0 0-16,4 1 10 16,-3-1-10-16,1-1-1 0,-1 7 1 15,-2-7 0 1,-3 2-1-16,1-1-5 0,3 1 6 16,-3-5 4-16,-5 4-4 15,4-2 0-15,-3 3-4 16,-1-6 10-16,0 6-6 15,-3-5 0-15,0 2 6 16,0-1-6-16,0-4 0 16,0 6 0-16,0-4 5 15,0 6-5-15,0-3 0 16,-3 2-1-16,0 3 1 16,-1-4 0-16,1 2 0 15,-1 3 0-15,1-4-3 16,3 4 9-16,0-4-6 15,0 4 0-15,0 3 1 0,0-4-1 16,0 1 0-16,0-1-1 16,0 1 0-16,0 0 1 15,0-5-1-15,0 7 0 16,0-5 2-16,0-2-1 16,0 1 0-16,0 3 0 15,0 2-6-15,0 1 7 16,3 1-1-16,1-3 0 15,-1-4 1-15,1 0-2 16,2-3-1-16,-1-1-1 16,2 3-3-16,-3 0 12 15,-1-2-4-15,5 4-2 16,-4-5 9-16,3 2-15 0,-4-2 6 16,4 3-12-16,-2-3 10 15,-2-3 3-15,1 3-2 16,-4-1 1-16,3-1 0 15,-3 7 4-15,0-2-4 16,0 5 0-16,3 0 4 16,-3-3-4-16,0 2 0 15,0-6-1-15,0 3 2 16,0 1-9-16,0-1 7 16,0 3 1-16,0 1 8 15,0-3-8-15,0-1-1 16,0 0 1-16,0 4 0 0,0-1 11 15,0-3-11-15,-3 0-1 16,3-2-8-16,0 0 9 16,0-6 0-16,0 5-1 15,0-3 2-15,0 0-7 16,0-1-2-16,0-2 8 16,0-1-17-16,0 5 5 15,0-2 11-15,0 4 1 16,0 3 0-16,0-6-6 15,0 4 6-15,0-8 0 16,0 0-3-16,0 4 3 16,0-1 0-16,0 3 0 15,0-4 2-15,0 5 4 16,0-3-6-16,0 3-6 16,0 0-3-16,0 4 10 0,0 2-2 15,0 1 1-15,0-4 0 16,0 1 11-16,0 2-11 15,3-6-8-15,1 0 7 16,-4-6 1-16,5-1-20 16,-5-2-28-16,0 1 48 15,0 5-1-15,0 1 1 16,0-2-6-16,0 0 6 16,0-1 0-16,0-5-49 15,0-2-19-15,0 7 56 16,0-2 2-16,0 4-1 0,0 0-16 15,3-3 26 1,1 2-18-16,-1-3 9 0,-3 3-54 16,3 2 37-16,1 2 21 15,-4 0 1-15,5 4 5 16,-5-2-1-16,0 2 7 16,0-1-7-16,0 1 1 15,0 2 0-15,0 1 11 16,3-9-11-16,-3 2-2 15,3-8-8-15,-3 1 6 16,0 4 4-16,4 0 0 16,-4-1 1-16,0 5 1 0,0-8-2 15,0 5 0 1,0-6 9-16,0-1-9 0,0-1-1 16,0-6-5-16,0-4-13 15,0 7 18 1,0 0-17-16,0 3 18 0,0 1 7 15,0-1-7-15,0-2-1 16,0 4-6-16,0-3-5 16,-10 3 10-16,-2-3-8 15,2 1-17-15,-5-3 27 16,3-1-30-16,2 2 20 16,-1 3-2-16,0-2 3 15,4 0 2-15,-5 3-2 16,2 1 6-16,-2-2 1 15,5 2 2-15,-3-3-6 0,2 4 6 16,1-1 0-16,-5 0 4 16,5 4-4-16,0-3 0 15,4 2-6-15,0 1 6 16,-2 0-7-16,5 1 1 16,-4-9 6-16,1 0 2 15,-4-1-2-15,-1-4 0 16,1-4 8-16,-3-3-8 15,-6 3 0-15,6 2 0 16,2 4 0-16,5 4 7 16,-1 0-7-16,1 4-4 15,3 2-6-15,-4 1 11 16,1-1-1-16,3-2 0 0,-5 3-4 16,5-6 2-1,-3-2-29-15,3-1 4 0,0-2-7 16,-4-3-18-16,1 2 18 15,3 1-4-15,-4 1-9 16,4 7 46-16,-3 0-9 16,3 2 10-16,0 1-1 15,0 2 1-15,0 2-1 16,0-1 1-16,0 3 0 16,0-3 1-16,-5 3-1 15,5-2 0-15,-3-2 0 16,-1 4 1-16,1 1-1 15,3 0 0-15,0-2 1 16,0 5 2-16,0 0-3 16,0 0 0-16,0-1-1 0,-4 0 2 15,4-3-1-15,0 3 0 16,-3-2 0-16,3 0 4 16,0-1-4-16,0-1 0 15,0 2 6-15,0 0-6 16,0-1-1-16,0-3 1 15,0 4 0-15,0 0-9 16,0-1 9-16,0 3 0 16,0-3 11-16,-5 4-10 15,2 0-1-15,-1-2 13 16,1 7-12-16,-4-2 21 16,-1-4-15-16,1 4-7 0,0-1 26 15,-1 0-25-15,1 3 5 16,0 0-5-16,4 2 0 15,-1 2 7-15,-1 0-8 16,5 4 0-16,0 0-6 16,0 0-1-16,0-1-14 15,0 4-14-15,0 0-33 16,0 0-6-16,5 0-88 16,5 0-573-16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1:32.2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186 650 1224 0,'0'0'294'0,"0"0"-166"16,0 0 68-16,0 0 38 15,0 0 29-15,0 0-107 0,-120-63-43 16,113 63 19-16,2 0-41 16,5 0-12-16,0 0-20 15,0 0-31-15,0 0 32 16,0-3-50-16,0-3-9 16,37-4 35-16,17-7-36 15,16-2 9-15,14-8-9 16,14 5 9-16,4-5 0 15,11 8-9-15,4-2 0 16,12 7-5-16,1 2 7 16,8 7-2-16,-2 5 0 15,-4 0 1-15,-12 0-1 16,-7 0 0-16,-18 2 0 16,-16 8 0-16,-16-2 0 15,-19-4 0-15,-15 1 1 0,-16-5 9 16,-4 0-8-16,-9 0-2 15,0 0 0-15,0 0-1 16,0-12-53-16,-19-16-136 16,-6 2-310-16,-1 5-287 0</inkml:trace>
  <inkml:trace contextRef="#ctx0" brushRef="#br0" timeOffset="593">934 46 1495 0,'0'0'269'16,"0"0"-172"-16,0 0 81 0,0 0 103 15,0 0-25-15,0 0-145 16,0 0-52-16,0-46 50 15,-4 46-21-15,-14 0-17 16,-15 7-15-16,-19 22-26 16,-21 10 8-16,-13 11-38 15,-9 5 0-15,-4 6 33 16,0-7-24-16,12-1-2 16,4-4 11-16,17-9-17 15,12-11 35-15,13-7-31 16,16-5-4-16,13-10 33 15,5-3-27-15,7-1 4 16,0-3-7-16,0 3 2 0,12 3 18 16,13 5-24-16,11-2 1 15,8 8 33-15,3-4-28 16,4 3 4-16,0 4 16 16,1-1-25-16,-1 0 34 15,-7 2-35-15,3-1-18 16,-3-3 17-16,17-3-141 15,-10 0-310-15,-14-10-802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4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739 643 1822 0,'0'0'471'0,"0"0"-438"16,0 0 31-16,0 0 175 15,0 0-51-15,0 0-61 16,27 217-54-16,-32-158-27 16,-5-3 11-16,3-3-24 15,7-12-22-15,0-5-11 0,0-7-27 16,51-18-169-16,-1-8-156 16,-6-3-385-16</inkml:trace>
  <inkml:trace contextRef="#ctx0" brushRef="#br0" timeOffset="164">874 151 2039 0,'0'0'374'15,"0"0"-374"-15,0 0-15 0,0 0 15 16,0 0-326-1,0 0-1624-15</inkml:trace>
  <inkml:trace contextRef="#ctx0" brushRef="#br0" timeOffset="369">1283 564 2038 0,'0'0'316'15,"0"0"-190"-15,0 0-7 16,-33 178 140-16,33-123-88 16,0 1-95-16,0-3-37 15,0-8-39-15,22-9-41 16,18-9-149-16,-4-13-329 0,-6-14-792 0</inkml:trace>
  <inkml:trace contextRef="#ctx0" brushRef="#br0" timeOffset="516">1344 193 2347 0,'0'0'0'0,"0"0"-99"15,0 0-108-15,0 0-155 0</inkml:trace>
  <inkml:trace contextRef="#ctx0" brushRef="#br0" timeOffset="737">1659 0 1943 0,'0'0'361'15,"0"0"-99"-15,0 0 8 16,142 200-44-16,-88-118-93 15,0 10-49-15,2 7-68 16,-5 4-15-16,-19 0 18 16,-20 2-19-16,-12-1-42 15,-29-1-119-15,-78 26-203 0,13-31-208 16,-1-21-182-16</inkml:trace>
  <inkml:trace contextRef="#ctx0" brushRef="#br0" timeOffset="963">130 338 2383 0,'-58'207'360'0,"14"0"-289"15,16-8-21 1,28-61 80-16,10-38-82 0,110 59-48 16,-3-17-175-16,8-15-495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49:20.3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1548 2520 484 0,'0'0'1075'16,"0"0"-876"-16,0 0-140 16,0 0 43-16,0 0 121 15,0 0-93-15,0 0-22 16,-22-82-4-16,7 63-24 15,-4 0-2-15,-6-2 13 16,-8 1-32-16,-4 3 16 16,-5 5-54-16,-10 5-18 15,-3 7 16-15,-7 0-19 16,4 7 0-16,-1 19 0 16,8 4 1-16,7 6-3 0,12 3 2 15,10 7-23 1,7 6 23-16,12 8-12 0,3 5 12 15,0 1-21-15,18-4-15 16,11-2 21-16,8-8-31 16,4-3 11-16,1-6 1 15,6-4 0-15,-1-6 22 16,-3 0-2-16,-7-3 13 16,-5-4-12-16,-6-4 10 15,-8-2-8-15,-11 1 2 16,-7-7 9-16,0 3 8 15,-3 0 5-15,-30 0 15 16,-11 2 35-16,-6-7-27 0,-4-1 17 16,-6-8-15-1,10-3-8-15,-1 0 17 0,7 0-32 16,10-9-4-16,9-8-11 16,11-2-76-16,14-24-91 15,7 3-153-15,18 0-307 0</inkml:trace>
  <inkml:trace contextRef="#ctx0" brushRef="#br0" timeOffset="295">1671 2060 1795 0,'0'0'356'0,"0"0"-282"16,0 0-74-16,0 0 66 15,0 0 59-15,0 195-49 16,0-91 7-16,0 14-49 16,0 10 45-16,-3 1-15 15,-12-4-50-15,5-14-4 16,-6-9-10-16,10-18-82 15,-1-11-25-15,-2-17-180 16,9-17-265-16,-6-16-342 0</inkml:trace>
  <inkml:trace contextRef="#ctx0" brushRef="#br0" timeOffset="468">1303 2907 1721 0,'0'0'325'16,"0"0"-230"-16,0 0-70 15,0 0-16-15,208-12-9 16,-117 5-170-16,-3 0-642 0</inkml:trace>
  <inkml:trace contextRef="#ctx0" brushRef="#br0" timeOffset="1399">1945 2983 1813 0,'0'0'274'16,"0"0"-210"-16,0 0-57 15,0 0-7-15,0 0 50 16,0 0-23-16,252 26-6 0,-182-33-21 16,-3-22 0-1,-8-8-13-15,-8-8 10 0,-10-5-22 16,-16-1 0-16,-18 1 25 16,-7 1 9-16,0 3 22 15,-25 4 9-15,-19 3 53 16,-7 8-44-16,-7 8 12 15,3 14-5-15,0 9-28 16,11 6 17-16,9 41-44 16,13 14 10-16,7 15 30 15,15 9-27-15,0-2 2 16,0-12-16-16,28-8 6 16,10-14 4-16,1-13-10 15,5-9-23-15,-1-18 5 16,5-9-40-16,-4 0-14 0,3-23 37 15,-3-16 12-15,0-4 22 16,0-1-22-16,-8 9 19 16,-3 5-2-16,-4 18 6 15,-3 12-7-15,-8 0-11 16,4 16-9-16,-8 21 18 16,1 8-11-16,-5-3 20 15,2 2-8-15,-5-11-2 16,1-11-2-16,-5-12-10 15,-3-7 22-15,0-3 12 16,0 0 19-16,0-23-25 16,0-13 19-16,0-10-6 15,0-6 3-15,0-4 6 0,0 1-28 16,17 5 25-16,5 15-25 16,0 11-14-16,0 18 13 15,4 6 1-15,4 19 27 16,-4 27-6-16,-1 9-20 15,-3 4 29-15,-9 0-29 16,-4-9-1-16,-2-7 10 16,-7-10-10-16,0-14 1 15,0-12 9-15,0-7 6 16,0 0 29-16,-7-16-33 16,4-24-11-16,-3-14 20 15,6-7-10-15,0-18 2 0,22-2-13 16,16-1 0-16,2 6-1 15,8 17 1-15,-6 24 0 16,-5 17-6-16,0 18 6 16,-8 18 54-16,-4 37 15 15,-6 13-35-15,-2 11 23 16,-5 3-35-16,-2-10-1 16,5-6 5-16,0-15-25 15,2-7-1-15,5-15-32 16,15-15-187-16,-1-11-339 15,-6-3-739-15</inkml:trace>
  <inkml:trace contextRef="#ctx0" brushRef="#br0" timeOffset="1580">4037 2792 2357 0,'0'0'388'0,"0"0"-294"16,0 0-71-16,0 0 74 16,186-19-97-16,-40-11-138 15,-18 5-210-15,-14 6-1010 0</inkml:trace>
  <inkml:trace contextRef="#ctx0" brushRef="#br0" timeOffset="2418">5456 2674 1702 0,'0'0'308'0,"0"0"-175"15,0 0-97-15,0 0 117 16,0 0 48-16,0 0-96 0,-204-26-21 16,150 36-14-1,-9 16-9-15,9 17 21 0,-2 6-55 16,14 13 2-16,8 4-18 15,12 3-10-15,12 0 16 16,10-11-17-16,0-5-7 16,29-15 1-16,18-10-87 15,16-18-61-15,1-10-8 16,5-10-66-16,-3-37 55 16,-10-8 22-16,-14-10 91 15,-11-1 60-15,-18 4 22 16,-4 12 94-16,-9 11 47 0,0 20 17 15,0 15 50 1,0 4-85-16,0 23-116 0,0 25 20 16,0 13-24-16,0 1-1 15,0-3-19-15,3-7 1 16,19-9 4-16,0-13-10 16,3-17-34-16,1-13 32 15,2 0-58-15,-2-33 19 16,3-16-12-16,-4-17 27 15,5-3 17-15,-4-3 3 16,-4 11 3-16,0 9 3 16,-9 24 0-16,2 24-9 15,-4 4 9-15,0 40 27 16,-4 20 10-16,0 6-37 16,-2 5 8-16,-2-5 3 0,1-11-11 15,-4-10 0-15,3-11 0 16,-3-11 1-16,0-20 14 15,0-3-14-15,0 0 8 16,0-29 16-16,0-11-25 16,0-9-1-16,0 0-15 15,12 2-11-15,5 8 25 16,5 14-16-16,0 12-3 16,0 13 20-16,3 3 2 15,-6 32 5-15,3 12 5 16,-4 8-10-16,1-3-2 15,6-3-20-15,30-12-160 16,-1-14-156-16,-7-16-397 0</inkml:trace>
  <inkml:trace contextRef="#ctx0" brushRef="#br0" timeOffset="2898">6623 2835 1530 0,'0'0'893'15,"0"0"-654"-15,0 0-97 16,0 0 21-16,-252-13 6 0,180 44-72 16,-1 7-52-16,10 12-21 15,13-1-15-15,16 3 13 16,20-3-22-16,14 0-16 15,0-2 9-15,32-12-34 16,16-8-17-16,14-14-22 16,11-13-51-16,3 0-32 15,2-40-7-15,-5-19-59 16,-9-13 75-16,-8-17 52 16,-12-16 74-16,-12-16 22 15,-14-17 6-15,-11-4 68 16,-3 5 18-16,-4 12 31 15,0 30 55-15,0 33 6 16,0 33 23-16,0 29-62 16,-7 9-91-16,0 60 3 0,-5 26-12 15,-1 26 11-15,1 14-13 16,2 0-10-16,1-7 4 16,6-13-16-16,3-10-14 15,0-16-1-15,0-17-111 16,18-21-136-16,4-17-467 15,-3-21-684-15</inkml:trace>
  <inkml:trace contextRef="#ctx0" brushRef="#br0" timeOffset="3065">7176 2920 2383 0,'0'0'512'0,"0"0"-445"15,0 0-35-15,0 0-8 16,0 0-24-16,220 0-66 16,-115-16-463-16,-3-5-149 0</inkml:trace>
  <inkml:trace contextRef="#ctx0" brushRef="#br0" timeOffset="3671">8074 2976 2191 0,'0'0'182'0,"0"0"-182"16,0 0 0-16,0 0 73 16,241-131 63-16,-153 62-100 15,6-8-36-15,4-17-1 16,0-7-11-16,-10-8-25 15,-15-2 10-15,-22-4 27 16,-26 3 3-16,-18 17-2 16,-7 15 12-16,-3 29 41 15,-30 21 2-15,-10 30 25 16,-8 0 7-16,-8 58-20 16,1 25 24-16,-1 26-39 0,8 16 6 15,4 12-8 1,11 8-33-16,11-4 43 0,10-3-34 15,8-16-26-15,7-11 29 16,3-20-30-16,33-15-1 16,26-17-8-16,18-15-32 15,23-20 40-15,10-17-13 16,-1-7-59-16,-2-22 28 16,-19-28-9-16,-15-9 11 15,-16-9 31-15,-22 2 12 16,-19 1 12-16,-16 5 25 15,-3 14 6-15,-13 12 44 16,-34 20-49-16,-16 14-7 16,-10 0-4-16,-3 42-16 15,3 12 20-15,11 17-31 0,18 1 10 16,18 2 7 0,20-4-8-16,6-5-10 0,3-9 1 15,33-6-35-15,11-11 2 16,16-14-96-16,9-7-145 15,16-18-203-15,61 0-15 16,-17-27-227-16,-19-5-478 0</inkml:trace>
  <inkml:trace contextRef="#ctx0" brushRef="#br0" timeOffset="4002">9842 2979 1817 0,'0'0'396'0,"0"0"-204"15,0 0 70-15,0 0 11 0,-237-6-69 16,174 39-90-16,9 13-65 16,7 7 17-16,15 5-60 15,13-2-5-15,19 0 18 16,0-7-19-16,26-13-30 16,24-13-22-16,13-20-50 15,10-3-23-15,6-13-103 16,2-33 53-16,-8-10 120 15,-12 1-82-15,-17-1 84 16,-10 13 53-16,-17 14 37 16,-12 13 62-16,-5 16 20 15,0 0-42-15,0 14-7 16,-12 17-45-16,2 12-23 0,10 3-2 16,0-7-113-1,57-13-118-15,13-9-261 0,2-11-157 0</inkml:trace>
  <inkml:trace contextRef="#ctx0" brushRef="#br0" timeOffset="4301">10813 2936 1833 0,'0'0'622'15,"0"0"-490"-15,0 0 74 16,0 0-1-16,0 0-18 15,-186-77-94-15,130 77-44 0,-2 5-10 16,8 35 27-16,2 11-39 16,11 17-26-16,8 9 29 15,7 14-4-15,7 9 5 16,8 5-10-16,7 1-3 16,0-5 34-16,0 0-52 15,0-9 0-15,0-3-7 16,-3-7-19-16,-9-6-73 15,-2-10 3-15,-7-21-155 16,-17-28-318-16,6-17-189 16,-2 0-1000-16</inkml:trace>
  <inkml:trace contextRef="#ctx0" brushRef="#br0" timeOffset="4432">10021 3527 2097 0,'0'0'744'0,"0"0"-549"15,0 0-143-15,218-82-9 16,-72 62-43-16,-18 8-127 16,-14 3-803-16</inkml:trace>
  <inkml:trace contextRef="#ctx0" brushRef="#br0" timeOffset="5406">12274 2897 1810 0,'0'0'241'16,"0"0"-129"-16,0 0-57 15,0 0 34-15,-240-157 47 16,174 154-22-16,0 3-47 16,8 32-46-16,6 31 9 15,16 9 7-15,14 10-22 16,19 4 2-16,3-5-17 15,0-5-9-15,29-11-30 16,15-15-22-16,6-21-28 16,10-19-35-16,9-10-18 15,-1-36 25-15,1-33-25 16,-6-18 57-16,-9-16 56 0,-14-15 29 16,-11-14 29-1,-10-7 70-15,-8-6 21 16,-11-4 26-16,0 12-5 0,0 19-30 15,0 23-1-15,0 32 12 16,0 30 10-16,0 33-47 16,0 19-46-16,0 58 27 15,0 56-18-15,0 58 0 16,0-6-19-16,0-19-28 16,0-24 24-16,4-44-25 15,6 4 0-15,9-2-4 16,3-21 4-16,3-25-38 15,4-28-11-15,5-24-11 16,1-2 45-16,2-26-34 16,-1-30 29-16,-2-5 10 0,-6-8 11 15,-6 3-1-15,-12 17 8 16,-1 16-1-16,-9 15 30 16,0 18-37-16,0 0-9 15,0 28-15-15,0 12 8 16,0 2-191-16,0 10-159 15,3-13-323-15,7-13-995 0</inkml:trace>
  <inkml:trace contextRef="#ctx0" brushRef="#br0" timeOffset="5588">12693 2554 2191 0,'0'0'498'16,"0"0"-440"-16,0 0-16 16,0 0-26-16,0 0-16 15,0 0-159-15,0 0-420 16,83 61-428-16</inkml:trace>
  <inkml:trace contextRef="#ctx0" brushRef="#br0" timeOffset="5999">13290 2829 1913 0,'0'0'561'0,"0"0"-466"0,0 0-10 16,0 0 91-16,-240 12-37 15,174 35-82-15,15 9-30 16,8 6 27-16,17 6-30 16,19 2-12-16,7-8-12 15,11-9-1-15,36-11-17 16,15-19-67-16,11-20-114 16,12-3 42-16,-2-20-57 0,-2-25 31 15,-12-11 49-15,-15 1 22 16,-13-1 94-16,-19 13 18 15,-9 17 61-15,-13 14 80 16,0 12 0-16,0 2-30 16,0 37-47-16,-13 14 8 15,-2 7 17-15,4-2-41 16,11-6-41-16,0-3-7 16,7-12-12-16,51-15-80 15,-2-12-222-15,-2-10-414 0</inkml:trace>
  <inkml:trace contextRef="#ctx0" brushRef="#br0" timeOffset="6848">14188 2773 2123 0,'0'0'469'0,"0"0"-362"16,0 0 81-16,-214 56 9 16,148-4-72-16,6 11-38 15,22-1-68-15,11 4-13 16,23-7 9-16,4-8-15 16,19-7-17-16,25-16-52 0,10-14-42 15,5-14-21 1,-1 0-88-16,-3-26 6 0,-7-17 83 15,-9-5 70-15,-9-3 49 16,-8 6 12-16,-12 4 54 16,-3 10 96-16,-7 11-15 15,0 17 31-15,0 3 0 16,0 3-106-16,0 33-26 16,0 20 26-16,0 16-22 15,12 17 28-15,-2 9-35 16,9 13 8-16,6 12 10 15,4 1-11-15,4 7 40 16,-7-6-21-16,-13-7-42 16,-13-12 16-16,0-17-31 0,-17-12 0 15,-27-12 0-15,-6-15-3 16,-3-11-3-16,3-15-17 16,6-15 23-16,5-9-6 15,8-3 6-15,9-39-36 16,16-28 2-16,6-21-23 15,15-44-5-15,54-49-5 16,7 9-42-16,0 11-7 16,9 25-51-16,-12 26 14 15,6-1 77-15,6-1 29 16,-16 23 45-16,-22 26 2 16,-18 29 85-16,-10 23 70 15,-13 14-72-15,-2 0-19 16,1 35 20-16,-5 14-39 15,0 11-20-15,0 1-19 0,0 2-5 16,3 0 2-16,4-14-3 16,-4-7-33-16,6-10-1 15,-6-12-23-15,-3-13-1 16,0-7 16-16,0-7 42 16,0-32-11-16,0-14 4 15,-8-16 7-15,1-5-1 16,7-8 2-16,0-3 4 15,0 6-4-15,7 4 10 16,23 15 11-16,9 17-22 16,5 17 0-16,12 13-9 0,1 13-44 15,9 0-144 1,29 0-175-16,-15 16-268 0,-11-2-1034 0</inkml:trace>
  <inkml:trace contextRef="#ctx0" brushRef="#br0" timeOffset="7809">15753 2773 1709 0,'0'0'492'16,"0"0"-376"-16,0 0 128 16,0 0 28-16,-213-13-88 15,152 40-86-15,-5 15-47 16,3 6 8-16,13 11-26 0,11 4-20 15,12 3-11-15,16-7-1 16,11-3-2-16,0-10-22 16,22-4-42-16,19-16-4 15,10-8-37-15,3-16-67 16,5-2 73-16,2-16-72 16,-5-28 42-16,-5-4 94 15,-13-5 36-15,0-2 3 16,-13 2-1-16,-3 7 31 15,-10 12 64-15,-9 20-7 16,1 14 3-16,-4 0-25 16,0 22-24-16,3 21 33 15,4 2-53-15,8 4-16 0,4-6 14 16,3-6-5 0,3-11 22-16,-3-13-14 0,3-10-25 15,-3-3 31-15,4-6-31 16,2-29 0-16,5-3-1 15,7-10-13-15,1-2-2 16,3 1-11-16,3 3-4 16,-8 13 30-16,-2 17-27 15,-8 16 20-15,-7 0 7 16,-7 25 2-16,-1 22 0 16,1 7 9-16,0 7-10 15,-1-6 43-15,-3-5-26 16,-4-11-16-16,-7-10 18 0,0-9-19 15,0-10 0 1,0-10 7-16,0 0 3 0,0 0 17 16,0-19-27-16,0-14-8 15,7-7 7-15,27-9-34 16,13-1 19-16,4 1-4 16,3 6-10-16,-2 15 30 15,-4 11-14-15,-9 17 14 16,-9 0 3-16,-10 22 23 15,-4 18 7-15,2 6-9 16,-8 0 4-16,-1-5 27 16,-6-6-43-16,-3-12-10 15,0-7 29-15,0-7-30 16,-12-9 14-16,2 0 9 16,-2 0-4-16,9-16 13 15,3-16-33-15,0-11 7 0,25-9-1 16,16-7-6-16,13-4 1 15,12 1 13-15,0 10-13 16,0 15 38-16,-5 18-33 16,-5 19 11-16,-12 0 34 15,-12 39 3-15,-7 20 4 16,-10 10 14-16,-4 6-10 16,-3 0 11-16,-1-9-52 15,0-14-12-15,-1-9 28 16,6-13-37-16,3-13-1 15,6-11 1-15,9-6-48 0,9-6-15 16,46-67-116-16,-13 4-167 16,-2-3-718-16</inkml:trace>
  <inkml:trace contextRef="#ctx0" brushRef="#br0" timeOffset="143074">311 260 1196 0,'0'0'275'0,"0"0"-188"0,0 0 43 16,0 0 44-16,0 0-20 16,0 0-43-16,-6-21-42 15,2 12 27-15,4-2-19 16,-8 2 3-16,1 1 1 15,0 2-29-15,-8 1 12 16,0 5-8-16,-7 0-2 16,2 0 4-16,-7 0-44 15,-2 11-8-15,3 10 6 16,-2 9-11-16,2 1-1 16,4 10 0-16,4 2 0 0,2 3 1 15,10-1-1 1,6-3-5-16,0 5 5 0,0-7 0 15,0-4-1-15,18-5-5 16,4 0-3-16,7-11 8 16,3-3-52-16,5-13-14 15,4-4 27-15,3 0-41 16,-2-4-9-16,-1-27-10 16,3-9 33-16,-7-2 33 15,-5 1-1-15,-10-3 17 16,-3 6 18-16,-6 3 1 15,-8 10 32-15,-1 8 14 16,-4 12 11-16,0 5 44 16,0 0-11-16,0 0-41 15,0 14-11-15,0 13-28 0,0 6-10 16,0-1 5-16,0 2-5 16,0-1-2-16,3-7 0 15,7-6-16-15,6-3 1 16,5-8-36-16,1-7-27 15,0-2-13-15,7 0 46 16,-3 0 15-16,2-9-49 16,-2-14 34-16,-4 0 22 15,-4-1 17-15,-6 5 6 16,-2 3-1-16,-3 3 2 16,-7 6 17-16,0 7 7 15,0 0 14-15,0 0 17 0,0 4-30 16,5 12-4-16,2 0-2 15,3 3-19-15,5-4 0 16,4-6-19-16,6-2-14 16,1-7 20-16,2 0-45 15,1 0 32-15,2-21 18 16,-3-3-16-16,-2-4 23 16,-1 6 0-16,-10 2 1 15,-5 6-6-15,-6 9 6 16,-1 5 0-16,-3 0 22 15,0 0 8-15,5 17 25 16,-1 2-33-16,2 6-13 16,-2-2 4-16,-1-4-4 0,2-2 0 15,-1-3-9 1,-4-8 0-16,0-3 10 0,3-3-9 16,-3 0-1-16,3 0 17 15,1-9-17-15,8-14-16 16,-2 1 8-16,8-6 4 15,8 3-8-15,2 6 9 16,6-2-3-16,2 14 6 16,1 4 0-16,-5 3 0 15,-3 3 34-15,-4 25-17 16,-6 3-7-16,-4 2-5 16,-8-1-5-16,-4-2 0 15,-3-5-1-15,0-11 0 16,0-6 0-16,0-8 1 15,0 0 22-15,-10 0-6 0,-2-14 8 16,2-12 6-16,7 0-22 16,3-4-7-16,0 1-1 15,0 0-5-15,22 5 5 16,6 8-14-16,5 6-3 16,7 6 17-16,1 4-9 15,3 0 9-15,-5 11 16 16,-2 15 1-16,-8 10 2 15,-11 3-19-15,-3 1 0 16,-11-3-12-16,3-2-16 16,-7-12-51-16,0-7-72 15,0-6-188-15,0-10-1112 0</inkml:trace>
  <inkml:trace contextRef="#ctx0" brushRef="#br0" timeOffset="144358">1949 405 1373 0,'0'0'266'16,"0"0"-167"-16,0 0-58 0,0 0 34 15,0 0 26 1,18 165-76-16,-11-125-25 0,-4-4-18 16,-3-3 1-16,0-10 15 15,0-5-33-15,0-11 2 16,0-7 33-16,0 0 0 16,0 0 0-16,0-25 0 15,0-5 0-15,0-4 0 16,0-3 0-16,16 0 0 15,-3 4 4-15,9 8-3 16,3 8-1-16,3 10 11 16,0 7 0-16,4 0 44 15,6 24-15-15,-3 11 14 16,6 5 123-16,-9 3-127 16,-5-4-35-16,-14-6-15 0,-9-4-41 15,-4-9 41-15,0-10-9 16,0-7 9-16,-17-3 10 15,-2 0 5-15,4-10 15 16,2-18-15-16,4-6-15 16,6-2 17-16,3-1-17 15,0-3 1-15,22 5-3 16,6 6 2-16,6 2-16 16,2 15 6-16,-2 1 4 15,-6 11 0-15,-2 0 12 16,-1 0-6-16,4 28 25 15,0 0 27-15,4 5 12 16,-7 2-38-16,-4 2-17 0,-4-2 11 16,-4 2-20-16,-2-6-7 15,1-3 6-15,3-8-28 16,-5-10-54-16,0-6 12 16,-1-4-70-16,5 0-5 15,0-18 36-15,-1-12 32 16,1-1 27-16,0-8 10 15,-5 3 32-15,0-1 9 16,2 7 30-16,-8 11 23 16,-1 9 4-16,0 10 27 15,-3 0 24-15,0 3-4 16,5 28-5-16,6 4-28 16,0 7-44-16,10 1-3 15,9-5 7-15,2-3-31 0,6-16-48 16,-3-5 0-16,-6-14-3 15,-2 0-118-15,-10-14 51 16,-2-16 93-16,-8-6 8 16,-4 0 17-16,-3 3 28 15,0 7 45-15,0 3 19 16,0 7 15-16,0 8-23 16,0 8-25-16,0 0-31 15,0 5-11-15,12 21 9 16,-5 3-12-16,5 7-13 15,1 1-1-15,2-1 1 16,4-4-2-16,6 0 1 16,1-5-22-16,-1-7-5 0,-3-6-56 15,0-7 41-15,-3-7-52 16,-2 0-26-16,5-7 64 16,8-23 26-16,2-10-2 15,9-9 31-15,3-13-7 16,-2-4-13-16,2-6-1 15,0-6 16-15,-4-5 6 16,-7 1 28-16,-3 10-21 16,-16 6 45-16,-11 10 63 15,-3 14 17-15,0 10-35 16,0 8-14-16,-14 11 29 16,-1 13 26-16,-7 0-16 15,0 20-48-15,-3 29-50 0,0 17-16 16,3 13 1-1,3 9-9-15,9 1 7 0,6-5-7 16,1 0 0-16,3-10 5 16,0-8-5-16,3-10-56 15,23-16-76-15,6-14-39 16,5-17 21-16,14-9-85 16,-11-26-95-16,-1-4-380 0</inkml:trace>
  <inkml:trace contextRef="#ctx0" brushRef="#br0" timeOffset="144922">4169 548 631 0,'0'0'1053'16,"0"0"-740"-16,0 0-100 16,0 0 52-16,0 0 3 15,0 0-92-15,0 0-57 16,-179 0-19-16,143 22-21 15,3 5-32-15,4 9-37 16,14-2 3-16,8 1-13 16,7 0-12-16,0-7-42 15,25-6-51-15,13-7-21 16,0-15-93-16,0 0-24 16,2-5-11-16,-4-21 58 0,1-3 52 15,-12 7 98 1,-6 8 41-16,-9 7 5 0,-3 7 18 15,5 0 54-15,3 9-1 16,5 10-24-16,14 5 118 16,7-10-116-16,-6-5-49 15,2-5-16-15,-5-4-62 16,-6-4-135-16,-4-22 101 16,-10-9 46-16,-2-9 52 15,-7-1 12-15,1-15 2 16,1-3 22-16,1-9 10 15,1-2 21-15,5-2-5 16,2 7 13-16,-3 13 28 16,0 22-8-16,0 25-7 15,-4 9 40-15,0 27 21 0,1 31-6 16,-1 19 3-16,-7 14-47 16,3 4-41-16,1 0-3 15,-1-8-23-15,6-13-12 16,-3-11-6-16,-2-17-78 15,-4-13-170-15,0-23-216 16,0-10-110-16,-7 0-982 0</inkml:trace>
  <inkml:trace contextRef="#ctx0" brushRef="#br0" timeOffset="145180">4399 452 1493 0,'0'0'265'16,"0"0"-102"-16,0 0-11 0,0 0 21 16,0 0-33-16,190 18-86 15,-133-18-28-15,-6 2 14 16,1 5 21-16,-16 3 11 16,-2 10 23-16,-14 6-8 15,-8 3-2-15,-5 4-34 16,-7 3-32-16,0 0-19 15,0-6-36-15,0-6-118 16,-11-13-160-16,3-3-321 16,1-5-1115-16</inkml:trace>
  <inkml:trace contextRef="#ctx0" brushRef="#br0" timeOffset="145320">4913 289 1733 0,'0'0'490'16,"0"0"-426"-16,0 0-37 16,0 0-27-16,0 0-112 15,0 0-380-15</inkml:trace>
  <inkml:trace contextRef="#ctx0" brushRef="#br0" timeOffset="145581">4913 289 806 0,'222'151'1009'0,"-222"-116"-786"16,0 12-107-16,12 4 87 15,17 7 64-15,6-6-145 16,6-10-82-16,-1-5-28 16,-8-14 2-16,-3-11-14 15,-7-12-42-15,-7 0 11 16,-4-30 31-16,-3-14 9 15,-5-16 5-15,1-13-8 16,-1 1 3-16,1-3-9 16,7 3-39-16,8 6-109 15,10 12-194-15,-4 13-296 16,0 24-924-16</inkml:trace>
  <inkml:trace contextRef="#ctx0" brushRef="#br0" timeOffset="145860">5693 509 1371 0,'0'0'295'0,"0"0"-192"16,0 0 115-16,0 0 39 15,0 0-150-15,0 0-61 16,0 0 13-16,130 29 6 16,-121-58-13-16,-9-5 48 15,0 2 31-15,0 3-38 16,-26 6-17-16,-7 9 18 0,0 14 1 15,-4 0-14 1,9 20-44-16,2 23-23 0,11 13 2 16,12-1-15-16,3 1-1 15,8-8 0-15,34-7-40 16,17-12-70-16,65-27-41 16,-11-2-201-16,-6-2-642 0</inkml:trace>
  <inkml:trace contextRef="#ctx0" brushRef="#br0" timeOffset="147100">7283 419 1194 0,'0'0'252'16,"0"0"-168"-16,0 0-40 16,0 0 61-16,0 0 16 15,0 0-11-15,0 0-22 16,-98-72-4-16,79 62 5 16,-3-2 5-16,4 2 7 15,-4 4-55-15,0 6-8 16,0 0 20-16,5 0-25 15,2 0-9-15,-4 9-14 16,4 8-4-16,1 4 5 16,-1 10-11-16,1 6-1 0,3 5 1 15,7 7 0-15,1 6 6 16,3 8 7-16,0 6 8 16,0 7 28-16,0-1-4 15,0-3-9-15,0-3-4 16,0-4-11-16,0-5 5 15,0-6-5-15,0-12-20 16,0-7 14-16,0-11-15 16,-4-5 0-16,-4-6 0 15,1-4-42-15,4-5-86 16,3-4-116-16,0-9-146 16,0-15-307-16</inkml:trace>
  <inkml:trace contextRef="#ctx0" brushRef="#br0" timeOffset="147285">6860 734 745 0,'0'0'1005'16,"0"0"-834"-16,0 0-25 16,0 0 34-16,0 0-39 15,0 0-73-15,208 24-68 16,-139-24-12-16,26 0-149 15,-15-24-153-15,-18 3-419 0</inkml:trace>
  <inkml:trace contextRef="#ctx0" brushRef="#br0" timeOffset="147601">7513 427 1639 0,'0'0'499'15,"0"0"-389"-15,0 0-60 16,0 0 119-16,0 0-25 16,-9 174-80-16,9-134-37 15,12-5-20-15,2-5-6 16,-6-9-1-16,-4-6-12 16,-4-15-5-16,0 0 16 15,0 0 1-15,0-29-14 16,-16-12 13-16,6-4 0 0,2-9 0 15,8-1-7 1,0 0 3-16,0 6 4 0,18 12 1 16,16 12-2-16,5 8-8 15,14 15-4-15,4 2 14 16,31 0-178-16,-15 0-202 16,-7 12-838-16</inkml:trace>
  <inkml:trace contextRef="#ctx0" brushRef="#br0" timeOffset="147991">8019 570 1640 0,'0'0'285'16,"0"0"-194"-16,0 0-74 15,0 0 14-15,0 0 22 16,0 0-53-16,0 0-28 16,220 43-17-16,-185-43 8 15,-6-16 1-15,-11-8 8 16,-11-1 28-16,-7-8 10 16,0-3 62-16,-25 0 29 15,-14 3 24-15,-5 3-3 16,-12 14-2-16,-1 13-31 15,-6 3 19-15,6 13-20 0,2 30-35 16,15 12-2-16,18 11-5 16,18 3-26-16,4-4-1 15,26-10-19-15,31-11-9 16,21-13-24-16,8-24-103 16,46-7-139-16,-18-14-294 15,-20-14 166-15</inkml:trace>
  <inkml:trace contextRef="#ctx0" brushRef="#br0" timeOffset="148427">8715 429 1785 0,'0'0'528'0,"0"0"-405"16,0 0 48-16,0 0 43 15,0 0-81-15,0 0-62 16,0 0-50-16,-167 154-11 16,167-104-6-16,0-4-4 15,29-10-77-15,8-9-91 16,2-18-97-16,1-9-49 16,1-3 2-16,-12-25-5 15,-7-13 95-15,-12 3 171 16,-10-2 51-16,0 9 224 0,0 12-17 15,-3 9 75 1,-11 10 21-16,6 0-32 0,4 18-87 16,1 27-120-16,3 20 23 15,0 17-3-15,0 13-29 16,0 8 0-16,0 2-17 16,18-4 23-16,1-9-23 15,-2-17-38-15,-2-12 0 16,-5-20-26-16,-5-18-49 15,-1-18-61-15,-4-7-100 16,0-32-116-16,0-21-158 16,0-3-150-16</inkml:trace>
  <inkml:trace contextRef="#ctx0" brushRef="#br0" timeOffset="149262">9054 452 1551 0,'0'0'358'0,"0"0"-129"16,0 0 3-16,0 0 34 15,34 179-127-15,-28-134-84 16,10-6-40-16,6-6-15 16,-1-7-26-16,8-15-54 15,3-11-51-15,2 0 18 16,-2-18-17-16,-3-22-50 15,2-1 78-15,-9-7 46 16,-6 0 44-16,-4 6 12 0,-5 12 29 16,-4 13 52-16,-3 15 25 15,4 2 11-15,-4 12 1 16,5 28 3-16,5 6-36 16,2 7-60-16,8-1-24 15,11-6 11-15,7-7-12 16,15-10-27-16,1-15-24 15,0-14-19-15,2 0 36 16,-9-9-105-16,-8-25 5 16,-8-5 53-16,-14-1 53 15,-2-1 27-15,-12-6 1 16,-3 5 58-16,0 5 19 16,0 5-8-16,-22 12 57 15,0 6 13-15,0 14-35 0,0 0 0 16,5 7-62-16,2 26-24 15,8 6 6-15,7 8-23 16,0 2-1-16,4-7-29 16,21-2-57-16,7-7-28 15,9-13-74-15,6-10 62 16,4-10 80-16,-4 0-237 16,-3-14 113-16,-3-16 126 15,-9-1 21-15,-7 0 13 16,-3 9 9-16,-10 7 1 15,-5 15 30-15,-4 0 11 16,-3 8 71-16,9 21-13 16,-2 7-52-16,3-3 31 0,5-4-39 15,-5-7-24-15,-1-10-15 16,-6-12-3-16,-3 0 3 16,0 0 14-16,0-26-13 15,0-4 33-15,0-8-10 16,0 0 11-16,0-1-4 15,0 2-30-15,25 5 0 16,7 10 0-16,9 8-1 16,0 14 9-16,3 0 13 15,-6 16 74-15,0 20-17 16,-3 10-16-16,-4 0-14 16,-6-3-28-16,0-1-21 15,-3-12-60-15,4-13-140 0,-4-11-281 16,-9-6-1389-16</inkml:trace>
  <inkml:trace contextRef="#ctx0" brushRef="#br0" timeOffset="149960">10943 482 1746 0,'0'0'603'15,"0"0"-473"-15,0 0 68 16,0 0 54-16,0 0-63 16,-200 159-111-16,178-117-63 0,7 2 9 15,15-4-24-15,0-1 0 16,0-8-41-16,22-5-44 16,15-12-35-16,2-8 17 15,9-6-75-15,2 0 31 16,-6-30-21-16,-3-7-48 15,-4-5 123-15,-12 0 64 16,-8 6 29-16,-5 9 24 16,-5 10 74-16,-7 11 57 15,0 6 26-15,0 0-68 16,0 23-46-16,0 10-43 16,15 2-8-16,14 6-16 0,18-5-22 15,16-7 16 1,10-9-46-16,3-14-62 0,-4-6 20 15,-9 0-25-15,-9-26-121 16,-17-11 89-16,-15-2 151 16,-12-1 4-16,-10-1 87 15,0 1 89-15,0 4 16 16,0 9-4-16,-6 8-17 16,-6 14-11-16,2 5-33 15,-2 0-18-15,5 35-91 16,-3 14 11-16,1 14-12 15,3 5-3-15,2 8 14 16,4 6-19-16,0 5 3 16,0 4 13-16,0 7-13 15,10 0 1-15,-1 2 1 0,-6-14-17 16,-3-4 14-16,0-14-15 16,0-17 0-16,-22-16 16 15,-3-11-6-15,-9-14 19 16,2-10 5-16,-5 0-17 15,5-10 22-15,3-25-17 16,10-15-22-16,9-10 0 16,10-8-34-16,0-11-38 15,29-49-51-15,15 20-135 16,-5 13-544-16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1:56.6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208 159 1886 0,'0'0'485'0,"0"0"-448"0,0 0 45 16,0 0 124-16,11 170-79 16,-7-88-68-16,-1 6-40 15,-3 1-9-15,4-1 2 16,-1-8-6-16,2-12-6 15,2-12-110-15,-7-16-77 16,3-17-204-16,-3-14-228 0</inkml:trace>
  <inkml:trace contextRef="#ctx0" brushRef="#br0" timeOffset="427">0 556 1039 0,'0'0'677'0,"0"0"-572"16,0 0-39-16,0 0 69 15,0 0 40-15,0 0-85 16,219 25-44-16,-175-2 40 16,-5 4 10-16,-8 9-18 15,-6 7-22-15,-11 5-5 16,4 5-9-16,-3-5-42 15,-1 2 0-15,8-11-19 16,3-9-68-16,6-14-81 16,-3-16-2-16,1 0-19 0,-3-9 7 15,2-28 69-15,-6-3 43 16,0-4 60-16,-6-3 10 16,-6 12 53-16,-2 11 53 15,-4 8 41-15,-1 16 43 16,4 0-38-16,5 0-8 15,-2 30-17-15,8 3-54 16,1 7-30-16,3-5-22 16,3-3-21-16,4-1 0 15,-4-15-55-15,-3-7-102 16,0-9-80-16,-6-2-258 16,-6-18-855-16</inkml:trace>
  <inkml:trace contextRef="#ctx0" brushRef="#br0" timeOffset="634">832 345 1410 0,'0'0'383'0,"0"0"-169"16,0 0-7-16,0 0 24 15,0 0-12-15,0 0-110 16,0 0-45-16,113 23-13 15,-113-1-51-15,0 8-29 16,-12 9-128-16,-17-5-317 16,7-14-325-16</inkml:trace>
  <inkml:trace contextRef="#ctx0" brushRef="#br0" timeOffset="825">1141 0 1896 0,'0'0'483'0,"0"0"-345"16,0 0-8-16,0 0-6 16,227 0-124-16,-129 8-59 15,-10 8-280-15,-9 0-583 0</inkml:trace>
  <inkml:trace contextRef="#ctx0" brushRef="#br0" timeOffset="1364">2188 364 1534 0,'0'0'342'16,"0"0"-239"-16,0 0 64 15,0 0 89-15,0 0-113 16,0 0-60-16,0 0-1 15,208-75 21-15,-172 99-9 16,-6 15-54-16,-10 13-1 16,-8 11 15-16,-12 9-12 15,0 5-9-15,-32 5-18 16,-20 2-5-16,-9-2-10 16,-9-10-7-16,1-17-34 15,3-12 25-15,15-20 1 16,7-14 4-16,12-9-2 0,10 0-13 15,7-9 25 1,8-17-13-16,7-1-4 0,0 5 17 16,7 2 1-16,22 6-7 15,11 12 7-15,4 2 10 16,0 0 29-16,4 6-12 16,-1 14 12-16,4-1 4 15,-4-2-34-15,7-4 3 16,2-3-12-16,2-7-29 15,26-3-78-15,-15 0-362 16,-11-13-486-16</inkml:trace>
  <inkml:trace contextRef="#ctx0" brushRef="#br0" timeOffset="2019">3671 859 1534 0,'0'0'696'16,"0"0"-525"-16,0 0-136 0,0 0 93 16,0 0 119-16,0 0-123 15,0 0-59-15,-145-77-44 16,97 77 10-16,1 9 6 16,3 24-13-16,4 7-12 15,11 5-3-15,7 5-7 16,15-1 13-16,7-3-15 15,0-3-6-15,0-11 5 16,22-3-28-16,7-12-22 16,3-7-34-16,9-10-50 0,-1 0 31 15,4-16-36 1,0-19 0-16,-8-14 55 0,1-5 23 16,-2-15 30-1,-4-10 24-15,-3-10 8 0,-6-10 28 16,0-8 25-16,-8-4-19 15,1 2 46-15,-8 14-8 16,1 23 33-16,-4 25 71 16,-4 33-38-16,3 14-26 15,1 12-55-15,-1 46 7 16,0 21 17-16,1 17-42 16,1 9-8-16,-2 2 2 15,1-6-22-15,-1-8 13 16,4-7-24-16,-2-11-1 15,2-16-8-15,-4-16-50 0,0-16-47 16,1-18-85-16,-4-9-163 16,0-24-221-16,0-8-300 0</inkml:trace>
  <inkml:trace contextRef="#ctx0" brushRef="#br0" timeOffset="2202">3544 424 1952 0,'0'0'313'15,"0"0"-228"-15,0 0 38 16,0 0 11-16,197 0-75 16,-125 0-59-16,35-10-100 15,-16 0-156-15,-15 4-437 0</inkml:trace>
  <inkml:trace contextRef="#ctx0" brushRef="#br0" timeOffset="2978">4517 654 1134 0,'0'0'1050'15,"0"0"-806"-15,0 0-110 16,0 0 106-16,0 0-14 0,0 0-129 16,0 0-69-16,-200 9 19 15,160 12-1-15,4 5-19 16,6 6-15-16,13 8-12 16,5 2 6-16,9 4-6 15,3-4-1-15,0-2 0 16,10-7-38-16,15-10-27 15,9-6-39-15,-2-17-23 16,5 0-29-16,-5-7 41 16,6-26 16-16,-10-4 58 15,-2-2 17-15,-8 0 25 16,-7 9 19-16,-8 7 53 16,2 11 66-16,-5 8-8 0,0 4-24 15,3 0-34-15,4 27-29 16,5 9 1-16,5 3-34 15,8 4-9-15,12-4-1 16,4-3 0-16,6-13-39 16,-3-13-10-16,-5-10-18 15,-1 0 19-15,-3-13 13 16,-5-20-6-16,-1-3 18 16,0-7 1-16,-7 3 22 15,0 1 9-15,-7 10 21 16,-5 9 25-16,2 10-1 15,-5 10-11-15,0 0 14 16,5 17-3-16,1 15-23 0,6 11 2 16,3 3-25-1,10-7 2-15,5-3-10 0,4-13-12 16,-3-9 11-16,-4-14-40 16,-5 0-17-16,0-7 49 15,-7-25 0-15,0-4 8 16,-4-3-7-16,1 1 8 15,-9 6 11-15,2 13-10 16,-5 5 11-16,-4 14 30 16,1 0-14-16,-1 14 20 15,5 18 2-15,-4 7-31 16,2 7 8-16,3-2-16 0,-2-5-10 16,3-6-2-16,-2-11-5 15,-4-11-75-15,-4-11-53 16,0-4-78-16,0-25-290 15,-22-8-398-15</inkml:trace>
  <inkml:trace contextRef="#ctx0" brushRef="#br0" timeOffset="3236">4547 378 2102 0,'0'0'278'15,"0"0"-192"-15,0 0 52 16,0 0 95-16,0 0-108 16,222-128-89-16,-175 114-16 15,-3 4-20-15,-3 6-9 16,-2-4-123-16,5-8-223 15,-7 3-297-15,-12-4-1093 0</inkml:trace>
  <inkml:trace contextRef="#ctx0" brushRef="#br0" timeOffset="3346">5295 68 1790 0,'0'0'374'15,"0"0"-283"-15,0 0-76 0,225 0-15 16,-144 0-236-16,-12 2-1691 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1:54.8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335 171 1311 0,'0'0'273'15,"0"0"-130"-15,0 0 21 16,0 0 115-16,0 0-59 15,0 0-64-15,0 0-22 16,-32 65-43-16,32 1-3 16,0 13-13-16,-4 5-42 0,-1 2-9 15,2-7-17-15,-1-7 2 16,1-10 12-16,3-9-21 16,0-14-19-16,0-13-26 15,3-9-142-15,13-17-111 16,-3-3-258-16,-4-20-616 0</inkml:trace>
  <inkml:trace contextRef="#ctx0" brushRef="#br0" timeOffset="305">0 574 1540 0,'0'0'287'15,"0"0"-206"-15,0 0-4 0,0 0 104 16,0 0-57-16,189 3-84 16,-119-3-18-16,-1 0-3 15,-3 0 7-15,-5 9 8 16,-2 6-12-16,-12 4-1 16,-6 7 38-16,-12 17-8 15,-11 6 5-15,-7 11-15 16,-8 5-12-16,0-3 1 15,-3-4-30-15,5-9-1 16,2-18-14-16,0-11-48 16,5-13-103-16,10-7-98 15,-9-23-86-15,3-8-348 0</inkml:trace>
  <inkml:trace contextRef="#ctx0" brushRef="#br0" timeOffset="452">714 397 1185 0,'0'0'389'0,"0"0"-218"16,0 0-51-16,0 0-25 15,0 0-92-15,0 0-3 16,0 0-141-16,44-16-248 0</inkml:trace>
  <inkml:trace contextRef="#ctx0" brushRef="#br0" timeOffset="1216">1028 680 846 0,'0'0'684'0,"0"0"-543"15,0 0-53-15,0 0 39 16,26 179 59-16,-20-146-120 16,-2-10-23-16,4-6-24 15,-4-11-18-15,-1-6 12 16,-3 0-13-16,3-16-23 15,4-16 10-15,5-8 3 16,3-2 10-16,2-2 0 16,9 8 0-16,4 7 6 15,2 12-6-15,0 11 7 16,5 6 20-16,-4 4 44 16,-3 31-5-16,-1 11 1 0,-4 3-33 15,-3 4 12-15,-3-1-31 16,-6-3-15-16,-4-6 1 15,-3-9-1-15,-2-12-47 16,-1-6 23-16,1-9-20 16,4-7 5-16,6 0-53 15,4-10-8-15,11-25 54 16,12-18-32-16,18-17 16 16,10-8 25-16,7-12-66 15,4-4 10-15,-4-1-9 0,-10 3 66 16,-10 10 36-1,-21 10 44-15,-13 16 65 0,-19 12 20 16,-3 16 33-16,0 12 33 16,-13 9 14-16,-12 7-66 15,-3 0 1-15,3 7-63 16,0 23-26-16,3 12-34 16,5 12-9-16,2 14 12 15,-1 7-24-15,10 7 0 16,-1 3 12-16,3-3-12 15,-1 0-2-15,2-3 2 16,3-14-15-16,0-8-2 16,0-18-35-16,0-18-27 15,0-17 12-15,15-4 10 16,4-3 30-16,-2-29 8 0,5-7 15 16,0-5-2-16,0 6 6 15,-4 8 0-15,4 9 4 16,-3 11-2-16,-2 10 21 15,-2 0 27-15,4 10 18 16,-1 17 1-16,-1 4-17 16,-2-7-25-16,1 3-14 15,-6-6-13-15,-3-6-23 16,1-13-122-16,-5-2-55 16,1-2-99-16,-4-18-281 0</inkml:trace>
  <inkml:trace contextRef="#ctx0" brushRef="#br0" timeOffset="1429">1060 164 1870 0,'0'0'387'0,"0"0"-321"16,0 0-58-16,0 0-2 16,281-109-6-16,-171 77-354 15,-12 9-1502-15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4:31.8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296 1000 108 0,'0'0'797'0,"0"0"-599"16,0 0-55-16,0 0-17 15,0 0 9-15,0 0-36 16,44 0-38-16,-44 0-24 16,0 0 21-16,0 0-24 15,0 0 26-15,0 0-21 16,4 0 13-16,2 0 9 16,9 0-7-16,2 0-21 15,2 0 17-15,3 0-10 16,3 7-7-16,1-1-22 15,-1 1-5-15,6 0 10 0,-6-1-10 16,4 2-7 0,-1-5 1-16,1 3 0 0,2-3 14 15,-3-3-5-15,4 2 6 16,-1-2 10-16,-2 0-24 16,-1 3 10-16,5 2-5 15,-3-3-5-15,-1 3 12 16,0 1-7-16,-4 1-4 15,5-1 14-15,-1 0-16 16,0 1 0-16,0-3-1 16,4-1 7-16,0 1-2 15,-1-4-4-15,2 0 0 16,-2 0 8-16,1 0-8 16,-4 0-6-16,3 0 5 0,-1 0 2 15,-2 0 5-15,-4 0-6 16,4 0 0-16,-1 0 0 15,-2 0 0-15,4 0-1 16,2 0 1-16,2 0 11 16,2 0 6-16,4 0-17 15,1 0 1-15,1 0 5 16,2-7-4-16,0 3-2 16,-3-3 3-16,-9 1 3 15,2 3 7-15,-9-4-13 16,0 0 6-16,-3 0-8 15,-3 0 4-15,-2 2-2 16,2 2 0-16,-4-1 0 0,-2 2-8 16,2-6 8-16,4 2 0 15,0-4 6-15,1 1 0 16,-1-10-6-16,3 8 0 16,-7-1 0-16,-2-5-5 15,-4 3 11-15,-2 1-6 16,-1-1 3-16,-1 2 5 15,-5-5-4-15,0 1 1 16,0-7-4-16,0-1-1 16,0 3 1-16,0-6 11 15,0 1 5-15,0-1-17 16,-5 5 8-16,2-1-9 16,-4-1 2-16,-5 5 19 0,6-1-2 15,-5 1 4 1,-4 0 2-16,5 1-24 0,-5 2 0 15,0-3 1-15,-2 2 0 16,-2 0 13-16,-3 4-14 16,-3 0 0-16,-9 0 8 15,-2 7-8-15,-4-5-1 16,-1 5 0-16,2 3 1 16,-5-4-1-16,4 0-4 15,-4 1 5-15,3-1 8 16,2 0-8-16,2 0-10 15,-4 5 8-15,6-6-13 0,-2-1 5 16,1-1 8 0,2 1 2-16,-1-1-1 0,1 0 1 15,-1-3-1-15,1 2-1 16,2 2 2-16,-1-1-9 16,0 0 0-16,1 4 9 15,-2-1 2-15,2 1-2 16,-1 3-11-16,0 0 11 15,0 3-8-15,5-4 2 16,-6 1 0-16,2 3-15 16,-2 0 13-16,-2 0-66 15,-1 0 43-15,2 0 28 16,-3 0 6-16,3 0 0 16,-2 0-3-16,5 0 0 15,1 0 6-15,6 0-6 0,-1 3-1 16,4 1 1-16,-3 5-3 15,-4 1 3-15,-3 4 0 16,-5-2-35-16,0 5 22 16,5-1 13-16,-4 1 0 15,2 0 0-15,2-5 0 16,-2 5 3-16,6-8-3 16,2 4 1-16,4 1 18 15,0-5-12-15,0 4-7 16,4 1-1-16,1-1 1 15,2 0 51-15,-1 0-51 16,6 4 0-16,-5 2 3 16,5 1-3-16,1 3-3 15,6 3 2-15,0-3 2 16,3 8-2-16,0-7-7 0,0 6 8 16,0-1 8-16,0 5-7 15,11-5-1-15,6 3 1 16,2-2 0-16,3-2 1 15,7-3-2-15,1-6-11 16,2 1-1-16,0-2 12 16,6-7-18-16,-1 3-23 15,2 0-21-15,33-8-12 16,-6 1-113-16,-3-7-195 0</inkml:trace>
  <inkml:trace contextRef="#ctx0" brushRef="#br0" timeOffset="1173">2612 794 1190 0,'0'0'268'0,"0"0"-161"15,0 0-30-15,0 0 34 16,0 0-22-16,0 0-50 15,0 0 5-15,79 0 5 0,-38 0-2 16,3 0 11-16,-2 0-26 16,2 0-14-16,0 0 13 15,0-7-21-15,-4 0-2 16,-8 1-1-16,-6-1-7 16,-8 4 13-16,-7 0-13 15,-11-1 0-15,0 2 33 16,0-6 8-16,0-3-26 15,-4 1 40-15,-9-4-11 16,-6 0 8-16,0 1-22 16,-2 1 19-16,2 2 16 15,5 1-23-15,-1-3 0 16,5 7-2-16,2-2-12 0,1 3 24 16,7 4-25-16,0 0-18 15,0 0 3-15,0 0-12 16,0 0-1-16,18 0-7 15,1 0 8-15,3 11 0 16,3 1-5-16,-8-2-10 16,2 4 14-16,-4-5-10 15,-8 1 2-15,-4-1-16 16,-3 2-1-16,0 5 20 16,0 1-16-16,-13 2-84 15,-3 4-40-15,10 5-104 16,6-7-57-16,0-4-483 0</inkml:trace>
  <inkml:trace contextRef="#ctx0" brushRef="#br0" timeOffset="2231">3515 509 684 0,'0'0'693'16,"0"0"-509"-16,0 0-63 0,0 0 9 15,0 0-22-15,-22 183-23 16,18-142-45-16,4-3-4 15,0 1-15-15,0-6-20 16,0-1 13-16,0-3-14 16,0-5 0-16,0-4-49 15,0-6-17-15,0-12 19 16,16-2-13-16,5 0 16 16,5-12-4-16,6-18-18 15,9-10-22-15,-1-6-13 16,-1-3 2-16,5-1 41 15,-7-2 20-15,-5 4 35 16,-3 5 3-16,-10 0 61 0,-7 11 39 16,-6-2 28-16,-6 8-15 15,0 4-8-15,0 5-11 16,-6 1 70-16,-13 5-15 16,-3 8-68-16,0 3 4 15,0 0-17-15,0 7-25 16,0 19 8-16,3 14-40 15,6 6-10-15,-2 3 9 16,5 6-2-16,-2 0-8 16,5-2-9-16,0-7-25 15,-1 2 1-15,4-13-56 16,4-3 3-16,0-10-1 16,0-1-15-16,0-12 22 0,0-5 24 15,0-4-1 1,0 0 13-16,0 0 2 0,12-13 14 15,5-8 10 1,5-1 5-16,0 6-4 0,0 0 2 16,3 5 15-16,-3 4-7 15,-3 7 7-15,-4 0 0 16,-1 0 19-16,-2 11 10 16,-2 8 0-16,2 1-1 15,1-1 6-15,2 2-23 16,-1-9-11-16,-2-1-2 15,3-11-52-15,-5 0-3 16,5 0 35-16,-1-7 22 16,1-16-16-16,-1 0 16 15,-3-3-11-15,0 3 11 0,0 7 9 16,-7 6 1 0,-1 3 22-16,1 7-3 0,-4 0-11 15,5 0 35-15,-2 7-18 16,0 12-6-16,4-2-24 15,5 3 1-15,-2-6-6 16,5-2 8-16,-1-7-8 16,1-5-11-16,0 0-14 15,-1 0 18-15,1-8 6 16,-5-13 1-16,2 8 9 16,-2 1 10-16,-1 1 25 15,-3 8 19-15,-2 3-32 0,3 0-3 16,1 0 13-16,-1 3-12 15,0 14-24-15,1 0-5 16,6 0-51-16,4-3-67 16,14 4-34-16,-1-8-485 15,-9-8-647-15</inkml:trace>
  <inkml:trace contextRef="#ctx0" brushRef="#br0" timeOffset="2623">4594 771 1315 0,'0'0'335'16,"0"0"-208"-16,0 0 21 0,0 0 96 16,0 0-73-16,0 0-86 15,0 0-17-15,-153 116-11 16,142-85-40-16,7-4 4 15,4-3-21-15,0-12-23 16,0-2-26-16,4-10-43 16,14 0 9-16,4 0 18 15,-3-22 0-15,3-2 33 16,-5-3 23-16,-2 8 9 16,-3 2 1-16,-5 4 0 15,-1 10 21-15,1 3 0 16,-2 0-7-16,2 0 37 15,-4 7-11-15,1 10-22 0,-1-3-1 16,2 4-18-16,-5-8-28 16,4 3-36-16,-1-6-125 15,-3-5-2-15,0-2-177 16,0 0-1108-16</inkml:trace>
  <inkml:trace contextRef="#ctx0" brushRef="#br0" timeOffset="2753">4594 771 1362 0</inkml:trace>
  <inkml:trace contextRef="#ctx0" brushRef="#br0" timeOffset="2833">4603 779 1362 0,'-262'-243'394'0,"262"238"-264"0,0 4-10 0,0 1 86 0,15 0-40 16,-5 0-107-16,-3 0-57 15,-2 16-2-15,-2 23-73 16,-3-3-196-16,0-7-370 0</inkml:trace>
  <inkml:trace contextRef="#ctx0" brushRef="#br0" timeOffset="3005">4644 392 1440 0,'0'0'228'0,"0"0"-209"0,0 0-19 16,0 0-205-16,0 0-1242 0</inkml:trace>
  <inkml:trace contextRef="#ctx0" brushRef="#br0" timeOffset="3620">3505 691 1185 0,'0'0'494'0,"0"0"-355"15,0 0 16-15,0 0 92 16,0 0-80-16,0 0-96 16,0 0-41-16,60-16-30 15,3 16-123-15,-6 0-269 16,-9 0-1413-16</inkml:trace>
  <inkml:trace contextRef="#ctx0" brushRef="#br0" timeOffset="4231">4448 335 1098 0,'0'0'818'16,"0"0"-558"-16,0 0-165 15,0 0 68-15,0 0 0 16,0 0-91-16,0 0-72 16,114 36-17-16,-60-17-286 15,-7 1-1383-15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4:43.5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0 360 1687 0,'0'0'363'0,"0"0"-266"16,0 0 32-16,0 0 62 16,0 0-25-16,0 0-84 0,70 20-16 15,-1-4 13 1,26-9-53-16,32-4 41 0,49-3 20 16,50 0-43-16,50-24-2 15,17-11-19-15,-13-2-11 16,-21 6 18-16,-26 1-30 15,4 7 0-15,3 11 12 16,9 7-12-16,3 5 0 16,-2 0 14-16,-4 0-8 15,-3 8 7-15,2 3-13 16,2-1 0-16,-5 4 12 16,-14-4-12-16,-20 0-7 15,-35-7 7-15,-31 3 0 0,-30-6 12 16,1 0-12-16,26 0 0 15,18 0 10-15,21 0-10 16,-3-2 0-16,0-5 0 16,1-9 0-16,3 2 3 15,-2-2-3-15,-1-1 0 16,-2 5-8-16,-9-2 16 16,-12 1-16-16,-7 4 8 15,-7 2 0-15,-1-1 17 16,1 6-16-16,0 2 1 15,3 0 25-15,0 0-26 16,0 0 8-16,-7 0-9 16,-8 0 0-16,-7 0 17 0,-10 0-17 15,-9 0-1 1,-9 0-1-16,-16 0 2 0,-14-4-1 16,-18-11 1-16,-18 1-31 15,-16-2-2-15,-2-2-86 16,-8-11-168-16,0 6-422 15,0-2-1314-15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4:46.5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428 4765 1262 0,'0'0'234'0,"0"0"-84"15,0 0 7-15,0 0 13 16,0 0-44-16,0 0-64 15,0 0-3-15,85-74 9 16,-67 59 3-16,-1 2 14 16,2-6-36-16,3-5-6 15,0-2 16-15,3-8-34 16,4-4-16-16,1-8-6 16,-1-6 3-16,3-4 3 0,-1-7-9 15,1-4 0 1,-7-10 12-16,4 2-12 0,2-4 0 15,-3-3 0-15,4-2 1 16,6 0 10-16,1 0-11 16,4 2 0-16,1 3 3 15,4 3-3-15,-1 1 0 16,1 2-1-16,-1 1 2 16,0 0 3-16,1 3-4 15,-1-3-6-15,-3 0 5 16,0-1 1-16,-4 2 0 15,-4-4-1-15,1-4 2 16,-1-1-5-16,1-4 4 16,0-5-3-16,-1 0-5 0,1 1-10 15,-2 2 17-15,6 4-9 16,0 3 10-16,3 4-5 16,3 3 5-16,0-4 0 15,4 4 2-15,3 0-1 16,0 3-2-16,2 3 1 15,-2 5 0-15,0 1-1 16,5-1 1-16,-4 10 0 16,0 0 9-16,-7 4-9 15,-1 7 0-15,0 1 0 16,1 3 1-16,3 4-4 16,6-6 3-16,6 10 0 15,-1-6 13-15,8 8-11 0,2 0 11 16,4 3-7-16,4 2-6 15,1 6 29-15,2 5-28 16,2 4 20-16,-1 6 36 16,-1 0-32-16,5 0 14 15,0 0 3-15,-2 6-18 16,2 11 31-16,0 0-32 16,-5 5 2-16,1 5 23 15,-4 6-35-15,-2 2 10 16,-9 12-13-16,0 1 5 15,-8 8 26-15,-2 3-41 16,-1 9 22-16,1 6 17 16,-5 3-22-16,0 3 4 0,-1 4-2 15,1 2-10 1,-3 0 42-16,-4-4-45 0,-3 0-5 16,-7-1 35-16,-5-2-27 15,1-2-9-15,-3-2 27 16,2 0-12-16,0 4 21 15,-1-4-36-15,-6 4 0 16,0 3 30-16,-3-3-30 16,4 0 6-16,3-4-6 15,-1-3 0-15,6 0 24 16,-2-6-24-16,2 0 0 16,-5-1 1-16,-4-2-1 0,1 0 0 15,-4-1-1 1,-4-3 1-16,4 0-3 0,0-1 3 15,0-2 0-15,-2 0 1 16,7 0-1-16,-1-3-1 16,-1-1 0-16,1-3 2 15,-1-3 2-15,-3-7-3 16,3-3 0-16,-3-3 5 16,4-3-5-16,-1 0-1 15,0-8-4-15,4-2 5 16,5 1 29-16,-2-2-29 15,2-5 0-15,1 1 8 16,-1 2-8-16,2 2 0 16,4 1-1-16,1 0 2 15,-2-1 19-15,1 2-20 0,1-2 0 16,6-3 3-16,4 4-3 16,3-8 9-16,2 4 2 15,2-3-10-15,-8-2 29 16,-6 3-30-16,-7-5 0 15,-4-2 3-15,-8 0-3 16,-3-5 1-16,0-2 5 16,-3 0-5-16,-6 0 25 15,-1 0-19-15,-9 0 1 16,1 0 35-16,-4 0-22 16,3 0-7-16,-3-2-8 15,0-5 3-15,0 3-18 16,0 1-9-16,0 3-36 0,0 0-27 15,0 0-131-15,5 0-530 16</inkml:trace>
  <inkml:trace contextRef="#ctx0" brushRef="#br0" timeOffset="2780">3681 0 1356 0,'0'0'262'15,"0"0"-157"-15,0 0 40 16,0 0 40-16,0 0-101 15,0 0-53-15,-19 129-31 16,19-87-76-16,0 30-116 16,0-13-144-16,0 1-618 0</inkml:trace>
  <inkml:trace contextRef="#ctx0" brushRef="#br0" timeOffset="3501">3608 1060 704 0,'0'0'286'0,"0"0"-53"15,0 0-23-15,0 0-4 16,0 0-35-16,0 0-123 16,0 168-48-16,0-133-19 15,0 9 0-15,0 1-86 16,0 1-126-16,0 1 55 15,0-5 37-15,0-3-13 16,0-6 58-16,0-7 60 16,3-3 34-16,1-2 89 15,-4-7 109-15,0 4-33 16,0-5-53-16,0 3 19 0,0 2-16 16,0-1-39-16,0 11-28 15,0 4 17-15,0 4-65 16,0 0-15-16,0 7-32 15,5 1-70-15,5-6-105 16,0 1 10-16,5-6-7 16,-3-3 60-16,-2-3 91 15,-3-8 54-15,1 1 14 16,-8 0 9-16,4-1 9 16,-4 1 7-16,0 4 1 15,0-3 111-15,0 6-23 16,0 2 12-16,-7 5 11 15,-5 2-14-15,5 3-25 16,-1 2-52-16,1 3-5 16,4 0-6-16,3 1-28 0,0-5-6 15,0-1 6-15,0 1-6 16,0-8-2-16,0 0-8 16,0-2-28-16,0-3-6 15,0-2-94-15,7-3 6 16,1 3-33-16,-5 1 49 15,-3 3 68-15,0 7 47 16,0 0 265-16,0 1-69 16,0-2-186-16,0-1 17 15,0 2 21-15,-3 3-34 16,-9 6 21-16,9 5 5 16,-4 3 78-16,7-4-14 0,0-3-104 15,0-1-16-15,0 1-5 16,0 7-103-16,10 22-230 15,12-12 289-15,-7-11-144 0</inkml:trace>
  <inkml:trace contextRef="#ctx0" brushRef="#br0" timeOffset="4091">3703 4066 1164 0,'0'0'252'0,"0"0"-200"15,0 0 14-15,0 0 69 16,0 0-14-16,-51 186-38 15,36-137-40-15,4-2-34 16,5 6 17-16,1 3-13 0,1-4 93 16,4-10-106-1,0 1-27-15,0-17 20 0,0 5-18 16,0-9-1-16,0-3 25 16,0 0-19-16,0-4-10 15,0-2 7-15,0-3 8 16,0 3 14-16,0-3-1 15,0 7 2-15,-3-1 2 16,3 3-2-16,-4 8-22 16,-2-1 3-16,6 13 7 15,-5-3 12-15,5 3 69 16,0-3-40-16,0-2-29 16,0-8-6-16,0-4 6 0,0 2 1 15,0-2 7 1,0 2 1-16,-4-4 23 0,4-1 11 15,-3 0 60-15,3-3-21 16,-3 1 14-16,3 0 31 16,0 0-29-16,0-3-1 15,0 7-27-15,0-1-16 16,0 4 19-16,0-7-22 16,0 11-17-16,0-8 12 15,0 0 1-15,0 5-1 16,0-11-12-16,0 9 11 15,0-13 15-15,0 2-25 16,0 2 13-16,0-5 3 16,0-2-26-16,0 0-9 15,0-1 1-15,0-6-10 0,0 0 17 16,0 0-24-16,0 0-12 16,3-6-17-16,15-17-74 15,1 4-130-15,-9 2-581 0</inkml:trace>
  <inkml:trace contextRef="#ctx0" brushRef="#br0" timeOffset="5684">1485 3036 637 0,'0'0'495'0,"0"0"-319"16,0 0 18-16,0 0-16 15,0 0 28-15,0 0-9 16,0 0-55-16,-17-16-31 15,17 16 4-15,0 12 3 16,0 15 10-16,0 11-43 16,0 9-12-16,0 13-3 15,0 11-23-15,0 15 16 16,0 9-19-16,0 13-24 16,-3 7 14-16,3-4-34 0,0 5 0 15,0-11 20-15,0-4-1 16,0-3 32-16,0-12-31 15,0-4-8-15,0-10 27 16,0-6-38-16,0-10 17 16,3-3-17-16,1-11 0 15,-1-7 15-15,1 2-16 16,-1-6 0-16,-3-3 8 16,0 2-8-16,0 3 0 15,0-5 6-15,0-1 3 16,0 0 3-16,0-2-11 15,0 5-1-15,0-1 21 16,0 1-15-16,0 0 2 0,0-8-8 16,0-2 6-1,0-7-6-15,0-3 1 0,0-2-1 16,0-7 9-16,0 2-9 16,0-3-1-16,0 0 0 15,0 0 2-15,0 0 8 16,0 0-2-16,0 7-6 15,0-4 13-15,0 8-13 16,0 5 6-16,0 1 6 16,0 2-12-16,0-13 11 15,0 4-12-15,0-3 1 16,0-7 17-16,0 0-12 16,0 0-4-16,0 0 9 0,0 0-10 15,0 0 15-15,0 0-16 16,0 0-15-16,0-2 14 15,0-5-14-15,0 7-1 16,-3-5-1-16,3 5 1 16,0 0 16-16,0-3-24 15,0 3-47-15,0-2-56 16,6-2-338-16,13 4-615 0</inkml:trace>
  <inkml:trace contextRef="#ctx0" brushRef="#br0" timeOffset="6960">680 4502 1073 0,'0'0'594'16,"0"0"-447"-16,0 0 31 15,0 0 45-15,-116 224 15 16,83-129-108-16,-4 3-68 16,5 3-30-16,2-5-25 0,4-17 8 15,9-16-15 1,6-17-28-16,11-25-35 0,0-11-115 16,3-10-75-16,22-24-25 15,6-13-346-15</inkml:trace>
  <inkml:trace contextRef="#ctx0" brushRef="#br0" timeOffset="7210">709 4378 1659 0,'0'0'343'0,"0"0"-222"16,0 0 40-1,-10 219 95-15,1-140-95 0,3 3-72 16,-1-6-57-16,0-1-25 16,2-9 2-16,-2-7-9 15,4-10-54-15,0-10-65 16,3-11-88-16,0-17-96 16,10-11 18-16,15-19-229 15,0-20-824-15</inkml:trace>
  <inkml:trace contextRef="#ctx0" brushRef="#br0" timeOffset="7451">951 3745 1627 0,'0'0'379'0,"0"0"-269"0,0 0 67 15,35 243 56-15,-28-109-20 16,-2 13-89-16,-5 8-77 15,0-7-8-15,0-9-3 16,0-6-28-16,-8-15-8 16,1-19-15-16,4-27-85 15,3-26-54-15,0-30-102 16,0-16-24-16,32-53 27 16,5-11-135-16,-8-16-482 0</inkml:trace>
  <inkml:trace contextRef="#ctx0" brushRef="#br0" timeOffset="7630">1157 3889 1174 0,'0'0'384'0,"0"0"-191"15,0 0-31-15,0 0 132 16,0 0-11-16,0 250-85 16,0-123-55-16,0 4-55 15,-3-1-12-15,-11-10-3 16,2-5-59-16,9-7-14 15,3 20-102-15,0-23-262 16,0-27-501-16</inkml:trace>
  <inkml:trace contextRef="#ctx0" brushRef="#br0" timeOffset="8703">834 4543 1534 0,'0'0'336'16,"0"0"-223"-16,0 0-54 0,-95 212 95 16,68-146 15-16,5-7-107 15,5-6-46-15,9-11-16 16,8-7-109-16,0-21-168 16,5-7-264-16,12-7-864 0</inkml:trace>
  <inkml:trace contextRef="#ctx0" brushRef="#br0" timeOffset="8942">812 4560 1162 0,'0'0'662'15,"0"0"-495"-15,-132 198-74 16,70-105 58-16,-3 2 20 16,6-7-110-16,12-13-47 15,11-13-14-15,21-18-94 16,15-22-120-16,0-8-121 16,15-14-432-16</inkml:trace>
  <inkml:trace contextRef="#ctx0" brushRef="#br0" timeOffset="9179">990 4184 1884 0,'0'0'344'0,"0"0"-201"16,-54 263 25-16,22-153 56 15,1 3-103-15,2-9-90 16,4-5-9-16,3-7-22 16,7-10-45-16,8-13-116 15,7-6-127-15,0-20-244 16,19-22-373-16</inkml:trace>
  <inkml:trace contextRef="#ctx0" brushRef="#br0" timeOffset="9359">1049 4656 1540 0,'0'0'630'0,"0"0"-483"16,-78 221-66-16,46-116 126 16,3-9-45-16,11-3-162 15,14-11 0-15,4 4-272 16,0-25-299-16,7-17-1253 0</inkml:trace>
  <inkml:trace contextRef="#ctx0" brushRef="#br0" timeOffset="11548">1472 5818 927 0,'0'0'321'0,"0"0"-167"0,0 0 11 15,0 0 6-15,0 0 35 16,0 0-43-16,0 0-30 16,-19-50 19-16,16 50-21 15,3 0 0-15,0 0-22 16,0 0-56-16,0 7 23 16,0 24 2-16,0 6-10 15,0 10-19-15,0 2-30 16,0 4 19-16,0-4-38 15,0-4 6-15,0-8-6 16,0-6 0-16,0-10-44 16,0-7-80-16,0-1-128 15,0-13-96-15,0 0-131 0,0 0-248 16</inkml:trace>
  <inkml:trace contextRef="#ctx0" brushRef="#br0" timeOffset="11805">1286 6079 1452 0,'0'0'348'0,"0"0"-233"16,0 0 122-16,0 0 30 16,0 0-78-16,0 0-65 15,0 0-44-15,32 123 28 16,-10-92-56-16,0-9-26 0,3 0 12 15,1-2-38-15,-1-12 0 16,5-8 0-16,6 0-12 16,1-34-13-16,10-4-77 15,14-41-89-15,-8 16-157 16,-9 13-661-16</inkml:trace>
  <inkml:trace contextRef="#ctx0" brushRef="#br0" timeOffset="12809">418 6668 1385 0,'0'0'215'0,"0"0"-206"16,0 0-1-16,0 0 70 15,0 0 17-15,0 0-15 16,0 0 43-16,-34-13 130 16,12 0-108-16,-6-2-62 15,-8 6 26-15,-8 4-41 16,0 5-5-16,0 0-11 0,0 5-15 15,4 32 20 1,7 5-36-16,8 11-6 16,6 13 27-16,16-7-36 0,3-3 0 15,0-10-6-15,15-8-17 16,14-11 2-16,3-11-47 16,5-16-26-16,-1 0 37 15,1-6-13-15,0-31-3 16,-1-8-8-16,-7-14 19 15,1-12 35-15,-8-9-19 16,-5 6 37-16,-2-16 3 16,-5 11 9-16,-1 4 36 15,-6 12 33-15,-3 18 12 16,0 16 35-16,0 15-15 16,0 14-38-16,0 6 18 0,0 44-52 15,0 18 12-15,0 21-11 16,0 11-26-16,0-4 25 15,0 4-38-15,0-16 0 16,4-5 10-16,7-16-10 16,3-12-12-16,-2-17-34 15,5-8-99-15,20-26-124 16,-5 0-296-16,-2-22-277 0</inkml:trace>
  <inkml:trace contextRef="#ctx0" brushRef="#br0" timeOffset="13037">756 6291 1340 0,'0'0'885'16,"0"0"-726"-16,0 0-20 15,-39 203 98-15,34-117-47 16,5 2-66-16,0 8-97 15,0-9-20-15,16-5-7 16,2-10-19-16,1-12-147 16,3-4-161-16,-9-18-341 15,-6-14-874-15</inkml:trace>
  <inkml:trace contextRef="#ctx0" brushRef="#br0" timeOffset="13270">592 6750 967 0,'0'0'732'0,"0"0"-621"16,0 0-50-16,0 0 52 15,0 0 21-15,0 0-81 16,220 17-18-16,-162-15-19 16,-4 8 21-16,-14 7 27 15,-11 12 9-15,-10 11 38 16,-11 6-35-16,-8 3-18 15,0-4-40-15,0-8-18 16,4-6-136-16,2-9-246 16,1-9-411-16</inkml:trace>
  <inkml:trace contextRef="#ctx0" brushRef="#br0" timeOffset="13409">1015 6632 1716 0,'0'0'506'16,"0"0"-448"-16,0 0-57 16,0 0-1-16,0 0-170 15,0 0-469-15</inkml:trace>
  <inkml:trace contextRef="#ctx0" brushRef="#br0" timeOffset="13965">1438 6750 1694 0,'0'0'378'0,"0"0"-197"15,0 0 86-15,0 0-21 16,0 0-115-16,-193-16-79 16,171 49-37-16,12 9 17 15,7 5-32-15,3 1-2 16,0-2-8-16,17-3-20 15,13-10-17-15,2-3-24 16,9-13-31-16,6-13 65 16,4-4-33-16,6 0-49 0,3-35 46 15,2-14-54-15,-4-11 3 16,-4-14 1-16,-2-6 52 16,-13-7 71-16,-14-1 0 15,-6 15 13-15,-16 6 54 16,-3 22 42-16,0 18 40 15,-10 14 29-15,-15 13 3 16,-4 0-29-16,-1 43-79 16,1 8-30-16,7 17-5 15,7 4-37-15,11 1-1 16,4-15-6-16,0-2-37 16,0-10 7-16,12-10-36 15,7-17-25-15,6-9 55 16,7-10-28-16,9 0 27 0,10-20 25 15,3-6 18-15,-4 7 13 16,3 10-12-16,-9 9 13 16,-9 0 19-16,-6 19-15 15,-10 13 7-15,-12 3 15 16,-7-1-34-16,0-5-6 16,0-10-64-16,0-5-95 15,0-11-204-15,-4-3-561 0</inkml:trace>
  <inkml:trace contextRef="#ctx0" brushRef="#br0" timeOffset="14154">993 6473 1832 0,'0'0'356'0,"0"0"-356"16,0 0 0-16,212-23 0 16,-84-8-150-16,-4-1-1167 0</inkml:trace>
  <inkml:trace contextRef="#ctx0" brushRef="#br0" timeOffset="14493">2791 6055 1572 0,'0'0'813'16,"0"0"-613"-16,0 0-128 16,0 0 98-16,0 0-19 15,0 0-93-15,-47 182-15 0,43-85-28 16,4 1-4 0,0 6 23-16,0 2-33 0,7-11-1 15,12-13-33-15,-1-13-96 16,4-17-123-16,-3-15-342 15,-9-28-166-15</inkml:trace>
  <inkml:trace contextRef="#ctx0" brushRef="#br0" timeOffset="14852">2544 6567 1397 0,'0'0'250'15,"0"0"-148"-15,0 0 107 0,0 0-26 16,0 0-69-16,0 0-34 16,196-21 22-16,-155 21 7 15,-2 0-59-15,-5 14-4 16,-9 15 17-16,-3 0-41 16,-3 8-1-16,-13 3-3 15,-2 6-18-15,-4-1 0 16,0-2-56-16,0-11-23 15,0-11 5-15,0-15-8 16,0-6 38-16,0 0 30 16,0-20 14-16,0-16-9 15,0-10 9-15,6 1 0 16,13-4-1-16,6 5-10 0,9 6-114 16,5 4-103-16,8 10 26 15,16 15-51-15,-9 7-72 16,-10 2-268-16</inkml:trace>
  <inkml:trace contextRef="#ctx0" brushRef="#br0" timeOffset="15361">3429 6592 1359 0,'0'0'317'0,"0"0"-32"16,0 0 71-16,0 0-52 15,0 0-110-15,0 0-91 16,0 0-32-16,-127 26-14 15,101-2-37-15,1 5-12 16,10 0-8-16,5 8-3 16,6 5-3-16,4-5-46 0,0-2-16 15,0-2 6-15,22 2-61 16,4-23 26-16,-1-3-41 16,7-9-17-16,-3 0 87 15,1-21-19-15,-4-10 38 16,-9 2 49-16,-2 7 6 15,-8 4 72-15,-7 8 51 16,5 4 17-16,-5 6 1 16,0 0-78-16,3 13-4 15,4 11-9-15,3 4-43 16,9 2 2-16,3-5-15 16,6-1-30-16,3-11-36 0,-6-10-35 15,4-3 15-15,-4 0 23 16,1-16 20-16,-1-12 24 15,-3-9 5-15,0 1 14 16,-7-1 53-16,-5 7 38 16,2 18 7-16,-8 9 11 15,2 3-36-15,-2 5-15 16,4 29-5-16,-4 9-32 16,6 2-21-16,5 4-9 15,3-6-83-15,11-4-148 16,12-12-93-16,-6-11-276 15,-9-8-1054-15</inkml:trace>
  <inkml:trace contextRef="#ctx0" brushRef="#br0" timeOffset="15505">4053 6546 667 0,'0'0'1203'0,"0"0"-956"16,0 0-129-16,0 0 21 15,0 0-139-15,0 0-253 16,0 0-633-16</inkml:trace>
  <inkml:trace contextRef="#ctx0" brushRef="#br0" timeOffset="15662">3200 6409 1905 0,'0'0'646'16,"0"0"-557"-16,0 0-46 16,262-172-43-16,-138 114-101 15,-18 16-1944-15</inkml:trace>
  <inkml:trace contextRef="#ctx0" brushRef="#br0" timeOffset="17359">5851 3659 1124 0,'0'0'500'16,"0"0"-324"-16,0 0 73 15,0 0 31-15,0 0-66 16,0 0-64-16,-38-35-30 0,38 35-53 16,-3 0-21-16,3 0-5 15,0 10-26-15,-3 18 13 16,3 11-10-16,-4 14 0 16,4 6 16-16,-3 10-17 15,3 7 10-15,-4 10-6 16,-1 2-14-16,5 1 20 15,0-5-19-15,0-5-1 16,0-6 16-16,0-8-23 16,0-6 13-16,0-3 2 15,0-2-6-15,0-13 21 16,0 6-16-16,0-5 2 16,5-2 17-16,-5-5-33 0,0-3 16 15,0 2 1-15,0-8-17 16,0-4 19-16,0-1-8 15,0-8 13-15,0-3 10 16,0-3-19-16,0-7-13 16,0 2 23-16,0-2-11 15,0 0 17-15,0 0-13 16,0 0-6-16,0 0 0 16,0 0-4-16,0 0-8 15,0 0 0-15,0 0 0 16,0 7-1-16,0 3 1 15,0-3 0-15,0-5-1 0,0 1-8 16,0 2 9-16,0-5 0 16,0 0 1-16,0 6-8 15,0 4 8-15,0 10-1 16,0 2 12-16,0 11-3 16,0 3-8-16,0 0 10 15,0-2-4-15,4-12 18 16,-4-5-25-16,3-15 0 15,-3 2 2-15,0-4-1 16,0 0-1-16,0 0 12 16,0 0-11-16,0 0 19 15,0 0-11-15,0 0-7 16,0 0-4-16,0 0-8 0,0 0-29 16,0 0-30-16,0 0-83 15,4 0-57-15,11 14-305 16,-2 11-254-16,3 2-693 0</inkml:trace>
  <inkml:trace contextRef="#ctx0" brushRef="#br0" timeOffset="28878">6109 4572 1003 0,'0'0'482'0,"0"0"-358"16,0 0-21-16,0 0 73 15,0 0 43-15,0 0-70 16,51-115-82-16,-14 69 9 16,7-6-35-16,7-11-23 15,3 0 4-15,0 0-21 16,-1 15-1-16,-3 12-94 15,4 24-153-15,-10 7-93 0,-15 5-986 0</inkml:trace>
  <inkml:trace contextRef="#ctx0" brushRef="#br0" timeOffset="29167">6422 5010 1476 0,'0'0'297'0,"0"0"-234"16,0 0 49-16,0 0 128 0,0 0-172 15,0 0-41-15,0 0-14 16,103-219-7-16,-55 147-6 15,2-8 1-15,-2 1-1 16,-8 9 0-16,-4 7-21 16,-7 18-57-16,4 22-115 15,-7 16-92-15,-4 7-514 0</inkml:trace>
  <inkml:trace contextRef="#ctx0" brushRef="#br0" timeOffset="29411">6711 5122 1405 0,'0'0'356'16,"0"0"-196"-16,0 0-37 15,4-167 86-15,28 95-65 16,8-3-66-16,4-7-61 15,4 3-16-15,-4 4-1 16,-5 9-5-16,-2 17-62 16,14 29-63-16,-14 17-169 15,-8 3-260-15</inkml:trace>
  <inkml:trace contextRef="#ctx0" brushRef="#br0" timeOffset="29622">7112 5047 1654 0,'0'0'286'16,"0"0"-182"-16,0 0 57 15,73-205-50-15,-26 137-111 16,4 5-30-16,15-1-174 15,-12 14-131-15,-10 13-1346 0</inkml:trace>
  <inkml:trace contextRef="#ctx0" brushRef="#br0" timeOffset="32253">5996 6543 1211 0,'0'0'287'15,"0"0"-184"-15,0 0-4 16,0 0 69-16,0 0-30 16,0 0-62-16,-36 0 6 15,36 0-6-15,0 0 24 16,0 0-5-16,0-12-32 15,0-25 0-15,0-5-12 16,11-11 4-16,-1-12-4 0,2-14-18 16,-6-3-12-16,3-8 8 15,-2 9-5-15,-1 3 0 16,1 14 8-16,2 12 29 16,1 19-7-16,-7 7-36 15,2 13-18-15,-1 6 9 16,-4 7-9-16,0 0-67 15,18 4-154-15,-1 19-249 16,2 7-13-16</inkml:trace>
  <inkml:trace contextRef="#ctx0" brushRef="#br0" timeOffset="32581">5825 5982 481 0,'0'0'1235'16,"0"0"-972"-16,0 0-98 15,0 0 39-15,0 0-14 16,0 0-67-16,-51-183-75 15,77 140-29-15,9 0 19 16,9 0-1-16,4 4-28 16,-4 10 15-16,0 9-2 15,-4 13 23-15,-8 7-33 0,-3 0 0 16,0 35-12-16,8 46-84 16,-8-13-287-16,-7 1-866 0</inkml:trace>
  <inkml:trace contextRef="#ctx0" brushRef="#br0" timeOffset="33481">5752 7203 916 0,'0'0'604'0,"0"0"-460"16,0 0-55-16,0 0 94 15,0 0 19-15,0 0-64 16,0 0-15-16,-11-121-40 15,0 112 21-15,-4 1-7 0,-3 8-38 16,-8 0-4-16,-3 0-35 16,-3 20-13-16,-1 12 17 15,7 18-24-15,4-7 7 16,9 9-4-16,8-5 3 16,5 1-7-16,0-13 1 15,0 2-40-15,18-6-24 16,8-17-41-16,2 0-17 15,3-14-13-15,-3 0 36 16,1-9 16-16,-3-24-3 16,-1-6 31-16,-6-11 49 15,-8-8-1-15,0-14 7 0,-8-5 49 16,-3 0 19-16,3-17 14 16,-3 3-17-16,0 6 4 15,0 12 27-15,0 29-20 16,0 13 53-16,5 24-42 15,-5 7-27-15,0 17-24 16,0 39-14-16,0 16 15 16,0 10 1-16,0 13-38 15,0-7 16-15,0 1-4 16,0-4-11-16,0-13 6 16,7-3-7-16,0-13-44 15,8-6-72-15,4-11-188 16,-2-11-291-16,1-20-637 0</inkml:trace>
  <inkml:trace contextRef="#ctx0" brushRef="#br0" timeOffset="33718">6087 6695 1579 0,'0'0'510'16,"0"0"-389"-16,0 0 64 16,0 0 46-16,-6 193-67 15,2-121-72-15,4 4-61 16,0-11-4-16,0 1-11 16,0-1-3-16,0-5-13 0,0 5-160 15,14-12-341-15,1-17-442 0</inkml:trace>
  <inkml:trace contextRef="#ctx0" brushRef="#br0" timeOffset="34006">5920 7167 1555 0,'0'0'223'0,"0"0"-90"0,0 0 108 16,0 0-83-16,0 0-69 16,199-30-57-16,-151 30 4 15,-8 0 5-15,-11 0-20 16,-7 37 27-16,-7 2 7 16,-11 17-31-16,-4 3 4 15,0-6-6-15,0-2-20 16,0-4-2-16,6-15-106 15,16-8-206-15,4-13-70 16,-4-11-341-16</inkml:trace>
  <inkml:trace contextRef="#ctx0" brushRef="#br0" timeOffset="34169">6309 6954 1692 0,'0'0'507'0,"0"0"-428"16,0 0 33-16,0 0-24 16,0 0-88-16,0 0-194 15,0 0-170-15,56 111-670 0</inkml:trace>
  <inkml:trace contextRef="#ctx0" brushRef="#br0" timeOffset="34800">6703 7115 971 0,'0'0'641'15,"0"0"-457"-15,0 0 48 16,0 0 10-16,0 0-33 16,0 0-105-16,0 0-56 15,-196-42-9-15,162 64-13 16,9 14-12-16,8 0-4 15,8 3-10-15,9 8-1 16,0-8-30-16,0 3-26 16,12-12-8-16,20-8-41 15,12-8-14-15,7-14 34 16,11 0 10-16,4-27 46 16,4-12-14-16,-6-20-24 15,2-3 31-15,0-14 22 0,-7-9 15 16,-5-4 4-16,-6 1 2 15,-13-1 49-15,-13 17 49 16,-10 6-1-16,-9 17 2 16,-3 17 14-16,0 11 28 15,-10 21 24-15,-12 0-99 16,-3 27-38-16,-2 32-4 16,10 23-13-16,-2 4-2 15,12 5-15-15,2 1 0 16,5-2 0-16,0-8-11 15,0-10-14-15,0-7-11 16,0-13-3-16,9-18-70 0,4-20-40 16,6-14 14-16,6 0 96 15,9-28-10-15,5-23 12 16,5 7 30-16,0-8 7 16,3 9 9-16,-3 16 14 15,0 17 71-15,-3 10 11 16,-6 0-48-16,-2 13 22 15,-11 20 2-15,-4 3-23 16,-3-2-25-16,-11-2-33 16,-4-6-5-16,0-3-31 15,0-9-232-15,-7-5-258 16,-18-2-655-16</inkml:trace>
  <inkml:trace contextRef="#ctx0" brushRef="#br0" timeOffset="34983">6400 6618 1470 0,'0'0'650'0,"0"0"-531"15,0 0-89-15,0 0-30 16,286-77-166-16,-174 53-668 0</inkml:trace>
  <inkml:trace contextRef="#ctx0" brushRef="#br0" timeOffset="35603">8349 6882 1962 0,'0'0'341'0,"0"0"-277"16,0 0-8-16,-16 174 152 15,16-74-64-15,0 16-80 16,7 4-33-16,12 6-10 16,3-4 19-16,-7-1-40 15,-5-13 1-15,-7-13-1 16,1-23-17-16,-4-27-24 15,0-24 6-15,0-14 35 16,-10-7-9-16,-9-35 2 16,-3-25-19-16,9-27 25 15,1-9-8-15,5-13 9 16,7-8-1-16,0-6 1 0,0-2 0 16,0 6 0-16,13 12-27 15,9 18 26-15,4 24 1 16,11 16-1-16,10 32-9 15,1 10 10-15,6 7 18 16,-7 15-11-16,-6 26-7 16,-16 12 25-16,-13 7-11 15,-12-2 4-15,-12 7-6 16,-35 1-11-16,-11-10-2 16,-4-3-80-16,8-14-54 15,13-17-83-15,38-22-98 16,3 0-68-16,0-19-576 0</inkml:trace>
  <inkml:trace contextRef="#ctx0" brushRef="#br0" timeOffset="36032">9226 6760 1007 0,'0'0'598'15,"0"0"-399"-15,0 0 26 16,88-217 14-16,-81 155-1 15,-7 10-50-15,0-7-104 16,-29 16-25-16,-8 4 32 16,-7 19-14-16,-3 20-10 15,-1 0-18-15,9 29-19 0,2 30 17 16,9 23-37-16,12 16-9 16,10 5 5-16,6 2-6 15,0-3 0-15,0-8-6 16,3-19-36-16,12-8 12 15,-1-18-45-15,-3-25 4 16,3-12 24-16,8-12-11 16,0-8 28-16,8-20 18 15,6-11-6-15,1-1 17 16,-1 3-16-16,8 15 11 16,0 8 6-16,0 14-12 15,0 0 12-15,-6 34 20 16,0 9 13-16,-10 9 55 0,-6-5-78 15,-10 1-10-15,-2-10-15 16,-3-4-135-16,5-5-92 16,2-15-366-16,1-4-211 0</inkml:trace>
  <inkml:trace contextRef="#ctx0" brushRef="#br0" timeOffset="36610">9889 6933 1570 0,'0'0'548'0,"0"0"-364"15,0 0 97-15,0 0-20 16,0 0-101-16,0 0-54 16,-228 24-25-16,172 10-3 0,12 1-16 15,9 12-39-15,19-9 5 16,16 7-28-16,0-5-14 15,16 2-11-15,24-11-36 16,11-8-22-16,0-11-10 16,3-12-32-16,-3 0 32 15,-7-12-4-15,-4-18 51 16,-11-13 40-16,-7 0 6 16,-7 4 45-16,-8 10 18 15,-7-2 31-15,0 19 39 16,0 5-39-16,0 7-25 15,0 0-25-15,3 24-31 16,1 15 4-16,7 7-9 0,8 0-7 16,-5 3 5-1,11-12-6-15,0-8-15 0,2-13-4 16,-6-12-8-16,6-4 18 16,-2-7-2-16,-3-25 11 15,7-8 9-15,-7-10-9 16,0 5-8-16,-5 8 8 15,-5 8 2-15,-6 8 28 16,-6 19 13-16,4 2-22 16,1 7 13-16,-2 25-16 15,4 11-7-15,0 0 4 16,1 0-15-16,2-4 0 0,2-3-23 16,-5-13-70-1,0-7-13-15,-4-10-138 0,6-6-88 16,-9 0-249-16,3 0-177 0</inkml:trace>
  <inkml:trace contextRef="#ctx0" brushRef="#br0" timeOffset="36723">10393 7115 876 0,'0'0'826'16,"0"0"-511"-16,0 0-71 16,0 0-61-16,0 0-145 15,66-175-38-15,-56 154-494 16,-6-3-715-16</inkml:trace>
  <inkml:trace contextRef="#ctx0" brushRef="#br0" timeOffset="36917">9992 6247 995 0,'0'0'1536'0,"0"0"-1271"15,0 0-133-15,0 0-10 16,0 0-6-16,0 0-92 16,0 0-24-16,153 58-75 15,-153 7-139-15,-7 0-697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6:39.9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525 117 1512 0,'0'0'353'15,"0"0"-210"-15,0 0-25 0,0 0 106 16,0 0-49-16,0 0-57 16,0 24-39-16,0-24-34 15,0 5 8-15,0 4-2 16,0 12-17-16,0 16 23 16,0 15-31-16,0 17-5 15,0 9 37-15,0-2-39 16,0-3-4-16,0-12-6 15,0-7-9-15,0-15 23 16,0-9-23-16,0-8-58 16,0-13-44-16,0-9-171 15,0-19-216-15,-7-14-258 0</inkml:trace>
  <inkml:trace contextRef="#ctx0" brushRef="#br0" timeOffset="276">0 6 1870 0,'0'0'529'0,"0"0"-460"16,0 0 20-16,0 0 92 15,0 0-68-15,0 0-47 16,0 0-33-16,110 0 31 0,-40 0 14 15,6 0-50-15,12 0 1 16,-2 0-8-16,5 0-21 16,1 0 11-16,-8 3-11 15,-11 7-105-15,-4 9-139 16,-25 2-297-16,-18-2-257 0</inkml:trace>
  <inkml:trace contextRef="#ctx0" brushRef="#br0" timeOffset="556">202 869 2076 0,'0'0'481'15,"0"0"-420"-15,0 0-7 16,0 0 102-16,0 0-23 16,0 0-98-16,0 0-5 15,130 0 22-15,-64 0-37 16,7 0-3-16,8 0-12 16,-2 0-71-16,23-14-187 15,-21 5-416-15,-15-2-855 0</inkml:trace>
  <inkml:trace contextRef="#ctx0" brushRef="#br0" timeOffset="1007">1626 94 1974 0,'0'0'346'0,"0"0"-187"15,0 0-91-15,0 0 132 16,-215-40-12-16,151 40-85 16,-6 24-19-16,4 15-60 0,7 17 13 15,8 17 2-15,11 8-25 16,14 11-6-16,20 3-7 15,6-4-1-15,0-1 5 16,25-11-5-16,22-12-27 16,13-9-5-16,9-16-23 15,4-19 14-15,3-15-30 16,-4-8-12-16,-2-31 46 16,-8-28 15-16,-11-17 7 15,-10-15 15-15,-13-16 9 16,-9 2 60-16,-16-9 21 15,-3 13-16-15,0 12-2 16,-33 21-58-16,0 21-14 16,-7 25-39-16,-1 22-136 0,-9 5-200 15,11 29-314-15,8 1-122 16</inkml:trace>
  <inkml:trace contextRef="#ctx0" brushRef="#br0" timeOffset="1204">1411 454 1751 0,'0'0'393'0,"0"0"-268"15,0 0 57-15,0 0 70 16,0 0-60-16,0 0-108 16,0 0-45-16,233 198-25 15,-174-162-5-15,-1 5-9 0,-2-13-72 16,5-5-188-16,-17-7-276 15,-11-13-544-15</inkml:trace>
  <inkml:trace contextRef="#ctx0" brushRef="#br0" timeOffset="1832">2136 94 1957 0,'0'0'576'0,"0"0"-497"0,0 0 75 16,0 0 26-1,0 0-62-15,0 240-52 0,0-158-60 16,0-7 2-16,0-3-8 16,0-9 2-16,9-13-2 15,-6-8 0-15,-3-15-23 16,0-13 11-16,0-6-6 15,0-8 18-15,0-8 0 16,0-30 1-16,0-12-12 16,0-13 11-16,0-11-8 15,0-6 7-15,14-7 1 16,4 1 0-16,11 4-2 16,5 14 2-16,1 10-7 0,13 23 1 15,-1 16-7 1,9 13 13-16,-2 6-15 0,-3 2 15 15,-4 26 6-15,-10 7 19 16,-18 4 16-16,-19 7-29 16,0 0 39-16,-25 0 1 15,-23-3-25-15,-7-4 24 16,-3-6-21-16,-5-10-9 16,6-7 13-16,1-9-33 15,17-4 5-15,9-3 3 16,16 0-3-16,14 0 9 15,0 0-15-15,17 0-14 16,27 0 2-16,15 13 11 16,14 9 1-16,0 12 0 15,-1 4 1-15,-2 13 18 0,-8-2-14 16,-1-4-4 0,-8-5 34-16,-14-6-29 0,-2-12-6 15,-15-13 0-15,-4-2-39 16,-7-7-27-16,-11-3-107 15,0-20-299-15,0-5-419 0</inkml:trace>
  <inkml:trace contextRef="#ctx0" brushRef="#br0" timeOffset="2443">635 1187 1662 0,'0'0'472'0,"0"0"-396"15,0 0 61-15,0 0 123 16,0 0-86-16,0 0-59 16,0 0-50-16,28 20-16 15,10-15 38-15,5-5-17 16,15 0-7-16,15 0 2 16,18 0-4-16,19 0-13 15,17 0 10-15,17 0-13 16,8 0-18-16,5 5-7 15,-1-5-19-15,-13 3 16 0,-12-1-17 16,-25 2 6-16,-26-1-1 16,-18 1 1-16,-26-1-6 15,-18 1 0-15,-6-1 9 16,-12-3-9-16,0 0 0 16,0 0-18-16,0 0-14 15,-5 0-86-15,-17 0-120 16,5-17-423-16,2 3-595 0</inkml:trace>
  <inkml:trace contextRef="#ctx0" brushRef="#br0" timeOffset="2987">3449 507 2163 0,'0'0'619'0,"0"0"-546"15,0 0-43-15,0 0 105 16,0 0-40-16,0 0-56 15,208 0-34-15,-127 0-5 16,14 0-115-16,-26 0-231 16,-15 0-673-16</inkml:trace>
  <inkml:trace contextRef="#ctx0" brushRef="#br0" timeOffset="3177">3511 995 2221 0,'0'0'559'16,"0"0"-508"-16,0 0-19 16,0 0-32-16,212-14-14 15,-124-7-320-15,-12 2-539 0</inkml:trace>
  <inkml:trace contextRef="#ctx0" brushRef="#br0" timeOffset="3778">5319 423 1965 0,'0'0'477'16,"0"0"-390"-16,0 0 96 15,0 0 31-15,0 0-47 16,-167-172-84-16,120 172-50 15,-8 0 39-15,-7 25-33 0,-4 26-30 16,5 22 15 0,2 5-24-16,15 7 0 0,15 1-9 15,22-6 9-15,7-10-1 16,14-11-43-16,38-15-37 16,16-18-27-16,10-20-94 15,-2-6-82-15,-7-13-92 16,-11-30 87-16,-11-5 109 15,-13-6 112-15,-15-1 68 16,-9 2 89-16,-10 7 114 16,0 8 59-16,0 4 11 15,0 15-46-15,0 5-18 16,0 14-73-16,0 0-61 16,0 24-26-16,0 31-19 15,0 25 18-15,0 27 4 0,0 44 4 16,0-3 20-16,-7 10-8 15,-5 3-26-15,5-27-12 16,1 7-29-16,6-20-1 16,-4-20 0-16,4-22-83 15,0-18-29-15,0-26-77 16,0-32-264-16,0-3-226 16,4-7-522-16</inkml:trace>
  <inkml:trace contextRef="#ctx0" brushRef="#br0" timeOffset="4236">5619 913 1847 0,'0'0'482'0,"0"0"-393"15,0 0-22-15,0 0 131 16,0 0-16-16,0 0-68 15,0 0-57-15,179 100-28 16,-176-47 61-16,-3-1-66 16,0 0-13-16,-28-2 21 15,-3-7-31-15,-1-12-1 16,7-7 1-16,6-7 5 16,12-8-1-16,7-9-5 0,0 0-27 15,0 0 25 1,22 0-10-16,10 0 11 0,6-9-6 15,4 9 7-15,7 0 0 16,-2 12 0-16,4 22 0 16,0 5 12-16,-7 3 16 15,-15 4-20-15,-14-3 26 16,-15 5-11-16,0-10 54 16,-19-3-20-16,-21-5-28 15,-11-7 29-15,0-6-41 16,0-5-5-16,7-12-12 15,7 0-6-15,12 0-9 16,10-29-92-16,15-57-69 16,5 8-356-16,20-4-662 0</inkml:trace>
  <inkml:trace contextRef="#ctx0" brushRef="#br0" timeOffset="4441">6654 734 2094 0,'0'0'471'16,"0"0"-351"-16,0 0-95 16,201 0 23-16,-121 0 86 15,8 0-134-15,43-13-127 16,-19 3-526-16,-17-3-1324 0</inkml:trace>
  <inkml:trace contextRef="#ctx0" brushRef="#br0" timeOffset="5017">8484 543 2218 0,'0'0'533'0,"0"0"-473"15,0 0 109 1,0 0 40-16,15-173-50 0,-18 144-98 16,-31 12-40-16,-2 7 30 15,-14 10-12-15,-13 10-24 16,-6 36 2-16,-4 19-4 15,0 17-13-15,14 4 9 16,12 3-8-16,18-5 15 16,19-5-16-16,10-13-19 15,10-11 1-15,34-15-60 16,18-20 6-16,8-20 3 16,9 0-22-16,1-41 4 15,-6-13-39-15,-4-9 56 16,-13-4 69-16,-13 4 1 15,-12 7 8-15,-13 13 65 0,-7 14 18 16,-12 12 25-16,0 17-16 16,0 0-28-16,0 19 25 15,0 30-44-15,-12 25 10 16,5 13-14-16,-1 18 5 16,1 11 24-16,3 8-18 15,4 1-42-15,-3-1 17 16,-4-6-26-16,2-9-3 15,-5-13-6-15,-2-19-8 16,2-19 7-16,-5-17-77 16,5-8-30-16,-6-21-35 15,3-7-47-15,4-5-135 16,6-33-541-16,3-6-1220 0</inkml:trace>
  <inkml:trace contextRef="#ctx0" brushRef="#br0" timeOffset="5278">9035 1030 2335 0,'0'0'599'16,"0"0"-535"-16,0 0 23 15,0 0 135-15,105-168-49 16,-78 138-78-16,-2 9-47 0,-8 9 10 15,2 12 14 1,-4 0-43-16,-5 21-2 0,2 28 22 16,-5 19-17-16,-7 11 7 15,0 10-39-15,0 6-33 16,0 23-78-16,0-19-158 16,0-24-657-16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6:51.8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 0 1463 0,'0'0'267'15,"0"0"-187"-15,0 0 47 0,0 0 99 16,0 0-33-16,0 0-41 16,190 55-61-16,-128-41 16 15,7-4-45-15,8-7-27 16,-1 0 13-16,1-3-37 15,-4 0 1-15,-9 0-12 16,-1 0-57-16,-9-6-58 16,-5-11-122-16,-13 5-254 15,-21-2-152-15</inkml:trace>
  <inkml:trace contextRef="#ctx0" brushRef="#br0" timeOffset="315">0 236 1538 0,'0'0'324'0,"0"0"-142"16,0 0 18-16,0 0 37 16,0 0 0-16,0 0-125 15,0 0-78-15,47 40 36 16,7-38 19-16,16 1-33 16,14 2-7-16,11-5-48 0,10 0-2 15,40 0-88-15,-28 0-458 16,-17 0-1370-16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6:49.4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194 725 1141 0,'0'0'494'0,"0"0"-346"16,0 0-91-16,0 0 139 15,0 0 23-15,0 0-84 16,-4 9-21-16,30-9-59 16,-1-19 23-16,7-8 10 15,2 1-20-15,-5 3-9 0,0 7-4 16,-4 6-31-16,-3 6 19 16,0 4-43-16,-3 7 1 15,-1 34 23-15,-4 10-16 16,1 11 1-16,-8 1-18 15,1-3 18-15,-4-15-6 16,-4-13-3-16,3-16 0 16,-3-8 22-16,0-8-22 15,0 0 76-15,0-17 8 16,0-18-57-16,0-12 15 16,0-5-33-16,0-4-9 15,22-2 21-15,10 0-21 16,9 7 0-16,3 11-1 15,3 14-11-15,0 16 6 0,4 10 0 16,-7 0-4-16,-3 29 9 16,-9 11 1-16,-10 4-1 15,-7 4-1-15,-5-2 2 16,-7-4 6-16,-3-2-6 16,4-8-55-16,8-4-91 15,-6-17-223-15,6-3-403 0</inkml:trace>
  <inkml:trace contextRef="#ctx0" brushRef="#br0" timeOffset="191">1554 681 1687 0,'0'0'484'0,"0"0"-378"16,0 0 111-16,0 0-9 15,226-24-135-15,-146 19-58 16,8 2-15-16,10 3-148 16,-26 0-196-16,-24 0-480 0</inkml:trace>
  <inkml:trace contextRef="#ctx0" brushRef="#br0" timeOffset="376">1484 1014 990 0,'0'0'1184'0,"0"0"-956"15,0 0-71-15,0 0 56 16,0 0-98-16,212 16-106 16,-124-16-9-16,38-7-224 15,-16-6-377-15,-15 0-783 0</inkml:trace>
  <inkml:trace contextRef="#ctx0" brushRef="#br0" timeOffset="700">2658 686 1614 0,'0'0'374'15,"0"0"-185"-15,0 0 92 16,0 0 16-16,149-211-117 16,-119 146-87-16,-8 7-2 15,-5 6-5-15,-8 17-4 16,-6 15-10-16,-3 14-9 16,0 6 7-16,0 0-70 15,0 40-12-15,-7 23 12 16,-11 19 14-16,2 11-5 15,6 3-9-15,-2 2-3 0,9-9 3 16,0-10-54 0,-1-7-53-16,1-6-77 0,-2-22-386 15,5-13-274-15</inkml:trace>
  <inkml:trace contextRef="#ctx0" brushRef="#br0" timeOffset="1171">3522 321 1950 0,'0'0'558'16,"0"0"-383"-16,0 0 75 0,0 0-40 15,0 0-123-15,-221-6-56 16,165 45-13-16,9 10-18 15,14 10 5-15,18 6-5 16,15-2-14-16,0 4 2 16,19-9 6-16,31 1 6 15,16-3 0-15,14 2 0 16,8 5 15-16,-4-4-15 16,-11-3 0-16,-19-10 0 15,-16-3 0-15,-28-11 13 16,-10-6-13-16,-16-5 0 15,-34-5 32-15,-15-13-32 16,-9-3 12-16,-2 0-12 0,10-10 0 16,12-20-6-16,13-8 6 15,28-16-17-15,13-15 7 16,6-8 2-16,45-19 1 16,25-6 6-16,9 4 1 15,6 9 0-15,-11 16 0 16,-14 22 0-16,-22 19-10 15,-22 11 10-15,-22 21-176 16,-22 0-524-16,-19 0-1046 0</inkml:trace>
  <inkml:trace contextRef="#ctx0" brushRef="#br0" timeOffset="3979">405 1607 1490 0,'0'0'280'16,"0"0"-229"-16,0 0 29 15,0 0 125-15,0 0-38 16,0 0-50-16,0 0-35 16,183 140 22-16,-78-116 0 0,52-4-53 15,54-6-12-15,52-14-13 16,29 0-26-16,2 0 19 15,-16-14-19-15,-41-2 0 16,-40-5 16-16,-48 7-16 16,-35-1 0-16,-16 2 3 15,12 0-3-15,1 0 7 16,3-3-1-16,-16 4-6 16,-10-2 0-16,-16 3 3 15,-2 2-3-15,-4 2 12 16,0-3 9-16,0 1 54 15,-6-5-2-15,0 4-58 16,-6-6 15-16,-3 3-18 0,-8-3-3 16,-5 3-3-16,-10-1-5 15,-2 4 25-15,-11 1-20 16,-5-2-5-16,2 2 19 16,-9-5-19-16,1-1 7 15,-1-6 1-15,-3-4-9 16,0-9 26-16,0-5-26 15,0-3 0-15,0-11 3 16,0-6-3-16,0-6-1 16,0-5-10-16,7-5-7 15,1-4 17-15,-4 0-29 16,-4 4 30-16,0 6-9 16,0 8 10-16,-7 5-1 0,-12 6 0 15,-3 3 1 1,4 8-2-16,-1 6 1 0,2 1 0 15,2 6 6-15,3 0-6 16,5-1 0-16,1 4 0 16,2-4 0-16,1 5-10 15,-2-1 10-15,1 6 0 16,1 2 1-16,0 6-1 16,-1-3-3-16,4 10 1 15,0-2 4-15,0 1 8 16,0-4-10-16,0-2-9 15,0-5 3-15,4-3 6 16,6 1 0-16,-2 3-7 16,-4 3 7-16,-1 4 21 15,-3 3-21-15,0 3-9 0,0 0 8 16,-22 0-303 0,-7 9-368-16,1-2-261 0</inkml:trace>
  <inkml:trace contextRef="#ctx0" brushRef="#br0" timeOffset="5705">449 1703 1174 0,'0'0'338'0,"0"0"-212"15,0 0 4-15,0 0 130 0,0 0-80 16,0 0-100-16,0 0-24 16,-37 13 32-16,18-13-14 15,-3-11-7-15,2-1-30 16,-10-9-9-16,4 7 16 16,-6-7-19-16,3 5-24 15,-1-4 8-15,1 3-7 16,4 4 26-16,3 0-26 15,3 4-1-15,9 2 42 16,-2 0-28-16,5 1-2 16,1 3 10-16,2-7-11 15,-1 1 29-15,2-1-40 0,-1-4 0 16,1 1 22-16,3-8-23 16,-3 2 0-16,3-7 5 15,0-6-4-15,0-5 5 16,0-5-6-16,0-11 0 15,0-3 8-15,0-7-8 16,-4-1-8-16,-1-7 7 16,-2 4 2-16,1 1-9 15,-1 0 7-15,-1 4-4 16,1 6-4-16,3 7 9 16,1 2 0-16,3 10 0 15,0 4 2-15,0-1 4 16,0 0-6-16,0 5-9 0,0-4 9 15,0 4 0 1,7 0-2-16,3-2 1 0,5 5 1 16,-5 4 3-16,2 3-3 15,-2 2 0-15,2 0 1 16,-2 8-1-16,-1-2 0 16,-3 5 0-16,1-2 0 15,-3 3 12-15,4-2-12 16,-5 5 0-16,4-3-5 15,2 2 11-15,-3 3-10 16,5 0 4-16,7 0 0 16,1 0 9-16,3 0-9 15,7 0-6-15,-1 0 5 16,3 0 2-16,4 0-1 16,2 3 0-16,2-3 7 0,2 0 2 15,3 0-9-15,3 0 1 16,1 0 5-16,-1 0-6 15,4-5 1-15,-1-2 4 16,3 0-4-16,-2 0 9 16,3 1-10-16,0-1-9 15,5 0 7-15,-5 2 4 16,5 1 4-16,-5 1-6 16,1-2 1-16,-3 3-4 15,-5 2 3-15,1 0-12 16,-1 0 12-16,4 0 0 15,0 0 9-15,-1 0-9 0,10 0 0 16,-3 0-9-16,2 0 10 16,2 0-1-1,2 0 0-15,3 0 1 0,0 0 8 16,3 0-9-16,-1 0 0 16,1 0 1-16,-3 0-1 15,0 0-4-15,0 0 3 16,-9 0 1-16,3 0 9 15,-3 0-9-15,2 0 0 16,-5 0 3-16,6-2-3 16,-6-6 0-16,0 1-1 15,2 2 2-15,-2-2 2 16,-4 0-3-16,5 3 0 0,-3 2 2 16,-1 2-2-16,-1 0-1 15,-2 0 0-15,-1 0 1 16,-6 0-3-16,-2 0 3 15,-5 0 0-15,-6 0 6 16,1 0-6-16,-4 0-1 16,6 0-8-16,-2 0 9 15,-4 0 10-15,4 0-10 16,-7 0 0-16,0 0 1 16,-7 0-1-16,-2 0 0 15,3 0-2-15,-1 0 2 16,-2 0 18-16,-1 0-18 15,2 0 0-15,-2 0 7 16,-2 0-6-16,-2 0-1 16,-1 0 0-16,0 0-2 0,8 0-94 15,-2 0-282-15,-7 0-631 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7:13.0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1319 1513 1625 0,'0'0'559'0,"0"0"-448"15,0 0 7-15,0 0 131 16,0 0-67-16,0 0-130 16,-152 167-33-16,92-97 19 15,6-5-10-15,4-6-10 16,9-10-1-16,12-13-8 16,11-12 12-16,11-12-21 15,7-7 2-15,0-5 24 16,13 0-26-16,28 0 19 15,10-11-5-15,8-6-14 0,2-5-2 16,5 3-65 0,3 0-96-16,4-2-187 0,-11 4-299 15,-21 3-1142-15</inkml:trace>
  <inkml:trace contextRef="#ctx0" brushRef="#br0" timeOffset="204">1349 1697 1709 0,'0'0'378'15,"0"0"-277"-15,0 0-7 16,0 0 146-16,0 0-47 16,0 207-133-16,0-155-39 15,0 2-2-15,0-6-19 0,0 2-53 16,0 1-187-16,0-11-292 15,0-11-222-15</inkml:trace>
  <inkml:trace contextRef="#ctx0" brushRef="#br0" timeOffset="-3875">0 568 1160 0,'0'0'350'0,"0"0"-219"16,0 0-53-16,0 0 101 15,0 0-37-15,0 0-55 16,0 23 14-16,0-16-6 16,0-7-5-16,0 0-26 15,0 0-13-15,22-10 17 0,3-19-32 16,7-14-18-1,5-6 3-15,-1-4-21 0,1-3 13 16,-5 7-12-16,-1 3 12 16,-14 10 31-16,-2 10 27 15,-8 13-27-15,-2 6 20 16,-5 7-37-16,0 0-9 16,0 13 1-16,0 29 5 15,0 14 2-15,0 14-15 16,-9 2-9-16,2-1 17 15,1-6-18-15,1-7 0 16,1-9-1-16,1-6-55 16,3-11-50-16,0 1-121 0,0-14-296 15,0-5-263-15</inkml:trace>
  <inkml:trace contextRef="#ctx0" brushRef="#br0" timeOffset="-3640">514 549 1174 0,'0'0'714'0,"0"0"-571"16,0 0-26-16,0 0 150 15,0 0-64-15,0 0-92 0,0 0-36 16,193 0-45-1,-134 0-9-15,-2 0-17 0,2-9-4 16,6-2-154-16,-13 1-214 16,-23 0-432-16</inkml:trace>
  <inkml:trace contextRef="#ctx0" brushRef="#br0" timeOffset="-3425">744 355 1635 0,'0'0'304'0,"0"0"-170"16,0 0 74-16,0 0 23 16,3 199-120-16,4-139-75 15,0-8-13-15,5 2-23 16,3-1-153-16,2-15-310 15,-5-12-503-15</inkml:trace>
  <inkml:trace contextRef="#ctx0" brushRef="#br0" timeOffset="-3146">1227 246 1487 0,'0'0'303'0,"0"0"-72"16,0 0 52-16,0 0-1 15,0 0-94-15,0 0-59 16,0 0-16-16,38-150-43 16,-38 150-46-16,0 26-6 15,0 24-3-15,0 9 9 16,0 9-24-16,0 1-7 15,-4 0-23-15,-4-3-96 16,8 1-144-16,0-14-314 16,0-15-214-16</inkml:trace>
  <inkml:trace contextRef="#ctx0" brushRef="#br0" timeOffset="-2697">1669 0 537 0,'0'0'1356'15,"0"0"-1048"-15,0 0-52 16,0 0 65-16,0 0-148 16,0 0-110-16,0 0-45 15,-161 99-17-15,144-44-1 16,9 4-1-16,8 1-8 15,0-1 4-15,8-3-8 0,24-7-20 16,9-4-3-16,10-4 24 16,3-3 1-16,2-8 11 15,-6 1 5-15,-11-11-5 16,-5 1-1-16,-15-1 0 16,-16-2-16-16,-3-6-51 15,-7-3 50-15,-30-2 18 16,-10-4 6-16,-4-3-6 15,0 0 9-15,4-19 0 16,6-17-7-16,16-13 8 16,10-14 1-16,15-6-11 15,0-3 3-15,15-1-3 16,21 14-14-16,1 8 14 0,3 14-35 16,-1 11-48-16,2 20-118 15,-12 3-323-15,-14 3-318 0</inkml:trace>
  <inkml:trace contextRef="#ctx0" brushRef="#br0" timeOffset="-2299">230 1146 1582 0,'0'0'318'16,"0"0"-183"-16,0 0 120 16,0 0 18-16,0 0-100 15,211-23-63-15,-120 10-14 16,7 6-3-16,7-1-29 15,12 4-10-15,5 4-12 16,5-5-12-16,5 2-15 16,-2-2 10-16,-7-1-24 15,-6-6 6-15,-10 3-7 16,-13-5 1-16,-18 5-2 16,-16 2-7-16,-22-1-18 0,-11 4-4 15,-20 4-39 1,-7 0-25-16,0 0-121 0,-28 0-514 15,-6 0-845-15</inkml:trace>
  <inkml:trace contextRef="#ctx0" brushRef="#br0" timeOffset="-1651">2388 887 1692 0,'0'0'394'0,"0"0"-288"0,0 0 8 16,0 0 160-16,0 0-96 16,0 0-93-16,0 0-46 15,182 114-23-15,-146-97 5 16,-6-4-21-16,-4-3-11 15,-9-3-126-15,-9-7-150 16,-8 0-238-16,0 0-568 0</inkml:trace>
  <inkml:trace contextRef="#ctx0" brushRef="#br0" timeOffset="-1488">2545 857 1573 0,'0'0'285'0,"0"0"-174"16,0 0 171-16,0 0-68 16,0 0-107-16,0 0-89 15,-59 187-18-15,33-131-142 16,1-7-454-16</inkml:trace>
  <inkml:trace contextRef="#ctx0" brushRef="#br0" timeOffset="796">2861 427 162 0,'0'0'1710'0,"0"0"-1457"16,0 0-180-16,0 0 47 16,0 0 49-16,0 0-106 15,0 0-41-15,81 3-1 16,-33 7-20-16,3 0 13 16,-4 5 5-16,-12-1-10 15,-4 0-3-15,-14-2-5 16,-12 6 20-16,-5-6 43 0,0 2-27 15,0 2-10-15,-9-3 10 16,-9 0-17-16,4-3-11 16,2 3-1-16,6-4-7 15,2 1-2-15,4 7-3 16,0-1-16-16,7 9 8 16,18 6-10-16,9 3 2 15,5 5 20-15,2 0 0 16,-1 1 6-16,-11-4-5 15,-4 0-1-15,-13-7 15 16,-12-3-8-16,0 4 43 16,-44-8-15-16,-12 3-12 15,-8-8 4-15,-5 1-26 0,10-8-1 16,8-7 0-16,19 1 0 16,17-4-95-16,11 2-184 15,4-2-442-15</inkml:trace>
  <inkml:trace contextRef="#ctx0" brushRef="#br0" timeOffset="1466">999 2994 1864 0,'0'0'381'0,"0"0"-291"16,0 0-26-16,0 0 105 15,0 0-62-15,0 0-59 16,0 0-38-16,237 0-10 15,-171 0-132-15,-19 0-428 16,-15 0-1095-16</inkml:trace>
  <inkml:trace contextRef="#ctx0" brushRef="#br0" timeOffset="1644">994 3276 2051 0,'0'0'487'0,"0"0"-414"16,0 0 36-16,0 0 57 15,0 0-92-15,220-41-74 16,-122 19-139-16,-7 2-482 0</inkml:trace>
  <inkml:trace contextRef="#ctx0" brushRef="#br0" timeOffset="3849">2224 3134 1704 0,'0'0'296'0,"0"0"-219"0,0 0-49 16,0 0 74-16,0 0 4 15,0 0-81-15,120-121-8 16,-80 62-4-16,-1-4-13 15,-5-5 16-15,-5 5-5 16,-11 3 54-16,-2 12 52 16,-10 14-14-16,-2 15 0 15,-4 17-4-15,3 2-47 16,-3 10-1-16,0 39-23 16,4 16-19-16,4 13 36 15,-1 5-39-15,-4-5 0 16,4-2-5-16,-2-14-1 15,-2-7-1-15,1-11-126 0,3-18-218 16,-1-14-312-16,-1-7-951 16</inkml:trace>
  <inkml:trace contextRef="#ctx0" brushRef="#br0" timeOffset="4137">2997 2607 1487 0,'0'0'329'0,"0"0"-199"15,0 0 87-15,0 0 50 16,-117 192-59-16,80-139-113 0,5-4-17 16,3-6-20-1,7-2-12-15,3-10-23 0,12-11-22 16,7-4 18-16,0-6-19 15,0-4 0-15,33-6 6 16,14 0-6-16,7 0-23 16,12 0-13-16,3 0-59 15,19-9-99-15,-18-1-332 16,-16-3-121-16</inkml:trace>
  <inkml:trace contextRef="#ctx0" brushRef="#br0" timeOffset="4350">3098 2758 1679 0,'0'0'267'0,"0"0"-113"15,0 0 4-15,0 209 78 16,9-153-122-16,-9-1-75 15,0 1-36-15,0 7-3 16,0-11-226-16,0-8-360 0</inkml:trace>
  <inkml:trace contextRef="#ctx0" brushRef="#br0" timeOffset="4521">3271 3347 1862 0,'0'0'560'0,"0"0"-465"16,0 0 9-16,0 0 20 15,0 0-124-15,0 0-189 16,0 0-426-16,108-62-1051 0</inkml:trace>
  <inkml:trace contextRef="#ctx0" brushRef="#br0" timeOffset="4826">3722 2721 1460 0,'0'0'380'0,"0"0"-202"15,0 0-43-15,0 0 42 16,0 0-23-16,0 0-42 15,0 0-14-15,66 82-46 16,-66-40-6-16,-25 7 2 16,-12 5-27-16,1-3-9 15,-1-4 0-15,11-5-11 16,8-12 0-16,11-7-1 0,7-6-35 16,0-12-53-1,10-1 20-15,27-4-43 0,14 0-121 16,34-19-108-16,-13-11-375 15,-11 0-575-15</inkml:trace>
  <inkml:trace contextRef="#ctx0" brushRef="#br0" timeOffset="5254">4047 2609 1644 0,'0'0'329'0,"0"0"-240"16,0 0 21-16,0 0 17 16,0 0-59-16,0 0-38 0,0 0-21 15,215 43 4-15,-171-37 4 16,-4 1 14-16,-14-7-11 16,-13 3-19-16,-13-3 9 15,0 0 34-15,-10 0 2 16,-27 0-25-16,-7 0 31 15,-4 0-23-15,-2 0 18 16,6 10-6-16,8 10 15 16,11 3-24-16,10 7-26 15,15-1 0-15,0 3-6 16,3 1-11-16,26-3 11 16,5-4-17-16,1-2 7 15,6-5 9-15,-1 1 1 0,4-4 1 16,-5 3 0-1,-13-5 24-15,-11 2-4 0,-15-2-21 16,0 5 0-16,-32 0-6 16,-16 5-69-16,-43 10-160 15,18-13-340-15,0-4-520 0</inkml:trace>
  <inkml:trace contextRef="#ctx0" brushRef="#br0" timeOffset="6169">2403 3669 1805 0,'0'0'396'0,"0"0"-307"15,0 0-51-15,0 0 178 16,0 0-63-16,0 0-93 16,0 0-8-16,137 53-3 0,-59-37 14 15,8 0-42 1,14 1 0-16,5-4 8 0,8 0-28 15,7 0 11-15,3-6-3 16,6-7-9-16,3 0 30 16,-5 0-30-16,0-10 0 15,-6-13 8-15,-9-7-8 16,-12 1-13-16,-14-6-7 16,-13-2-19-16,-7-6 12 15,-7 1 5-15,-5-11-2 16,-7-4 23-16,4-5 1 15,-7-3-7-15,0-7-5 16,-7-1 11-16,-5-2-7 16,-3 0-1-16,-10 3 6 15,-9 2 3-15,-2 8 1 0,-8 3 11 16,0 3 7-16,0 4 1 16,-15 4 19-16,-17-2-9 15,-9-3-17-15,-9 1 16 16,-9-4-29-16,-11-4 6 15,-3-2-6-15,-3 4 9 16,-8-1-2-16,-6 6-7 16,-6 7 0-16,-2 2 8 15,0 13-8-15,-4 1 0 16,4 7-6-16,-5 4 6 16,5 5 10-16,0 7-10 15,0 4 0-15,-2 3-7 16,5 0 8-16,-3 10-2 15,3 15 1-15,4 13 0 16,0 6-5-16,4 14 5 0,3 3 0 16,8 5-7-16,3 3 7 15,4 0 0-15,6-4 0 16,0 0 9-16,13 0-6 16,6-11-3-16,12-3-5 15,6 3-2-15,8-5 7 16,-1 4 0-16,9-1 0 15,-2 8 10-15,9-1-6 16,-1 3-2-16,4 2-2 16,0 6 25-16,0 0-19 0,22 2 11 15,4-2-8 1,2-3-8-16,10 2 11 0,6 0-12 16,50 13-14-16,-14-16-50 15,-4-15-548-15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9.0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489 258 1348 0,'0'0'708'0,"0"0"-526"0,0 0-39 16,0 0 190-16,0 0-40 16,0 0-145-16,0 0-68 15,-29 16-37-15,29 59 36 16,0 20-23-16,0 15-23 15,0 4 19-15,0-5-43 16,0-13-9-16,0-2 4 16,0-19-4-16,0-10-69 15,0-12-71-15,0-7-211 16,0-17-415-16,-10-10-1287 0</inkml:trace>
  <inkml:trace contextRef="#ctx0" brushRef="#br0" timeOffset="292">0 703 2045 0,'0'0'387'15,"0"0"-236"-15,0 0-90 16,0 0 151-16,0 0 23 15,107-205-148-15,-44 135-56 16,9-2 34-16,4-7-11 16,-3 1-5-16,-4 5-3 15,-6 14 26-15,-16 16 53 0,-3 24-61 16,-8 19-29-16,5 0 2 16,-1 29-36-16,7 22-1 15,30 37-93-15,-11-11-289 16,-6-9-1104-16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7:21.4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1737 0,'0'0'366'16,"0"0"-212"-16,0 0-111 15,0 0-17-15,0 0 86 16,0 0-26-16,179 22-40 16,-94-22-13-16,10 0-33 15,28 0-11-15,-25 0-204 16,-22-6-422-16</inkml:trace>
  <inkml:trace contextRef="#ctx0" brushRef="#br0" timeOffset="204">129 403 1698 0,'0'0'495'0,"0"0"-423"16,0 0-51-16,0 0 38 16,0 0 5-16,233-10-64 0,-91-17-9 15,-18 5-180-15,-14-5-468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7:41.8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252 14 1242 0,'0'0'545'0,"0"0"-374"15,0 0-100-15,0 0 12 16,0 0 97-16,0 0-60 0,-4-14-53 16,4 14 11-16,0 0-40 15,0 10-6-15,17 24 50 16,14 11-38-16,4 11-12 16,-1 7-8-16,5 1-1 15,-2-5 29-15,-5-2-52 16,2-9 9-16,-9-8-2 15,-3-3-7-15,0-15-1 16,-8-2-49-16,1-7-110 16,-5 4-117-16,-1-12-269 15,-9 2-35-15</inkml:trace>
  <inkml:trace contextRef="#ctx0" brushRef="#br0" timeOffset="275">0 679 1446 0,'0'0'297'16,"0"0"-197"-16,0 0-30 15,0 0 90-15,0 0-43 16,0 0-31-16,0 0-43 15,182-152 25-15,-121 111 5 16,2 1-30-16,3-9-6 16,-5 11-37-16,-2 4-42 15,-2 10-136-15,9 14-151 0,-15 6-71 16,-10 4-1143-16</inkml:trace>
  <inkml:trace contextRef="#ctx0" brushRef="#br0" timeOffset="675">735 784 1237 0,'0'0'274'16,"0"0"-188"-16,0 0-32 15,0 0 64-15,0 0 2 16,0 0 12-16,147-199-31 16,-121 162-9-16,-9 7 44 15,-5 4-43-15,-2 17-39 16,-5 2 38-16,-2 7-34 15,-3 0-21-15,4 13 21 16,-1 21-29-16,-3 5-23 16,3 5 7-16,-3 0-12 15,0 2-2-15,0-2-11 16,4-6-54-16,-4-4-42 0,5-4-166 16,2-2-86-16,-1-12-151 15,-2-2-840-15</inkml:trace>
  <inkml:trace contextRef="#ctx0" brushRef="#br0" timeOffset="973">1202 486 1407 0,'0'0'312'0,"0"0"-133"16,0 0-79-16,0 0-5 15,0 0 17-15,0 0-72 0,0 0 17 16,-61 128 0-16,53-105-19 16,1-2 26-16,4-7-63 15,3-7 5-15,0 0 6 16,0-4-11-16,0-3-1 16,22 4 0-16,3-4-1 15,7 0-17-15,2 0-40 16,5 0-1-16,1 0-165 15,11 0 43-15,-14 9-382 16,-8-9-751-16</inkml:trace>
  <inkml:trace contextRef="#ctx0" brushRef="#br0" timeOffset="1166">1202 486 1328 0,'120'92'327'0,"-120"-92"-217"15,0 0 8-15,0 22 65 16,0 12-65-16,0 4-25 16,5 2-53-16,5 2-19 15,-3-1 14-15,-2-3-35 16,2-1-35-16,7 8-122 16,-3-8-131-16,0-7-296 0</inkml:trace>
  <inkml:trace contextRef="#ctx0" brushRef="#br0" timeOffset="1427">1794 417 1515 0,'0'0'374'0,"0"0"-224"16,0 0 85-16,0 0-52 16,0 0-79-16,222-23-25 15,-163 10-41-15,2 1-34 16,-5 2-4-16,-9 2-122 16,-5 8-95-16,-8 0-163 0,-12 0-323 15,-15 10-556-15</inkml:trace>
  <inkml:trace contextRef="#ctx0" brushRef="#br0" timeOffset="1650">2114 191 1285 0,'0'0'332'15,"0"0"-199"-15,0 0 62 16,0 0 17-16,0 0-53 15,0 0-57-15,0 0-22 16,34 118-50-16,-28-68-6 0,-6 8-8 16,0-6-16-16,0 6-21 15,0 21-162-15,4-18-201 16,-1-9-310-16</inkml:trace>
  <inkml:trace contextRef="#ctx0" brushRef="#br0" timeOffset="1968">2662 126 1478 0,'0'0'474'16,"0"0"-373"-16,0 0-33 16,0 0 127-16,0 0-23 15,0 0-71-15,0 0-37 16,108 114-6-16,-71-75-6 16,-1 4-10-16,1-4-36 15,-5-3 20-15,-2-2-26 16,-4-2-97-16,-9-3-54 15,-5 6-91-15,-2 0-239 16,-10-10-136-16</inkml:trace>
  <inkml:trace contextRef="#ctx0" brushRef="#br0" timeOffset="2211">2646 600 1267 0,'0'0'535'15,"0"0"-380"-15,0 0-114 16,0 0 88-16,0 0 33 16,0 0-98-16,0 0-15 15,136-206-49-15,-92 157-25 0,-2 10-9 16,7 20-173-16,-13 2-189 15,-14 17-1265-15</inkml:trace>
  <inkml:trace contextRef="#ctx0" brushRef="#br0" timeOffset="2575">3149 637 1420 0,'0'0'279'0,"0"0"-180"0,0 0-42 16,0 0 84-16,0 0 35 16,0 0-121-16,0 0-40 15,59-75 33-15,-37 45-27 16,-3-3-5-16,-2 3 7 15,-6 7-4-15,-1 1 30 16,-4 15-36-16,-3 0 12 16,-3 7 60-16,0 0-24 15,0 7-4-15,0 22-36 16,0 8-14-16,0 5 20 16,0 1-27-16,0 3-12 0,0-7-10 15,0 1-60 1,0 13-162-16,0-15-137 0,3-4-363 0</inkml:trace>
  <inkml:trace contextRef="#ctx0" brushRef="#br0" timeOffset="2989">3463 499 1335 0,'0'0'288'0,"0"0"-191"16,0 0 118-16,0 0-27 16,186-75-89-16,-142 59-24 15,-8 5-39-15,-14 4-24 0,-10 5 23 16,-12 2-34-16,0 0 12 16,-9 0 21-16,-19 0-32 15,-5 0 13-15,-7 0 1 16,-1 0 6-16,6 0 35 15,-3 9-28-15,10 4-5 16,6 4 24-16,3 9-30 16,9 4-11-16,7 0-7 15,3-1 0-15,0 0-7 16,0-5 7-16,17-2 0 16,1-5 1-16,4-5-1 15,-7 2 0-15,-5-7 0 0,-6 5 11 16,-4-5-10-16,0 9-1 15,-4 4-34-15,-21 12-39 16,-37 37-139-16,4-6-171 16,-1 0-404-16</inkml:trace>
  <inkml:trace contextRef="#ctx0" brushRef="#br0" timeOffset="3401">955 1286 1555 0,'0'0'481'0,"0"0"-428"16,0 0 31-16,0 0 132 15,0 0-68-15,203-5-69 16,-103 5-7-16,17-8-17 16,16 2 43-16,14-4-7 15,12-3-41-15,5-3 5 16,9-13-55-16,-2-1 25 15,-4-3-13-15,-6 3-12 0,-7 7-1 16,-16 7-40-16,-14 8-12 16,-19-1 52-16,-27 6-154 15,-21 3-138-15,-35 7-89 16,-10 22 4-16,-12 0-552 0</inkml:trace>
  <inkml:trace contextRef="#ctx0" brushRef="#br0" timeOffset="3843">2501 1519 1247 0,'0'0'625'0,"0"0"-462"16,0 0-112-16,0 0 42 15,0 0 125-15,0 0-88 16,0 0-61-16,58-114 11 16,-21 114-11-16,-5 0-16 15,-3 30-27-15,-7 12-26 16,-14 3 24-16,-8 12-24 16,0 2 6-16,-25-3-5 15,-16-5 0-15,1-7-1 16,-1-11 0-16,2-14 1 0,2-5 23 15,11-14-24 1,8 0 0-16,8 0 50 0,10 0-44 16,0-11 7-16,0 2-4 15,25 1-8-15,12-2 40 16,2 10-40-16,5 0-1 16,7 0 51-16,0 5-35 15,4 8-7-15,0-7-9 16,7-6-3-16,4 0-5 15,39-6-123-15,-14-24-224 16,-11 3-418-16</inkml:trace>
  <inkml:trace contextRef="#ctx0" brushRef="#br0" timeOffset="4154">4520 1047 1901 0,'0'0'672'0,"0"0"-547"15,0 0-61-15,0 0 144 16,0 0-36-16,0 0-67 0,0 0-54 16,158-30-45-16,-92 17 25 15,6 3-31-15,37-9-85 16,-18 9-141-16,-18-3-811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7:47.9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0 436 591 0,'0'0'1196'0,"0"0"-1009"15,0 0-118-15,0 0 9 16,0 0 63-16,0 0 10 16,7 28-96-16,21-28-13 15,13-24 4-15,0-12-27 16,6-11 5-16,-3-11-15 16,3-3-7-16,-8-2 8 15,-2 4 3-15,-8 11 4 16,-7 10 74-16,-10 16-48 15,-5 14 8-15,-4 8-6 16,-3 14-31-16,0 40 42 16,0 21-28-16,0 8-27 0,-7 14 25 15,-1-5-26-15,5-6-6 16,3-9-108-16,0 7-181 16,8-26-313-16,9-17-1003 15</inkml:trace>
  <inkml:trace contextRef="#ctx0" brushRef="#br0" timeOffset="188">744 379 124 0,'0'0'1537'0,"0"0"-1231"15,0 0-80 1,0 0-29-16,0 0-71 0,218 0-79 15,-164 0-47-15,16 0-55 16,-20 0-296-16,-12 0-299 0</inkml:trace>
  <inkml:trace contextRef="#ctx0" brushRef="#br0" timeOffset="421">918 250 1832 0,'0'0'290'0,"0"0"-117"16,0 0 73 0,0 0-31-16,0 0-115 0,0 208-41 15,0-146-50-15,0-4-9 16,0 5-72-16,0 12-235 15,0-18-377-15,0-14-1081 0</inkml:trace>
  <inkml:trace contextRef="#ctx0" brushRef="#br0" timeOffset="752">1316 395 1461 0,'0'0'382'0,"0"0"-246"16,0 0 18-16,0 0 67 15,0 0-79-15,113-170-26 16,-91 130-44-16,-3 4 1 16,-6 3 42-16,-6 6-39 15,1 8-24-15,-4 12-1 16,-4 7-6-16,0 0 10 15,0 5-43-15,0 30 6 16,0 16 15-16,0 17-24 16,0 4-7-16,0 2-2 15,0-2-2-15,0 1 2 16,0-10-79-16,18-8-96 16,8 0-364-16,-4-14 64 0,-5-15-645 15</inkml:trace>
  <inkml:trace contextRef="#ctx0" brushRef="#br0" timeOffset="1194">1845 96 1498 0,'0'0'531'0,"0"0"-297"15,0 0 61-15,0 0-52 16,0 0-62-16,0 0-111 15,0 0-38-15,-96 76-1 0,89-31-22 16,7 2 3-16,0 2-12 16,0 4 1-16,34-4-10 15,8 3 9-15,21 1-23 16,6-4 23-16,4-4 2 16,-11-2 13-16,-14-6-15 15,-23-4 6-15,-22-2-14 16,-3 3-2-16,-25-5-11 15,-22-2 15-15,-7-7 1 16,-6-11 5-16,3-9 0 16,4 0 1-16,18-26-2 15,9-20-24-15,15-15-11 16,11-18 35-16,8-10-5 0,28-7-3 16,14 1 4-16,3 9 5 15,-2 12 9-15,-7 11-3 16,-12 24-6-16,-10 12 0 15,-16 18-1-15,-6 9-53 16,-3 20-190-16,-26 22-486 16,1 4-1137-16</inkml:trace>
  <inkml:trace contextRef="#ctx0" brushRef="#br0" timeOffset="1539">73 1258 1196 0,'0'0'958'16,"0"0"-786"-16,0 0-132 15,0 0 121-15,0 0 32 16,0 0-78-16,280-16-25 16,-156 6-35-16,15 3 8 15,6 0-6-15,9 5-9 16,-9-6 27-16,-3 6-74 16,-10 2 13-16,-15 0-14 0,-19 0 0 15,-18 0-48-15,-14 2-92 16,-19 29-181-16,-13-6-213 15,-24 1-194-15</inkml:trace>
  <inkml:trace contextRef="#ctx0" brushRef="#br0" timeOffset="1857">991 1613 1664 0,'0'0'347'0,"0"0"-237"15,0 0-10-15,0 0 85 16,-222 202 5-16,178-162-39 16,11-6-93-16,11-10-24 15,8-3 10-15,14-8-21 16,0-3 24-16,0-2-47 15,22-2 1-15,17-6 31 16,13 0-25-16,6 0-7 16,8 0-13-16,0 0-71 15,0 0-61-15,10 0-188 16,-15 0-350-16,-17 0-975 0</inkml:trace>
  <inkml:trace contextRef="#ctx0" brushRef="#br0" timeOffset="2059">1184 1638 1568 0,'0'0'541'0,"0"0"-421"16,0 0 19-16,0 0 85 16,0 193-12-16,0-113-103 15,0-3-85-15,-7 0 18 16,4-4-42-16,-4-13-14 15,2-6-20-15,5 2-172 16,0-17-316-16,0-15-286 0</inkml:trace>
  <inkml:trace contextRef="#ctx0" brushRef="#br0" timeOffset="2321">2603 999 2045 0,'0'0'384'0,"0"0"-304"16,0 0-46-16,0 0-3 15,0 0 41-15,196 0-72 16,-108 7-79-16,-15 9-250 16,-23 7-577-16</inkml:trace>
  <inkml:trace contextRef="#ctx0" brushRef="#br0" timeOffset="2494">2596 1435 2246 0,'0'0'371'15,"0"0"-263"-15,0 0-75 16,0 0 10-16,266 0-43 0,-157-10-448 16,-7 3-601-16</inkml:trace>
  <inkml:trace contextRef="#ctx0" brushRef="#br0" timeOffset="3139">3736 535 1495 0,'0'0'360'0,"0"0"-244"16,0 0 21-16,0 0 70 16,0 0-39-16,-91 238-72 15,55-166-47-15,4-5 11 16,2-7-12-16,4-14-23 0,13-10 5 15,4-12-30 1,9-12 21-16,0-5-10 0,0-7-1 16,34 0 38-16,1 0-20 15,13 0-14-15,-1 0 1 16,4-7-15-16,-4-2-20 16,1 6-36-16,7 3-158 15,-14 0-317-15,-16 6-363 0</inkml:trace>
  <inkml:trace contextRef="#ctx0" brushRef="#br0" timeOffset="3390">3871 749 1517 0,'0'0'537'16,"0"0"-432"-16,0 0 7 16,0 178 88-16,-3-106 6 15,-1 0-69-15,1 1-104 16,-5-6-14-16,8-2-19 16,0-4-51-16,0 11-160 15,0-16-274-15,8-14-643 0</inkml:trace>
  <inkml:trace contextRef="#ctx0" brushRef="#br0" timeOffset="3631">4181 1334 1235 0,'0'0'720'0,"0"0"-550"16,0 0-50-16,0 0 167 15,0 0-129-15,0 0-88 16,25 187-70-16,-32-152-7 0,-25 17-74 16,2-4-287-1,1-12-464-15</inkml:trace>
  <inkml:trace contextRef="#ctx0" brushRef="#br0" timeOffset="4844">4470 694 1475 0,'0'0'307'16,"0"0"-175"-16,0 0-34 15,0 0 114-15,0 0-18 16,0 0-105-16,0 0-70 16,10-80-7-16,19 70 0 15,5 5-10-15,1 5 15 16,2 0-17-16,-4 0 0 15,-3 26 11-15,-13 6-10 16,-5 6 17-16,-12 11-17 16,0-4 14-16,-9 1 4 15,-16-4-12-15,0-7-4 0,-4-4 20 16,3-11-13-16,8-8 15 16,-1-2-24-16,12-6 22 15,4-4-2-15,3 0-21 16,0 0-17-16,3 0 2 15,19 3 8-15,7-1 7 16,5 10 1-16,-2 4-1 16,0 5 9-16,2 0-9 15,-9 5 0-15,1 4 12 16,-11 3-6-16,-12-1 24 16,-3 1-20-16,0-3 35 15,-11 1-2-15,-18-6-26 0,-7-6 20 16,-4 1-1-1,-1-3-23-15,-3-5 11 0,9-3-24 16,4-1 0-16,14-8-1 16,14 0-109-16,3-3-177 15,17-21-351-15,17-4-781 0</inkml:trace>
  <inkml:trace contextRef="#ctx0" brushRef="#br0" timeOffset="5277">5101 607 1540 0,'0'0'299'0,"0"0"-210"0,0 0 1 16,0 0 59-16,0 0-51 15,218 55-36-15,-171-45-38 16,-6-6-18-16,-12-4 85 15,-11 0-76-15,-11 0-1 16,-7 0 54-16,0 0 44 16,-7-1-38-16,-27-12-29 15,-4-1-12-15,-15 7 33 16,-1 1-34-16,-9 6-15 16,13 0 31-16,6 0-36 15,15 6-2-15,10 18-10 16,13 2 9-16,6 3-19 15,0 4 7-15,18 3-11 0,18 1 13 16,11-6 1-16,12 2-11 16,4 4 11-16,-6-8 12 15,-3 4 19-15,-13-4-30 16,-12-2 9-16,-17 2 30 16,-12 4-38-16,-4 4 1 15,-48 4-3-15,-43 29-121 16,12-8-257-16,-1-9-702 0</inkml:trace>
  <inkml:trace contextRef="#ctx0" brushRef="#br0" timeOffset="7942">4284 450 977 0,'0'0'695'15,"0"0"-519"-15,0 0-115 16,0 0 72-16,0 0 44 0,0 0-25 16,0-10-77-1,25 10-28-15,4 10 7 0,3 4-16 16,9-4 2-16,6 3-25 15,-3-3-1-15,3-4 21 16,-6 2-34-16,-9-1-1 16,-6-5 19-16,-8 0-3 15,-6 1 20-15,-9 2 27 16,-3 4-11-16,0 5 32 16,0 11-35-16,-3 15 12 15,-19 9-11-15,0 14-19 16,-3 5 5-16,3 11-15 15,3 10-4-15,7 2 23 16,9 8-40-16,-1 0 13 16,4-1 8-16,0-7-15 0,0-4 27 15,0-12-14-15,0-10-17 16,4-7 26-16,4-20-26 16,-4-9 4-16,-1-5-6 15,-3-15 1-15,0 1-4 16,0-7 3-16,0-3-32 15,0 0-9-15,0 0-108 16,-3 0-128-16,-6-8-404 16,6-6-289-16</inkml:trace>
  <inkml:trace contextRef="#ctx0" brushRef="#br0" timeOffset="8118">4367 1307 1128 0,'0'0'1185'0,"0"0"-1018"16,0 0-9-16,0 0 37 15,0 0-50-15,186-22-134 16,-47 6-11-16,-11 2-469 16,-11 3-1789-16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7:59.3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70 1461 0,'0'0'296'0,"0"0"-138"16,0 0-7-16,0 0 36 15,0 0 4-15,0 0-96 16,3-70-56-16,9 70 10 16,10 28-48-16,13 17 137 15,9 19-51-15,4 9-49 16,2 2 21-16,1-10-54 15,-4 0-4-15,-6-12 34 16,-4-3-35-16,-5-12-1 16,-6-2-26-16,-4-3-58 15,0 0-115-15,-7 10-176 16,-8-17-193-16,-4-4-159 0</inkml:trace>
  <inkml:trace contextRef="#ctx0" brushRef="#br0" timeOffset="217">156 714 1294 0,'0'0'306'16,"0"0"-184"-16,0 0 22 15,0 0 61-15,102-196-23 0,-51 133-97 16,3-4-54-16,2 9 9 15,-2 2-40-15,0 9-21 16,12 15-171-16,-15 10-134 16,-11 11-381-16</inkml:trace>
  <inkml:trace contextRef="#ctx0" brushRef="#br0" timeOffset="579">848 553 1179 0,'0'0'399'0,"0"0"-222"15,0 0-55-15,0 0 108 16,0 0 3-16,0 0-139 15,0 0-54-15,-95 119-3 16,63-77 5-16,4 3 27 16,0-8-43-16,15-10 2 15,1-12 24-15,12-8-35 16,0-7-17-16,0 0 0 16,12 0 7-16,17 0 44 15,3 0-51-15,12-5-9 16,3-4-18-16,9 1-61 15,1 8-1-15,16 0-134 0,-10 0-159 16,-16 8-142-16</inkml:trace>
  <inkml:trace contextRef="#ctx0" brushRef="#br0" timeOffset="803">1027 655 1356 0,'0'0'335'0,"0"0"-173"16,0 0-13-16,0 0 20 16,0 0-8-16,0 0-32 15,0 0-75-15,-11 147-11 16,11-97-12-16,0 3-16 0,0-4-12 16,0-2-3-1,0 2-114-15,0 5-118 0,5-12-313 16,1-12-408-16</inkml:trace>
  <inkml:trace contextRef="#ctx0" brushRef="#br0" timeOffset="1037">1318 465 1713 0,'0'0'386'0,"0"0"-296"0,0 0 33 16,0 0 81-16,0 0-70 15,0 0-73-15,224-34-46 16,-152 34 26-16,4 0-41 16,-3 0-63-16,5 0-157 15,-17 19-355-15,-21-4-584 0</inkml:trace>
  <inkml:trace contextRef="#ctx0" brushRef="#br0" timeOffset="1248">1738 304 1498 0,'0'0'376'16,"0"0"-279"-16,0 0 79 15,0 0 38-15,0 0-102 16,0 0-51-16,0 170-36 16,0-114-25-16,3 4-16 15,6 22-168-15,1-24-199 16,-3-8-479-16</inkml:trace>
  <inkml:trace contextRef="#ctx0" brushRef="#br0" timeOffset="1501">2147 232 1602 0,'0'0'370'0,"0"0"-237"15,0 0 31-15,0 0 42 16,0 0-38-16,0 0-103 15,80 199-14-15,-55-146 4 16,4-5-40-16,1 3-1 16,-5-9-14-16,-3 5-35 15,-8-9-99-15,-11 17-153 16,-3-8-279-16,0-11-258 0</inkml:trace>
  <inkml:trace contextRef="#ctx0" brushRef="#br0" timeOffset="1692">2157 625 626 0,'0'0'897'16,"0"0"-707"-16,0 0-44 16,0 0 68-16,149-210-55 15,-90 159-73-15,-1 7-38 16,1 9-48-16,-2 14-96 15,-13 14-248-15,-13 7-1446 0</inkml:trace>
  <inkml:trace contextRef="#ctx0" brushRef="#br0" timeOffset="2155">2693 682 1480 0,'0'0'211'0,"0"0"-150"16,0 0-49-16,0 0 74 16,0 0-4-16,197-10 103 15,-157 3-84-15,-6 5-75 0,-17-6 5 16,-9 4 13-16,-8 1 20 15,0-3 75-15,-12 6-58 16,-16-10-28-16,-9 6 11 16,1 4-49-16,-8 0 0 15,3 0-3-15,6 0-11 16,-2 4 33-16,11 12-34 16,8 8 1-16,11-2-10 15,7 5 9-15,0-2-6 16,3 5-1-16,19-1 7 15,4-3 15-15,-1-2-15 16,-3-4 0-16,-3 4 3 0,-9-13-3 16,-5 6 0-1,-5-1 0-15,0 4 1 0,-5 9 2 16,-27 1-3-16,-6 7-93 16,-19 5-149-16,10-7-290 15,-1-1-670-15</inkml:trace>
  <inkml:trace contextRef="#ctx0" brushRef="#br0" timeOffset="2566">479 1321 1534 0,'0'0'395'0,"0"0"-243"16,0 0-48-16,0 0 74 15,0 0-57-15,0 0-62 16,0 0 53-16,154-7-41 15,-69 7-10-15,13 0 19 16,15 0-27-16,18 0-3 16,14 0-11-16,12 0 17 15,4 0 16-15,3 0-71 0,-10 0 13 16,-9 0 14 0,-18-6-21-16,-10-4-7 0,-22 2-27 15,-18 4-54-15,-22 4 2 16,-23 0-114-16,-29 4-189 15,-3 27-147-15,0-8-165 0</inkml:trace>
  <inkml:trace contextRef="#ctx0" brushRef="#br0" timeOffset="3041">1750 1659 530 0,'0'0'1342'0,"0"0"-1131"15,0 0-161-15,0 0 119 16,0 0 12-16,0 0-49 16,0 0-63-16,101-102-7 15,-69 102 26-15,-1 0-44 16,-9 0-7-16,-12 13 18 15,-10 22-14-15,0 2 5 16,-22 8-13-16,-22 13-32 16,-14-13 38-16,-4 4-39 0,-4-12 0 15,8-9 18 1,11-11-18-16,10-3 0 0,15-14-1 16,15 0 13-16,7 0-4 15,0-21-8-15,15-1 0 16,21-1-9-16,4 0 9 15,11 9-7-15,-4 2 6 16,1 10 2-16,-4 2 11 16,-4 0-12-16,-4 0 1 15,1 2 36-15,-5 10-28 16,2-12-1-16,-5 7-8 16,3-7 0-16,2 0-24 15,16 0-163-15,-9 0-400 16,-5 0-487-16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11.3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 2126 0,'0'0'538'0,"0"0"-459"0,0 0-61 16,0 0 28-16,0 0 42 15,0 0 19-15,101 0-54 16,-38 0-29-16,6 0 0 16,7 0-22-16,2-8-2 15,-5 4-39-15,3 4-143 16,-22 0-343-16,-20 0-366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11.5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0 145 2189 0,'0'0'596'0,"0"0"-460"15,0 0-70-15,0 0-7 16,0 0 15-16,299-26-42 16,-74-17-32-16,-24 4-72 15,-11 2-560-15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33.9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1463 0,'0'0'224'16,"0"0"-173"-16,250 30 129 16,-42-11 130-16,91 4-55 0,58-2-41 15,34-7-102-15,10-7-43 16,-23-7 25-16,3 0-32 15,-17 0-27-15,-33-10-6 16,-47-9-28-16,-64 6 25 16,-64 6-26-16,-57 1-94 15,-44-4-174-15,-18 1-497 16,-30-1-1134-16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34.4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255 212 2147 0,'0'0'358'16,"0"0"-319"-16,0 0-11 15,0 0-22-15,0 0 132 16,240-184-15-16,-146 162-90 16,13 19-24-16,-5 3 50 15,-8 14-26-15,-13 39 8 16,-26 20 2-16,-30 13-19 0,-25 7 31 16,-37 7-16-1,-50-2-21-15,-29-2 29 0,-20-11-31 16,-6-13-5-16,4-17 14 15,11-15-25-15,24-17 30 16,27-13-24-16,28-10-3 16,26 0 18-16,22-3-21 15,0-20-20-15,48 3 6 16,24 0 14-16,20 13-12 16,9 7 12-16,9 0 0 15,0 27 25-15,-5 5-19 16,1 6 7-16,3 1 13 15,-3-9-26-15,-1-8 21 0,5-13-21 16,-3-9-58 0,41-38-101-16,-28-23-318 0,-18-8-844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34.6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46 2515 0,'0'0'516'0,"0"0"-438"15,0 0-77-15,243 17 110 16,-82-17-12-16,98-7-99 16,-33-19-40-16,-14-4-563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31.9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419 32 1943 0,'0'0'474'16,"0"0"-413"-16,0 0-43 16,0 0 117-16,0 0 52 15,0 0-118-15,53-21-53 16,-15 16 2-16,10 5-17 0,-1 0 10 16,-3 10 8-1,-7 22 4-15,-11 10 20 0,-16 14-12 16,-10 13-23-16,-4 18 19 15,-50 9-5-15,-27 13-5 16,-17 4 8-16,-15-6 1 16,4-12 23-16,10-13-38 15,23-19-10-15,21-20 52 16,27-14-28-16,23-10-23 16,5-3-2-16,22 3 6 15,33 5-11-15,18 3 5 16,10-7 0-16,12-1-1 15,1-6-13-15,-1 1-17 0,-6-8-71 16,15-6-90 0,-28 0-345-16,-17-13-368 0</inkml:trace>
  <inkml:trace contextRef="#ctx0" brushRef="#br0" timeOffset="317">1361 120 1807 0,'0'0'495'16,"0"0"-425"-16,0 0 19 16,0 0 124-16,0 0-73 15,0 0-52-15,0 0-13 0,-78 230-8 16,39-154-22-16,-5-5 1 15,4-6-23-15,8-12-13 16,10-16 13-16,10-11-17 16,9-10-6-16,3-7 0 15,0-1-1-15,18-1-10 16,23-4-8-16,16-1-70 16,16-2-48-16,40-9-223 15,-15-21-347-15,-16-6-1086 0</inkml:trace>
  <inkml:trace contextRef="#ctx0" brushRef="#br0" timeOffset="522">1662 182 1809 0,'0'0'287'0,"0"0"-190"16,-39 233 77-16,21-115 83 15,8 7-63-15,-2-4-71 16,8-2-98-16,1-15-25 16,3-8-18-16,0-11-121 15,0-25-231-15,0-25-450 0</inkml:trace>
  <inkml:trace contextRef="#ctx0" brushRef="#br0" timeOffset="709">1955 829 1746 0,'0'0'356'16,"0"0"-182"-16,201 27-15 16,-96-25-38-16,12-2-59 15,3 0-62-15,37-10-131 16,-37-13-383-16,-29 0-738 0</inkml:trace>
  <inkml:trace contextRef="#ctx0" brushRef="#br0" timeOffset="920">2557 491 705 0,'0'0'1267'15,"0"0"-1050"-15,-12 184-29 16,5-90 11-16,0 9-81 16,-1 1-46-16,1-6-72 15,-5-1 0-15,2-13-114 16,10-5-165-16,0-24-324 16,0-21-1077-16</inkml:trace>
  <inkml:trace contextRef="#ctx0" brushRef="#br0" timeOffset="1210">3355 305 1493 0,'0'0'321'0,"0"0"-47"15,0 0 20-15,208 11-65 16,-154 23-45-16,-13 14-43 15,-12 20-29-15,-19 9-45 16,-10 19-31-16,-17 8 32 16,-36 9-46-16,-7 5-20 0,-3-10 13 15,12-17-14 1,19-16-2-16,17-22-28 0,15-13-25 16,0-14 7-16,44-13-54 15,22-13-55-15,54-13-136 16,-15-29-434-16,-2-12-1047 0</inkml:trace>
  <inkml:trace contextRef="#ctx0" brushRef="#br0" timeOffset="1674">4223 294 1570 0,'0'0'577'0,"0"0"-521"0,0 0-5 16,0 0 93-16,0 0-24 16,252 59-14-16,-163-36-60 15,6-1-6-15,-4-1-7 16,-9-9-12-16,-21-1 21 16,-21-5-33-16,-21-6 1 15,-19 0 56-15,0 0 49 16,-32-3-58-16,-21-13-35 15,-16 2-8-15,-7 5 16 16,-12 6-30-16,8 3 0 16,8 0 0-16,12 16 1 15,21 10 6-15,17 9-7 16,11 9 0-16,11 5-1 0,0 2-7 16,18 8 2-16,26-5-4 15,19-3 20-15,6 0 1 16,11-6-11-16,4 1 1 15,-4-2 13-15,-4 1-14 16,-14-2 2-16,-14 0 11 16,-23-1-13-16,-25 1 17 15,0 5-17-15,-47 5-32 16,-26 0-80-16,-78 3-199 16,25-11-375-16,-1-16-1218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7.4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58 507 1798 0,'0'0'326'0,"0"0"-163"15,0 0-108-15,0 0 146 16,0 0 6-16,-26 214-58 0,23-105-70 16,-4 6-34-16,4-2-14 15,-6-10 20-15,6-15-45 16,0-9-5-16,3-16 2 15,-4-17 3-15,4-13 9 16,0-16-15-16,0-10 0 16,0-7 32-16,0-5-32 15,0-34-35-15,7-13-28 16,8-18 4-16,1-12 20 16,-10-10 10-16,1-15 25 15,-7-8-7-15,0-11 11 16,0-1-8-16,0 2 7 15,7 14 2-15,8 16 12 0,7 23 11 16,7 22 2-16,8 18 34 16,4 16-40-16,9 8 6 15,8 8 10-15,8 0-15 16,3 3 1-16,4 14-21 16,3 0 9-16,-7-1-10 15,-3 4-46-15,0 13-143 16,-18-7-282-16,-23-3-286 0</inkml:trace>
  <inkml:trace contextRef="#ctx0" brushRef="#br0" timeOffset="199">70 875 578 0,'0'0'1636'15,"0"0"-1395"-15,0 0-171 16,0 0 137-16,0 0-40 16,0 0-106-16,269-12-61 15,-131-14-122-15,-16 10-205 16,-17-1-775-16</inkml:trace>
  <inkml:trace contextRef="#ctx0" brushRef="#br0" timeOffset="460">1495 0 2307 0,'0'0'534'0,"0"0"-455"15,0 0 77-15,-157 181 15 16,95-71-32-16,1 25-82 15,-5 15-32-15,8 4 38 16,11 0-46-16,13-10-4 16,12-10-13-16,19-20-1 15,3-11 0-15,6-21-93 16,64-3-114-16,-8-23-258 16,4-20-286-16</inkml:trace>
  <inkml:trace contextRef="#ctx0" brushRef="#br0" timeOffset="708">1933 725 2290 0,'0'0'480'0,"0"0"-404"16,0 0-24-16,0 0 126 15,0 0-5-15,0 0-104 16,159 191-46-16,-93-141 1 0,7-4-10 16,0-4 26-1,-4-3-40-15,-6-2-78 0,3 2-104 16,-19-6-449-16,-11-14-374 0</inkml:trace>
  <inkml:trace contextRef="#ctx0" brushRef="#br0" timeOffset="926">2505 611 2068 0,'0'0'463'0,"0"0"-315"16,0 0-95-16,0 0 179 15,0 0-62-15,-113 170-108 16,62-81-11-16,-12 9-44 15,3-2-7-15,0-11-43 16,16-13-137-16,6-9-147 16,16-21-333-16,10-20-1118 0</inkml:trace>
  <inkml:trace contextRef="#ctx0" brushRef="#br0" timeOffset="1210">2585 158 2138 0,'0'0'367'0,"0"0"-254"16,0 0 96-16,0 0 40 15,219 206-106-15,-153-117-21 16,2 10-66-16,1 9 32 15,-9 0-34-15,-20 0-39 16,-26 5 38-16,-14-6-53 16,-14-4 0-16,-42-9-8 15,-1-8-34-15,-2-11-79 16,5 1-179-16,16-22-557 16,21-20-1270-16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39.9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1177 1455 0,'0'0'259'16,"0"0"-206"-16,0 0-23 15,0 0 115-15,0 0-44 16,0 0-29-16,180-42-8 15,-111 10-14-15,4-12 25 16,3-12-21-16,-7-7 2 16,-3-10 3-16,-12-1-8 15,-6 8 60-15,-11 5-18 16,-12 8-8-16,-10 7 28 0,-8 13-41 16,-3 14-5-16,-4 6-8 15,0 13-23-15,0 0 3 16,0 9-39-16,0 42 0 15,0 26 3-15,0 26-3 16,0 18 11-16,0 7-11 16,-4-3 0-16,4-7 9 15,0-18-9-15,0-10 1 16,0-16-19-16,0-16-7 16,0-16-116-16,22-29-146 0,0-13-272 15,0 0-105-15</inkml:trace>
  <inkml:trace contextRef="#ctx0" brushRef="#br0" timeOffset="526">1127 600 717 0,'0'0'828'16,"0"0"-641"-16,0 0 10 15,0 0 48-15,0 0-41 16,0 0-76-16,0 0-54 16,201-101 39-16,-135 96-44 15,7 5-15-15,6 0 1 0,-1 17-33 16,-5 20 11-16,-7 8-4 16,-19 15-17-16,-22 13 37 15,-25 10-28-15,0 13-20 16,-44 9 63-16,-25 2-50 15,-7-4 4-15,-5-14-18 16,5-13 0-16,17-17-2 16,11-19 2-16,19-18 0 15,14-9 11-15,12-10-1 16,3-3 10-16,0 0-11 16,0 0 21-16,0 0-27 15,15 0-3-15,17 0 0 16,16 0 12-16,14 0-12 0,14 0 1 15,5 0 7 1,2 0-7-16,9 0 30 0,-1 0-29 16,-3 0 7-16,-12 0 3 15,-10 0-11-15,-19 0 14 16,-15 0-9-16,-16 0-6 16,-10 0 28-16,-6 0-26 15,0 0-2-15,0 0-37 16,0-33-136-16,0 4-314 15,0-7-414-15</inkml:trace>
  <inkml:trace contextRef="#ctx0" brushRef="#br0" timeOffset="829">2644 919 1573 0,'0'0'314'16,"0"0"-122"-16,0 0 99 15,205 25 37-15,-92-25-128 16,17 0-69-16,21 0-15 16,9-9-59-16,8-7-9 15,2-4-19-15,-9 1-22 16,-12 2 17-16,-24 0-24 15,-35 8 0-15,-31 5-7 0,-37 4-31 16,-22 0-74-16,-7 0-68 16,-67 0-304-16,10 0-167 15,-2-3-498-15</inkml:trace>
  <inkml:trace contextRef="#ctx0" brushRef="#br0" timeOffset="1060">3720 420 1245 0,'0'0'555'0,"0"0"-464"16,0 0 52-16,0 0 160 0,0 196-17 16,0-110-114-16,3 5-53 15,5-2 6-15,-4-3-61 16,-4-1-43-16,3-6 1 15,-3-7-22-15,3-6-88 16,9-6-118-16,-5-18-467 16,0-17-405-16</inkml:trace>
  <inkml:trace contextRef="#ctx0" brushRef="#br0" timeOffset="1538">5022 781 48 0,'0'0'1732'16,"0"0"-1490"-16,0 0-193 15,0 0 50-15,0 0 56 16,193-125-90-16,-146 73-19 16,0-7-19-16,-3-11 19 15,-12 3 18-15,-1-10 4 16,-14 3 23-16,-5 1-31 16,-2 6-14-16,-2 15 45 0,-4 12-49 15,-1 18-16-15,0 19 41 16,-3 3-27-16,0 40-19 15,0 32 17-15,0 26-5 16,0 18 21-16,0 8-30 16,0 2 0-16,0 0 13 15,4-8-7-15,4-10-2 16,2-15-11-16,-3-16-16 16,2-14-2-16,-6-13-2 15,0-13 2-15,-3-15-7 16,0-2-53-16,0-11-39 15,0-9-117-15,0 0-291 16,-6-9-266-16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46.4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0 199 1279 0,'0'0'332'0,"0"0"-188"0,0 0-81 16,0 0 65-16,0 0 89 15,0 0-43-15,202 0-33 16,-97 0-26-16,48 0 13 15,74-10-22-15,105 8-18 16,68-3 23-16,38 5-53 16,11 0-18-16,-23 0 5 15,-3 0-19-15,-7-10 22 0,-12 1-38 16,-25-7-9 0,-26-7 17-16,-28-1-17 15,-44-2-1-15,-66 4 15 0,-62 3-9 16,-58 9 15-16,-32 2-21 15,-16 7 0-15,-11-4-9 16,-18 5-10-16,-18 0-16 16,-18 0-56-16,-84 0-129 15,7 6-333-15,-11 2-315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46.9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0 217 1854 0,'0'0'311'15,"0"0"-228"-15,0 0-67 16,0 0 148-16,0 0 13 16,167-181-99-16,-97 158-20 15,9 10-11-15,9 13 7 16,7 7 46-16,0 41-34 16,-7 24-11-16,-12 18 4 0,-22 8-29 15,-24 13 31-15,-30 4-38 16,-15 1-14-16,-51 1 15 15,-20-7-24-15,-17-17 0 16,-7-11-1-16,5-22 2 16,3-20 14-16,18-21-15 15,18-19 0-15,22 0 14 16,27-19-14-16,17-21 0 16,7-6-1-16,43 0 2 15,20 5 6-15,18 20-7 16,10 11 0-16,3 10 21 15,6 10 1-15,-6 29 18 16,3 11 4-16,0-2-19 16,-2-5 29-16,1-10-42 15,-2-11-3-15,-2-11-9 0,-8-11-27 16,22-22-84-16,-21-22-121 16,-23-8-794-16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48.2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445 0 1239 0,'0'0'319'0,"0"0"-162"16,0 0 48-16,0 0 25 15,0 0-91-15,0 0-10 16,0 0-9-16,0 4-2 15,0-2-18-15,0 1-47 16,-16 5-33-16,3 3 13 16,-9 10-17-16,0 9 0 15,-3 15 2-15,-6 11-3 16,-4 14 18-16,-3 7-3 16,0 2-16-16,-6-4 23 0,6-6-24 15,6-9-2-15,3-11 13 16,7-8-23-16,4-10 22 15,6-8-12-15,5-5-10 16,4-8 18-16,3-1-19 16,0-6-1-16,0 4-11 15,0-1-66-15,0 0-60 16,0-2-362-16,0-1-382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58:58.1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517 143 880 0,'0'0'258'0,"0"0"-111"15,0 0-39-15,0 0-8 16,0 0-13-16,0 0-42 0,0-47-23 16,0 37 28-16,0 1-23 15,0-1-3-15,0 1 25 16,0-1-27-16,0 3 18 15,0 3-11-15,0 1 2 16,0-1 33-16,0 1-39 16,0 0 4-16,0-4 7 15,0 4-11-15,0-4 17 16,0 5-28-16,0-3 5 16,0 5 40-16,0 0-19 15,0 0 14-15,-3 0 13 16,-1 0-36-16,-4 0 30 0,-2 21-28 15,-6 8-12-15,-2 10 28 16,-11 16-24-16,-3 13 8 16,-12 6 0-16,-3 8-10 15,-7 3 58-15,-2 1-57 16,5-7-12-16,7-4 27 16,8-15-38-16,11-8 8 15,7-17-3-15,6-11-4 16,5-7 21-16,4-10-23 15,3-5 0-15,0 1 26 16,0-3-11-16,0 0-3 16,0 0 7-16,0 5-17 15,0-3 43-15,6 5-39 16,6-4 4-16,-2 4 20 16,2-4-18-16,-2 3-5 0,-3-3-1 15,1 4-4-15,-4-3 16 16,-4 2-18-16,0-3 0 15,3 0 29-15,-3-3-23 16,0 4 16-16,4-4-1 16,2 0-19-16,10 0 38 15,-1 0-32-15,2 0 4 16,5 0 18-16,3 0-29 16,-3 0 17-16,9 0-12 15,-3 0-6-15,8 0 21 16,11 0-21-16,6 0 0 15,7 0-2-15,6 3 7 16,4 1-6-16,3-4 1 0,-4 0 0 16,-3 0 12-16,-12 0-12 15,-7 0 0-15,-13 0 0 16,-9-7 6-16,-11-3-3 16,-6 0 3-16,-8-4-5 15,0 2-1-15,0-5-24 16,-15-2-24-16,-3-1 9 15,1-6-64-15,-2 0 11 16,7-4-15-16,6-3-2 16,-1 1 82-16,-2-4-4 15,3-4 20-15,2 3 11 16,1 2 11-16,3 6 47 0,0 5-3 16,0 12 9-16,0 1 45 15,0 11-59-15,0 0 2 16,0 0-13-16,0 18-27 15,0 27 53-15,0 21-13 16,0 22-28-16,0 17 45 16,0 10-38-16,0 3-14 15,0-3 16-15,-9-13-32 16,-1-11 28-16,-2-15-29 16,2-10 0-16,-5-14-2 15,5-6-79-15,-9-6-92 16,6-10-383-16,1-16-1756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07.9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 1820 0,'0'0'391'16,"0"0"-304"-16,0 0-69 15,0 0 97-15,0 0 31 16,0 0-54-16,211 173-29 15,-148-113-27-15,-6 0 14 16,2-5-17-16,-8-2-27 16,-7-7 8-16,-9-7-14 15,-6-3-66-15,-7-9-94 16,-10-16-347-16,-9-3-146 16,-3-8-800-16</inkml:trace>
  <inkml:trace contextRef="#ctx0" brushRef="#br0" timeOffset="216">644 0 1415 0,'0'0'490'16,"0"0"-362"-16,0 0-23 15,0 0 31-15,0 0 67 16,-159 236-74-16,85-143-84 15,-6 6-18-15,1 0-27 16,4-13-47-16,18-13-61 0,16-27-109 16,16-20-111-16,15-19-297 15</inkml:trace>
  <inkml:trace contextRef="#ctx0" brushRef="#br0" timeOffset="567">757 884 1650 0,'0'0'297'0,"0"0"-215"15,0 0-11 1,0 0 70-16,0 0 44 0,0 0-70 15,208-89-59-15,-174 52 17 16,-5 11-18-16,-11 7 12 16,-7 9 38-16,-5 10-48 15,-2 0-14-15,1 17 5 16,-2 28-17-16,4 18 25 16,-4 7-38-16,1 4-17 15,-4-2 25-15,0-6-26 16,0-14-10-16,0-6-34 15,0-13-54-15,0-13-88 16,0-13-328-16,-7-7-325 0</inkml:trace>
  <inkml:trace contextRef="#ctx0" brushRef="#br0" timeOffset="810">1665 887 1726 0,'0'0'317'16,"0"0"-190"-16,0 0 4 16,0 0 81-16,0 0-29 15,0 0-111-15,77 176-32 16,-77-142-40-16,-22 0-21 15,-22-3-143-15,8-11-366 0,7-10-467 16</inkml:trace>
  <inkml:trace contextRef="#ctx0" brushRef="#br0" timeOffset="1007">2217 949 1751 0,'0'0'501'16,"0"0"-401"-16,0 0 5 0,0 0 54 15,0 0-47 1,0 0-112-16,0 0-170 0,133-16-367 16,-107 11-723-16</inkml:trace>
  <inkml:trace contextRef="#ctx0" brushRef="#br0" timeOffset="1162">2792 907 924 0,'0'0'915'0,"0"0"-755"15,0 0-112-15,0 0-48 16,0 0-53-16,0 0-430 0</inkml:trace>
  <inkml:trace contextRef="#ctx0" brushRef="#br0" timeOffset="1343">3215 1015 1405 0,'0'0'302'0,"0"0"-123"16,0 0 126-16,0 0-36 15,8 188-120-15,-30-136-103 16,-18 2-46-16,-4 4-62 16,-14-10-201-16,6-12-208 15,16-16-593-15</inkml:trace>
  <inkml:trace contextRef="#ctx0" brushRef="#br0" timeOffset="1623">3729 236 2008 0,'0'0'336'15,"0"0"-218"-15,0 0-37 16,0 0 97-16,218 137-13 0,-133-73-107 15,9 9 46 1,1-1-51-16,0-3-46 0,-11-10 25 16,-18-11-32-16,-18-11-62 15,-26-6-17-15,-22-10-199 16,-12-7-371-16,-20-11-231 0</inkml:trace>
  <inkml:trace contextRef="#ctx0" brushRef="#br0" timeOffset="1840">4488 214 1674 0,'0'0'348'0,"0"0"-160"0,0 0 82 15,0 0-23-15,-18 207-62 16,-26-118-116-16,-16 10-35 15,-4 2-28-15,-5-3-6 16,3-13-64-16,-10 4-150 16,17-24-383-16,15-18-524 0</inkml:trace>
  <inkml:trace contextRef="#ctx0" brushRef="#br0" timeOffset="2189">4717 1474 1899 0,'0'0'506'16,"0"0"-447"-16,0 0-57 15,0 0 133-15,0 0-17 16,186-157-53-16,-142 95-40 15,0-1-24-15,-7 7 34 16,-12 10 5-16,-8 15 8 16,-9 14 19-16,-4 17-38 15,-4 0 9-15,0 34-3 16,0 23-13-16,0 13 26 0,0 5-43 16,-4 4 1-1,1-6-12-15,-2-12 6 0,5-9-48 16,-3-11-67-16,-1-17-105 15,-9-20-243-15,-2-4-210 16,3 0-923-16</inkml:trace>
  <inkml:trace contextRef="#ctx0" brushRef="#br0" timeOffset="2609">5322 1101 1502 0,'0'0'348'0,"0"0"-176"0,0 0 60 16,189-4-4-16,-107 4-73 16,1 0-69-16,-2 0-28 15,-15 0-25-15,-19 0 27 16,-22 0-36-16,-18 0-14 16,-7 0 80-16,-15 0-51 15,-32 0-17-15,-11 0 10 16,-15 0-20-16,-8 0 24 15,2 0-35-15,3 16 0 16,1 2 33-16,21 1-33 16,19 4 13-16,16 7-14 15,19-1 4-15,0 3-13 16,13 3 9-16,28 2 0 16,6-6-9-16,1-3 9 15,-1-5-8-15,-6-2 7 0,-9-2 2 16,-14 0 5-16,-11 4-6 15,-7 8 0-15,0-2 16 16,-25 6-16-16,-11 1-43 16,-8 1-46-16,4-9-105 15,-1-7-129-15,16-11-365 16,11-10-495-16</inkml:trace>
  <inkml:trace contextRef="#ctx0" brushRef="#br0" timeOffset="2903">5978 1271 1872 0,'0'0'625'16,"0"0"-522"-16,0 0 41 0,0 0 64 16,-50 183-62-16,34-102-77 15,16 6-58-15,0-1 8 16,37-8-19-16,33-9 2 15,18-23-1-15,13-24-1 16,-3-22-13-16,-3-12 1 16,-22-51 0-16,-14-19 12 15,-30-12 9-15,-22-12 36 16,-7 0 21-16,-36 8-21 16,-27 14 7-16,-13 19-52 0,-30 34-57 15,20 18-102 1,4 13-764-16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11.9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217 252 1650 0,'0'0'344'0,"0"0"-236"16,0 0-53-16,0 0 192 15,0 0-39-15,193 131-89 16,-139-77-11-16,-3-6-46 16,1 2-41-16,-5-7 35 15,-8-7-48-15,2-4-8 16,-12-5-21-16,-7-8-115 16,-7-2-95-16,-15-11-259 15,0-3-79-15,0-3-824 0</inkml:trace>
  <inkml:trace contextRef="#ctx0" brushRef="#br0" timeOffset="200">814 196 208 0,'0'0'1560'0,"0"0"-1238"15,0 0-154-15,0 0 78 16,-130 187-19-16,77-108-84 15,-4 3-95-15,-2-3 4 16,1-4-52-16,7-12-29 16,4-10-14-16,0-17-115 15,9-16-167-15,10-18-356 0</inkml:trace>
  <inkml:trace contextRef="#ctx0" brushRef="#br0" timeOffset="465">0 0 1976 0,'0'0'388'16,"0"0"-282"-16,0 0-29 15,0 0 153-15,195 19-59 16,-116-19-82-16,16 0 2 0,12 0-58 16,6 0-27-1,-1-7-6-15,16 7-89 0,-33 0-168 16,-26 0-689-16</inkml:trace>
  <inkml:trace contextRef="#ctx0" brushRef="#br0" timeOffset="719">1565 581 2169 0,'0'0'326'15,"0"0"-218"-15,0 0-50 16,189-14 88-16,-108 1 19 16,11 3-92-16,3 4-72 15,3 3-1-15,15 3-45 16,-25 0-185-16,-34 0-585 0</inkml:trace>
  <inkml:trace contextRef="#ctx0" brushRef="#br0" timeOffset="899">1690 961 2203 0,'0'0'529'16,"0"0"-414"-16,0 0-6 15,0 0 7-15,250-39-10 16,-121 13-106-16,-28 2-172 15,-9 11-638-15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15.4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148 193 970 0,'0'0'297'0,"0"0"-129"0,0 0-26 16,0 0 74-1,0 0 13-15,0 0-75 0,-41-26-38 16,41 15 13-16,0-2-32 16,0 2-9-16,0-7-15 15,0-1-23-15,16-2 1 16,9 2-32-16,9 0-11 15,5 2 20-15,8 4-28 16,0 7 2-16,6 6-2 16,-2 0 1-16,-1 2 8 15,-6 25-9-15,-12 6-17 16,-10 9 17-16,-15 5 3 16,-7 2 15-16,-3 3-3 0,-33 1-15 15,-8-4 20 1,-6-6-19-16,-3-7-1 0,2-8 34 15,4-4-23-15,3-8 5 16,9-5 5-16,13-4-15 16,6-7 12-16,13 0-18 15,3 0 0-15,0 0-10 16,3 0-7-16,28 0 16 16,8 10 1-16,11-1 0 15,3 10 2-15,-2 4-2 16,3 10 0-16,-7 6-8 15,0 6 8-15,-3 4-13 16,-11-5 12-16,-6 3-4 16,-14-5-2-16,-13-2 14 0,0-8-2 15,-25 1 31-15,-23 0-26 16,-6-7 11-16,-8-6 16 16,-8-5-16-16,1-1 17 15,-4-10-19-15,7-4-5 16,9 0 11-16,9 0-25 15,11 0 0-15,12-14 0 16,6-3-12-16,16-5-27 16,3-8-67-16,3-6-77 15,56-27-118-15,-1 5-381 16,-2 6-1079-16</inkml:trace>
  <inkml:trace contextRef="#ctx0" brushRef="#br0" timeOffset="782">1213 146 1726 0,'0'0'342'0,"0"0"-259"16,0 0-52-16,0 0 121 16,0 0-34-16,200-51-51 0,-134 44-55 15,3 7-4 1,4 0 2-16,-4 0 0 0,-9 0-1 16,-13 0 21-16,-18 0-24 15,-16 0 22-15,-13 0 2 16,0 0 25-16,-10 0 24 15,-30 0-53-15,-11 0-14 16,-7 0 4-16,-8 0-15 16,-3 0 23-16,0 0-23 15,3-4 27-15,3-1 8 16,6 0-12-16,6 5 3 16,7 0-3-16,10 0 0 0,9 0 22 15,3 10-36 1,12 10-9-16,3 10 9 15,7 6-9-15,0 8 13 0,0 1-14 16,0-4 6-16,7 3 9 16,3-9-15-16,5-4 0 15,-3-5 5-15,-2-6-4 16,0-5 6-16,2-4-2 16,-2-8-4-16,9 1 27 15,3-4-28-15,6 0 0 16,13 0 2-16,3 0-1 15,10 0-1-15,2 0 0 16,1 0 0-16,-3 0 5 16,6 23-5-16,-3 8-8 15,-4 16 8-15,-3 9 1 0,-6 7 1 16,-15-3 10-16,-19 3 3 16,-10-3 13-16,0-5-25 15,-47 1 3-15,-14-3 18 16,-20-4-6-16,-5-7 0 15,-9-2 9-15,4-9-26 16,3-12 31-16,11-10-25 16,15-9-5-16,11 0 26 15,14 0-27-15,8-17-1 16,7 3-25-16,7-3-66 16,5 3-60-16,6 4-542 15,-7 7-1604-15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18.2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293 294 1380 0,'0'0'241'0,"0"0"-178"15,0 0-18-15,0 0 106 16,0 0 11-16,0 0-102 16,-11-10-45-16,37-13 19 15,-1 0 7-15,4 0-13 16,-4 4 14-16,6-1-17 0,-6 5 2 15,-3 11-2-15,0 4-12 16,-5 0 8-16,2 9 23 16,-1 30 13-16,1 20 13 15,-6 11-32-15,-1 8-18 16,-5 1-5-16,-4-7-14 16,-3-9 12-16,0-18-12 15,0-13 5-15,0-11 11 16,0-12-11-16,0-5 19 15,0-4 29-15,0 0-38 16,-6-13 14-16,-10-15-9 16,6-10-14-16,2-10 5 15,8-9-12-15,0-2-16 0,0-3 15 16,12 5-23-16,16 2 17 16,10 10 0-16,0 4 4 15,6 17-6-15,0 3 9 16,4 14-6-16,-8 7 4 15,1 0 3-15,-6 23-1 16,-1 20 19-16,-8 6-1 16,-9 10 23-16,-2 0-41 15,-3 3 0-15,-9-5 3 16,-3-12-2-16,0-5-1 16,0-14 0-16,0-6 6 15,0-14 11-15,0-6-17 0,0 0 0 16,0 0 11-16,0-22-11 15,0-11 8-15,0-11-8 16,0-8-3-16,0-3-8 16,22-1 5-16,10 3-6 15,5 8 11-15,6 9 1 16,1 9-15-16,-4 11 15 16,-8 13 0-16,-1 3 21 15,-6 0-3-15,-6 26 5 16,-9 6 13-16,-3 4-12 15,-2 5-22-15,-5-6 17 16,0-2-19-16,0 0 0 16,0-7-5-16,-12-4-23 0,-3-1 4 15,-2-8-69-15,-14-4-190 16,9-5-328-16,-3-4-212 0</inkml:trace>
  <inkml:trace contextRef="#ctx0" brushRef="#br0" timeOffset="669">1015 316 1145 0,'0'0'363'16,"0"0"-210"-16,0 0-4 15,0 0 95-15,0 0-24 0,0 0-60 16,-58-190-58-16,33 153-5 16,-9 6 1-16,-7 4-46 15,-9 11 5-15,-8 8-5 16,-14 8-29-16,-10 8 28 16,-9 38-21-16,-4 13-17 15,-6 20 32-15,6 16-29 16,7 6 5-16,22 4 2 15,27 2-22-15,24-11 27 16,15-7-28-16,19-13 1 16,35-17 22-16,19-13-14 15,21-22-8-15,13-20-1 0,13-4-1 16,3-23-7-16,6-38-17 16,-9-11-11-16,-12-12 36 15,-11-9-24-15,-18 1 4 16,-21 7 14-16,-14 3 12 15,-14 16 9-15,-20 10 15 16,-10 17 2-16,0 15 59 16,0 15 2-16,-3 9-20 15,-12 0-26-15,-7 26-25 16,0 34 16-16,-4 24-29 16,4 28-3-16,5 20 31 15,-1 38-35-15,-1 40 13 16,-3 33 10-16,4-25-25 0,4-42 10 15,2-56-10 1,2-33 0-16,2 1 14 0,-3 4-14 16,0-4 7-16,4-25-7 15,3-20 1-15,1-24 12 16,3-13-13-16,0-6-14 16,0 0-4-16,0-19-81 15,0-30-78-15,0-70-89 16,7 12-446-16,8 2-1472 0</inkml:trace>
  <inkml:trace contextRef="#ctx0" brushRef="#br0" timeOffset="1104">1500 1220 998 0,'0'0'1241'0,"0"0"-1040"16,0 0-143-16,0 0 110 15,0 0 23-15,0 0-107 16,0 0-51-16,225-50 31 16,-184 57-19-16,-13 27 0 15,-16 13-8-15,-12 16-11 16,-12 5 10-16,-38 9-18 15,-11-10-11-15,-8-4 14 0,3-13-13 16,6-18-2-16,16-13-6 16,9-14 9-16,16-5-1 15,9 0-8-15,10-27 0 16,0-2-12-16,22-2 10 16,20 12 1-16,7 10 1 15,9 9-9-15,-1 0 9 16,-1 9 1-16,2 22 1 15,-2-2 25-15,-2-2-27 16,8-8-8-16,3-6-17 16,4-13-59-16,34-28-99 15,-20-20-508-15,-14-4-915 0</inkml:trace>
  <inkml:trace contextRef="#ctx0" brushRef="#br0" timeOffset="1345">2689 616 2015 0,'0'0'511'15,"0"0"-439"-15,0 0 51 16,0 0 64-16,203-9-54 15,-130-6-105-15,5 2-13 16,1 6-15-16,-6 1-76 16,8 6-141-16,-23 0-481 0,-21 0-785 0</inkml:trace>
  <inkml:trace contextRef="#ctx0" brushRef="#br0" timeOffset="1534">2699 1050 2111 0,'0'0'512'15,"0"0"-409"-15,0 0 80 16,0 0 9-16,0 0-87 16,224 45-72-16,-138-45-33 15,49 0-54-15,-18 0-429 0,-19-7-1517 16</inkml:trace>
  <inkml:trace contextRef="#ctx0" brushRef="#br0" timeOffset="2335">4135 205 1527 0,'0'0'386'16,"0"0"-247"-16,0 0 12 16,0 0 41-16,0 0-23 15,0 0-66-15,88-170-60 16,-19 159-8-16,13 9-5 16,4 2-5-16,5 9 11 15,-6 25-23-15,-16 11-2 16,-18 6 10-16,-26 9-2 15,-25 3-10-15,-3 6 3 16,-53 0 0-16,-12-7 22 16,-16-4-28-16,4-10 0 15,3-17 32-15,19-10-22 0,11-8 11 16,21-10 4-16,11-3-19 16,15 0 27-16,0 0-37 15,0 0 7-15,32 0-11 16,21 0 2-16,8 13 0 15,8 7-1-15,12 10 3 16,-5 10 4-16,-3 4-6 16,-7 3-6-16,-15 6 0 15,-19-5 6-15,-17 5 0 16,-15-4 0-16,-3 0 0 16,-41-2 31-16,-22-5-17 15,-14-10 2-15,-11-2 29 0,0-13-37 16,6-11-7-16,9-6 9 15,18 0-10-15,21-3 0 16,37-58-90-16,12 0-209 16,30-1-580-16</inkml:trace>
  <inkml:trace contextRef="#ctx0" brushRef="#br0" timeOffset="2869">5189 415 1896 0,'0'0'499'0,"0"0"-395"15,0 0 63 1,0 0 46-16,0 0-50 0,230-118-100 16,-168 118-36-16,-4 0 21 15,-6 30-14-15,-9 14-4 16,-18 10-15-16,-13 9-1 15,-12 5 28-15,-19 2-32 16,-31-5-9-16,-13-9 30 16,-6-7-23-16,4-10-2 15,3-12-2-15,14-11 2 16,11-6 13-16,15-7-19 16,12-3 0-16,10 0-5 15,0 0 5-15,7 0-24 16,30 0 23-16,14-3 1 15,11-3-7-15,11 6 7 0,7 0 0 16,8 0-9-16,6 25 10 16,1 11-1-16,-4 10 0 15,-6 4 8-15,-24 2 14 16,-24 3-13-16,-27-2-8 16,-10 3 29-16,-41-1-30 15,-31 0 17-15,-20-10-10 16,-6-8 1-16,-3-14 35 15,-1-8-32-15,11-15 4 16,13 0 28-16,14 0-32 16,12-19-11-16,16-5 0 15,14 5-27-15,22-17-81 0,0 6-113 16,19 1-584-16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2.5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581 278 1175 0,'0'0'398'16,"0"0"-215"-16,0 0-77 16,0 0 147-16,0 0-12 15,0 0-81-15,0-95-14 16,0 64-55-16,-9 1-4 16,-13 1-16-16,-3 0-33 15,-7 5 26-15,-2 5-35 0,-5 7-18 16,-2 8 13-16,1 4-22 15,1 0 4-15,5 6-6 16,5 23 7-16,11 15-17 16,11 8 10-16,7 6-2 15,0 12-4-15,7-5 6 16,30 3-6-16,10-10 6 16,7-6 0-16,9-2-10 15,-2-8 2-15,1 1-8 16,-8-8 16-16,-6 0 0 15,-14-7 0-15,-16-2 0 16,-14 1-17-16,-4-8 8 0,-16 0 9 16,-34-1 3-16,-13-6 54 15,-13-4-26-15,-9-7 1 16,-4-1-1-16,4 0-14 16,6 0 20-16,13-12-37 15,18-4 1-15,18 3-7 16,16 3 6-16,14-1-22 15,0-1-50-15,22-5-106 16,61-12-91-16,-5 0-417 16,-2 2-1202-16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1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592 597 1962 0,'0'0'319'0,"0"0"-138"16,0 0-144-16,0 0 76 16,0 0 106-16,0 0-93 15,-22 207-51-15,19-128-26 16,-2-2-21-16,5-5 35 0,0-2-61 16,0-14 4-16,0-7 4 15,0-12-10-15,0-11-37 16,8-10-71-16,21-16-179 15,-3 0-243-15,-1-16-521 0</inkml:trace>
  <inkml:trace contextRef="#ctx0" brushRef="#br0" timeOffset="179">625 324 2096 0,'0'0'525'0,"0"0"-407"0,0 0-48 16,0 0 82-16,0 0-152 15,0 0-155-15,0 0-425 16,76 66-1421-16</inkml:trace>
  <inkml:trace contextRef="#ctx0" brushRef="#br0" timeOffset="448">1091 801 1964 0,'0'0'350'0,"0"0"-214"15,0 0 16-15,-40 189 93 16,30-126-24-16,-2-5-130 15,5-5-31-15,4-10 2 16,3-6-29-16,0-11 1 16,0-7-15-16,0-6-13 15,0-3-12-15,13-10-35 16,18 0-123-16,16-13-148 16,-3-16-358-16,-8-4-436 0</inkml:trace>
  <inkml:trace contextRef="#ctx0" brushRef="#br0" timeOffset="630">1117 488 2311 0,'0'0'488'15,"0"0"-408"-15,0 0 74 16,0 0-50-16,0 0-104 15,0 0-190-15,0 0-316 16,73 53-546-16</inkml:trace>
  <inkml:trace contextRef="#ctx0" brushRef="#br0" timeOffset="867">1521 806 1881 0,'0'0'490'0,"0"0"-398"15,0 0 80-15,-39 202 97 16,31-144-97-16,1-5-78 16,7-10-61-16,0-7-13 15,0-13-5-15,0-7-15 16,3-9-26-16,26-7-107 15,-2 0-340-15,-2-21-233 0</inkml:trace>
  <inkml:trace contextRef="#ctx0" brushRef="#br0" timeOffset="1020">1599 401 2189 0,'0'0'518'15,"0"0"-443"-15,0 0-75 16,0 0-44-16,0 0-460 16,0 0-1047-16</inkml:trace>
  <inkml:trace contextRef="#ctx0" brushRef="#br0" timeOffset="1280">1890 7 2215 0,'0'0'557'15,"0"0"-517"-15,0 0 108 16,0 0 50-16,0 0-50 16,164 180-27-16,-102-98-82 15,8 9-9-15,2 2-1 16,-6 5-28-16,-15 7 24 0,-22 7-25 15,-29 6-40 1,0 11-2-16,-54 4-133 16,-60 37-167-16,13-28-343 0,1-24-871 15</inkml:trace>
  <inkml:trace contextRef="#ctx0" brushRef="#br0" timeOffset="1633">180 0 1938 0,'-58'220'319'15,"2"56"-178"-15,9 38 30 16,29-22-24-16,23-56-20 15,71-15-67-15,22-34-60 16,-7-61-291-16,-15-37-434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2.7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 2049 0,'0'0'534'16,"0"0"-473"-16,0 0 24 16,0 0 69-16,0 0-54 15,193 3-27-15,-134-3-58 16,-1 0-15-16,-4 0-80 15,-10 0-189-15,-10 0-381 16,-21 10-756-16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2.9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78 1134 0,'0'0'1192'0,"0"0"-956"16,0 0-141-16,0 0 77 15,0 0-20-15,186 20-99 16,-110-30-53-16,52-24-26 16,-23 6-283-16,-10 2-1064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3.9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722 156 1209 0,'0'0'269'16,"0"0"-149"-16,0 0 22 15,0 0 104-15,0 0-30 16,0 0-66-16,0 0-32 16,7-99 21-16,-18 83-34 15,-11 3-23-15,-10 2 1 16,-8 1-37-16,-8 10 8 16,-7 0-21-16,-3 0-21 15,-11 30 25-15,3 12-10 16,-4 16-8-16,10 13 28 0,0 19-23 15,10 11 0 1,9 13 13-16,12 3-13 0,11 6 14 16,18-8-22-16,0-7-14 15,18-9 15-15,26-12-17 16,10-15 0-16,16-14-1 16,-1-22-26-16,7-20 3 15,-3-16 18-15,-4 0-33 16,-10-37 39-16,-8-12-17 15,-19-10 17-15,-13-7 21 16,-19-1-3-16,0 4 18 16,-39 3-6-16,-27 11-6 15,-15 12 12-15,-14 22-36 16,4 15-14-16,11 5-36 16,14 55-97-16,22-4-411 0,22-6-979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7.8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0 707 1515 0,'0'0'312'0,"0"0"-240"16,0 0-30-16,0 0 158 15,0 0 8-15,0 0-97 16,0 0-53-16,252-117-35 16,-179 54-9-16,-4-10 4 15,-8-6-12-15,-10-2 33 16,-14 2 16-16,-12 4 14 15,-13 12 43-15,-12 17-9 16,0 19-18-16,0 18 8 16,0 9-21-16,0 19-9 15,-5 48-45-15,-5 25 7 0,3 22 23 16,2 8-35-16,5 0 1 16,0-8-14-16,0-15 0 15,0-8-7-15,0-14-35 16,12-12-69-16,3-13-103 15,-1-20-260-15,1-15-336 0</inkml:trace>
  <inkml:trace contextRef="#ctx0" brushRef="#br0" timeOffset="405">928 163 1625 0,'0'0'653'0,"0"0"-471"0,0 0-37 16,0 0 35-16,0 0-16 15,0 0-34-15,231-53-74 16,-169 60-19-16,-4 22 7 16,-6 14-4-16,-13 8 19 15,-14 17-12-15,-16 3-20 16,-9 19 18-16,-31 4-44 15,-26 8 14-15,-16 0-9 16,-8-8-6-16,8-8 14 16,9-20-14-16,15-18 0 0,20-19 23 15,16-11-23 1,13-11 0-16,0-5 10 0,16-2-9 16,28 0 25-16,12 0 1 15,14 0-21-15,9 0 16 16,1-9-22-16,4-2 0 15,-8 1-1-15,-10 10-15 16,-12 0-51-16,-13 0-113 16,-16 0-392-16,-13 0-1793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25.1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643 135 1270 0,'0'0'271'0,"0"0"-115"16,0 0 25-1,0 0 125-15,0 0-68 0,0 0-67 16,-31 105-43-16,28-23-45 15,0 13 5-15,-4 8-38 16,-5-2-17-16,2-10 21 16,1-12-53-16,-1-16 13 15,7-17-14-15,-6-17-5 16,9-13 4-16,0-16-139 16,0-25-124-16,-3-29-240 0,0-7-711 15</inkml:trace>
  <inkml:trace contextRef="#ctx0" brushRef="#br0" timeOffset="202">0 60 1829 0,'0'0'495'16,"0"0"-392"-16,0 0-68 15,0 0 178-15,0 0-11 16,205-4-111-16,-92-9-28 15,14 0-51-15,5-3-11 16,-2 9-2-16,-10 7-57 16,-7 0-244-16,-31 26-438 15,-35 3-1095-15</inkml:trace>
  <inkml:trace contextRef="#ctx0" brushRef="#br0" timeOffset="443">19 1192 2032 0,'0'0'494'16,"0"0"-450"-16,0 0 56 15,0 0 106-15,0 0-80 16,262-93-47-16,-156 65-52 0,3 4-21 15,4 11-6-15,-3 10-20 16,13 3-182-16,-25 0-575 16,-28 9-1222-16</inkml:trace>
  <inkml:trace contextRef="#ctx0" brushRef="#br0" timeOffset="891">1962 282 1859 0,'0'0'497'15,"0"0"-404"-15,0 0-5 16,0 0 119-16,-205-82-15 15,129 82-102-15,-5 0-47 16,-9 34 2-16,-1 26-13 16,6 14 13-16,9 25-20 15,17 5-4-15,20 9 21 16,24-6-36-16,15-2-4 16,10-10-2-16,43-13 0 15,11-12-1-15,17-25 1 16,14-17-38-16,6-27 20 15,6-1-24-15,-2-35-7 0,-11-25-1 16,-9-10 14-16,-19-14 28 16,-22-4 0-16,-19-10 8 15,-21-8 16-15,-4-1-10 16,-16 0 9-16,-28 13 1 16,-6 20-16-16,-4 16-22 15,-12 34-118-15,15 12-420 16,10 12-384-16</inkml:trace>
  <inkml:trace contextRef="#ctx0" brushRef="#br0" timeOffset="1111">1652 681 1833 0,'0'0'376'0,"0"0"-240"16,0 0 72-16,0 0 36 15,0 0-49-15,197 140-107 16,-128-104-42-16,4 3-35 16,-4 1-5-16,-3 4-6 15,-12-6-50-15,-3-2-143 16,5 0-345-16,-17-9-284 16,-6-10-680-16</inkml:trace>
  <inkml:trace contextRef="#ctx0" brushRef="#br0" timeOffset="1717">2545 366 1778 0,'0'0'607'16,"0"0"-429"-16,0 0-107 15,0 0 96-15,0 0-16 16,0 0-85-16,7 212-26 15,5-130-28-15,-5 0 2 16,0 1-7-16,-7-1-6 16,0-9-1-16,0-13-18 15,0-10-19-15,0-18 0 16,0-14 8-16,0-18 29 16,0 0 0-16,0-37 4 0,0-19-13 15,0-16 8-15,0-13 1 16,0-7 5-16,0-3-4 15,0-4 9-15,0 1-10 16,8 6 10-16,17 16-1 16,14 20-9-16,9 17-1 15,14 19 0-15,8 18 2 16,2 2 8-16,-2 5 15 16,-4 32-12-16,-19 5 55 15,-22 19-35-15,-25 4-17 16,0 7 22-16,-40 3-25 15,-26-3-11-15,-7-6 9 16,-6-15-9-16,2-11 19 0,11-12-20 16,11-16 0-16,19-12 2 15,18 0-2-15,14 0-3 16,4-3-7-16,19-11 20 16,20 9-13-16,13 5 3 15,9 0-1-15,2 5-8 16,-6 29 15-16,2 2-6 15,-8 3 5-15,-4 3-4 16,-3 4 1-16,-3-2-2 16,-2-2-30-16,5-12-53 15,12-18-277-15,-9-10-381 16,-8-2-854-16</inkml:trace>
  <inkml:trace contextRef="#ctx0" brushRef="#br0" timeOffset="1921">3707 777 1846 0,'0'0'470'0,"0"0"-354"16,0 0 58-16,0 0 24 15,0 0-43-15,230 11-108 16,-167-11-35-16,3 0-12 15,17 0-53-15,-14 0-223 16,-22 0-569-16</inkml:trace>
  <inkml:trace contextRef="#ctx0" brushRef="#br0" timeOffset="2116">3777 1309 905 0,'0'0'1415'0,"0"0"-1150"16,0 0-125-16,0 0 39 15,0 0-23-15,0 0-102 16,220 67-54-16,-119-67-36 16,-16-4-206-16,-13-9-638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0.4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1231 0 1257 0,'0'0'276'0,"0"0"-118"15,0 0 4-15,0 231 37 16,0-84-63-16,-11 65-22 16,-11 68-24-16,0 40-25 0,0 0 2 15,5-5-25 1,1-29-11-16,-6 6 3 0,0 2-13 15,-3 5 14-15,0 9-1 16,-4 8-25-16,-1 10 9 16,-6 3-9-16,-1 7-3 15,1-8-8-15,-4-8 10 16,4-14-8-16,2-10 13 16,2 0-4-16,7-4 30 15,0 3 22-15,-3 0-6 16,3-15-8-16,-4-15-38 15,4-23-8-15,0-22 10 16,3-46-5-16,3-32-2 16,-3 12 2-16,5-27 0 15,2 3 12-15,-7 10-18 0,7-35-9 16,1 9 8-16,-4 1 2 16,6-19 11-16,2-24-11 15,3-16 5-15,3-24-1 16,4-12-5-16,0-14-12 15,0-6-1-15,0 0-83 16,0 0-106-16,11-58-110 16,7 2-217-16,1-3-448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4.6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1781 0,'0'0'478'0,"0"0"-387"15,0 0 103-15,0 0 68 16,0 0-105-16,0 0-88 16,0 0-3-16,19 192-42 15,-23-106-24-15,-8-4 26 16,12-3-26-16,0-13-15 16,0-14-16-16,34-21-54 0,8-19-13 15,11-12-81 1,1-12 66-16,0-28-6 0,2-16 21 15,-5-11 64-15,-7 2 23 16,-5-3 11-16,-6 5 34 16,-11 13 34-16,-3 18 39 15,-12 12 76-15,-7 20-41 16,0 0-46-16,0 33-40 16,0 29-20-16,0 24 27 15,0 19-30-15,0 19 9 16,25 18 32-16,26 31 11 15,8 37-33-15,-8-19-23 16,-12-27-22-16,-17-32 16 16,-17-50-23-16,-5-3 0 15,0-4 14-15,-15-26-13 0,-33-19-1 16,-14-20 0-16,-11-10 0 16,-7-15-10-16,3-35 4 15,9-17-6-15,9-20 12 16,22-7-26-16,26-11 1 15,11 0 1-15,19 5-12 16,47 6 10-16,20 9-71 16,17 10-53-16,46-11-134 15,-25 20-297-15,-21 14-271 0</inkml:trace>
  <inkml:trace contextRef="#ctx0" brushRef="#br0" timeOffset="309">1280 1062 1491 0,'0'0'309'16,"0"0"-121"-16,0 0 153 15,0 0-18-15,0 0-144 16,0 0-42-16,0 0-5 15,142-161-24-15,-138 152-9 16,-4 9-29-16,0 0-18 16,0 12-11-16,0 29-22 0,0 8-7 15,0 13 6 1,0 2-10-16,0 4-16 0,0-5-7 16,0-5-85-16,0-16-33 15,0-19-149-15,0-13-360 16,0-10-261-16</inkml:trace>
  <inkml:trace contextRef="#ctx0" brushRef="#br0" timeOffset="780">1717 859 1590 0,'0'0'330'16,"0"0"-130"-16,0 0 51 15,0 0-55-15,0 0-80 0,242 4-34 16,-173 6 2-16,0-5-8 16,-8 1-4-16,-10 2-7 15,-21-8-59-15,-16 0 18 16,-14 0 9-16,0 0 6 16,-14 0 11-16,-23-14-28 15,-7-1-14-15,-7 1-2 16,1 7 0-16,-10 5-3 15,6 2-2-15,4 0 11 16,2 9-24-16,8 17-12 16,14 3-9-16,16 7 3 15,10 1-18-15,0 4 27 0,14-6 20 16,19 4 1-16,6-3-1 16,5 0 13-16,0-5-12 15,0 7 39-15,4-6-14 16,-8 5 2-16,-1-2-1 15,-2 2 4-15,-11-4 46 16,-16 0-76-16,-10-7 1 16,0-1 5-16,-32-1-6 15,-16-4-41-15,-6-4-42 16,7-8-49-16,6-8-165 16,19-5-376-16,16-18-854 0</inkml:trace>
  <inkml:trace contextRef="#ctx0" brushRef="#br0" timeOffset="1080">2723 938 1689 0,'0'0'539'15,"0"0"-508"-15,0 0 106 16,0 0 188-16,0 199-144 15,0-126-88-15,8 6-69 16,28-4 3-16,20-3 41 16,8-12-33-16,5-18-8 15,1-19-14-15,-4-23-12 16,-4 0 24-16,-11-49-23 16,-10-23 4-16,-16-21 31 0,-18-11-11 15,-7-11-7-15,-32 5-19 16,-34 10-9-16,-70 8-52 15,20 30-304-15,2 22-1733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3.5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76 0 1502 0,'0'0'537'0,"0"0"-332"16,0 0 57-16,0 0 30 16,0 0-142-16,19 178-71 15,-19-142-43-15,-22-2-36 16,-4-6-28-16,4-8-241 0,4-10-444 16,11-10-1123-16</inkml:trace>
  <inkml:trace contextRef="#ctx0" brushRef="#br0" timeOffset="171">502 115 1579 0,'0'0'483'16,"0"0"-309"-16,0 0 104 15,0 0-30-15,0 0-208 16,0 0-40-16,0 0-206 15,151 4-358-15,-119-8-369 0</inkml:trace>
  <inkml:trace contextRef="#ctx0" brushRef="#br0" timeOffset="419">1032 86 1166 0,'0'0'498'0,"0"0"-330"16,0 0 82-16,0 0 47 16,0 0-47-16,0 0-98 15,0 0-9-15,82 94-47 16,-73-84-20-16,-6 8-1 16,-3 1-43-16,0 14-11 0,-15 3-21 15,-17 14-52-15,-9-2-86 16,-13 15-191-16,7-14-310 15,3-12-156-15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3.0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1024 0,'0'0'313'0,"0"0"-156"15,0 0-34-15,0 0 63 16,0 0 6-16,0 0-49 15,0 0-19-15,0-26-25 16,7 35 16-16,1 35 10 16,6 22 3-16,-2 18-27 15,-2 16-65-15,2 1-16 16,-2 1 9-16,5-14-23 16,7-13 15-16,7-16-21 15,8-20 0-15,5-20-6 16,11-19 6-16,8 0-27 15,-2-30 3-15,2-28 5 0,-6-14 13 16,-7-5 4-16,-9-5 4 16,-9 0 1-16,-8 5-3 15,-8 9 0-15,-6 8 15 16,-5 21-7-16,-3 13 42 16,0 11-9-16,0 15 8 15,0 5 0-15,0 42-32 16,0 22-1-16,0 23 4 15,0 22-13-15,0 17 7 16,4 6 4-16,3 8-17 16,4 4 13-16,0-6-14 15,0-8-16-15,0-13 15 0,0-22 2 16,-7-21-1-16,-4-16 18 16,0-17-18-16,-4-10 17 15,-29-13-16-15,-3-10 7 16,-8-13-4-16,0 0-4 15,-3-23 0-15,3-26-1 16,3-23 12-16,12-14-7 16,7-9-4-16,19-11 0 15,3 5 3-15,10 3-3 16,31 16 5-16,10 13-5 16,8 13-3-16,10 20-7 15,0 14-55-15,8 8-96 16,17 4-171-16,-18 3-404 0,-16 5-1105 15</inkml:trace>
  <inkml:trace contextRef="#ctx0" brushRef="#br0" timeOffset="368">1247 1067 1472 0,'0'0'524'16,"0"0"-430"-16,0 0-6 16,0 0 174-16,0 0-64 0,0 0-98 15,0 0-26-15,175-112-9 16,-146 79 15-16,-7 6 3 15,-12 15-15-15,-5 12 25 16,-5 0-30-16,0 12-30 16,0 32 27-16,0 11-29 15,-5 10-25-15,-5 5 5 16,3-5-11-16,2-5 0 16,5-14-21-16,0-7-55 15,0-14-71-15,0-22-212 16,5-3-277-16,6 0-509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7.8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 0 183 0,'0'0'1361'16,"0"0"-1105"-16,0 0-101 15,0 0 39-15,0 0 58 16,0 0-44-16,-13 0-82 16,9 39-81-16,-1 24-6 0,2 19 3 15,-1 17-13 1,1-1-15-16,3-3-8 0,0-11 14 16,19-11-19-16,13-20-1 15,5-18 0-15,10-17-39 16,4-18 2-16,7 0-81 15,1-47 1-15,-5-15 31 16,2-17-22-16,-14-10 60 16,-5-2 48-16,-11 0 0 15,-8 4 85-15,-8 20 19 16,-6 13 28-16,-4 21 16 16,0 23-7-16,0 10-44 15,0 18-54-15,-4 40-34 16,-6 30 18-16,-2 22-6 15,12 26-13-15,0 13 23 0,0 7-31 16,9 8 0 0,13-10 2-16,0-2-1 0,-5-13-2 15,-5-16 1-15,-9-10 0 16,-3-19 0-16,0-15-4 16,-25-21-7-16,-13-14 10 15,-6-21 2-15,-3-18-2 16,-7-5-5-16,0-12 6 15,-2-34 0-15,9-19 0 16,4-14-10-16,9-15 10 16,21-6-7-16,13-1 6 15,0 6-7-15,39 9-23 16,20 11 22-16,10 15-62 16,7 11-39-16,34-1-119 0,-23 15-230 15,-10 7-217-15</inkml:trace>
  <inkml:trace contextRef="#ctx0" brushRef="#br0" timeOffset="233">1103 1010 510 0,'0'0'1309'16,"0"0"-1046"-16,0 0-47 0,-3 177 5 15,-2-118-7-15,5-3-100 16,0-2-67-16,0-12-15 16,0-5-19-16,0-15-13 15,0-9-13-15,0-13-153 16,22-23-144-16,0-24-215 16,0-5-717-16</inkml:trace>
  <inkml:trace contextRef="#ctx0" brushRef="#br0" timeOffset="374">1176 672 1793 0,'0'0'607'0,"0"0"-481"16,0 0 87-16,0 0-49 16,0 0-164-16,0 0-50 0,0 0-320 15,113-52-638-15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7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1154 1820 0,'0'0'317'0,"0"0"-236"0,0 0-63 16,0 0 79-16,0 0-5 15,212-191-47-15,-150 121-35 16,4-16-8-16,-5-8 44 15,-5-9 1-15,-5-8 32 16,-11-8 58-16,-8 4-11 16,-10 14-6-16,-6 15-8 15,-10 30-25-15,-2 34 26 16,-1 22-44-16,-3 39-49 16,0 76 29-16,0 59-8 15,-7 52-2-15,-8 15-18 0,2-48-21 16,13-49-8-16,0-19-140 15,-5-41-574-15,-2-7-1789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38.4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13 650 1892 0,'0'0'496'0,"0"0"-312"16,0 0 3-16,0 0-62 15,190 2-64-15,-121-2-61 16,16-2-215-16,-19-5-416 0,-19 4-1228 16</inkml:trace>
  <inkml:trace contextRef="#ctx0" brushRef="#br0" timeOffset="161">0 1240 1886 0,'0'0'286'15,"0"0"-222"-15,196-16-42 16,-72-17-22-16,-3-3-505 0</inkml:trace>
  <inkml:trace contextRef="#ctx0" brushRef="#br0" timeOffset="3480">1723 676 1443 0,'0'0'301'15,"0"0"-111"-15,0 0 8 16,0 0 100-16,0 0-75 15,0 0-77-15,53-56-48 16,-33 63-35-16,14 28 18 16,13 18-23-16,7 13-20 15,16 6 22-15,-1 3-48 0,7 0 0 16,-1-10 16 0,-3-7-27-16,-11-13 5 0,-10-8-6 15,-11-9-15 1,-14-5-14-16,-11-7-82 0,-15-11-209 15,0-5-204-15,-12 0-347 0</inkml:trace>
  <inkml:trace contextRef="#ctx0" brushRef="#br0" timeOffset="3714">2479 580 1694 0,'0'0'353'0,"0"0"-175"0,0 0 62 16,-62 173 47-16,25-100-147 15,-2 8-80-15,-5 3 3 16,-7-2-20-16,4-10-25 16,3-4-18-16,6-8-11 15,10-11-47-15,6-9-114 16,11-11-197-16,6-16-339 0</inkml:trace>
  <inkml:trace contextRef="#ctx0" brushRef="#br0" timeOffset="4007">2858 1434 75 0,'0'0'2023'15,"0"0"-1745"-15,0 0-200 16,0 0 126-16,0 0-5 16,0 217-90-16,0-168-21 15,0-2-72-15,0-6 4 16,0-7 7-16,0-13-27 15,0-7-11-15,0-8-50 16,0-6-71-16,7-9-157 16,5-23-350-16,-5-8-1231 0</inkml:trace>
  <inkml:trace contextRef="#ctx0" brushRef="#br0" timeOffset="4187">2953 1230 2002 0,'0'0'517'0,"0"0"-355"15,0 0 26-15,0 0 36 16,0 0-116-16,0 0-108 16,0 0-7-16,47-19-162 15,-18 9-557-15</inkml:trace>
  <inkml:trace contextRef="#ctx0" brushRef="#br0" timeOffset="4457">3489 1131 2228 0,'0'0'539'16,"0"0"-481"-16,0 0 61 0,0 0 26 16,0 0-88-16,0 0-57 15,247-29-37-15,-159 20-187 16,-12 2-593-16</inkml:trace>
  <inkml:trace contextRef="#ctx0" brushRef="#br0" timeOffset="4808">4218 1189 3 0,'0'0'1748'16,"0"0"-1512"-16,0 0-172 15,0 0 104-15,0 0 54 16,0 0-115-16,161-188-52 16,-126 131 75-16,-4 3-9 15,-6 1-2-15,-12 13-31 16,-1 10-5-16,-8 11 20 15,-1 15-44-15,-3 4-24 16,0 4-23-16,0 32-3 16,0 17 5-16,0 8-7 15,0 6-5-15,0 3-4 0,0-12-7 16,0-3-83-16,-3-5-66 16,-4-14-194-16,2-14-426 0</inkml:trace>
  <inkml:trace contextRef="#ctx0" brushRef="#br0" timeOffset="5163">4852 599 1721 0,'0'0'719'16,"0"0"-505"-16,0 0-33 0,0 0 65 15,0 0-52-15,-123 172-121 16,101-97-33-16,7 4 0 16,8 3-39-16,7 0 28 15,0-7-29-15,22-5-11 16,17-11 4-16,13-14-19 16,2-18-11-16,4-25 10 15,-3-2 15-15,-4-32 0 16,-3-28 12-16,-16-14 0 15,-7-10 21-15,-16-10-9 16,-9-1 19-16,-9 7-7 16,-26 9-4-16,-13 17-20 15,1 25-8-15,-4 27-95 16,11 10-168-16,14 0-810 0</inkml:trace>
  <inkml:trace contextRef="#ctx0" brushRef="#br0" timeOffset="5405">5319 426 2210 0,'0'0'391'16,"0"0"-143"-16,0 0 13 15,179 187-82-15,-125-98-55 0,-6 17-69 16,-4 8-35-16,-19 11-20 16,-18 6-14-16,-36 48-137 15,-37-29-316-15,-13-20-860 0</inkml:trace>
  <inkml:trace contextRef="#ctx0" brushRef="#br0" timeOffset="6071">1600 0 1558 0,'0'0'266'16,"0"0"-86"-16,-164 223 73 16,62-12 20-16,-11 70-20 15,15 25-62-15,39-25-61 16,45-72-40-16,14-76-87 16,26-37-3-16,104 5-57 15,-10-20-307-15,12-8-480 0</inkml:trace>
  <inkml:trace contextRef="#ctx0" brushRef="#br0" timeOffset="7129">6073 1068 1446 0,'0'0'363'0,"0"0"-111"16,0 0-151-16,0 0 71 15,0 0-10-15,0 0 16 16,29 77-82-16,-4-41-28 16,6 0-18-16,-2-3 27 15,3 0-42-15,-7-7-20 16,2-3 23-16,-7-2-38 15,-1-7 0-15,-4-3-24 0,-5-1-90 16,2-10-147-16,-5 0-338 16,0-3-77-16</inkml:trace>
  <inkml:trace contextRef="#ctx0" brushRef="#br0" timeOffset="7317">6373 1063 1324 0,'0'0'562'0,"0"0"-342"16,0 0-84-16,0 0 116 15,0 0-11-15,0 0-134 0,-102 171-62 16,72-120-29-16,8 7-16 16,0-4-80-16,8-15-248 15,6-12-360-15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46.5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138 31 1894 0,'0'0'341'16,"0"0"-234"-16,0 0 101 15,0 0 9-15,0 0-112 16,0 0-68-16,0 0-25 15,134 0 24-15,-68 0-36 16,7 0 1-16,-1 0 15 16,1 2-10-16,-7 1 9 15,-10-3-6-15,-17 5-1 16,-9-5 7-16,-20 0-15 16,-3 0 0-16,-7 0 22 0,0 0-12 15,0 0 19-15,-22 0 11 16,-20 0-38-16,-14 0 19 15,-13 0-21-15,-4 0 0 16,-3-5 6-16,3 0 6 16,7-6-11-16,7 4-1 15,12 1 1-15,11 3 17 16,7 0-18-16,4 3 1 16,3 0 3-16,7 0-4 15,5 3-1-15,1 17 0 16,6 2 1-16,3 8 9 15,0 7-9-15,0 1 0 0,15 1 12 16,-1 1-11-16,4-1 0 16,-3 1 0-16,-1-8 5 15,-2-3 6-15,-2-5-12 16,-2-7 0-16,-4-7 17 16,-1-8-17-16,-3-2 0 15,4 0 9-15,2 0-8 16,6 0 32-16,7 0-32 15,6 0-1-15,11 0 18 16,4 0-18-16,8 0 0 16,-1 10-6-16,7 16 13 15,5 15 4-15,2 4-11 16,5 11 0-16,-7 2 36 0,-5-2-35 16,-16-2-1-16,-25-13 5 15,-13-1 1-15,-3-7 10 16,-45-4-15-16,-14-5 8 15,-14-12 38-15,-12 0-25 16,-7-12 13-16,-3 0-11 16,7 0-23-16,8-18 23 15,17-1-24-15,19 3-76 16,25-8-35-16,15 8-375 16,7-1-1172-16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49.1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84 0 1803 0,'0'0'283'0,"0"0"-223"15,0 0-16-15,0 0 61 16,0 0-38-16,219 41-45 16,-135-36-17-16,4-5-5 0,14 0-160 15,-23 0-206-15,-28-5-1165 16</inkml:trace>
  <inkml:trace contextRef="#ctx0" brushRef="#br0" timeOffset="192">0 364 1691 0,'0'0'393'15,"0"0"-276"-15,0 0-20 16,0 0 50-16,201 13-76 0,-99-10-71 16,62 1-35-16,-26-4-247 15,-18 3-654-15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52.0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28 1773 0,'0'0'542'16,"0"0"-434"-16,0 0 8 0,0 0 118 16,0 0-97-16,0 0-67 15,0 0-49-15,208-9-12 16,-139 26 21-16,4-1-24 15,-4-3-4-15,0-3-4 16,-6-3 4-16,-12-7 19 16,-19 0-21-16,-10 0 0 15,-17 0 16-15,-5 0 1 0,-9-3-2 16,-31-13-3 0,-14-2-11-16,-16 6 13 0,-2-2-14 15,-1 4 1-15,4 7 3 16,11 0-4-16,9 3 1 15,10 0 13-15,2 0-14 16,12 11 24-16,3 8-23 16,8 4 0-16,2 7 16 15,5 6-17-15,4 1 1 16,3-2 0-16,0 0-1 16,0 0 6-16,0-1-6 15,0 0 0-15,0-9 7 16,7 2-7-16,0-5 0 15,1-5 3-15,-1-1-1 16,3-2 8-16,5-1-10 0,7-1 0 16,4 1 19-1,6 1-17-15,12-1 8 0,6 7-4 16,13 7-4-16,0 5 7 16,3 11-9-16,-6 9 0 15,-4 4-1-15,-13 3 2 16,-10-2-1-16,-14-2 0 15,-19-3 0-15,0-5 16 16,-15-12-15-16,-26-6 0 16,-13-7 17-16,-9-7-12 15,3-12 9-15,-3-3-2 16,4 0-12-16,5-3 26 16,10-19-26-16,12-6-1 0,6-1-1 15,18-1-63 1,16-16-93-16,31 10-528 0,10 4-801 0</inkml:trace>
  <inkml:trace contextRef="#ctx0" brushRef="#br0" timeOffset="436">1113 206 780 0,'0'0'1340'0,"0"0"-1028"15,0 0-30-15,0 0 11 0,0 0-113 16,0 0-119-16,0 0-26 16,-70 92-10-16,52-33 3 15,-4 7-13-15,3 13 6 16,9 3-10-16,6 6 10 15,4 7-20-15,0-3 0 16,7-6 14-16,30-13-15 16,6-18 0-16,9-12 0 15,-1-20 0-15,3-21 0 16,2-2-15-16,-5-16 15 16,-1-29 2-16,-2-15-1 15,-8-10 10-15,-11-15 7 0,-15-3 21 16,-14-13 19-16,0-1-13 15,-33 4-24-15,-17 9 15 16,-13 15-16-16,-6 16-20 16,3 23-24-16,-2 35-90 15,24 0-99-15,4 32-532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50.0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138 35 1273 0,'0'0'874'15,"0"0"-648"-15,0 0-131 16,0 0 62-16,0 0 28 16,0 0-100-16,0 0-49 15,149-39-16-15,-77 39-19 16,1 2 18-16,0 15-19 16,-4-1 0-16,-10-3 0 15,-11 1-6-15,-20-9 5 16,-12 3-13-16,-16-2 14 15,0-6 5-15,-26 0 8 0,-21 0-2 16,-16 0-4 0,-9 0-7-16,-9-4 2 0,1-6 6 15,4 5-7 1,3-2 10-16,14 7-11 0,12 0 10 16,9 0 10-16,13 0-13 15,8 17 6-15,2 9-4 16,12 6-9-16,3 4 6 15,0 5-5-15,0 1-1 16,0-7 0-16,13 2 1 16,-1-4 7-16,-2-4-8 15,-1-6 1-15,-3 0 20 16,-2-9-13-16,-1-3-1 16,0-3 2-16,6-8-7 15,-2 0 19-15,8 0-6 0,7 0 15 16,10 3 3-16,9 1-24 15,6 5-8-15,7 7 0 16,5 12 0-16,-1 3 8 16,-4 13-9-16,-2 2 0 15,-9 6 3-15,-10 1-3 16,-11-1 0-16,-11-3 0 16,-11-3 0-16,0-6 13 15,-14-5-13-15,-20-8 0 16,-10-7 21-16,-3-4-21 15,-7-10 0-15,0-3 11 16,-2-3-10-16,5 0 22 16,10 0-23-16,9-6 0 0,14-7-2 15,14-4-64 1,20-14-173-16,28 0-478 0,10 2-854 0</inkml:trace>
  <inkml:trace contextRef="#ctx0" brushRef="#br0" timeOffset="264">1144 369 1986 0,'0'0'364'16,"0"0"-253"-16,0 0 61 15,0 0 37-15,149 187-77 0,-92-121-41 16,9-2-45-16,0-3-20 16,4-8-2-16,-11-8-23 15,-8-9-1-15,-16-6-45 16,-6-10-127-16,-10-17-296 16,-8-3-80-16,-7 0-95 0</inkml:trace>
  <inkml:trace contextRef="#ctx0" brushRef="#br0" timeOffset="481">1795 367 1528 0,'0'0'391'15,"0"0"-215"-15,0 0 40 16,-94 179 46-16,46-103-90 15,-9 6-65-15,-6-4-58 16,-3-5-34-16,5-8-15 16,11-9-61-16,9-6-179 15,19-14-296-15,10-13-347 0</inkml:trace>
  <inkml:trace contextRef="#ctx0" brushRef="#br0" timeOffset="752">2164 1092 922 0,'0'0'925'0,"0"0"-705"16,0 0-39-16,0 0 72 15,-69 213-44-15,62-165-127 16,0-8-36-16,7-3-32 16,0-13-13-16,0-3-1 15,10-12-42-15,22-2-101 16,28-7-83-16,-10-7-300 16,-2-15-138-16</inkml:trace>
  <inkml:trace contextRef="#ctx0" brushRef="#br0" timeOffset="930">2164 831 1689 0,'0'0'572'0,"0"0"-368"16,0 0 82-16,0 0-56 15,0 0-139-15,0 0-68 16,0 0-23-16,73-12-174 15,-29 12-577-15,-4 0-1295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0:51.2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0 107 1719 0,'0'0'667'0,"0"0"-489"16,0 0 27-16,0 0-38 15,0 0-113-15,198-35-54 16,-129 35-142-16,-8 0-620 0</inkml:trace>
  <inkml:trace contextRef="#ctx0" brushRef="#br0" timeOffset="2088">95 37 1187 0,'0'0'386'16,"0"0"-165"-16,0 0 100 15,0 0-43-15,0 0-125 16,0 0-40-16,0 0-28 0,-44 0 29 15,44 0-38-15,0 0-12 16,0 0 5-16,0 0-38 16,12 0 19-16,13 0 4 15,12 0-18-15,2 0 10 16,12 0-19-16,1 0-16 16,6 0 30-16,5-3-40 15,-9-11 9-15,-10 5 1 16,-12 2-11-16,-14 3 11 15,-14 4-11-15,-4 0-8 16,0 0-32-16,-14 0-191 16,-11 0-742-16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02.5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362 0 525 0,'0'0'712'0,"0"0"-455"0,0 0-102 15,0 0-13 1,0 0-31-16,0 0-4 0,-41 7-32 15,41-3-12-15,0-1 20 16,-3-1-24-16,3 2-22 16,-4 4-24-16,-1-3-2 15,2 7 14-15,-1 2-25 16,-2 6 6-16,-3 3 20 16,6 7 3-16,-4 6 2 15,0 2-1-15,4 10-5 16,-6 1 21-16,6 3-18 15,0 6 0-15,-1 5 28 16,1 3-21-16,-2 6 7 16,1 4 1-16,-2 6-23 0,2 0 25 15,-4 4-35-15,5-4 12 16,3-5-1-16,0 0-15 16,0-5 18-16,0 1-3 15,0-2-9-15,0 4 21 16,-4-6-21-16,4 7 10 15,-3-1 2-15,-1 4-13 16,1-4 1-16,0 4 1 16,-2-10-5-16,1 3 16 15,-3-3-24-15,4-3 1 16,-5 2 11-16,4-1-12 16,-3-4 12-16,4-2-1 15,0-2-11-15,3-4 19 0,-4-2-19 16,-1 0 7-16,2-5 2 15,-1-4 0-15,1-1 3 16,0 2-10-16,-1 5 4 16,-1-1 15-16,2 6-20 15,3-9 13-15,-4 3-9 16,4-3-4-16,-3-3 16 16,0 0-10-16,3-7-7 15,-4-7 14-15,1-8-14 16,3-4-1-16,-5 4 1 15,5-7 0-15,-4 2 5 16,4 1-5-16,-3 2 0 16,0 8 12-16,-4-1-12 0,-2 7-1 15,6-4 1 1,-4 1 0-16,4-1 9 0,-2 2-9 16,1-3 0-16,1 2 4 15,3-2-4-15,-3 3-1 16,3-9 0-16,-4 2 1 15,4 2 8-15,0-3-8 16,0-9 0-16,0 0 6 16,0 7-6-16,0 2 0 15,0 1 8-15,0-5-7 16,0 4 20-16,-3 0-21 16,3-4 0-16,0 4 8 0,-3-6-8 15,3-1 0 1,0-2 0-16,-6-3 1 0,6 4 10 15,0 1-11-15,0-7 0 16,0 5 4-16,0 5-4 16,0-12 0-16,-3 9-1 15,3-9 10-15,0 3-9 16,0 3 0-16,0-6 0 16,0 0 7-16,0-2-7 15,0 4-13-15,0-1 13 16,0-1 0-16,-3 6 9 15,3 3-9-15,-4-9 0 16,4 10 1-16,0-12-1 16,0 4 0-16,-3 6 0 15,3-2 9-15,0-6-18 0,-3 2 6 16,3-2 3-16,0 5 6 16,0-7-6-16,0 0-7 15,0 2 7-15,0 7 0 16,-6-8 6-16,6 10-6 15,0-9 0-15,-3 5 2 16,3-2-1-16,0-2-2 16,0-2 1-16,0-6 0 15,0 3-1-15,0 1-2 16,0-1 3-16,0 1 0 16,0 5 0-16,0-2 0 15,0-4 4-15,0 3 5 16,0 1-15-16,0 0 6 0,0-2 0 15,0 3-1-15,0-6 1 16,0 5 0-16,0 0-2 16,-3 0 2-16,3-7 12 15,0 6-12-15,0-6-6 16,0 0 4-16,0 3 2 16,0-3 0-16,0 4-1 15,0-4 1-15,0 3 8 16,0 3-8-16,0 1-6 15,0-7 6-15,0 8 0 16,0-8 6-16,0 0-15 16,0 0 21-16,0 0-17 0,0 5 5 15,0-5-76 1,0 0-41-16,0 0-367 16,0 0-941-16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15.1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 2039 0,'0'0'393'16,"0"0"-275"-16,0 0 32 15,0 0 72-15,0 0-93 16,0 0-77-16,0 0-4 15,199-3-27-15,-136-1-7 16,-1 4-14-16,-4-3-8 16,-4 3-71-16,2 0-205 15,-21 0-405-15,-13 0-383 0</inkml:trace>
  <inkml:trace contextRef="#ctx0" brushRef="#br0" timeOffset="186">57 404 2092 0,'0'0'559'16,"0"0"-480"-16,0 0 124 16,0 0-1-16,0 0-103 15,0 0-89-15,296 0-10 16,-194-10-169-16,-8 6-964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14.3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19 348 1521 0,'0'0'324'16,"0"0"-185"-16,0 0-14 16,0 0 83-16,0 0-21 15,0 0-92-15,0 0-52 16,-5 9 17-16,5-9-8 16,0 0-16-16,0 7-2 15,0 9-16-15,0 8 5 16,0 15 44-16,0 6-33 15,5 9-4-15,2-1-21 16,6-2-8-16,6-1 14 16,6-11-15-16,6-6-1 15,4-17 1-15,6-13-17 16,3-3-11-16,-5-17-28 0,1-21 0 16,-3-11 23-16,-8-9-12 15,-7 10 32-15,-7 3 13 16,-5 12 5-16,-3 8 67 15,-7 11-4-15,4 9 6 16,-4 5-19-16,0 0-22 16,5 7-9-16,-2 30-9 15,4 15 3-15,5 13 12 16,-2 12-23-16,8 8-7 16,4 3 18-16,0 1-17 15,4-1 6-15,-4-2-6 16,-5-11 0-16,-5-9 12 15,-9-10-13-15,-3-13 0 0,0-11 6 16,-10-9 0-16,-21-2 11 16,-4-21 11-16,-6 0-4 15,-3 0 8-15,0-15-31 16,2-14 9-16,5-9 7 16,11-11-16-16,11 2-1 15,15-5 0-15,0-3-6 16,0 1-17-16,34-2-64 15,27-23-99-15,-2 18-369 16,-8 1-427-16</inkml:trace>
  <inkml:trace contextRef="#ctx0" brushRef="#br0" timeOffset="420">51 36 1711 0,'0'0'524'0,"0"0"-352"16,0 0 76-16,0 0 4 16,0 0-92-16,0 0-76 15,0 0-33-15,-51 0-31 16,77 0-10-16,21 0 14 15,16-3-6-15,16-4 11 16,9 0-28-16,3-2 0 16,-1 1-1-16,1 6-18 15,26 2-137-15,-26 0-485 16,-18 0-955-16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16.6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651 101 1265 0,'0'0'308'16,"0"0"-214"-16,0 0-9 15,0 0 94-15,0 0-32 0,0 0-99 16,-43-5-13-16,28-16 11 16,0 5 20-16,-7-5-8 15,-7 7-6-15,-3-1-3 16,-9 6 20-16,-6 9-21 15,-4 0 12-15,-5 0 1 16,2 14-23-16,0 18 0 16,3 8-10-16,7 8-6 15,7 8-5-15,8 4-12 16,8 5-4-16,14 0 3 16,7 1-3-16,0 0 4 15,10-15-5-15,24-1 1 16,1-13-3-16,6-12-1 0,6-11 2 15,4-14-35 1,0 0-27-16,4-17 5 0,0-22-1 16,-5-14-7-16,-2-2 27 15,-11-1 20-15,-12 4 19 16,-6 9 8-16,-12 6 51 16,-7 13 50-16,0 6 13 15,0 8 15-15,0 10-32 16,0 0-44-16,0 23-23 15,0 27-11-15,-7 22-18 16,-5 16 19-16,5 10-22 16,4 10-4-16,3 1 10 15,0-1-6-15,0-6-9 16,0-10 3-16,0-7 0 0,0-19 15 16,0-21-15-16,0-8-21 15,0-14-23-15,3-23-149 16,16 0-339-16,-2 0-314 0</inkml:trace>
  <inkml:trace contextRef="#ctx0" brushRef="#br0" timeOffset="450">914 878 1805 0,'0'0'365'15,"0"0"-261"-15,0 0 65 16,0 0 45-16,0 0-113 16,0 0-62-16,0 0-8 15,171-31-16-15,-149 48 12 16,-12 8 58-16,-10 14-43 15,0 11-3-15,-39 2 9 16,-13 1-23-16,-6-1-4 16,-4-10-6-16,4-5-7 15,8-10-2-15,9-12-6 16,16-8 20-16,13-7-10 0,8 0-8 16,4 0-2-16,4 0 0 15,33-7-1-15,7-5 1 16,7 3 0-16,3 1 4 15,2 8-4-15,-6 0-7 16,5 0 7-16,0 0 1 16,-1 8 12-16,-3-8-13 15,0 0 0-15,15-12-103 16,-15-17-396-16,-7-1-904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 2145 0,'0'0'483'16,"0"0"-426"-16,0 0-22 15,0 0 97-15,215-29-17 16,-127 24-115-16,10 5-39 15,37 13-57-15,-21 14-180 16,-28 4-482-16</inkml:trace>
  <inkml:trace contextRef="#ctx0" brushRef="#br0" timeOffset="187">127 463 2318 0,'0'0'530'0,"0"0"-492"16,0 0 39-16,0 0 53 15,0 0-56-15,264 4-74 16,-137-4-163-16,-21 0-310 16,-20 13-851-16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18.8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 60 165 0,'0'0'1640'15,"0"0"-1311"-15,0 0-110 0,0 0 56 16,0 0-18-16,0 0-135 16,0 0-49-16,-32 13-19 15,32-13-19-15,12 0 16 16,17 0-14-16,10 0-13 15,5 0 8-15,3 0-32 16,5-3 6-16,3-7-1 16,-1-7-5-16,-4 4-48 15,20 0-113-15,-11-2-333 16,-18 13-247-16</inkml:trace>
  <inkml:trace contextRef="#ctx0" brushRef="#br0" timeOffset="301">0 455 1512 0,'0'0'601'0,"0"0"-378"16,0 0 55-16,0 0-22 16,0 0-57-16,0 0-118 15,0 0-50-15,-11 0 16 16,47 0 4-16,11 0-17 0,9 0-15 16,13-5-19-16,8-12-12 15,39-6-106-15,-14 7-240 16,-14 2-530-16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13.3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387 7 1728 0,'0'0'377'16,"0"0"-275"-16,0 0 3 16,0 0 115-16,0 0-98 15,0 0-61-15,0-7-46 16,0 7-3-16,8 0 3 16,21 0-14-16,6 0 33 15,6 0-33-15,3 0-1 16,-3 4 13-16,-3-1-13 15,-4 5 0-15,-5-2 1 0,-4-3-1 16,-6-1 10 0,-9-2-10-16,-5 3-13 0,-5-3 13 15,0 0 6-15,-5 5 13 16,-24-5-18-16,-11 0 0 16,-11 0 10-16,-6 0-11 15,-9 0 0-15,0 0 0 16,3 0 0-16,6 0 0 15,9 2 1-15,16 2-1 16,5-1 8-16,17-3-8 16,3 0 0-16,7 7-2 15,0 0 2-15,0 6-7 16,0 6 7-16,0 5 0 16,0 1 3-16,0 3-3 15,7 1 0-15,8 3 5 0,-1 1-5 16,1 0 0-16,3 4-2 15,-1-2 2-15,2-3 6 16,0 1-6-16,3 2-13 16,0-7 13-16,0 2-21 15,0-5 0-15,3-6 12 16,0 2-12-16,-3-4 20 16,0-1-13-16,-3 1 13 15,-6 2 0-15,-1 1 1 16,-5 1-1-16,-7-4 1 15,0 4 0-15,0 2 3 16,0 2-3-16,-25-1 0 0,-13-1 12 16,-6 0-11-16,-3-3 16 15,-7-4 12 1,0-3-7-16,-2-6 16 0,5-4-7 16,7-3-9-16,5 0 14 15,9 0-27-15,5-10 6 16,8-3 2-16,5-1-4 15,8 2-7-15,4 2-6 16,0-4-45-16,0 2-30 16,55-8-134-16,0 6-169 15,-1 2-400-15</inkml:trace>
  <inkml:trace contextRef="#ctx0" brushRef="#br0" timeOffset="302">992 509 1746 0,'0'0'510'0,"0"0"-435"15,0 0-12-15,0 0 140 16,0 0-57-16,0 0-82 16,0 0-41-16,91 171-7 15,-53-131-15-15,1-1 15 0,5 1-16 16,0-8-15-16,-4-2-174 16,-4-1-125-16,-11-9-290 15,-13-4-837-15</inkml:trace>
  <inkml:trace contextRef="#ctx0" brushRef="#br0" timeOffset="524">897 953 651 0,'0'0'1051'0,"0"0"-861"15,0 0-8-15,0 0 60 16,0 0-25-16,154-201-95 16,-106 147-67-16,-1 3-10 15,-3 6-45-15,20 1-80 16,-11 15-193-16,-11 13-400 0</inkml:trace>
  <inkml:trace contextRef="#ctx0" brushRef="#br0" timeOffset="1163">1608 339 1400 0,'0'0'370'16,"0"0"-212"-16,0 0 1 16,0 0 42-16,0 0-93 15,0 0-43-15,0 0-47 16,172-105-1-16,-121 105 3 15,-4 4-6-15,-6 20 7 0,-12 13-13 16,-14-2 10-16,-12 9 15 16,-3 2-17-16,0-5-10 15,-25-3 14-15,-12-2 5 16,0-9 11-16,1-5 7 16,7-8 3-16,4-5-1 15,6-6-7-15,7-3-9 16,6 0 1-16,6 0-19 15,0 0-6-15,0 0-5 16,0 0-10-16,25 0 4 16,9 0 6-16,5 16-27 15,1 8 9-15,1 6-7 16,-2 6 13-16,-5 6 10 0,-9-1 1 16,-6 3 0-16,-13-1 1 15,-6-7 0-15,0-3 6 16,-15-7 22-16,-20-3-4 15,-9-6 0-15,-4-5 1 16,1-1 16-16,0-8-29 16,3 1-11-16,3-4 17 15,12 0-18-15,11 0-23 16,14-11-86-16,8-27-183 16,30 1-381-16,4 2-1140 0</inkml:trace>
  <inkml:trace contextRef="#ctx0" brushRef="#br0" timeOffset="1765">2232 355 1565 0,'0'0'527'0,"0"0"-456"16,0 0 23-16,0 0 99 15,0 0-77-15,0 0-52 16,201 3-52-16,-137 8-11 16,14 3 12-16,5-9-7 15,-2 1 30-15,-15-6-20 16,-18 3-15-16,-23-3 14 16,-18 0-14-16,-7 0 0 0,0 0 39 15,-38 0-22-15,-4 0 4 16,-14 0-1-16,-1 0-9 15,-6 0 17-15,1 0-19 16,8 0 2-16,3 0 15 16,7 0 10-16,12 0 2 15,1 0-6-15,14 0-19 16,6 0 32-16,4 5-30 16,-2-3-1-16,9 1 0 15,0 6-9-15,0 5 2 16,0 9-1-16,0 3 1 15,9 8 7-15,16 1-15 16,7 2 0-16,9 3 1 0,6-4-1 16,1 1 1-1,-1-6-1-15,-3-1 0 0,-7 0 4 16,-11-8-3-16,-13 5-1 16,-10-1 1-16,-3 0 0 15,0 3 10-15,-32 5-5 16,-12 2 1-16,-10-5-1 15,-2-3-4-15,6-5-2 16,6-6 0-16,12-8-5 16,10-4-13-16,15-5-43 15,7 0-143-15,29 0-454 16,11-19-902-16</inkml:trace>
  <inkml:trace contextRef="#ctx0" brushRef="#br0" timeOffset="1955">3056 815 1741 0,'0'0'376'0,"0"0"-96"16,0 0 2-16,0 0-88 15,0 0-133-15,189-14-61 16,-79 14-198-16,-15 7-456 15,-7 6-867-15</inkml:trace>
  <inkml:trace contextRef="#ctx0" brushRef="#br0" timeOffset="2561">4131 306 1800 0,'0'0'581'16,"0"0"-461"-16,0 0-9 15,0 0 72-15,0 0-50 0,0 0-99 16,0 0-17-16,208 40 2 15,-142-24-18-15,3 5-1 16,-8-10-4-16,-1 2 4 16,-20-6-13-16,-11 0-7 15,-14-7-5-15,-15 0 25 16,0 0 11-16,-27 0 1 16,-24 0-11-16,-10-14 0 15,-16 4 11-15,-3 1-12 16,4 4 0-16,3 0 6 15,11 5 12-15,11 0 27 16,14 0-20-16,11 7 5 16,8 10-12-16,11 2-12 0,7 8-6 15,0-1 0 1,3 9 1-16,23 3 14 0,8-3-15 16,1 4 1-16,9-3 4 15,0 0-5-15,-3 0-1 16,-2 0 1-16,-6 2 0 15,-4 3 5-15,-10 2 14 16,-12-4-10-16,-7 4 20 16,0-4-22-16,-41 4-6 15,-10-1 17-15,-10-2-18 16,2-8 0-16,2-5-15 16,9-14-36-16,14-3-19 0,34-10-110 15,0 0-207 1,4-13-553-16</inkml:trace>
  <inkml:trace contextRef="#ctx0" brushRef="#br0" timeOffset="2883">4891 598 1684 0,'0'0'620'0,"0"0"-455"15,0 0 70-15,0 0 4 16,0 0-97-16,-53 220-85 16,46-135-38-16,7 1-2 15,0 3-17-15,29-5 9 0,24-12-3 16,4-13-6-16,9-23 9 16,-5-22-9-16,-5-14-8 15,-2-22 8-15,-10-46 0 16,-12-15 29-16,-13-26 17 15,-19-16 27-15,0-8 10 16,-44 10-50-16,-26 10-15 16,-9 25-18-16,-28 39-35 15,24 26-107-15,11 20-485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28.5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167 135 1370 0,'0'0'270'16,"0"0"-103"-16,0 0-43 16,0 0 30-16,0 0 18 15,-38-38-35-15,38 28-97 16,0-4 21-16,19 4 7 16,6-3-46-16,9 2 20 15,5 9-28-15,5-8-13 16,3 3 24-16,4 2-15 0,0 0-8 15,-2 3-4 1,-14 2 8-16,-2 0-7 0,-15 0 1 16,-3 0 0-16,-11 0 14 15,-4 0-14-15,0 0 0 16,-4 0 38-16,-24 0-32 16,-13 0 19-16,-3 0-25 15,-7 0 0-15,4 0 0 16,-4 0 0-16,4 0 0 15,0 0 6-15,3 0-4 16,6 0 5-16,13 7-7 16,3-2 1-16,12 12 17 15,6-4-18-15,4 10 2 16,0 5 4-16,0 3-6 0,0-2 16 16,4 7-16-16,6-6 0 15,2 6-3-15,-2-6 4 16,2-5-1-16,-5 6 0 15,-4-8 8-15,4-7 4 16,-4 1-12-16,-3-8 0 16,5 1-9-16,-1-7 10 15,-1 1-1-15,0-4 3 16,9 2 3-16,2 2-6 16,4-1 0-16,11 4-1 15,5 6 1-15,5-3-7 16,1 10-2-16,4 0-12 15,-3 5 6-15,-9 9 15 0,-7 2 0 16,-6 2-5-16,-16 5 5 16,-3-4 0-16,-3 1 1 15,-29-3-1-15,-12-8 27 16,-8-2 21-16,1-8-20 16,0-17 12-16,-3-2 32 15,3 0-31-15,4 0 9 16,3-15-27-16,7-8-4 15,11 0 5-15,8 0-24 16,8 4-5-16,10-2 4 16,0 5-73-16,50-5-120 15,8 7-267-15,4-1-280 0</inkml:trace>
  <inkml:trace contextRef="#ctx0" brushRef="#br0" timeOffset="272">961 414 1921 0,'0'0'347'0,"0"0"-213"16,0 0 56-16,0 0 38 15,66 171-112-15,-40-123-74 0,3 5 3 16,3-10-33-16,-2-4-3 16,-5-5-9-16,1-5-4 15,-4-5-85-15,-5-10-254 16,-2-4-266-16,-8-3-131 0</inkml:trace>
  <inkml:trace contextRef="#ctx0" brushRef="#br0" timeOffset="502">833 913 1748 0,'0'0'361'0,"0"0"-244"0,0 0 129 16,0 0-17-16,0 0-111 15,172-212-44-15,-124 152-24 16,-1 7-10-16,1 5-22 16,-1 7-18-16,22 10-84 15,-11 7-269-15,-8 7-532 0</inkml:trace>
  <inkml:trace contextRef="#ctx0" brushRef="#br0" timeOffset="1157">1640 181 1527 0,'0'0'495'15,"0"0"-344"-15,0 0-9 16,0 0 67-16,0 0-38 0,0 0-104 16,0 0-48-16,120-91 14 15,-66 91-22-15,5 0-1 16,-8 26 4-16,-7 6-13 15,-15 17 8-15,-11-2-3 16,-18 8-5-16,0-2 18 16,-8-5-12-16,-28-1-7 15,-4-12 13-15,-1-5-12 16,2-10-1-16,2-3 17 16,12-7-5-16,6-8 22 15,12-2-28-15,7 0 14 16,0 0-4-16,0 0-16 15,0 0 0-15,26 0-10 0,7 0 10 16,3 0 0 0,8 0-3-16,3 24 3 0,-3 5-1 15,0 7-8-15,-8 8 9 16,-3 1-1-16,-16 1 1 16,-5 0 5-16,-12-8-5 15,0-1 0-15,0-6 9 16,-34-6 0-16,-1-2 21 15,-12-7 18-15,-4-3-15 16,0-6 10-16,-1-7-25 16,1 0-9-16,7 0 5 15,5-12-14-15,9-12 0 16,13-10-34-16,17-17-117 16,10 1-358-16,19 4-470 0</inkml:trace>
  <inkml:trace contextRef="#ctx0" brushRef="#br0" timeOffset="1885">2372 234 1759 0,'0'0'381'0,"0"0"-220"16,0 0-36-16,0 0 111 0,0 0-42 15,0 0-122 1,0 0-39-16,113-158-3 0,-62 155-7 16,3 3-22-16,2 0 18 15,1 17-18-15,-6 9 16 16,-7 6-17-16,-10 3 0 15,-12 6 13-15,-15 0-4 16,-7 8 9-16,-4-5-2 16,-29 6-8-16,-11-5 10 15,-7-8-11-15,4-5-7 16,-1-5 17-16,9-7-10 16,2-4 7-16,8-7-13 0,7-5 17 15,10-1 9 1,9-3-2-16,3 0-14 0,0 0 10 15,0 0-20-15,0 0-1 16,0 0 0-16,19 0-4 16,9 0 4-16,6-3 0 15,5 3 1-15,-2 0-2 16,4 0-1-16,1 7-4 16,-1 10 6-16,-1 2 0 15,1 4 9-15,-2 2-9 16,-2 9-6-16,-5-2 5 15,-6-2 1-15,-15-1 0 16,-7 4 6-16,-4-3-6 16,-15-7 11-16,-21 6-7 15,-11-2-2-15,-1-8 1 0,-2-2-2 16,-3-8-1-16,-1-9 2 16,0 0 11-16,-2 0 23 15,2-13-11-15,10-10 4 16,0-1 5-16,12 3-22 15,7 1 5-15,6 3-9 16,9 3-7-16,1 5-2 16,9 4-7-16,0 0-71 15,29 2-83-15,15-3-371 16,9 6-599-16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31.3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72 323 113 0,'0'0'1543'16,"0"0"-1227"-16,0 0-136 16,0 0 92-16,0 0-1 15,0 0-90-15,0 0-62 16,-72 0-74-16,75 0-12 16,26 0 10-16,18 0-4 15,9 2-3-15,8 12-12 16,2-5-22-16,0 5 23 0,-3 0-25 15,-6-12 6-15,-13 5-1 16,-12-5-5 0,-13 1-1-16,-11 2-9 0,-8-5-46 15,0 0-34-15,0 0-286 16,0 0-387-16,-5-10-1091 0</inkml:trace>
  <inkml:trace contextRef="#ctx0" brushRef="#br0" timeOffset="877">1243 5 1709 0,'0'0'537'0,"0"0"-413"16,0 0-64-16,0 0 70 16,0 0 28-16,0 0-71 15,0 0-59-15,145-5 8 16,-82 5-30-16,-1 0 10 15,-4 10 11-15,-4-1-26 16,-10-1 5-16,-7-2-6 0,-15-2 0 16,-12-1 14-1,-6-3-14-15,-4 0 17 0,-4 0 65 16,-28 0-36-16,-19 0-25 16,-15 0-9-16,-6 0-12 15,-1-7 12-15,4 4-12 16,6-3 0-16,12 1 14 15,11 5-3-15,11 0-2 16,4 0 6-16,6 0-5 16,7 0 20-16,2 0-20 15,3 11-9-15,7 6 17 16,0 5-18-16,0 0 1 16,0 6-1-16,0 2 1 15,0-1 5-15,0 0-6 16,0 0 0-16,10 1 14 0,6 0-13 15,-3-3-1-15,-1-2 0 16,3 3 1-16,-1-17 3 16,-2 6-4-16,1-3 0 15,-1 2 7-15,2-10-7 16,1-3 0-16,3 4 0 16,8-2 1-16,2 0 8 15,10-1-9-15,-3 4 0 16,9 3 2-16,-3 8-2 15,3 9-1-15,-9 0 0 0,2 9 1 16,-11 5 8 0,-8 4-8-16,-4 4 0 0,-14-6 6 15,0 0 13-15,0-6 0 16,-22-1 7-16,-14-4 1 16,-14-7 6-16,-3 1-18 15,-1-15-5-15,0-2 28 16,3-4-22-16,2-6-1 15,2 0-13-15,8 0 7 16,5-6 10-16,5-7-19 16,4-3-3-16,6 3-3 15,9 3-31-15,7-6-50 16,3 2-51-16,29 0-229 16,6 2-509-16</inkml:trace>
  <inkml:trace contextRef="#ctx0" brushRef="#br0" timeOffset="1545">2325 178 1500 0,'0'0'308'15,"0"0"-159"-15,0 0 12 16,0 0 104-16,0 0-35 16,0 0-114-16,0 0-31 15,-32-59 8-15,20 55-12 16,-1 4 5-16,-6 0-39 16,0 0-17-16,-2 0 1 0,-8 20-20 15,3 9 7 1,-2 8 4-16,2 6-7 0,1 2 21 15,6 5-21-15,1 1 9 16,6 7 10-16,2 0-17 16,10 4-7-16,0 1 2 15,0 1-12-15,0 4 12 16,18-10-12-16,8 1 0 16,9-10 8-16,2-6-7 15,7-14-1-15,4-9 0 16,2-10 1-16,-2-10 16 15,3-4-7-15,-1-32-9 16,6-16 25-16,-9-14-3 16,-3-9 23-16,-11-10 13 15,-11-7-14-15,-16 1 21 0,-6 1-39 16,-6-2-8-16,-35 17 5 16,-17 9-24-16,-7 18-9 15,-5 11-63-15,-3 27-97 16,23 10-149-16,16 0-1325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27.5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259 0 234 0,'0'0'1255'0,"0"0"-1033"16,0 0-98-16,0 0 8 0,0 0 78 15,0 0-60 1,0 0-83-16,-25 63 61 0,21-24-29 15,1 18-27-15,-2 7 28 16,1 26-43-16,1 17 7 16,0 51 8-16,-4 62-29 15,-2 72 36-15,-4 36-47 16,-2 1-14-16,-1-18 33 16,10-36-41-16,-1-2 1 15,7-4 1-15,0-1-2 16,0-4 41-16,0-9-30 15,-3-9-20-15,3-15 35 16,0-14-29-16,0-12 2 16,0-9 17-16,6-4-25 15,1-34 48-15,2-27-37 0,-6-29-12 16,4-8 34-16,-7 11-28 16,3 7-5-16,0 7 14 15,-3-12-15-15,0-9 26 16,0 5-26-16,0 2 0 15,0 5 3-15,-3 6-3 16,-4 2 0-16,1-3 2 16,-3-7 10-16,2-10-12 15,1-5 0-15,-3-11 0 16,-1-7-3-16,3-10 3 16,-5-6 0-16,6 1-1 15,-3 3 2-15,2 2 5 16,4 4-6-16,0 3-12 0,-1-3 11 15,1 0 2-15,-6-11-1 16,6 1 0-16,0-9 1 16,-1-1-1-16,1-3 0 15,-2-10 0-15,1-2 0 16,4-14 0-16,0-4 0 16,0-12 1-16,0 4-1 15,0-1 4-15,-3 3-4 16,3 3-6-16,-3 7 0 15,-4 9 9-15,3 7-9 16,-4 3 6-16,5-6 0 16,3-6-4-16,0-15 4 15,0-5-60-15,0-7-39 16,6-24-133-16,25-20-487 0,1-12-1056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31.7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506 189 861 0,'0'0'279'0,"0"0"-116"16,0 0 77-16,0 0-28 0,0 0-49 15,0 0-1-15,-15-2-17 16,12-24-16-16,-1-1-9 16,-4 5-9-16,1-5-5 15,-3 7 16-15,-9 0-53 16,-6 5-27-16,-5 1 19 16,-9 4-47-16,-2 4-1 15,-6 6-12-15,3 0 0 16,0 9 9-16,8 20-10 15,-1 11 0-15,5 6-8 16,7 7 8-16,3 6-7 16,10 3-1-16,12-2 8 0,0-2 9 15,0-5-9-15,18-7 0 16,15-7-13-16,4-4 13 16,7-1-27-16,3-8-2 15,7 0 5-15,2 1 23 16,-5 0-28-16,-1 1 17 15,-2 2 6-15,-4 3 6 16,-15-4-2-16,-7 2-4 16,-16-3-24-16,-6 2 30 15,0-2 14-15,-28 0-7 16,-16-5 32-16,-4-1-2 16,-6-8 8-16,3-4-3 15,1-7-25-15,6-3 33 0,6 0-38 16,6 0-4-16,10-3 20 15,4-14-7-15,8 0 2 16,1 1-23-16,9 4-3 16,0-2-3-16,0 1-56 15,19-4-78-15,47-15-86 16,-9-1-414-16,-1 4-1333 0</inkml:trace>
  <inkml:trace contextRef="#ctx0" brushRef="#br0" timeOffset="333">2157 485 1896 0,'0'0'492'0,"0"0"-440"15,0 0 25-15,0 0 109 16,0 0 1-16,0 0-88 16,0 0-42-16,259 43 22 15,-175-40-54-15,-1-3-7 16,-5 0 2-16,-9 0-19 15,-11 0-2-15,-21 0-44 0,-23 0-149 16,-14 0-338-16,0 0-275 16</inkml:trace>
  <inkml:trace contextRef="#ctx0" brushRef="#br0" timeOffset="566">1996 1092 1967 0,'0'0'475'0,"0"0"-386"16,0 0 112-16,0 0 17 16,0 0-85-16,237 33-67 15,-149-33-21-15,10 0-44 16,5 0-1-16,36-9-32 15,-27-15-309-15,-28 8-510 0</inkml:trace>
  <inkml:trace contextRef="#ctx0" brushRef="#br0" timeOffset="1360">1132 1312 1490 0,'0'0'391'0,"0"0"-179"15,0 0-21-15,0 0 44 16,0 0-47-16,0 0-90 16,0 0-56-16,-3 131-19 15,3-76 11-15,0 1-18 16,0-2-16-16,22-12 11 15,7-9-10-15,4-13-2 0,3-13-37 16,1-7-38-16,4-7 20 16,-9-27-3-16,-3-11 16 15,1-4 34-15,-13-1 9 16,2 4 17-16,-8 10 17 16,0 9 3-16,-8 11 59 15,-3 13-14-15,0 3-1 16,0 0-10-16,3 19-54 15,2 24 25-15,6 20-18 16,-1 12-24-16,8 11 41 16,1 2-34-16,3 1-1 15,-4-3 3-15,-7-13-7 16,-3-15 16-16,-8-9-18 0,0-17 0 16,-12-6 29-16,-25-12-11 15,-5-14 9-15,-11 0 10 16,-1-4-12-16,0-25 14 15,3-15-37-15,14-7 5 16,19-5 26-16,18-7-33 16,0-2-33-16,87-36-46 15,1 12-168-15,4 10-758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39.0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 2189 0,'0'0'515'16,"0"0"-463"-16,0 0 65 15,0 0 74-15,189 0-107 16,-119-9-26-16,9 2-58 15,9 2-5-15,0 4-35 16,7 1-180-16,-26 0-376 16,-26 0-1574-16</inkml:trace>
  <inkml:trace contextRef="#ctx0" brushRef="#br0" timeOffset="230">36 653 2471 0,'0'0'480'0,"0"0"-441"16,0 0 117-16,0 0 47 16,0 0-62-16,0 0-94 15,230 5-26-15,-158-13-21 16,4 2-32-16,12-1-146 15,-18 4-413-15,-20-1-1774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35.6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530 163 446 0,'0'0'1008'15,"0"0"-762"-15,0 0-46 16,0 0-1-16,0 0-14 16,0 0-28-16,-48 205-31 15,42-114-19-15,-3 8-17 16,-1 4-37-16,2-8 18 16,1-7-48-16,3-11-12 15,4-19 31-15,-3-12-34 16,3-17-7-16,0-8-2 0,0-9-43 15,0-9-53-15,0-3-161 16,0 0-262-16,0-18-227 0</inkml:trace>
  <inkml:trace contextRef="#ctx0" brushRef="#br0" timeOffset="250">0 91 1468 0,'0'0'284'0,"0"0"-209"16,0 0 83-16,0 0 64 16,0 0-39-16,0 0-25 0,0 0-26 15,271 19-44-15,-170-19-21 16,9-16-47-16,-5-2-20 15,-5 6 0-15,5 5-175 16,-21 1-170-16,-26 2-526 0</inkml:trace>
  <inkml:trace contextRef="#ctx0" brushRef="#br0" timeOffset="499">104 1271 1437 0,'0'0'667'0,"0"0"-531"16,0 0-54-16,0 0 163 15,0 0-57-15,0 0-83 16,240-44-44-16,-164 29-55 15,12 2-6-15,50-7-43 16,-21 3-176-16,-12 5-450 0</inkml:trace>
  <inkml:trace contextRef="#ctx0" brushRef="#br0" timeOffset="976">2094 139 316 0,'0'0'1687'15,"0"0"-1413"-15,0 0-125 16,0 0 24-16,0 0 43 15,-201-137-71-15,125 137-85 0,-9 7 10 16,-6 38-25 0,1 27-11-16,2 20 13 0,7 17-46 15,12 16 23-15,21 8-12 16,16-1-12-16,20-5 24 16,12-15-24-16,0-14 0 15,38-14-9-15,12-26 9 16,16-13 0-16,14-21-14 15,8-21-25-15,10-3 30 16,2-32-43-16,-6-25-2 16,-11-11 40-16,-10-14-10 15,-17-12 2-15,-12-2 22 16,-19-4 0-16,-15-4 10 16,-10 5-10-16,0 8 0 15,-6 12 15-15,-16 16-15 0,-4 24-54 16,-8 25-176-16,6 12-295 15,2 2-187-15</inkml:trace>
  <inkml:trace contextRef="#ctx0" brushRef="#br0" timeOffset="1204">1583 483 1827 0,'0'0'367'15,"0"0"-218"-15,0 0-84 16,0 0 178-16,0 0-2 0,0 0-103 16,164 212-62-16,-98-151-26 15,0 1-31 1,-1-3 14-16,1-2-33 0,0-5-28 16,-9-9-38-16,9-4-175 15,-19-17-285-15,-9-8-284 0</inkml:trace>
  <inkml:trace contextRef="#ctx0" brushRef="#br0" timeOffset="1938">2578 126 1420 0,'0'0'588'16,"0"0"-449"-16,0 0-59 16,0 0 146-16,0 0 7 15,0 242-68-15,0-144-98 16,0 8-32-16,0 3 2 16,0-9-23-16,0 0-1 15,0-8-11-15,0-17-2 16,0-15 0-16,0-20-28 15,0-17 7-15,0-15 21 16,0-8 0-16,0 0 3 16,0-20-3-16,0-22-20 15,0-14 13-15,0-19-23 0,12-11 15 16,-2-12-3-16,5-9-19 16,-5-12 25-16,9 2-33 15,3 4-1-15,3 17 45 16,9 21-8-16,5 23 9 15,5 20 0-15,3 17 6 16,4 15 33-16,5 0-23 16,1 24-7-16,-6 9 42 15,1 6-36-15,-16 3 26 16,-11 1-14-16,-16 3-21 16,-9 0 32-16,0-1-26 15,-34 2-3-15,-10-1 25 16,-3-7-32-16,-7-2 2 0,-6-8-4 15,6-5-1-15,-3-10-1 16,4-3-17-16,11-4-2 16,12-4 10-16,13 1 6 15,8-4 4-15,9 0-10 16,0 3-9-16,4 0 13 16,26 7-1-16,9 6 8 15,13 6 12-15,2 12-1 16,1 2 5-16,0 10 5 15,0 6-4-15,-5 2 27 16,4-3 6-16,2-1-8 16,-8-7 21-16,-10-10-53 0,0-8-10 15,-16-4 4 1,-4-8-4-16,-8-9-15 0,-6-4-111 16,-4 0-201-16,0 0-474 0</inkml:trace>
  <inkml:trace contextRef="#ctx0" brushRef="#br0" timeOffset="3124">3684 1311 1530 0,'0'0'270'0,"0"0"-187"15,0 0 90-15,0 184 50 16,0-125-59-16,0-6-48 16,7-8-71-16,11-8-28 15,4-9 20-15,4-14-36 16,2-11 6-16,5-3-7 15,4-10-9-15,-2-25 1 16,3-12-27-16,-6-5-7 0,-5-1 42 16,-7 0-7-16,-8 11 7 15,-5 9 17-15,-4 9 11 16,-3 15 64-16,0 9 2 16,0 0-38-16,0 17-7 15,0 29-33-15,0 16 11 16,0 17 8-16,12 9-20 15,10 7 41-15,3 4-17 16,1-4-16-16,-1-3 19 16,-3-10-29-16,-12-16-12 15,-5-11 10-15,-5-14-10 16,0-19 48-16,-30-6-27 0,-6-13-5 16,-8-3 16-1,-3 0-26-15,3-22 4 16,8-21-2-16,6-10-8 0,20-12-2 15,10-7-9-15,18-54-98 16,30 21-177-16,2 4-657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1:40.8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217 27 856 0,'0'0'296'0,"0"0"-108"15,0 0-48-15,0 0-40 16,0 0-68-16,0 0-32 15,-26 0-48-15,18 0-141 16,1 0 33-16,0 0-19 16,2 0-46-16,-2 0-39 15,1-2-42-15</inkml:trace>
  <inkml:trace contextRef="#ctx0" brushRef="#br0" timeOffset="289">217 27 436 0,'-129'-20'310'0,"129"20"-64"15,0 0-41-15,-3 0 39 16,3 0-90-16,-7 0-36 16,-5 18-48-16,-2 17-10 15,-1 21 82-15,0 19-16 16,5 17-26-16,7 21 45 16,-1 13-26-16,4 16-24 15,0 3-1-15,0-6-33 16,0-5 24-16,0-15-27 15,0-10-19-15,0-18 7 16,0-14-29-16,0-19 25 16,0-11-11-16,0-15-30 0,0-13 23 15,0-4-24-15,0-13-39 16,4-2-15-16,9 0-173 16,2-26-242-16,0-4-240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49.3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426 95 525 0,'0'0'760'16,"0"0"-507"-16,0 0-102 15,0 0 89-15,0 0 35 16,-69-69-71-16,57 62-48 16,5 4-43-16,0 0 17 15,-1-1-32-15,5 2-38 16,3 2 34-16,0 0-31 15,0 0-18-15,0 0 15 0,0 0-59 16,0 0-1-16,22 0-6 16,22 0 6-16,10 0 10 15,12 0-10-15,6 0 0 16,4 0 1-16,-1 0-1 16,-2 0-20-16,-9 0-5 15,-8 0-7-15,-12 0 25 16,-12-5-13-16,-17 3 19 15,-12 2 0-15,-3 0 2 16,0 0 9-16,-28 0-10 16,-20 0 12-16,-18 0-9 15,-15 7-3-15,-10 5 0 16,-7 5-7-16,3-3 17 0,4-2-10 16,8 0 0-16,10-2 1 15,11 1-3-15,2-4 3 16,18-4-1-16,5 0 33 15,11 0-32-15,8-3 21 16,8 0-3-16,6 0-13 16,4 3 21-16,0 8-27 15,0 6 0-15,0 8 11 16,0 14-11-16,0 7 0 16,0 9-2-16,0 6 8 15,0 1 1-15,0 0-7 16,0-6 0-16,0-8 0 0,7-8 0 15,-4-10 0-15,1-13-1 16,-4-5 7-16,0-10 7 16,3-2-13-16,-3 0 0 15,9 0 25-15,4 0-25 16,9 0 0-16,19-4-2 16,6-3 9-16,16 4-7 15,6 3 0-15,7 0 0 16,4 22-19-16,4 21 15 15,-1 13 4-15,5 10 0 16,-7 6 1-16,-11 6 6 16,-13-2-7-16,-20-1 0 15,-23-5 0-15,-14-10 13 16,0-6-8-16,-44-11 2 16,-17-9 7-16,-12-15 34 0,-5-14-6 15,-4-5 0-15,0 0 40 16,3-29-49-16,3-10 8 15,10-4-8-15,7-1-32 16,11 3 34-16,16 3-35 16,14 14 0-16,7 4-15 15,11 13 15-15,0 7-68 16,22 0-80-16,65 7-47 16,-3 20-333-16,-4-5-968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6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32 591 1617 0,'0'0'362'0,"0"0"-121"16,0 0 8-1,0 0-34-15,0 0-60 0,0 0-58 16,-32 32-52-16,32 45 18 16,4 14-5-16,2 14-28 15,1 5 25-15,-2-10-46 16,-1-2-8-16,-1-5 32 15,0-15-33-15,1-9 0 16,-1-10-1-16,2-15 12 16,-1-13-13-16,-1-11 2 15,-3-6-10-15,0-14-2 16,3 0 10-16,-3-4 1 16,4-35-12-16,-1-17-6 15,0-20 8-15,3-16-5 16,-6-12 10-16,0-14-5 0,0-11 11 15,0-9-1-15,-12-4 0 16,2 5 1-16,-2 17-12 16,8 21 12-16,4 26 0 15,0 29 23-15,0 20-16 16,12 14 14-16,17 10-20 16,10 0 10-16,5 0 34 15,3 10-45-15,9 11 0 16,1-7 12-16,13 3-6 15,6-4-5-15,8-6-1 16,11-4 6-16,-3 1 14 16,-8-4-20-16,-8 6-57 0,-22 7-29 15,-13 23-216-15,-22-3-413 16,-16-1-1287-16</inkml:trace>
  <inkml:trace contextRef="#ctx0" brushRef="#br0" timeOffset="227">161 1078 2045 0,'0'0'333'0,"0"0"-218"0,0 0-84 15,0 0 109-15,0 0 30 16,0 0-140-16,265-12-30 16,-166 12-115-16,-8 0-435 0</inkml:trace>
  <inkml:trace contextRef="#ctx0" brushRef="#br0" timeOffset="673">2013 118 1627 0,'0'0'286'16,"0"0"-136"-16,0 0 46 15,0 0 19-15,0 0-122 0,-220 181-3 16,122 13 2-16,-7 55-13 16,14 10 17-16,28-46-24 15,38-65-24-15,25-63-1 16,0-16-45-16,3 0-4 16,29 0-1-16,21 0-70 15,38-24-103-15,-12-11-173 16,-6-25-287-16</inkml:trace>
  <inkml:trace contextRef="#ctx0" brushRef="#br0" timeOffset="1344">3165 856 1827 0,'0'0'314'16,"0"0"-202"-16,0 0-23 0,0 0 184 15,0 0-24 1,0 0-131-16,-227 178-24 0,158-152-44 16,-4-6 1-16,4-3 19 15,3-12-56-15,11-5 1 16,8 0-5-16,15 0-8 16,5-15 23-16,13-19-25 15,14-4-33-15,0-12 33 16,22-6-42-16,26 3-21 15,6 7 12-15,8 10-12 16,-1 14 63-16,-1 8-27 16,-3 14 27-16,2 0-10 15,-5 11 20-15,-3 22-10 16,-4 6 15-16,-3 9-2 16,0 5 40-16,7 3-31 0,5 0 11 15,5 0 24-15,12-10-51 16,11-8 2-16,7-8-1 15,8-13-5-15,-5-14 25 16,1-3-27-16,-7-3-12 16,-15-30 3-16,-19-10 3 15,-17-5 6-15,-18-8-6 16,-19-10 12-16,-4-6 32 16,-43-1-17-16,-19 4 5 15,-10 8 31-15,-12 15-36 16,-4 20 5-16,5 18-26 15,4 8 7-15,17 27-14 0,15 26-114 16,29 29-185 0,19-8-431-16,3-14-1399 0</inkml:trace>
  <inkml:trace contextRef="#ctx0" brushRef="#br0" timeOffset="1772">4146 0 2013 0,'0'0'296'16,"0"0"-150"-16,0 0-107 16,0 0 99-16,0 0 77 15,0 0-80-15,0 0-37 16,196 138-48-16,-108-56 2 16,6 13 28-16,4 13-35 15,4 15 4-15,5 4 5 16,-9 1-20-16,-10-1 20 15,-19 2-54-15,-22 2 1 16,-28-5 13-16,-19-5-13 16,-4-14-1-16,-43-13 0 0,-5-17-27 15,-6-17 26 1,7-22-68-16,11-15-49 0,18-23-74 16,7 0-381-16,15-19-716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0.4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1120 72 1829 0,'0'0'399'0,"0"0"-250"15,0 0 49 1,0 0 61-16,0 0-58 0,0 0-137 16,0 0-30-16,-228-85-5 15,140 90-2-15,-7 39 27 16,-11 17-27-16,1 22 3 15,-2 18 41-15,9 18-24 16,10 12 11-16,12 14-35 16,19 6-7-16,13-2 17 15,22-2-33-15,22-17 0 16,3-17 5-16,55-19-5 16,33-27-11-16,29-13 11 0,19-28 0 15,8-19-24 1,-10-7 6-16,-12-19 7 0,-30-25 11 15,-29-11 9-15,-37-5 11 16,-29-3 41-16,-22-2-26 16,-55 6 14-16,-29 8-44 15,-18 14-4-15,1 27-2 16,1 17-110-16,39 35-225 16,33-6-1837-16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49.6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135 167 2282 0,'0'0'386'0,"0"0"-304"16,0 0-15-16,0 0 103 15,0 0-22-15,0 0-86 16,0 0-44-16,142 210 37 16,-98-161-31-16,0-6-22 0,-3-6 59 15,-9-14-46 1,-7-7-14-16,-10-10-1 0,-8-3-24 15,-4 1-25-15,9 2-119 16,-5-2-212-16,-4-2-407 0</inkml:trace>
  <inkml:trace contextRef="#ctx0" brushRef="#br0" timeOffset="222">0 452 1267 0,'0'0'1168'0,"0"0"-959"0,0 0-95 15,0 0 129-15,0 0-24 16,226-222-126-16,-141 163-70 16,-6 4 37-16,-3 8-36 15,-10 7-24-15,-15 17-16 16,2 17-84-16,-18 6-133 15,-10 0-626-15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2.8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 53 1629 0,'0'0'327'0,"0"0"-117"15,0 0-64-15,0 0 53 16,0 0 50-16,0 0-102 16,-14-68-79-16,14 97-46 15,0 29 4-15,0 24 68 16,10 20-64-16,2 10-29 16,2-4 32-16,4-16-33 15,1-16 0-15,10-20 0 0,4-20-9 16,6-24 9-1,5-12-36-15,10 0-7 0,2-45 34 16,2-21-2-16,1-16-10 16,-8-9 13-16,-11-2 16 15,-11 11 15-15,-7 19-5 16,-15 18 19-16,-4 22 47 16,-3 17-22-16,0 6-17 15,0 25-39-15,0 48-5 16,0 26 41-16,0 28-36 15,0 18-5-15,0 25 22 16,0-12-23-16,3 0 0 16,13-8-1-16,-10-36 3 0,0-1 19 15,-6-25-21 1,0-25 0-16,-19-18 26 0,-22-18 5 16,-3-20 13-16,-10-7-4 15,-5-4-19-15,2-41 20 16,2-17-41-16,11-20 0 15,11-17 6-15,19-10-6 16,14 4-14-16,0 4-5 16,29 15-41-16,33 17-12 15,72-3-103-15,-14 22-200 16,-3 11-628-16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3.0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68 2362 0,'0'0'528'0,"0"0"-498"16,0 0 24-16,0 0 82 15,0 0-72-15,259-37-49 16,-160 23-15-16,38 4-75 16,-20 3-170-16,-32 7-561 0</inkml:trace>
  <inkml:trace contextRef="#ctx0" brushRef="#br0" timeOffset="206">84 481 2148 0,'0'0'614'16,"0"0"-511"-16,0 0-71 16,0 0 34-16,0 0 34 15,208-19-91-15,-99 9-9 16,80-3-204-16,-25 4-481 0,-17-3-1366 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3.7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626 689 1756 0,'0'0'536'0,"0"0"-450"15,0 0 114-15,0 0 55 16,0 0-80-16,0 0-81 15,0 0-46-15,-142-163 18 16,87 163-40-16,-13 32-16 16,-10 31 35-16,-5 25-43 15,11 15 20-15,9 1-22 16,22-3 2-16,23-12 20 16,18-17-22-16,8-22-51 15,40-21 38-15,12-19-61 16,15-10-14-16,1-26-14 15,-7-30-15-15,-3-12 44 16,-12-11 40-16,-10 4 33 0,-15 6 6 16,-7 18 56-16,-12 20 38 15,-1 20 3-15,-9 11-40 16,3 16-8-16,0 37-40 16,1 19 20-16,-1 7 26 15,2-1-44-15,-1-5-11 16,2-14-6-16,10-14-23 15,1-14-49-15,16-25-233 16,-4-6-562-16,-7 0-1080 0</inkml:trace>
  <inkml:trace contextRef="#ctx0" brushRef="#br0" timeOffset="261">1071 508 2104 0,'0'0'696'16,"0"0"-577"-16,0 0-80 15,0 0 96-15,0 0 36 16,105 185-100-16,-39-100-38 16,19 10 68-16,6 0-44 15,0-6-29-15,-4-14-20 16,-15-13-1-16,-16-19-14 15,-24-9-26-15,-13-19-129 16,-12-11-4-16,-7-4-201 16,-7 0-493-16,-15-23-1019 0</inkml:trace>
  <inkml:trace contextRef="#ctx0" brushRef="#br0" timeOffset="458">1626 545 1211 0,'0'0'918'16,"0"0"-693"-16,0 0-91 16,0 0 125-16,0 0 4 15,-91 185-79-15,25-98-123 16,-10 12-37-16,-9 0 5 16,12-11-29-16,14-9-72 15,27-1-141-15,17-22-477 0,15-19-590 16</inkml:trace>
  <inkml:trace contextRef="#ctx0" brushRef="#br0" timeOffset="706">2336 1004 2170 0,'0'0'636'16,"0"0"-559"-16,0 0-7 0,0 0 117 16,0 0-19-16,234-3-113 15,-155-3-39-15,6 3 8 16,3-2-24-16,-5 3-1 16,-6 2-123-16,-9 0-198 15,-21 0-406-15,-20 0-1342 0</inkml:trace>
  <inkml:trace contextRef="#ctx0" brushRef="#br0" timeOffset="915">2658 700 2043 0,'0'0'632'15,"0"0"-512"-15,0 0-55 16,0 0 56-16,0 0 43 0,0 0-57 15,32 194-55-15,-25-115-25 16,-2 3-20-16,-5-5-7 16,0 0-6-16,0-5-131 15,0 10-136-15,0-19-362 16,0-22-316-16</inkml:trace>
  <inkml:trace contextRef="#ctx0" brushRef="#br0" timeOffset="1393">3842 0 2131 0,'0'0'688'15,"0"0"-627"-15,0 0-39 16,0 0 74-16,-19 234 19 15,19-123-68-15,0 13-31 16,0 14 25-16,8-1-29 16,3-2-5-16,0-10 8 15,-4-12-15-15,-3-26-10 16,-4-24-46-16,0-27-22 16,0-20 44-16,0-16 4 15,3-3 29-15,5-40 1 16,6-17-6-16,5-7 6 0,2-12 0 15,12 4 6-15,4 9-8 16,3 17 2-16,4 15-10 16,7 27 10-16,0 7 0 15,3 14 12-15,5 32 9 16,-1 10-12-16,-8 7 79 16,-16-4-59-16,-27-3-19 15,-7-4 34-15,-32-11 1 16,-41 0 19-16,-18-10-37 15,-16-10-12-15,2-11 21 16,6-10-36-16,16 0 0 16,20-31-25-16,28 3-135 0,13-8-745 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6.1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736 199 1527 0,'0'0'528'0,"0"0"-412"16,0 0 23-16,0 0 64 16,0 0 13-16,-189-173-113 15,131 153-45-15,-11 14-7 16,-1 6-39-16,-2 0 18 15,-1 22-15-15,7 14-6 16,10 10-15-16,14 4 6 16,11 3-4-16,21 5-5 15,10 5 3-15,4 3-3 0,40 2 3 16,22 1 12 0,10-3-17-16,8-6-1 0,3-6-18 15,-10-4 30-15,-7-7-22 16,-20-7 9-16,-17-7 13 15,-22-5 0-15,-11-2 30 16,-8-2 31-16,-39 3 36 16,-14-3 2-16,-17-4-49 15,-2-3 2-15,4-6-8 16,10-7-43-16,16 0 11 16,12 0-12-16,23 0-63 15,20-14-67-15,38 1-416 16,9 4-516-16</inkml:trace>
  <inkml:trace contextRef="#ctx0" brushRef="#br0" timeOffset="489">817 935 1810 0,'0'0'343'0,"0"0"-263"15,0 0 34-15,0 0 85 16,7 196-56-16,5-126-57 16,5 0-70-16,13-6-8 15,9-11-8-15,5-16-7 16,7-23 6-16,5-14-56 0,-6 0-49 16,-2-38 42-16,-8-15 30 15,-8-2 30 1,-6-4 4-16,-8 14 50 0,-7 4 84 15,-8 17 28-15,-3 12-23 16,0 10 7-16,0 2-78 16,0 5-23-16,-7 38-22 15,-11 19-22-15,4 17 16 16,2 13-17-16,12 9 0 16,0 8 27-16,0-1 6 15,0-2-20-15,0-12-13 16,0-18 12-16,0-18 9 15,0-18-19-15,-18-17-2 0,-15-15 71 16,-7-8-46 0,-2 0-1-16,-11-40-4 0,9-17-13 15,9-10 10-15,16-15-17 16,19-11-56-16,3-2-22 16,89-30-136-16,-1 20-537 15,-3 20-1177-15</inkml:trace>
  <inkml:trace contextRef="#ctx0" brushRef="#br0" timeOffset="708">1998 671 2302 0,'0'0'531'0,"0"0"-469"15,0 0 16-15,0 0 33 16,186-19-23-16,-102 13-52 16,14 3-36-16,12 3-33 15,14 0-218-15,-26 3-485 16,-32 18-1329-16</inkml:trace>
  <inkml:trace contextRef="#ctx0" brushRef="#br0" timeOffset="896">1991 1131 2162 0,'0'0'629'0,"0"0"-525"16,0 0 1-16,0 0 18 15,252-21-33-15,-144 7-90 16,60 4-72-16,-30 10-552 15,-16 0-1718-15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2:58.3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593 228 1377 0,'0'0'311'0,"0"0"-152"15,0 0 2-15,0 0 95 16,0 0-5-16,0 0-81 16,-73-173-65-16,29 164-13 15,-7 9-42-15,-15 0 27 16,-6 28-53-16,-4 30 1 0,1 24 18 16,18 18-25-16,9 4-6 15,26 2-4-15,19-15 4 16,3-12-15-16,22-18 3 15,29-24-20-15,11-16 19 16,8-21-35-16,-1-14 5 16,-2-41 20-16,-4-17 1 15,-9-13 4-15,-13-8 6 16,-12 4 0-16,-7 7 15 16,-11 21 19-16,-7 18 29 15,-4 24 5-15,0 19-37 16,0 22 11-16,0 39-42 0,0 19 6 15,0 12 18-15,0 0-22 16,0-7 5 0,0-16-7-16,15-10 0 0,-2-15-10 15,9-16-41-15,26-14-114 16,-8-14-207-16,-4 0-463 0</inkml:trace>
  <inkml:trace contextRef="#ctx0" brushRef="#br0" timeOffset="441">1665 81 2105 0,'0'0'537'0,"0"0"-378"15,0 0-44-15,0 0 87 16,0 0-52-16,0 0-93 16,-198-82-4-16,154 82-53 15,2 23 0-15,1 20-1 16,7 12 7-16,9 8-12 16,15 5 1-16,10-2-10 15,0-4 14-15,22-5-21 16,19-9-6-16,6-3 18 15,4-4-19-15,6-10 17 16,-1 3-7-16,-9-5 17 0,-4-2-8 16,-13-4 10-16,-13-4-12 15,-17 1 12-15,0 0 6 16,-29-1 39-16,-28 2-12 16,-16 1-14-16,-8-6 30 15,1-2-49-15,8-8 0 16,16-1-1-16,20-5-16 15,36 0-44-15,19 0-178 16,20-8-799-16</inkml:trace>
  <inkml:trace contextRef="#ctx0" brushRef="#br0" timeOffset="977">2025 1191 2155 0,'0'0'342'16,"0"0"-216"-16,0 0 22 15,0 0 25-15,0 0-82 16,0 0-57-16,0 0-1 15,176-130 6-15,-140 130-18 16,-8 0 11-16,-9 17-31 0,-12 24 16 16,-7 10 1-16,0 8-17 15,-14 7 12-15,-11-2-13 16,-4-4-1-16,7-17-5 16,7-13-23-16,8-13 2 15,7-17 20-15,0 0-13 16,0-15-11-16,14-24-44 15,23-13-13-15,10-14 3 16,4 2-30-16,8-6 22 16,-8 8 51-16,-4 9 42 15,-11 14 3-15,-11 13 76 16,-13 12 99-16,-9 11 42 16,-3 3-97-16,0 0-20 15,-25 38 6-15,-12 20-31 0,1 10 0 16,8 7-42-1,12-3-13-15,16-9-5 0,0-16-18 16,22-19-1-16,36-14 1 16,84-18-94-16,-14-29-145 15,-4-12-966-15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05.2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623 150 1644 0,'0'0'367'16,"0"0"-232"-16,0 0 46 16,0 0 51-16,0 0-58 15,0 0-54-15,0 0-7 16,-182-154-48-16,119 154-28 15,-3 30-3-15,-7 36-17 0,1 18 4 16,6 22-11 0,15 5-8-16,19-2 35 0,20-11-37 15,12-16-13-15,12-20-8 16,27-24-36-16,13-17-21 16,-1-21-21-16,3-13-50 15,0-39 54-15,-6-16-14 16,-4-12 63-16,-11 1 46 15,-7 7 3-15,-8 14 64 16,-8 18 52-16,-6 20 32 16,-4 17-18-16,0 3-85 15,0 26-20-15,0 25 32 16,3 17-29-16,6 4-4 16,1-2-20-16,5-5-6 15,7-7-2-15,7-8-84 0,22-8-199 16,-4-17-373-16,-7-10-420 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04.4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81 46 2528 0,'0'0'349'15,"0"0"-258"-15,0 0-85 16,0 0 61-16,0 0 26 16,240-24-68-16,-145 12-25 15,8 2-51-15,2 10-208 0,-21 0-410 16,-33 0-1381-16</inkml:trace>
  <inkml:trace contextRef="#ctx0" brushRef="#br0" timeOffset="182">0 512 1857 0,'0'0'936'0,"0"0"-785"16,0 0-105-16,0 0 2 15,0 0 16-15,226-23-64 16,-58 6-7-16,-23 1-217 15,-9 9-620-15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03.8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54 367 1560 0,'0'0'393'15,"0"0"-301"-15,0 0-15 16,0 0 103-16,0 231-75 0,0-123-32 15,12 4-54-15,10-4-19 16,6-17 12-16,13-21-12 16,10-24 0-16,3-24-3 15,5-22-30-15,-5-16 23 16,0-40-14-16,-3-16 24 16,-10-13 7-16,-8-1 3 15,-12 5 81-15,-6 15 24 16,-12 19 14-16,-3 25 19 15,0 15-19-15,0 7-63 16,0 44-38-16,-13 37-26 16,1 31 34-16,5 29-36 0,7 13 0 15,0 4 14 1,0-1-14-16,10-16 0 0,6-17-6 16,-6-18 12-16,-10-31-9 15,0-25 3-15,-7-21 0 16,-25-16 66-16,-16-13-9 15,-7 0-11-15,-3-32-4 16,4-24-15-16,10-14-6 16,14-12-21-16,19-9-18 15,11-7-4-15,63-47-128 16,13 24-326-16,0 9-759 0</inkml:trace>
  <inkml:trace contextRef="#ctx0" brushRef="#br0" timeOffset="361">0 30 1918 0,'0'0'345'15,"0"0"-225"-15,0 0 67 16,0 0 55-16,0 0-115 0,0 0-40 16,0 0-71-16,66-13-4 15,6 13 43-15,23 0-25 16,15 0-1-16,10 0-11 15,4 0-6-15,-8 0 22 16,-11 0-34-16,-14 0 0 16,-13 0-12-16,-13 3-57 15,-18 15-411-15,-25-4-630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9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783 161 553 0,'0'0'1154'16,"0"0"-936"-16,0 0-66 16,0 0 40-16,0 0 26 15,0 0-71-15,-69-73-72 16,39 52 26-16,-2-1 35 15,-11 4-19-15,-7 4-51 16,-4 5-45-16,-9 9 31 16,-2 0-52-16,0 13 12 15,-2 27 12-15,5 23-23 16,7 19 0-16,9 20 17 16,7 17-17-16,16 11 58 15,10-4-52-15,13-8 6 0,0-15 31 16,3-18-44-16,22-16 0 15,12-12 20-15,8-17-14 16,6-11 16-16,6-15-22 16,10-11 0-16,1-3-1 15,4-4 1-15,4-30-6 16,22-37-68-16,-20 7-179 16,-13 2-576-16</inkml:trace>
  <inkml:trace contextRef="#ctx0" brushRef="#br0" timeOffset="609">831 652 1667 0,'0'0'687'0,"0"0"-549"16,0 0-131-16,0 0 63 16,0 0 103-16,0 0-66 15,175-58-72-15,-107 11 8 16,4-5-34-16,-10-12 28 16,-9-2-37-16,-14-3 1 15,-23-1 35-15,-13 5-24 0,-3 5 23 16,-9 20 31-1,-20 13-9-15,-5 19 56 0,-5 8-63 16,-1 25-48-16,-2 34 28 16,2 27-30-16,8 22-6 15,7 13 4-15,8 3 4 16,6-2 13-16,8-11-15 16,3-17-3-16,0-17-9 15,0-15 12-15,0-23-1 16,0-16-17-16,0-17 3 15,3-6 15-15,5 0 0 16,-2-25 0-16,8-12-6 16,8-16 6-16,10-12-13 15,8 0 4-15,8 7-47 0,9 3 56 16,2 18-45-16,0 16 35 16,-4 15-1-16,-2 6 11 15,-8 16 0-15,-5 22 36 16,-11 6-18-16,-13 3 38 15,-5 0-56-15,-8-6 1 16,-3-2 15-16,0-10-16 16,0-9-33-16,0-9-39 15,23-11-217-15,3 0-311 16,3-12-316-16</inkml:trace>
  <inkml:trace contextRef="#ctx0" brushRef="#br0" timeOffset="1479">2148 629 1654 0,'0'0'604'0,"0"0"-340"16,0 0-38-16,0 0 46 15,0 0-58-15,0 0-137 16,-201 14-10-16,153 28-58 15,-1 11-2-15,10 12 36 16,8 6-43-16,16-4-1 16,15-6 0-16,0-5-15 15,12-10 2-15,28-14-35 0,2-17-57 16,12-15 50-16,-6 0-35 16,1-36 43-16,-10-12 21 15,-2-4 27-15,-15 2-12 16,-5 9 12-16,-8 14 0 15,-6 15 64-15,-3 12-10 16,0 0-10-16,0 18-32 16,0 20-11-16,5 10 41 15,10-2-42-15,12 2 0 16,8-10-12-16,11-14-2 16,4-16-52-16,2-8-3 15,-7 0-28-15,-5-32 69 0,-10-12-8 16,-4-6 36-1,-9-3 0-15,-5-3 1 0,-5 8 62 16,-1 7 30-16,-6 15-17 16,3 11 29-16,-3 15-46 15,0 0-30-15,3 27 25 16,5 28-37-16,-2 25 17 16,3 16 5-16,5 15-27 15,6 9 56-15,-1 5-36 16,7 0-31-16,5 3 57 15,-6-10-58-15,1-9 0 16,-9-21 4-16,-5-21 11 16,-4-21 5-16,-5-25-20 15,-3-8 0-15,0-13 19 16,0 0-18-16,0-30-2 0,0-22-5 16,-6-26-25-16,-8-39 20 15,-3-42-10-15,-3-48-9 16,-2-12 18-16,-1 10-21 15,6 45-15-15,11 59 27 16,6 39-13-16,0 28 19 16,0 11 13-16,6 7-2 15,22 8-20-15,6 12 24 16,12 0-15-16,10 15 15 16,7 17 0-16,-7 11 38 15,-8 0-38-15,-11 4 2 16,-21 4 68-16,-16 4-44 15,-4 1 10-15,-42 0 3 0,-16-1-38 16,-6-7-2 0,2-12-11-16,18-13-69 0,24-23-36 15,20 0-425-15,4-21-732 0</inkml:trace>
  <inkml:trace contextRef="#ctx0" brushRef="#br0" timeOffset="1841">4122 272 2186 0,'0'0'548'0,"0"0"-465"16,0 0 25-16,0 0 116 15,-217 210-80-15,149-137-48 16,-1 5-63-16,-2-3-15 16,1-1 45-16,11-11-57 15,13-11 0-15,17-16-6 16,10-13 10-16,16-9-4 16,3-8-6-16,3-6 0 15,33 5 9-15,10-5-9 16,13 0 0-16,12 0-1 15,11 0-19-15,3-13 20 16,3-2-68-16,1 1-110 0,6-14-147 16,-19 2-295-16,-24 3-525 15</inkml:trace>
  <inkml:trace contextRef="#ctx0" brushRef="#br0" timeOffset="2038">4165 294 1768 0,'0'0'576'16,"0"0"-468"-16,0 0 182 15,3 182 18-15,0-86-92 16,-3 11-71-16,0 4-91 16,0 2-45-16,0-7 19 0,-9-4-28 15,-8 23-102 1,6-28-266-16,-4-15-711 0</inkml:trace>
  <inkml:trace contextRef="#ctx0" brushRef="#br0" timeOffset="2599">10 2070 1781 0,'0'0'562'15,"0"0"-449"-15,0 0-48 16,0 0 123-16,0 0 27 0,0 0-54 16,243 0-59-1,-107 7-27-15,62 1-39 0,69 1 72 16,44 1-41-16,4-3-58 15,-10-4 36-15,-24-3-43 16,0 0 20-16,7-14 13 16,1-9-19-16,-5-2 38 15,-5-5-36-15,-23 1-10 16,-21 0 28-16,-56 5-26 16,-57 7-5-16,-46 2 2 15,-37 9-6-15,-13-4 17 16,-3 8-18-16,-10 2 0 15,-13 0 9-15,0 0-9 0,0 0-15 16,-3 0-8 0,-10-8-98-16,13-31-95 0,0 0-601 15,0-10-1580-15</inkml:trace>
  <inkml:trace contextRef="#ctx0" brushRef="#br0" timeOffset="2781">5559 659 2555 0,'0'0'331'0,"0"0"-331"15,0 0-90-15,0 0-200 0,0 0-757 16</inkml:trace>
  <inkml:trace contextRef="#ctx0" brushRef="#br0" timeOffset="2891">5513 1224 2302 0,'0'0'605'0,"0"0"-507"16,0 0-98-16,0 0-75 15,0 0-819-15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9.5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30 811 1515 0,'0'0'300'16,"0"0"-144"-16,0 0-27 15,-15 223 59-15,15-151-5 0,0 3-73 16,0 4-37-16,0 0-23 16,0-4-6-16,0 1 36 15,0-10-62-15,0-10-3 16,-3-14 18-16,-4-11-33 15,2-12 10-15,5-17-10 16,0-2 1-16,0-7 26 16,0-34-27-16,0-29-35 15,15-18 28-15,10-23-62 16,1-21-19-16,-1-32-12 16,-6 7 31-16,-4-4 68 15,-2 7 2-15,-1 42-1 16,7 4 88-16,-2 24-12 0,5 33 39 15,3 21-53 1,6 15-20-16,4 11 27 0,9 4-55 16,7 0 1-16,11 6 23 15,8 11-38-15,2 2-7 16,8 4-62-16,1 20-119 16,-15-2-288-16,-30-6-324 0</inkml:trace>
  <inkml:trace contextRef="#ctx0" brushRef="#br0" timeOffset="204">147 1145 2133 0,'0'0'532'0,"0"0"-480"16,0 0-22-16,0 0 129 15,0 0-45-15,233-77-57 16,-135 43-57-16,48-6-135 16,-18 14-218-16,-19 3-677 0</inkml:trace>
  <inkml:trace contextRef="#ctx0" brushRef="#br0" timeOffset="476">1579 132 2379 0,'0'0'535'0,"0"0"-506"16,0 0 31-16,-167 264 146 15,108-128-82-15,5 15-49 16,10 6-42-16,18-17-4 15,8 6 34-15,18-8-63 16,0-11 0-16,11-11-1 16,32-28-47-16,16-16-84 15,39-22-166-15,-10-24-490 16,-9-15-1329-16</inkml:trace>
  <inkml:trace contextRef="#ctx0" brushRef="#br0" timeOffset="677">2144 1011 2428 0,'0'0'500'0,"0"0"-483"15,0 0 17-15,0 0 108 16,0 0-74-16,186-3-68 15,-34 3-116-15,-16 0-340 16,-11 0-325-16</inkml:trace>
  <inkml:trace contextRef="#ctx0" brushRef="#br0" timeOffset="1232">3876 893 1984 0,'0'0'502'15,"0"0"-404"-15,0 0-56 16,0 0 212-16,0 0-38 16,-205 192-127-16,148-158-26 15,-9-8-29-15,3-9 5 16,-1-3-8-16,-2-12-30 0,10-2-1 15,6 0 0-15,14-16-8 16,14-20-4-16,10-10-43 16,12-7 3-16,12-6 13 15,32 0-35-15,14 4 17 16,11 6 31-16,4 11 24 16,-1 19 2-16,-2 13 0 15,-4 6 13-15,-9 13 33 16,-1 26 7-16,-9 16 10 15,-6 8-8-15,1 5-16 16,-1-4 22-16,6-2-28 16,9-6-31-16,2-13 20 15,4-12-11-15,-1-16-10 0,-2-15-1 16,-5 0-9-16,-6-15-1 16,-11-23-2-16,-5-10 12 15,-13-12-12-15,-9-3 12 16,-10-5 0-16,-4-1 16 15,-40 0-14-15,-17 6 23 16,-20 14-25-16,-5 16 0 16,-2 21-1-16,12 12-8 15,20 3-52-15,31 49-174 16,18-4-525-16,7-4-1444 0</inkml:trace>
  <inkml:trace contextRef="#ctx0" brushRef="#br0" timeOffset="1635">4639 0 2277 0,'0'0'523'0,"0"0"-431"16,0 0 65-16,0 0 73 15,0 0-91-15,0 0-102 0,0 0 8 16,0 69-34-16,47-3-10 16,7 13 50-16,12 12-49 15,4 8 8-15,2 10 4 16,4 1-5-16,-3 6 36 15,-10 2-31-15,-12-3-13 16,-26-2 28-16,-22 3-28 16,-3-3-1-16,-40-2 0 15,-25-6 1-15,-7-13-7 16,-10-15-46-16,10-10-22 16,9-14-1-16,9-22-113 15,22-10-400-15,13-21-445 0</inkml:trace>
  <inkml:trace contextRef="#ctx0" brushRef="#br0" timeOffset="1844">6049 1038 2547 0,'0'0'377'0,"0"0"-286"15,0 0-71-15,0 0 96 16,200 0-44-16,-141 0-72 16,2 0-82-16,-9 30-199 0,-19-5-359 15,-22 1-606-15</inkml:trace>
  <inkml:trace contextRef="#ctx0" brushRef="#br0" timeOffset="1997">5870 1603 814 0,'0'0'2156'0,"0"0"-1844"15,0 0-259-15,0 0-51 16,201-15 25-16,-45-4-27 16,-17 6-181-16,-1 0-695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11.6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129 804 1692 0,'0'0'205'0,"0"0"-94"16,54 184-70-16,-29-102 62 16,9-7 14-16,2-9-58 15,-3-15-21-15,-4-14-24 16,-4-9-13-16,-6-14-2 15,0-5-30-15,-6-9-80 16,9 0-83-16,7-28-14 16,1-11-151-16,-8-4-440 0</inkml:trace>
  <inkml:trace contextRef="#ctx0" brushRef="#br0" timeOffset="206">555 748 1239 0,'0'0'333'0,"0"0"-167"0,0 0 0 16,0 0 80-16,0 0-8 16,0 0-57-16,0 0-44 15,-88 223-23-15,52-147-63 16,-11-1-2-16,-4 0-19 16,-4-5-18-16,4-7-12 15,7-15-32-15,12-10-87 16,16-17-148-16,13-14-240 15,3-7-51-15</inkml:trace>
  <inkml:trace contextRef="#ctx0" brushRef="#br0" timeOffset="598">0 400 1011 0,'0'0'1007'16,"0"0"-820"-16,0 0-87 16,0 0 155-16,0 0-18 15,0 0-110-15,0 0-70 16,34-7-28-16,35 1 36 16,19 0-26-16,7 2-10 15,6 4-11-15,1 0-17 16,-7 0-2-16,-4 0-25 15,4 14-84-15,-23-5-222 16,-24-1-533-16</inkml:trace>
  <inkml:trace contextRef="#ctx0" brushRef="#br0" timeOffset="891">1401 886 1735 0,'0'0'684'15,"0"0"-595"-15,0 0-60 16,0 0 99-16,0 0 37 15,223 7-65-15,-137-7-67 0,14 0-21 16,-5 0-7-16,-9 0-5 16,-2 3-54-16,-4 10-167 15,-18 3-405-15,-24-2-289 0</inkml:trace>
  <inkml:trace contextRef="#ctx0" brushRef="#br0" timeOffset="1116">1883 531 110 0,'0'0'1958'0,"0"0"-1654"0,0 0-206 16,0 0 73-16,-9 211 23 15,9-116-72-15,0 7-78 16,0 2-7-16,0 2-29 15,-7-5-8-15,1-5-17 16,6 2-160-16,0-26-330 16,0-23-256-16</inkml:trace>
  <inkml:trace contextRef="#ctx0" brushRef="#br0" timeOffset="1603">2870 0 2250 0,'0'0'513'0,"0"0"-486"16,0 0 30-16,0 174 82 15,0-80-48-15,0 12-27 16,0 2-43-16,0 4-20 15,10-1 14-15,-1-2-13 16,-2-4-4-16,-7-12-4 16,0-21-28-16,0-21 34 15,0-18-38-15,0-24 14 16,0-9 15-16,3 0 17 16,9-39-14-16,10-8 6 0,3-13 0 15,7-3 0-15,12 4 0 16,7 12-6-16,8 15-3 15,11 16 3-15,9 16-5 16,1 0 11-16,1 29 14 16,-12 14 27-16,-18 6-31 15,-26 4-9-15,-25-5 35 16,-7 7-20-16,-52-11-5 16,-20-4 11-16,-13-11-13 15,-2-9 24-15,-1-17-17 16,7-3-15-16,15-10 7 15,16-20-8-15,23-5-30 0,15 2-154 16,16 8-804-16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34.8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577 140 1445 0,'0'0'300'16,"0"0"-169"-16,0 0 26 15,0 0 40-15,-22 177-40 16,10-90-81-16,5 9 0 16,-4 4-17-16,4-5-19 15,0-13 17-15,4-14-42 16,-1-14-14-16,4-22 29 16,-5-5-30-16,2-14 0 15,3-4-46-15,0-9-167 0,0 0-180 16,0 0-829-16</inkml:trace>
  <inkml:trace contextRef="#ctx0" brushRef="#br0" timeOffset="241">0 94 1605 0,'0'0'533'15,"0"0"-382"-15,0 0-79 16,0 0 74-16,0 0 1 16,0 0-45-16,0 0 11 15,193-10-64-15,-105 4-20 16,13-7 19-16,6 7-41 0,3 2-7 16,-2 4-48-16,24 4-173 15,-30 18-380-15,-26 0-663 0</inkml:trace>
  <inkml:trace contextRef="#ctx0" brushRef="#br0" timeOffset="509">7 987 1753 0,'0'0'649'0,"0"0"-492"0,0 0-36 15,0 0 94-15,0 0-71 16,0 0-59-16,0 0-45 16,179-47-13-16,-84 36 14 15,6 0-41-15,13 4-20 16,50 7-34-16,-25 0-303 15,-23 0-488-15</inkml:trace>
  <inkml:trace contextRef="#ctx0" brushRef="#br0" timeOffset="943">1801 140 1938 0,'0'0'499'0,"0"0"-352"16,0 0 5-16,-226-85 33 16,140 75-22-16,-9 10-93 15,-2 0-58-15,3 44 39 16,7 17-27-16,6 25-15 0,12 17-1 15,18 13-7 1,16 13 16-16,16-6-17 0,19-1 0 16,0-15-1-16,39-23 1 15,27-26-27-15,19-32-15 16,16-26 0-16,12-19 21 16,7-48-45-16,0-22 9 15,-13-17 57-15,-16-5-8 16,-21-5 8-16,-31 9 9 15,-21 8 22-15,-18 13 44 16,0 18-36-16,-35 17-15 16,-13 23-24-16,1 18-46 15,-12 20-201-15,11 32-635 16,13 2-1021-16</inkml:trace>
  <inkml:trace contextRef="#ctx0" brushRef="#br0" timeOffset="1139">1297 416 2023 0,'0'0'517'15,"0"0"-376"-15,0 0-92 16,0 0 133-16,0 0-31 16,0 0-79-16,144 200-12 15,-68-137-54-15,7-4-6 16,2 2-60-16,25 16-164 15,-24-17-453-15,-17-16-336 0</inkml:trace>
  <inkml:trace contextRef="#ctx0" brushRef="#br0" timeOffset="1754">2253 120 1903 0,'0'0'592'0,"0"0"-541"16,0 0 44-16,0 0 81 15,-3 184-61-15,3-91-33 16,0 3-74-16,0 4 7 0,0-8 1 16,0-7-10-16,-4-12-12 15,-3-17 3-15,-4-16-21 16,-3-21 24-16,2-19 0 15,-3 0 0-15,2-27 8 16,-3-26-8-16,10-15-10 16,6-16 8-16,0-7 2 15,0-10 6-15,10-7-6 16,15 4 0-16,9 1-13 16,6 18 11-16,11 19-26 15,10 19 1-15,5 28 18 16,7 17-3-16,0 2 10 15,-4 12 1-15,-3 28-1 0,-10 2 3 16,-17 7-1 0,-21 1 0-16,-18 2 9 0,-3-2 45 15,-48-1-34-15,-15-6-14 16,-10-14 37-16,-5-6-34 16,1-10 10-16,11-10-10 15,10-3-8-15,15 0 35 16,18 0-36-16,16 0 0 15,10 0-10-15,0 0 10 16,15 0-20-16,28 0 19 16,16 0 1-16,10 31-2 15,4 4 2-15,-7 5 0 16,-5 6 11-16,-5-4-11 16,-12 0 0-16,-5 1 0 15,-6 0-13-15,-1 3-7 0,19 19-110 16,-7-10-560-16,-10-11-18 15</inkml:trace>
  <inkml:trace contextRef="#ctx0" brushRef="#br0" timeOffset="2251">3114 1102 1852 0,'0'0'301'0,"0"0"-171"16,0 0 65-16,0 0 11 15,0 0-65-15,-7 187-109 16,14-150-11-16,11-5-21 16,8-13-11-16,6-7-4 15,2-12-68-15,5-5 20 16,1-39 51-16,-2-7-16 15,-10-8 28-15,-2 1 9 16,-16 7 34-16,-2 15 76 16,-8 17 5-16,0 15 2 15,0 4-21-15,0 31-83 16,-12 24-7-16,2 27 16 16,-2 14-30-16,9 11 26 0,3 7-9 15,0 5 9 1,19-4 27-16,3-10-42 0,-7-14 4 15,-8-14-4-15,-7-23-10 16,0-13 37-16,-19-19-30 16,-22-13 12-16,-9-9 42 15,-8 0-44-15,-1-38 8 16,1-18-13-16,11-18-5 16,13-13-18-16,24-8-9 15,10 0-86-15,80-30-44 16,11 23-177-16,0 14-640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37.3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0 588 2034 0,'0'0'577'0,"0"0"-414"15,0 0-57-15,0 0 91 16,0 0-59-16,0 0-44 16,230-34-89-16,-147 34-5 15,8 0-18-15,26 19-143 0,-22 15-322 16,-22-2-355-16</inkml:trace>
  <inkml:trace contextRef="#ctx0" brushRef="#br0" timeOffset="180">92 1069 1237 0,'0'0'1305'0,"0"0"-1052"15,0 0-81-15,0 0-18 16,0 0-64-16,214 23-66 16,-78-5-24-16,-20-4-217 0,-14 7-643 15</inkml:trace>
  <inkml:trace contextRef="#ctx0" brushRef="#br0" timeOffset="5387">2133 226 586 0,'0'0'578'0,"0"0"-414"16,0 0 1-16,0 0-29 15,0 0-4-15,0 0-19 16,-10 0-31-16,5-4 25 15,5 4-35-15,0 0-1 16,-4 0 22-16,4 0-7 16,0 0-25-16,0-3 14 15,-3 3-24-15,3-6 35 16,-3-5-41-16,-4 0-36 16,-2-10 21-16,-1-5-29 15,-5 1 7-15,1-3-8 16,-8 2 0-16,-3 2 40 0,-5 5-39 15,-9 6 5-15,-5 6 15 16,-7 7-15-16,-8 0-4 16,-4 14-2-16,-6 21 0 15,1 18 23-15,2 10-23 16,4 16 0-16,14 6 11 16,11 13-10-16,17 1 16 15,11 2-10-15,9-7-5 16,0-13 14-16,26-8-16 15,11-19 0-15,10-12 13 16,7-12-13-16,12-16 0 16,7-14-6-16,0 0-9 15,8-30 3-15,-5-22-7 16,-3-14-22-16,-11-13 41 0,-7 0 0 16,-18-3-2-16,-20 7 8 15,-9 6 23-15,-8 17 71 16,0 15-34-16,0 15 25 15,-3 14-3-15,-9 8-49 16,-3 27-16-16,1 32-15 16,2 23-7-16,6 13 27 15,6 8-28-15,0-9 0 16,0-8 1-16,6-14 7 16,20-18-2-16,4-16-6 15,2-16-24-15,6-10 10 16,5-12-109-16,22-5-106 15,-3-24-335-15,-11-5-326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49.2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44 172 557 0,'0'0'408'0,"0"0"-256"16,0 0-41-16,0 0 7 0,0 0-59 15,0 0-25-15,0 0-34 16,-27-27-19-16,27 27 7 16,0 0-65-16,5 0-72 15,2 0 49-15,0 0 61 16,-4 0 39-16,-3-2 165 15,0-10-13-15,0-6 52 16,0-1-72-16,0-4-14 16,-3 1 14-16,3 4-31 15,0 4 5-15,0 5-9 16,0 1 3-16,0 8 29 16,0 0-55-16,0 0-11 15,0 35 35-15,0 17 12 0,0 23-10 16,0 27 2-16,0 49-35 15,0 46 41-15,-10 46-69 16,-5 15 3-16,8-13 21 16,3-56-54-16,4-56 22 15,0-30 25-15,0-17-50 16,11 10 37-16,7-5-19 16,-3-9-16-16,-4-22-2 15,-5-25-6-15,3-12-86 16,1-14-81-16,-3-4-337 15,1-5-587-15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46.2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565 145 1209 0,'0'0'609'16,"0"0"-452"-16,0 0-81 15,0 0 117-15,-64 222 3 16,49-112-36-16,-1 16-41 16,3-5-77-16,4-6-12 15,-1-13-14-15,7-21-10 16,-6-8 9-16,6-22-15 16,3-7-45-16,0-18-165 0,0-14-338 15,0-12-131-15</inkml:trace>
  <inkml:trace contextRef="#ctx0" brushRef="#br0" timeOffset="211">44 215 1921 0,'0'0'312'15,"0"0"-120"-15,0 0-48 16,0 0 28-16,0 0 14 15,193-105-91-15,-71 73-42 0,5-2-21 16,8 8-32 0,-8 9 0-16,-11 17-63 0,-6 27-175 15,-33 26-384-15,-34-1-406 16</inkml:trace>
  <inkml:trace contextRef="#ctx0" brushRef="#br0" timeOffset="434">0 1262 2076 0,'0'0'377'0,"0"0"-170"16,0 0-126-16,0 0 95 15,0 0-7-15,0 0-82 0,284-99-33 16,-158 63-53-16,-6 10 6 15,-4 16-7-15,-6 10-88 16,36 13-174-16,-26 22-485 16,-22-1 127-16</inkml:trace>
  <inkml:trace contextRef="#ctx0" brushRef="#br0" timeOffset="815">2047 192 2155 0,'0'0'338'0,"0"0"-120"16,0 0-50-16,-186-92-55 0,104 92 19 16,-12 10-62-16,-8 46-58 15,-4 29 21-15,8 28-22 16,15 20-5-16,20 12 13 15,26 2-5-15,30-2-15 16,7-17 1-16,29-23-12 16,37-27 12-16,22-32-40 15,17-34-11-15,15-12 22 16,12-38-56-16,-4-37 7 16,-1-20 27-16,-17-20 17 0,-15-10 32 15,-29-4 4 1,-31 6 7-16,-28 8 58 0,-7 20-34 15,-29 22-10-15,-25 30-23 16,-5 30-76-16,-14 26-163 16,16 33-365-16,6 7-187 0</inkml:trace>
  <inkml:trace contextRef="#ctx0" brushRef="#br0" timeOffset="1028">1735 682 1395 0,'0'0'823'16,"0"0"-590"-16,0 0-89 15,0 0 74-15,0 0-31 0,0 0-63 16,0 0-54-16,154 163-62 16,-81-105 27-16,7 2-35 15,1-4-59-15,2 2-116 16,33-3-345-16,-19-17 154 15,-21-18-869-15</inkml:trace>
  <inkml:trace contextRef="#ctx0" brushRef="#br0" timeOffset="1603">2808 248 2131 0,'0'0'355'16,"0"0"-202"-16,0 0-63 0,0 0 81 16,-14 215-2-16,14-122-107 15,0 2-26-15,0-1-27 16,0-8-8-16,0-7 19 16,0-9-20-16,0-18 0 15,0-17-6-15,0-18-9 16,0-17 15-16,-5-10-6 15,2-45 15-15,3-18-27 16,0-18 15-16,0-15 3 16,0-1 17-16,3-7-17 15,19-2-11-15,12 8 10 16,17 9-10-16,15 17 4 16,10 22-5-16,15 28 0 0,0 23 3 15,1 9 4-15,-16 16-1 16,-10 27 5-16,-19 12 2 15,-21 7 7-15,-26 11-7 16,-4-1 12-16,-55 3 26 16,-21-9-38-16,-14-8-1 15,-1-14 4-15,4-18 5 16,6-16 14-16,19-10-14 16,19 0-3-16,21 0 42 15,20-10-48-15,6 3 11 16,22 7-11-16,32 0 0 15,15 19 8-15,4 29-8 0,5 6 0 16,-9 12 0-16,-11 10 12 16,-4-1-12-16,1-2 0 15,-4-5 6-15,3-8-16 16,31 3-58-16,-12-18-180 16,-11-16-581-16</inkml:trace>
  <inkml:trace contextRef="#ctx0" brushRef="#br0" timeOffset="2114">3905 1505 2129 0,'0'0'379'15,"0"0"-270"-15,0 0 39 16,0 0 29-16,0 0-59 16,0 0-67-16,0 0-42 15,237-89 30-15,-171 89-37 16,-3 0 4-16,-16 16 1 16,-22 23-6-16,-21 12-2 15,-4 12 1-15,-22 4-6 16,-26 2-9-16,-6-7-3 15,2-13-27-15,13-16 44 0,14-17-30 16,13-16 25 0,12 0-10-16,0-40-62 0,29-18 30 15,23-10-22-15,12-11-33 16,6-3 62-16,-1 6-8 16,-10 10 49-16,-15 15 24 15,-15 14 63-15,-14 21 74 16,-15 16-27-16,0 2-51 15,-22 49-1-15,-18 20-29 16,-1 19 11-16,0 4-4 16,16-2-44-16,18-10 29 15,7-13-45-15,15-11 1 16,43-15-5-16,23-14 4 16,87-22-86-16,-20-7-108 0,-9 0-731 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58.0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257 269 1422 0,'0'0'260'0,"0"0"-95"16,0 0 4-16,0 0 73 16,0 0-51-16,0 0-30 15,-69-59-6-15,62 49-53 16,4-2 1-16,-1 0 0 16,4 3-39-16,0 4 32 15,0-5-60-15,0 3-35 0,11-6 38 16,26-1-33-16,13-3-6 15,16 1 0-15,11 0 9 16,7 0-4-16,-1 2-5 16,2 2 0-16,-6 2-2 15,-10 3 2-15,-9 0-25 16,-13 4 10-16,-12 3 15 16,-13 0-20-16,-6 0 20 15,-13 0-4-15,-3 0-17 16,0 0 22-16,-25 0-2 15,-19 0-4-15,-16 0 5 16,-16 3 18-16,-6 4-18 16,-10 2 0-16,-3-1-4 0,4-3 14 15,7 6-10-15,11-4 0 16,15-1 0-16,6 0 23 16,13 1-23-16,5 6 0 15,9-1 10-15,6 12-8 16,6 6-2-16,-3 10 0 15,10 8 1-15,2 8 18 16,4 3-19-16,0-1 0 16,0 3 9-16,0-3 1 15,0-5-11-15,0-8 1 16,0-1 0-16,4-11 0 16,2-11 0-16,-2-6 0 15,-1-5-22-15,2-8 31 16,2 0-15-16,3-3 6 15,9 0 0-15,6 0-3 0,19 0 3 16,15-3 0-16,11-4 22 16,13 7-22-16,8 0-1 15,0 10 0-15,-3 27 1 16,-8 11-19-16,-8 15 19 16,-12 12-14-16,-16 4-5 15,-16 3 19-15,-18 3-1 16,-10-9 0-16,-6-4 2 15,-38-13 20-15,-14-12-21 16,-11-12 0-16,-12-17 45 16,-2-16-35-16,-5-2 32 15,7-14 12-15,5-27-15 16,6-16 36-16,16-5-75 0,14 0 0 16,11 7 6-1,17 8-6-15,12 17-16 0,0 20-25 16,37 10-82-16,61 33-17 15,-6 16-433-15,-4 4-519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3:58.3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91 665 2256 0,'0'0'365'16,"0"0"-197"-16,0 0-47 16,0 0 21-16,0 0 17 15,0 0-63-15,0 0-33 16,130 206 13-16,-64-141-66 15,7 2-9-15,5-8 31 16,-2-7-31-16,-7-4-1 16,-6-8 1-16,-13-12 0 15,-17-6-1-15,-11-12-115 16,-19 0-40-16,-3-4-10 16,-7-6-325-16,-30 0-220 0,1 0-761 15</inkml:trace>
  <inkml:trace contextRef="#ctx0" brushRef="#br0" timeOffset="188">532 772 1605 0,'0'0'540'0,"0"0"-422"16,0 0 131-16,0 0 36 15,0 0-100-15,-131 211-58 16,73-139-89-16,-11 4-25 15,-4-1 4-15,7 0-17 16,0 14-102-16,22-20-181 0,19-16-654 16</inkml:trace>
  <inkml:trace contextRef="#ctx0" brushRef="#br0" timeOffset="592">1397 730 1920 0,'0'0'357'0,"0"0"-218"15,0 0-76-15,0 0 164 16,167-200-19-16,-128 142-124 15,-5-5-34-15,-2-3 21 16,-10 3 17-16,-3-2 20 16,-9 7-53-16,-2 7-14 15,-8 15 32-15,0 13-31 16,0 17-10-16,0 6-32 16,0 29-32-16,0 41 32 15,0 26 1-15,0 25 0 16,4 10 25-16,-4-3-11 15,0-4-8-15,3-17-7 0,4-9 0 16,5-14 0 0,-2-15-83-16,2-7-43 0,-12 8-120 15,0-19-487-15,0-16-556 16</inkml:trace>
  <inkml:trace contextRef="#ctx0" brushRef="#br0" timeOffset="1193">2315 297 1515 0,'0'0'837'0,"0"0"-599"0,0 0-53 16,0 0 43-16,0 0-35 15,54-191-92-15,-25 162-24 16,8-1-59-16,4 11 2 16,6 5 8-16,0 7-27 15,1 7-1-15,3 0-5 16,-4 31 5-16,-3 15-9 16,3 17 9-16,-6 19 0 15,-6 11 17-15,-9 20 4 16,-18 8-21-16,-8 4-16 15,-15 0 16-15,-32-14 13 16,-13-12-13-16,-4-25 0 0,2-21 12 16,-1-17-3-16,2-18 17 15,5-13-25 1,9-5 14-16,8 0 24 0,5-12-31 16,12-8-8-16,9-2 20 15,4 5-19-15,6 4-2 16,3 6 1-16,0 0 0 15,7 7-9-15,23 0 9 16,6 0 0-16,11 23-4 16,9 8 10-16,5 4 4 15,1 2-10-15,4-5 6 16,3-6 23-16,4-7-28 16,0-5-1-16,3-11 17 0,0-3-16 15,-1 0 0 1,-6-20 5-16,-5-9-5 0,-5-4-1 15,-11-3-81-15,-8 7-66 16,-26-5-46-16,-6 15-420 16,-8-1-1813-16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5:10.6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 0 1560 0,'0'0'374'0,"0"0"-185"16,0 0 30-16,0 0 36 16,0 0-67-16,0 0-69 15,-33 13-32-15,33-13 27 16,0 0-21-16,0 5-21 16,0-5 7-16,0 0-30 15,0 3-17-15,29 3 8 16,15-1 8-16,7 3 8 15,15-2-35-15,3-3-2 16,7 1 17-16,0-1-34 16,2-3 8-16,-5 0-10 15,-4 0 3-15,-3 0-10 0,-12 0-28 16,-10 0-43-16,-15 0-12 16,-7 7-59-16,-12 16-87 15,-5 0-136-15,-5-4-481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5:11.0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0 1106 0,'0'0'777'0,"0"0"-534"0,0 0-63 16,0 0 93-16,0 0-31 15,0 0-84-15,0 0-64 16,-22 21-16-16,22-21 29 15,0 0-37-15,3 0-7 16,26 0-15-16,15 0 15 16,19 0 13-16,13 0-26 15,15 0-20-15,11 0 7 16,8 0-37-16,57 0-17 16,-28 0-130-16,-26 0-359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5:25.2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433 109 2206 0,'0'0'354'0,"0"0"-251"16,0 0-67-16,0 0 146 15,0 0-65-15,0 0-74 16,-189 68 11-16,141 11-21 0,1 19 9 15,3 14 13 1,3 5-29-16,9-2 35 0,10-8-54 16,14-16-6-16,8-21-2 15,5-22-11-15,30-22-24 16,16-26 10-16,15 0-4 16,3-52 29-16,4-30-40 15,-7-24 41-15,-18-19-3 16,-23-6 9-16,-22 0 24 15,-3 10 15-15,-22 13-14 16,-22 22 45-16,2 27-39 16,1 27-36-16,8 25-2 15,19 7-67-15,14 37-42 16,3 61-138-16,35-6-750 16,-3-4-880-16</inkml:trace>
  <inkml:trace contextRef="#ctx0" brushRef="#br0" timeOffset="168">1027 850 2741 0,'0'0'516'16,"0"0"-465"-16,0 0-45 15,0 0-6-15,0 0-32 16,0 0-213-16,0 0-716 0</inkml:trace>
  <inkml:trace contextRef="#ctx0" brushRef="#br0" timeOffset="565">1690 259 2208 0,'0'0'481'0,"0"0"-412"16,0 0-53-16,0 0 117 16,204-98-1-16,-127 94-43 15,7 4-20-15,-11 7-33 16,-14 36 9-16,-30 13-30 0,-26 19-15 16,-6 13 74-1,-63 6-63-15,-26 9 20 0,-16-3-19 16,-8-16-1-16,6-15 35 15,11-23-39-15,27-17-6 16,19-19 37-16,31-5-37 16,19-5-2-16,3 0-7 15,34 0 8-15,23 0 10 16,24 12-10-16,14 7 0 16,7 4 33-16,4 0-32 15,-8 1 11-15,-3-8-12 16,-15-7-7-16,-15-5-10 15,-10-4-142-15,-15-23-163 16,-18-12-564-16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42.4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635 378 1083 0,'0'0'883'0,"0"0"-585"15,0 0-121-15,0 0 77 16,0 0 16-16,0 0-99 16,0 0-62-16,-124-110-58 0,80 110-12 15,-8 2 7 1,-9 36-13-16,-8 22 15 0,3 22-19 15,0 14 7-15,12 13 11 16,10 4-46-16,12 0 10 16,16-9 4-16,16-5-14 15,0-14 9-15,22-12-10 16,32-8 0-16,24-19 4 16,12-13-4-16,16-20-2 15,-1-13 1-15,-2-3-32 16,-11-43 32-16,-16-14-11 15,-13-17 12-15,-16-19 3 16,-15-15 9-16,-17-40-2 0,-11 6 26 16,-4-9-10-1,-12 0 10-15,-24 29-36 0,-23-2-48 16,8 35-71-16,4 34-617 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5:24.7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1267 1001 1864 0,'0'0'277'0,"0"0"-184"16,0 0-13-16,0 0 95 16,0 0 59-16,0 0-63 15,-103-125-76-15,68 122-24 16,-2 3-54-16,1 9 29 15,-5 43-14-15,1 57 7 16,-4 73 9-16,15 76 1 16,7 44-22-16,19 2 15 15,3-25-41-15,3-45 14 16,23-18 10-16,-8-42-14 16,1-35-11-16,-12-36 0 15,-7-10 1-15,0 5 37 16,-4 8-37-16,-33-1 4 15,-14-20 46-15,-18-16-11 0,-14-13 13 16,-17-14-13-16,-8-10-16 16,-9-8 15-16,1-15-39 15,9-5-9-15,28-4-6 16,23 0-39-16,35-16-39 16,25-21-112-16,35 8-262 15,8 5-500-15</inkml:trace>
  <inkml:trace contextRef="#ctx0" brushRef="#br0" timeOffset="1810">1621 176 1431 0,'0'0'526'0,"0"0"-356"15,0 0 7-15,0 0 95 16,0 0-122-16,0 0-54 16,0 0-42-16,-164-55-22 0,139 110 7 15,3 17-7 1,10 14-14-16,8 7-8 0,4-5-9 15,0-10-2-15,32-8-6 16,9-21-35-16,6-19-16 16,9-24-3-16,-2-6 61 15,0-41 9-15,-3-23-8 16,-14-21 5-16,-11-11 64 16,-19-2-25-16,-7 6 21 15,0 3 16-15,-26 17-38 16,-9 13 1-16,1 22-45 15,5 23-9-15,10 14-59 16,16 28-220-16,3 25-452 16,0 5-686-16</inkml:trace>
  <inkml:trace contextRef="#ctx0" brushRef="#br0" timeOffset="1984">2157 807 2053 0,'0'0'568'16,"0"0"-450"-16,0 0 106 15,0 0-157-15,0 0-67 16,0 0-196-16,0 0-622 16,10-65-1088-16</inkml:trace>
  <inkml:trace contextRef="#ctx0" brushRef="#br0" timeOffset="2313">2514 12 1674 0,'0'0'484'16,"0"0"-373"-16,0 0 161 15,0 0-1-15,0 0-132 16,243 40-97-16,-161-22 6 15,4-4-35-15,-5-4-1 16,-8 1-6-16,-19-5 3 16,-17 1 4-16,-15-4-13 15,-18 4 0-15,-4 3 5 0,0 9 5 16,-11 11-1-16,-16 12 50 16,-1 14-29-16,2 7 22 15,4 5-52-15,9 8 0 16,4 2-7-16,9 1-11 15,0-3-30-15,0-7-68 16,12 10-112-16,2-20-360 16,-11-16-167-16</inkml:trace>
  <inkml:trace contextRef="#ctx0" brushRef="#br0" timeOffset="2494">2801 725 2092 0,'0'0'546'0,"0"0"-422"16,0 0 57-16,0 0 6 15,0 0-93-15,198-56-40 16,-100 36-54-16,55-5-98 16,-28 1-217-16,-20 1-1243 0</inkml:trace>
  <inkml:trace contextRef="#ctx0" brushRef="#br0" timeOffset="3656">3779 1993 2129 0,'0'0'243'15,"0"0"-101"-15,0 0-76 16,0 0 86-16,0 0 46 0,0 0-82 16,-12-150-58-16,43 118-30 15,4 2-13-15,12 10-14 16,9 9-1-16,5 11-7 15,5 0-11-15,0 31-2 16,-8 22-1-16,-14 24 20 16,-19 9-17-16,-25 17 18 15,-7 8-28-15,-62 5 28 16,-26-5 11-16,-18-10-3 16,-7-19-8-16,6-22 29 15,16-24-28-15,22-16 26 16,25-18-6-16,18-2-9 15,14 0 6-15,16-6-18 16,3-7-21-16,0 3 11 16,28 10 5-16,25 0 5 0,20 16 0 15,9 23 11-15,6 14-1 16,4 6-10-16,-4 0 0 16,-5-8 18-16,-2-9-17 15,-2-12-1-15,2-18-21 16,21-12-159-16,-19-19-510 15,-17-15-1046-15</inkml:trace>
  <inkml:trace contextRef="#ctx0" brushRef="#br0" timeOffset="4122">4785 2343 1356 0,'0'0'809'0,"0"0"-673"16,0 0-118-16,0 0 52 16,0 0 129-16,197-23-111 15,-135 52-26-15,-4 14-39 16,-14 12 17-16,-19 11-15 16,-20 6-14-16,-5 4-8 15,-22-4 12-15,-25-7-14 16,3-13 36-16,0-15-37 15,15-14-12-15,7-18 6 16,14-5-28-16,8-15-78 0,0-24-98 16,37-20 107-1,13-6 11-15,13-8-67 0,3 1 35 16,-5 7 97-16,-5 7 27 16,-17 14 21-16,-11 14 96 15,-12 13 51-15,-10 14 59 16,-6 3-38-16,0 0-86 15,0 8-25-15,-3 20-6 16,-7 11-1-16,-5 11-17 16,8-1-39-16,3 2 27 15,4-7-42-15,0 0-22 16,17-9 21-16,21-4-69 16,38-10-142-16,-10-7-404 0,-4-11-512 15</inkml:trace>
  <inkml:trace contextRef="#ctx0" brushRef="#br0" timeOffset="4708">7031 2383 2275 0,'0'0'292'0,"0"0"-197"0,0 0-84 16,0 0 168-16,0 0-57 16,-220-63-110-16,160 76 39 15,-10 37-42-15,1 14 37 16,0 18 16-16,6 8-53 15,16 5 3-15,15-4-12 16,13-9 7-16,19-10-19 16,0-16 9-16,32-17-54 15,24-22 3-15,13-17-55 16,11 0 11-16,4-46-56 16,-1-16-32-16,-2-14 107 15,-11-15 32-15,-9-14 13 16,-14-17 34-16,-10-13 0 0,-8-31 44 15,-14 11 35-15,-8-2 35 16,-7 9 26-16,0 42-37 16,0 11 5-16,0 35 34 15,0 32-63-15,0 28-19 16,0 14-60-16,0 51 0 16,7 59 56-16,-2 60-10 15,-5 49-12-15,0 15 2 16,0-21-18-16,-12-57-1 15,8-57-17-15,1-37-18 16,3-24 6-16,0-4-58 16,0-1-38-16,0-15-138 0,10-17-566 15,-1-15-1220-15</inkml:trace>
  <inkml:trace contextRef="#ctx0" brushRef="#br0" timeOffset="5218">7546 2339 2074 0,'0'0'305'16,"0"0"-229"-16,0 0 32 15,0 0 97-15,0 0-96 16,189-16-72-16,-145 36-18 15,0 15 1-15,-9 18 17 0,-1 13 11 16,-17 9-18-16,-13 14-23 16,-4 1 5-16,0-4-21 15,-33-4 9-15,-7-14-28 16,8-23 21-16,0-18-13 16,10-15 2-16,6-12 17 15,13-2-57-15,3-35-2 16,0-22-7-16,35-17-32 15,21-12 40-15,14-11-17 16,6-2 3-16,0-2 54 16,-3 15-17-16,-8 9 36 15,-10 17 26-15,-11 16 36 16,-19 17 66-16,-10 16 9 0,-11 13 19 16,-4 0-22-16,0 19-102 15,0 34 70-15,-22 22 7 16,-4 14-33-16,1 6-16 15,6-6-27-15,12-10-15 16,7-13 11-16,4-22-29 16,36-14-17-16,18-22-13 15,55-19-97-15,-10-32-102 16,-16-6-547-16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6:31.3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556 583 1262 0,'0'0'261'0,"0"0"-194"15,0 0-5-15,0 0 73 16,0 0-23-16,0 0-30 16,4-77 0-16,-4 65 29 15,0-2-15-15,0 0-12 16,0-2 21-16,0 3-24 15,-7-4-5-15,0 2-15 0,-5-6-20 16,-1 1-2 0,-2 3-6-16,-7-2-14 0,0 0 32 15,-7 6-9-15,-3 2 10 16,-2 6 4-16,-5 5-3 16,-5 0-11-16,-3 3-25 15,-6 29-11-15,6 10 10 16,0 16-16-16,8 3-1 15,8 11 1-15,14 0-4 16,14 7-2-16,3-4 6 16,0 2-2-16,25-5-5 15,7-10 13-15,9-7-7 16,6-8 1-16,1-14-36 16,3-14 10-16,-4-9-27 15,4-10-5-15,-4 0 57 0,-3-20-12 16,0-20 2-16,-3-11 11 15,-9-5 0-15,0-7 10 16,-5 4-10-16,-14 4 1 16,-1 8 15-16,-8 9 17 15,-4 14 14-15,0 7 15 16,0 14-20-16,0 3 17 16,0 0-4-16,-4 7-34 15,-11 30-9-15,5 15-12 16,-2 9 0-16,2 12 0 15,5-1 9-15,1-2 2 16,4-8-11-16,0-13-2 16,0-6-7-16,0-14 10 0,9-5-1 15,1-13 0 1,5-3-15-16,2-8-21 0,14 0-24 16,23-50-84-16,-4-1-356 15,-2-10-500-15</inkml:trace>
  <inkml:trace contextRef="#ctx0" brushRef="#br0" timeOffset="608">893 0 1046 0,'0'0'557'15,"0"0"-338"-15,0 0 55 16,0 0 17-16,0 0-17 16,0 0-82-16,0 0-47 15,-44-16-34-15,44 16-39 16,0 0-27-16,3 16-8 16,30 28-17-16,19 14 50 15,5 24-4-15,6 17-21 16,-2 9 12-16,-10 17-29 15,-7 7-13-15,-14 5 27 16,-16 4-40-16,-14 3 22 0,0-3-23 16,-29-4 0-16,-25-11-1 15,-9-18-30-15,-3-17-63 16,9-26-18-16,19-21-106 16,16-28-528-16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6:42.3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26 138 1362 0,'0'0'379'0,"0"0"-199"16,0 0-102-16,0 0 103 16,0 0 18-16,0 0-62 0,-15 224-36 15,15-116-44-15,0 10 25 16,0 6-26-16,0-3-18 16,0-9-7-16,0-9 3 15,-4-21 2-15,4-15-26 16,-3-17-9-16,3-13 13 15,-4-18-13-15,4-9 0 16,0-10 7-16,0 0 1 16,0-13 15-16,0-36-24 15,0-27-33-15,7-27 27 16,2-17 6-16,1-18 0 16,-4-8-1-16,3 1-4 15,1 5 5-15,9 23-1 0,6 22 1 16,12 23 4-16,2 22-4 15,9 21 0-15,7 14-2 16,6 15 2-16,5 0 2 16,7 28-2-16,0 21 0 15,-7 9 7-15,-7 15-5 16,-17 4 5-16,-15-3-7 16,-23 6 8-16,-4-8 4 15,-34-7-5-15,-32-3-1 16,-7-14 18-16,-6-11-24 15,6-14 15-15,10-15 6 16,9-8-3-16,17 0-18 16,15-14-33-16,22-40-103 0,12 10-428 15,20-3-746-15</inkml:trace>
  <inkml:trace contextRef="#ctx0" brushRef="#br0" timeOffset="278">1644 46 1187 0,'0'0'1301'16,"0"0"-1060"-16,0 0-180 0,-186 66 34 15,129 6 91-15,-13 56-100 16,-6 66-44-16,-5 64-12 15,8 18-2-15,26-42 14 16,25-68-27-16,22-67-9 16,0-20-4-16,3 3-2 15,31 0-53-15,17-10-55 16,47-36-160-16,-10-22-366 16,-5-14-671-16</inkml:trace>
  <inkml:trace contextRef="#ctx0" brushRef="#br0" timeOffset="533">2118 210 1850 0,'0'0'642'0,"0"0"-567"16,0 0 85-16,37 245 41 15,7-123-33-15,14 7-84 16,11 1-30-16,12-2 9 16,5-6-35-16,-1-13-27 15,-9-18-1-15,-10-9-24 16,-15-19-47-16,-29-11-167 16,-14-16-417-16,-8-16-771 0</inkml:trace>
  <inkml:trace contextRef="#ctx0" brushRef="#br0" timeOffset="752">2020 1316 1475 0,'0'0'721'0,"0"0"-511"15,0 0-64-15,0 0 89 16,0 0-28-16,255-237-83 15,-157 134-67-15,-3-9-17 16,-7 10-4-16,-12 9-36 16,-10 22-45-16,7 8-136 15,-23 23-461-15,-9 18-1029 0</inkml:trace>
  <inkml:trace contextRef="#ctx0" brushRef="#br0" timeOffset="1109">4503 213 2074 0,'0'0'601'15,"0"0"-486"-15,0 0-37 0,0 0 111 16,0 0-58-1,-247 149-82-15,137-77-13 0,-10 6-16 16,-9 5-1-16,2 2-4 16,11-6-14-16,17-12 16 15,27-10-17-15,24-11 0 16,26-11-3-16,22-2 14 16,0 4-12-16,36 1 1 15,23 6 0-15,17 1 14 16,12-2-12-16,3 4-1 15,1-4-1-15,-9-2-25 16,-2-1-59-16,27-7-148 16,-20-13-416-16,-15-13-293 0</inkml:trace>
  <inkml:trace contextRef="#ctx0" brushRef="#br0" timeOffset="1456">4812 482 557 0,'0'0'1499'0,"0"0"-1242"16,0 0-161-16,0 0 123 16,239-78-16-16,-167 78-90 15,-2 3-18-15,-6 34 3 16,-15 11-57-16,-29 18 28 15,-20 9-32-15,-17 14-5 16,-45 11-13-16,-23-4-1 16,-1 0-2-16,-2-11-15 0,15-16 1 15,19-16 18-15,24-14-19 16,23-13 0-16,7-7-1 16,10 2 0-16,34-5 0 15,22-3 0-15,15-2-55 16,17-9-28-16,73-2-108 15,-17-10-279-15,-24-15-206 0</inkml:trace>
  <inkml:trace contextRef="#ctx0" brushRef="#br0" timeOffset="1733">5779 269 1949 0,'0'0'529'0,"0"0"-468"16,0 0 111-16,0 0 64 15,0 0-70-15,161 177-64 16,-100-86-34-16,5 19-28 16,-3 14 41-16,-3 34-38 15,-16-15-16-15,-10 11 18 16,-20-5-3-16,-14-31-42 15,-29 10-9-15,-25-20-24 16,-9-21-61-16,1-22-96 0,19-27-309 16,16-27-438-16</inkml:trace>
  <inkml:trace contextRef="#ctx0" brushRef="#br0" timeOffset="1947">7055 801 2034 0,'0'0'589'0,"0"0"-421"16,194 0 31-16,-89 0-10 16,15 13-105-16,12-1-51 15,-2 3-23-15,2-3-10 16,-5 8-114-16,-32-4-195 0,-39 0-571 0</inkml:trace>
  <inkml:trace contextRef="#ctx0" brushRef="#br0" timeOffset="2140">7161 1546 2163 0,'0'0'597'0,"0"0"-409"16,196 29-16-16,-97-19-34 16,4 4-74-16,5-9-64 0,14 4-4 15,74-1-176-15,-29-4-499 16,-21-4-1610-16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6:45.4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922 697 1407 0,'0'0'314'0,"0"0"-206"16,0 0 41-16,0 0 85 15,0 0-44-15,0 0-69 16,0 0-3-16,-215-82-69 15,164 91-13-15,-3 34 3 16,-1 22-13-16,4 28 33 16,0 48-29-16,7 56-2 15,12 48 14-15,10 21-21 16,19-12 10-16,3-28 4 16,0-60-16-16,10-30-10 15,5-34-3-15,2-10 9 16,1 12 24-16,-2 9-26 0,-10 1 7 15,-6-19-1 1,0-23-7-16,-13-20 12 0,-24-19-4 16,-11-12-1-16,-11-12 17 15,-2-9-25-15,-5 0-11 16,4 0-5-16,14-24-64 16,23-31-79-16,18 6-328 15,7-1-745-15</inkml:trace>
  <inkml:trace contextRef="#ctx0" brushRef="#br0" timeOffset="1194">853 3384 1287 0,'0'0'840'15,"0"0"-688"-15,0 0-102 16,0 0 73-16,0 0 61 15,0 0-88-15,189-154-51 16,-133 82 5-16,-5-3 10 0,-7 5 16 16,-12 15 32-16,-10 15-12 15,-15 21-8-15,-7 19 32 16,0 0-20-16,0 49-38 16,-7 28-31-16,-15 30 2 15,0 10 0-15,0-2-24 16,8-6-7-16,2-20-2 15,9-15 0-15,3-21-35 16,0-21-106-16,0-32-79 16,7 0-332-16,1-19-669 0</inkml:trace>
  <inkml:trace contextRef="#ctx0" brushRef="#br0" timeOffset="2081">1751 250 912 0,'0'0'678'16,"0"0"-471"-16,0 0-13 15,0 0 23-15,0 0-36 16,0-170-48-16,13 141-30 15,3 5-40-15,5 8 1 16,5 9-45-16,9 7 5 16,3 0 10-16,6 32 2 0,-4 22 1 15,-8 11 4 1,-10 14-16-16,-15 8-1 0,-7 4-3 16,-7-4-6-1,-37-1 10-15,-13-12-24 0,-9-6-1 16,0-20 0-16,8-9 0 15,6-15 6-15,20-11-4 16,6-10 5-16,11-3 2 16,8 0 2-16,7-6 2 15,0-17 10-15,0 0-13 16,19 3-7-16,13 7-3 16,9 6-4-16,6 7 2 15,4 0 2-15,11 0 0 16,-1 0 0-16,2 11 2 15,-6-6 5-15,3-1-7 0,-6-4 0 16,-7 0-1-16,-3 0-61 16,3-9-174-16,-13-9-434 15,-12-1-1249-15</inkml:trace>
  <inkml:trace contextRef="#ctx0" brushRef="#br0" timeOffset="2920">3621 958 1766 0,'0'0'391'0,"0"0"-259"16,0 0-21-16,0 0 90 15,0 0-49-15,0 0-81 16,0 0-29-16,225-144-12 16,-174 151 12-16,-4 39 6 15,-13 21-2-15,-27 15 6 16,-7 9-41-16,-36 10 4 16,-38-2-3-16,-12-10-11 15,-12-14 6-15,-2-19-7 16,5-24 6-16,16-19 6 15,13-13-12-15,22-5 1 0,22-35 17 16,18-7-12-16,4 6 18 16,29 5-24-1,22 9 1-15,15 17-7 0,12 10 12 16,1 0-6-16,6 30 1 16,4 1 0-16,3 3 8 15,2-5-8-15,1-1-1 16,-10-9-8-16,-9-6-109 15,-26-13-137-15,-16 0-434 16,-24 0-1338-16</inkml:trace>
  <inkml:trace contextRef="#ctx0" brushRef="#br0" timeOffset="3213">2779 2071 2170 0,'0'0'337'0,"0"0"-243"16,0 0 64-16,0 0 47 16,0 0-68-16,247 4-65 15,-83-1-18-15,66-3 21 16,69 0 4-16,26 0-19 15,-12-13-27-15,-73-6-25 16,-79 4 5-16,-55 6-13 16,-29 7-69-16,-12-1-55 0,-21 3-139 15,-15 0-403-15,-29 0-697 16</inkml:trace>
  <inkml:trace contextRef="#ctx0" brushRef="#br0" timeOffset="3716">3029 2961 2244 0,'0'0'485'0,"0"0"-473"0,0 0 16 15,0 0 135-15,0 0-33 16,0 0-79-16,186 60-11 16,-135-12-16-16,-10 18 24 15,-13 13-22-15,-16 5-16 16,-12 7-10-16,0-9 0 16,-15-10-13-16,-7-14 5 15,5-23-22-15,5-15 0 16,9-20 11-16,3 0-19 15,0-29-41-15,32-31-57 16,19-14 9-16,15-16 32 0,3-8-19 16,4 0 52-1,-11 3 50-15,-14 16 12 0,-16 17 132 16,-13 25 49-16,-16 21 9 16,-3 16-2-16,0 16-80 15,-29 44-42-15,-6 22 9 16,1 9-11-16,5 8-14 15,14-10-37-15,15-10-2 16,0-14-11-16,22-10-5 16,18-12-31-16,11-15-70 15,30-28-60-15,-11-15-200 16,-9-17-541-16</inkml:trace>
  <inkml:trace contextRef="#ctx0" brushRef="#br0" timeOffset="3979">4098 2554 1091 0,'0'0'1273'0,"0"0"-1047"16,0 0-129-16,0 0 92 16,0 0-38-16,0 0-57 15,212-36-52-15,-175 62-10 16,-20 7 23-16,-14 9-13 15,-3 1-19-15,-3 3 3 16,-19-6-24-16,5-8 5 16,12-8-7-16,5-12-4 15,12-8-23-15,45-4-51 0,82-13-96 16,-11-26-445 0,-1-4-1643-16</inkml:trace>
  <inkml:trace contextRef="#ctx0" brushRef="#br0" timeOffset="5338">4186 2584 1035 0,'0'0'605'0,"0"0"-419"16,0 0-24-16,0 0 62 15,0 0 12-15,0 0-73 16,0 0-59-16,-44-40-27 16,63 33-23-16,6 1-2 15,7 3-5-15,0 3-11 16,6 0 10-16,2 0-4 15,-1 9-18-15,5 8 9 16,-3 2-11-16,-1 1-13 0,-8 3 0 16,-6 4-3-16,-11 2-6 15,-15 4 21-15,0 3-20 16,-7 3 21-16,-27 4-14 16,-10-4 5-16,1-2 2 15,0-7-14-15,-1-6-1 16,4 0 10-16,8-7-10 15,1-7 24-15,14-1-16 16,2-6-8-16,12-3 18 16,3 0-18-16,0 0-6 15,0 0 6-15,0 0 8 16,18 0-1-16,14-10-7 16,12-6 2-16,7 0-4 0,0 0 2 15,5 2 0-15,1 9 4 16,2 0-4-16,-5 5-1 15,1 0-7-15,-5 17 8 16,-6 16 9-16,-15 6-8 16,-7 7 9-16,-10 0 8 15,-9 6-12-15,-3-5 10 16,0-3-4-16,-25-6-10 16,-7-8 11-16,-6-8-12 15,-6-6 16-15,1-9 1 16,-5-7-12-16,1 0 31 15,3 0-14-15,8-13-1 16,2-5 10-16,13 4-32 0,7 5-1 16,7-3-30-16,7 3-92 15,21-1-121-15,9 3-585 0</inkml:trace>
  <inkml:trace contextRef="#ctx0" brushRef="#br0" timeOffset="6104">6464 1868 1247 0,'0'0'732'15,"0"0"-541"-15,0 0-58 16,0 0 88-16,0 0 26 16,0 0-93-16,0 0-66 15,-186-112-12-15,132 112-17 16,-8 11-25-16,4 27 2 15,-1 15-25-15,12 6-4 16,14 7-1-16,11 3-5 16,11 0-1-16,11-7 0 15,0-6-9-15,18-7-10 16,19-12-28-16,6-11-22 16,13-14-17-16,-2-12-40 15,8-3-49-15,-1-39 28 0,-5-18 10 16,-9-13 68-16,-3-10 30 15,-12-19 39-15,-6-11 0 16,-8-14 25-16,-8-11 57 16,-1-8-7-16,-9-7 15 15,0 19 29-15,0 19-24 16,0 33 35-16,0 34-16 16,-9 38-14-16,6 10-7 15,3 58-55-15,-3 38 2 16,3 28 32-16,-4 24-36 15,4 10-11-15,0 2 11 16,0-3-21-16,0-9 7 0,0-13-22 16,0-17-1-16,0-24-32 15,16-25-75-15,12-26-55 16,-6-23-304-16,0-20-520 0</inkml:trace>
  <inkml:trace contextRef="#ctx0" brushRef="#br0" timeOffset="6569">6858 1654 1748 0,'0'0'556'16,"0"0"-389"-16,0 0 40 15,0 0 32-15,0 0-51 16,0 0-108-16,225-61-31 0,-172 93 20 15,-14 17-20-15,-5 10 8 16,-16 6-19-16,-18 9-31 16,0 2 16-16,-22-2-23 15,-22-2 0-15,-7-4-8 16,7-21-16-16,7-11-4 16,15-19 4-16,15-14 6 15,7-3-2-15,0-17-29 16,36-29-26-16,23-19 29 15,11-13 11-15,9-8 19 16,6-2-10-16,-6 1 11 16,-6 15 15-16,-14 18 6 15,-18 14 30-15,-19 21 39 0,-16 15 21 16,-6 4 18-16,0 21-56 16,-6 27 7-16,-16 14-1 15,-4 8-32-15,8 0 2 16,6-1-19-16,12-9-13 15,0-10 4-15,25-18-6 16,31-19-27-16,74-18-53 16,-5-35-151-16,-5-10-555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6:59.5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564 762 965 0,'0'0'644'0,"0"0"-395"16,0 0-33-16,0 0 14 15,0 0-42-15,0 0-38 16,-76-97-51-16,50 83 13 15,-2 0-32-15,-6 9-8 16,-2 5-21-16,-8 0-11 16,-3 10-1-16,3 21-38 15,-3 12 11-15,3 9 21 16,7 7-25-16,4 4 6 16,5-1-14-16,6 5 0 15,10-9 29-15,8-3-29 16,4-1 0-16,0-9 9 15,7-2-2-15,20-4-6 16,-1-12 10-16,6-1-10 0,8-6 18 16,-1-6-19-16,14-5-6 15,1-9 5-15,8 0-28 16,11 0-36-16,44-40-72 16,-16-6-188-16,-9 0-385 0</inkml:trace>
  <inkml:trace contextRef="#ctx0" brushRef="#br0" timeOffset="435">863 0 1423 0,'0'0'505'16,"0"0"-241"-16,0 0-43 16,0 0 35-16,0 0-80 15,0 0-66-15,0 0-30 16,-15 4-48-16,34 23 46 15,13 8-16-15,12 14-26 16,7 10 16-16,1 12-12 0,2 6-19 16,0 11 23-16,2 11-28 15,-5 6-4-15,-4 9 11 16,-6 9-14-16,-16-2 16 16,-15 1-25-16,-10-7 0 15,0-8-9-15,-25-4-12 16,-16-12-10-16,2-16-29 15,-5-13-46-15,-3-22-56 16,10-17-203-16,11-20-519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7:15.5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246 308 1687 0,'0'0'372'15,"0"0"-161"-15,0 0-143 16,0 0 3-16,0 0 137 0,0 0-74 16,-7 36-55-16,-1 14-31 15,1 21-15-15,4 21 9 16,-4 20-9-16,2 9-2 16,1 4 15-16,1-2-23 15,0-18-16-15,-1-12 7 16,4-17-13-16,0-16 11 15,0-19-12-15,0-10-40 16,0-26-116-16,14-5-343 16,1 0-283-16</inkml:trace>
  <inkml:trace contextRef="#ctx0" brushRef="#br0" timeOffset="389">6 448 766 0,'0'0'1323'15,"0"0"-1072"-15,0 0-173 16,0 0 32-16,-15-183 93 16,40 130-52-16,16 1-65 15,9 3-33-15,16 5-31 16,10 9 14-16,12 12-11 15,7 14-8-15,7 9 2 16,-4 0-18-16,-4 32 19 16,-9 18-2-16,-16 6-12 15,-15 8 4-15,-16 6-8 0,-28 5-1 16,-10 2 16-16,-17-6-17 16,-39 1 10-16,-13-7-2 15,-11-9-7-15,-1-10 6 16,5-13 4-16,10-16-11 15,12-11 0-15,13-6-1 16,12 0-41-16,23 0-50 16,6-13-181-16,13-3-467 15,21 3-420-15</inkml:trace>
  <inkml:trace contextRef="#ctx0" brushRef="#br0" timeOffset="690">1780 19 2109 0,'0'0'509'0,"0"0"-444"15,0 0 14-15,0 0 72 16,-228 200-37-16,150-23-41 15,5 70-40-15,7 22 3 16,27-10 16-16,21-58-11 16,14-74-1-16,4-38-32 0,0-24-7 15,26 1-2 1,9-7-17-16,18-11-25 0,4-24-85 16,34-24-187-16,-14-35-415 15,-11-16-1233-15</inkml:trace>
  <inkml:trace contextRef="#ctx0" brushRef="#br0" timeOffset="1562">2839 239 1520 0,'0'0'335'15,"0"0"-153"-15,0 0 64 16,0 0 45-16,0 0-81 16,0 0-122-16,-142 206-36 15,60-103 17-15,-9 6-22 0,-4-8 33 16,4-10-29 0,12-12-21-16,13-18 21 0,18-12-13 15,20-26-4-15,16-8-7 16,12-12-21-16,0-3 3 15,18 0-9-15,33 0 0 16,15 0 9-16,19 0-3 16,9 0 0-16,1 0-6 15,3 0 1-15,-3 0-2 16,-7 0-24-16,-12 0-44 16,3 6-79-16,-23 5-187 15,-20-2-479-15</inkml:trace>
  <inkml:trace contextRef="#ctx0" brushRef="#br0" timeOffset="1811">2966 620 1994 0,'0'0'395'16,"0"0"-187"-16,0 0-90 15,0 0 85-15,-4 210-15 16,4-105-98-16,0 7-43 16,-3-2-13-16,-9 7-13 15,-2-24 15-15,-1-4-36 16,5-15-41-16,-2-16-27 16,12-22-140-16,0-16-311 0,0-18-358 15</inkml:trace>
  <inkml:trace contextRef="#ctx0" brushRef="#br0" timeOffset="2319">4281 375 1837 0,'0'0'467'16,"0"0"-405"-16,0 0-38 16,-138 189 154-16,58-110-37 15,-11 12-65-15,-4-2-23 16,0 0-10-16,16-15 26 16,13-11-23-16,25-16-7 15,19-17-8-15,19-16-17 0,3 1-14 16,7-2 18-16,30 3-17 15,10 1 0-15,11 9 9 16,8 3-9-16,7 9 26 16,-1 9-10-16,1 0-10 15,-4 2 10-15,-6 0-3 16,-4-5-14-16,-11 0 0 16,-10-11-90-16,0-13-188 15,-13-14-359-15,-6-6-900 0</inkml:trace>
  <inkml:trace contextRef="#ctx0" brushRef="#br0" timeOffset="2600">4599 512 2169 0,'0'0'482'0,"0"0"-438"16,0 0 24-16,0 0 169 16,139 222-68-16,-78-113-62 15,8 6-28-15,4 0-15 16,12-8-20-16,-1-4-14 16,-1-12 0-16,-2-12-30 0,-11-11-12 15,-20-10-36-15,-14-13-81 16,-28-8-171-16,-8-18-483 15,0-7-618-15</inkml:trace>
  <inkml:trace contextRef="#ctx0" brushRef="#br0" timeOffset="2849">4631 1542 2020 0,'0'0'370'0,"0"0"-226"16,0 0-79-16,0 0 117 15,0 0 20-15,190-189-83 0,-87 89-72 16,10-10-7-16,4 0-8 16,-9 1-7-16,-10 10-25 15,-20 22 0-15,-24 19-103 16,-25 30-199-16,-14 18-439 15,-15 10-1244-15</inkml:trace>
  <inkml:trace contextRef="#ctx0" brushRef="#br0" timeOffset="3243">6795 620 2318 0,'0'0'558'0,"0"0"-503"16,0 0-13-16,0 0 36 15,-224 128 15-15,126-55-54 16,-3 4-29-16,-6 5 2 15,13-5 12-15,9-5-1 16,21-14-3-16,23-6-19 16,19-8 16-16,22-12-11 0,0-2-6 15,22-8 13-15,29 5-13 16,11-4 0-16,15 4 2 16,7-5-2-16,-1 4 7 15,2 3-6-15,-9-2-1 16,-4 4 12-16,-9-7-12 15,-12-3-67-15,3-5-74 16,-17-10-373-16,-8-1-405 0</inkml:trace>
  <inkml:trace contextRef="#ctx0" brushRef="#br0" timeOffset="3775">7676 506 2215 0,'0'0'487'0,"0"0"-325"16,0 0-83-16,0 0 61 16,-193-53 28-16,139 53-50 15,3 36-73-15,11 16-16 16,11 14-11-16,14 8-8 15,15 12-10-15,0-1 2 16,18 1-2-16,26-4 0 16,7-3-7-16,10-7-2 15,8 0 9-15,9-3-9 16,1-7 7-16,-2 1 2 0,0-8 10 16,-16-5-9-16,-20-4-1 15,-19-4 15-15,-22-2-9 16,-4-5 3-16,-40 3 5 15,-15-6-14-15,-5-9 17 16,-2-14-17-16,-3-9 1 16,9 0 5-16,10-29-5 15,18-24-1-15,16-21 0 16,16-22-19-16,7-15 18 16,40-18-7-16,19-6-14 15,4 4 21-15,-1 10 1 16,-3 18-6-16,-19 22 6 0,-14 25 0 15,-11 25 13-15,-14 17-13 16,-8 10-6-16,0 4 6 16,0 0-114-16,0 30-138 15,0-4-579-15,0 1-1305 0</inkml:trace>
  <inkml:trace contextRef="#ctx0" brushRef="#br0" timeOffset="4121">8198 324 2158 0,'0'0'636'0,"0"0"-550"16,0 0 2-16,0 0 108 15,0 0-49-15,0 0-47 16,259 66-36-16,-179 13-28 16,4 19 15-16,-1 16 15 15,-2 18-28-15,-8 35-11 16,-19 37-17-16,-22-16-2 16,-20-22 21-16,-12-24-29 15,-40-40-28-15,-18 3-7 16,-11-4-26-16,6-22 11 15,6-26-76-15,16-24-34 16,26-29-133-16,8-33-550 0,7-16-1186 16</inkml:trace>
  <inkml:trace contextRef="#ctx0" brushRef="#br0" timeOffset="4302">9631 997 2357 0,'0'0'384'0,"0"0"-213"16,0 0-23-16,240-30 47 15,-167 30-62-15,-4 0-127 16,-3 3-6-16,-3 30-137 0,-13 2-376 16,-28-7-622-16</inkml:trace>
  <inkml:trace contextRef="#ctx0" brushRef="#br0" timeOffset="4459">9792 1499 1803 0,'0'0'1247'16,"0"0"-1067"-16,0 0-125 15,0 0-43-15,306-46-12 16,-179 30-90-16,-7 6-913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8:31.6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733 875 1407 0,'0'0'272'16,"0"0"-189"-16,0 0-28 16,0 0 92-16,0 0 27 15,0 0-42-15,0 0-70 16,0 0 13-16,4 0 19 15,4-10-15-15,-8-2 25 16,0-2-50-16,0-2-4 16,0 0 30-16,0-5-37 15,-12 6 8-15,-10-2-11 16,1 4-28-16,-8 6 42 0,0 4-45 16,0 3-8-16,-5 0 37 15,2 3-37-15,-5 34 10 16,5 15-6-16,-2 17-4 15,9 16 22-15,3 20-23 16,5 10 1-16,8 5 24 16,6 9-24-16,3 2 0 15,0-3 3-15,0 4 5 16,12-5 6-16,1-1-15 16,3 1 8-16,-6-9-3 15,-2 0-5-15,-1-3-8 16,-7-6 8-16,0-18 0 15,0-11 6-15,0-15-6 0,0-19 0 16,-15-10 10-16,-2-10 8 16,-14-19 21-16,-4-7 24 15,-9 0-17-15,-7-7 26 16,0-21-40-16,-1-9-26 16,13-8 45-16,2 4-45 15,12 5 4-15,6 6-10 16,12 7 1-16,7 8-13 15,0 1-29-15,0 7-91 16,29 5 10-16,30 2-133 16,-8 0-472-16,0 2-1342 0</inkml:trace>
  <inkml:trace contextRef="#ctx0" brushRef="#br0" timeOffset="475">1241 2732 1726 0,'0'0'513'16,"0"0"-457"-16,0 0 0 0,0 0 185 16,0 0-73-16,0 0-35 15,0 0-54-15,-12 76-3 16,-17-17 25-16,-6 14-70 16,-18 1 10-16,3 6 10 15,-5-8-17-15,5-3 32 16,6-17-39-16,15-9-14 15,7-14 38-15,10-16-37 16,9-5 2-16,3-6-16 16,0-2 6-16,0 0-13 15,18 0 7-15,11 0 0 16,12-10 17-16,6-3-16 16,0 0 0-16,8 0-1 0,7 2 0 15,-1 9-11-15,8 2-91 16,1 0-50-16,11 0-82 15,-15 0-524-15,-19 0-732 0</inkml:trace>
  <inkml:trace contextRef="#ctx0" brushRef="#br0" timeOffset="708">1518 2897 2004 0,'0'0'508'16,"0"0"-411"-16,-18 170 80 0,14-64 85 16,-4 12-123-16,1 9-83 15,4 1 35-15,-4 0-36 16,4-6-5-16,-3-20-29 16,3-6-20-16,-4-19-2 15,1-15-64-15,0-12-77 16,0-27-120-16,2-17-610 0</inkml:trace>
  <inkml:trace contextRef="#ctx0" brushRef="#br0" timeOffset="1586">1566 130 1595 0,'0'0'346'0,"0"0"-180"16,0 0 5-16,0 0 40 15,0 0-27-15,0 0-88 0,0 0-10 16,-82-122-11-16,47 120-29 15,-2 2 16-15,-2 0-61 16,-2 9-1-16,4 22 37 16,8 4-37-16,4 11 2 15,10 9-2-15,11 7 0 16,4 6-6-16,0-1 6 16,15-1 0-16,18-3 9 15,7-4-9-15,8-4-8 16,6-5 8-16,5-4 0 15,-5-2 9-15,5-3-9 16,-8 2 0-16,0 3 5 16,-7-3-5-16,-9-1-7 15,-13 3 6-15,-10 2 2 16,-12-1 21-16,0-2-22 0,-25-3 1 16,-16-8 1-16,-10-7 5 15,-5-16-4-15,6-10 15 16,-1-3-9-16,10-44 17 15,16-18-26-15,18-26 0 16,7-21 18-16,22-19-17 16,36-11-1-16,11-5 6 15,9 10 2-15,-9 11 4 16,-15 21-12-16,-13 27 0 16,-16 25 21-16,-18 27-14 0,-7 16 31 15,0 10-38 1,-29 30-30-16,-4 15-134 0,4 5-769 0</inkml:trace>
  <inkml:trace contextRef="#ctx0" brushRef="#br0" timeOffset="2462">3651 762 1726 0,'0'0'497'0,"0"0"-366"16,0 0 14-16,0 0 96 0,0 0-53 16,13-168-116-16,15 133-8 15,7 11-41-15,9 0-22 16,10 11 46-16,2 13-47 15,5 0 0-15,-2 26 1 16,-5 33 11-16,-13 24 40 16,-19 18-47-16,-22 14 11 15,-4 17-5-15,-51-2-10 16,-25-1 5-16,-11-12 3 16,-7-18-9-16,0-20 27 15,10-21-27-15,18-15 0 16,16-22 18-16,20-11-10 15,19-10 1-15,15 0 6 0,0-24-14 16,9-9 14-16,31 1-15 16,14 2-2-16,7 7 1 15,2 16 2-15,3 7-1 16,0 0 0-16,-5 10 0 16,-2 17-6-16,-2-2 6 15,-1 2-19-15,-9-4-16 16,4-7-142-16,-19-9-291 15,-13-3-491-15</inkml:trace>
  <inkml:trace contextRef="#ctx0" brushRef="#br0" timeOffset="2847">2711 2362 2063 0,'0'0'368'16,"0"0"-276"-16,0 0 57 15,0 0 79-15,0 0-102 16,0 0-26-16,218 0-31 15,-117 0-3-15,13 0 30 0,14 0-45 16,40 0 7 0,46-7 34-16,45-6-47 0,15-1-20 15,-44 2-9-15,-62 3-15 16,-67 1 16-16,-16 6-17 16,1 2-15-16,-2 0 14 15,-8 0-72-15,-28 0-47 16,-23 2-31-16,-25 25-141 15,-17-8-344-15,-23 1-792 0</inkml:trace>
  <inkml:trace contextRef="#ctx0" brushRef="#br0" timeOffset="3402">2866 3517 1936 0,'0'0'387'0,"0"0"-253"15,0 0-97-15,0 0 140 16,0 0-14-16,220-145-47 15,-147 129-69-15,-4 10-7 16,-8 6 54-16,-14 13-58 0,-13 33 23 16,-15 19-49-16,-19 5-4 15,0 13 38-15,-19-3-44 16,-15-6 0-16,9-13 21 16,3-19-15-16,12-19-6 15,6-9-1-15,4-14-38 16,0-9 1-16,19-32-50 15,20-18 2-15,12-16 6 16,8-11-23-16,-5-2 20 16,-3 9 52-16,-7 10 31 15,-10 13 55-15,-16 19 56 16,-8 23-5-16,-10 6 51 16,0 8-37-16,-3 12-14 0,-31 28-53 15,2 19-34 1,-5 17 43-16,5 6-35 0,13 4-27 15,16-8 26-15,3-2-25 16,3-14-2-16,31-7 1 16,10-11-51-16,10-18-41 15,29-26-75-15,-14-26-303 16,-3-18-387-16</inkml:trace>
  <inkml:trace contextRef="#ctx0" brushRef="#br0" timeOffset="3830">3950 2708 2078 0,'0'0'526'16,"0"0"-366"-16,0 0-60 16,0 0 67-16,0 0-50 15,0 0-30-15,0 0-69 16,178-58-3-16,-141 65 37 15,-12 16-36-15,-9 5 7 16,-13 7-10-16,-3 1-11 16,0-4 35-16,-19 0-37 15,1-8 0-15,-1-8 8 16,9-6-8-16,7-6-30 16,3-1-2-16,0 0-32 15,17 0 33-15,23 9-5 0,8-5-24 16,7 10 60-16,0 3 0 15,-8 3 0-15,-12 6 11 16,-16 1-2-16,-19 7 54 16,0-2-38-16,-25 3-13 15,-19-10 30-15,-10 2-23 16,-6-13-2-16,6-11-1 16,7-3-16-16,11-3 0 15,14 0-58-15,22-26-83 16,0-4-237-16,0-5-914 0</inkml:trace>
  <inkml:trace contextRef="#ctx0" brushRef="#br0" timeOffset="4409">6115 1994 1709 0,'0'0'690'0,"0"0"-511"16,0 0-100-16,0 0 94 0,-161-187 74 15,104 174-121-15,-2 13-41 16,-2 2-64-16,-5 51 1 16,7 27 31-16,8 13-41 15,15 17 0-15,21 4-5 16,15-5-6-16,0-3 17 16,37-18-18-16,18-22-48 15,14-24 22-15,7-29-56 16,0-13 1-16,2-43-1 15,-14-30 7-15,-5-28 65 16,-4-40-8-16,-5-52 18 16,-13-40 6-16,-11-18 10 15,-19 43 38-15,-7 54 15 0,0 63-21 16,0 40 39-16,0 9-10 16,0 22 7-16,0 20 29 15,0 39-71-15,-4 98-12 16,1 68 4-16,-1 29-33 15,4-1 29-15,0-55-24 16,0-48-6-16,11-34 27 16,4-9-27-16,0 1-39 15,7-2-96-15,7-14-110 16,-4-27-341-16,-3-36-801 0</inkml:trace>
  <inkml:trace contextRef="#ctx0" brushRef="#br0" timeOffset="4843">6528 1857 2023 0,'0'0'546'16,"0"0"-387"-16,0 0-17 16,0 0 81-16,0 0-99 15,189-24-52-15,-138 55-27 16,-4 17 4-16,-15 22 55 15,-13 14-70-15,-19 12-17 16,0 2 29-16,-22 0-46 16,-13-5 0-16,-3-21-4 15,10-17-38-15,9-25 9 0,16-16-56 16,3-14 4 0,6-17 0-16,35-48-5 0,22-17-6 15,9-24 18-15,4-10 16 16,0 2 62-16,-13 10 6 15,-12 17 42-15,-17 22 94 16,-17 29 20-16,-14 20 46 16,-3 16-53-16,0 10-86 15,-20 39 0-15,-11 23-48 16,2 13 0-16,11 7 31 16,18 3-44-16,0-15-2 15,29-8-6-15,30-24-6 0,17-18-5 16,66-33-124-1,-17-48-141-15,-8-14-518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8:46.7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10 356 2074 0,'0'0'280'0,"0"0"-203"0,0 0-56 16,0 0 41-16,0 0 95 15,0 0-57-15,3 328-17 16,-3-107 1-16,0-12-71 15,0-38-1-15,0-53 24 16,-3-33-34-16,-4 7 26 16,7 1-28-16,-3-9-58 15,3-22 4-15,0-23-109 16,0-21-81-16,0-18-83 16,0 0 67-16,0-37-21 0,0-55-205 15,0 7 108 1,0 0 16-16</inkml:trace>
  <inkml:trace contextRef="#ctx0" brushRef="#br0" timeOffset="290">10 138 867 0,'0'0'617'16,"0"0"-452"-16,0 0-93 16,0 0 29-16,0 0 35 15,0 0-4-15,230-140 3 16,-157 140-68-16,14 7-14 15,8 23-4-15,7 12-19 16,1 11 40-16,-5 6 4 16,-7 7-25-16,-21-1 30 15,-28 7-54-15,-30 1-8 0,-12 9 17 16,-54 1 23 0,-34 11 31-16,-29-6-72 0,-15 0-5 15,-2-10 2-15,6-18-8 16,11-18-5-16,29-14-8 15,27-22-41-15,43-9-8 16,18-32-213-16,0-9-582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8:46.0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22 426 1597 0,'0'0'288'0,"0"0"-159"15,0 0-24-15,0 0 89 16,0 0 6-16,0 0-84 15,-22 55-49-15,22-38-33 16,0 9 44-16,12 3 11 0,8 1-68 16,8 3 0-16,7-7 9 15,9 3-28-15,10-5 20 16,5-8-20-16,7-3 4 16,-1-13 15-16,-3 0-21 15,-3-13 0-15,-11-22-1 16,-9-12 2-16,-9-6 5 15,-16-1-6-15,-11-4 1 16,-3 3 19-16,0 9-20 16,-25 7 0-16,-11 13 18 15,-5 12-17-15,-9 14 25 16,-9 0-26-16,-2 43 0 16,-5 20 19-16,3 18-9 0,9 17-9 15,13 11 12-15,16-1-12 16,18-3 27-16,7-15-28 15,0-19 12-15,29-15-1 16,15-10-11-16,14-17-10 16,11-9 9-16,15-13-39 15,4-7-26-15,36-36-162 16,-26-14-274-16,-17-6-288 0</inkml:trace>
  <inkml:trace contextRef="#ctx0" brushRef="#br0" timeOffset="300">729 0 1670 0,'0'0'485'0,"0"0"-314"16,0 0-21-16,0 0 35 15,0 0-70-15,0 0-50 16,0 0-32-16,70 48 21 15,-15 8 27-15,6 16-57 16,2 10 14-16,3 16 3 16,-9 10-26-16,-9 11 46 15,-11 9-56-15,-24 2 1 16,-13 10 30-16,-22 0-36 16,-35-6-17-16,-12-8-31 15,-4-19-30-15,14-21-18 0,11-24-128 16,20-26-316-16,12-26-625 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9:11.1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134 20 2133 0,'0'0'528'16,"0"0"-486"-16,0 0 47 0,0 0 46 15,201-17-45-15,-113 14-29 16,14 3-47-16,7 0-14 16,15 0-106-16,-26 0-221 15,-32 0-561-15</inkml:trace>
  <inkml:trace contextRef="#ctx0" brushRef="#br0" timeOffset="180">0 562 1780 0,'0'0'1107'15,"0"0"-957"-15,0 0-124 16,0 0 19-16,0 0 3 15,295 0-28-15,-69 0-20 16,-26-20-259-16,-21-4-679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4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26 207 768 0,'0'0'1148'16,"0"0"-945"-16,0 0-162 15,0 0 108-15,0 0 47 16,0 0-83-16,-22-17-15 15,22 4-89-15,0 0 12 16,0-3 42-16,0 0-38 16,12-3-7-16,5-2 0 15,13-2-12-15,2-1 18 16,5 5-24-16,11 3 0 16,2 9 1-16,8 7-1 0,5 0 0 15,-1 11-9 1,-4 25 18-16,-4 12 3 0,-10 9-12 15,-14 4 0-15,-20 4 31 16,-10-2-30-16,0 2-1 16,-18-11 3-16,-18-3 3 15,-11 0 8-15,-6-9-14 16,3-4 0-16,2-10 43 16,4-5-17-16,16-7 2 15,6-9-4-15,8-4-24 16,9-3 44-16,5 0-44 15,0 0-9-15,0 0-15 16,0 0 16-16,19 0-25 0,9-5 27 16,3-3 6-1,4 8-19-15,6 0 19 0,0 0 0 16,2 8-12-16,5 20 13 16,-1 9-2-16,4 8-6 15,-7 8 7-15,-9 3-1 16,-6 5 1-16,-10 2-23 15,-7 3 23-15,-12-3-19 16,0-5 19-16,-12-2-1 16,-20-10 7-16,-12-4 17 15,-7-8-23-15,-8-9 39 16,-2-8 36-16,-5-7-14 16,-3-10 13-16,-1 0-5 15,1-4-34-15,6-19 37 0,9 0-64 16,7-1 1-16,15-1 17 15,10 9-25-15,10 3 16 16,8 4-17-16,4 4-11 16,0 5-14-16,55 0-174 15,7 0-178-15,-4 0-651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08:47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2615 382 1982 0,'0'0'513'15,"0"0"-458"-15,0 0-36 16,0 0 63-16,0 0 96 15,-271 41-26-15,154 92-107 16,-25 77-20-16,0 91 70 16,12 35-40-16,42-8 10 0,41-40 0 15,31-71-54 1,16-46 16-16,0-50-27 0,7-33-12 16,20-19 11-16,9 3-82 15,8-3-34-15,32-3-94 16,-10-27-261-16,-12-25-246 0</inkml:trace>
  <inkml:trace contextRef="#ctx0" brushRef="#br0" timeOffset="338">3198 676 2383 0,'0'0'315'15,"0"0"-282"-15,0 0-8 16,0 0-17-16,0 0 118 16,0 0-19-16,168 251-40 15,-74-64-13-15,23 49 9 16,-4-12 54-16,-26-45-80 15,-22-50-25-15,-17-45 49 16,3 9-61-16,8 5 9 16,3-2-9-16,-11-17-6 15,-7-18-4-15,-12-19-81 16,-17-12-74-16,-15-23-193 16,-3-7-407-16,-27 0-461 0</inkml:trace>
  <inkml:trace contextRef="#ctx0" brushRef="#br0" timeOffset="638">2855 2308 1655 0,'0'0'697'0,"0"0"-611"0,0 0-58 15,0 0-2 1,0 0 173-16,0 0-66 0,0 0-109 16,167-142 37-16,-47 44-36 15,49-43 2-15,-10 0 35 16,17-6-22-16,-5 0-16 16,-36 31-15-16,4-1-8 15,-34 27 7-15,-27 30-8 16,-31 25-41-16,-30 25-80 15,-9 10-261-15,-8 0-393 0</inkml:trace>
  <inkml:trace contextRef="#ctx0" brushRef="#br0" timeOffset="998">5826 927 2268 0,'0'0'369'0,"0"0"-369"16,0 0 0-16,0 0 94 16,0 0 81-16,0 0-24 15,0 0-100-15,-154 236-32 16,65-140 22-16,-14 11-20 15,5-2 15-15,6-7-33 16,16-9 4-16,17-15-10 0,20-14 3 16,20-7-7-16,19-7-4 15,0-4 16-15,33 5-5 16,22-1 12-16,18-1-12 16,10 2 0-16,12-5-14 15,4-2-77-15,35-11-107 16,-24-8-412-16,-22-16-705 0</inkml:trace>
  <inkml:trace contextRef="#ctx0" brushRef="#br0" timeOffset="1456">6464 1704 2399 0,'0'0'325'16,"0"0"-295"-16,0 0-29 16,0 0 64-16,0 0-5 15,198-10 3-15,-163 44-38 16,-6 8-19-16,-14 7 21 16,-15 6-27-16,0 1 2 15,-18-3-2-15,-11-8-19 16,-3-9 18-16,10-11-31 15,7-13-39-15,15-12 12 0,0 0-88 16,18-19 23 0,30-32-19-16,18-12 3 0,10-7 16 15,0-2 31-15,-10 6 83 16,-16 13 10-16,-16 18 98 16,-17 12 133-16,-12 15 56 15,-5 8-84-15,0 0-24 16,-15 27-70-16,-14 16-59 15,4 13 23-15,3 6-50 16,7 0 18-16,15-4-9 16,0-2-31-16,0-13-2 15,28-7-12-15,10-12-62 16,16-24-40-16,-10 0-379 16,-7-19-240-16</inkml:trace>
  <inkml:trace contextRef="#ctx0" brushRef="#br0" timeOffset="1741">7208 813 2198 0,'0'0'367'0,"0"0"-294"15,0 0-3-15,0 0 48 16,0 0-10-16,244 58 13 15,-167 21-69-15,3 22 4 16,-4 17 17-16,-2 16-32 16,-16 8 33-16,-14 1-53 0,-19 1-15 15,-21-2 33 1,-4-7-39-16,-41-7-21 0,-23-10-13 16,-11-19-36-16,3-20-31 15,-20-26-125-15,20-27-381 16,18-24-447-16</inkml:trace>
  <inkml:trace contextRef="#ctx0" brushRef="#br0" timeOffset="1931">8527 1763 2399 0,'0'0'319'0,"0"0"-234"15,249-16-61-15,-129 9-9 16,3 4 21-16,-6 3-36 16,-7 0-75-16,-30 0-285 15,-36 3-330-15</inkml:trace>
  <inkml:trace contextRef="#ctx0" brushRef="#br0" timeOffset="2097">8608 2374 2455 0,'0'0'341'15,"0"0"-290"-15,197 0-26 0,-91 0-25 16,21-4-9-16,74-31-198 16,-23 1-550-16,-21-3-1058 0</inkml:trace>
  <inkml:trace contextRef="#ctx0" brushRef="#br0" timeOffset="2521">11233 998 2508 0,'0'0'462'0,"0"0"-387"15,0 0-18 1,-236-62-21-16,148 62 67 0,-4 19 24 16,4 44-89-16,5 33-38 15,2 21 2-15,9 21 5 16,14 7 41-16,11-1-48 16,13-12 0-16,20-21 17 15,14-16-17-15,4-23 0 16,50-20 0-16,24-18 12 15,23-22-17-15,19-12 5 16,4-16-40-16,4-35 38 16,-11-17-35-16,-16-9-13 0,-13-14 50 15,-22-16 0 1,-18-34 9-16,-23 2-9 0,-25-11 0 16,0 3 6-16,-25 35-6 15,-16 10 23-15,0 29-23 16,9 35-20-16,7 28 2 15,17 27-225-15,4 32-683 16,4 6-1139-16</inkml:trace>
  <inkml:trace contextRef="#ctx0" brushRef="#br0" timeOffset="2694">12268 2173 2847 0,'0'0'113'0,"0"0"-113"15,0 0-264-15,0 0 29 16,0 0-361-16</inkml:trace>
  <inkml:trace contextRef="#ctx0" brushRef="#br0" timeOffset="3235">13818 986 2586 0,'0'0'337'0,"0"0"-199"0,0 0-68 16,-190-161-5-16,85 147 10 15,-5 14 25-15,6 30-85 16,4 49 4-16,20 28-5 16,18 19-13-16,26 8 9 15,24-6-10-15,12-13-9 16,22-27-2-16,38-29-62 16,12-23 28-16,8-28 8 15,8-8-23-15,-4-33 25 16,-11-26-29-16,-12-13 19 15,-17-8 43-15,-19-1 1 0,-10 5 1 16,-8 10 1 0,-7 17 9-16,0 21 71 0,0 14-27 15,0 14 11-15,0 14-28 16,7 44-36-16,1 30 78 16,6 24-47-16,5 12-19 15,-1 8 37-15,8-9-32 16,-1-4-18-16,-3-11 51 15,-7-8-44-15,-15-12 31 16,0-9-20-16,-37-13-18 16,-29-17 28-16,-14-17-19 15,-14-15-4-15,-1-13-5 16,4-4 6-16,15-21-18 16,13-20-36-16,19-13-74 0,44-44-8 15,0 14-414-15,19 0-737 16</inkml:trace>
  <inkml:trace contextRef="#ctx0" brushRef="#br0" timeOffset="3737">14218 1090 2379 0,'0'0'386'0,"0"0"-288"15,0 0-37-15,205-44-52 16,-129 44 48-16,5 0 52 0,2 0-95 16,2 15 4-16,-9 1-6 15,-10-3-12-15,-12-3 75 16,-13-4-57-16,-19-6-17 16,-11 0 65-16,-11 0-26 15,-5-1 13-15,-37-17-53 16,-17 1-2-16,-14 5-11 15,-6 5-13-15,-6 7 13 16,1 0-6-16,4 0 19 16,11 16 0-16,6 4 13 15,12 2-3-15,19 5 20 16,10 6-30-16,19 6 1 16,3 7 14-16,13 10-2 0,38 3 7 15,12 7 10 1,13 3-30-16,5 1 64 0,-5-3-38 15,-3-1-5-15,-7-3 43 16,-15-7-41-16,-11-5 5 16,-21-1 4-16,-19-9-22 15,-5 3 54-15,-46-4-64 16,-22-3 0-16,-15-2-18 16,-6-2-17-16,-8 0-67 15,-37-1-69-15,23-9-149 16,18-6-692-16</inkml:trace>
  <inkml:trace contextRef="#ctx0" brushRef="#br0" timeOffset="14317">1040 4250 1662 0,'0'0'301'0,"0"0"-85"15,0 0-75-15,0 0 44 16,0 0 43-16,0 0-100 0,-41-42-43 15,30 35 11-15,-3-2-35 16,-5 4 5-16,-3 5-10 16,-6 0-40-16,-9 27 13 15,-7 35-29-15,0 33 0 16,-7 50 21-16,3 51-20 16,10 51 5-16,7 12 11 15,14-10-16-15,5-29 29 16,12-32-30-16,0-34-7 15,0-30-1-15,0-32 6 16,0-12 1-16,0 3 0 16,0 7 2-16,0-2 16 15,-15-18-17-15,-10-19 0 0,-11-11 1 16,-11-11 17-16,-4-11 29 16,-11-9-8-16,-1-9-12 15,-3 0 19-15,9 0-44 16,6-14 5-16,7-5-5 15,15-4 8-15,7 0-20 16,10 6 10-16,9 5-53 16,3-2-10-16,0 2-73 15,47-13-100-15,1 6-379 16,-8 5-642-16</inkml:trace>
  <inkml:trace contextRef="#ctx0" brushRef="#br0" timeOffset="14721">966 7338 2118 0,'0'0'325'16,"0"0"-276"-16,0 0-3 16,0 0 29-16,0 0 68 15,0 0-58-15,186-183-58 16,-153 130 49-16,-11 10 14 0,-5 6-13 16,-5 16 27-16,-8 11-38 15,-1 6 7-15,-3 4 6 16,0 4-29-16,0 35-6 15,0 19-44-15,0 28 0 16,0 19 30-16,-3 4-30 16,-8-1 7-16,3-13-7 15,1-13 12-15,4-23-24 16,3-16-28-16,-4-21-82 16,4-22-27-16,-3-22-206 15,3-18-491-15</inkml:trace>
  <inkml:trace contextRef="#ctx0" brushRef="#br0" timeOffset="15368">1552 4116 80 0,'0'0'1858'16,"0"0"-1508"-16,0 0-222 16,0 0 13-16,0 0 93 15,0 0-124-15,0 0-78 16,48-80-6-16,1 61-25 16,8 6 10-16,6 9-11 15,-6 4 0-15,-2 12 25 16,-11 26-23-16,-14 15-2 15,-20 5 0-15,-10 8 6 16,0-1-5-16,-25-5-1 0,-4-13 0 16,4-16 8-16,6-13-8 15,7-18 0-15,9 0 0 16,3-20-30-16,0-26-6 16,25-16-15-16,19-13-32 15,7-4 62-15,5 7-4 16,-12 14 14-16,-12 20 11 15,-10 18 26-15,-19 17 66 16,-3 3 8-16,0 20-17 16,-7 32-3-16,-21 23-22 15,-6 11-11-15,2 2-13 16,6-6-33-16,15-16 30 16,11-17-31-16,0-13-24 15,50-17 15-15,67-19-135 16,-7-12-336-16,-4-21-456 0</inkml:trace>
  <inkml:trace contextRef="#ctx0" brushRef="#br0" timeOffset="17718">4022 4680 176 0,'0'0'1917'16,"0"0"-1604"-16,0 0-164 15,0 0 9-15,0 0 30 16,-51-190-30-16,51 157-93 16,25-1-43-16,11 10-3 0,16 10-18 15,9 11 4-15,9 3-5 16,-1 29 0-16,-7 34 12 15,-18 21-12-15,-30 22 2 16,-14 11 1-16,-36 8 9 16,-45-4 13-16,-13-9-13 15,-8-20-12-15,-4-19 45 16,11-24-27-16,19-18 7 16,13-20 12-16,24-11-7 15,21 0 17-15,18-7-47 16,0-18-20-16,25-3 8 15,29 9 6-15,15 10-10 16,9 9 5-16,2 0-1 0,-4 14 2 16,2 12 10-16,-6-4 0 15,-7 2-14-15,1-11 14 16,-7-12-56-16,2-1-79 16,-14-19-366-16,-22-6-236 0</inkml:trace>
  <inkml:trace contextRef="#ctx0" brushRef="#br0" timeOffset="18055">3085 6019 2277 0,'0'0'510'16,"0"0"-424"-16,0 0-63 16,0 0 75-16,0 0 68 15,0 0-84-15,299 0-28 16,-131 0 9-16,46 0-11 16,57 0 68-16,16 0-85 15,-6 0-26-15,-22 0 37 16,-66 0-40-16,-43 0-5 15,-48 0-1-15,-26 0 15 0,-7 0-30 16,-10 0-45 0,-16 0-81-16,-43 0-64 0,-4 0-425 15,-43 0-653-15</inkml:trace>
  <inkml:trace contextRef="#ctx0" brushRef="#br0" timeOffset="18417">3952 6826 2215 0,'0'0'505'0,"0"0"-477"16,0 0-28-16,0 0 78 16,0 0 79-16,0 0-18 15,26 299-76-15,-26-155-12 16,0 13 40-16,0 4-19 16,-4-30-29-16,4 2 2 15,0-29-45-15,11-26 24 16,19-32-24-16,-1-22 1 15,3-22-20-15,5-2 10 16,7-31-68-16,10-65-63 16,-10 8-321-16,-15 2-349 0</inkml:trace>
  <inkml:trace contextRef="#ctx0" brushRef="#br0" timeOffset="18629">3628 7342 2474 0,'0'0'491'15,"0"0"-464"-15,0 0 11 16,0 0 78-16,0 0-24 16,0 0-41-16,262 37-51 15,-149-37 0-15,7-25-45 0,26-30-238 16,-25 2-599-1,-34 7-1087-15</inkml:trace>
  <inkml:trace contextRef="#ctx0" brushRef="#br0" timeOffset="19091">4489 6389 2068 0,'0'0'694'16,"0"0"-600"-16,0 0-53 16,0 0-30-16,0 0 80 15,230-101-13-15,-148 101-59 0,-5 0-5 16,-12 0 1-16,-17 32-14 16,-30 8 26-16,-18 8-26 15,0 6 5-15,-40-1 5 16,-7-6-11-16,-4-3 18 15,10-11-6-15,9-10-2 16,13-9 19-16,9-9-29 16,10-1-2-16,0 4 2 15,19-4-13-15,23 14 12 16,14 2 1-16,10 2 0 16,3 8 6-16,-4-1-6 15,-3 2-4-15,-18-3 2 16,-12-1 4-16,-20-5 2 0,-12-3 2 15,-8 5 11-15,-43-7 32 16,-18 2-13-16,-14-7-15 16,-5 3 3-16,3-9-15 15,9-6 21-15,19 0-30 16,16 0-22-16,22-4-26 16,16-22-155-16,3 0-840 0</inkml:trace>
  <inkml:trace contextRef="#ctx0" brushRef="#br0" timeOffset="21728">6921 5848 1234 0,'0'0'645'0,"0"0"-472"16,0 0-127-16,0 0 86 15,0 0 80-15,0 0-78 0,0 0-27 16,-4-85-31-16,-23 68-3 16,-8 1-44-16,-9 2-7 15,-7 9 33-15,0 5-32 16,-5 0 2-16,6 5 11 15,6 32-22-15,0 14 19 16,12 15-33-16,6 11 0 16,14-3 31-16,9-2-31 15,3-9 0-15,8-10-6 16,25-14-20-16,11-12 25 16,3-14-54-16,4-13-9 15,3-6 40-15,2-33-36 16,-2-21-16-16,0-15 0 0,-7-12 25 15,1-9 45 1,-11-17-1-16,-12-5 7 0,-3-10 12 16,-15-10 15-16,-2-6 28 15,-5 6 27-15,0 17-34 16,0 27 41-16,0 29-2 16,-5 34-27-16,5 27 18 15,0 11-56-15,0 81-14 16,0 71 26-16,0 56 5 15,0-1 24-15,0-34-53 16,0-52-9-16,0-33 27 16,-4 9-27-16,4 5-1 15,0 4 0-15,0-30-18 16,0-15-6-16,0-30-79 16,9-25-109-16,23-33-165 0,-3-27-340 15,0-16-1025-15</inkml:trace>
  <inkml:trace contextRef="#ctx0" brushRef="#br0" timeOffset="21983">7663 4784 651 0,'0'0'1429'0,"0"0"-1232"16,0 0-88-1,0 208 69-15,-10-91 50 0,-5 18-84 16,5 9-72-16,3-2 1 16,2-1-40-16,1-10-26 15,4-8 18-15,0-13-25 16,0-17-13-16,16-22-90 16,9-22-51-16,16-45-207 15,-6-4-237-15,-5-14-1084 0</inkml:trace>
  <inkml:trace contextRef="#ctx0" brushRef="#br0" timeOffset="22172">7602 5489 2148 0,'0'0'379'0,"0"0"-252"15,0 0-30-15,0 0 130 16,0 0-78-16,0 0-90 15,0 0-35-15,127 41-23 16,-42-38-1-16,41-3-178 16,-19 0-502-16,-16-16-1520 0</inkml:trace>
  <inkml:trace contextRef="#ctx0" brushRef="#br0" timeOffset="24732">9366 5857 2092 0,'0'0'325'0,"0"0"-194"16,0 0-70-16,0 0 52 15,0 0 60-15,0 0-83 16,274-28-69-16,-161 21-1 16,1 3-20-16,16 4-99 15,-28 0-252-15,-33 0-462 0</inkml:trace>
  <inkml:trace contextRef="#ctx0" brushRef="#br0" timeOffset="24920">9334 6432 1669 0,'0'0'966'16,"0"0"-805"-16,0 0-122 15,0 0 83-15,233 4-50 16,-116-4-72-16,69-30-73 16,-30 4-556-16,-28 0-1558 0</inkml:trace>
  <inkml:trace contextRef="#ctx0" brushRef="#br0" timeOffset="50977">12038 6130 1553 0,'0'0'395'0,"0"0"-221"16,0 0 3-16,0 0 89 16,-50-13-68-16,46 13-74 15,4 0-51-15,0 0-31 16,0 0 9-16,26 0-30 15,24 0 13-15,16 7 19 16,14-1-23-16,11 1-9 16,4-4 3-16,0-3-24 15,1 0 19-15,-10 0-19 0,-8 0 2 16,-9 0-13-16,-14-7-10 16,-8-9-70-16,-15 2-237 15,-17 0-608-15</inkml:trace>
  <inkml:trace contextRef="#ctx0" brushRef="#br0" timeOffset="53057">17457 4208 1729 0,'0'0'368'0,"0"0"-202"0,0 0-135 16,0 0 205-16,-3 245 6 16,3-37-95-16,0 90-15 15,0 47-48-15,0 12-8 16,-15-9 35-16,-4-42-11 16,-3-28-52-16,3-34-12 15,9-61-19-15,4-56 16 16,2-45-33-16,4-16 0 15,0-7 21-15,0 1-21 16,0-9-20-16,0-17-47 16,0-14-38-16,14-20-43 0,4 0-225 15,1-10-408-15</inkml:trace>
  <inkml:trace contextRef="#ctx0" brushRef="#br0" timeOffset="53463">18205 7265 2129 0,'0'0'179'0,"0"0"-149"16,0 0-9-16,0 0 158 15,0 0-84-15,155-190-68 16,-114 130-16-16,-4 6 77 16,-11 5 9-16,-9 15 22 15,-6 12-32-15,-7 18 6 16,-4 4-14-16,0 33-32 15,0 33 18-15,-7 22 21 16,-8 18-41-16,1 7 4 16,6-4-34-16,4-11-14 15,4-16-1-15,0-13-31 16,0-19-50-16,0-27-121 0,0-11-412 16,0-12-405-16</inkml:trace>
  <inkml:trace contextRef="#ctx0" brushRef="#br0" timeOffset="54046">18284 4409 1642 0,'0'0'360'0,"0"0"-227"16,0 0-13-16,0 0 117 15,0 0-52-15,186-136-114 16,-132 136-4-16,2 10-25 15,-5 34 7-15,-15 17 10 16,-14 15-40-16,-17 13 4 16,-5-2-8-16,-12 2-9 15,-24-10 17-15,-1-14-23 0,0-12-22 16,15-24 21 0,12-12-23-16,10-17 18 0,0 0-9 15,6-34-39-15,32-21 13 16,16-10-22-16,12-13 14 15,6-13 23-15,1 8 10 16,-3 3 5-16,-8 15 11 16,-15 15 22-16,-18 25 58 15,-14 13-2-15,-15 12 4 16,0 28-1-16,-3 38-29 16,-31 22 34-16,-10 21-23 15,0 2-27-15,12-9 19 16,10-9-30-16,19-26-19 15,3-10 17-15,15-22-23 16,36-12-11-16,21-16-29 0,64-7-150 16,-16-11-495-16,-12-13-1063 15</inkml:trace>
  <inkml:trace contextRef="#ctx0" brushRef="#br0" timeOffset="54343">20070 6016 2379 0,'0'0'575'16,"0"0"-518"-16,0 0-24 16,0 0 109-16,202-19-31 15,-118 8-74-15,2 1-37 16,2 7-14-16,22 3-70 16,-23 0-368-16,-25 0-402 0</inkml:trace>
  <inkml:trace contextRef="#ctx0" brushRef="#br0" timeOffset="54509">20253 6443 2734 0,'0'0'319'15,"0"0"-236"-15,186 2-32 16,-19-2-51-16,-24 0-17 15,-8 0-893-15</inkml:trace>
  <inkml:trace contextRef="#ctx0" brushRef="#br0" timeOffset="51449">14643 5258 1549 0,'0'0'242'15,"0"0"-159"-15,0 0-32 16,0 0 109-16,0 0-57 15,142-181-76-15,-110 131-8 16,0-1 31-16,-1-8 23 16,-6-6 27-16,-3-6 21 15,-5-1-17-15,-5 7 33 0,-5 6-35 16,-4 13-5 0,-3 16-1-16,0 14-29 0,0 13 13 15,0 3-50-15,0 10-14 16,0 43 11-16,0 24-26 15,0 26 21-15,0 18 1 16,-7 7-23-16,0-3 24 16,4-7-24-16,-2-13-9 15,5-10-37-15,0 6-122 16,0-25-210-16,0-20-533 0</inkml:trace>
  <inkml:trace contextRef="#ctx0" brushRef="#br0" timeOffset="51772">13960 6098 1884 0,'0'0'394'0,"0"0"-301"16,0 0 50-16,0 0 110 16,245 0-78-16,-118-5-88 15,49-7-26-15,42-4 20 16,37-4-5-16,7 1-38 0,-16 0-4 16,-50 5-34-16,-54 0 1 15,-32 8-2-15,-27 0-13 16,5 6-23-16,0 0-86 15,0 0-124-15,-34 0-250 16,-29 0-265-16</inkml:trace>
  <inkml:trace contextRef="#ctx0" brushRef="#br0" timeOffset="52118">14905 6518 1905 0,'0'0'341'0,"0"0"-260"15,0 0 54-15,-3 226 152 16,-9-114-111-16,-10 23-83 15,-3 8 9-15,-1 12-26 16,4-4-25-16,4-14-16 16,11-16-28-16,7-25 20 15,0-23-27-15,0-31 0 16,25-19 2-16,7-23-2 16,12 0-12-16,9-29-33 15,11-23-65-15,24-45-90 0,-12 16-345 16,-17 5-199-16</inkml:trace>
  <inkml:trace contextRef="#ctx0" brushRef="#br0" timeOffset="52315">14521 7246 1582 0,'0'0'875'0,"0"0"-667"15,0 0-148-15,0 0 52 16,0 0 40-16,242 7-99 0,-140-7-39 16,11-14-14-16,39-21-121 15,-27 0-180-15,-23 4-558 0</inkml:trace>
  <inkml:trace contextRef="#ctx0" brushRef="#br0" timeOffset="52629">15622 6301 1872 0,'0'0'533'16,"0"0"-469"-16,0 0 39 0,198-77 76 15,-132 69-51 1,-8 8-55-16,-11 0-44 0,-22 32 11 15,-25 14 35-15,0 14 7 16,-35 9-19-16,-28 3-40 16,-6-7-5-16,3-9 0 15,15-16-17-15,22-11 15 16,18-17-16-16,11-4 0 16,22-8-1-16,33 0-16 15,21 0 4-15,26-3-65 16,74-37-156-16,-27 8-251 15,-11-8-660-15</inkml:trace>
  <inkml:trace contextRef="#ctx0" brushRef="#br0" timeOffset="55870">21839 6093 1101 0,'0'0'370'16,"0"0"-210"-16,0 0-18 16,0 0 80-16,0 0 29 15,0 0-44-15,-3 18-74 16,3-18-23-16,0 0 0 15,0 0-29-15,3 0 7 16,23 0-43-16,11-20-6 16,2-6-3-16,5-8-24 15,0-7-7-15,-4-10-5 16,-7-4 0-16,-8-4 5 0,-3-3-5 16,-7 2-1-16,-1 8 1 15,-6 11 0-15,-1 14 1 16,-4 17-1-16,1 10 0 15,-1 16 0-15,2 43-1 16,-5 33 1-16,3 21 23 16,-3 13-16-16,0 3 8 15,0-13-6-15,0-14-7 16,0-20 20-16,0-14-22 16,0-20-1-16,4-14 1 15,-1-9-46-15,16-11-132 16,-1-8-334-16,-1-6-301 0</inkml:trace>
  <inkml:trace contextRef="#ctx0" brushRef="#br0" timeOffset="56058">22820 6166 1888 0,'0'0'305'0,"0"0"-139"16,0 0 58-16,0 0-75 16,322 14-76-16,-104-14-73 15,-25 0-256-15,-23 0-1250 0</inkml:trace>
  <inkml:trace contextRef="#ctx0" brushRef="#br0" timeOffset="56672">24578 5626 1370 0,'0'0'212'0,"0"0"-133"15,0 0-31-15,152-198 61 16,-96 119 16-16,-2-9-29 16,-4-3 32-16,-6-5 11 15,-6 4 33-15,-13 10-2 16,-11 20-29-16,-3 23 13 16,-7 21-83-16,-1 18 2 15,1 24-55-15,-1 71-9 16,2 18 43-16,-2 24-20 15,1 17-14-15,-1-20 9 0,4 13-27 16,8-12-29 0,17 12-106-16,-1-35-337 0,-14-23-346 0</inkml:trace>
  <inkml:trace contextRef="#ctx0" brushRef="#br0" timeOffset="56913">24508 6252 935 0,'0'0'1436'16,"0"0"-1245"-16,0 0-86 15,0 0 127-15,196-7-36 0,-86-10-107 16,14-2-58-16,14 2 5 15,5 5-29-15,-8 2-7 16,22 10-90-16,-40 0-378 16,-31 0-468-16</inkml:trace>
  <inkml:trace contextRef="#ctx0" brushRef="#br0" timeOffset="57484">24606 7131 2094 0,'0'0'478'16,"0"0"-423"-16,0 0-4 15,0 0 149-15,0 0-80 16,0 0-50-16,0 0-52 15,88 66 1-15,-52-19-4 16,-6 11 0-16,-8 14 11 16,-15 7-17-16,-7 6-9 15,-3-4 21-15,-35-4-15 16,-6-14-5-16,0-11-1 16,9-15 0-16,10-15-2 15,9-13 2-15,16-9-22 16,0 0-8-16,12-19-63 15,36-28-22-15,21-12 6 0,14-13-20 16,11-10 28-16,-2 1 25 16,-4-5 63-16,-16 11 13 15,-9 6 22-15,-16 9 59 16,-14 21 62-16,-15 11 48 16,-11 13-3-16,-7 13-66 15,0 2-18-15,0 0-27 16,-32 29-26-16,-12 23-23 15,-4 17 10-15,-2 10-14 16,6 3 19-16,15 0-34 16,14-5-9-16,11-13 3 15,4-5 6-15,11-9-7 0,29-11-2 16,11-9-13-16,8-16-20 16,5-14-81-16,39 0-104 15,-15-30-340-15,-11-7-397 0</inkml:trace>
  <inkml:trace contextRef="#ctx0" brushRef="#br0" timeOffset="57852">25748 6495 2053 0,'0'0'381'0,"0"0"-232"15,0 0-64-15,0 0 159 16,0 0-64-16,0 0-93 16,0 0-53-16,189-43 4 15,-163 70 5-15,-11 9-26 16,-15 7 23-16,0 10-19 16,-25 1 6-16,-31 5-3 15,-5-4-15-15,2-8 22 16,8-7-20-16,14-17-4 15,15-10 20-15,15-7-26 16,7-2-1-16,0-2 0 16,25-2 0-16,16 5 3 15,13-3 22-15,5 1-13 0,2-3 24 16,2 5-24 0,3-3-12-16,32-2-28 0,-14 0-194 15,-11 0-971-15</inkml:trace>
  <inkml:trace contextRef="#ctx0" brushRef="#br0" timeOffset="60382">23373 4126 1506 0,'0'0'280'0,"0"0"-163"0,0 0-8 15,0 0 68-15,0 0-57 16,0 0-34-16,-214-112 0 15,159 102-32-15,-7 4-28 16,-11 6 15-16,-6 0-19 16,-16 2-10-16,-8 29 0 15,-5 11-12-15,-2 7 7 16,3 6-1-16,2 8-6 16,10 3 5-16,8 10-5 15,14 13 0-15,10 7 2 0,9 14-2 16,7 12 30-16,3 3-29 15,3 6-1-15,2-5 16 16,-5 4-10-16,4-6 0 16,4-10 9-16,6-2 0 15,4-7 24-15,9-1 7 16,12-1-25-16,5 5 42 16,0 0-20-16,16 9 25 15,12 0-30-15,13 1-15 16,0-1 34-16,-3 1-27 15,3 4-21-15,3 0 43 16,0 3-19-16,3 2 11 16,4 3 2-16,3-4-39 0,9-1 34 15,3-7-28 1,0 1-13-16,6-2 28 0,-2-1-15 16,3-6-12-16,3 2-2 15,5-2 2-15,-2-10 18 16,9-4-19-16,-2-5 0 15,2-5 7-15,11-5-2 16,0-2-5-16,6-2-2 16,9-13 2-16,-1-1 3 15,7-12-3-15,3-7 0 16,1-6 11-16,1-7-11 16,-2-9-8-16,4-3 7 15,5-4 2-15,4-6 13 16,6-2-14-16,6-7 0 15,6 0-6-15,4 0 7 0,-10-19-1 16,-2-12 0-16,-4-4 1 16,-7-7-1-16,-8-8 0 15,-5-6 0-15,-5-6 13 16,-9-3-13-16,-5-12 1 16,-8 0 0-16,-9-16-1 15,-5-2 20-15,-8-13-20 16,-4-4 0-16,-6-12 16 15,-6-4-1-15,-9-3-6 16,-4-7-3-16,-12-4-4 16,-10 0-4-16,-10 2 2 15,-6 2 0-15,-6 4 18 0,0 0-17 16,-6 1 11-16,-20 6-6 16,-4 2 2-16,1 4 7 15,-3 6-14-15,1 13 1 16,3 11-1-16,-4 7-1 15,-2 14 15-15,-2 0-15 16,-1 2 6-16,-7 2-4 16,-3-6-2-16,4 2-1 15,-1 3 0-15,4-6 2 16,3 1-1-16,1-8 0 16,-4 1 0-16,4-3 0 15,-1 1-7-15,-4 2-1 16,2 4 7-16,-1-1 2 0,-4 5 3 15,0 3-4-15,-7 6 0 16,0 7 0-16,1 4-11 16,2 1 11-16,-4 7 0 15,4 1 0-15,6 2 6 16,-2 1-6-16,-3-1 0 16,-1 0-1-16,4 1 1 15,-6 4-1-15,-9 2 0 16,-7-5 1-16,-11 10-14 15,-7-5 10-15,-11 1 4 16,-3-2-6-16,3 1 16 16,1-6-7-16,2 1-3 15,4-9 8-15,2 0 2 0,-5-1-10 16,-1-2 1 0,-2 8-1-16,-13 3 0 0,-13 13-7 15,-15 16-16-15,-17 10-68 16,-60 3-59-16,36 18-433 15,31 0-1330-15</inkml:trace>
  <inkml:trace contextRef="#ctx0" brushRef="#br0" timeOffset="62386">13782 176 1272 0,'0'0'366'15,"0"0"-204"-15,0 0-1 16,0 0-7-16,0 0 2 16,-227-96-20-16,158 79-63 15,-10 0-16-15,-9 7 5 16,-10-2-1-16,-6 5 14 15,-4 0-62-15,-5 5 1 16,-4 2 18-16,4 0-30 0,3 0 7 16,8 0-3-16,11 0-5 15,3 0 7-15,5 0-8 16,-1 6 0-16,-2 16-1 16,-2 5 1-16,-7 4 0 15,-3 0 0-15,-5 6 0 16,-2-2 2-16,-5 5-2 15,0 2 0-15,2-1-2 16,-2-2 2-16,3 0 0 16,9-4 0-16,3-5 2 15,12 3 4-15,6-3-6 16,7 0 0-16,6 6-12 16,1 3 12-16,13 4-2 0,2 10-13 15,4 5 15 1,4 8 2-16,-4 10-2 0,8-1 0 15,-1 4-2-15,5 5 2 16,3 10 0-16,-1 2 20 16,8 6 4-16,0 8 22 15,12-3-34-15,3 2-11 16,-2-5 55-16,6 2-35 16,0 0-6-16,-1 1-14 15,-2 2-1-15,6-1 54 16,0-3-47-16,0-3 2 15,3-5 21-15,26-1-13 16,8-4 7-16,5-7-16 16,11-3-7-16,4 0 10 15,2 0-11-15,-1 3 0 0,4-4 21 16,4 6-20-16,2-5-1 16,10-8 9-16,8 3-1 15,10-11 26-15,13-4-25 16,14-13-8-16,9-6 23 15,7-11-23-15,6-2 17 16,1-8-8-16,4-1-2 16,2-5 1-16,2-5-9 15,7-1 0-15,3-8 8 16,32-2-8-16,27 0 7 16,-15-7-6-16,-27-9 0 15,9-7 20-15,-51 7-21 0,25-6-5 16,18-6 4-16,-24 5 2 15,12-3-2-15,-2-4 1 16,-8 5 0-16,5-5 12 16,-5-3-12-16,1 1 0 15,0-5-6-15,-9-3 14 16,2-1-7-16,-9-6-1 16,-10-2 1-16,-11-7 0 15,-14-7-1-15,-9-5-1 16,-13-14-8-16,-8-13-6 15,-8-12 8-15,-2-12-2 16,-11-10-11-16,-8-1 19 16,-14 1-12-16,-12 5 3 0,-18 6 10 15,-7 6 0 1,0 3 5-16,-25 1-5 0,-7-4 0 16,-2-6 8-16,5-6-1 15,0-4-7-15,-1 1 0 16,-2 4 6-16,-9 10 6 15,-6 13-12-15,-14 9 1 16,-9 5 27-16,-7 11-21 16,-3 5-6-16,-4 9 0 15,1 3 0-15,-2-1 23 16,-3 4-24-16,2 7 1 16,-5 5 5-16,-4 3-6 15,0 5 1-15,-3 4 4 16,2 6-4-16,6 2 10 15,6 1-11-15,-1 1 0 0,9 1 6 16,0 3-6-16,0 3-4 16,-9 7 2-16,-10 2 4 15,-6 5 2-15,-12 0-4 16,-11 12-4-16,-11 11-2 16,-11 5 6-16,3-4 0 15,9-5 0-15,17-8-19 16,19-3 10-16,-8-8-100 15,30-10-221-15,6-18-867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1:00.7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157 0 1185 0,'0'0'337'0,"0"0"-162"16,0 0-37-16,0 0 63 15,0 0-4-15,0 0-43 16,-15 0-37-16,15 0-65 16,0 6 1-16,6 21 26 15,25 12 22-15,11 21-13 0,11 22-25 16,7 16 12-16,10 20 2 15,6 13-20-15,2 7-1 16,-2 0-28-16,0-3 5 16,-7-14 26-16,-6-14-31 15,-6-16-18-15,-13-15 14 16,-3-16-18-16,-12-18 24 16,-7-12-21-16,-7-6-9 15,-5-15 23-15,-2-2-22 16,-1-1-1-16,-3-6 0 15,-1 3-48-15,0 1-57 16,-3 6-173-16,0-1-542 16,-3 1-917-16</inkml:trace>
  <inkml:trace contextRef="#ctx0" brushRef="#br0" timeOffset="406">0 1667 1692 0,'0'0'491'15,"0"0"-422"-15,0 0 89 16,0 0 128-16,0 0-86 15,0 0-50-15,0 0-83 0,-4-37-13 16,30 2 31-16,14-12-17 16,18-12-19-16,21-13-7 15,24-19-21-15,46-37 16 16,49-31-25-16,42-27-12 16,-18 16 23-16,-43 34-23 15,-62 51-5-15,-48 33-1 16,-6 10 12-16,-13 5-10 15,-9 11 4-15,-24 12 0 16,-17 14-6-16,0 0 6 16,-3 14-63-16,-26 25-17 15,3 40-96-15,8-13-281 0,3-4-388 16</inkml:trace>
  <inkml:trace contextRef="#ctx0" brushRef="#br0" timeOffset="776">2271 1095 2402 0,'0'0'507'0,"0"0"-432"0,0 0 3 16,0 0 94-16,0 0-30 15,0 0-103-15,0 0-21 16,88 0 6-16,-37 0-7 16,6 0 11-16,6 10-14 15,3 1-14-15,0 1 24 16,-2-2-24-16,-5 0 0 15,-8 0-1-15,-14 0-3 16,-8-4-34-16,-16 4-50 16,-4-1-101-16,-9 6-173 15,-4-3-391-15,-21-5-1240 0</inkml:trace>
  <inkml:trace contextRef="#ctx0" brushRef="#br0" timeOffset="1046">2070 1508 1149 0,'0'0'1370'16,"0"0"-1141"-16,0 0-174 15,0 0 75-15,0 0 42 16,0 0-41-16,0 0-58 15,248 0-34-15,-163 0 40 0,-6 0-28 16,-6 0-28-16,-4 0 23 16,-9 0-34-16,-10 0-12 15,-11 0-24-15,-2 0-113 16,-15 19-195-16,-6-1-647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1:02.5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528 0 1437 0,'0'0'329'0,"0"0"-209"16,0 0 54-16,0 0 140 15,0 0-54-15,0 0-112 16,0 0-70-16,12 35-14 16,-12 91 20-16,-15 58 2 15,-7 49-32-15,-4 10 29 16,8-47-56-16,7-53 9 15,8-64-11-15,3-19-24 16,0-6 26-16,0-10-23 0,7-6 4 16,18-22-10-16,9-16 2 15,5-3-13-15,8-40-30 16,1-13-88-16,11-40-131 16,-12 14-512-16,-15 8-1240 0</inkml:trace>
  <inkml:trace contextRef="#ctx0" brushRef="#br0" timeOffset="443">0 670 1850 0,'0'0'487'0,"0"0"-376"0,0 0-68 15,0 0 177-15,0 0-26 16,0 0-143-16,0 0-3 16,212-14-10-16,-118 14 9 15,8 0-11-15,1 0-27 16,-5 0 18-16,-3 0-27 16,-7 0 2-16,-16 0 8 15,-17 0-10-15,-11 0 0 16,-19 0 0-16,-6 0 0 15,-9 0 13-15,-4 0-7 16,0 23-5-16,0 14 59 16,-2 17-25-16,2 13-11 15,0 8 5-15,-3 1-14 16,4 0 18-16,-1-8-27 0,-1-12-6 16,2-13 15-16,-3-14-14 15,-1-9-1-15,-3-10 3 16,3-3-2-16,-3-7-2 15,0 0-52-15,0 0-72 16,9-44-206-16,-2-1-501 16,-1-6-1130-16</inkml:trace>
  <inkml:trace contextRef="#ctx0" brushRef="#br0" timeOffset="610">1061 249 1868 0,'0'0'529'16,"0"0"-395"-16,0 0 47 16,0 0-3-16,0 0-135 15,0 0-43-15,0 0-253 16,6 3-117-16,10 27-385 0</inkml:trace>
  <inkml:trace contextRef="#ctx0" brushRef="#br0" timeOffset="1412">1257 801 1453 0,'0'0'226'16,"0"0"-137"-16,0 0 129 0,40 190-38 16,-28-137-4-16,-5-10-62 15,0-10-68-15,-7-10-1 16,3-14 15-16,-3-9 16 15,0 0 65-15,0-3-9 16,0-33-59-16,0-11-39 16,0-9-23-16,12-7 16 15,7 3-27-15,6 1-1 16,7 5 1-16,9 12 0 16,6 12 4-16,0 14-4 15,1 13-2-15,-1 3 1 16,-3 19 2-16,-8 24 10 15,-11 13 20-15,-6 4-22 0,-8 5 26 16,-7-6-31-16,-4-3 5 16,0-13 8-16,0-14-17 15,0-13 9-15,0-9-2 16,0-7-7-16,0 0 32 16,0-20-32-16,0-18 15 15,0-14-4-15,10-8-11 16,12-6 0-16,12-4-6 15,5 5 6-15,8 7 4 16,5 5-4-16,3 16-3 16,-1 15-6-16,-4 18 9 15,-2 4 0-15,1 17 16 0,-7 24 7 16,-1 17 26-16,-13 6-24 16,-6 5-11-16,0 3 13 15,0 1-27-15,4-8 6 16,8-7-6-16,5-6 1 15,5-17 4-15,3-12-5 16,12-17-27-16,2-6 9 16,12-16-6-16,11-32 11 15,1-13-24-15,-2-12 19 16,-2-6 9-16,-20 2-8 16,-11 0 17-16,-16 5-3 15,-18 7 14-15,-13 13 13 16,-3 10 40-16,-19 12-4 0,-25 14 24 15,-13 16-18-15,-2 0-35 16,-4 16 19-16,9 30-17 16,7 15-11-16,14 16-5 15,15 0-11-15,18 10 27 16,0-5-33-16,10-7 0 16,27-10-4-16,14-5 4 15,18-7-45-15,19-15-86 16,86-14-113-16,-16-14-343 15,-20-10-1505-15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1:08.8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1119 1612 0,'0'0'377'0,"0"0"-184"16,0 0-59-16,0 0 38 16,0 0 38-16,0 0-80 0,-12 13-91 15,15-9 16-15,23-1 2 16,11-3-11-16,14 0 20 16,18 0-41-16,7-23-7 15,19-20-16-15,8-10 10 16,5-15-24-16,2-14-18 15,-3-9-30-15,-13-12 27 16,-18-3-24-16,-25 2 45 16,-25 2 12-16,-23 7 0 15,-3 6 15-15,-3 17 20 16,-26 16-1-16,-3 20 54 16,-6 20-31-16,-2 16-25 15,1 4-13-15,-5 48-18 0,3 27 27 16,1 52-20-16,8 49-1 15,13 40 17-15,12-13-23 16,7-39 0-16,0-49-1 16,10-33 6-16,19 6-10 15,19 1 4-15,11-14-32 16,10-33 25-16,7-33-28 16,0-13-11-16,-1-40 10 15,-11-26-7-15,-20-12 42 16,-19-7-4-16,-20 3 0 15,-5 6 5-15,-11 7 11 16,-27 16 16-16,-1 14-5 0,6 15-1 16,11 22 32-1,15 2-53-15,7 10 6 0,0 32-15 16,37 8 9-16,17 4-24 16,22 4-20-16,19-9-25 15,15-11 53-15,10-8-23 16,4-16-30-16,-8-14 15 15,-9 0-31-15,-19-23-33 16,-24-12 66-16,-15-16 20 16,-24 2 32-16,-21-6 14 15,-4 2 52-15,-12 4 65 16,-24 10-20-16,-11 12-5 16,-4 17-22-16,-8 10-24 0,5 17-3 15,-2 35-29 1,9 16-20-16,8 15 31 0,17 6-33 15,14-1 1-15,8-1-3 16,8-5-2-16,31-10-4 16,13-11 2-16,9-12-32 15,9-16 9-15,11-17-47 16,10-16-35-16,4 0-45 16,-1-42 8-16,-4-17-28 15,-5-17-161-15,-16-16 98 16,-15-17 66-16,-7-12 98 15,-9-16 69-15,-13-34 0 16,-13 14 63-16,-9-4 88 16,-3 10 23-16,0 43 23 15,0 12 17-15,0 40-25 0,0 33-9 16,0 23-56-16,4 42-82 16,6 71 30-16,-2 8-42 15,-1 26-23-15,-7 12 10 16,0-22-17-16,0 12 6 15,0-9-6-15,0-15-4 16,0-20-25-16,0-15-95 16,-7-30-181-16,-5-20-319 15,-6-23-507-15</inkml:trace>
  <inkml:trace contextRef="#ctx0" brushRef="#br0" timeOffset="534">2413 915 424 0,'0'0'1511'16,"0"0"-1284"-16,0 0-73 15,0 0 36-15,0 0 27 16,225 4-105-16,-147-1-48 16,-5 1-38-16,-1 3 35 15,-6 12 14-15,-12 10-23 16,-6 15 10-16,-4 7-35 15,-12 18-12-15,2 7 19 16,-6 3-27-16,-2-4-7 16,-4-6-6-16,3-17-44 15,1-13-44-15,-4-18 4 16,3-21 24-16,-3 0-149 0,0-37 66 16,0-25 76-16,-4-16 54 15,4-11 15-15,-5-3 4 16,-5 5 28-16,-2 20 30 15,-1 21 43-15,-6 23 21 16,1 23-20-16,2 0-35 16,10 32-35-16,-1 27 20 15,10 17-51-15,7 6-1 16,12 0 14-16,10-7-4 16,9-9-8-16,-6-15 11 15,-4-14-11-15,-14-16-4 16,-17-16-10-16,-4-5 12 15,-11-14 0-15,2-37 15 0,-3-21-14 16,-2-17 48-16,-4-12-20 16,0-4-2-16,0 3-27 15,0 10-20-15,0 18-34 16,18 24-192-16,4 21-318 16,4 19-364-16</inkml:trace>
  <inkml:trace contextRef="#ctx0" brushRef="#br0" timeOffset="1486">4334 1293 1452 0,'0'0'251'0,"0"0"-176"0,0 0-33 15,0 0 207-15,222-16-87 16,-146-10-95-16,5-7-48 15,-8-6-6-15,-14-8 33 16,-16 2-29-16,-25-5 15 16,-18-2-23-16,0 2 10 15,-35 5 45-15,-13 8 29 16,-4 15 27-16,-2 15-17 16,0 7-22-16,-2 9 36 15,8 41-41-15,10 13-34 16,4 11 21-16,12 12-41 0,15-1-8 15,7 4-8-15,0-7-6 16,10-10 9-16,27-3-9 16,7-13-32-16,7-14 11 15,15-11-3-15,10-22-39 16,19-9-1-16,11-8 27 16,3-31 5-16,-3-13-52 15,-15-11-1-15,-14-1 29 16,-23-9 30-16,-14 1 26 15,-18 0 3-15,-18 6 57 16,-4 4 16-16,0 9-9 16,-11 14-1-16,-14 9 25 15,-9 17-14-15,2 11-31 16,-2 2-7-16,2 5-39 16,3 35 24-16,4 9-24 0,6 11 0 15,8 1 9-15,7 5-9 16,4 0 1-16,0-8-1 15,9-3-6-15,13-11-8 16,6-6-10-16,13-15-28 16,6-8 8-16,11-12-37 15,8-3 46-15,10-18-102 16,-3-23-85-16,-1-11 191 16,-6-11-14-16,-6 1-22 15,-18 3 40-15,-5 9 27 16,-12 15 27-16,-9 18 36 15,-10 17-4-15,-2 0 49 16,-4 29-4-16,3 18-58 0,6 9-13 16,-3-1-22-16,1-5 14 15,2-8-18-15,-6-9-6 16,-3-13-2-16,0-14-2 16,0-6 3-16,0 0 19 15,0-17-19-15,0-18 0 16,0-11-1-16,7-7 2 15,18-7 4-15,19-3-5 16,10 3-11-16,12 7 10 16,10 12-15-16,5 22 16 15,7 19 9-15,4 5 28 16,-9 44 92-16,-11 19-62 0,-21 18-17 16,-17 5 15-1,-15 2-9-15,-6-11 14 0,-4-24-25 16,1-15-28-16,5-27-17 15,-2-16-2-15,13 0-82 16,30-78-35-16,-6-1-338 16,-9-6-670-16</inkml:trace>
  <inkml:trace contextRef="#ctx0" brushRef="#br0" timeOffset="3433">8805 926 1572 0,'0'0'369'0,"0"0"-244"15,0 0-47-15,0 0 126 16,0 0-56-16,0 0-48 16,-195-20-15-16,134 47-39 15,-8 21 15-15,-1 21 5 16,8 17-25-16,8 20 18 16,13 4-31-16,16 1-16 0,21 1 21 15,4-14-33 1,11-12 1-16,36-17-1 0,19-28-34 15,22-20-1-15,13-21-53 16,9-23-55-16,4-39 33 16,-6-18-20-16,-14-12 32 15,-16 1 64-15,-20 3 34 16,-18 9 12-16,-21 18 83 16,-12 17 19-16,-7 25 19 15,0 19 15-15,0 0-42 16,-4 46-67-16,-7 16-30 15,4 13 25-15,7 7-34 16,0-4 2-16,40-8 3 16,14-11-5-16,12-23-16 15,7-17-12-15,0-19-23 0,-7 0 27 16,-12-46-3-16,-10-19 8 16,-10-17 17-16,-17-7 3 15,-17-2-1-15,0 0 22 16,-26 4 5-16,-24 20 21 15,-8 13-25-15,-5 24 4 16,1 20 20-16,8 10-30 16,13 10-17-16,12 25-2 15,19 6 2-15,10 2-6 16,7-1-9-16,37-6-32 16,14-7 6-16,11-8-25 15,4-11-34-15,8-8 0 16,2-2 33-16,-2 0 39 0,-5 0 3 15,-7 0 17-15,-11 0 2 16,-14 7 5-16,-7 19 1 16,-12 11 7-16,-6 9-6 15,0 1 36-15,-3 7-37 16,3-5 0-16,3-7 5 16,3-8-4-16,4-18-1 15,2-8 0-15,4-8-22 16,2-11 5-16,7-25-51 15,4-13 26-15,-1-7-14 16,0-4-20-16,-8 5 38 16,-5 6 26-16,-12 16 12 0,-12 16 12 15,-6 17 22 1,-4 0 68-16,0 14 0 0,0 22-29 16,0 10-14-16,0 0-19 15,3 3 3-15,16-9 11 16,3-8-44-16,11-11 4 15,0-11-14-15,-1-10-5 16,5 0-7-16,0-35 2 16,-1-7 7-16,1-12-3 15,-2 0 6-15,3-9 0 16,-3 7 0-16,-4 8 1 16,-11 13 12-16,-5 17-4 15,-3 18-8-15,-5 0 29 16,-1 29 0-16,-2 20-5 15,4 14-4-15,-1 3-21 0,0-1 11 16,5-9-10-16,-2-14-1 16,-7-15 3-16,2-16-3 15,-5-11 0-15,0 0 13 16,0-27-12-16,0-19 5 16,0-10-6-16,0-7 1 15,10-2 3-15,16-4-4 16,8 5 0-16,8 5-1 15,5 18 1-15,6 15-1 16,-3 16 1-16,-2 10 0 16,-1 5 16-16,0 36-8 15,1 11 13-15,-1 14 20 16,-3 6 1-16,0 1-4 0,-5-4-31 16,-2-6 4-16,4-12-22 15,-6-8 2-15,-1-13-73 16,-2-17-18-16,-6-13-150 15,-1 0-87-15,4-33 3 16,1-20-18-16,-1-16 49 16,0-6 141-16,-4-14 162 15,-3-9 20-15,-3-7 109 16,-4-13 56-16,-5-7-32 16,0-10-25-16,-1 5 48 15,-3 8-11-15,1 23 11 16,-2 40 36-16,-1 40-21 0,2 19-41 15,-2 56-46-15,-1 42 0 16,-3 30-5-16,0 17-61 16,0 2 2-16,0-3 6 15,0-13-29-15,0-12 11 16,0-21-28-16,0-13-43 16,0-25-41-16,0-28-154 15,0-16-414-15,0-16-1021 0</inkml:trace>
  <inkml:trace contextRef="#ctx0" brushRef="#br0" timeOffset="3598">12048 935 1197 0,'0'0'1078'15,"0"0"-884"-15,0 0-101 16,0 0 34-16,227-23-106 15,-97 10-21-15,-16-1-299 16,-11 4-635-16</inkml:trace>
  <inkml:trace contextRef="#ctx0" brushRef="#br0" timeOffset="4033">13158 922 1330 0,'0'0'1092'0,"0"0"-857"16,0 0-87-16,0 0 64 15,0 0-38-15,0 0-68 16,0 0-91-16,-217 11-6 15,178 18 24-15,-1 10-33 16,8 6 1-16,10 6-2 16,13 0 7-16,9-1-15 15,9-2 9-15,33-1-15 16,17-5 8-16,4 2 7 0,6-8-6 16,-5-4 5-1,2 5 2-15,-10-2 2 0,-14 2-2 16,-8 1-1-16,-20 1 26 15,-14-1-18-15,-14 2 10 16,-48-5 0-16,-18 2-17 16,-11-11 18-16,-4-10-19 15,11-13-30-15,14-3-3 16,20-40-92-16,17-16-222 16,18 1-906-16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1:16.7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19 327 1365 0,'0'0'305'16,"0"0"-178"-16,0 0 37 16,0 0 116-16,0 0-73 15,0 0-91-15,-19 13-12 16,19-13-19-16,0 0-13 16,0-16-7-16,0-4-30 15,3-2 5-15,16-5-39 16,-2-6 8-16,10 0 19 0,2 1-22 15,3-2-5-15,2 5 6 16,-2 3-6-16,-3 4 13 16,-4 4-13-16,-3 6-1 15,-3 1 25-15,3 9-19 16,0 2 7-16,3 0 1 16,0 0-4-16,4 2 26 15,5 21-9-15,-2 8-15 16,2 1 12-16,1 10-22 15,-3 8 8-15,2-1-8 16,-2 6-1-16,2-2 15 16,-5-7-16-16,3-5 0 0,-1-10 6 15,-3-8-6 1,1-5 0-16,0-13-1 16,5-5 1-16,-2 0 18 0,8-19-12 15,1-15-5-15,-2-7 32 16,1-10-32-16,-2 3 11 15,-3-4 4-15,-3 3-15 16,-5 5 28-16,-10 11-29 16,-1 4 2-16,-10 13 32 15,-2 3-22-15,1 6-3 16,-5 2-9-16,0 5-34 16,10-2-58-16,-3-5-230 15,5 4-669-15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38.6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88 167 1646 0,'0'0'374'0,"0"0"-226"15,0 0-49-15,0 0 133 16,0 0-21-16,0 0-92 16,-8 17-63-16,8 38 0 15,0 37 19-15,0 29 9 16,3 24-35-16,6 9-31 16,-6-3 18-16,4-10-10 15,-4-18-13-15,6-22-4 16,-3-24-1-16,1-19-1 15,-3-23-7-15,1-19-15 0,-2-16-28 16,4 0-115-16,8-75-158 16,-1-4-396-16,-3-7-131 0</inkml:trace>
  <inkml:trace contextRef="#ctx0" brushRef="#br0" timeOffset="234">70 321 1637 0,'0'0'391'0,"0"0"-223"16,0 0-38-16,0 0 130 15,0 0 9-15,0 0-141 16,0 0-38-16,259-9 0 0,-155-2-26 16,6-5-26-16,4-1-25 15,-1-2-5-15,-12 5 2 16,-6 5-10-16,-22 2-54 15,-17 7-66-15,-34 11-207 16,-19 17-360-16,-3 6-257 0</inkml:trace>
  <inkml:trace contextRef="#ctx0" brushRef="#br0" timeOffset="461">58 958 1932 0,'0'0'542'16,"0"0"-463"-16,0 0 40 15,0 0 102-15,0 0-63 16,271 5-78-16,-173-19-22 16,3-3-29-16,-1 4-28 15,-9 3-1-15,-15 10-63 16,-15 6-216-16,-17 28-361 15,-25 4-821-15</inkml:trace>
  <inkml:trace contextRef="#ctx0" brushRef="#br0" timeOffset="670">0 1586 2089 0,'0'0'666'0,"0"0"-586"16,0 0-14-16,0 0 121 16,0 0-72-16,281 0-70 15,-168 0-33-15,1 0-12 16,2 0-10-16,30 5-125 16,-26 15-456-16,-25-4-724 0</inkml:trace>
  <inkml:trace contextRef="#ctx0" brushRef="#br0" timeOffset="941">1313 856 2422 0,'0'0'520'16,"0"0"-469"-16,0 0 10 15,0 0 92-15,0 0-43 16,0 0-21-16,230 187-56 16,-147-122 5-16,8 12 11 15,0-5-11-15,1 1 13 16,-13-9-51-16,-9-8-5 0,-11-8-32 16,-19-11-92-16,-11-7-69 15,-15-11-373-15,-14-9-284 0</inkml:trace>
  <inkml:trace contextRef="#ctx0" brushRef="#br0" timeOffset="1144">2016 817 1906 0,'0'0'570'0,"0"0"-466"16,0 0 140-16,0 0-6 15,-116 239-91-15,58-134-53 0,-16 10-66 16,-2 3-28 0,0-3 0-16,10-13-49 0,25-11-53 15,24-25-262-15,17-23-533 0</inkml:trace>
  <inkml:trace contextRef="#ctx0" brushRef="#br0" timeOffset="1629">2575 968 1408 0,'0'0'1082'0,"0"0"-907"16,0 190-56-16,-4-39 100 15,-8 49-1-15,9 33-61 0,3 3-103 16,0-43-13-16,0-51 4 15,0-52-29-15,7-23-2 16,1 3-14-16,-4-9 1 16,-1-9-2-16,-3-27-31 15,0-23 19-15,0-2 11 16,0-40-14-16,0-34-8 16,0-25 10-16,0-28 14 15,0-43-12-15,-3-66 6 16,3-51 0-16,-4 18 6 15,4 59 0-15,0 76 0 16,0 63 0-16,10 10 1 0,28 8 23 16,16 13-24-1,18 31 0-15,13 9 13 16,13 37-13-16,3 28 14 0,-6 20-2 16,-14 14-12-16,-20 12 27 15,-27 7-17-15,-34 7-9 16,-19-7-1-16,-53-6-15 15,-23-17-10-15,-6-26-4 16,4-30-35-16,21-30-5 16,32-34-78-16,27-38-225 15,17-12-705-15</inkml:trace>
  <inkml:trace contextRef="#ctx0" brushRef="#br0" timeOffset="1921">5054 0 2356 0,'0'0'359'16,"0"0"-269"-16,-211 92 17 15,82 39 100-15,-23 77-38 16,-5 88-27-16,18 30-65 16,51-8-19-16,52-68 5 15,36-90-48-15,0-48 0 0,48-30-15 16,28 0-93-16,128 13-79 16,-7-13-202-16,4-36-487 0</inkml:trace>
  <inkml:trace contextRef="#ctx0" brushRef="#br0" timeOffset="2562">6632 266 1575 0,'0'0'398'16,"0"0"-160"-16,0 0-49 15,0 0 56-15,0 0-113 16,0 0-52-16,41 279 61 15,13-60-53-15,-7-5-28 0,-6-34-14 16,-16-59-14-16,-6-35 17 16,-1 2-41-16,8-2-7 15,-4-4 13-15,-6-20-14 16,0-19 1-16,-10-17-1 16,-2-6-44-16,-4-11-91 15,-10 1-473-15,-16-10-1032 0</inkml:trace>
  <inkml:trace contextRef="#ctx0" brushRef="#br0" timeOffset="2842">6556 909 2031 0,'0'0'518'16,"0"0"-454"-16,0 0 25 16,0 0 121-16,0 0-50 15,-73 186-97-15,17-106-34 16,-8 2-23-16,-2-3-5 16,0-4 13-16,9-13-14 15,1-7-23-15,15-11-59 16,12-5-105-16,23-13-163 0,6-9-259 15,0-14-750-15</inkml:trace>
  <inkml:trace contextRef="#ctx0" brushRef="#br0" timeOffset="3089">7730 1021 2191 0,'0'0'484'16,"0"0"-438"-16,0 0 47 16,0 0 67-16,233 0-59 0,-138-4-80 15,11 1-20-15,2-1-1 16,9 4-153-16,-29 0-483 15,-34 7-702-15</inkml:trace>
  <inkml:trace contextRef="#ctx0" brushRef="#br0" timeOffset="3267">7770 1683 565 0,'0'0'1749'16,"0"0"-1455"-16,0 0-118 0,200-3-28 16,-94-20-43-16,68-4-105 15,-20 1-193-15,-23 8-689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45.0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33 398 1328 0,'0'0'387'16,"0"0"-118"-16,0 0-60 16,0 0 20-16,-25-168 12 15,25 129-47-15,0 1-64 16,0-3-42-16,0 10-2 16,28 0-41-16,10 4-18 0,16 12-8 15,12 8-19 1,10 7 18-16,12 2-17 0,-2 35-1 15,2 8 10-15,-7 15-10 16,-17 6 0-16,-20 2-1 16,-25 8 1-16,-19 0 2 15,-7 3-2-15,-49-4 0 16,-13-3 15-16,-10-6-13 16,-9-13-2-16,8-8 12 15,7-13-11-15,14-8 35 16,20-15-18-16,12-2-9 15,21-7 15-15,6 0-24 0,0 0-1 16,25 0 0 0,22-7 1-16,12-2 14 0,11 2-14 15,-1 7 0-15,4 0-6 16,-4 23 6-16,1 24 0 16,-10 15-1-16,3 13-4 15,-9 6-5-15,-1 9 10 16,-18-8 0-16,-13-3-2 15,-22-12 2-15,0-7 0 16,-37-8 12-16,-27-14-11 16,-21-13 49-16,-10-11-2 15,-6-14-2-15,-2 0 23 16,5-20-37-16,6-18-1 16,20-13 9-16,21-1-39 15,17-2-2-15,27 15-26 0,29 3-136 16,32 16-123-16,9 8-1205 15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45.8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695 0 1549 0,'0'0'400'0,"0"0"-148"16,0 0-91-16,-237 184 41 16,124 33 14-16,-11 91-74 15,14 40-44-15,41-20 6 16,43-79-72-16,26-96-16 16,0-53-8-16,33-27-7 15,26-4-2-15,13-8-2 16,20-8-105-16,50-36-128 15,-22-17-375-15,-22 0-623 0</inkml:trace>
  <inkml:trace contextRef="#ctx0" brushRef="#br0" timeOffset="864">909 1073 1891 0,'0'0'378'16,"0"0"-291"-16,0 0 15 15,0 0 92-15,0 0-54 16,0 0-67-16,0 0-33 16,205 158-22-16,-180-89 26 15,-6 6-32-15,-9-3-12 16,-6-3 19-16,-4-11-19 15,0-14-18-15,0-15 3 0,0-20 5 16,0-9 10-16,0-4 0 16,0-40-25-16,8-18 25 15,9-14-1-15,8-6 1 16,9 0 0-16,2 10 1 16,4 13-1-16,4 20 0 15,-7 15 0-15,-1 24 16 16,-2 0-15-16,-5 40 6 15,-4 19 11-15,0 13-11 16,-6 7 34-16,-9-2-40 16,2 0 0-16,-5-11 11 15,-7-17-12-15,0-14-6 16,0-17-3-16,0-15 9 0,0-3 20 16,0-14-20-16,0-25 0 15,-4-16 15-15,4-14-15 16,0-11 0-16,0 1 1 15,14-3 6-15,20 7-4 16,6 10-3-16,2 13-3 16,11 18 2-16,1 19 1 15,0 15-20-15,5 0 20 16,-8 12 0-16,-4 25 20 16,-3 1-20-16,-3 12 1 15,-9 3 16-15,-3 3-5 16,-4-1-1-16,-6 1-11 15,-4-4 6-15,-5-6 0 0,2-3-6 16,-5-9-10 0,3-10 9-16,2-3-23 0,6-12-5 15,8-5-8-15,6-4-6 16,9 0 7-16,6-23-28 16,0-17 37-16,-3-3-2 15,-8-5 8-15,-2 2 21 16,-12 3 15-16,-9 11 31 15,-4 9 53-15,-6 12-29 16,-3 11 8-16,0 0-47 16,0 28-16-16,0 13 9 15,-9 16-15-15,3 1 0 16,2-2 3-16,4-4-12 16,0-6-1-16,0-9-5 0,0-7-39 15,7-11-98-15,2-9-190 16,-3-7-379-16,-2-3-1113 0</inkml:trace>
  <inkml:trace contextRef="#ctx0" brushRef="#br0" timeOffset="1041">2626 1001 1879 0,'0'0'483'0,"0"0"-310"15,0 0 59-15,0 0-36 16,0 0-196-16,0 0-12 0,0 0-342 16,44 13-305-16,-14 20-468 0</inkml:trace>
  <inkml:trace contextRef="#ctx0" brushRef="#br0" timeOffset="1404">3020 1425 1324 0,'0'0'322'16,"0"0"-93"-16,0 0 56 15,0 0-11-15,-18 170-148 16,7-140-75-16,1-8-16 16,-2-5-26-16,2-15 14 0,2-2-4 15,1 0-18 1,4-5 30-16,3-28-31 0,0-11-1 15,3-10-19-15,29-6 7 16,9 1 6-16,6 6 7 16,0 11 0-16,-3 11 0 15,0 22 1-15,-3 9 14 16,1 3 15-16,-1 38 58 16,-4 8 5-16,-5 10-33 15,-3 6-6-15,-10 2 5 16,-4-9-41-16,-5-3-17 15,-2-9 4-15,-8-6-5 0,0-8-53 16,4-8-174 0,3-8-397-16,-4-9-399 0</inkml:trace>
  <inkml:trace contextRef="#ctx0" brushRef="#br0" timeOffset="1742">4067 1227 126 0,'0'0'1850'0,"0"0"-1476"15,0 0-71-15,0 0-4 16,0 0-126-16,0 0-56 16,-205-35-93-16,170 45 0 15,4 15-3-15,18 14-21 0,13 4 0 16,0 6-1-16,10 1-18 15,24 2 18-15,1-2-25 16,6-5-1-16,6 5 26 16,1-3-11-16,-4-6 12 15,-12-8-6-15,-14-7 12 16,-14-6-6-16,-4-5 10 16,-10-1-10-16,-31-5 17 15,-10 3-17-15,-8-6-32 16,-14 0-85-16,16-2-246 15,16-4-419-15</inkml:trace>
  <inkml:trace contextRef="#ctx0" brushRef="#br0" timeOffset="2044">4322 457 1979 0,'0'0'622'15,"0"0"-497"-15,0 0-16 16,0 0 93-16,0 0-47 16,0 0-38-16,256 203-62 15,-173-91 16-15,5 14-19 16,3 16-19-16,10 32 54 15,-13 32-43-15,-25 35-22 0,-46-22-19 16,-17-41-3-16,-36-53-40 16,-58 15-121-16,9-22-135 15,-1-3-703-15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49.3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50 1410 0,'0'0'380'0,"0"0"-165"15,0 0 6-15,0 0 13 16,0 0-23-16,0 0-80 15,-15-63-72-15,27 76-10 16,27 40 12-16,17 28-1 16,4 33 15-16,15 42-44 15,-2 41 4-15,-1 42-5 16,-6-19-23-16,-15-43 53 16,-19-52-28-16,-13-33-31 15,-16 6 26-15,-3 10-25 16,-22 10-2-16,-35-9-40 15,-47 23-125-15,13-31-348 16,15-19-523-16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53.0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237 22 920 0,'0'0'353'16,"0"0"-147"-16,0 0-73 15,0 0 55-15,0 0 37 16,0 0-81-16,-54-16-33 0,49 16-52 16,1-3 1-16,4 3-1 15,0-3-16-15,0 3 8 16,0 0-29-16,0 0 5 15,0 0 34-15,0 0-26 16,0 0 4-16,0 0 2 16,0 0-18-16,0 0 22 15,0 0-33-15,0 0-6 16,0 0 24-16,0 27-29 16,0 18 32-16,12 13-4 15,7 19-14-15,-2 5 27 16,-2 6-21-16,0 1-15 15,-1-4 23-15,-3-3-28 0,0-7-1 16,4-5-22 0,7 5-114-16,-5-16-318 0,-2-15-624 0</inkml:trace>
  <inkml:trace contextRef="#ctx0" brushRef="#br0" timeOffset="617">306 912 1287 0,'0'0'360'0,"0"0"-185"15,0 0 5 1,0 0 45-16,0 0-10 0,0 0-89 15,0 0-44-15,-91 121-12 16,11-22-70-16,11-11-80 16,3-12-436-16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7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0 519 1620 0,'0'0'326'15,"0"0"-238"-15,0 0-3 16,0 0 100-16,0 0-28 0,127 178-44 16,-112-97-83-1,-4-1 19-15,-11-7 3 0,0-13-36 16,0-15 10-16,0-17-9 15,0-15-16-15,0-13 50 16,0 0 18-16,0-34-17 16,0-18-18-16,3-20-33 15,16-10 17-15,14-3-18 16,6 0 6-16,9 6-18 16,7 16 12-16,3 18-24 15,5 22 22-15,-6 23-13 16,-1 6 15-16,-9 50 32 15,-11 16 2-15,-11 14 26 16,-6 2-60-16,-7-2 1 16,-6-6-1-16,4-16-15 0,6-16-121 15,12-14-160-15,-2-15-374 16,3-19-1187-16</inkml:trace>
  <inkml:trace contextRef="#ctx0" brushRef="#br0" timeOffset="511">1404 555 1371 0,'0'0'1024'16,"0"0"-807"-16,0 0-107 16,-189 86 105-16,129-21-8 15,6 15-107-15,10 4-32 0,22 0-68 16,19-5 7-16,3-8-16 15,22-23-48-15,25-14-61 16,7-25 7-16,6-9-73 16,-10-12 90-16,-2-35 11 15,-13-16 65-15,-9-5 18 16,-8 0 10-16,-6-1 72 16,-5 9 53-16,-4 14-32 15,-3 20 40-15,0 18-45 16,0 8-46-16,0 21-4 15,7 35-36-15,5 26 37 16,10 16-2-16,7 21-47 0,15 4 56 16,3 9-23-16,4 0-26 15,-1-5 38-15,-12-9-45 16,-16-13 1-16,-19-15 0 16,-3-15 14-16,-15-19 15 15,-33-11-30-15,-9-8 10 16,-6-14 29-16,2-13-37 15,2-10 8-15,12 0-10 16,15-40-19-16,13-19 17 16,19-27-53-16,0-23-17 15,51-11 4-15,25-10-146 16,63-29-300-16,-19 38-177 16,-14 23-1234-16</inkml:trace>
  <inkml:trace contextRef="#ctx0" brushRef="#br0" timeOffset="1210">2235 758 1820 0,'0'0'611'16,"0"0"-453"-16,0 0 95 16,0 0 58-16,0 0-161 15,0 0-71-15,-212-59 5 16,168 74-82-16,5 27 8 15,5 16-10-15,12 10 6 16,9 4-9-16,13 3 3 16,0-10-45-16,7-13 18 15,28-15-76-15,6-23 13 16,6-14-36-16,0 0-44 0,-3-21 88 16,-6-26-6-16,-10-2 50 15,-6-2 31-15,-11 11 14 16,-8 10 17-16,-3 21 64 15,0 9 29-15,0 1-33 16,0 39-84-16,0 12 0 16,5 9-1-16,12-6 1 15,17-9-35-15,5-13-28 16,8-16-28-16,2-17 33 16,-7 0-69-16,-1-24 47 15,-7-21 79-15,-9-9-8 16,-3-5 9-16,-8 0 8 15,-3 14 45-15,-4 8 76 16,-7 24 1-16,0 13-9 0,0 4-62 16,7 39-42-16,1 13 25 15,9 9-21-15,9 0-20 16,14-12 25-16,8-11-26 16,-1-15-15-16,0-17 15 15,-3-10-33-15,-6 0-3 16,-10-37 15-16,1-13 21 15,-7-8-3-15,0-11 3 16,-3-3 0-16,-9 11 1 16,-2 14 17-16,-4 17 56 15,-4 23 26-15,0 7-62 16,0 24-10-16,0 31-10 0,6 11 7 16,5 6-3-16,7-6-21 15,4-10 5-15,4-14-6 16,-4-12-16-16,-4-13-14 15,-8-14-106-15,-10-3-63 16,-7-3-513-16,-25-23-1445 0</inkml:trace>
  <inkml:trace contextRef="#ctx0" brushRef="#br0" timeOffset="1463">1871 473 2318 0,'0'0'387'15,"0"0"-276"-15,0 0-74 16,0 0 80-16,0 0-23 16,225-184-84-16,-178 168 1 15,-6 7-11-15,-12 9-79 16,-11 0-66-16,-3 0-155 15,-1 0-179-15,1 0 214 16,-1 0-310-16,1-13-628 0</inkml:trace>
  <inkml:trace contextRef="#ctx0" brushRef="#br0" timeOffset="1614">2453 0 1521 0,'0'0'390'0,"0"0"-115"0,0 0-8 15,0 0-33-15,0 0 41 16,0 0-150-16,213 28-41 15,-166-6-21-15,1-6-27 16,2-3 19-16,-2-6-55 16,6-7-38-16,15 0-50 15,-6-10-276-15,-16-13-571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2:55.8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51 142 1679 0,'0'0'373'0,"0"0"-239"0,0 0-2 15,0 0 101-15,0 0-73 16,0 0-101-16,-19 75-15 15,16 4 6-15,-4 17 23 16,2 15-39-16,-2 9-7 16,4-7 20-16,-1 1-33 15,4-18 4-15,-3-14-10 16,3-18-1-16,0-12 8 16,0-31-15-16,0-7-27 15,0-14-23-15,0 0-72 16,3-35-75-16,11-31-79 15,5-16 27-15,-4-18 82 16,-8-11 33-16,-4-4 81 0,-3-6 43 16,0 6 10-16,-3 6 10 15,-8 20 37-15,8 25 48 16,3 21 55-16,0 20-24 16,0 13-40-16,14 6 14 15,14 4-1-15,6 0-23 16,2 0 0-16,8 0-15 15,6 0 21-15,13 0-35 16,10 0-34-16,11 0 23 16,8-10-36-16,-1 5 0 15,-5-9 0-15,-8 11-94 16,-9 3-120-16,-21 0-309 16,-28 10-342-16</inkml:trace>
  <inkml:trace contextRef="#ctx0" brushRef="#br0" timeOffset="239">113 815 1765 0,'0'0'469'15,"0"0"-361"-15,0 0-34 16,0 0 104-16,0 0 23 15,0 0-118-15,190-52-49 0,-126 38 0 16,11 5-32 0,-3 5-2-16,-2 4-58 0,12 0-235 15,-19 20-381-15,-19 2-975 0</inkml:trace>
  <inkml:trace contextRef="#ctx0" brushRef="#br0" timeOffset="460">54 1309 2083 0,'0'0'360'15,"0"0"-277"-15,0 0-19 0,0 0 88 16,0 0-85-16,201 5-46 15,-118-5-20-15,12 0-1 16,44-7-116-16,-26 5-237 16,-15-6-375-16</inkml:trace>
  <inkml:trace contextRef="#ctx0" brushRef="#br0" timeOffset="783">1593 0 461 0,'0'0'1829'0,"0"0"-1533"15,0 0-204-15,0 0-32 16,-194 47 104-16,140 15-47 15,3 23-74-15,7 27-3 16,3 47-28-16,13 30 12 16,14-7 17-16,6-22-40 15,8-29 8-15,0-32-9 16,18 1 7-16,14-4-14 16,12-15-47-16,7-18-73 15,34-5-87-15,-13-21-318 16,-9-13-241-16</inkml:trace>
  <inkml:trace contextRef="#ctx0" brushRef="#br0" timeOffset="1077">1954 246 2105 0,'0'0'387'0,"0"0"-255"16,0 0-101-16,0 0 102 15,0 0 25-15,0 0-59 0,0 0-8 16,175 240-62-16,-120-147-13 16,-1 2 20-16,-4-1-34 15,6 2-2-15,2-7 3 16,1-8-3-16,2-8 0 15,1-15-73-15,4-8-193 16,-18-14-437-16,-20-17-816 0</inkml:trace>
  <inkml:trace contextRef="#ctx0" brushRef="#br0" timeOffset="1335">1994 1340 1986 0,'0'0'356'15,"0"0"-240"-15,0 0-33 16,0 0 142-16,54-168-58 16,12 74-102-16,14-18-20 15,11-9-10-15,4-2-8 16,-4 10 18-16,-10 13-45 15,-11 25-1-15,-20 24-41 16,-14 30-234-16,-14 11-452 16,-14 10-1258-16</inkml:trace>
  <inkml:trace contextRef="#ctx0" brushRef="#br0" timeOffset="1652">2938 129 2099 0,'0'0'514'16,"0"0"-424"-16,0 0 1 16,0 0 81-16,0 0-76 15,0 0-38-15,0 0 2 16,132 131-28-16,-66-49 2 15,-2 17-10-15,10 6-22 0,-6 10 60 16,-5 9-36-16,-13 8-25 16,-24-8 23-16,-26 0-24 15,0-8 0-15,-43-18-26 16,-12-14-20-16,-3-16-9 16,11-26-73-16,16-19-175 15,18-20-387-15,13-3-619 0</inkml:trace>
  <inkml:trace contextRef="#ctx0" brushRef="#br0" timeOffset="1850">4254 798 1739 0,'0'0'615'0,"0"0"-465"16,0 0-13-16,0 0 70 15,242-30-36-15,-156 30-121 16,14 0-49-16,4 0-1 16,3 5-227-16,-31 20-504 15,-32 1-1229-15</inkml:trace>
  <inkml:trace contextRef="#ctx0" brushRef="#br0" timeOffset="2022">4348 1356 2058 0,'0'0'566'15,"0"0"-454"-15,0 0 105 16,0 0-130-16,261-7-87 16,-87 7-15-16,-17 0-320 15,-1 0-937-15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3:33.5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215 0 2290 0,'0'0'377'0,"0"0"-280"15,0 0 45-15,0 0 43 16,0 0-35-16,0 0-56 16,66 186-55-16,-66-137 32 15,0-3-65-15,-19 4-6 16,-25 6-50-16,-35 26-122 16,9-18-347-16,1-3-707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3:32.3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337 373 857 0,'0'0'298'0,"0"0"-165"15,0 0-66-15,0 0 42 16,0 0-15-16,0 0-25 16,-19 7-42-16,16 0 10 15,-1-7 58-15,-4 3 28 16,5-3 10-16,3 0-23 16,0 4-14-16,0-4 22 15,0 0-45-15,0 3-3 0,0-3 10 16,0 0-29-16,0 0-14 15,0 0 0-15,0 0-25 16,0 0 24-16,22-3-28 16,6-21-2-16,10-8 8 15,-3-8-14-15,2-2-7 16,-5-7 5-16,-1 3 2 16,-9-4 20-16,-5 13-8 15,-5 6 9-15,-2 8 46 16,-7 10-24-16,2 6 8 15,-5 7-21-15,0 0-5 16,0 0 19-16,0 30-35 16,0 14-3-16,0 29 15 0,0 20-21 15,0 12 12 1,-5 2-11-16,-2-8 0 0,4-7 11 16,0-13-12-16,-1-10-33 15,4-13-64-15,-8-3-162 16,1-18-288-16,-3-5-356 0</inkml:trace>
  <inkml:trace contextRef="#ctx0" brushRef="#br0" timeOffset="354">0 1171 348 0,'0'0'1783'0,"0"0"-1468"16,0 0-236-16,0 0-2 15,0 0 86-15,0 0-38 16,0 0-61-16,103 4-10 15,-33-4 4-15,9 0-28 16,9 0-4-16,4 0-2 16,-1 0-23-16,-5 0 28 15,2 0-29-15,-12 0 0 0,-1 0 3 16,-15 0-3-16,-9-7-65 16,-7 1-92-16,-18 6-225 15,-15 0-328-15</inkml:trace>
  <inkml:trace contextRef="#ctx0" brushRef="#br0" timeOffset="923">420 1467 1859 0,'0'0'472'15,"0"0"-337"-15,0 0-63 16,0 0 65-16,0 0 45 16,0 0-111-16,0 0-57 15,-51 30 10-15,76-21-23 16,9 3 8-16,5-2-9 16,5 4-4-16,7-4-8 15,-4 3-2-15,0 0 8 16,-9 5-1-16,-10 1 7 15,-12 10-1-15,-10 0 1 16,-6 1 15-16,0-7 26 16,-18 3-34-16,-11-3 17 15,-3-6 24-15,-2-1-15 16,5-2 7-16,7-9-14 16,4 1-16-16,8 2 25 0,3-8-35 15,7 2-9-15,0 6 9 16,0 5-8-16,17 0 7 15,8 11-16-15,6 4 5 16,1 2 3-16,-4 6-5 16,6 0 13-16,-8 0 1 15,-4 1 0-15,-9-1 8 16,-13-7-2-16,0 2 10 16,-7-9 41-16,-28 0-48 15,-9-2-1-15,-7-3 2 16,-5-4-2-16,6-4 17 15,6-2-19-15,8-7 0 0,6 0-6 16,20 0-25-16,10-38-83 16,22-6-200-16,13 1-615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3:35.7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99 646 1315 0,'0'0'353'0,"0"0"-223"15,0 0 66-15,0 0 44 16,0 0-61-16,0 0-45 16,0 0-53-16,7-56-12 15,8 39-5-15,11 4-39 16,2-3 16-16,10 11-32 0,9 5-8 15,4 0 29-15,3 28-1 16,-3 18-15-16,-1 19 5 16,-12 17-17-16,-10 10 34 15,-12-3-25-15,-16-1-10 16,0 1 29-16,-4-13-30 16,-26-8 1-16,-9-9 0 15,-5-8 0-15,-7-23 26 16,-5-5-27-16,6-23 0 15,-5 0 16-15,5-13 2 16,2-33-5-16,8-33-13 16,8-16 3-16,5-17-12 15,16-5-6-15,11 1-29 16,0 21 42-16,7 16 2 16,24 21-6-16,8 15 6 0,1 12 0 15,7 17-11-15,4 3 11 16,5 11-6-16,5 0 6 15,5 0 2-15,3 20 14 16,7 6-3-16,6 4-12 16,-3-4 31-16,0-7-32 15,3-5 0-15,-3-8 13 16,-1-3-11-16,-9-3 7 16,-8 0-9-16,-2 0-27 15,21-3-54-15,-18-17-237 16,-11 1-423-16</inkml:trace>
  <inkml:trace contextRef="#ctx0" brushRef="#br0" timeOffset="406">2334 0 1768 0,'0'0'545'0,"0"0"-384"16,0 0 33-16,0 0 28 15,0 0-81-15,-208 3-64 16,135 57-8-16,-3 23-42 16,0 30 6-16,-2 47 11 15,17 47-17-15,17 35 11 16,19-18-20-16,25-47-10 16,0-65 20-16,13-44-28 15,28 9 0-15,13-5-1 16,15-4-41-16,12-19-36 15,36-12-82-15,-22-25-408 0,-12-10-371 16</inkml:trace>
  <inkml:trace contextRef="#ctx0" brushRef="#br0" timeOffset="735">2721 402 2092 0,'0'0'519'15,"0"0"-321"-15,0 0-83 16,0 0 60-16,0 0 25 16,0 0-109-16,0 0-58 15,-19 27-15-15,41 16-3 0,10 24 51 16,9 20-57-16,3 11-2 15,0 4 17-15,3 3-24 16,1-7 2-16,-1-6-2 16,0-10 6-16,-3-13-5 15,-5-13-1-15,-5-12-54 16,-2-16-27-16,-6-5-85 16,-8-16-171-16,-6-5-499 15,-12-2-1145-15</inkml:trace>
  <inkml:trace contextRef="#ctx0" brushRef="#br0" timeOffset="995">2614 1321 1066 0,'0'0'1173'0,"0"0"-929"16,0 0-92-16,0 0 91 15,0 0-53-15,0 0-90 16,0 0-68-16,85-173-22 16,-16 88 25-16,11-11-35 15,4-6 0-15,3 0 0 16,-10 8 0-16,-11 15-33 16,-15 6-62-16,-12 20-107 0,-17 18-166 15,-10 8-362-15</inkml:trace>
  <inkml:trace contextRef="#ctx0" brushRef="#br0" timeOffset="1343">3504 268 1960 0,'0'0'566'16,"0"0"-448"-16,0 0-57 15,0 0 131-15,0 0-26 0,0 0-68 16,0 0-65-16,176 35-8 16,-112 16 35-16,-1 14-37 15,-4 10 4-15,-8 21 1 16,-7 0-22-16,-9 11 46 15,-13 12-34-15,-15 2-10 16,-7-1 20-16,-14-1-28 16,-26-10-1-16,-4-15-38 15,-4-8-43-15,13-20-14 16,13-13-163-16,13-18-432 16,6-22-917-16</inkml:trace>
  <inkml:trace contextRef="#ctx0" brushRef="#br0" timeOffset="1542">4759 912 1731 0,'0'0'564'15,"0"0"-473"-15,0 0 5 16,233-27 81-16,-146 24-131 15,4-7-46-15,12 10-212 16,-27 0-441-16,-22 3-1110 0</inkml:trace>
  <inkml:trace contextRef="#ctx0" brushRef="#br0" timeOffset="1713">4788 1372 1303 0,'0'0'1026'0,"0"0"-691"16,0 0-100-16,0 0-60 15,233 0-109-15,-66-35-66 16,-21 2-190-16,-4 5-1179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00.0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149 867 1068 0,'0'0'658'0,"0"0"-485"15,0 0-107-15,0 0 63 16,0 0 23-16,0 0-53 0,84-128-71 15,-40 89-16-15,0-17 13 16,4 2-15-16,-4-9 20 16,-2-10 7-16,-2-4 18 15,-2 3 48-15,-6-3-15 16,-7 5-5-16,-6 14 1 16,-9 12-23-16,-2 14 8 15,-4 14-3-15,-4 18-26 16,0 0 28-16,0 50-43 15,0 59 2-15,-4 16 23 16,-11 22-34-16,-3 12 14 16,1-26-29-16,-2 11 14 15,4-12-30-15,-4-14-6 16,9-22-65-16,-2-10-143 16,9-18-368-16,-4-26-296 0</inkml:trace>
  <inkml:trace contextRef="#ctx0" brushRef="#br0" timeOffset="322">0 1547 772 0,'0'0'971'0,"0"0"-708"0,0 0-42 16,0 0 1-16,0 0 3 16,0 0-37-16,0 0-33 15,57 22-55-15,3-22-20 16,9 3-31-16,19-3 17 16,10 0-44-16,22 0-5 15,41 0 4-15,-4 4-20 16,7-1 0-16,4 2-1 15,-38 1-9-15,2 2-44 16,-22 9-112-16,-38 3-317 16,-36-7-256-16</inkml:trace>
  <inkml:trace contextRef="#ctx0" brushRef="#br0" timeOffset="887">274 2072 1971 0,'0'0'362'16,"0"0"-224"-16,0 0 28 15,0 0 46-15,0 0-80 16,0 0-65-16,0 0-49 15,167-79 16-15,-94 79-26 0,12 0 2 16,-2 0-8 0,1 0 4-16,-8 23 3 0,-13-1-9 15,-21 7 0-15,-15 8 11 16,-24 6 7-16,-3-4 4 16,-25 10-1-16,-31 0-21 15,-5-2 24-15,-5 2-24 16,4-17 6-16,15 1 10 15,14-19-15-15,15 2-1 16,11-16 9-16,7 3-9 16,0-3 2-16,0 0-2 15,25 4-5-15,11 2-10 16,5 4 14-16,2-3 1 16,8 10-9-16,0 5 19 0,0 7-16 15,-4 6 6-15,-6 6 0 16,-16 5 6-16,-10-2-5 15,-15-2-1-15,-3 2 10 16,-38-7-9-16,-16-1 17 16,-18-13-18-16,-8-7 0 15,-8-2 21-15,-4-14-20 16,1 0-1-16,9-16 0 16,-6-26-56-16,21-2-166 15,20 1-804-15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36.22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0 287 2316 0,'0'0'343'16,"0"0"-297"-16,0 0-46 15,70-196 115-15,-20 149 21 16,13 19-35-16,10 14-84 16,-1 14-10-16,-2 17 46 15,-9 36-28-15,-18 19 20 16,-12 13-11-16,-24 7-33 16,-7-1 37-16,-16-4-38 15,-22-10 2-15,-11-14 11 16,1-14-13-16,13-19-9 0,6-18 9 15,10-12-25-15,19-5 24 16,0-38-95-16,26-19-2 16,40-17 19-16,17-10-34 15,16-4 1-15,3 7 12 16,-8 7 70-16,-9 16 24 16,-24 20 12-16,-20 20 77 15,-23 12 76-15,-18 11-7 16,0 18 16-16,-22 33-59 15,-25 21-7-15,-12 18 27 16,1 5-63-16,-1 0-21 16,20-13 19-16,17-13-55 15,17-13-9-15,5-11 0 16,30-14-63-16,24-12 14 16,60-19-166-16,-16-7-92 0,-3-23-602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38.2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617 610 1568 0,'0'0'546'16,"0"0"-394"-16,0 0 5 16,0 0-13-16,0 0 19 15,0 0-108-15,11 271 32 16,4-45 50-16,-2 20-82 15,-4-37-5-15,-6-65 4 0,-3-59-41 16,0-22 19-16,0 0-32 16,0-2 0-16,0-3-14 15,0-20-76-15,-3-25-195 16,-12-13-478-16,-4 0-1110 0</inkml:trace>
  <inkml:trace contextRef="#ctx0" brushRef="#br0" timeOffset="412">0 804 1835 0,'0'0'344'0,"0"0"-219"15,0 0 12-15,0 0 38 16,0 0 14-16,47-197-71 15,-3 131-59-15,7-6 26 16,12 0-42-16,3 0 2 16,6 6-12-16,11 6-32 15,9 12 28-15,11 12-29 16,5 16 0-16,5 17 33 16,4 3-33-16,-4 23-8 15,-6 22 7-15,-17 21 2 16,-9 10-14-16,-24 9 11 0,-20 7-11 15,-26 0 2-15,-11-4 2 16,-26-1 9 0,-35-10-1-16,-20-5 3 0,-14-12 19 15,-6-11-21-15,3-18 0 16,10-17 24-16,19-14-24 16,18 0-23-16,25-14-25 15,26-57-85-15,26 10-324 16,18-2-356-16</inkml:trace>
  <inkml:trace contextRef="#ctx0" brushRef="#br0" timeOffset="719">2874 0 2196 0,'0'0'354'0,"0"0"-272"15,0 0-12-15,0 0 119 16,-219 4-39-16,125 100-50 16,-28 93-56-16,-8 92 7 15,1 49 65-15,39 3-26 16,41-43-27-16,46-87-4 15,3-57-46-15,37-54-13 16,26-33-3-16,26-1-52 0,91-14-56 16,-20-11-223-16,-11-36-818 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36.7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584 709 2034 0,'0'0'392'0,"0"0"-284"15,0 0 31-15,0 0 99 16,0 0-46-16,-100-180-42 15,49 174-116-15,-10 6-2 16,-1 6 4-16,-1 37-35 16,16 17 9-16,21 14-10 15,20 8-8-15,6 5-11 16,22-5-5-16,25-7 2 0,11-11 10 16,11-5 10-16,7-2 2 15,-2-4 0-15,-13-8 0 16,-17-4 64-16,-25-6-63 15,-19-2 29-15,-22-1 23 16,-47-1-44-16,-16-6 27 16,-17-6-36-16,4-8-14 15,4-11 4-15,18 0-64 16,23-36-104-16,21-7-368 16,25-6-550-16</inkml:trace>
  <inkml:trace contextRef="#ctx0" brushRef="#br0" timeOffset="271">1313 0 2013 0,'0'0'719'15,"0"0"-633"-15,0 0-62 16,0 0 172-16,-41 224 41 15,-3-79-115-15,-13 48-57 16,1-6 29-16,2-17-43 16,10-22-13-16,3-32-19 15,6 5-19-15,-6 6 0 16,5-21-24-16,9-24-90 16,11-20 18-16,4-33-133 15,5-12-367-15,7-17-338 0</inkml:trace>
  <inkml:trace contextRef="#ctx0" brushRef="#br0" timeOffset="594">2234 971 2206 0,'0'0'489'16,"0"0"-396"-16,0 0-9 16,0 0 212-16,0 0-84 0,-82-196-54 15,19 177-107 1,-10 15-38-16,-11 4 50 0,4 41-34 16,-1 31 5-16,17 20-14 15,8 11-19-15,27 10 47 16,26-9-48-16,3-9 0 15,57-16 4-15,31-23-4 16,29-20-10-16,15-23-83 16,45-20-99-16,-34-32-147 15,-30-6-1193-15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34.2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955 281 1568 0,'0'0'311'0,"0"0"-110"0,0 0-6 16,0 0 29-16,0 0 8 15,0 0-95-15,0-72-32 16,0 70-5-16,0 2-46 16,0 0 21-16,0 0-36 15,0 39-27-15,0 27 43 16,0 29-40-16,0 23 0 16,0 14 22-16,0-2-37 15,-10-12 39-15,-2-19-39 16,2-20 1-16,3-20 9 15,-1-20-10-15,4-12-54 0,-11-27-55 16,5 0-192 0,-9-5-512-16</inkml:trace>
  <inkml:trace contextRef="#ctx0" brushRef="#br0" timeOffset="272">0 190 2061 0,'0'0'499'0,"0"0"-405"16,0 0-71-16,0 0 132 16,0 0 20-16,194 3-23 15,-89-3-75-15,20 0-52 0,9 0 40 16,20-3-48-16,3-8-5 15,-2-1-10-15,-4 9-2 16,-17 3-2-16,-24 0-111 16,-19 0-164-16,-34 0-518 15,-26 0-1255-15</inkml:trace>
  <inkml:trace contextRef="#ctx0" brushRef="#br0" timeOffset="491">1547 774 1861 0,'0'0'469'0,"0"0"-348"16,-5 237 113-16,2-141 51 16,-1-14-119-16,4-14-107 15,0-15-32-15,0-18-27 16,0-15-23-16,0-16-134 15,0-16-170-15,0-26-174 16,0-7-334-16</inkml:trace>
  <inkml:trace contextRef="#ctx0" brushRef="#br0" timeOffset="612">1478 349 1328 0,'0'0'645'16,"0"0"-449"-16,0 0-134 0,0 0-62 15,0 0-34-15,0 0-579 16</inkml:trace>
  <inkml:trace contextRef="#ctx0" brushRef="#br0" timeOffset="1192">1775 538 988 0,'0'0'880'0,"0"0"-677"16,0 0-36-16,48 193-30 16,-36-113-61-16,1-3-14 15,-4 2-62-15,-3-6-5 0,-2-13-29 16,-4-18-54-16,0-16-54 16,0-15-16-16,0-11 88 15,0-4 32-15,0-32-22 16,0-17 38-16,0-8 15 15,12-6 14-15,13-3-3 16,14 9 27-16,5 12 1 16,3 10 59-16,9 15-6 15,-2 15-1-15,5 9 27 16,-5 0-8-16,1 33 74 16,-5 20 6-16,-9 8-53 15,-12 9 10-15,-14 2-92 16,-8-10-12-16,-7-7-2 0,0-11-33 15,0-11 28 1,-11-14-29-16,0-12 1 0,-3-7 45 16,2 0-46-16,5-17 0 15,7-25-23-15,0-12 8 16,11-10 2-16,33-9 2 16,11-4-14-16,10 5 7 15,4 18 16-15,4 14-4 16,1 24 0-16,-4 16 12 15,-10 0 35-15,-9 42 2 16,-10 21 10-16,-7 14 23 16,-14 5-52-16,-5 2 3 0,-8-7-8 15,1-14-19 1,-4-10 0-16,-1-17-8 0,-3-9-71 16,0-27-39-16,-3 0-356 15,-16 0-463-15</inkml:trace>
  <inkml:trace contextRef="#ctx0" brushRef="#br0" timeOffset="1398">2362 0 1707 0,'0'0'1101'15,"0"0"-1027"-15,0 0-58 0,0 0 51 16,0 0-5-16,278 53-62 16,-121 2-2-16,-22-5-337 15,-15-6-583-15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43.2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301 0 1217 0,'0'0'524'15,"0"0"-403"-15,0 0-18 16,0 0 39-16,0 0 69 16,0 0-63-16,12 7-85 15,17 32-4-15,18 24 34 16,19 28 50-16,14 31-28 16,14 39-58-16,-2-3 23 15,-8 3-35-15,1 2-16 16,-18-28 22-16,15 6-44 15,-10-15 25-15,-6-23-5 0,-5-20-26 16,-8-19 37-16,-10-14-38 16,-10-16 0-16,-15-9 15 15,-8-4-15-15,-6-9-29 16,-4 2-67-16,-26 2-116 16,-13-6-379-16,-10-4-446 0</inkml:trace>
  <inkml:trace contextRef="#ctx0" brushRef="#br0" timeOffset="381">0 1802 1600 0,'0'0'203'16,"0"0"-113"-16,0 0-15 16,0 0 78-16,0 0 21 15,178-199-13-15,-90 103-48 16,16-16 4-16,10-12-19 15,11-4-41-15,9-10 8 16,4 3-48-16,8 9-8 16,-8 3 1-16,-9 19-10 0,-28 18 20 15,-31 23-20-15,-26 24 0 16,-29 23-1-16,-15 16-40 16,-25 6-132-16,-23 27-185 15,-4 0-312-15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5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27 249 1702 0,'0'0'498'0,"0"0"-341"15,0 0 24-15,0 0 72 0,0 0-50 16,0 0-94-16,0 0-97 16,-20 105-6-16,20-5 22 15,0 23-27-15,0 11 22 16,0 4-23-16,0-6 0 16,3-11 15-16,4-15-15 15,3-22 0-15,-5-24-6 16,-5-24 15-16,0-16 16 15,0-17-23-15,0-3 29 16,0 0 74-16,-5-28-105 0,-9-13 1 16,8-14-7-1,1-10 18-15,5-5-19 0,0 0 7 16,22 8 0-16,15 16-27 16,7 16 18-16,6 21-22 15,8 9 22-15,5 0-21 16,3 23 19-16,-1 10-8 15,-10 6 19-15,-11 4-8 16,-19-4 8-16,-18-4-10 16,-7 2 9-16,-10-6 2 15,-34-3 43-15,-11-5-37 16,-10-7 7-16,-5-6 50 16,-3-8-57-16,7-2 1 15,7 0-8-15,12 0 16 16,15 0-32-16,22 0-35 0,10-4-144 15,35-6-390-15,13-7-216 16</inkml:trace>
  <inkml:trace contextRef="#ctx0" brushRef="#br0" timeOffset="214">736 951 1832 0,'0'0'362'0,"0"0"-209"16,0 0 23-16,17 204 79 15,-6-140-139-15,-1-6-92 0,6-6-24 16,-1-12-1 0,-2-12-132-16,3-17-163 0,-10-11-271 15,3 0-1062-15</inkml:trace>
  <inkml:trace contextRef="#ctx0" brushRef="#br0" timeOffset="359">786 548 1888 0,'0'0'520'0,"0"0"-460"15,0 0-10-15,0 0-50 0,0 0-16 16,0 0-227-1,0 0-413-15</inkml:trace>
  <inkml:trace contextRef="#ctx0" brushRef="#br0" timeOffset="1035">969 1092 816 0,'0'0'739'0,"0"0"-564"15,0 0-17-15,0 0 107 16,222 41-138-16,-150-41-46 16,1-16-46-16,-4-22 0 15,-6-2 29-15,-19-5-19 16,-19 6 25-16,-18-2 32 0,-7 3 12 16,-7 4-26-16,-37 5-39 15,-6 6-11-15,-13 10 26 16,5 10-24-16,3 3 22 15,7 20-19-15,13 32-29 16,9 16 28-16,15 12-42 16,11 8 0-16,0 1-1 15,11-10-9-15,25-14 9 16,11-11-41-16,4-19-12 16,5-15 24-16,5-17-84 15,1-3 36-15,-3-14 56 16,-8-27-53-16,-3-13 65 15,-8-11-13-15,-4-1 23 0,-4 5-13 16,-2 11 19-16,-8 18-6 16,-8 18 13-16,-2 14 1 15,-2 9 4-15,-2 38 61 16,-1 12-34-16,0 6 19 16,0-2-50-16,1-11 15 15,-5-13-17-15,1-15-6 16,-4-11 17-16,0-10-22 15,0-3-1-15,0-3 58 16,0-29-58-16,0-12-7 16,0-11-2-16,15-10-26 15,20-7 34-15,13-2-23 16,8 11-11-16,5 18 28 16,1 19-18-16,1 23 11 15,-2 3 14-15,-2 36 18 0,-8 16 61 16,-4 6-26-16,-15 2-28 15,-10-4 39-15,-7-11-63 16,-11-8-2-16,-4-9-61 16,0-7-128-16,-19-11-169 15,-6-3-334-15</inkml:trace>
  <inkml:trace contextRef="#ctx0" brushRef="#br0" timeOffset="1241">1500 570 2102 0,'0'0'376'16,"0"0"-306"-16,0 0-41 16,0 0 56-16,0 0-40 15,208-139-45-15,-149 139-28 16,14 0-305-16,-19 14-62 15,-13 7-1202-15</inkml:trace>
  <inkml:trace contextRef="#ctx0" brushRef="#br0" timeOffset="1357">2134 291 1989 0,'0'0'360'0,"0"0"-193"0,0 0 40 15,217-180-128-15,-109 129-79 16,-13 14-238-16,-11 14-1132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2.7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1218 0 1430 0,'0'0'252'16,"0"0"-118"-16,0 0 40 15,0 0 89-15,0 0-89 16,0 0-66-16,-22 13-11 15,-7 26-54-15,-14 16 11 16,-15 18-18-16,-23 9-16 16,-9 11 28-16,-20-2-34 15,-3 1 16-15,-4-7-7 16,4-1-17-16,11-17 29 0,14-8-19 16,16-12 4-1,24-15 26-15,20-11-45 0,16-11 17 16,12-6-9-16,8 1-8 15,35 0 54-15,23 6-40 16,18 8-15-16,11 4 29 16,6 11-28-16,2 8 5 15,-8 4-4-15,-4 3 4 16,-11 1 15-16,-11 2-21 16,-15-2-21-16,-13-2-5 15,-19-5-83-15,-22-4-142 16,-12-8-366-16,-20-15-477 0</inkml:trace>
  <inkml:trace contextRef="#ctx0" brushRef="#br0" timeOffset="228">0 1611 1955 0,'0'0'334'16,"0"0"-213"-16,0 0 108 16,0 0 9-16,0 0-120 15,242 62-70-15,-150-48-3 0,2 0-45 16,4-3-18 0,26 8-114-16,-29-1-447 0,-19-8-1604 0</inkml:trace>
  <inkml:trace contextRef="#ctx0" brushRef="#br0" timeOffset="813">1737 800 2133 0,'0'0'340'0,"0"0"-251"16,0 0-35-16,0 0 176 15,0 0-120-15,193-144-72 16,-132 144-17-16,2 2-21 16,-9 39 30-16,-14 9-30 15,-11 11 0-15,-20 9 40 16,-9 4-39-16,0 6 9 15,-31-6-8-15,-4-3 4 16,-3-13-8-16,10-16 2 16,6-15-24-16,12-17 18 15,10-10-1-15,0 0 5 16,0-7-32-16,16-30-47 16,25-8 63-16,6-11-37 0,16-9-9 15,6-5 16 1,-3-2 5-16,-1 4 41 0,-13 2-5 15,-10 10 7-15,-15 13 103 16,-13 14 9-16,-11 16 2 16,-3 13 18-16,0 0-32 15,-13 10-50-15,-24 29-15 16,1 21-21-16,-5 8 47 16,8 11-60-16,12 2 0 15,9-4 14-15,12-4-14 16,0-12-2-16,4-5 1 15,30-10-2-15,8-10 2 0,14-9-52 16,5-14-26 0,5-13-7-16,15-8-176 0,-15-27-499 15,-12-7-1317-15</inkml:trace>
  <inkml:trace contextRef="#ctx0" brushRef="#br0" timeOffset="1562">3028 204 1525 0,'0'0'307'0,"0"0"-137"15,0 0 13-15,0 0 50 16,0 0-29-16,0 0-118 0,0 0-45 15,29 16-10-15,25 53 20 16,5 20 46-16,7 23-46 16,-2 15-21-16,-5 14 6 15,-8 10 23-15,-10 6-8 16,-16-5-43-16,-15-8 1 16,-10-12 12-16,-3-15-20 15,-41-11 9-15,-17-10 0 16,-20-9-10-16,-7-5 14 15,2-13-14-15,4-13-24 16,16-14 23-16,16-12-56 16,14-11-61-16,24-19-127 15,9 0-312-15,3-19-737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6.6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582 19 2194 0,'0'0'332'15,"0"0"-219"-15,0 0-37 16,0 0 124-16,-208-38-19 16,142 67-118-16,-6 35-21 0,2 26 6 15,10 21 5-15,4 17 11 16,24 6-61-16,16 6 9 16,16-6 4-16,16-7-15 15,41-16 6-15,21-19-7 16,17-28-1-16,6-28-13 15,9-31-1-15,3-5-3 16,-8-52 17-16,-7-27-3 16,-13-19 4-16,-23-17 12 15,-19-17 6-15,-28-5 38 16,-15-4-37-16,-19 3 26 16,-38 12 3-16,-9 23-47 15,-4 31-1-15,8 32-26 16,18 40-82-16,19 40-67 0,18 28-367 15,7 4-379-15</inkml:trace>
  <inkml:trace contextRef="#ctx0" brushRef="#br0" timeOffset="167">1267 1302 2687 0,'0'0'121'0,"0"0"-121"16,0 0-133-16,0 0 103 15,0 0-595-15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5.9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21 1164 0,'0'0'1102'0,"0"0"-902"0,0 0-167 15,0 0 35-15,0 0 123 16,0 0-49-16,0 0-76 16,193 5-51-16,-90-5 18 15,9 0-33-15,5 0-25 16,-11 0-41-16,-11 0-67 16,-26-5-156-16,-25-6-320 15,-34 1-1026-15</inkml:trace>
  <inkml:trace contextRef="#ctx0" brushRef="#br0" timeOffset="187">88 512 2111 0,'0'0'486'0,"0"0"-414"16,0 0-29-16,0 0 120 15,212 0-66-15,-118 0-97 16,55-7-29-16,-24-5-219 16,-16-1-679-16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8.8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 2220 0,'0'0'482'16,"0"0"-426"-16,0 0 29 15,0 0 122-15,0 0-207 16,0 0-7-16,0 0-181 15,29-19-386-15,-11-6-1572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9.4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2552 0,'0'0'243'0,"0"0"-243"16,0 0 0-16,0 0-10 15,0 0-1512-15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8.6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44 265 1235 0,'0'0'627'0,"0"0"-477"16,0 0-49-16,0 0 29 15,0 0 64-15,0 0-25 16,0 0-93-16,41-187-33 16,-12 164 26-16,4 0-38 0,6 6 11 15,2 7-21-15,3 10-11 16,3 0 17-16,1 8-27 16,-4 28 0-16,-4 13 15 15,-11 11-9-15,-10 9 14 16,-19 8 1-16,0 5 1 15,-22 0 23-15,-26 0-45 16,-11-3 1-16,-2-7 17 16,-1-7-18-16,2-5-43 15,-16-1-201-15,19-14-305 16,4-17-675-16</inkml:trace>
  <inkml:trace contextRef="#ctx0" brushRef="#br0" timeOffset="592">1135 241 1847 0,'0'0'299'16,"0"0"-198"-16,0 0 47 15,0 0 122-15,0 0-80 0,0 0-116 16,127-173-15-16,-75 164-43 16,6 5 13-16,11 4-7 15,1 4-21-15,-1 27 12 16,-6 18 0-16,-16 5-12 16,-12 11 31-16,-16 8-19 15,-19 3 1-15,0 2-2 16,-22 1-6-16,-25 0 15 15,-13-4-21-15,-4-3-71 16,-27 17-98-16,18-17-457 16,14-16-698-16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4:57.3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649 230 2490 0,'0'0'366'0,"0"0"-275"15,0 0-74-15,-179-181 113 16,110 149 0-16,-4 23-49 0,-3 9-57 15,3 35-14-15,7 39 11 16,16 22-21-16,12 16 0 16,23 10 26-16,15-4-26 15,0-10 0-15,37-15-19 16,26-25-36-16,13-22 34 16,7-27-60-16,5-19-24 15,0-10 35-15,-12-38 21 16,-10-11 38-16,-15-11-1 15,-14 0 12-15,-19-2 31 16,-11 1-6-16,-7 11 38 16,0 19 1-16,0 15 1 15,0 21 13-15,0 5-35 16,-3 37-42-16,3 36 41 16,0 25-24-16,0 20 2 0,0 16 16 15,7 5 7-15,8 1 5 16,-2-8-19-16,-1-13-19 15,-9-15 30-15,-3-22-39 16,0-16-1-16,-28-20 12 16,-28-17-6-16,-17-16 21 15,-10-9-27-15,-16-4-25 16,4-11 7-16,4-17-87 16,14-12-30-16,30-42-115 15,22 13-568-15,21-6-1358 0</inkml:trace>
  <inkml:trace contextRef="#ctx0" brushRef="#br0" timeOffset="602">1258 353 2522 0,'0'0'358'0,"0"0"-238"15,0 0-78-15,0 0 137 16,0 0-53-16,222-44-90 16,-153 44 4-16,1 0-40 15,2 7 0-15,-2 2 11 16,-8 2-11-16,-11-4 1 0,-11-7-1 16,-14 0 1-16,-13 0-5 15,-13 0 4-15,0 0-36 16,-22-4 25-16,-20-13-16 15,-17 1 18-15,-7 0-6 16,-7 2 15-16,1 9 2 16,-1-2-1-16,7 3-1 15,8 4 22-15,11 0-8 16,3 0 19-16,10 4-2 16,2 15-1-16,7 11 28 15,-1 5-57-15,11 8 30 16,2 5 3-16,7 6-23 15,6 5 22-15,0-3-29 0,0-1 4 16,26-2 14 0,8 0-22-16,13-7-6 0,4 3 6 15,11 0 0-15,8 0 20 16,2 4-20-16,-6-1 0 16,-1 4 3-16,-13-3-3 15,-10-1-1-15,-11-2 0 16,-21-5 1-16,-10-2 13 15,-14-4-13-15,-52-6 0 16,-18-3 27-16,-14-6-27 16,0-10-5-16,10-7 4 15,8-7-20-15,11 0-3 0,-9-2-99 16,24-22-111 0,13-6-558-16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03.8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0 142 1609 0,'0'0'311'0,"0"0"-199"16,0 0-82-16,0 0 144 15,0 0 30-15,0 0-82 16,-5 0-55-16,5 0 1 15,0 0-8-15,0 0 6 16,0 0-29-16,0 3-14 16,0 6 29-16,19 7-21 15,-1 1 17-15,7 3-18 0,1 2-15 16,8 4 18-16,-2 1-26 16,8-1 1-16,4 0 3 15,10 1-10-15,9-1 28 16,10 0-14-16,6-3-15 15,9-4 21-15,7-2-21 16,3-4 0-16,12-6 0 16,10-4 1-16,4-3 6 15,14 0-7-15,4-13-21 16,9-14 12-16,1-5-11 16,2-8-8-16,-2-5 7 15,-6-2 21-15,-8 2-5 16,-6-1 5-16,-8 2 0 0,-14 9-1 15,-12-2 1 1,-10 13 0-16,-9-1-1 0,-6 6 9 16,-4 8 2-16,1 8-9 15,-1 3 0-15,4 0 22 16,-1 27-22-16,6 16 22 16,2 13-10-16,8 6-12 15,3 10 26-15,4 0-27 16,-1-2 0-16,-2-10 6 15,-9-6-5-15,-6-14 0 16,-19-17 1-16,-18-14-1 16,-14-9 29-16,-16 0-30 15,2-16 18-15,-5-23 6 0,4-11-12 16,3-6 18-16,4-3-6 16,4-1-24-16,4 9 23 15,14 6-23-15,8 8 0 16,13 7-1-16,13 8 2 15,16 8-1-15,16 8 0 16,48 6 0-16,49 0-2 16,46 13 2-16,16 23-4 15,-13 6-4-15,-22 5 16 16,-22-8-13-16,-5-1 5 16,-27-4 0-16,-30-15 9 15,-36-2-9-15,-12-7 0 16,12-4 5-16,1-2-4 15,6-4 22-15,-17 0-23 0,-28 0 0 16,-6-18 41-16,-15-6-8 16,-4-6 10-16,-8 0-14 15,-5 4-14-15,-5 6 42 16,-10 1-51-16,-1 5-5 16,-4 4-2-16,1 5-57 15,7-2-68-15,0 3-43 16,-9 1-216-16,-4 3-492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04.6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 0 1445 0,'0'0'294'0,"0"0"-183"16,0 0 46-16,0 0 96 15,0 0-61-15,0 0-95 16,0 0 53-16,38 27-15 16,-32 18-71-16,1 18-7 15,-4 12 6-15,-3 4-5 16,0 6 14-16,0 0-27 15,-10-6-21-15,0-7 15 16,-2-6-29-16,2-15 5 0,2-7 4 16,-2-11-18-1,3-7 15-15,-2-10-16 0,6-3-15 16,0-5 7-16,3-8-97 16,0 0-101-16,0-17-289 15,3-13-272-15</inkml:trace>
  <inkml:trace contextRef="#ctx0" brushRef="#br0" timeOffset="382">602 22 1428 0,'0'0'301'0,"0"0"-209"15,0 0 78-15,0 0 102 16,0 0-95-16,0 0-93 15,0 0-9-15,-5 10 65 0,20 17-28 16,-3 10-35 0,1 15-2-16,-1 16-24 0,-5 14-12 15,-4 10 4-15,4 5-20 16,-2 3 17-16,5-5-40 16,0-6-12-16,9 7-49 15,-7-24-283-15,-5-20-893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23.3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1956 1664 0,'0'0'297'15,"0"0"-182"-15,0 0-53 16,0 0 50-16,0 0 32 16,0 0-41-16,3 3-17 15,19-3 3-15,12 0-35 16,1-10-8-16,9-16 6 16,10-11-35-16,12-10-4 15,7-21-1-15,8-6-10 0,2-13 29 16,-2-1-31-16,-8-3 0 15,-15 5 7-15,-11 7 29 16,-13 13 50-16,-16 12-1 16,-4 13-16-16,-11 19 13 15,-3 13-31-15,0 9-12 16,0 7-8-16,0 44-14 16,-10 52 2-16,-5 14-11 15,1 21-7-15,-1 20 15 16,5-22-16-16,5 22-2 15,5-13 2-15,0-17 0 16,0-20 2-16,0-20-2 16,0-18 0-16,5-22 10 0,-5-11-10 15,3-17-5-15,-3-7 4 16,0-5-28-16,0-6-19 16,7-2-63-16,8 0-178 15,-1-17-431-15,1-3-1391 0</inkml:trace>
  <inkml:trace contextRef="#ctx0" brushRef="#br0" timeOffset="379">2110 2040 474 0,'0'0'1709'15,"0"0"-1419"-15,0 0-195 16,0 0 30-16,0 0 73 15,0 0-73-15,0 0-81 16,129 0-8-16,-34 0 5 16,18 0-31-16,26-5 8 15,9-6 8-15,5-6-4 0,-6 3 4 16,-27-4-26-16,-29 8 0 16,-33 1-39-16,-30 9-94 15,-19 0-190-15,-9 0-474 0</inkml:trace>
  <inkml:trace contextRef="#ctx0" brushRef="#br0" timeOffset="917">4346 1903 2225 0,'0'0'372'15,"0"0"-323"-15,0 0-40 16,0 0-9-16,0 0 75 16,247 27-41-16,-137-27-1 15,22 0-33-15,10-21 17 16,4-8-10-16,-4-7-5 15,-10-6 1-15,-28-5-3 16,-22-1 0-16,-35-6 6 16,-22-5-6-16,-25-2 28 15,0-9 33-15,-15 1 1 16,-32 1 18-16,-16 5-23 16,-13 11-21-16,-12 11 30 0,-7 24-40 15,-3 17 16-15,-7 0-1 16,-5 51-6-16,1 28-1 15,14 22-34-15,15 25 6 16,18 34 32-16,30-5-23 16,20-1-5-16,12 0 7 15,18-30-10-15,33 4 28 16,15-20-27-16,19-18-7 16,9-28 40-16,4-16-31 15,7-20-2-15,2-19-8 16,-2-7-17-16,1 0 2 15,4-31-79-15,20-38-26 0,-23 8-332 16,-31-2-480-16</inkml:trace>
  <inkml:trace contextRef="#ctx0" brushRef="#br0" timeOffset="1496">5662 751 1952 0,'0'0'488'0,"0"0"-405"0,0 0-62 15,0 0 128-15,0 0 20 16,0 0-90-16,0 0-4 16,88 7-47-16,-37 1 11 15,-1-6 15-15,13 5-27 16,3-5 19-16,7 1-5 15,-1-3-23-15,5 0 18 16,-5 0-30-16,-2 0-6 16,-8 0 11-16,-14 0-4 15,-16 0-3-15,-14 0-3 16,-14 0-1-16,-4 0 0 16,0 0-41-16,-32 0-132 15,-2 0-390-15,8 5-606 0</inkml:trace>
  <inkml:trace contextRef="#ctx0" brushRef="#br0" timeOffset="1842">7262 0 2293 0,'0'0'339'0,"0"0"-175"0,0 0-139 15,0 0 68-15,0 0 73 16,0 0-81-16,0 0-17 16,95 234-22-16,-48-110-7 15,6 13 28-15,-6 8-7 16,0-10-22-16,-3-11-13 15,-8-17-23-15,-8-20 13 16,-6-18-15-16,-6-20 0 16,-13-13-34-16,-3-13-98 15,0-10-85-15,0-13-155 16,-7 0-330-16,-5-4-156 0</inkml:trace>
  <inkml:trace contextRef="#ctx0" brushRef="#br0" timeOffset="2044">7467 751 1612 0,'0'0'393'16,"0"0"-184"-16,0 0 35 15,0 0 65-15,0 0-123 16,0 0-47-16,0 0-64 16,-146 178-24-16,99-105 11 15,-4-6-43-15,4-1-7 16,6-13-12-16,16-11-49 15,25-12-76-15,0-13-371 0,0-15-337 16</inkml:trace>
  <inkml:trace contextRef="#ctx0" brushRef="#br0" timeOffset="2576">8382 587 2292 0,'0'0'382'0,"0"0"-257"16,0 0 74-16,0 0-12 15,0 0-72-15,0 0-84 0,0 0-30 16,76-59 17-16,-29 92-18 15,-3 10 0-15,-7 12 0 16,-11 11 1-16,-16 6 11 16,-10 4-12-16,0-5-11 15,-22-4-1-15,-10-12-2 16,3-9-6-16,7-17-11 16,7-12-16-16,11-13 37 15,4-4-22-15,0-4-31 16,29-32-61-16,27-12-9 15,10-13 30-15,10-8 26 16,3-2-2-16,-6-1 67 16,-10 9 12-16,-13 7 18 15,-21 17 116-15,-10 12 46 0,-16 15 7 16,-3 12-35-16,0 0-54 16,-25 29 4-16,-14 27-75 15,-5 16 27-15,0 14 3 16,10 6-25-16,17-4 2 15,17-3-10-15,0-9-15 16,51-10-6-16,25-18-3 16,26-14-43-16,67-34-97 15,-27 0-149-15,-22-17-803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9.8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0 678 1800 0,'0'0'338'0,"0"0"-252"0,0 0-33 15,0 0 141-15,0 0-63 16,0 0-61-16,0 0 63 16,179 93-47-16,-157-21-20 15,-3 3-39-15,-12-7-25 16,-1-11 35-16,-6-14-37 16,0-19-1-16,0-12-11 15,0-12 24-15,0 0-6 16,0-29-6-16,0-21 15 15,0-16-35-15,4-9 20 16,23-4 0-16,2 4-7 16,11 9 7-16,2 18-11 15,2 17 5-15,-3 27 0 0,3 4-18 16,-9 36 23-16,-1 27 1 16,-5 12-3-16,-7 14 4 15,-3 2-1-15,-9-1 0 16,-2-11 0-16,-4-12-7 15,-1-14-2-15,0-13-54 16,1-17 26-16,3-9-22 16,8-14-2-16,3 0-62 15,11-30 59-15,8-23 55 16,14-22-33-16,7-14-19 16,11-19 55-16,9-13-22 15,1-7 19-15,1-7 9 0,-3 4 6 16,-16 12 62-16,-17 18 11 15,-25 22 18-15,-19 23 82 16,0 13-18-16,-15 17-28 16,-17 13-59-1,-1 7 5-15,-4 6-5 0,5 9-74 16,2 34-1-16,1 23 0 16,4 22-12-16,3 21 13 15,3 9 3-15,5 14 8 16,-1-2-8-16,5 1-3 15,2-10-13-15,4-15 12 16,4-24-38-16,0-22 11 16,0-28-29-16,0-23-20 0,12-9 59 15,10-19-13-15,10-29 19 16,4-22 12-16,8-7-9 16,3 5 0-16,-3 7 9 15,0 20 0-15,0 18-6 16,0 24-6-16,3 3 12 15,1 30 24-15,2 22 3 16,-2 11 15-16,-8 1-6 16,-4-3-23-16,-2-12 27 15,-6-9-40-15,-6-18-1 16,0-16 0-16,-3-6-52 16,-2-2 53-16,5-38-30 15,0-14-15-15,0-8 44 0,0-3-23 16,-4-4 15-1,1 10 9-15,-9 14 0 0,2 18 10 16,-2 14-4-16,2 13-5 16,-2 0 38-16,5 23-38 15,2 13 26-15,2 7 0 16,-4 2-21-16,0-3 34 16,-4 2-40-16,-1-11-7 15,-5-3-2-15,-5-7-181 16,0-11-334-16,0-5-389 0</inkml:trace>
  <inkml:trace contextRef="#ctx0" brushRef="#br0" timeOffset="182">1930 342 2392 0,'0'0'472'16,"0"0"-411"-16,0 0-55 15,0 0 112-15,0 0-112 16,0 0-6-16,0 0-112 16,79 15-270-16,-50 18-248 15,-4-4-1178-15</inkml:trace>
  <inkml:trace contextRef="#ctx0" brushRef="#br0" timeOffset="839">2331 911 1633 0,'0'0'296'0,"0"0"-104"15,0 0 29-15,218 7-59 16,-152-27-94-16,-4-13 10 16,-11-6 11-16,-10-4-51 15,-25 1 45-15,-12-1 37 16,-4 0-19-16,-14 7 16 15,-26 7-76-15,-11 5-17 16,-3 19 53-16,-2 5-62 16,9 13 2-16,8 29-17 15,12 14 7-15,10 13 1 0,17 6-8 16,0 4-2 0,3-7-14-16,33-11-13 0,11-14-15 15,12-17-25-15,7-20 6 16,0-10 43-16,-2-17-105 15,-8-25 5-15,-5-9 66 16,-10-10 0-16,-2-1 34 16,-2 6 6-16,-9 8 14 15,-2 18 3-15,-8 23-3 16,-7 7-1-16,0 16 1 16,-7 29 19-16,-4 15-1 15,0 5-18-15,0-6 1 16,0-5-1-16,0-15 0 15,-4-15-19-15,-7-20 18 16,4-4 2-16,0-2 12 0,7-38 10 16,0-11-14-16,0-16 31 15,22-6-40-15,14-1 0 16,8 2 31-16,3 6-18 16,4 17 5-16,-4 16-9 15,0 27 26-15,-6 6 45 16,0 19-30-16,-1 34 29 15,-4 12 7-15,-4 7-44 16,-2 0 23-16,-4-6-20 16,-4-10-22-16,-9-12 7 0,-4-20-30 15,-6-10-26 1,-3-8-13-16,0-6-58 0,-19 0-217 16,-6-2-569-16</inkml:trace>
  <inkml:trace contextRef="#ctx0" brushRef="#br0" timeOffset="1083">2393 377 2158 0,'0'0'479'0,"0"0"-396"15,0 0-56-15,0 0 215 0,149-198-59 16,-98 163-65-16,-1 7-12 16,-6 18-82-16,0 10-10 15,-3 0-14-15,13 51-133 16,-10 4-347-16,-8-2-919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27.3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2564 0 1691 0,'0'0'565'0,"0"0"-472"16,0 0 56-16,0 0 120 15,0 0-66-15,42 168-47 0,-24-83-87 16,-6 7-17 0,-2 4 1-16,-6-5-43 0,-4-2 7 15,0-10-17-15,0-14-34 16,12-9-69-16,1-18-352 15,6-17-366-15</inkml:trace>
  <inkml:trace contextRef="#ctx0" brushRef="#br0" timeOffset="168">3157 187 2054 0,'0'0'496'15,"0"0"-322"-15,0 205 29 16,-3-88-67-16,-1 14-89 0,4 53-47 16,0-33-184-16,0-20-710 15</inkml:trace>
  <inkml:trace contextRef="#ctx0" brushRef="#br0" timeOffset="885">0 2209 1222 0,'0'0'894'0,"0"0"-588"16,0 0-104-16,0 0 33 15,0 0-35-15,0 0-86 16,0 0-29-16,25 255-6 16,-17-29-23-16,-1 18-10 15,0-33 25-15,0-63-40 0,1-60-25 16,-1-11 18-16,0-9-23 16,5-4-1-16,-6-11 12 15,1-24-11-15,-7-21 12 16,0-8-13-16,0-24 0 15,0-42 4-15,9-56-4 16,-3-56-6-16,6-70-7 16,-2-26-4-16,-6-9 8 15,-4 17 2-15,0 42 7 16,0 44-12-16,0 55 12 16,0 49-1-16,0 31-5 15,0 7 6-15,0 4 16 0,18 8-16 16,11 18 1-16,12 8 9 15,16 0 2-15,18 28 5 16,14 4-5-16,21 4-12 16,14 3 26-16,45-3-26 15,45-6 0-15,-11-4 11 16,-17-17-11-16,-32-4 1 16,-40-5-1-16,-1 0 1 15,-8 0-2-15,-29 0-53 16,-29 0-24-16,-25 0-51 15,-22 0-87-15,-13 0-354 16,-24 13-272-16</inkml:trace>
  <inkml:trace contextRef="#ctx0" brushRef="#br0" timeOffset="1215">321 2789 2237 0,'0'0'368'0,"0"0"-219"16,0 0-9-16,0 0 71 16,0 0-29-16,0 0-28 15,0 0-100-15,22 0-38 16,35-2 22-16,25-13-13 15,12 3 34-15,20 2-49 0,6 4-2 16,13-1 20-16,3 0-26 16,2 5-2-16,-6 2 0 15,-18 0 9-15,-28 0-18 16,-27 0-21-16,-30 0-67 16,-29 30-53-16,0-1-156 15,-19-7-480-15</inkml:trace>
  <inkml:trace contextRef="#ctx0" brushRef="#br0" timeOffset="1629">3340 1614 1681 0,'0'0'399'16,"0"0"-218"-16,0 0 30 0,0 0 22 15,0 0-58-15,-277 192-67 16,138-12 10-16,-18 74-40 16,-4 38 10-16,34-8 24 15,39-22-29-15,44-78-19 16,31-46-29-16,13-43-35 16,0-22 15-16,25 2-15 15,26 4-23-15,18 0-47 16,19-20-74-16,51-23-151 15,-19-14-405-15,-15-19-592 0</inkml:trace>
  <inkml:trace contextRef="#ctx0" brushRef="#br0" timeOffset="2131">3255 2655 2322 0,'0'0'363'0,"0"0"-262"16,0 0-66-16,0 0 66 15,173-174 58-15,-106 160-99 16,3 14-51-16,-1 5 30 16,-13 40-32-16,-17 21 13 15,-17 20-10-15,-22 8-2 16,0 5 26-16,-22 0-34 15,-14-11 6-15,3-6 2 16,0-10-8-16,11-26-12 0,16-13-2 16,6-16-43-1,0-17-10-15,28-14-65 0,32-39-29 16,12-20-17-16,11-15-51 16,9-6 75-16,-5-1 74 15,-7 2 77-15,-14 15 3 16,-22 16 113-16,-19 20 114 15,-18 15 53-15,-7 20-43 16,-3 7-46-16,-33 17-91 16,-15 32-34-16,-4 17 33 15,4 9-20-15,3 7-17 16,20-3-11-16,13-7-36 0,15-5 10 16,0-2-25-1,32-16 0-15,27-11-7 0,10-8-53 16,16-20-72-16,52-10-62 15,-24-10-367-15,-10-25-676 0</inkml:trace>
  <inkml:trace contextRef="#ctx0" brushRef="#br0" timeOffset="2455">4640 1743 1840 0,'0'0'838'0,"0"0"-645"15,0 0-134-15,0 0 62 16,0 0 68-16,0 0-89 16,198 7-47-16,-100 65-1 15,7 16-4-15,5 24-3 16,0 12 23-16,3 14-38 15,8 37 25-15,-1 31-44 16,-19 41-1-16,-32-14 1 16,-38-50-11-16,-31-45 0 15,-12-50-24-15,-42 14-27 16,-24 8-47-16,-64 42-89 16,19-40-338-16,9-30-848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34.4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0 165 2138 0,'0'0'354'15,"0"0"-255"-15,0 0 85 16,0 0 41-16,0 0-75 16,0 0-113-16,245-160-20 15,-168 160 10-15,-5 6-26 0,-2 32 8 16,-20 18-3-16,-12 17-5 15,-25 9 15-15,-13 10-16 16,-13 3-1-16,-35-4 0 16,-14-1 2-16,-1-18-8 15,12-14 7-15,7-18-32 16,19-17 14-16,15-20-16 16,10-3 14-16,0-10-46 15,40-34-49-15,21-24 9 16,20-6-7-16,14-16-24 15,3 2 47-15,0-1 28 16,-13 10 62-16,-16 14 31 16,-18 16 109-16,-19 13 51 0,-17 16 12 15,-15 13-16-15,0 7-33 16,-22 0-46-16,-25 39-48 16,-9 15-12-16,-1 14-19 15,6 14 41-15,14 4-59 16,18-4-10-16,16-7 28 15,3-6-15-15,22-13-14 16,28-10 0-16,16-10-27 16,16-13 7-16,9-10-86 15,32-13-133-15,-24 0-395 16,-15 0-668-16</inkml:trace>
  <inkml:trace contextRef="#ctx0" brushRef="#br0" timeOffset="875">2089 228 2239 0,'0'0'324'0,"0"0"-228"15,0 0 102-15,0 0-11 0,0 0-90 16,0 0-86-16,238-11-11 16,-133 11 0-16,37 21-98 15,-25-7-272-15,-22 7-409 0</inkml:trace>
  <inkml:trace contextRef="#ctx0" brushRef="#br0" timeOffset="1085">1972 824 1847 0,'0'0'525'16,"0"0"-446"-16,0 0 120 15,0 0 62-15,212 0-116 16,-124-10-115-16,10 1-30 15,40 2-37-15,-24 0-348 16,-20 7-738-16</inkml:trace>
  <inkml:trace contextRef="#ctx0" brushRef="#br0" timeOffset="1367">3249 883 2177 0,'0'0'608'0,"0"0"-528"15,0 0-31-15,0 0 154 16,0 0-66-16,0 0-104 16,0 0-33-16,91-78-99 15,-58 78-232-15,-3 0-454 0</inkml:trace>
  <inkml:trace contextRef="#ctx0" brushRef="#br0" timeOffset="1668">3855 873 1925 0,'0'0'477'0,"0"0"-416"0,0 0 92 16,0 0 174-16,0 0-166 15,0 0-120-15,0 0-4 16,0-39-37-16,3 39-5 16,7 0-56-16,17 0-174 15,2 0-307-15,-4 0-286 0</inkml:trace>
  <inkml:trace contextRef="#ctx0" brushRef="#br0" timeOffset="1970">4404 844 2065 0,'0'0'334'0,"0"0"-323"16,0 0 132-16,0 0 66 15,0 0-190-15,0 0-19 16,0 0-152-16,114-70-164 16,-89 70-592-16</inkml:trace>
  <inkml:trace contextRef="#ctx0" brushRef="#br0" timeOffset="2383">4981 758 2545 0,'0'0'382'0,"0"0"-382"0,0 0-204 16,0 0-306-16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33.3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0 365 1903 0,'0'0'341'16,"0"0"-247"-16,0 0-27 15,186-49 95-15,-76 38-44 0,22 8-47 16,13 3-46 0,7 0-25-16,34 0-132 0,-35 16-437 15,-50 4-539-15</inkml:trace>
  <inkml:trace contextRef="#ctx0" brushRef="#br0" timeOffset="217">22 617 2114 0,'0'0'360'0,"0"0"-241"15,0 0-70-15,0 0 84 16,255-17-10-16,-142 17-91 0,11 0-22 16,15 0-10-16,6 0-128 15,31 7-73-15,-37 1-365 16,-35-6-1139-16</inkml:trace>
  <inkml:trace contextRef="#ctx0" brushRef="#br0" timeOffset="485">876 0 2089 0,'0'0'477'16,"0"0"-282"-16,0 0-13 16,0 0-56-16,0 0-44 0,0 0-17 15,221 121-31 1,-126-42-8-16,0 9-26 0,-14 5 17 15,-15 1-9-15,-24-6-7 16,-30-1 18-16,-12-10-19 16,-37-5 2-16,-43-9 11 15,-14-7-13-15,-8-13-40 16,6-13-35-16,31-19-109 16,22-11-306-16,31 0-487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16:30.9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0 569 2043 0,'0'0'506'0,"0"0"-435"0,0 0-26 15,0 0 144-15,0 0-33 16,234-18-116-16,-126 8-24 16,8 4-16-16,6-1-35 15,24 7-152-15,-33 0-274 16,-34 0-113-16</inkml:trace>
  <inkml:trace contextRef="#ctx0" brushRef="#br0" timeOffset="202">7 1148 2223 0,'0'0'362'16,"0"0"-263"-16,0 0-1 15,0 0 42-15,277 0-53 16,-163 0-86-16,21 4-1 15,58 12-115-15,-29 1-165 16,-22-5-625-16</inkml:trace>
  <inkml:trace contextRef="#ctx0" brushRef="#br0" timeOffset="598">2184 0 2248 0,'0'0'503'16,"0"0"-392"-16,0 0 50 16,-190-4 16-16,106 52-87 15,-3 24-8-15,-1 29-48 16,16 20-2-16,12 17-1 15,25 9-25-15,26 7 13 0,9 4-19 16,28-10-12 0,36-17 5-16,20-26-11 0,21-33-21 15,17-33 0-15,-2-39-2 16,0-10 40-16,-15-57-19 16,-14-33 11-16,-21-41 8 15,-26-42 2-15,-29 6 18 16,-15 23 18-16,-12 22-24 15,-35 44 2-15,-11 9-15 16,-4 16-68-16,14 63-111 16,16 7-500-16,20 39-393 0</inkml:trace>
  <inkml:trace contextRef="#ctx0" brushRef="#br0" timeOffset="765">2894 1486 2165 0,'0'0'560'0,"0"0"-418"15,0 0-37-15,0 0-69 16,81-167-36-16,-52 114-338 16,5 8-676-16</inkml:trace>
  <inkml:trace contextRef="#ctx0" brushRef="#br0" timeOffset="1290">4269 343 2138 0,'0'0'535'0,"0"0"-398"16,0 0 61-16,-259-116-4 15,164 99-40-15,4 17-59 16,12 7-50-16,16 42 18 16,19 20-62-16,25 16 1 15,19 6 23-15,0-3-25 16,41-1-2-16,22-19-50 16,13-15-10-16,8-25 38 0,-1-16-48 15,-7-12-13 1,-6-16 24-16,-11-34 20 0,-12-9 32 15,-10-6 8-15,-16-9 2 16,-9 9 64-16,-9 7-11 16,-3 15 6-16,0 16 10 15,0 18 8-15,0 9-9 16,0 20-57-16,0 41 3 16,0 21 27-16,0 20-28 15,0 13-8-15,0 10 1 16,15 6-6-16,2-2 35 15,2-9-36-15,-4-11 6 16,-12-21 14-16,-3-18-19 16,-3-21 4-16,-38-16-5 15,-16-20 0-15,-13-13-14 0,-11 0 5 16,-2-17-43-16,6-24-2 16,19-17-86-16,43-46-65 15,15 12-579-15,0-6-1502 0</inkml:trace>
  <inkml:trace contextRef="#ctx0" brushRef="#br0" timeOffset="1822">5184 299 2060 0,'0'0'648'0,"0"0"-526"0,0 0-66 15,0 0 147 1,0 0-49-16,227-92-83 0,-170 86-46 16,9 6-19-16,3 0 10 15,1 0-16-15,-4 6 0 16,-9 7-1-16,-10 0 2 16,-13-3 5-16,-20-4-6 15,-14-6 0-15,-10 0 37 16,-44 0-31-16,-19-6-5 15,-18-15-1-15,-13 6 6 16,6-2 3-16,0 8-9 16,10 5 0-16,9 4 45 15,9 0-23-15,11 4-2 0,12 22-11 16,15 13-3 0,16 9 1-16,16 15-7 0,0 9-4 15,34 5-5-15,24 7 18 16,18 7-8-16,8-1 1 15,4 5 8-15,4-3-8 16,-3-2-2-16,-1-4 0 16,-6-6 13-16,-18-11-12 15,-27-9-1-15,-30-12-1 16,-7-4 1-16,-65-9 56 16,-38 2-56-16,-27-11 0 15,-14-7-11-15,2-6 5 16,15-8-28-16,29-5-56 15,43 0-97-15,33-14-419 0,22-13-1734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3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2524 0,'0'0'499'16,"0"0"-489"-16,0 0-10 16,0 0-16-16,0 0-95 15,0 0-754-15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3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0 154 2593 0,'0'0'463'0,"0"0"-463"0,0 0-7 15,0 0-30-15,196-107-415 16,-116 60-1096-16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5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2868 0,'0'0'0'0,"0"0"-1999"0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2385 0,'0'0'772'15,"0"0"-772"-15,0 0-102 16,0 0-100-16,0 0-1313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4.4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835 462 1553 0,'0'0'237'0,"0"0"-125"0,0 0-3 15,-72-170 52-15,37 111-17 16,-8-3 13-16,-4 4-83 16,-5 8 0-16,4 14 20 15,-5 15 39-15,-7 21 9 16,-2 0-104-16,-6 52-26 15,-4 29 11-15,-7 46-14 16,17-2 3-16,17 18 32 16,17 1-29-16,28-27 10 15,0 7-24-15,8-12-1 16,21-20 14-16,13-15-14 16,14-21-14-16,10-24-10 15,10-21-34-15,9-11 7 0,0-26-72 16,-8-30 44-16,-7-11 46 15,-15-5-11-15,-13 6 44 16,-19 9 6-16,-9 25-5 16,-11 17 68-16,-3 15 28 15,0 17-69-15,0 34 11 16,-3 16-37-16,3 10 8 16,0 1-1-16,13-5-3 15,30-18 10-15,12-13-16 16,10-25-10-16,5-17 4 15,-8-11-45-15,-10-43 22 16,-16-10 28-16,-19-16 2 0,-17-7 20 16,0 1 3-16,-43 2 12 15,-7 11 16-15,-4 14-38 16,3 20-5-16,12 17 8 16,16 18-16-16,14 4-2 15,9 7-14-15,3 22-9 16,30 0 23-16,16 1-55 15,10-7-3-15,4-5 2 16,2-7 17-16,0-3 24 16,-3 8-1-16,-10 4-5 15,-12 9 22-15,-10 17-14 16,-15 9-18-16,-7 4 8 16,-8 4 13-16,0-11 11 0,0-11 9 15,0-13-8 1,0-21 21-16,-3-7-21 0,-2-5 36 15,5-33-11-15,0-14-25 16,0-13 1-16,14-10-2 16,22-1-3-16,13 2-9 15,13 12 9-15,6 9-9 16,2 20 11-16,2 21 1 16,-10 12 3-16,-6 21 60 15,-10 35 19-15,-7 12 14 16,-10 11-71-16,-3 4-2 15,-3-3-1-15,-4-7-21 16,1-10 12-16,0-17-13 0,0-12-9 16,-1-17 3-1,7-17-85-15,5 0-67 0,8-30-54 16,4-20-87-16,5-19 38 16,1-7 29-16,-7-12-49 15,-2-6 63-15,-10-9 93 16,-1-33 80-16,-12-31 45 15,-8 10 84-15,-9 21 125 16,0 30 1-16,0 48 21 16,0 12 114-16,0 18-20 15,0 28-64-15,0 17-131 16,0 52-74-16,0 54 51 16,0 44-42-16,0-1-19 15,0-16 26-15,0-23-47 0,0-32-25 16,3 4 3-16,11 5 8 15,-1-16-22-15,-1-24-78 16,5-22-117-16,-6-22-342 16,-5-20-213-16</inkml:trace>
  <inkml:trace contextRef="#ctx0" brushRef="#br0" timeOffset="273">2433 702 1627 0,'0'0'259'0,"0"0"-79"0,0 0-3 15,216-6-31-15,-140 6-29 16,-8 0-27-16,-3 14 5 16,-13 28 27-16,-13 17 25 15,-11 14-37-15,-16 15-5 16,-4 4-52-16,-8-4 4 15,0-8-36-15,6-22-20 16,0-16-1-16,7-23-132 16,7-19-113-16,9-36-73 15,-3-21-231-15,-6-1-238 0</inkml:trace>
  <inkml:trace contextRef="#ctx0" brushRef="#br0" timeOffset="386">3094 389 1653 0,'0'0'386'0,"0"0"-129"16,0 0-170-16,0 0-87 16,0 0-81-16,0 0-411 0</inkml:trace>
  <inkml:trace contextRef="#ctx0" brushRef="#br0" timeOffset="1706">3363 813 1152 0,'0'0'688'0,"0"0"-541"15,0 0 117-15,0 0-81 0,48 165-102 16,-40-120-21-16,-8 0-51 16,0-5-9-16,0-7-21 15,0-9-16-15,-5-10 13 16,-4-14-13-16,3 0 32 15,3-12-5-15,3-22 3 16,0-14 0-16,9-8 6 16,17-1-14-16,7 4 6 15,2 10 9-15,2 10 0 16,-4 9 25-16,2 18-4 16,-2 6 34-16,4 10 68 0,-2 27 59 15,4 14-49 1,-2 5-30-16,-4 3-41 0,-1 3-5 15,-2-9-57-15,-1-6 0 16,-3-12 0-16,-3-8 0 16,-6-16-6-16,-1-11-65 15,1 0-30-15,6-20 32 16,3-21-69-16,7-13-63 16,-1-7 73-16,4-1 13 15,-7 0 14-15,-3 14 89 16,-9 19 12-16,-7 14 129 15,-7 15-47-15,-3 7-7 16,0 34 65-16,3 12-7 16,0 8-34-16,8 2-41 15,12-3 14-15,9-6-4 0,10-15-51 16,11-15-16 0,-4-15-1-16,0-9-30 0,-7-3 9 15,-5-27-13-15,-4-11-26 16,-4-6 59-16,-3 0-16 15,1-1 8-15,-4 7 8 16,-6 8 2-16,-5 15 2 16,-9 16 4-16,0 2-6 15,-3 6 29-15,0 25 0 16,0 11 22-16,0 3-15 16,0 0-37-16,16-5 12 15,18-7-12-15,8-10-29 16,10-14 11-16,1-9-68 15,-4 0-8-15,-7-27-17 16,-2-8 10-16,-7-8 49 0,-4-8 10 16,-3 0 42-16,-3 2-6 15,-7 8 6-15,-2 11 0 16,-8 12 32-16,-3 12 6 16,-3 6 55-16,0 0-44 15,0 26-25-15,0 16 60 16,0 2-47-16,0 6 5 15,17 1-8-15,12-7-14 16,7-6 24-16,10-11-34 16,4-10-9-16,-5-14-2 15,-2-3-15-15,-14-6-18 16,-6-23 20-16,-7-10 10 0,-10-8 4 16,-6-3 0-16,0-7 16 15,0 1 32-15,-22 7-36 16,-10 5 18-16,-5 14-3 15,4 13-11-15,1 8 2 16,12 9-18-16,11 0-24 16,9 0 15-16,0 6-94 15,18 3 40-15,16-3 47 16,8-4 4-16,4-2 11 16,7 0 1-16,-1 0 0 15,-2 0-4-15,-8 12 4 16,-4 11 0-16,-7 13 4 15,-6 10 5-15,1 15 29 0,-3 0-7 16,4 1-17-16,2-6 6 16,8-15-20-16,-2-11-1 15,1-19-5-15,0-11-55 16,-4-3 28-16,-1-33-9 16,-2-13 2-16,-4-13 31 15,3-5-15-15,1-4 2 16,-7 6 20-16,-2 8-2 15,-3 22 4-15,-8 18 25 16,-5 17 14-16,-4 0 25 16,0 38 26-16,0 15-8 15,0 9-17-15,7 3 7 16,9-4-2-16,7-1-55 16,3-13-14-16,3-10 7 15,4-12-8-15,16-25-93 0,-7 0-211 16,-2 0-536-16</inkml:trace>
  <inkml:trace contextRef="#ctx0" brushRef="#br0" timeOffset="2016">6932 772 1803 0,'0'0'813'0,"0"0"-507"16,0 0-77-16,0 0-2 15,0 0-117-15,-187 19-71 16,170 1-27-16,11 9-12 0,6 4-8 16,0 5-10-16,26 0-28 15,13 8 44-15,7-6-19 16,7 2 14-16,-4-2-7 16,-10-3 14-16,-13 0 0 15,-23-5 5-15,-3 1-5 16,-29-7 60-16,-27-3-45 15,-9-5-9-15,-11-9 18 16,7-9-24-16,7 0-36 16,19-21-87-16,18-8-481 15,19-9-1957-15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0 1689 0,'0'0'599'0,"0"0"-520"16,0 0-15-16,0 194 166 16,-5-54 42-16,-5 0-153 15,-5 13-57-15,4 1 41 16,5-29-59-16,-3 13-20 16,9-20-24-16,0-22 7 15,0-21 7-15,0-24-14 16,0-20-6-16,0-27-8 15,0-4 14-15,0-7-1 0,0-40-9 16,12-18-5 0,13-21-3-16,11-9 1 0,8 1-44 15,7 0 53-15,8 19-31 16,3 22 15-16,3 24 8 16,-3 26 14-16,1 3-13 15,-12 30 15-15,-11 19 0 16,-19 13 5-16,-21 4 2 15,0 3 34-15,-43 0-2 16,-26-4-20-16,-16-9 64 16,-6-11-67-16,-4-15 10 15,4-9 9-15,15-19-35 16,22-2-23-16,42-19-108 16,12-17-379-16,3-7-323 0</inkml:trace>
  <inkml:trace contextRef="#ctx0" brushRef="#br0" timeOffset="189">837 789 1527 0,'0'0'721'16,"0"0"-529"-16,0 0-34 15,22 192 135-15,-18-126-92 16,3-5-146-16,-4 0-55 15,5-9-6-15,-8-3-212 16,0-17-342-16,0-15-517 0</inkml:trace>
  <inkml:trace contextRef="#ctx0" brushRef="#br0" timeOffset="331">812 411 1109 0,'0'0'1285'0,"0"0"-1103"16,0 0-182-16,0 0-5 16,0 0-186-16,230 65-567 0</inkml:trace>
  <inkml:trace contextRef="#ctx0" brushRef="#br0" timeOffset="675">1176 1039 1920 0,'0'0'348'15,"0"0"-268"-15,0 0 37 16,252 30 1-16,-164-30-77 16,0-2 6-16,-12-28 2 15,-15-10-37-15,-17-2 40 16,-22-7-21-16,-22-4 51 15,0 1 32-15,-22 3-47 16,-26 13 1-16,-9 13-8 16,-6 23-27-16,6 0 57 0,1 36-31 15,17 24-39-15,8 12 58 16,21 5-54-16,10 5-12 16,10-5-12-16,43-12-27 15,15-13 18-15,19-18-107 16,20-21-18-16,35-13-65 15,-22-19-374-15,-22-19-156 0</inkml:trace>
  <inkml:trace contextRef="#ctx0" brushRef="#br0" timeOffset="895">2437 259 2053 0,'0'0'380'0,"0"0"-126"0,0 203 51 16,-3-86-73-16,-7 13-35 16,5 1-119-16,5-4-42 15,0-8 6-15,0-21-42 16,0-17 0-16,0-13-63 16,0-20-89-16,-7-10-72 15,-18-7-402-15,-8-21-255 0</inkml:trace>
  <inkml:trace contextRef="#ctx0" brushRef="#br0" timeOffset="1045">2267 748 1839 0,'0'0'383'16,"0"0"-235"-16,186-43-127 15,-110 27 5-15,-10 6-26 16,-16 4-10-16,-17 1-277 15,-22 3-472-15</inkml:trace>
  <inkml:trace contextRef="#ctx0" brushRef="#br0" timeOffset="1255">1472 422 2094 0,'0'0'468'0,"0"0"-409"0,0 0 43 16,0 0 53-16,0 0-64 16,192-123-46-16,-132 105-44 15,-6 16 6-15,-7 2-7 16,-6 29-36-16,-16 79-200 16,-11-5-425-16,-9 1-1316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2.0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490 803 1532 0,'0'0'389'0,"0"0"-245"16,0 0-26-16,0 0 151 15,0 0-3-15,0 0-104 16,0 0-79-16,-197-113-62 16,134 137 57-16,2 29-45 15,2 20-18-15,12 10 12 16,11 10-21-16,14-2 8 16,19-5-14-16,3-11-6 0,3-12 5 15,33-20-68 1,8-19-3-16,6-17 17 15,6-7-50-15,-2-29 50 0,-3-34 9 16,0-20 26-16,-4-20 4 16,-3-11 11-16,-3-15 5 15,-9-9 9-15,-5-1 30 16,-7-4 60-16,-5 6-17 16,-3 11-19-16,-5 26 35 15,-4 30-41-15,1 39 14 16,8 31-64-16,-2 22 31 15,8 57-25-15,4 32 36 16,-3 23 2-16,-2 13-4 16,-2 5-47-16,-5-12 1 0,2-11-1 15,-2-14-6 1,-1-17-14-16,-6-23-96 0,-3-15-244 16,0-23-449-16,-12-24-1193 0</inkml:trace>
  <inkml:trace contextRef="#ctx0" brushRef="#br0" timeOffset="183">230 392 2129 0,'0'0'314'0,"0"0"-238"16,194 0-27-16,-85 0-49 15,77 0-6-15,-29 0-19 16,-22 0-504-16</inkml:trace>
  <inkml:trace contextRef="#ctx0" brushRef="#br0" timeOffset="578">1380 651 2257 0,'0'0'666'0,"0"0"-564"16,0 0-7-16,0 0 82 0,0 0-86 16,-230 158-46-16,189-76-34 15,16 3-4-15,10-6-4 16,15-10-3-16,0-17-60 15,15-15 12-15,21-23-31 16,4-14-8-16,1-18-22 16,3-34 30-16,0-17 77 15,-5-6-25-15,-6-4 27 16,-7 7 3-16,-13 15-3 16,-1 22 54-16,-5 25 28 15,1 10-49-15,-1 12 30 16,0 35-27-16,8 12-13 0,4 8 26 15,3 4-49-15,6-2-37 16,11-11-104-16,21-5-194 16,-10-17-360-16,-9-19-1292 0</inkml:trace>
  <inkml:trace contextRef="#ctx0" brushRef="#br0" timeOffset="822">2109 737 1491 0,'0'0'999'0,"0"0"-770"15,0 0-5-15,0 0 68 0,-198 75-116 16,163-25-69-16,4 5-38 16,21 4-44-16,10 1 5 15,3-6-30-15,38-4-19 16,13-11-1-16,12-12-49 15,3-20-6-15,4-7-83 16,3-17-164-16,-20-17-273 16,-24-1-498-16</inkml:trace>
  <inkml:trace contextRef="#ctx0" brushRef="#br0" timeOffset="1060">1314 61 1998 0,'0'0'677'15,"0"0"-631"-15,0 0-13 16,0 0 167-16,0 0-33 16,0 0-42-16,0 0-101 15,76 157-5-15,-35-147-11 16,3-10-8-16,3 0-2 15,4 0-145-15,15-32-137 16,-15 4-292-16,-13 2-588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6.9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488 600 1674 0,'0'0'311'15,"0"0"-188"-15,0 0 40 0,0 0 34 16,0 0-16-16,-56-173-26 16,30 146-46-16,1 4 10 15,-7 7-70-15,-9 9-12 16,1 7 32-16,-8 7-55 15,-2 39-13-15,-1 19 4 16,4 22 2-16,9 4 14 16,18 4-21-16,12-10-1 15,8-16-13-15,0-9 14 16,33-21-27-16,6-16-31 16,5-13-11-16,4-10 45 15,-1-10-43-15,0-33 26 16,-6-16 31-16,-9-14 11 0,-1 1-1 15,-15 6 30-15,-4 18 16 16,-8 17 84-16,-1 22-64 16,0 9-49-16,6 13-5 15,1 33 13-15,9 12 4 16,-1 5-22-16,-1 0 1 16,5-7-16-16,0-7-19 15,3-10-85-15,9-13-177 16,-8-7-492-16,-4-14-537 0</inkml:trace>
  <inkml:trace contextRef="#ctx0" brushRef="#br0" timeOffset="256">548 0 2264 0,'0'0'342'0,"0"0"-241"16,0 0-24-16,0 0 106 16,195 141-52-16,-116-65-39 15,6 12-8-15,-5 10-25 16,-11 14 30-16,-15 6-8 16,-20 10-68-16,-31 7-2 15,-3 2-11-15,-40 3-21 0,-48 38-69 16,12-29-216-1,3-35-680-15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1.6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22 346 1154 0,'0'0'373'0,"0"0"-142"16,0 0-98-16,0 0 92 16,0 0 1-16,0 0-106 15,0 0 20-15,0 54-30 16,0 18-3-16,0 21 40 15,0 12-78-15,0 17-8 16,0 6-3-16,0 6-34 16,0 1 39-16,0-12-63 15,26-7 11-15,11-18 22 16,10-18-33-16,11-22 0 16,4-18 0-16,8-24 1 15,6-16 8-15,-4-6-9 16,5-44 0-16,-3-22 12 15,-10-23-11-15,-5-17-1 0,-11-38 8 16,-16 1-7-16,-13-7 78 16,-16-6-49-16,-3 28-18 15,-3-11 35-15,-26 24-41 16,0 33 0-16,2 25-6 16,10 34-23-16,17 26 2 15,7 15-224-15,30 32-375 16,5-2-490-16</inkml:trace>
  <inkml:trace contextRef="#ctx0" brushRef="#br0" timeOffset="352">2064 36 2078 0,'0'0'361'0,"0"0"-258"15,0 0 129-15,0 0 18 16,-252 251-135-16,157-61-9 0,0 55-50 15,19 25 21-15,29-46 19 16,28-58-61-16,19-67-13 16,0-20-8-16,19 0-2 15,21-1-24-15,18-6-48 16,20-17-100-16,42-22-106 16,-19-16-363-16,-16-14 16 0</inkml:trace>
  <inkml:trace contextRef="#ctx0" brushRef="#br0" timeOffset="870">2695 910 1879 0,'0'0'320'16,"0"0"-164"-16,0 0-97 16,0 0 218-16,0 0-45 15,0 0-125-15,0 0-15 0,-178-151-53 16,115 151-13-1,-3 9 32-15,4 38-50 16,8 18 23-16,10 10-2 0,18 14-20 16,16-1 32-16,10-9-41 15,10-9-1-15,38-22-13 16,18-14-44-16,10-27-35 16,5-7-13-16,-5-11-56 15,-13-31 82-15,-16-5 14 16,-18-5 63-16,-7 6 3 15,-15 6 45-15,-4 15 58 16,-3 11 34-16,0 14-35 16,0 0-16-16,0 37-79 15,0 8 13-15,0 10 16 16,12 5-35-16,10-4-2 0,6-11-33 16,5-1-110-16,17-13-166 15,-6-10-458-15,-6-11-1183 0</inkml:trace>
  <inkml:trace contextRef="#ctx0" brushRef="#br0" timeOffset="1067">3647 1189 1780 0,'0'0'372'0,"0"0"-168"16,0 0 101-16,0 0-46 15,79 174-61-15,-79-125-95 0,-13 1-58 16,-28 2-45-16,-3-6-27 16,7 2-217-16,8-15-355 15,16-13-272-15</inkml:trace>
  <inkml:trace contextRef="#ctx0" brushRef="#br0" timeOffset="1554">4284 178 2112 0,'0'0'481'15,"0"0"-430"-15,0 0 19 0,12 184 173 16,-12-86-8-16,0 17-142 15,0 9-52-15,0 1 29 16,0-8-55-16,7-7-2 16,3-15-13-16,2-20 2 15,-5-19 4-15,-4-16-6 16,-3-21-2-16,0-12 2 16,0-7 0-16,0-3 0 15,0-34 0-15,0-12-21 16,0-10 12-16,15-4-30 15,14 4-15-15,12 11 39 16,-1 13 3-16,8 14-6 0,2 18 17 16,4 3 1-16,1 12-7 15,4 28 8-15,-9 4-1 16,-9 4 57-16,-19 0-42 16,-22-1 8-16,0-4 27 15,-34-3-22-15,-23-9 32 16,-13-7-60-16,1-8 2 15,-4-12 11-15,11-4-13 16,11 0-51-16,14-14-131 16,15-11-502-16,15-11-1486 0</inkml:trace>
  <inkml:trace contextRef="#ctx0" brushRef="#br0" timeOffset="1863">5240 0 2223 0,'0'0'306'16,"0"0"-245"-16,0 0 100 15,0 0 97-15,135 214-87 16,-74-105-57-16,12 12-26 0,8 14 21 16,-2 2-50-1,-9 0-7-15,-11 4 4 0,-23-3-46 16,-33-2 11-16,-3-2-21 16,-102 44-78-16,-2-38-129 15,-13-21-673-15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9.0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 0 1809 0,'0'0'337'0,"0"0"-210"16,0 0-101-16,0 0 75 16,0 0 34-16,0 0-41 15,0 238-15-15,0-111-34 16,0 17-7-16,0 8 27 16,0-5-50-16,0-9 0 0,0-24-4 15,3-14-9-15,19-25 8 16,7-23-10-16,5-15-10 15,8-25-11-15,14-12-60 16,1-3 23-16,9-43-18 16,0-20-4-16,0-16 41 15,-8-16-7-15,-2-16 3 16,-9-16 43-16,-15-4-16 16,-7 0 16-16,-9 2 7 15,-10 18-5-15,-6 19 49 16,0 25-9-16,0 25 2 15,0 19 47-15,0 19-34 0,0 7-4 16,0 16-20-16,0 37 3 16,0 21 57-16,4 22-71 15,-4 17-16-15,0 7 41 16,0-1-40-16,3-5-6 16,9-12-1-16,7-11 6 15,9-15-17-15,8-12 11 16,8-19-72-16,3-15 21 15,9-20-62-15,2-10 32 16,1-14 10-16,2-35-5 16,-2-14 42-16,-8-16-27 15,-4-2 53-15,-12 1-5 16,-7 15 23-16,-15 19-10 0,-1 26 35 16,-5 20-15-1,-4 11 16-15,-3 41-18 0,3 20-6 16,-3 10 32-16,4 4-44 15,1-11-4-15,2-12 2 16,-1-17 4-16,3-17 14 16,-2-16-16-16,-7-13 0 15,0 0 74-15,0-30-42 16,0-16-11-16,0-13-9 16,6-13-11-16,6-6 18 15,14-5-19-15,6 8 0 16,12 6-19-16,6 19 19 15,5 24-18-15,0 23 17 16,-1 3 1-16,2 29 16 16,-8 29 6-16,-1 10 17 0,-8 4 2 15,-2 0-40-15,-5-6 19 16,-3-15 1-16,-7-7-20 16,3-16 16-16,-6-10-17 15,0-12-48-15,-1-6 0 16,-4 0-1-16,4-16 3 15,4-20 13-15,4-10 3 16,-1-7 20-16,5-2-1 16,-8 2 11-16,-1 14 8 15,-6 13-7-15,-3 26 11 16,-5 0 16-16,-7 29-1 16,3 24 34-16,-3 9-59 15,0 3 10-15,7-6 12 16,5-6-24-16,6-13-1 15,-1-14-82-15,5-21-176 0,-7-5-259 16,-5 0-1180-16</inkml:trace>
  <inkml:trace contextRef="#ctx0" brushRef="#br0" timeOffset="158">2385 371 2087 0,'0'0'503'0,"0"0"-360"16,0 0-63-16,0 0 34 0,0 0-114 16,0 0-118-1,0 0-390-15,56 76-549 0</inkml:trace>
  <inkml:trace contextRef="#ctx0" brushRef="#br0" timeOffset="1095">3006 650 1994 0,'0'0'553'0,"0"0"-396"16,0 0 69-16,0 0-41 15,0 0-104-15,0 0-7 16,-194-85-74-16,161 121 1 0,8 26 6 15,3 27-7-15,12 16-6 16,1 13 6-16,9 7 0 16,0 0 5-16,0-1-5 15,4 0 0-15,8-1 8 16,-2-13-7-16,-10-7 5 16,0-18 0-16,-7-9-6 15,-30-17 36-15,-5-14-36 16,-6-9 0-16,-4-13 31 15,4-11-25-15,13-12 18 16,6 0-24-16,11-25 12 16,18-30-28-16,0-21-14 15,32-22-49-15,34-19 1 0,22-16-115 16,13-5-42 0,12-2 19-16,1 5 42 0,-9 9 42 15,-14 12 29-15,-15 13 102 16,-20 18 1-16,-24 28 167 15,-13 21 79-15,-19 21-2 16,0 13-58-16,0 0-25 16,0 27-125-16,-7 22-22 15,-5 13 46-15,5 11-48 16,7-1 4-16,0-4-16 16,4-5 1-16,36-9-10 15,11-15 4-15,3-13-47 0,5-16 32 16,-11-10-58-1,-13-3 18-15,-13-37 34 0,-10-9 26 16,-12-16 0-16,0-9 0 16,-19-4 0-16,-18-1 19 15,-10 14-7-15,3 9 9 16,1 22-8-16,10 23 11 16,11 11-24-16,18 0-7 15,4 2-20-15,12 18 19 16,30-1-29-16,14-6-20 15,10-9 9-15,2-4 24 16,1 0 9-16,-3 0 14 16,-10-10-4-16,-9 7-1 15,-11 3 12-15,-2 3-6 16,-6 31 0-16,1 14 8 0,0 8-1 16,1 3-7-16,-4 0 0 15,-4-6-1-15,-5-13-7 16,-9-15 7-16,-5-12-19 15,-3-9 20-15,0-4 47 16,0 0-26-16,-18-28 2 16,3-7 25-16,4-18-32 15,8-8 15-15,3-15-22 16,0-6-7-16,10-8 13 16,24 8-15-16,2 18-14 15,8 14-36-15,22 41-161 16,-16 9-165-16,-6 0-487 0</inkml:trace>
  <inkml:trace contextRef="#ctx0" brushRef="#br0" timeOffset="1688">4540 657 1822 0,'0'0'504'16,"0"0"-451"-16,0 0-13 15,0 0 192-15,0 0-98 16,0 0-57-16,0 0-40 16,63 190-36-16,-50-127 33 15,2-8-34-15,1-9 1 0,-6-13-11 16,-2-17 2-16,-8-9-42 16,0-7 33-1,0 0 17-15,0-19 7 0,0-20-7 16,0-14 0-16,0-10-12 15,10 1 12-15,12 4-16 16,10 7 14-16,2 22-13 16,-2 22 6-16,2 7-7 15,-2 19 16-15,4 35 9 16,1 11 12-16,0 8-2 16,2-5 63-16,-5-2-55 15,-12-14 11-15,-8-12-38 16,-11-14-8-16,-3-10-1 15,0-11 18-15,0-5-1 16,-17-5 16-16,2-24 1 0,0-7 53 16,11-13-53-16,4-3-8 15,0-11 22-15,22-4-39 16,22 2 0-16,19 6 0 16,6 10 6-16,7 19-13 15,-3 21 7-15,0 9 0 16,-11 34 79-16,-11 27 26 15,-10 18-30-15,-16 9 1 16,-12-1 1-16,3-5 28 16,-6-21-98-16,8-15-1 15,1-23-12-15,6-20 5 16,13-3-76-16,26-47-35 16,-2-8-263-16,-7-11-931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4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1007 594 1000 0,'0'0'386'16,"0"0"-143"-16,0 0-77 15,0 0-16-15,0 0-5 16,-73-213-10-16,37 161 15 16,-1 2-46-16,-3 1 34 15,-4 6-37-15,5 10 5 16,-5 13-4-16,6 17-39 0,6 3-29 16,7 35-16-16,6 66-11 15,13 62 37-15,6 54-34 16,0 18-1-16,6-10 18 15,10-52-19-15,-10-51 13 16,-2-27-2-16,-1-10-13 16,-3 7 23-16,0 3-28 15,0-2-1-15,0-19 11 16,-10-18-11-16,-5-13-6 16,5-17-76-16,-9-10-187 15,7-9-304-15,-1-7-337 0</inkml:trace>
  <inkml:trace contextRef="#ctx0" brushRef="#br0" timeOffset="195">0 1261 2199 0,'0'0'464'16,"0"0"-420"-16,0 0 58 15,0 0 113-15,256 0-98 16,-124-3-83-16,16-11-34 16,50 4-58-16,-34 1-497 15,-37 2-1833-15</inkml:trace>
  <inkml:trace contextRef="#ctx0" brushRef="#br0" timeOffset="896">2158 0 153 0,'0'0'1657'15,"0"0"-1292"-15,0 0-259 0,0 0-11 16,-218 72 117-16,120 50-17 16,-3 69-18-16,9 51-113 15,23-8 12-15,35-49-8 16,27-63-41-16,7-32 10 16,4 1-26-16,30 7-11 15,13 9-29-15,54-21-189 16,-9-25-398-16,-9-30-372 0</inkml:trace>
  <inkml:trace contextRef="#ctx0" brushRef="#br0" timeOffset="1137">2155 789 2349 0,'0'0'507'0,"0"0"-506"16,0 0 75-16,0 0 109 16,0 0-104-16,167 222-30 15,-104-160-36-15,3-3-6 16,0-3 17-16,0-7-26 16,-5-6-48-16,-2-10-65 15,-5-16-205-15,-13-7-361 16,-19-10-685-16</inkml:trace>
  <inkml:trace contextRef="#ctx0" brushRef="#br0" timeOffset="1317">2725 721 1942 0,'0'0'543'0,"0"0"-427"15,0 0 45-15,0 0 84 16,-191 178-91-16,118-92-48 15,4 5-98-15,4 0-7 16,13-14-2-16,35-5-148 16,17-26-226-16,0-20-429 0</inkml:trace>
  <inkml:trace contextRef="#ctx0" brushRef="#br0" timeOffset="1597">2738 112 2109 0,'0'0'341'0,"0"0"-214"16,0 0 23-16,212 131 65 15,-117-59-44-15,8 15-89 16,-2 11 13-16,-9 6-65 15,-27 9 10-15,-29 7 5 16,-36 12-27-16,-3 6-3 0,-52 3-15 16,-17-4-8-1,-6-16 1-15,17-12-110 0,10-13-132 16,18-34-327-16,19-26-305 0</inkml:trace>
  <inkml:trace contextRef="#ctx0" brushRef="#br0" timeOffset="1774">4321 972 2242 0,'0'0'310'15,"0"0"-230"-15,222 0-11 16,-102 29-69-16,-29-3-165 0,-21-3-478 0</inkml:trace>
  <inkml:trace contextRef="#ctx0" brushRef="#br0" timeOffset="1936">4146 1454 1237 0,'0'0'1718'0,"0"0"-1501"15,0 0-168-15,0 0 5 16,252-37-54-16,-51 13-52 16,-27-1-399-16,-13 6-838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8.9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438 722 1731 0,'0'0'292'15,"0"0"-219"-15,0 0-26 16,0 0 142-16,0 0-112 16,0 0-50-16,237-190 7 0,-176 114-24 15,-5-6 24 1,-6-7 12-16,-9 7 4 0,-12 7 48 15,-7 15 17-15,-12 19 22 16,-7 18-7-16,-3 19-58 16,0 4-25-16,0 23-13 15,0 40-34-15,0 25 18 16,0 20-18-16,0 17 2 16,0 3-17-16,12-1-9 15,7-5-83-15,3 16-159 16,-5-32-428-16,-12-22-1327 0</inkml:trace>
  <inkml:trace contextRef="#ctx0" brushRef="#br0" timeOffset="360">0 1365 2131 0,'0'0'476'15,"0"0"-392"-15,0 0-67 16,0 0 182-16,0 0-39 16,0 0-120-16,0 0-20 15,95 36 20-15,-11-21-11 0,25-3 29 16,51-1-20-1,52 1-14-15,55-9 17 0,24-3-41 16,-10 0 8-16,-23 0-8 16,-68-3 0-16,-36-9 15 15,-46 8-15-15,-17-3 0 16,4-1-12-16,-10 4-6 16,-9-4-57-16,-43 1-169 15,-22 4-126-15,-11 0-228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0.0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0 1813 0,'0'0'471'0,"0"0"-392"16,0 0-46-16,0 0 151 15,0 0-6-15,0 0-41 16,0 170-37-16,0-62-50 16,0 17-27-16,0 3 17 15,0-4-39-15,-3-2 11 16,3-18-6-16,0-8 0 15,0-19 7-15,0-23-13 16,0-17 0-16,0-18 17 0,0-16-11 16,0-3 20-1,0-13-17-15,0-29 0 0,15-14-18 16,17-14-11-16,8 5-16 16,15 4 9-16,4 17-21 15,2 21 8-15,-2 23 21 16,-8 0 13-16,-11 29-8 15,-11 24 5-15,-19 10-6 16,-10-1 6-16,0 3 9 16,-17-9 0-16,-23-6 15 15,-4-18 0-15,-4-16 33 16,1-8-15-16,0-8-11 16,-1-10 32-16,1-24-53 15,6-4 19-15,12-9-20 16,11 5-20-16,18-14-99 15,12 13-238-15,20 9-530 0</inkml:trace>
  <inkml:trace contextRef="#ctx0" brushRef="#br0" timeOffset="168">763 790 2134 0,'0'0'363'0,"0"0"-237"16,0 0-47-16,0 0 8 16,301 0-87-16,-184-13-73 15,-14 3-572-15</inkml:trace>
  <inkml:trace contextRef="#ctx0" brushRef="#br0" timeOffset="616">2209 541 2191 0,'0'0'520'16,"0"0"-426"-16,0 0 140 15,0 0-17-15,0 0-69 16,0 0-84-16,-120-169-17 15,63 169-13-15,-6 0-13 0,1 37 6 16,4 15-12-16,14 15-15 16,12 6 10-16,17 4-10 15,15 0 0-15,0-10-6 16,32-10-16-16,20-15-20 16,9-19-15-16,9-20-32 15,-5-3 14-15,1-28-7 16,-11-26 39-16,-8-5 25 15,-10 0 18-15,-11 9 18 16,-8 12 36-16,-11 18 29 16,-4 20 19-16,-3 0-46 15,0 23-32-15,0 26 9 16,4 7-17-16,-1 4 19 0,5-2-26 16,11-5-9-16,1-10 0 15,11-14-14-15,26-29-86 16,-6 0-246-16,-4 0-765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3.1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505 650 751 0,'0'0'367'16,"0"0"-155"-16,0 0-47 15,0 0 62-15,0 0-54 16,0 0-36-16,0 0 52 0,-29-109-8 15,14 83-11-15,-10 2-12 16,-7 0 20-16,-6 0-84 16,-9 11-10-16,-7 9-20 15,-5 4 2-15,1 17-39 16,2 31-3-16,9 15 2 16,15 9-14-16,22 7-2 15,10 1-10-15,0-11 0 16,42-8 0-16,11-16-28 15,7-11-37-15,6-24 7 16,-3-10-8-16,-12-3-45 16,-7-38 84-16,-9-11 27 15,-9-13 15-15,-11-1-14 16,-5 3 50-16,-5 15 43 0,-5 13-4 16,0 18 0-16,0 17-18 15,0 0-42-15,0 21-9 16,0 30-21-16,10 4 0 15,5 8 0-15,2 0-26 16,17-8-38-16,10-10-77 16,32-15-127-16,-3-17-295 15,-10-10-247-15</inkml:trace>
  <inkml:trace contextRef="#ctx0" brushRef="#br0" timeOffset="329">2105 31 1790 0,'0'0'750'16,"0"0"-577"-16,0 0-84 15,0 0 209-15,0 0-123 16,0 0-91-16,-225 133-45 15,137-74-11-15,-6 6 19 16,-1 1-40-16,14-6-5 16,20-2 8-16,20-5-10 15,26-5-5-15,15 5 4 0,0-4-34 16,34 5 35-16,13-6-27 16,11 2-2-16,8-6 29 15,3 0-62-15,4-4-35 16,30-8-87-16,-20-6-160 15,-17-12-327-15</inkml:trace>
  <inkml:trace contextRef="#ctx0" brushRef="#br0" timeOffset="542">1366 971 2080 0,'0'0'321'0,"0"0"-191"0,0 0 21 16,0 0 75-16,0 0-58 15,0 0-120-15,247 168-6 16,-169-152-42-16,33 4-72 16,-19-11-233-16,-20 1-647 0</inkml:trace>
  <inkml:trace contextRef="#ctx0" brushRef="#br0" timeOffset="842">2900 437 2302 0,'0'0'384'0,"0"0"-310"15,0 0-17-15,0 0 167 16,0 0-82-16,107 167-82 16,-60-105-33-16,4 1 17 15,3-5-43-15,2-2 9 16,-9-10-10-16,-8-8-54 15,-5-10-129-15,-12-9-338 16,-16-8-160-16</inkml:trace>
  <inkml:trace contextRef="#ctx0" brushRef="#br0" timeOffset="1058">3272 560 1827 0,'0'0'401'0,"0"0"-312"16,0 0 158-16,0 0 81 15,0 0-175-15,-174 215-83 16,96-154-38-16,-1 2-31 16,2-4-1-16,12-4-64 15,17-5-166-15,19-13-239 0,14-15-408 16</inkml:trace>
  <inkml:trace contextRef="#ctx0" brushRef="#br0" timeOffset="1396">4727 89 2129 0,'0'0'351'15,"0"0"-282"-15,0 0 48 16,0 0 153-16,-251 180-126 16,157-112-104-16,-10 4 2 15,10-3-4-15,14-3-7 16,21-6-16-16,27-8-7 15,20-5-7-15,12-5-1 16,15-2 0-16,33-8-7 16,18 0 7-16,10 2-33 15,12-9-59-15,35 8-113 16,-21-9-121-16,-21-8-309 0</inkml:trace>
  <inkml:trace contextRef="#ctx0" brushRef="#br0" timeOffset="1601">3906 1004 2329 0,'0'0'336'16,"0"0"-255"-16,0 0 40 15,0 0 82-15,0 0-94 16,0 0-80-16,0 0-5 15,249 190-24-15,-139-173-87 16,-12-7-179-16,-15-8-509 0</inkml:trace>
  <inkml:trace contextRef="#ctx0" brushRef="#br0" timeOffset="2094">5581 0 2419 0,'0'0'269'16,"0"0"-217"-16,-38 190 78 15,16-92 133-15,1 13-147 16,-1 5-33-16,8 0-51 0,2-9 8 15,9-5-10 1,3-6-29-16,0-19 20 0,0-7-21 16,0-18 0-16,3-15-3 15,1-15 3-15,1-15-17 16,-5-7 5-16,3 0-3 16,-3-20 14-16,7-19-33 15,8-10 13-15,7-7 10 16,10 0 5-16,9 3 6 15,9 14-10-15,8 14 10 16,5 15-8-16,2 10 8 16,5 0 0-16,-4 35 21 15,-5 12-5-15,-11 4 7 16,-16 2-11-16,-19 0 1 0,-15-4 47 16,-15-10-13-16,-39-9-28 15,-15-11 17-15,-12-9-34 16,-11-10-2-16,1 0-30 15,-29-22-88-15,22-15-255 16,13 1-1196-16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2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947 0 1810 0,'0'0'362'16,"0"0"-211"-16,0 0 2 15,0 0 10-15,0 0-21 16,0 0-48-16,-171 130-63 15,160 34 23-15,11 59-7 16,0 30-22-16,11 0 11 16,0-20-35-16,-11-33 0 15,0-36 35-15,0-35-36 16,-22-33 1-16,-14-6-6 0,-15 5 11 16,-18 10 9-1,-19 0-15-15,-7-13 0 0,-3-19 32 16,4-21-25-16,12-16 13 15,16-21-14-15,24-15 4 16,12 0 11-16,16 0-21 16,11-12-19-16,3-1-11 15,10 3-57-15,34 10 55 16,18 0 21-16,15 16 11 16,14 43-6-16,7 24 6 15,0 22 0-15,4 49 51 16,1 56-36-16,-20 52 6 0,-17 15 3 15,-29-24-3-15,-19-60 44 16,-14-67-29-16,-4-30-12 16,0-17 29-16,0 3-39 15,-12-6 1-15,-2-1-2 16,-1-25-11-16,5-21-4 16,10-12-5-16,0-17-114 15,25-17-165-15,19-22-406 16,7-14-532-16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7.9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23 428 1696 0,'0'0'365'15,"0"0"-160"-15,0 0-36 16,0 0 4-16,0 0-32 16,0 0 26-16,-17 188-63 0,17-79-54 15,0 4 4 1,0-5-43-16,0-10 25 0,0-15-36 16,0-16 1-16,0-17 8 15,0-15-8-15,0-17-1 16,0-18 1-16,0 0 23 15,0-21 15-15,0-25-39 16,-6-23 1-16,6-16-11 16,0-15 10-16,0-15-17 15,0-9 16-15,14-8 2 16,5 3-13-16,7 10 12 16,3 21-21-16,11 29 7 15,2 21 4-15,11 25 9 16,6 17 1-16,10 6 0 0,2 12 30 15,2 23-22-15,-8 12-7 16,-13 5 36-16,-19 7-36 16,-20 6 21-16,-13 6 15 15,-23 3-11-15,-39 1 38 16,-13-8-45-16,-13-6-11 16,-2-17 25-16,13-11-27 15,12-15-6-15,15-16 0 16,21-2 1-16,15 0 2 15,14 0-3-15,0-5 0 16,14-8-2-16,25-1-32 16,13 5 33-16,7 6 0 15,0 3-18-15,1 6 13 0,-6 36 1 16,-8 14 5-16,-4 12 44 16,-2 5-35-16,-4 2-8 15,1 1 14-15,-2-18-4 16,4-10-4-16,-2-16-7 15,-1-18 0-15,-1-14-6 16,15-14-109-16,-7-25-229 16,-12-8-416-16</inkml:trace>
  <inkml:trace contextRef="#ctx0" brushRef="#br0" timeOffset="359">1119 272 2015 0,'0'0'589'0,"0"0"-444"16,0 0-21-16,0 0 67 15,0 0-73-15,0 0-10 16,14 156-36-16,6-71-30 15,2 12 30-15,4 7-56 16,-3 5 23-16,4-4-8 16,-1-2-30-16,0-11 20 0,0-12-21 15,-3-21 0 1,-4-24 8-16,1-24-8 0,7-11 0 16,8-35 51-16,35-62-23 15,24-52 20-15,28-61-48 16,2-14 1-16,1 8-2 15,-25 34-113-15,-33 71-241 16,-21 27-1403-16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6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363 138 2569 0,'0'0'383'16,"0"0"-320"-16,0 0-43 15,-230 210 119-15,168-114-25 16,18 11-37-16,22 12-59 16,22-2-12-16,3-1 0 15,53-8-6-15,32-10 1 16,20-16-2-16,27-22-6 15,11-27-2-15,4-33 2 16,-11-20-5-16,-22-53 12 16,-28-32 0-16,-26-45 16 0,-45-37 10 15,-18 10 26-15,-33 16 34 16,-43 26-55-16,-12 40-31 16,-10 6-15-16,-16 26-84 15,28 34-253-15,27 29-1076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7.3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328 706 1874 0,'0'0'468'16,"0"0"-379"-16,0 0 38 16,0 0 55-16,0 0-25 15,-203 45-88-15,159 18-29 16,7 9-4-16,11 12 19 16,16 9-49-16,10-4 3 15,0-4-3-15,32-9-6 16,28-17-22-16,12-18-35 15,15-22-43-15,7-19 13 16,-6-12-14-16,-12-40 54 16,-13-21 47-16,-22-11 0 15,-23-12 49-15,-18-9 45 16,0 3 24-16,-44 8-27 0,-12 14-61 16,-5 25-30-16,6 22-35 15,16 30-195-15,17 3-522 16,18 0-1209-16</inkml:trace>
  <inkml:trace contextRef="#ctx0" brushRef="#br0" timeOffset="1208">1229 0 2345 0,'0'0'509'0,"0"0"-472"16,0 0 35-16,0 0 92 16,-22 217-48-16,16-110-55 15,-3 15-38-15,-1 5 18 16,7 6-30-16,-2-6-2 16,5-4 4-16,0-13-13 15,0-8 6-15,0-20-6 16,0-13 0-16,0-20-2 15,8-16-25-15,-1-14-18 16,5-16-11-16,5-3-31 16,13-10 30-16,9-31 4 15,17-22-27-15,13-16 14 0,11-17-28 16,11-10-30 0,10-17 9-16,6-8 36 0,-6 0 61 15,-9 6 17-15,-20 14 1 16,-21 19 50-16,-29 16 25 15,-18 18 36-15,-4 10-13 16,-14 17 37-16,-27 11 37 16,-6 13-102-16,-7 7-32 15,-9 10 19-15,9 38-35 16,-2 21-6-16,14 21-2 16,8 14-13-16,9 15 4 15,6 7-5-15,9-2 0 16,-2-3 13-16,6-6-13 0,-1-17-1 15,-2-19-5 1,6-17 1-16,3-24-4 0,0-14-9 16,0-20-12-16,0-4 29 15,0-16-7-15,22-27 0 16,12-17 2-16,8-3 6 16,10-1-13-16,9 2-14 15,2 15 1-15,0 18 20 16,-6 19 5-16,2 10-11 15,-5 20 12-15,-6 28 12 16,-4 13 34-16,-12 0-44 16,-7 1 7-16,-3-6 2 0,-7-7-11 15,4-12 0 1,-9-11-23-16,5-12-16 0,-1-14-4 16,5 0-74-16,9-14 8 15,6-23 53-15,10-15-30 16,-2-7-7-16,2-3 11 15,-3-3 23-15,-9 2 57 16,-10 7 4-16,-14 6 11 16,-8 11 87-16,0 6-5 15,-25 12 9-15,-15 7-13 16,-1 7-43-16,-3 7 29 16,5 7-21-16,5 28-31 15,12 16 10-15,9 10-26 16,8 9-3-16,5-2-6 15,0-2 1-15,30-6-2 0,14-9-19 16,10-16-23 0,16-7-14-16,9-19-24 0,6-9 54 15,3-2-46-15,-12-33-2 16,-7-9 53-16,-18-8-10 16,-14-1 31-16,-8 6 1 15,-16 12 13-15,-1 9 46 16,-12 15 32-16,0 11-24 15,0 0-9-15,0 23-49 16,0 20-7-16,3 5 14 16,13 10-16-16,-3-3 5 15,9-6-5-15,0-13 0 16,-3-12-14-16,-12-12 10 0,-7-12-2 16,0 0 6-1,0-10 1-15,0-25 18 0,-11-14-17 16,0-11 16-16,4-10 30 15,7-1-27-15,0-1-9 16,0 6 8-16,29 13-20 16,8 18 0-16,10 14-1 15,7 14-80-15,27 7-139 16,-8 7-441-16,-15 14-777 0</inkml:trace>
  <inkml:trace contextRef="#ctx0" brushRef="#br0" timeOffset="1695">3864 802 2011 0,'0'0'541'16,"0"0"-405"-16,0 0-92 16,0 0 177-16,0 0-11 15,0 0-128-15,5 178-67 16,12-116 15-16,5 6-21 15,4-10 2-15,4-9-10 16,-4-10-1-16,-1-12 9 16,-12-17-9-16,3-10-27 15,-1 0 26-15,2-27 1 16,5-19-11-16,0-13 4 16,8-13 7-16,-4-3 0 0,2 5 0 15,-6 10-1 1,-8 16 0-16,1 20 2 0,-8 24-1 15,5 0 0-15,1 44 21 16,6 18 30-16,3 10-44 16,7 7-5-16,8-4 13 15,10-3-15-15,4-14-1 16,0-14 1-16,-7-18 0 16,-11-19 13-16,-7-7-13 15,-4-7 0-15,-5-32 24 16,1-15-24-16,-3-14 1 15,4-6 5-15,-2-8-5 16,2 2 11-16,-1 6-12 0,1 3-22 16,3 23-44-16,10 18-244 15,-7 17-498-15,4 13-1285 0</inkml:trace>
  <inkml:trace contextRef="#ctx0" brushRef="#br0" timeOffset="1900">5113 912 1987 0,'0'0'491'15,"0"0"-417"-15,0 0 105 16,0 0 121-16,0 0-110 0,-41 212-131 16,41-158-41-16,0-2 3 15,0-6-21 1,7-9-43-16,11-14-119 0,8-21-216 15,-4-2-303-15,-12 0-1073 16</inkml:trace>
  <inkml:trace contextRef="#ctx0" brushRef="#br0" timeOffset="2064">5138 455 2150 0,'0'0'658'0,"0"0"-522"15,0 0-21-15,0 0-8 16,0 0-95-16,0 0-12 16,0 0-235-16,105 90-264 0,-58-35 4 15,-3-5-747-15</inkml:trace>
  <inkml:trace contextRef="#ctx0" brushRef="#br0" timeOffset="2372">5710 896 1696 0,'0'0'685'16,"0"0"-429"-16,0 0 2 15,0 0-29-15,0 0-61 16,-200-33-101-16,166 33-28 16,12 0-9-16,15 9-30 15,7 15 13-15,0 8-13 0,26 5 0 16,18 1-6-16,3 1-11 15,11 8 16-15,1-2 0 16,-2 3 1-16,-1 0-4 16,-20-4 4-16,-18-3 0 15,-18-1 7-15,-10-4-7 16,-42-4-16-16,-13-8-10 16,-4-11-32-16,10-13-15 15,8-7-189-15,19-26-333 16,17-6-1251-16</inkml:trace>
  <inkml:trace contextRef="#ctx0" brushRef="#br0" timeOffset="2702">6198 1129 1795 0,'0'0'542'0,"0"0"-418"15,0 0-14-15,0 0 77 16,208-47 28-16,-175 12-129 16,-11-9-51-16,-14-3 32 15,-8-11-19-15,-15 6-4 16,-33 1-11-16,-14 3-32 16,-8 19 29-16,1 17-15 15,5 12 19-15,8 19 46 16,15 43-32-16,13 18 27 0,18 14 25 15,10 8-28-15,18-1-9 16,51-10-58-16,58-14-5 16,78-35 0-16,76-42-44 15,3-6-109-15,-66-37-223 16,-73 1-925-16</inkml:trace>
  <inkml:trace contextRef="#ctx0" brushRef="#br0" timeOffset="3321">981 592 2263 0,'0'0'383'0,"204"-14"-282"15,-62 0-101-15,7-5-277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2.0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59 242 1452 0,'0'0'273'0,"0"0"-105"15,0 0-59-15,0 0 125 16,0 0 44-16,0 0-98 15,-32 208-5-15,32-97-64 16,0 23-48-16,0 11-2 16,0 2-10-16,0-2 0 15,0-13-17-15,0-15-26 16,0-22 22-16,0-25-30 0,0-23 0 16,0-22 14-16,0-22-13 15,0-3 8-15,0-30-9 16,0-38-15-16,0-22 14 15,0-24-21-15,3-18-2 16,-3-31 24-16,0-35-23 16,0 20 17-16,0 17 5 15,-14 26-13-15,6 39 7 16,1 11-5-16,7 9 12 16,0 29 25-16,4 33-20 15,24 9-4-15,16 5 24 16,12 8 0-16,8 13 22 0,6 7-46 15,11-5 0-15,7-4 37 16,2-5-33-16,1-9-5 16,-3-5-40-16,-9 0-89 15,-13 0-153-15,-22 0-290 16,-25 0-374-16</inkml:trace>
  <inkml:trace contextRef="#ctx0" brushRef="#br0" timeOffset="205">81 805 1916 0,'0'0'387'0,"0"0"-267"16,0 0 75-16,0 0 36 15,0 0-101-15,186 14-50 16,-105-22-80-16,14-13-47 15,32-8-80-15,-21 5-408 16,-18 7-1163-16</inkml:trace>
  <inkml:trace contextRef="#ctx0" brushRef="#br0" timeOffset="496">1452 0 2134 0,'0'0'304'16,"0"0"-202"-16,0 0-45 16,-182 273 159-16,90-89 14 15,-9 38-68-15,10 15-98 16,28-43-19-16,31-47 12 15,25-53-24-15,7-12-23 16,0 11-8-16,17-1-2 16,24-7-11-16,13-26-105 15,49-39-88-15,-15-15-284 16,-9-5-193-16</inkml:trace>
  <inkml:trace contextRef="#ctx0" brushRef="#br0" timeOffset="729">1645 906 2158 0,'0'0'541'16,"0"0"-425"-16,0 0-13 16,0 0 87-16,0 0-2 15,110 218-79-15,-52-150-57 16,8-10-31-16,3 1-19 15,0-11 21-15,-6-1-23 0,-12-7-67 16,-11-10-75-16,-11-7-194 16,-14-10-323-16,-11-13-119 0</inkml:trace>
  <inkml:trace contextRef="#ctx0" brushRef="#br0" timeOffset="927">2087 961 1949 0,'0'0'560'16,"0"0"-462"-16,0 0 41 15,0 0 112-15,-114 191-22 16,64-119-133-16,-5 3-70 0,-4 1 22 16,9-12-48-1,6-3-55-15,18-19-117 0,11-19-382 16,12-16-471-16</inkml:trace>
  <inkml:trace contextRef="#ctx0" brushRef="#br0" timeOffset="1232">2295 366 1612 0,'0'0'1001'16,"0"0"-864"-16,0 0-96 0,0 0 196 15,0 0-1-15,214 182-125 16,-148-97-15-16,0 14-45 16,-5 9-11-16,-13 11-5 15,-18 11-23-15,-20 8 26 16,-10 10-38-16,-10 0 0 15,-34-7-12-15,-12-9-9 16,-1-24-44-16,3-30-34 16,10-26-112-16,18-28-320 15,11-22-665-15</inkml:trace>
  <inkml:trace contextRef="#ctx0" brushRef="#br0" timeOffset="1423">3440 1261 2288 0,'0'0'369'0,"0"0"-174"16,0 0-6-16,252-18-56 16,-188 18-129-16,-12 0-4 15,-23 0-197-15,-19 18-442 16,-10 4-473-16</inkml:trace>
  <inkml:trace contextRef="#ctx0" brushRef="#br0" timeOffset="1584">3257 1807 2280 0,'0'0'617'15,"0"0"-506"-15,0 0 44 16,0 0-5-16,0 0-87 15,259 20-63-15,-110-41-96 16,-21-10-572-16,-4 2-1762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4.9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817 52 1219 0,'0'0'335'16,"0"0"-194"-16,0 0-21 15,0 0 60-15,0 0-11 16,0 0-14-16,0 0-26 16,-95-49-16-16,88 46 24 15,-5 3-65-15,5 0-49 16,1 0 15-16,2 0-37 0,1 0-1 16,3 9-1-16,0 1 1 15,0-4 12-15,0 2-12 16,0-6-2-16,0 3 1 15,0-5 1-15,0 0 0 16,0 0 4-16,0 0-2 16,0 0 37-16,0 0-32 15,0 0-6-15,0 0 20 16,0-7-21-16,0 4 1 16,0 3-1-16,0 0 0 15,0 0 4-15,0 0-4 16,0 0 0-16,0 0 5 15,0 0 1-15,0 0-6 0,0 0 17 16,-8 0-16 0,-11 0-2-16,2 19-4 0,-5 14 4 15,-3 16-1-15,6 19 3 16,0 18-1-16,13 23 8 16,2 9-7-16,4 9 28 15,0 2-29-15,4-3-3 16,18-3-3-16,3-8 6 15,-3-10 0-15,-5-9-1 16,-5-13 2-16,-12-10 16 16,0-11-17-16,-12-9 0 15,-30-9 22-15,-14-9-22 0,-14-6 6 16,-6-10-6 0,-3-4 17-16,-2-9-13 0,8-6-4 15,10 0 0-15,21 0 11 16,12 0-11-16,13 0 0 15,12 0-5-15,5 0-9 16,0 0-17-16,25 3-14 16,24 20 34-16,5 10 10 15,7 16 1-15,5 13-8 16,-7 11 7-16,-5 15 2 16,-3 8 28-16,-7 18-8 15,-7 18 15-15,-5 38 25 16,-10 37-23-16,-6 29 14 0,-6-19 1 15,-7-53-10-15,1-59 8 16,1-43-21-16,1-3-5 16,5-3 4-16,0 0-17 15,8-21-12-15,3-11-38 16,17-24-149-16,1 0-415 16,-2 0-1376-16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599 80 1478 0,'0'0'311'16,"0"0"-70"-16,0 0-19 16,0 0-16-16,0 0-2 15,0 0-38-15,0 0-12 16,-223-67-111-16,158 113-4 16,-7 26 13-16,2 26-16 15,8 24 17-15,11 13-8 16,14 5-30-16,23-5 27 15,14-10-42-15,0-17 1 16,36-18 3-16,23-21-3 16,17-21-2-16,12-22-9 15,7-23 3-15,0-3-2 0,-1-42 3 16,-14-27-2-16,-18-20 7 16,-18-14 1-16,-18-16 0 15,-20-10 21-15,-6-6 4 16,-10 0 44-16,-34 12-33 15,-6 10-6-15,-6 30-2 16,5 23-28-16,19 30-36 16,32 30-112-16,0 33-455 15,17 9-1082-15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7.3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0 306 1333 0,'0'0'638'15,"0"0"-489"-15,0 0-44 0,0 0 31 16,0 0 58-16,0 0-68 16,0 0-70-16,106-70-24 15,-55 70 21-15,0 13 17 16,-7 26 19-16,-7 14-34 16,-18 12-25-16,-13 8 6 15,-6 3-29-15,-11 2-5 16,-25-9 10-16,-8-8-11 15,0-8 10-15,9-19-11 16,8-14 0-16,13-17-6 16,11-3-6-16,3-17-68 15,0-32-49-15,35-12 26 0,13-18-54 16,11-3-27 0,2-1-18-16,5 5 64 0,-7 15 74 15,-15 17 64-15,-15 18 111 16,-19 13 82-16,-7 11 66 15,-3 4-23-15,0 0-52 16,-17 28-45-16,-20 14-96 16,-4 10 22-16,2 10-4 15,9 1-37-15,13 0 13 16,17-8-34-16,0-7 6 16,25-4-18-16,23-11-36 15,18-7-34-15,42-26-107 16,-10 0-346-16,-10-3-254 0</inkml:trace>
  <inkml:trace contextRef="#ctx0" brushRef="#br0" timeOffset="353">1952 0 2053 0,'0'0'577'16,"0"0"-504"-16,0 0 115 15,0 0 50-15,0 0-111 16,-190 142-79-16,106-81 24 16,-11 8-41-16,-3 0-5 0,7 3-14 15,11-9 3-15,24-5 7 16,24-11-22-16,29-5-1 15,3-9 1-15,22 2 4 16,28 2-2-16,16-2-4 16,10 2 8-16,4 3 9 15,5-1-15-15,-6-4-30 16,-6 3 3-16,-4-8-73 16,-3-8-185-16,-19-9-312 15,-18-6-360-15</inkml:trace>
  <inkml:trace contextRef="#ctx0" brushRef="#br0" timeOffset="788">2902 426 2112 0,'0'0'510'16,"0"0"-381"-16,0 0 15 16,0 0 79-16,-221-58-86 15,144 58-58-15,-7 13-6 16,8 26-29-16,6 13 2 0,20 10-5 16,19 8-25-1,21 3 10-15,10-4-26 0,10-8-15 16,46-5 14-16,13-19-44 15,11-18-36-15,11-19 0 16,-3 0-34-16,-8-40 43 16,-14-8 7-16,-19-6 64 15,-15 9 1-15,-13 11 67 16,-11 13 22-16,-4 18 27 16,-4 3-39-16,0 17-22 15,0 27-28-15,0 5-19 16,6 4 22-16,16-4-24 15,7-11-6-15,18-10-24 16,30-28-96-16,-11 0-118 16,-11-23-847-16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9.5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171 116 1211 0,'0'0'341'16,"0"0"-172"-16,0 0 11 16,0 0 46-16,0 0-26 15,0 0-47-15,0 0-40 16,-37-20-20-16,37 17-25 16,0 0-20-16,-3 3-2 15,3 0-25-15,0 0 13 16,-4 0 20-16,4 0-19 0,0 0-10 15,0 0-8-15,0 0-16 16,0 0 19-16,0 0-20 16,0 0 0-16,0 0 15 15,0 0-15-15,0 0-1 16,-3 0 1-16,3 0 0 16,0 0 26-16,-4 0-26 15,4 0 6-15,0 0-11 16,0 0 13-16,0 0-8 15,0 0 0-15,0 0 6 16,0 0 1-16,0 0-7 16,0 0 0-16,0 0-1 0,0 0 2 15,0 0-1 1,0 0 2-16,0 0 4 0,0 0 10 16,0 0-16-16,0 0 1 15,0 0 25-15,0 0-26 16,0 0 0-16,0 0-8 15,0 0 5-15,0 9-4 16,14 8 7-16,5 0 0 16,3 7 3-16,6 10-2 15,6 0-1-15,2 8 0 16,8-1 6-16,0 3 4 16,0-8-10-16,0 1 0 15,-9-9 2-15,-1-1-1 16,-12-7-1-16,-9-4 0 15,-6-7 0-15,-2-1-9 0,-5-6 6 16,0-2-60 0,0 0-82-16,0-2-148 0,0-18-274 15,0-7-510-15</inkml:trace>
  <inkml:trace contextRef="#ctx0" brushRef="#br0" timeOffset="234">569 0 1255 0,'0'0'827'16,"0"0"-653"-16,0 0-44 16,0 0 80-16,-180 198-2 15,119-126-90-15,-1 1-71 0,-4 2-25 16,12-16-21-16,6-3 2 15,15-10-3-15,16-18-133 16,17-18-50-16,0-6-198 16,0-4-417-16</inkml:trace>
  <inkml:trace contextRef="#ctx0" brushRef="#br0" timeOffset="413">780 425 1855 0,'0'0'385'15,"0"0"-226"-15,0 0-56 16,0 0-27-16,208-7-76 16,-132 7-136-16,-10 0-555 0</inkml:trace>
  <inkml:trace contextRef="#ctx0" brushRef="#br0" timeOffset="820">1819 194 1850 0,'0'0'574'0,"0"0"-409"15,0 0 77-15,0 0-11 16,0 0-72-16,0 0-58 16,0 0-58-16,-222-84 2 15,163 122-30-15,5 15-14 16,13 10 23-16,19-1-23 16,15-2-1-16,7-5-11 15,19-12-25-15,25-14-3 16,10-12-68-16,9-17-42 15,-3 0 21-15,3-17 22 16,-16-22 38-16,-6 4 39 16,-12 1 29-16,-11 10 26 15,-8 12 37-15,-3 12 22 0,-7 0-2 16,0 2-30-16,0 32 0 16,0 9-40-16,5 2-13 15,2 2-48-15,15-2-198 16,0-13-241-16,-3-8-501 0</inkml:trace>
  <inkml:trace contextRef="#ctx0" brushRef="#br0" timeOffset="1230">0 798 1833 0,'0'0'324'0,"0"0"-192"16,0 0 22-16,0 0 92 15,0 0-14-15,0 0-139 16,0 0-54-16,33 21 33 16,29-11-15-16,18 1-21 0,18 4 1 15,22-3-23-15,44 1 4 16,44-6 21-16,40-7-22 16,-18 0 18-16,-49 0-34 15,-55-13 8-15,-40 3-8 16,5-4-1-16,1 4 0 15,-11 4-32-15,-27-2-67 16,-36 8-75-16,-14 0-326 16,-4 0-219-16</inkml:trace>
  <inkml:trace contextRef="#ctx0" brushRef="#br0" timeOffset="1794">357 1090 1597 0,'0'0'335'0,"0"0"-208"16,0 0 56-16,0 0 70 15,0 0-106-15,0 0-62 0,-37 211-25 16,30-129 4-16,4-1-9 16,0-2-19-16,3-14-8 15,0-4-27-15,0-23 10 16,0-5-11-16,0-13 0 15,0-10 5-15,0-10 1 16,0 0-5-16,0-22 1 16,6-12 4-16,9-4-3 15,6 0-3-15,9 3 0 16,2 11-7-16,9 8 7 16,3 13-6-16,0 3 0 0,-2 3-2 15,-5 31 7 1,-8 1-13-16,-14 9-16 0,-15 0 22 15,0-4-5-15,-15-1 13 16,-20-8 1-16,-6-12-1 16,-3-10 33-16,0-9 1 15,0 0-4-15,9-3-4 16,6-22-26-16,7-12-1 16,22-13-138-16,0 4-237 15,3 10-447-15</inkml:trace>
  <inkml:trace contextRef="#ctx0" brushRef="#br0" timeOffset="1960">958 1589 1921 0,'0'0'465'0,"0"0"-400"16,0 0-36-16,0 0-29 15,255-16-144-15,-189 0-618 0</inkml:trace>
  <inkml:trace contextRef="#ctx0" brushRef="#br0" timeOffset="2380">1910 1440 1942 0,'0'0'657'0,"0"0"-549"15,0 0 48-15,0 0 62 16,0 0-68-16,0 0-95 16,0 0-3-16,-215 2-2 15,178 34-25-15,8 7 15 16,10-1-39-16,9 3-1 15,10-8 0-15,0-4-23 16,19-14-16-16,20-9-58 16,8-10-31-16,1 0-11 15,-1-24 9-15,-3-11 54 16,-10-5 35-16,-9 5 41 0,-6 5 14 16,-13 13 89-16,1 12 24 15,-3 5 2-15,4 0-45 16,-1 22 0-16,0 8-17 15,1 5-33-15,-1-5 10 16,0 1-34-16,4-12-10 16,3-10-6-16,16-9-155 15,-4 0-388-15,-1-21-1210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7.1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0 477 1607 0,'0'0'582'0,"0"0"-493"15,0 0-70-15,0 0 64 16,0 0 107-16,0 0-55 16,58 0-76-16,-11-8-24 15,4-20 19-15,8-15-37 16,-1-10-17-16,-3 2 14 15,-7-17-8-15,-13 4-5 0,-4 5 39 16,-14 9 36-16,-6 14 48 16,-7 19-31-16,-4 17-19 15,0 0-4-15,0 44-48 16,0 24 5-16,-7 25-3 16,-5 7-13-16,2 6 11 15,10-4-22-15,0-6-14 16,0-14-20-16,3 2-104 15,16-24-194-15,-9-18-514 0</inkml:trace>
  <inkml:trace contextRef="#ctx0" brushRef="#br0" timeOffset="212">114 936 1659 0,'0'0'997'0,"0"0"-851"16,0 0-55-16,0 0 129 15,0 0-28-15,0 0-97 16,240-14-68-16,-139-8-27 16,67-5-16-16,-26 4-233 15,-17 8-1039-15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2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558 563 1502 0,'0'0'310'16,"0"0"-169"-16,0 0 49 16,0 0 36-16,0 0-52 0,-220-44-82 15,151 54-54-15,-4 35 26 16,0 21-24-16,11 13 27 15,19 2 27-15,25 6-71 16,18-12-17-16,0-10-6 16,35-12-22-16,24-20-46 15,11-20-22-15,6-13-87 16,0-17 56-16,-2-28 23 16,-20-18 26-16,-13-5 35 15,-16-5 37-15,-14 4 70 16,-8 14 36-16,-3 12 79 15,0 20-6-15,0 23-19 16,0 0-77-16,0 27-44 0,0 21-15 16,3 7 11-1,13 5-35-15,6-1-12 0,15-9-39 16,39-14-191-16,-10-14-120 16,-5-13-372-16</inkml:trace>
  <inkml:trace contextRef="#ctx0" brushRef="#br0" timeOffset="308">1962 182 1530 0,'0'0'960'16,"0"0"-717"-16,0 0-145 15,0 0 104-15,0 0-34 16,-239 154-81-16,156-96-19 16,-5-2-36-16,5 0-2 15,14-4 10-15,13-6-32 16,24-4-2-16,20 2-6 16,12-6 7-16,5 6-16 15,34-1 9-15,17 0-43 16,8-5-19-16,14-8-39 15,30-1-137-15,-20-9-230 16,-18-3-378-16</inkml:trace>
  <inkml:trace contextRef="#ctx0" brushRef="#br0" timeOffset="512">1192 1104 2020 0,'0'0'479'16,"0"0"-414"-16,0 0 87 15,0 0 52-15,0 0-91 16,237 86-82-16,-154-71-31 16,33-9-98-16,-16 1-263 15,-17-7-617-15</inkml:trace>
  <inkml:trace contextRef="#ctx0" brushRef="#br0" timeOffset="1157">2763 132 1096 0,'0'0'511'16,"0"0"-374"-16,0 0 21 0,0 0 84 16,0 0 2-16,0 0-65 15,0 0-70-15,-123 13 3 16,114-6-6-16,9-1-42 15,0-6 1-15,0 0-33 16,0 0-3-16,0 0 22 16,0 0 3-16,0 0 0 15,0 0-18-15,0 0-21 16,0 0 16-16,0 0-29 16,0 0-2-16,0 0 15 15,0 0-15-15,0 0 12 16,0 0-2-16,0 0-1 0,0 0 23 15,0-6-31-15,0 3 26 16,0 3-3-16,0 0-9 16,0 0-2-16,0 0-6 15,0 0-6-15,0 0 10 16,0 0-11-16,0 0-7 16,4 9 7-16,7 10 7 15,8 18 26-15,-2 13-12 16,5 15 1-16,3 14 23 15,2 8-27-15,6 9 11 16,4-4-1-16,2 0-10 16,5-13 9-16,-4-10-19 15,1-10-2-15,-6-14 14 0,-9-12-20 16,-8-13-9 0,-8-4-27-16,-10-8-83 0,0-8-64 15,0 0-276-15,0-10-368 16,0-13-1196-16</inkml:trace>
  <inkml:trace contextRef="#ctx0" brushRef="#br0" timeOffset="1362">3098 408 1807 0,'0'0'714'16,"0"0"-542"-16,0 0-36 15,0 0 99-15,-233 217-33 16,146-128-111-16,-4-3-44 0,0 1-47 16,10-10-2-16,23-9-64 15,21-20-98-15,23-15-327 16,14-16-319-16</inkml:trace>
  <inkml:trace contextRef="#ctx0" brushRef="#br0" timeOffset="1750">4546 211 2036 0,'0'0'502'16,"0"0"-396"-16,0 0 7 15,0 0 216-15,0 0-173 16,0 0-113-16,0 0 14 16,-244 219-26-16,153-133 1 15,-4 0 5-15,11-8-35 16,21-9-2-16,21-15 0 15,20-6 11-15,22-17-10 0,0-3-1 16,22-12-13 0,29-2 13-16,14-4-17 0,12-5-7 15,2 2-31-15,6-7-78 16,16 2-111-16,-20 3-359 16,-23-2-1109-16</inkml:trace>
  <inkml:trace contextRef="#ctx0" brushRef="#br0" timeOffset="1954">3810 1087 2399 0,'0'0'488'0,"0"0"-433"0,0 0 92 16,0 0 60-16,0 0-71 15,203 103-99-15,-122-75-37 16,43-7-25-16,-23-7-271 16,-16-7-914-16</inkml:trace>
  <inkml:trace contextRef="#ctx0" brushRef="#br0" timeOffset="3531">5581 0 1592 0,'0'0'397'0,"0"0"-209"16,0 0-87-16,0 0 99 15,0 0 13-15,0 0-16 16,-22 196-87-16,12-82-19 0,-2 13-43 16,-2 3-7-16,-1 3 25 15,5-9-42-15,2-8 0 16,1-15-19-16,3-16-4 15,4-22 7-15,0-18-8 16,0-19 0-16,0-16 7 16,0-10-6-16,0-2 10 15,0-35-9-15,4-16 6 16,18-9 1-16,6-10-9 16,13 3 0-16,10 4-4 15,3 13 4-15,5 18 0 16,7 18-6-16,0 16 6 0,-5 0-11 15,2 30 11-15,-13 12 0 16,-9 11 24-16,-23-4-11 16,-18 3 29-16,-5-1-13 15,-49-10-10-15,-22-5 26 16,-19-8-43-16,-14-7 8 16,-5-11 17-16,1-10-27 15,-14 0-97-15,29-19-363 16,20-7-927-16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0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0 1579 0,'0'0'388'0,"0"0"-215"15,0 0 39-15,0 0 12 16,0 0-20-16,0 0-67 16,-15 233-74-16,3-138-4 15,2 1-30-15,-5-3-20 0,-2-6 8 16,2-5-8-16,0-15-8 15,4-9-1-15,0-20 1 16,7-11 15-16,1-15-16 16,3-7 0-16,0-5 18 15,0 0 20-15,0-24 1 16,7-21-38-16,11-5 10 16,8 1-22-16,2 3-5 15,9-3-16-15,4 12 25 16,-2 12-26-16,5 11 15 15,-3 8 12-15,-4 6-8 16,-9 6 8-16,-2 33-12 16,-11 18-4-16,-15-8 22 0,0 10 0 15,0-6-1-15,-34-11 1 16,-1-7 10-16,-9-8 34 16,-4-14-16-16,1-6 4 15,3-7 25-15,7 0-32 16,5-23-4-16,6-5-14 15,11-3-7-15,12-1-12 16,13-8-133-16,34 3-235 16,3 8-400-16</inkml:trace>
  <inkml:trace contextRef="#ctx0" brushRef="#br0" timeOffset="436">1842 88 2107 0,'0'0'323'0,"0"0"-206"16,0 0 153-16,0 0-4 15,0 0-116-15,0 0-117 16,0 0-12-16,-168 114 32 16,94-60-36-16,-6 2-1 15,-8 3-5-15,2-1-10 0,5-5 29 16,15-10-29-16,19-14-1 16,21-5 17-16,13-12-17 15,13-3-1-15,0 5-5 16,3-7 6-16,29 3-3 15,12 3 3-15,7 4 0 16,3 2 7-16,5-3-7 16,-1 4-1-16,1 4 0 15,-2-5 1-15,-4 4 0 16,-14-7 0-16,-5 3-58 16,-12-11-69-16,-12 1-361 15,-10-9-351-15</inkml:trace>
  <inkml:trace contextRef="#ctx0" brushRef="#br0" timeOffset="1255">2261 571 1935 0,'0'0'380'16,"0"0"-225"-16,0 0-82 15,0 0 103-15,0 0-2 16,0 0-103-16,0 0-34 16,164-102 5-16,-122 102 3 15,-4 0 12-15,-6 23-26 16,-5 17 7-16,-14 13 20 15,-13 5-20-15,0 1-10 16,-6 4-8-16,-32-4-19 16,-1-7 27-16,2-13-28 15,5-9 0-15,7-10 16 16,9-15-16-16,13-5 0 0,3 0-1 16,0-25-61-16,32-14-14 15,16-14-39-15,18-10-80 16,3-2 41-16,4 0-29 15,-4 4 86-15,-15 10 75 16,-10 14 22-16,-15 15 82 16,-14 2 119-16,-15 13 37 15,0 7-15-15,0 0-51 16,-10 7-88-16,-15 27-44 16,-3 4-1-16,12 11 45 15,4 4-39-15,12-10-24 16,0 1 20-16,28-13-41 15,32-4 0-15,16-18-3 0,27-9-78 16,49-29-57 0,-20-21-440-16,-24-6-1771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0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190 0 1415 0,'0'0'696'16,"0"0"-521"-16,0 0-117 15,0 0 49-15,0 0 6 16,0 0 37-16,73 136-27 16,-25-53-35-16,8 14 17 0,7 15-46 15,5 5 21-15,-3-1-13 16,-2-10-47-16,-4-12 46 15,-3-17-47-15,-4-10-6 16,-4-12 38-16,-8-13-27 16,-4-5-12-16,-13-11-10 15,-3-8 7-15,-11-7 25 16,-2-5-34-16,-7-6 1 16,0 0 21-16,0 0-22 15,0 0 0-15,0 0-63 16,-3 0-116-16,-4-40-161 15,4 4-420-15,0-7-1286 0</inkml:trace>
  <inkml:trace contextRef="#ctx0" brushRef="#br0" timeOffset="557">1101 102 1664 0,'0'0'329'15,"0"0"-188"-15,0 0-25 16,0 0 171-16,0 0-91 16,0 0-93-16,0 0 6 15,-34 13-46-15,9 8-34 16,-12 12 6-16,-5 8-9 16,-13 11 7-16,-7 17 15 15,-8 7-12-15,-8 9 22 16,-4 11-35-16,0-3-2 15,0-4 19-15,6-7-22 16,8-11 4-16,3-12-21 16,9-9 5-16,4-5 31 0,6-10-36 15,13-5 0-15,7-12 14 16,9-5-14-16,11-7-1 16,-1-2 0-16,7-2 6 15,0-2-4-15,0 0-2 16,0 0-21-16,0 0 20 15,0 0-21-15,0 0-13 16,0 0-33-16,0 0-30 16,0 0 23-16,0 0-21 15,33-2-68-15,7-14-106 16,-1-1-308-16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3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2138 0,'0'0'491'0,"0"0"-377"16,200-3 63-16,-102 3-44 15,5 0-133-15,17 0 0 16,-29 0-354-16,-33 0-659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 2479 0,'0'0'632'0,"0"0"-537"15,0 0-44-15,0 0-14 16,320-20-37-16,-169-13-22 16,1 3-643-16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1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2 183 765 0,'0'0'1382'0,"0"0"-1125"16,0 0-172-16,0 0 48 0,0 0 102 15,0 0-81 1,0 93-107-16,0-16-20 0,0 18 14 16,0 18-29-16,0 7 18 15,0-3-6-15,0-7-5 16,0-15 16-16,0-24-35 16,0-14 9-16,0-18 1 15,0-20-9-15,0-8 8 16,0-11 2-16,0 0-2 15,0-26-9-15,0-32-6 16,0-16-47-16,0-20 25 16,4-25 16-16,-4-12 4 15,0-6 2-15,0-5 6 16,0 17 2-16,0 16-2 0,0 30 0 16,15 28-9-16,10 20 18 15,11 17-3-15,4 6-6 16,8 8 1-16,3 0 28 15,4 0-29-15,3 0 6 16,4 0 3-16,4 0-9 16,-5 0 13-16,-2 0-13 15,-4 0-20-15,-11 0-43 16,-12 0-197-16,-10 0-292 16,-14 0-250-16</inkml:trace>
  <inkml:trace contextRef="#ctx0" brushRef="#br0" timeOffset="204">97 556 1737 0,'0'0'495'16,"0"0"-445"-16,0 0 88 15,0 0 85-15,0 0-26 16,0 0-94-16,0 0-88 15,240 33-15-15,-155-33-40 16,23-3-75-16,-20-3-162 16,-19 1-326-16</inkml:trace>
  <inkml:trace contextRef="#ctx0" brushRef="#br0" timeOffset="412">107 1094 1776 0,'0'0'647'15,"0"0"-546"-15,0 0-83 16,0 0 86-16,0 0 18 16,0 0-44-16,0 0-78 15,227 71-40-15,-92-71-67 16,-18-12-199-16,-16-10-496 0</inkml:trace>
  <inkml:trace contextRef="#ctx0" brushRef="#br0" timeOffset="717">1497 2 1986 0,'0'0'606'0,"0"0"-477"15,0 0-102-15,0 0 76 16,-197 157 63-16,132-26-69 16,-13 53-40-16,21-3-16 0,10-14 22 15,21-27-21 1,18-37-14-16,8 8-13 0,0 4-15 15,0-20 0-15,30-16-64 16,18-26-90-16,31-33-117 16,-6-20-414-16,-11 0-774 0</inkml:trace>
  <inkml:trace contextRef="#ctx0" brushRef="#br0" timeOffset="969">1709 229 2436 0,'0'0'489'0,"0"0"-426"16,0 0 37-16,0 0 83 16,61 178-56-16,-9-84-82 15,9 10-26-15,8 6 35 16,4-9-21-16,0-9-19 15,-7-14-2-15,-4-9-12 16,-8-10-6-16,-6-8-104 16,-18-10-117-16,-9-12-318 15,-16-8-324-15</inkml:trace>
  <inkml:trace contextRef="#ctx0" brushRef="#br0" timeOffset="1188">1712 1212 2053 0,'0'0'549'15,"0"0"-422"-15,0 0-47 16,0 0 62-16,0 0 24 16,127-182-92-16,-58 90-53 15,9-14-3-15,-5-6-18 16,-12 4 0-16,-14 6-48 15,-6 8-189-15,-19 25-310 16,-10 22-818-16</inkml:trace>
  <inkml:trace contextRef="#ctx0" brushRef="#br0" timeOffset="1481">2453 24 1923 0,'0'0'534'0,"0"0"-457"15,0 0 2-15,0 0 146 16,0 0-7-16,193 132-110 16,-105-66 2-16,6 9-28 15,1 7-30-15,-9 6-8 0,-13 10-14 16,-20 8-15-16,-21 2 16 15,-29 3-31-15,-3-5 1 16,-25-8-1-16,-26-8-19 16,-3-18-44-16,-5-23-90 15,11-16-208-15,20-24-526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157 84 2006 0,'0'0'472'16,"0"0"-454"-16,0 0 41 16,0 0 124-16,0 0-62 15,251-73-16-15,-173 73-56 16,-13 0 48-16,-10 10-19 15,-23 35-4-15,-24 18 15 16,-8 17-60-16,-37 9-7 16,-32 2-8-16,-16-3-14 15,-10-6 22-15,6-16-22 16,4-13 2-16,12-18 19 16,14-15-21-16,24-17 12 0,16-3 9 15,19-7-21-15,0-22 0 16,19-7-11-16,28-3 2 15,11 6-1-15,8 10 10 16,0 13-9-16,-1 10 9 16,5 0 7-16,-1 16 34 15,1 10-28-15,9-2-13 16,9-4 23-16,10-14-23 16,63-6-75-16,-26-19-253 15,-12-15-667-15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9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179 0 2664 0,'0'0'323'0,"0"0"-178"16,0 0 72-16,51 218-91 16,-51-142-53-16,-18 2-73 15,-55 31-31-15,7-21-125 16,-7-15-599-16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5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0 1894 0,'0'0'378'15,"0"0"-258"-15,0 0-61 16,0 0 31-16,0 0 48 16,-3 197-25-16,3-86-50 15,0 12 7-15,0-6-52 16,0-6-4-16,0-15 26 16,0-14-26-16,0-24-7 15,-4-15 7-15,-1-17-13 16,5-13 42-16,0-13-15 15,0 0 13-15,0-10 37 16,0-26-78-16,22-16-3 0,9-9-11 16,8 1-20-1,8 7 11-15,9 14-38 0,-2 19-20 16,-3 17 50-16,-4 3-40 16,-10 21 24-16,-11 17 32 15,-20 10 15-15,-6 2-9 16,-6-4 9-16,-35 0 0 15,-10-13 61-15,-6-10 6 16,-2-10 5-16,8-13 12 16,7 0-54-16,12 0-30 15,23-47-80-15,9 9-290 16,0-6-502-16</inkml:trace>
  <inkml:trace contextRef="#ctx0" brushRef="#br0" timeOffset="184">912 623 1844 0,'0'0'370'0,"0"0"-227"16,208 0-8-16,-105 0-53 15,2 0-82-15,23-8-22 16,-29-1-321-16,-27 7-620 0</inkml:trace>
  <inkml:trace contextRef="#ctx0" brushRef="#br0" timeOffset="377">1179 382 2114 0,'0'0'392'0,"0"0"-299"15,0 0 99-15,0 0-7 16,14 202-128-16,-6-127-20 16,-5 2-37-16,1-7-40 15,3 14-117-15,1-23-189 16,2-18-328-16</inkml:trace>
  <inkml:trace contextRef="#ctx0" brushRef="#br0" timeOffset="757">2324 519 2218 0,'0'0'587'15,"0"0"-475"-15,0 0 69 16,0 0 15-16,0 0-76 15,-227-88-57-15,173 88-53 16,2 38 24-16,10 17-34 16,8 12-8-16,20 6-2 15,14-1 4-15,0-8-18 16,36-11-41-16,18-16-77 0,12-23-36 16,3-14-33-16,-3 0 22 15,-12-21 59-15,-10-9 56 16,-18 4 74-16,-8 12 78 15,-11 11-10-15,-7 3 44 16,0 13-7-16,0 24-17 16,5 7-27-16,-2 3-61 15,4-4-95-15,8-4-165 16,-1-13-342-16,1-9-1324 0</inkml:trace>
  <inkml:trace contextRef="#ctx0" brushRef="#br0" timeOffset="1079">147 1354 1144 0,'0'0'1230'0,"0"0"-1086"0,0 0-142 0,0 0 138 0,0 0 107 0,0 0-93 0,259 27-73 0,-98-27-37 0,64 0 53 16,56 0-40 0,18-12-35-16,-15-9 23 0,-32 8-29 15,-63 7-15-15,-43 2-2 16,-40 4-9-16,-26 0-86 15,11 0-124-15,-21 0-279 16,-20 0-301-16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7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0 731 1958 0,'0'0'382'15,"0"0"-250"-15,0 0-42 16,0 0 76-16,0 0 40 0,70 275-66 16,-23-133-84-1,5 12-26-15,6 0 31 0,-4-34-17 16,9 3 13-16,-4-22-57 16,-5-22 10-16,-7-30 9 15,-15-23-19-15,-1-26 11 16,-2-7 28-16,-4-54-18 15,7-35 6-15,12-51-20 16,7-56-1-16,5-44 19 16,-6 21-25-16,-6 48-1 15,-8 64-73-15,20 45-179 16,-9 16-454-16,4 17-1579 0</inkml:trace>
  <inkml:trace contextRef="#ctx0" brushRef="#br0" timeOffset="272">1776 451 2177 0,'0'0'544'15,"0"0"-429"-15,0 0 105 16,0 0-51-16,0 0-61 15,-183 201-72-15,107-17-5 0,-7 42 35 16,9-9-39 0,27-44-1-16,26-59-11 0,13-34-8 15,8 6-11-15,0-1 4 16,22-6-80-16,62-31-68 16,-4-21-314-16,1-23-401 0</inkml:trace>
  <inkml:trace contextRef="#ctx0" brushRef="#br0" timeOffset="525">2050 741 2593 0,'0'0'358'0,"0"0"-255"16,0 0-19-16,58 198 98 15,-14-104-21-15,15 8-95 16,10 0 2-16,7-6-13 16,4-7-40-16,-3-5 14 15,-7-14-29-15,-16-3-26 16,-10-13-43-16,-15-10-90 16,-14-14-100-16,-5-11-398 15,-7-16-170-15</inkml:trace>
  <inkml:trace contextRef="#ctx0" brushRef="#br0" timeOffset="739">2677 857 2163 0,'0'0'595'16,"0"0"-501"-16,0 0 62 15,-77 168 86-15,29-56-100 16,-13 17-97-16,-11 6 6 15,-13-5-44-15,1-8-6 16,7-14-2-16,8-16-44 16,18-22-72-16,26-22-136 15,15-22-383-15,10-18-511 0</inkml:trace>
  <inkml:trace contextRef="#ctx0" brushRef="#br0" timeOffset="984">2972 712 2234 0,'0'0'465'16,"0"0"-376"-16,0 0 98 16,0 0 59-16,172 206-49 15,-124-108-90-15,-9 17-50 16,-9 3 9-16,-13 3-36 15,-17-6-14-15,0-6-1 16,-25-4-15-16,-23-6-21 16,-3-11-67-16,-3-3-67 15,10-27-305-15,19-17-458 0</inkml:trace>
  <inkml:trace contextRef="#ctx0" brushRef="#br0" timeOffset="1150">4110 1487 2329 0,'0'0'342'0,"0"0"-269"16,240-24-31-16,-133 13-30 16,-2 5-12-16,-21 3-478 15,-36 3-1004-15</inkml:trace>
  <inkml:trace contextRef="#ctx0" brushRef="#br0" timeOffset="1306">3943 1882 2588 0,'0'0'543'16,"0"0"-462"-16,0 0 34 15,0 0-25-15,265 7-90 16,-72-7-80-16,-17-7-489 15,-12-5-1154-15</inkml:trace>
  <inkml:trace contextRef="#ctx0" brushRef="#br0" timeOffset="1990">6265 399 2011 0,'0'0'379'16,"0"0"-220"-16,0 0-1 15,0 0 73-15,0 0-65 16,0 0-109-16,0 0-19 15,-12 201 10-15,24-86-36 16,-6 9 13-16,-2-1-25 16,-4-2 0-16,0-15 7 15,0-13-6-15,0-21 1 16,0-18-2-16,-4-19-7 0,-2-22 1 16,2-13 6-16,1 0-6 15,-2-16 5-15,5-23-33 16,0-12-2-16,18 3-11 15,16-2 9-15,14 11 37 16,6 13-34-16,5 18 12 16,2 8 14-16,-2 5-13 15,-5 30 21-15,-17 12-5 16,-16 3 6-16,-16-2 10 16,-5-2-4-16,-15-7-6 15,-29-8 17-15,-7-17 7 16,-3-14 15-16,-2 0 15 15,9-14-22-15,3-26 4 16,11-7-36-16,15-13-55 16,18-24-141-16,22 11-320 0,18 9-428 15</inkml:trace>
  <inkml:trace contextRef="#ctx0" brushRef="#br0" timeOffset="2126">6899 1121 1925 0,'0'0'483'16,"0"0"-356"-16,0 0-65 15,233 0-20-15,-91 0-42 16,-22-9-115-16,-13-1-525 0</inkml:trace>
  <inkml:trace contextRef="#ctx0" brushRef="#br0" timeOffset="2506">8073 931 1906 0,'0'0'599'16,"0"0"-383"-16,0 0 12 15,0 0 36-15,0 0-95 16,0 0-123-16,0 0 0 15,-193-30-46-15,142 80 0 16,7 15 6-16,10 4-6 0,21 3-1 16,13-6-14-1,0-10-58-15,32-14 6 0,15-13-62 16,9-22-81-16,-2-7 92 16,-3-17-24-16,-4-21 8 15,-9-3 90-15,-10 10 44 16,-12 8 55-16,-3 12 50 15,-5 11-17-15,-4 0 77 16,3 23-58-16,-1 14-39 16,6 2-28-16,2 4-38 15,4-11-2-15,8-1-66 16,3-29-215-16,-8-2-467 16,-2 0-1225-16</inkml:trace>
  <inkml:trace contextRef="#ctx0" brushRef="#br0" timeOffset="2750">8343 508 1156 0,'0'0'1263'0,"0"0"-1037"15,0 0 2-15,0 0 64 16,212 236-96-16,-151-148-109 15,-2 9-9-15,-8-1-66 16,-19 3 12-16,-24 0-24 16,-8-3 0-16,-34-5-54 15,-35-7-101-15,-83 12-195 0,13-23-449 16,-3-15-1282-16</inkml:trace>
  <inkml:trace contextRef="#ctx0" brushRef="#br0" timeOffset="3054">6041 308 2123 0,'0'0'347'16,"0"0"-278"-16,-64 193-31 15,49-12 222-15,15 45-70 16,0 17-83-16,32-44-47 16,2-47-40-16,-5-57 7 15,15-13-27-15,13 3-30 16,68 16-81-16,-16-14-384 15,-3-32-262-15</inkml:trace>
  <inkml:trace contextRef="#ctx0" brushRef="#br0" timeOffset="3389">9006 98 1768 0,'0'0'762'16,"0"0"-692"-16,0 0-69 15,0 0 135-15,0 0 76 16,215-96-133-16,-181 111-12 15,-12 23-1-15,-22 18-24 0,0 13 14 16,-19-1-41-16,-21 4-15 16,4-9 28-16,9-14-28 15,24-11-6-15,3-15 6 16,103-23-98-16,-2 0-155 16,9-4-495-16</inkml:trace>
  <inkml:trace contextRef="#ctx0" brushRef="#br0" timeOffset="3815">5549 2371 1768 0,'0'0'275'16,"0"0"-204"-16,0 0 84 0,271 0 140 16,-114-3-36-16,65 3-79 15,80-6-76-15,45-8-6 16,10 0-77-16,-17-5-15 16,-46 0 25-16,-23 3-29 15,-31-2-2-15,-54 4-14 16,-40-1-33-16,-4-10-38 15,-48 7-249-15,-24-1-482 0</inkml:trace>
  <inkml:trace contextRef="#ctx0" brushRef="#br0" timeOffset="4263">5987 3407 1905 0,'0'0'628'0,"0"0"-623"16,0 0 27-16,246-140 34 16,-135 64 58-16,6-5-86 0,-7-11-3 15,-15 0-35-15,-19 0 1 16,-17 7 59-16,-27 13 50 16,-13 18 24-16,-16 22-11 15,-3 19-27-15,0 13-11 16,0 26-77-16,-10 40 8 15,-12 26 5-15,3 15-19 16,-3 13 7-16,4-7-9 16,7-7 13-16,0-14-4 15,4-13-9-15,3-20-28 16,4-15-47-16,0-23-204 0,4-14-522 16,14-7-1030-16</inkml:trace>
  <inkml:trace contextRef="#ctx0" brushRef="#br0" timeOffset="4496">7318 2852 1595 0,'0'0'927'0,"0"0"-733"16,0 0-8-16,0 0 58 15,208-18-43-15,-186 50-101 16,-18 26-35-16,-4 16 22 15,-32 20-42-15,-28 16 0 16,3-1-11-16,13-13-10 16,29-9 15-16,22-26-39 0,131-24-25 15,199-56-53 1,-18-41-177-16,21-25-1573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 36 560 0,'0'0'659'0,"0"0"-424"0,0 0-96 16,0 0-3-16,0 0-31 16,0 0-10-16,-8 16-5 15,4-3-17-15,-3 5 59 16,4 11-59-16,-5 17 7 16,4 12 25-16,1 19-39 15,-1 17-1-15,4 19-2 16,0 7-16-16,0 8 10 15,0 0-44-15,0-11-4 16,0-14 17-16,4-24-25 16,3-20 13-16,1-15-7 15,-5-22-6-15,-3-6 42 16,4-10-24-16,-4-2 37 0,0-4 44 16,3 0-43-16,-3 0-11 15,4-20-17-15,7-16-29 16,0-7 10-16,11-5-10 15,8-3 0-15,2 0-13 16,4 8 13-16,1 2-6 16,3 20-3-16,-7 4-9 15,4 17 16-15,-5 0-13 16,2 5 9-16,-6 26 5 16,-6 12 1-16,-5 3-9 15,-8 7 9-15,-9-4 0 16,0-4 6-16,-29 1-6 0,-15-6 0 15,-3-3 6 1,-9-8-4-16,2-10 5 0,0-5-6 16,6-11 0-16,4-3 32 15,4 0-33-15,8-20 0 16,1-4 0-16,14 3-24 16,12-16-186-16,5 11-306 15,0-4-572-15</inkml:trace>
  <inkml:trace contextRef="#ctx0" brushRef="#br0" timeOffset="429">530 0 1746 0,'0'0'261'0,"0"0"-122"15,0 0-81-15,0 0 2 16,0 0 74-16,0 0 30 15,0 0-95-15,123 153 29 16,-54-73-35-16,9 15 3 0,2 10 17 16,4 7-15-1,-8 9-40-15,-10 5 15 0,-18 1-31 16,-26 0 8-16,-22 2-8 16,-16-4-6-16,-46-7 15 15,-14-6-15-15,-12-14 6 16,5-16-12-16,14-20-17 15,13-20-52-15,27-28-147 16,19-14-375-16,10 0-1446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7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83 489 1461 0,'0'0'281'0,"0"0"-159"16,0 0-24-16,0 0 20 15,0 0 14-15,0 0 32 16,-28 226-62-16,21-116-29 16,-2 4 4-16,-1 8-33 15,3-8 2-15,-1-9-18 16,5-16-19-16,-1-13 20 15,1-24-29-15,-1-15 0 16,4-16 9-16,0-11-8 16,0-5 13-16,0-5 26 15,0-8 11-15,0-30-11 16,0-25-40-16,7-19 1 0,3-23 5 16,2-13-6-16,-5-14 0 15,-4-2 0-15,-3 3 1 16,0 10 19-16,0 22-9 15,5 23 2-15,6 30 50 16,11 27-29-16,10 19-23 16,15 14-10-16,9 49 9 15,8 21 33-15,5 17-43 16,1 14 0-16,-4 3 16 16,3 0-15-16,-6-3 0 15,-6-6-1-15,-1-10 0 16,-9-11 7-16,-11-13-7 15,-7-19-33-15,-7-16 26 0,-7-18-41 16,-8-22 48 0,1 0 3-16,-1-32 3 0,-4-37 27 15,4-23-8-15,5-20-4 16,-9-23 17-16,1-5-28 16,-4-2 1-16,0 11 5 15,0 20-15-15,0 29-1 16,0 32-21-16,11 50-144 15,11 7-446-15,7 33-254 0</inkml:trace>
  <inkml:trace contextRef="#ctx0" brushRef="#br0" timeOffset="578">1396 1038 1982 0,'0'0'361'0,"0"0"-278"15,0 0 14-15,-109 219 90 16,101-147-90-16,8 0-61 16,0-4-34-16,37-10 4 15,11-12-12-15,9-13-44 16,6-16-15-16,-1-17 36 0,-8-8-5 15,-10-34 4 1,-22-14 21-16,-15-16 9 0,-7-14 30 16,-7-2 0-16,-30-1 9 15,-2 10 16-15,-5 17-28 16,10 23 0-16,17 16-2 16,12 13-25-16,5 10-1 15,26 0-49-15,33 0 12 16,7 0 17-16,10 3-43 15,-3 1 31-15,-1-1 16 16,-6 4 10-16,-6 13-5 16,-10 9 12-16,-11 20-7 15,-8 13-5-15,-14 14 18 16,-6 2-6-16,-7 4 1 16,-4-12 6-16,0-11 14 0,0-19-21 15,0-18 1 1,0-16 34-16,0-6 81 0,0-6-26 15,0-37-47-15,0-18-3 16,0-19 19-16,0-15-27 16,7-10-24-16,15 7 19 15,8 9-20-15,2 21-7 16,9 21 0-16,35 20-86 16,-10 17-168-16,0 10-473 0</inkml:trace>
  <inkml:trace contextRef="#ctx0" brushRef="#br0" timeOffset="1178">3011 951 1913 0,'0'0'390'0,"0"0"-321"16,0 0-45-16,0 0 74 15,0 186-31-15,8-121-31 16,2 4-36-16,-3-3 1 16,2-5 21-16,-6-14-21 15,-3-14 9-15,0-18-1 16,0-15-1-16,0 0 35 16,0-19-43-16,0-23 2 15,0-21 13-15,0-8-15 16,0-12 0-16,25 5-1 0,8 6 2 15,7 13-2-15,4 19-17 16,4 22 7-16,2 18 10 16,4 3-6-16,6 41 7 15,-3 12 25-15,-1 10-24 16,-12 1 14-16,-9 1-15 16,-9-5 0-16,-14-15 0 15,-6-10 0-15,-6-17 0 16,0-11-2-16,0-10 2 15,-18 0 22-15,1-26-21 16,5-14 0-16,5-11 10 16,7-9-11-16,0-3-1 0,22 1 1 15,22 6-3 1,17 6-4-16,8 18 7 0,13 16-12 16,-3 12 12-16,1 4 7 15,-6 20 50-15,-13 23 18 16,-14 13-10-16,-13 2-11 15,-17 5-33-15,-9-4-4 16,-8-3 1-16,0-10-18 16,0-13-39-16,0-7-112 15,0-13-150-15,0-6-272 16,0-4-602-16</inkml:trace>
  <inkml:trace contextRef="#ctx0" brushRef="#br0" timeOffset="1974">4929 1140 1739 0,'0'0'526'16,"0"0"-418"-16,0 0 72 15,0 0 49-15,0 0-60 16,0 0-90-16,0 0-58 15,-4-66 1-15,4 39 17 16,0-4-27-16,0-3-11 16,0 0 5-16,0 2-6 15,-6 9 32-15,-6 6-2 16,-7 15-5-16,-10 2 25 0,-9 19-44 16,-10 35 19-16,-1 15 21 15,7 6-32-15,8 7 25 16,12-8-39-16,15-4 0 15,7-18-1-15,0-12 0 16,29-17-49-16,8-14-2 16,-1-9-3-16,4 0 10 15,-8-16-8-15,-1-17 23 16,-6 0 29-16,-6 3-7 16,-9 8 8-16,-3 13 21 15,1 9 11-15,-4 0-7 16,2 19-11-16,1 17 10 0,8 8 6 15,4-3-30-15,10 1 6 16,8-5 12-16,5-11-10 16,2-4 9-16,-3-11-17 15,-4-8-6-15,-8-3 5 16,0 0-34-16,-7-28-1 16,3-19-4-16,0-12-13 15,9-17 26-15,5-15-37 16,8-14-54-16,9-17 10 15,2-9-60-15,1-6 6 16,-5-5 52-16,-10 4 71 16,-12 10 39-16,-13 18 5 15,-16 19 82-15,-3 24 66 0,0 17 10 16,-29 18 14 0,-3 15-29-16,-5 15-43 0,-7 2 5 15,0 19-52-15,0 36-13 16,5 20 7-16,2 23-22 15,5 14-1-15,10 10 2 16,10 6-2-16,12 0 16 16,0-4-17-16,0-3-17 15,30-8 8-15,6-15-19 16,11-13-6-16,4-26-19 16,12-23-22-16,-1-26-7 15,33-17-121-15,-19-29-325 16,-7-7-449-16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0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28 402 1588 0,'0'0'352'16,"0"0"-176"-16,0 0-87 15,0 0 79-15,0 0 3 16,-12 212-22-16,12-103-36 15,0 6-29-15,0 10-30 16,0-4-12-16,0-2 3 16,0-13-44-16,0-10-1 15,-6-17 14-15,2-16-14 16,1-24 7-16,0-19-7 0,3-18 0 16,0-2 33-1,0-24-33-15,0-34 0 0,0-19 3 16,0-19-3-16,6-15-12 15,1-14-2-15,-4-7 14 16,3-3-1-16,-6 5 1 16,3 12 0-16,0 27 9 15,4 25 9-15,2 25 29 16,1 29 1-16,5 12-30 16,10 7 21-16,7 35-8 15,9 20 10-15,3 17 11 16,7 11-25-16,6 6-11 15,2 7 4-15,11 1-20 16,-1 5 21-16,4-1-21 16,0-5 0-16,-8-9 7 0,-4-12-7 15,-12-13 0 1,-10-15-1-16,-10-19-5 0,-10-15-5 16,-7-17 1-16,-9-3 7 15,0-17 3-15,-3-39 0 16,0-26 0-16,0-22 0 15,0-21 6-15,0-39-5 16,0 9 0-16,0-2-1 16,0 6 13-16,0 40-13 15,0 5-5-15,16 39 4 16,12 26-31-16,16 31-31 16,17 10-90-16,56 7-118 0,-14 16-305 15,-8 0-537-15</inkml:trace>
  <inkml:trace contextRef="#ctx0" brushRef="#br0" timeOffset="389">2132 154 1704 0,'0'0'222'0,"0"0"-90"15,0 0 9-15,-245 198 101 16,162-15 24-16,-1 68-66 16,18 25-67-16,30-11-18 15,21-58-19-15,15-73-18 16,3-43-59-16,31-21-17 16,13 0-2-16,23 2-36 15,16-7-99-15,43-19-159 16,-19-20-234-16,-24-13-779 0</inkml:trace>
  <inkml:trace contextRef="#ctx0" brushRef="#br0" timeOffset="1124">2340 2301 1644 0,'0'0'715'0,"0"0"-567"16,0 0-115-16,0 0 91 15,0 0 16-15,0 0-70 0,0 0-62 16,181-234-7-1,-122 148 8-15,4-20-8 0,1-36-1 16,2-41 0-16,-7-37 7 16,-15 15-2-16,-18 39-5 15,-16 57 0-15,-3 48 18 16,1 8 19-16,-4 17 56 16,-4 12-3-16,0 24-60 15,0 24 0-15,0 42-20 16,0 22 16-16,0 14 17 15,0 4-28-15,0-5-4 16,6-9-11-16,23-13 7 16,15-20-17-16,7-20 5 15,5-27-43-15,1-12 8 16,-1-12-56-16,-5-41 2 0,-7-12 31 16,-12-11 25-1,-4-6 31-15,-6-3 14 0,-10 8 5 16,-5 19 78-16,-7 15-30 15,0 31 18-15,0 12-9 16,0 17-57-16,-7 41 31 16,-5 14-5-16,2 10-22 15,7 5 24-15,3-10-39 16,0-8-1-16,7-7-2 16,25-15-77-16,34-24-66 15,-10-17-239-15,-2-6-678 0</inkml:trace>
  <inkml:trace contextRef="#ctx0" brushRef="#br0" timeOffset="1314">4300 1449 1864 0,'0'0'526'15,"0"0"-282"-15,0 0 84 16,48 183-136-16,-48-130-95 15,0 0-64-15,-26-1-33 16,-6-1-23-16,-8-4-160 16,11-12-345-16,7-11-474 0</inkml:trace>
  <inkml:trace contextRef="#ctx0" brushRef="#br0" timeOffset="1800">4943 1160 2362 0,'0'0'352'0,"0"0"-241"16,0 0 31-16,0 0 46 15,200-73-86-15,-141 73-76 16,4 0-4-16,-6 10 17 0,-6 32-17 15,-14 18 17 1,-18 12-39-16,-13 10 1 0,-6 7 12 16,-6-7-13-16,-28-8 1 15,-10-11-7-15,-7-16 6 16,4-15-11-16,-4-15 7 16,-3-17-17-16,1 0 19 15,3-14-28-15,2-28 1 16,1-17 12-16,11-17-4 15,3-13 20-15,7-9-10 16,16-2 11-16,10 0-5 16,0 15 5-16,25 16 0 15,26 16 8-15,12 17-2 16,13 10 34-16,7 14-9 16,5-2-7-16,6 4 29 0,4-3-37 15,-6 2-1-15,-1 1-15 16,-18 1 0-16,-11 4-1 15,-14-5-107-15,-8-11-180 16,-14 5-327-16,-8-5-484 0</inkml:trace>
  <inkml:trace contextRef="#ctx0" brushRef="#br0" timeOffset="2130">6000 226 232 0,'0'0'1638'0,"0"0"-1402"16,0 0-168-16,0 0 196 16,0 0-40-16,227-86-85 15,-192 86-50-15,-13 0-21 16,-15 19 24-16,-7 20-24 15,-10 7-8-15,-37 6 27 16,-8 1-50-16,-4-3-17 16,12-8-9-16,15-6-2 15,20-10-4-15,12-7-5 16,0-2-2-16,34-3-10 0,17-5-14 16,18-6-60-1,51-3-135-15,-19 0-402 0,-6-16-1051 16</inkml:trace>
  <inkml:trace contextRef="#ctx0" brushRef="#br0" timeOffset="2379">6846 0 2451 0,'0'0'310'0,"0"0"-184"16,0 0 140-16,201 225-19 16,-115-130-69-16,14 9-44 0,-5 11-62 15,-12 10-17-15,-14 37 4 16,-47 37-59-16,-41 47-8 16,-67-20-68-16,-83-6-136 15,20-72-293-15,19-60-656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3.1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260 0 1669 0,'0'0'307'16,"0"0"-215"-16,0 0-70 0,0 0 172 16,0 0-3-16,0 0-66 15,6 151-8-15,-6-107-14 16,-23 0 14-16,-9 3-20 16,-14 0-49-16,-1-3 13 15,-1-2-50-15,5-11-11 16,17-6-1-16,26-8-123 15,0-6-166-15,20-11-442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5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955 883 1950 0,'0'0'225'15,"0"0"-140"-15,0 0-67 16,0 0 37-16,230-190 110 16,-150 108-91-16,-3-17-40 15,-4-2-15-15,-12-8 8 0,-20 11 28 16,-13 11 5-16,-16 22-3 15,-8 26 46-15,-4 26-4 16,0 13-41-16,0 45-49 16,-4 76-3-16,-11 5 19 15,5 32-25-15,-2 6-12 16,12-24-1-16,0 54-185 16,3-43-98-16,16-29-446 0</inkml:trace>
  <inkml:trace contextRef="#ctx0" brushRef="#br0" timeOffset="368">390 1703 2107 0,'0'0'357'0,"0"0"-262"16,0 0-41-16,0 0 104 15,0 0 31-15,0 0-42 16,249-13-83-16,-94 3-22 16,72 1 36-16,79-2-6 15,41 1-8-15,10 0-28 16,-14 1-19-16,-33-1 29 15,-11 4-31-15,-18 6-13 0,-26-3-1 16,-55 3-1-16,-46 0 20 16,-46 0-20-16,-27 0-26 15,-8 0 2-15,-16 0-111 16,-35 0-148-16,-22 0-457 16,-3 0-551-16</inkml:trace>
  <inkml:trace contextRef="#ctx0" brushRef="#br0" timeOffset="1139">0 2798 1751 0,'0'0'279'16,"0"0"-177"-16,0 222 59 15,18-99 5-15,4 9 108 16,4-5-143-16,-1-5-32 16,0-8-45-16,1-11-14 0,-8-18 5 15,-3-16-39-15,-4-25 7 16,-8-19-13-16,5-22 6 15,-4-3 20-15,9-35 3 16,6-35-29-16,11-31-12 16,3-22-56-16,7-41-2 15,2-48-17-15,-1-45 17 16,-7-4 37-16,-9 40 0 16,-11 71 9-16,1 68 23 15,7 33 2-15,7 8 7 16,11 15 25-16,14 13 0 15,12 13 73-15,19 8-31 16,10 18-28-16,9 3 24 0,13-7-38 16,12-5 1-16,-2-10-4 15,4-7-22-15,-7 0 8 16,-14-5-16-16,-20-7-51 16,-28 2-60-16,-28 8-150 15,-21 2-395-15,-13 0-491 0</inkml:trace>
  <inkml:trace contextRef="#ctx0" brushRef="#br0" timeOffset="1495">627 2815 1345 0,'0'0'751'16,"0"0"-676"-16,0 0-50 16,0 0 49-16,0 0 96 15,0 0-61-15,215-104-48 16,-164 104 25-16,-14 19 47 16,-12 39-51-16,-25 22-37 15,0 16 1-15,-25 11-26 16,-26 5 27-16,-5-3-9 15,5-18 2-15,13-9 29 16,7-19-31-16,18-14-20 16,13-12-5-16,0-13-12 0,0-3-1 15,22-8-13-15,16-10-64 16,44-3-77-16,-10-29-227 16,-2-8-386-16</inkml:trace>
  <inkml:trace contextRef="#ctx0" brushRef="#br0" timeOffset="1706">1123 2917 1505 0,'0'0'1025'0,"0"0"-839"15,0 0-155-15,0 0 36 0,0 0 44 16,0 0-65-16,194 40-17 15,-126-33-29-15,-2-5 0 16,-7 5-16-16,-12 3-169 16,-15 0-359-16,-16-2-327 0</inkml:trace>
  <inkml:trace contextRef="#ctx0" brushRef="#br0" timeOffset="1898">1327 3272 1817 0,'0'0'381'16,"0"0"-209"-16,0 0-4 0,-29 190 83 15,18-124-83-15,0-1-123 16,0-3-30-16,4-7-15 16,3-8-36-16,4-17-127 15,0-28-195-15,0-2-278 16,7 0-1106-16</inkml:trace>
  <inkml:trace contextRef="#ctx0" brushRef="#br0" timeOffset="2073">1498 3257 1998 0,'0'0'576'15,"0"0"-468"-15,0 0 121 16,0 172 27-16,0-96-124 0,0 3-78 15,0 3-54-15,0-10-28 16,12 6-124-16,20-20-427 16,5-17-474-16</inkml:trace>
  <inkml:trace contextRef="#ctx0" brushRef="#br0" timeOffset="2642">3169 3092 1910 0,'0'0'274'16,"0"0"-182"-16,0 0-63 15,0 0 192-15,0 0-54 16,0 0-100-16,186-103-15 16,-122 103 39-16,-1 35-14 15,-9 19-4-15,-10 15-37 0,-22 6-11 16,-19 7 2-1,-3-3-1-15,-17-7 8 0,-32-3-16 16,-8-13-1-16,-9-12 16 16,-7-19-32-16,0-15 7 15,-3-10 2-15,4-13-9 16,9-40-2-16,12-22-8 16,14-20-9-16,19-20 4 15,14-10-26-15,4 1 17 16,26 15 23-16,26 20 0 15,17 31 18-15,7 24 9 16,7 25 15-16,9 9 46 16,-1 0-25-16,4 19-5 15,-4 5 4-15,0-5 1 16,-3-9-11-16,-8-10-23 0,-8 0-10 16,6-26-19-16,17-66-85 15,-16 8-215-15,-13-12-1037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3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812 521 1476 0,'0'0'229'0,"0"0"-127"16,0 0-38-16,0 0 94 15,0 0 24-15,28-221-48 16,-28 158-23-16,0 4-54 16,-13 1 8-16,-16 8 8 15,-5 13-27-15,-5 15-16 16,-5 19 3-16,4 3-31 0,-1 52 20 16,2 59-21-16,5 71 44 15,12 49 26-15,12 22-20 16,2-16-12-16,1-31-19 15,-3-55-5-15,-9-29 34 16,1-29-48-16,-8-14 8 16,-6 6 5-16,-5 6-14 15,-10 1-1-15,-1-21-113 16,-2-18-220-16,9-20-288 16,12-26-377-16</inkml:trace>
  <inkml:trace contextRef="#ctx0" brushRef="#br0" timeOffset="174">0 1320 1874 0,'0'0'386'0,"0"0"-232"16,0 0 2-16,221-53 10 15,-129 30-56-15,9 1-98 16,50-7-12-16,-28 5-236 15,-21 4-428-15</inkml:trace>
  <inkml:trace contextRef="#ctx0" brushRef="#br0" timeOffset="466">1402 50 2160 0,'0'0'250'15,"0"0"-200"-15,0 0-12 16,-200 161 121-16,119-26 63 16,-5 55-80-16,5 43-75 15,16 9-10-15,31-46-16 16,24-51-22-16,10-52 14 0,4-22-33 15,31 6-34 1,18-5-34-16,11-7-158 0,39-35-140 16,-17-23-285-1,-11-7-1159-15</inkml:trace>
  <inkml:trace contextRef="#ctx0" brushRef="#br0" timeOffset="691">1578 811 1545 0,'0'0'1019'0,"0"0"-824"15,0 0-135-15,0 0 85 16,0 0 19-16,0 0-35 16,152 204-78-16,-86-152-30 0,7-3-11 15,1-2-9-15,-6-5-1 16,-6-5-13-16,-11-12-107 15,-14-5-160-15,-11-6-359 16,-11-12-224-16</inkml:trace>
  <inkml:trace contextRef="#ctx0" brushRef="#br0" timeOffset="890">2088 828 2022 0,'0'0'533'0,"0"0"-437"0,0 0 83 16,0 0 32 0,-160 197-89-16,90-98-39 0,-2 8-76 15,-1 2-7-15,4-10-25 16,18-18-83-16,17-18-167 16,15-31-259-16,16-22-442 0</inkml:trace>
  <inkml:trace contextRef="#ctx0" brushRef="#br0" timeOffset="1169">2048 346 2270 0,'0'0'319'16,"0"0"-187"-16,0 0 21 15,186 128 4-15,-113-60-39 16,3 14-54-16,5 7 1 16,-5 9-37-16,-17 11-10 15,-20 10 21-15,-27 7-39 16,-12 10 18-16,-25 2-18 16,-35-3-9-16,-9-12-35 15,-7-13-64-15,7-33-57 16,6-28-122-16,16-26-301 15,21-23-271-15</inkml:trace>
  <inkml:trace contextRef="#ctx0" brushRef="#br0" timeOffset="1349">3130 1140 1635 0,'0'0'888'0,"0"0"-736"15,190-7 24-15,-96 7-25 16,1 0-56-16,-4 0-95 16,9 7-107-16,-30 6-348 15,-28-3-314-15</inkml:trace>
  <inkml:trace contextRef="#ctx0" brushRef="#br0" timeOffset="1518">3211 1655 1258 0,'0'0'1435'0,"0"0"-1205"15,0 0-117-15,0 0 6 16,0 0-57-16,263 36-62 16,-77-50-14-16,-22-15-496 15,-15-7-659-15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9.6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2545 1607 0,'0'0'182'0,"0"0"-126"0,0 0-39 16,0 0 45-16,193 86 49 15,-106-83-21-15,15-3-45 16,11 0-31-16,-3-29 3 16,-8-10-17-16,-14-8 6 15,-28 0 19-15,-22-1 6 16,-32 0 68-16,-6-2 51 16,-25-3-17-16,-36 5-45 15,-17 4-12-15,-16 13 3 16,-8 13 21-16,-8 18-64 15,5 21 1-15,7 51 31 16,7 49 1-16,28 10 0 0,23 17-20 16,30 3-13-1,10-30 16-15,32 0-38 0,37-23-14 16,34-25 9-16,53-31-1 16,64-42-16-16,52-33-19 15,2-58-158-15,-69-2-355 16,-72 16-648-16</inkml:trace>
  <inkml:trace contextRef="#ctx0" brushRef="#br0" timeOffset="1443">2467 629 1773 0,'0'0'488'16,"0"0"-426"-16,0 0 2 15,0 0 144-15,0 0-27 16,136 178-56-16,-86-122-83 15,10-1-32-15,0-3 19 16,0-3-22-16,-6-6-7 16,-7-9-43-16,-6-2-132 15,-9-9-324-15,-14-11-512 0</inkml:trace>
  <inkml:trace contextRef="#ctx0" brushRef="#br0" timeOffset="1666">2909 690 1820 0,'0'0'500'0,"0"0"-369"16,0 0 87-16,0 0 13 15,-193 215-117-15,120-137-53 16,-5 6-52-16,14-7-9 15,17-7 0-15,16-15-125 0,31-16-201 16,5-15-323 0,24-18-1232-16</inkml:trace>
  <inkml:trace contextRef="#ctx0" brushRef="#br0" timeOffset="1856">3255 1026 2002 0,'0'0'373'15,"0"0"-282"-15,0 0-42 16,197 10 16-16,-113-10-25 0,36-3-40 16,-18-16-363-16,-24 3-1212 15</inkml:trace>
  <inkml:trace contextRef="#ctx0" brushRef="#br0" timeOffset="2380">3886 1712 1502 0,'0'0'650'15,"0"0"-540"-15,0 0-98 16,0 0 188-16,0 0-32 16,0 0-126-16,0 0-9 15,161-223-27-15,-114 145-6 16,1-16-12-16,-1 0 4 16,-3-8-5-16,-5-5 13 15,-5 4 0-15,-6 15 9 16,-12 19 10-16,-6 25 56 15,-10 28 38-15,0 16-63 16,0 15-19-16,0 33-5 16,0 15 4-16,-4 5 13 15,4 5-31-15,0-8-6 16,0-11-6-16,26-15 0 0,3-17-24 16,8-14-79-16,3-8-71 15,-1-11 22-15,2-28 2 16,-9-11 24-16,2-4 71 15,-5-4 54-15,-7 3 1 16,-4 9 57-16,-4 17 50 16,-6 12 75-16,-8 17-78 15,0 0-50-15,0 17 23 16,0 20 6-16,0 4-10 16,7 1-70-16,0-2-3 15,11-7 0-15,33-10-166 16,-7-13-321-16,0-10-232 0</inkml:trace>
  <inkml:trace contextRef="#ctx0" brushRef="#br0" timeOffset="2608">5031 508 2053 0,'0'0'582'15,"0"0"-499"-15,0 0 117 16,0 0-32-16,0 0-30 16,0 0-86-16,218 230 11 15,-170-161-30-15,-14 9-23 16,-28 1-10-16,-6 10-103 0,-98 31-214 16,-1-17-339-16,-6-15-423 15</inkml:trace>
  <inkml:trace contextRef="#ctx0" brushRef="#br0" timeOffset="2982">2420 360 1761 0,'0'0'311'0,"0"0"-204"15,0 0-26-15,-208 105 182 16,135 13-61-16,7 53-46 16,12 45-68-16,22-8-52 15,20-41 13-15,12-53-49 16,4-32-17-16,39 3-61 0,67 11-282 16,-5-20-302-1,2-27-1187-15</inkml:trace>
  <inkml:trace contextRef="#ctx0" brushRef="#br0" timeOffset="3521">5454 107 1614 0,'0'0'321'16,"0"0"-147"-16,0 0 1 15,0 0 68-15,0 0-45 16,0 0-122-16,0 0-48 16,25-94-2-16,26 94 7 0,3 0 11 15,-6 5-38-15,-11 25-4 16,-19 9 43-16,-18 15-44 15,0 5 18-15,-47 9 4 16,-19 2-8-16,-3-8 29 16,-1-8-38-16,20-23-4 15,13-11 41-15,26-11-31 16,11-9 11-16,4 0-13 16,40 0-9-16,18 0 29 15,11-2-30-15,3-2 0 16,0 4-14-16,16 0-32 15,-20 4-218-15,-12 8-441 0</inkml:trace>
  <inkml:trace contextRef="#ctx0" brushRef="#br0" timeOffset="4083">1906 1952 1320 0,'0'0'317'0,"0"0"-180"16,0 0 53-16,0 0 31 0,0 0-19 15,0 0-37-15,0 0-38 16,179 0 25-16,-99 0-19 16,48 0-42-16,72 0 12 15,89 0-37-15,39-13 12 16,17-7-41-16,-15-3-16 15,-39 0 27-15,-11 4-40 16,-14 5-2-16,-29 1-6 16,-46 7 1-16,-49 2-2 15,-47 4-34-15,3 0-88 16,-15 0-181-16,-17 0-556 0</inkml:trace>
  <inkml:trace contextRef="#ctx0" brushRef="#br0" timeOffset="6209">3448 2414 1483 0,'0'0'211'16,"0"0"-132"-16,0 0-2 0,0 0 86 15,0 0-38-15,0 0-31 16,220 168 17-16,-188-109-17 15,-10 4-28-15,-8-8-11 16,-14-3-43-16,0-5 0 16,-4-8 12-16,-28-6 6 15,-5-4 25-15,-2-10-31 16,-5-7 4-16,0-9 29 16,4-3-27-16,4 0-6 15,-1-15-9-15,8-17-6 16,4-8 17-16,10-8-26 15,4-11 0-15,11-7 3 16,0 3-3-16,0 0-1 0,11 15 0 16,10 5-2-1,8 14-3-15,2 3 6 0,1 9 0 16,5 1 17-16,-1-1-16 16,4-1 7-16,-1 4 17 15,5 0-7-15,-3 1 24 16,-1 7-13-16,1-1-4 15,-2 7 39-15,1 0-34 16,4 0 2-16,-3 0-22 16,-2 10-1-16,5-1-18 15,0 2-7-15,18-9-138 16,-8-2-184-16,-13 0-407 0</inkml:trace>
  <inkml:trace contextRef="#ctx0" brushRef="#br0" timeOffset="6522">4422 2119 2031 0,'0'0'500'0,"0"0"-413"15,0 0-10-15,0 0 133 16,0 0-105-16,0 0-69 16,190-26 2-16,-168 35-37 0,-19 21 6 15,-3 5 17-15,-18 9-24 16,-26 2 17 0,-4-6-16-16,9-9 0 0,17-10 32 15,17-12-33-15,5-5 1 16,38-4-9-16,82-7-62 15,-7-20-415-15,0-2-341 0</inkml:trace>
  <inkml:trace contextRef="#ctx0" brushRef="#br0" timeOffset="7161">2821 2386 1523 0,'0'0'270'0,"0"0"-150"16,0 0 41-16,0 0 56 15,0 0-63-15,0 0-57 16,0 0-32-16,110-123 23 16,-66 120-34-16,-4 3-11 15,-4 0 24-15,-11 23-30 16,-13 20 1-16,-12 12-17 15,0 13-12-15,-41 2 22 0,-13 6-23 16,-12-4-7-16,-3-6 24 16,0-7-25-16,6-15 0 15,16-13 0-15,11-11 1 16,14-6 14-16,15-12-15 16,7-2 0-16,0 0 4 15,36 0-4-15,15 0 0 16,11 0-1-16,8 0 9 15,6 0-14-15,47 0 6 16,-16 0-188-16,-13 0-593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49.6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3865 1699 0,'0'0'266'0,"0"0"-166"0,0 0-55 15,218 0 63-15,-105 0 33 16,22 0-30-16,48 0-40 15,61 4-22-15,80-4-26 16,42 0-7-16,13 0-7 16,-1-10 4-16,-12 0-4 15,6 3-9-15,10 4-4 16,4-1 3-16,-2 4 2 16,5 0 4-16,-2 0-4 15,4 0 0-15,-9 0 3 16,-10 4-4-16,-15 6-6 15,-17 0 6-15,-9 0 0 16,-15-3 1-16,-4 0 0 0,-11-2 7 16,-5 2 14-16,-22-4-22 15,-27 1 1-15,-50-4 19 16,-55 2-19-16,-43-2 12 16,-23 0 5-16,1 3-17 15,-4-3 22-15,-9 5-22 16,-20-5-1-16,-13 0 13 15,-6 0 14-15,-8 0 10 16,2 0-16-16,-4 0 0 16,-5 0-21-16,2-8-45 15,-9 2-320-15,-3-4-1219 0</inkml:trace>
  <inkml:trace contextRef="#ctx0" brushRef="#br0" timeOffset="2921">901 3272 1333 0,'0'0'276'15,"0"0"-181"-15,0 0-6 16,0 0 35-16,0 0 18 16,0 0-22-16,0 0-39 15,54 12-4-15,-39-12-28 0,2 0 10 16,5 0 0-16,4-5-23 15,-1-12-3-15,9-3-9 16,1-3-24-16,3-3 24 16,6 0-24-16,0-4-1 15,0-3 1-15,3 4-6 16,4-3 5-16,-4-2-5 16,-3 1-15-16,-5 0 19 15,-5 1-9-15,-6 2 11 16,1 1 1-16,-3-1-1 15,7-3 0-15,6-4 0 16,9-5 0-16,7-2 0 16,3-3 0-16,5-3 0 15,-6-3 1-15,-1 5 0 16,-2 2-1-16,-10 3 0 0,0 0 0 16,-9 4 4-16,6 3-4 15,-4 0-1-15,-1-4 0 16,1 3-6-16,-2-1 7 15,6-6 0-15,3 2 0 16,3-5-12-16,4-8 12 16,3 3-6-16,-1-2 5 15,-3-4 1-15,-6 7 0 16,-5-2 1-16,-5 3-1 16,-9-2 9-16,-3 3-9 15,0 3-11-15,-3 0 11 16,3 1 0-16,7-2 0 0,10-2 0 15,8-4-17-15,16-5-16 16,-1-1-7-16,-1 0 8 16,-2 3 12-16,-5-2 12 15,-3 7 8-15,2-1 0 16,-3 1 0-16,-6 3 10 16,0 3-10-16,-5 1 0 15,2 3 7-15,3-2 4 16,0-4-4-16,6 0-1 15,1 3-6-15,8-3 6 16,-5 1-6-16,1 7-2 16,-5 3 1-16,3 0 2 15,-6 7 2-15,-5-2-3 0,-4 5 0 16,-6 4 4-16,-2 1-4 16,-1 6-5-16,3-2 3 15,5 4 4-15,4 0-1 16,-2 3 0-16,5 3 7 15,0 5 16-15,0-3-23 16,0 5 8-16,0 0 5 16,0 0-2-16,-2 7 2 15,5 10-4-15,1 3-2 16,4 5 26-16,-5-1-25 16,1 6-8-16,-1 3 12 15,-3-1-12-15,-2 8 21 16,-1 2-11-16,0 1 20 0,3 3-6 15,3 3-5 1,0 2 8-16,4 7-4 0,3 0-2 16,2 1 1-16,-2 2-17 15,-3 4 18-15,3-2 3 16,-5-5-27-16,2 1 7 16,-4-3 24-16,4-5-23 15,0 3 37-15,-1-2-26 16,-2 0-7-16,-1-2 7 15,-3-1-18-15,0 0-1 16,-3 0 6-16,2-2 11 16,0 1 3-16,1 2-6 15,0-2 5-15,0 2 10 16,3 1-29-16,-3 2 12 0,3 1-1 16,-3-2-1-16,4-3 8 15,-1 4-7-15,4-1-10 16,-4-1 17-16,1-7-17 15,-1 1-1-15,-3 3 1 16,0-6 0-16,-4 0 13 16,3 5-14-16,1-4 1 15,0 2 17-15,3-2-18 16,0-4 0-16,4-1 0 16,2-4 0-16,-6 0 9 15,0-6-9-15,-3-1 1 16,-5 0 2-16,2-2-3 15,-4 3 0-15,-2-4-1 0,3 3 2 16,-3 1 9-16,2-6-9 16,-1-3-1-16,-6 4 1 15,-8-5 5-15,-1 1-6 16,-6 3 1-16,7-3 0 16,0 5 8-16,3 2 5 15,4 1-5-15,1-6 7 16,2 6-16-16,-3-3 1 15,5-2 9-15,5 2-9 16,2-4 24-16,3 3-12 16,-1-4 1-16,-4 0-7 15,-8-5 1-15,-14-8-8 16,-9 1 0-16,-8-4 0 16,0-3-1-16,-22 0-92 15,-22 0-452-15,-3 0-2010 0</inkml:trace>
  <inkml:trace contextRef="#ctx0" brushRef="#br0" timeOffset="20453">4874 141 371 0,'0'0'901'0,"0"0"-686"16,0 0-71-16,0 0-61 0,0 0-29 15,0 0-37-15,-7 30-17 16,7 12-44-16,0-2-181 15,0-3-324-15</inkml:trace>
  <inkml:trace contextRef="#ctx0" brushRef="#br0" timeOffset="20609">4794 613 1245 0,'0'0'235'15,"0"0"-104"-15,0 0-45 16,0 209-60-16,0-132-26 0,0-14-133 16,0-11-353-16</inkml:trace>
  <inkml:trace contextRef="#ctx0" brushRef="#br0" timeOffset="20755">4776 1758 590 0,'0'0'121'15,"0"0"-121"-15,0 0-385 0</inkml:trace>
  <inkml:trace contextRef="#ctx0" brushRef="#br0" timeOffset="20938">4769 2343 515 0,'0'0'599'16,"0"0"-443"-16,0 0-2 15,0 0 37-15,0 0-72 16,0 0-93-16,0 0-26 16,0 197 0-16,0-158-29 15,0 4-147-15,0 26-59 16,0-13-255-16,0-4-340 0</inkml:trace>
  <inkml:trace contextRef="#ctx0" brushRef="#br0" timeOffset="21198">4766 3328 329 0,'0'0'249'0,"0"0"4"16,0 0 85-16,0 0-193 15,0 0-87-15,0 0 54 16,0 0 0-16,0 163-22 16,0-139 3-16,0-3-49 15,0 4 22-15,0-6-13 16,0-5-53-16,0-6-24 16,0 3-2-16,0-1 5 15,0-1-25-15,0-2-29 0,0 11 1 16,0-4-184-16,0 0-970 0</inkml:trace>
  <inkml:trace contextRef="#ctx0" brushRef="#br0" timeOffset="12835">943 8230 1827 0,'0'0'489'16,"0"0"-299"-16,0 0-134 15,0 0 44-15,0 0 55 16,191 26-71-16,-1-26-84 15,-19 0-251-15,-17-14-889 0</inkml:trace>
  <inkml:trace contextRef="#ctx0" brushRef="#br0" timeOffset="7156">908 5880 1530 0,'0'0'346'16,"0"0"-220"-16,0 0 46 16,0 0 44-16,0 0-83 15,0 0-40-15,167 0-43 16,-104 0-16-16,-2 0 16 15,1 0-34-15,-4 0 6 16,-6 0 2-16,-8 0 36 16,-15-2 15-16,-10 2-41 0,-13 0-32 15,-6 0 29-15,0 0-31 16,0-7-124-16,0 3-210 16,0-3-604-16</inkml:trace>
  <inkml:trace contextRef="#ctx0" brushRef="#br0" timeOffset="7997">2325 5284 1205 0,'0'0'501'0,"0"0"-367"16,0 0-46 0,0 0 98-16,-35 179 9 0,35-80-96 15,0 8-41-15,0 9-19 16,0-4-26-16,0-11 10 15,0-12-23-15,0-17 1 16,0-21-2-16,0-14-84 16,10-23-165-16,-2-10-60 15,-1-4-349-15</inkml:trace>
  <inkml:trace contextRef="#ctx0" brushRef="#br0" timeOffset="8491">2242 5348 1202 0,'0'0'306'0,"0"0"-72"16,0 0-85-16,0 0 46 15,66-186 13-15,-22 166-79 16,7 10-40-16,10 3-1 16,1 7-30-16,1 0-19 15,-9 14 6-15,-7 16-2 16,-21 8 45-16,-14 12-16 15,-12 5-36-15,-9 3 15 16,-30 10-34-16,-13-4 3 16,1-4-20-16,0-7 0 15,7-11 16-15,16-16-16 16,9-10 0-16,12-12 11 0,7-4-11 16,0 0 0-16,0 0-38 15,32 0-9-15,6-4 47 16,9 4-22-16,7 0-2 15,0 0 23-15,9 27-13 16,-1 12 13-16,-4 14-6 16,1 2 7-16,-15 8 10 15,-15-1-9-15,-22 1-1 16,-7-8 18-16,-11-5-12 16,-36-9 24-16,-19-4-1 15,-10-6 2-15,-9-12 17 16,-2-3-30-16,10-13 12 15,8-3 16-15,18 0-25 0,23-16-21 16,16-16-36-16,30-28-161 16,30 7-267-16,9 1-510 0</inkml:trace>
  <inkml:trace contextRef="#ctx0" brushRef="#br0" timeOffset="9377">3063 5962 1761 0,'0'0'277'15,"0"0"-202"-15,0 0 63 0,0 0 0 16,186 12-52-16,-110-12-46 16,5-22-28-16,-5-7 2 15,-10-4-14-15,-22-3-29 16,-24 0 12-16,-15-4 9 15,-5 5 8-15,-15 2 31 16,-29 6 27-16,-3 13 66 16,-7 14-17-16,-2 0-26 15,8 21 18-15,10 23-28 16,7 11-15-16,18 7-31 16,13 0-14-16,0-1 5 15,0-1-16-15,25-7 0 16,7-12 0-16,2-3-17 0,1-11-24 15,6-13 2 1,3-6-17-16,0-8 3 0,0 0 7 16,3-29 16-16,-4-11-18 15,4-16 2-15,9-13-36 16,1-20-18-16,6-13-7 16,-1-15 48-16,-7-12 21 15,-5-1 3-15,-9-1 25 16,-9 5 9-16,-13 21 1 15,-13 24 11-15,-6 22 53 16,0 20 89-16,-10 15-2 16,-19 19-23-16,-4 5-2 15,-6 5-84-15,-2 41-2 16,1 16-15-16,4 17-8 16,6 14 14-16,4 4-15 0,8 5-15 15,4 3 0-15,2 1 5 16,9-5 1-16,-1 1-6 15,4-4-1-15,0-7 0 16,0-9-12-16,11-9-17 16,16-11-23-16,5-12-30 15,8-13 13-15,15-23-49 16,4-14-21-16,5 0 29 16,5-30 7-16,1-33 38 15,6-19-3-15,-2-21 31 16,-1-18 9-16,-16-12-15 15,-6-3 43-15,-17 8 24 16,-12 13 92-16,-15 21 36 0,-7 21 34 16,0 27 6-1,-10 23-33-15,-28 23-29 0,-6 0-47 16,-3 46-40-16,0 32-4 16,-1 24-21-16,8 21 13 15,11 4-30-15,10 3 8 16,13 0-2-16,6-13-6 15,0-15-2-15,3-13-13 16,34-16-4-16,11-22-43 16,12-20-35-16,44-31 22 15,-16 0-204-15,-16-28-515 0</inkml:trace>
  <inkml:trace contextRef="#ctx0" brushRef="#br0" timeOffset="9597">5151 6009 1551 0,'0'0'799'15,"0"0"-633"-15,0 0-29 16,0 0 95-16,0 0-126 15,0 0-106-15,262-63-139 16,-174 49-492-16,-6 8-1458 0</inkml:trace>
  <inkml:trace contextRef="#ctx0" brushRef="#br0" timeOffset="9947">6114 5589 1980 0,'0'0'489'0,"0"0"-449"16,0 0 100-16,0 0 97 15,-222-21-125-15,185 54-82 0,11 13-9 16,16 13-20-1,10 7-1-15,0 3 0 0,22 6 1 16,17-2-1-16,9-9 0 16,-1-3-15-16,-3-12 14 15,-10-7-5-15,-12-3 6 16,-19-13 0-16,-3-2 0 16,-12-5 15-16,-35 1-15 15,-11-6 1-15,-8-11-3 16,7-3-143-16,17-8-186 15,23-17-438-15</inkml:trace>
  <inkml:trace contextRef="#ctx0" brushRef="#br0" timeOffset="10426">6406 5982 1580 0,'0'0'314'0,"0"0"-189"16,0 0 10-16,146-190 95 16,-96 122-43-16,-2-9-109 15,-4-2-28-15,-16 2 3 16,-9 0 20-16,-19 5 49 16,0 6-41-16,-7 14-33 15,-23 16 48-15,-9 13-11 16,-2 23-19-16,1 0-38 0,-4 37-14 15,8 30 19-15,4 22-33 16,10 20 6-16,10 6 4 16,12-1-10-16,0 1-1 15,0-13-8-15,4-17-19 16,8-15 5-16,1-22-39 16,-1-21 0-16,-2-14 22 15,9-13-8-15,-1 0 42 16,14-28 5-16,6-10 1 15,9-1 3-15,4 6-3 16,3 6 0-16,2 15 6 16,-2 12 27-16,-7 0-4 15,-10 23-28-15,-15 12-1 0,-12 5 6 16,-10 2-6 0,0-5-39-16,0-5-27 0,0-13-189 15,0-8-278-15,0-7-109 0</inkml:trace>
  <inkml:trace contextRef="#ctx0" brushRef="#br0" timeOffset="11307">7621 5811 1809 0,'0'0'564'15,"0"0"-426"-15,0 0 27 16,0 0 104-16,-186-36-103 0,126 36-84 16,6 3-35-16,3 30 2 15,11 13 9-15,11 7-42 16,17 7-15-16,12 2 12 16,0-7-13-16,34-2-24 15,13-14-42-15,11-11-42 16,1-13-25-16,-5-15-36 15,-3 0 18-15,-7-17 53 16,-12-19 55-16,-7 3 43 16,-13 4 44-16,-5 9 64 15,-7 17 41-15,0 3-20 16,0 0-71-16,0 6-28 0,3 23-30 16,13 8 0-16,9 3-2 15,16-8-40-15,9-6-34 16,5-10-9-16,7-16-24 15,-8 0 61-15,-6-9 27 16,-8-28 8-16,-11-8 13 16,-7-8 21-16,-7-5 53 15,-8-5 19-15,-7 9 21 16,0 5 46-16,0 14-40 16,0 19-14-16,-7 16-9 15,-5 0-59-15,6 32-14 16,-5 36-24-16,0 13 1 15,0 23 21-15,3 11-21 0,5 10-1 16,3 10 1-16,0 5 0 16,15 1 31-16,17-6 14 15,2-15-40-15,-6-21 11 16,-6-16-14-16,-11-29-3 16,-3-13-2-16,-5-22 2 15,-3-11 17-15,0-8-16 16,0 0 8-16,-11-37 9 15,-3-17-18-15,2-26-32 16,5-22-8-16,4-20 5 16,0-13 35-16,3-12-36 15,0-4 2-15,0-3 20 16,0 0-10-16,3 13 0 16,16 13 2-16,-2 26 20 15,5 30-5-15,8 29 7 0,6 33 0 16,8 10 0-16,10 24 0 15,1 31 0-15,3 18 15 16,-11 7-13-16,-6 1 32 16,-16 1-23-16,-21-8-4 15,-4 3 13-15,-19-12-20 16,-28-6 0-16,-7-9-7 16,-6-15-28-16,13-8-25 15,8-27-151-15,17-7-317 16,10-23-225-16</inkml:trace>
  <inkml:trace contextRef="#ctx0" brushRef="#br0" timeOffset="11645">8706 6124 1735 0,'0'0'332'0,"0"0"-155"16,0 0 27-16,0 0-3 15,234 0-110-15,-165 0-45 16,4-13-9-16,0-5-36 16,-14-5 0-16,-12 0 26 15,-22-6-20-15,-18 0 14 16,-7-5 13-16,-7-2 13 16,-26 5 26-16,-6 3-22 0,-9 16-2 15,1 12 8-15,3 0-3 16,0 35 15-16,10 21-36 15,14 3 10-15,11 7-11 16,9-2-16-16,4 1-16 16,36-14-21-16,11-8-63 15,19-13-88-15,58-24-317 16,-16-6-180-16,-6 0-225 0</inkml:trace>
  <inkml:trace contextRef="#ctx0" brushRef="#br0" timeOffset="12065">9905 5982 2097 0,'0'0'545'0,"0"0"-435"0,0 0 170 16,0 0-18-16,-233-22-131 16,179 33-74-16,10 20-24 15,12 9-22-15,10 5-5 16,13 1-6-16,9 3 1 15,0-3-9-15,9-4-28 16,23-6-4-16,5-9-40 16,2-18-21-16,5-9-6 15,0 0 28-15,0-32 9 16,0-17 32-16,-8-19 19 16,1-20 14-16,-5-15 5 15,-2-11 1-15,-8-19 17 0,-8-4 24 16,-2-1 16-16,-9 9 28 15,-3 25-4-15,0 32 35 16,0 29 10-16,0 36-16 16,0 7-37-16,0 53-50 15,-3 34 4-15,-6 23 49 16,6 17-59-16,3 9 6 16,0-5-24-16,0-3 0 15,0-7-40-15,0 24-113 16,0-33-129-16,3-21-693 0</inkml:trace>
  <inkml:trace contextRef="#ctx0" brushRef="#br0" timeOffset="16058">2939 7596 1088 0,'0'0'556'16,"0"0"-368"-16,0 0 8 15,0 0 31-15,0 0-43 16,0 0-49-16,-44-118-35 0,22 96-20 16,-7 2-23-16,-8-7 4 15,-7 17-27-15,-10-3-4 16,-2 13-29-16,-5 0-1 15,2 13 0-15,5 24-1 16,10 2 0-16,9 17-4 16,19 0 3-16,13 13-7 15,3 4-3-15,13 4-1 16,25 4-14-16,6-3-21 16,3-11 2-16,7 1-11 15,5-8-13-15,-5-1 21 16,1-3-10-16,-8-10 35 15,-10 4 14-15,-15-7 10 0,-18-4 6 16,-4 4 3-16,-19-7 25 16,-28-7 43-16,-11-12-29 15,-5 2-5-15,-2-19-16 16,4 0-7-16,1 0 0 16,13-7-20-16,15-22-16 15,32-31-88-15,0 9-197 16,10 1-396-16</inkml:trace>
  <inkml:trace contextRef="#ctx0" brushRef="#br0" timeOffset="16591">3091 8000 1637 0,'0'0'231'0,"0"0"-161"15,0 0 12-15,0 0 100 16,0 202-35-16,12-127-48 16,5 3-65-16,13-4-13 15,9-13-15-15,5-10-6 16,7-19 9-16,-4-15-9 16,1-17-19-16,-4 0-4 15,-7-39-18-15,-8-11 14 16,-7-15 15-16,-10-7 12 15,-6 0 9-15,-6 6 47 16,0 14 17-16,0 6 37 16,0 18-34-16,0 16 11 0,0 12-2 15,0 0-49-15,0 40-8 16,0 25-27-16,0 19 9 16,0 23 17-16,10 10-25 15,6 9 7-15,6-2-8 16,3-8 1-16,0-5 14 15,1-7-16-15,-4-4 0 16,-10-18 12-16,-9-10-11 16,-3-14-1-16,0-12 0 15,-19-13 1-15,-13-11 23 16,-5-12-24-16,-7-10 2 16,0 0 13-16,0-22-14 0,5-21 3 15,9-12-4-15,8-17-27 16,18-14-29-16,4-19-97 15,53-49-164-15,11 19-222 16,5 17-566-16</inkml:trace>
  <inkml:trace contextRef="#ctx0" brushRef="#br0" timeOffset="17169">4025 8072 1575 0,'0'0'210'15,"0"0"-153"-15,0 0 63 16,0 0 78-16,0 240-38 0,0-152-64 16,0 2-32-1,0-9-7-15,0-6-47 0,0-15-10 16,0-15 20-16,0-15-20 16,0-16 0-16,0-14 0 15,0 0 17-15,0-21 2 16,0-26-19-16,0-17 0 15,7-18-9-15,15-3-24 16,3-11-22-16,9 4 20 16,-2 23 21-16,-3 16 1 15,1 31-8-15,-8 22 21 16,0 10 9-16,-5 42 12 16,-2 14-6-16,0 13 1 15,-4 0-10-15,-1-4 21 16,-5-10-27-16,2-12 0 0,-7-20 6 15,0-14-6-15,0-12 0 16,0-7 18-16,0-7 18 16,0-25-14-16,0-24-22 15,0-6 1-15,0-14-4 16,15-6 3-16,14 3-27 16,3 10 3-16,5 13 0 15,4 24 23-15,-9 25-13 16,3 7 14-16,2 14 39 15,-4 38 11-15,0 6 14 16,-4 19-9-16,-4 2-16 16,-6-2 18-16,-4-7-38 0,-8-12-4 15,0-11 5-15,-4-17-20 16,-3-9-27-16,4-13-68 16,-4-8-158-16,0 0-231 15,0 0-536-15</inkml:trace>
  <inkml:trace contextRef="#ctx0" brushRef="#br0" timeOffset="18477">5002 8138 1166 0,'0'0'631'0,"0"0"-526"16,0 0-73-16,0 0 150 15,0 0-19-15,0 0-86 16,36 218-34-16,-21-138-18 15,-8-7-12-15,5-9 9 16,-9-8-21-16,4-16 0 16,-7-10 1-16,3-16-2 15,-3-14 1-15,0 0 19 16,0-11 20-16,9-28-16 16,-2-17-24-16,3-13-1 15,5-10 1-15,7-6-9 16,0 9 3-16,7 8-18 0,-1 19 5 15,6 22 18-15,-5 27-26 16,0 0 15-16,-4 39 5 16,-3 22 7-16,0 6 2 15,-7 6-2-15,-5-8 0 16,2-15 11-16,-8-11-11 16,-4-14 0-16,0-8-1 15,0-17 2-15,-4 0 24 16,-8 0-15-16,-1-21-2 15,4-16 2-15,6-5-10 16,3-10-10-16,0 5-35 16,19-2-32-16,18 5-23 15,2 9-19-15,1 11 44 0,1 18 52 16,-6 6 5-16,-4 9 18 16,-11 34 25-16,-1 14 41 15,-4 9 38-15,-8-5-24 16,5 2-17-16,-6-12-18 15,1-5-29-15,5-10-6 16,2-9-4-16,1-13-4 16,7-7 10-16,6-7-12 15,13 0-45-15,13-7 38 16,16-23-66-16,11-10 41 16,5-6-31-16,2-10-65 15,-7-3 46-15,-17 1 9 16,-16 5 45-16,-18 4 28 0,-20 9 10 15,-10-2 55 1,0 11 37-16,-6 3-16 0,-23 5-1 16,-5 3 13-16,-2 10 6 15,-8 10 5-15,1 0-30 16,2 7-15-16,5 23-17 16,9 14-6-16,10 3 17 15,9 9-40-15,8 3-18 16,0-4 18-16,15 1-12 15,14 1-6-15,12-18-18 16,-1-3-52-16,11-10 11 16,3-13-78-16,9-9-31 15,6-4 93-15,-3-9 46 16,-5-32-206-16,-5-11 70 16,-14-14 94-16,-5-8 43 0,-5-22 8 15,2-14 20-15,-5-13 3 16,0-9 19-16,-7-5 20 15,-4 5 21-15,-3 14 34 16,-5 26 75-16,-3 33-3 16,-2 29 11-16,-5 30 2 15,0 11-122-15,0 51-23 16,0 26 44-16,-5 24-29 16,-5 9 12-16,-2 3-43 15,6 2-6-15,6-11 24 16,-4-14-33-16,4-12-6 15,0-9-20-15,0-29-104 0,0-9-127 16,7-18-41-16,-4-15-446 16</inkml:trace>
  <inkml:trace contextRef="#ctx0" brushRef="#br0" timeOffset="18935">6678 7967 87 0,'0'0'1464'0,"0"0"-1257"16,0 0-46-16,0 0 60 15,0 0-39-15,0 0-55 16,234 0-40-16,-182 0-5 0,-4 0-32 16,-9 0 5-1,-6 17 2-15,-4 3-21 0,-7 13-6 16,-8 9-26-16,-2 2 2 15,-9 7-9-15,-3-2 3 16,0 3-36-16,0-12-4 16,0-8-32-16,0-5-21 15,0-7 5-15,0-6-15 16,0-14 44-16,0 0 13 16,0 0 39-16,0-17 6 15,0-18-10-15,0-9 1 16,0-5 1-16,15-4 9 15,-1 1 15-15,1 8-14 16,0-5 28-16,2 11 48 16,8-3 5-16,2 10 2 0,2-3-29 15,7 5-31-15,4 5-3 16,1 8-21-16,3 7-1 16,-5 2-42-16,5 7-119 15,-4 0-125-15,-8 16-61 16,-13 5-464-16</inkml:trace>
  <inkml:trace contextRef="#ctx0" brushRef="#br0" timeOffset="19139">7653 8249 1162 0,'0'0'383'15,"0"0"-167"-15,0 0-33 16,0 0-21-16,0 210-39 16,0-173-108-16,0-22-15 15,6-1-151-15,3-14-202 16,-2 0-1123-16</inkml:trace>
  <inkml:trace contextRef="#ctx0" brushRef="#br0" timeOffset="19287">7795 7793 1610 0,'0'0'537'0,"0"0"-537"16,0 0-24-16,0 0-57 16,0 0-239-16,0 0-1340 0</inkml:trace>
  <inkml:trace contextRef="#ctx0" brushRef="#br0" timeOffset="19543">8400 8138 1003 0,'0'0'992'15,"0"0"-713"-15,0 0 73 16,0 0-61-16,0 0-112 0,-196-24-78 15,155 64-46-15,4 16 35 16,5 11-33-16,10 11-30 16,7-4 4-16,15-2-14 15,0-12-11-15,15-17-6 16,36-11-17-16,30-18-17 16,108-14-117-16,-14-30-131 15,-8-17-651-15</inkml:trace>
  <inkml:trace contextRef="#ctx0" brushRef="#br0" timeOffset="22231">4791 4879 1298 0,'0'0'336'15,"0"0"-218"-15,0 0 2 16,0 0 91-16,0 0-22 15,0 0-71-15,0 0-12 16,-19 15 41-16,19-25-79 16,19-20-42-16,6-7-15 15,1-12-10-15,3-3 16 16,-1-11-17-16,-1-7-1 16,-1-2 1-16,-9 0 0 15,-6 4 1-15,0 5 5 16,-3 14-5-16,-8 17 37 0,3 13-2 15,-3 14 41-15,0 5 7 16,0 0-55-16,0 9-22 16,0 22-7-16,0 6 10 15,0 1-4-15,0 9-6 16,7-8 0-16,5 1 2 16,-2-5-2-16,5-8-1 15,-1-8 1-15,5-9-15 16,3-7 6-16,0-3-67 15,3 0-8-15,7-13 47 16,2-20-16-16,1-3 30 16,-4-3 5-16,-9-2 15 15,-9 12 3-15,-6 10 9 0,-2 9 43 16,-5 10 93-16,0 0-61 16,0 13-52-16,0 23-16 15,-5 3-15-15,5 8 11 16,0-1-12-16,0-7 0 15,31-3-1-15,16-12-40 16,32-24-126-16,-3 0-179 16,-10 0-578-16</inkml:trace>
  <inkml:trace contextRef="#ctx0" brushRef="#br0" timeOffset="23410">5068 2189 1154 0,'0'0'313'16,"0"0"-185"-16,0 0-11 15,0 0 58-15,0 0 1 16,0 0-51-16,0 0-5 15,-15 0-28-15,19 0-18 16,18 0 5-16,10 0-41 16,15 0-2-16,12 7-15 15,17 3-21-15,12 1 11 0,14 4-11 16,11-3-2-16,7 1-8 16,9-6-10-16,-2 0-3 15,-7-4 23-15,-10-3 0 16,-16 0-6-16,-9 0 6 15,-16 0 0-15,-15 0 8 16,-6 0-8-16,-11 0-1 16,-12 0 0-16,-8 0 1 15,-5 0 0-15,-5 0 0 16,-7 0 0-16,0 0 63 16,0 0 7-16,0 0 9 15,0 0-16-15,0 0-47 16,0 0 14-16,0 0-30 15,0-6 2-15,0-1 4 16,0 3-5-16,0 2 14 0,-7-5 33 16,-8-3-9-16,-4-1 3 15,-1 0-42-15,-7-2 6 16,5-8 24-16,2 1-18 16,-2 1-3-16,0 0 0 15,3-2 3-15,0 1 21 16,6 8-27-16,-6 0 11 15,7-3 16-15,-1 9-5 16,4 3 5-16,6-1-13 16,3 4-10-16,0 0-6 15,0 4-4-15,7 15 0 16,27 5 8-16,10-2-7 16,10 4 0-16,12-4-1 0,3 3-6 15,0 0 6-15,-3-1-19 16,-5-5 13-16,-13 1 6 15,-11-4 0-15,-19-5 1 16,-18 0 1-16,0-1-2 16,-22 8 46-16,-28 1-37 15,-13 5-8-15,-3 1-1 16,0 2-3-16,15 4-81 16,16-3-163-16,13-12-559 0</inkml:trace>
  <inkml:trace contextRef="#ctx0" brushRef="#br0" timeOffset="23967">5498 1933 75 0,'0'0'1454'16,"0"0"-1189"-16,0 0-65 15,0 0 19-15,0 0-36 16,0 0-42-16,0 0-56 16,-218 47 0-16,162-15-8 0,9 10 6 15,8 7 15-15,12 1-53 16,13 3-25-16,14-2 12 16,0-4-30-16,0-8-1 15,0-3 4-15,19-3-4 16,6-4-2-16,7 0-42 15,31-2-162-15,-9-8-317 16,-3-5-847-16</inkml:trace>
  <inkml:trace contextRef="#ctx0" brushRef="#br0" timeOffset="24483">5742 3016 1761 0,'0'0'365'0,"0"0"-238"15,0 0-16-15,0 0 139 16,0 0-125-16,0 0-69 15,0 0-8-15,113 22 13 16,-84 5-4-16,-2 5-16 0,-14 8-28 16,-1-1 29-1,-12 4-41-15,0-4 8 0,-8-4 12 16,-18-4-15-16,-6-8 6 16,-2-7 0-16,2-13-4 15,0-3 19-15,2 0-26 16,1-3 4-16,3-26 5 15,8-7-9-15,8-10-2 16,-2-9 1-16,12-5-3 16,0 1-3-16,0 3-4 15,12 7 2-15,16 10 8 16,16 8 0-16,7 6 21 16,3 5-4-16,9 3-5 0,-1 7 15 15,-7 1-8 1,-1 7 14-16,-2-1 9 0,-5-2-8 15,4 2 7-15,15-3-31 16,80-35-10-16,-16 3-133 16,2-9-942-16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2.6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583 175 1864 0,'0'0'320'0,"0"0"-215"16,0 0 36-16,-204-152 58 15,127 140-22-15,-2 12-66 16,1 19-42-16,14 44 13 16,11 22-43-16,28 13-9 15,22 5 19-15,3 1-11 16,33-9-19-16,28-9-11 0,21-24-1 15,16-17-14-15,7-14-16 16,8-22-95-16,47-9-129 16,-28-29-411-16,-23-8-929 0</inkml:trace>
  <inkml:trace contextRef="#ctx0" brushRef="#br0" timeOffset="428">1425 260 1445 0,'0'0'929'0,"0"0"-695"16,0 0-112-16,0 0 106 16,-248 19-32-16,187 31-98 15,5 13-25-15,17 9-45 16,17 2-16-16,22 3 18 15,0-5-30-15,32-14-25 16,24-15-84-16,5-20-23 16,8-19-37-16,-6-4-51 15,-9-27-31-15,-10-22 98 16,-12-12 74-16,-5-9 69 16,-17-2 10-16,-3 7 55 15,-7 8 103-15,0 22 27 16,0 21 3-16,0 14 2 15,0 9-99-15,0 41-10 16,0 13 10-16,4 5-31 0,14 5 0 16,4-9-59-16,7-6-1 15,5-13 0-15,6-16-17 16,-1-11-50-16,-2-18-71 16,11-8-215-16,-16-28-316 15,-3-2-1113-15</inkml:trace>
  <inkml:trace contextRef="#ctx0" brushRef="#br0" timeOffset="840">2230 195 1967 0,'0'0'556'0,"0"0"-407"16,0 0 83-16,0 0-13 16,0 0-65-16,0 0-70 15,-218-66-51-15,171 69-6 16,3 25-12-16,12 10-9 16,10 3-6-16,22 11-3 15,0-1-23-15,15 0-10 16,32 3-50-16,11 2 42 15,11-11-7-15,11 5 32 0,1-11 11 16,-2-3 4-16,-16-3 3 16,-16-3 1-16,-25-1 0 15,-22-3 23-15,0 1 16 16,-37-3-9-16,-24-3 7 16,-8-3-28-16,-9-2-9 15,2-9 0-15,15-7-27 16,17 0-1-16,36-27-112 15,8-16-393-15,3-3-461 0</inkml:trace>
  <inkml:trace contextRef="#ctx0" brushRef="#br0" timeOffset="1045">2745 374 1883 0,'0'0'374'15,"0"0"-196"-15,0 0 133 16,0 227-37-16,0-164-128 16,0-14-107-16,0-2-10 15,0-19-29-15,0-5-57 16,0-10-30-16,0-13-185 16,-11 0-243-16,-4-22-507 0</inkml:trace>
  <inkml:trace contextRef="#ctx0" brushRef="#br0" timeOffset="1178">2728 21 1378 0,'0'0'885'0,"0"0"-649"16,0 0-171-16,0 0-39 16,0 0-26-16,0 0-245 15,0 0-680-15</inkml:trace>
  <inkml:trace contextRef="#ctx0" brushRef="#br0" timeOffset="1524">3255 345 1987 0,'0'0'606'0,"0"0"-431"0,0 0 77 15,0 0-6-15,0 0-119 16,0 0-67-16,0 0-2 16,-160 191-22-16,160-136-7 15,0 4-20-15,15 0-8 16,32 1 35-16,19-5-36 16,14-16-15-16,18-12 14 15,5-17-24-15,2-10 6 16,-5-19 4-16,-21-35 10 15,-25-13-10-15,-28-13 15 16,-26-9 0-16,0 1 40 0,-55-4-11 16,-21 19-25-1,-15 18-4-15,-37 28-37 0,23 18-86 16,20 9-663-16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0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412 501 1585 0,'0'0'334'16,"0"0"-268"-16,0 0-42 16,0 0 148-16,0 0-2 15,-15 207-71-15,15-118-31 16,0 9-14-16,0 7 17 16,0 0-30-16,0-3-3 15,0-13 0-15,0-12-28 16,3-7-3-16,2-18-7 15,-1-15-82-15,-4-24-106 16,3-13-335-16,-3 0-784 0</inkml:trace>
  <inkml:trace contextRef="#ctx0" brushRef="#br0" timeOffset="624">0 498 1633 0,'0'0'348'0,"0"0"-177"15,0 0-28-15,0 0 51 16,0 0-41-16,0 0-74 16,138-210-15-16,-72 171-5 15,7 4-16-15,8 11 12 0,10 11-38 16,4 13-2-1,3 0 15-15,0 29-29 0,-3 21-1 16,-7 15 0-16,-12 10 6 16,-22 14 16-16,-17 6-22 15,-21 3-2-15,-16-7-10 16,-9-4 12-16,-35-12-6 16,-13-15 6-16,-6-12 8 15,2-14 16-15,-1-15-23 16,11-6-1-16,10-13 45 15,13 0-45-15,12 0 1 16,13 0-2-16,3-7 8 16,0-2-20-16,19-5 5 15,16 4-27-15,18 5 21 16,4 5-22-16,9 0 8 0,3 3-11 16,4 26-25-16,0 7 43 15,-4 10-2-15,-6 4-4 16,-13 5 27-16,-17 4-20 15,-15 3 5-15,-18-7-9 16,0-2-5-16,-22-7 29 16,-22-13 1-16,-13-4 45 15,-13-15 26-15,-7-7 1 16,-6-7 9-16,-5 0-43 16,0-11-16-16,8-18 21 15,8-1-38-15,12-3-6 16,22 5 0-16,19 1-9 15,19 3-77-15,35-4-244 0,25 5-327 16,6 2-1224-16</inkml:trace>
  <inkml:trace contextRef="#ctx0" brushRef="#br0" timeOffset="1630">1933 1108 1711 0,'0'0'303'0,"0"0"-160"0,0 0-8 16,0 0 50-1,0 0-29-15,0 0-86 0,0 0-44 16,-215-115 47-16,164 122-19 15,-1 35-17-15,4 17 14 16,9 14-42-16,9 3 4 16,17 2-13-16,13-2 0 15,0-8-9-15,10-8 0 16,30-14-73-16,8-15 12 16,9-14-11-16,2-17-17 15,4 0-12-15,-9-29 59 16,-7-17 4-16,-15 1-23 0,-10-1 64 15,-6 6 6 1,-13 11 63-16,-3 16 45 0,0 8 12 16,0 5-47-16,0 10 1 15,-7 24-49-15,4 4-1 16,3 9 15-16,0-1-39 16,7-7-12-16,15-10 11 15,6-8-31-15,-2-14 16 16,8-7-21-16,-6-4 37 15,-2-30-8-15,-1-11 9 16,-3-8-1-16,0-5 0 16,-3-1 8-16,-6 6-10 15,6 16 3-15,-7 15-1 16,1 22 19-16,6 0-19 16,-4 30 10-16,-1 22 3 0,4 4-12 15,-3 3 22-15,-1-3-23 16,5-7 0-16,-9-14-1 15,2-14 2-15,-6-12-2 16,-2-9-18-16,1 0 19 16,2-27-4-16,-1-18 4 15,9-6-1-15,4-17-5 16,1 1 6-16,11 1-5 16,-2 3 5-16,8 11 0 15,-5 19-6-15,0 23 3 16,2 10-10-16,-5 16 12 15,-4 38 1-15,0 8 9 16,-6 3 1-16,-9 1-3 0,-1-7 6 16,-6-13-13-1,-3-17-12-15,0-12 1 0,0-17 11 16,0 0 36-16,0-20-25 16,-3-23-1-16,-1-9 8 15,4-7-17-15,0-11-1 16,7 2 0-16,22 2 0 15,11 2-6-15,4 17 6 16,0 21 0-16,4 23 3 16,2 3-2-16,1 32 60 15,-4 23-4-15,1 17 11 16,-8 10 8-16,-7-2-34 16,-5-6-18-16,-2-6 22 15,-8-20-40-15,-6-14 2 0,-2-13-8 16,-6-14-28-16,-4-7 5 15,0 0-76-15,0-46-192 16,0-4-420-16,-7-1-1267 0</inkml:trace>
  <inkml:trace contextRef="#ctx0" brushRef="#br0" timeOffset="1990">1425 643 1560 0,'0'0'358'0,"0"0"-215"16,0 0-90-16,0 0 153 15,0 0-31-15,212-154-73 16,-140 126-21-16,-9 14-58 15,-9 9-22-15,-13 5-1 16,-16 14-93-16,-6 21-138 16,-9 5-113-16,-2-4 10 15,2-10-152-15,6-9 161 16,2-17 200-16,11 0 125 16,3-21 292-16,9-30 192 15,10-16-243-15,11-15-55 0,11-2 0 16,10-1-118-1,49-11-68-15,-22 24-147 0,-16 20-618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5.1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154 295 1468 0,'0'0'300'0,"0"0"-187"16,0 0 73-16,-27 249 51 15,24-133-59-15,-4 10-71 16,4 5-31-16,-4-21-21 16,-2-2-22-16,3-18-2 15,6-13-19-15,0-14-12 16,0-17-33-16,0-16-117 16,0-30-199-16,0 0-160 0,3-7-1171 15</inkml:trace>
  <inkml:trace contextRef="#ctx0" brushRef="#br0" timeOffset="291">0 152 1521 0,'0'0'252'0,"0"0"-161"15,0 0-4-15,0 0 62 16,244-24-15-16,-156 24-12 15,3 13-74-15,4 9-18 16,-11 15 6-16,-14 13 8 16,-26 5 23-16,-24 8-41 15,-20 5 18-15,-13 4 32 0,-47 1 9 16,-16-8-32-16,-12-8-22 16,-3-12-24-16,11-16 4 15,15-12-11-15,17-17-1 16,16 0-68-16,32-17-138 15,0-25-316-15,10 5-910 0</inkml:trace>
  <inkml:trace contextRef="#ctx0" brushRef="#br0" timeOffset="591">1663 0 2123 0,'0'0'358'0,"0"0"-210"16,0 0 4-16,0 0 46 16,-230 187-28-16,157-3-84 15,7 61-14-15,19 12-26 16,25-40-16-16,22-63 6 15,0-63-20-15,37-12-10 16,10 0-6-16,23 0-7 16,13-4-79-16,11-28-48 15,38-35-152-15,-18-12-389 16,-23 0-1420-16</inkml:trace>
  <inkml:trace contextRef="#ctx0" brushRef="#br0" timeOffset="1499">2701 128 392 0,'0'0'1388'0,"0"0"-1038"16,0 0-84-16,0 0-77 16,0 0-13-16,0 0 31 0,0 0-60 15,100 262-57 1,-31-146-9-16,8 8-25 0,2 2 10 15,6-9-31-15,3-9-19 16,-6-14 23-16,6-12-16 16,0-9-5-16,-8-13-12 15,-7-15-5-15,-14-9-2 16,-20-9-86-16,-17-11-94 16,-22-9-195-16,0-7-405 15,-10 0-506-15</inkml:trace>
  <inkml:trace contextRef="#ctx0" brushRef="#br0" timeOffset="1808">2585 1270 1822 0,'0'0'330'0,"0"0"-223"16,0 0 76-16,0 0 74 15,0 0-111-15,0 0-107 16,0 0 16-16,263-250 5 16,-139 147-25-16,18-20 9 15,7-2-42-15,-7 14 16 16,-20 15 16-16,-36 31-32 0,-34 29-1 15,-26 16-1-15,-26 20-67 16,0 0-214-16,-9 7-516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8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781 177 1716 0,'0'0'341'15,"0"0"-198"-15,0 0-77 16,0 0 161-16,0 0-10 15,0 0-78-15,0 0-85 0,-198 190-44 16,129-130 46 0,0 5-17-16,-4-6-11 0,0 0-4 15,1 4-23-15,2-4 35 16,8-4-36-16,14-9 0 16,16-10 12-16,17-6-12 15,15-11 0-15,0 1 0 16,34-4 1-16,13 3 15 15,19-5-16-15,7 3 2 16,10-1 0-16,5 5-1 16,0-9-1-16,-6 4 0 15,-4 4-7-15,-13 6-20 16,-13 3-121-16,-13 12-112 16,-14-12-231-16,-13-3-142 0</inkml:trace>
  <inkml:trace contextRef="#ctx0" brushRef="#br0" timeOffset="244">139 1325 1987 0,'0'0'505'15,"0"0"-450"-15,0 0-5 16,0 0 138-16,0 0-7 0,0 0-90 16,0 0-48-1,167 72 2-15,-104-55-45 0,35 2-54 16,-14-5-267-16,-11 2-642 16</inkml:trace>
  <inkml:trace contextRef="#ctx0" brushRef="#br0" timeOffset="987">2315 928 1257 0,'0'0'499'0,"0"0"-346"0,0 0-46 15,0 0 76-15,0 0 54 16,0 0-76-16,0 0-60 15,-57-191-19-15,28 166-13 16,-8 2 2-16,-7 8-9 16,-7 9-14-16,-11 6-2 15,-11 14-24-15,-3 30-11 16,0 7 31-16,6 15-30 16,15 6 10-16,19 0-8 15,24 1-13-15,12-6 17 0,15 1-18 16,33-20-1-16,14-10-8 15,8-10-15-15,2-12 9 16,-2-16-11-16,-9 0-11 16,-6-23 37-16,-11-19-19 15,-15-1 19-15,-10-3 10 16,-9 10-9-16,-7 0 54 16,-3 13 11-16,0 10-1 15,0 13 14-15,4 0-58 16,-1 16-20-16,9 23 25 15,6 14-25-15,4-7 0 16,0 9-1-16,7-11 8 16,3-6-17-16,2-1-20 15,-2-24-77-15,12-13-133 16,-12 0-377-16,-1-26-586 0</inkml:trace>
  <inkml:trace contextRef="#ctx0" brushRef="#br0" timeOffset="1247">2621 0 2160 0,'0'0'497'15,"0"0"-445"-15,0 0 54 16,0 0 125-16,0 0-50 15,264 201-53-15,-166-119-39 0,7 12 17 16,-2 11-13-16,-8 8-67 16,-26 18-14-16,-25-5-12 15,-33 12-30-15,-11-4-41 16,-55 28-88-16,-10-34-376 16,-5-28-868-16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0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0 258 1778 0,'0'0'374'16,"0"0"-255"-16,0 0-85 15,0 0 61-15,0 0 36 16,0 0-69-16,48-164-16 16,-13 123-23-16,6 13 9 15,-1 8 37-15,-4 14-18 16,1 6-6-16,-5 40 32 15,-1 33-18-15,-3 27 6 16,-2 21-35-16,-4 8-19 16,0-8 20-16,3-9-30 15,4-28 4-15,5-24-5 16,1-27-9-16,6-26-7 16,-1-7-13-16,-4-37 23 0,-7-28-3 15,-4-21 9-15,-13-5 0 16,-12-7 0-16,0 6 1 15,0 12 13-15,-15 18-14 16,1 23 0-16,-1 18 14 16,8 16 6-16,7 5-20 15,0 0-8-15,0 19-29 16,7 8 14-16,30 2-72 16,10-3-38-16,14-3 46 15,12-10 19-15,8-10 10 16,-1-3 13-16,1 0-18 15,-8-3 41-15,-13-16-3 16,-12-1 16-16,-21-1 9 0,-20 7 68 16,-7-3 80-16,0 10-4 15,-34 3-11-15,-8 4 12 16,-6 4-47-16,-4 29-49 16,1 19-7-16,7 13-18 15,9 21-3-15,9 7-12 16,14 1-8-16,12-5 3 15,0-10-4-15,38-18-13 16,16-18 13-16,8-19-58 16,11-24 32-16,-4-5 2 15,-6-37-7-15,-12-17 19 16,-16-10 6-16,-10 3 6 16,-13 6 8-16,-8 16 25 15,-4 13 26-15,0 20-11 0,0 11-7 16,0 11 9-16,0 33-29 15,3 18-8-15,16 4-13 16,3 3-13-16,10-3-4 16,8-18-81-16,26-17-97 15,-8-19-171-15,-11-12-362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2552 0,'0'0'347'16,"0"0"-287"-16,0 0-60 15,0 0 1-15,328 71-13 16,-105-39-37-16,-27-8-465 15,-13-1-692-15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4.3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561 668 671 0,'0'0'1013'0,"0"0"-858"16,0 0-105-16,0 0 43 0,0 0 98 15,0 0-87-15,0 0-56 16,26-49 24-1,-13 33-10-15,-4-2 2 0,-2-2-17 16,0-2-18-16,-7-3 38 16,0 0 0-16,0 4-34 15,-7-7 28-15,-16 4-36 16,-3 2 2-16,-3 1 1 16,-4 3-13-16,1 9 36 15,1 5-28-15,3 4-22 16,-3 0 23-16,5 21-24 15,4 15 0-15,-1 8 0 16,3 9 1-16,0 12 13 0,4 12-14 16,0 8 0-1,9 12 10-15,1 7-10 0,6 4 12 16,0 2 0-16,0-3 6 16,0 2 39-16,0-10-41 15,0-11-14-15,0-9 40 16,0-8-29-16,0-14 8 15,0-15-9-15,-6-5-11 16,-5-11 38-16,-3-5-39 16,2-6 1-16,-8-6-7 15,4-9-33-15,-1 0-147 16,-3-26-151-16,5-16-283 16,1-2-261-16</inkml:trace>
  <inkml:trace contextRef="#ctx0" brushRef="#br0" timeOffset="199">0 1134 1702 0,'0'0'357'0,"0"0"-200"16,0 0-54-16,0 0 126 15,0 0-25-15,0 0-95 16,174-6-56-16,-112 3-27 15,11 0-26-15,35-3-25 16,-17-1-309-16,-12 3-457 0</inkml:trace>
  <inkml:trace contextRef="#ctx0" brushRef="#br0" timeOffset="550">1411 133 1750 0,'0'0'520'15,"0"0"-421"-15,0 0 58 0,0 0 38 16,0 0-96-1,-179 79-13-15,117-3-26 0,-3 18-3 16,2 21 39-16,13 11-39 16,11 5 4-16,16-5-25 15,14-8-9-15,9-16 18 16,0-13-45-16,13-18 0 16,22-13-7-16,8-12-6 15,13-18-82-15,12-12-129 16,25-16-160-16,-15-12-231 15,-16-18-1281-15</inkml:trace>
  <inkml:trace contextRef="#ctx0" brushRef="#br0" timeOffset="786">1609 660 2148 0,'0'0'523'15,"0"0"-468"-15,0 0 47 16,0 0 88-16,0 0-71 16,51 155-63-16,-17-101-20 15,5 1 27-15,7-4-41 16,-1-3-21-16,4-8 25 16,-3-3-26-16,-4-3-100 15,-5-5-225-15,-15-5-464 16,-11-10-1224-16</inkml:trace>
  <inkml:trace contextRef="#ctx0" brushRef="#br0" timeOffset="996">1589 1092 1925 0,'0'0'547'0,"0"0"-385"16,0 0-78-16,0 0 64 15,0 0 21-15,0 0-104 16,134-168-39-16,-78 110-10 16,-1-1-16-16,-2 2 0 15,-8 8-72-15,1-14-206 0,-16 14-319 16,-10 9-687-16</inkml:trace>
  <inkml:trace contextRef="#ctx0" brushRef="#br0" timeOffset="1279">2093 133 1818 0,'0'0'554'16,"0"0"-451"-16,0 0 38 15,0 0 83-15,0 0-88 16,0 0-44-16,176 66-23 15,-107-15-9-15,4 8 24 16,1 9-8-16,-9 11-50 0,-11 8 20 16,-15 3-44-16,-22 13-1 15,-17 0 28-15,0 0-29 16,-31-9 0-16,-11-14-46 16,5-16-78-16,5-16-138 15,16-18-363-15,7-22-635 0</inkml:trace>
  <inkml:trace contextRef="#ctx0" brushRef="#br0" timeOffset="1460">3451 789 1989 0,'0'0'345'0,"0"0"-244"15,167-11 68-15,-91 7-78 16,9 4-91-16,-23 0-523 16,-22 4-1527-16</inkml:trace>
  <inkml:trace contextRef="#ctx0" brushRef="#br0" timeOffset="1631">3402 1207 2419 0,'0'0'502'0,"0"0"-436"15,0 0-52-15,0 0 26 0,207 0-40 16,-60-8-34-16,-19 2-264 16,-14 0-523-16</inkml:trace>
  <inkml:trace contextRef="#ctx0" brushRef="#br0" timeOffset="2757">5099 612 1891 0,'0'0'351'16,"0"0"-203"-16,0 0-5 15,0 0 91-15,0 0-12 16,0 0-116-16,-223-50-73 16,154 83-22-16,-1 8 28 15,10 13-8-15,12 2-1 16,17 2-17-16,14 1-12 15,17-6 10-15,0-9-11 0,17-6-10 16,22-5-14 0,7-13-27-16,8-11 15 0,2-9-23 15,1 0-15-15,-6-24-18 16,-1-20 0-16,-7-12 5 16,-5-17 13-16,-5-16 10 15,-7-14 34-15,-6-10 10 16,-6-4 20-16,-5-3 23 15,-2 7-6-15,-7 20 20 16,0 24 67-16,0 27-4 16,0 34 59-16,0 8-74 15,0 48-54-15,0 31 43 16,0 25-28-16,0 15-14 16,0 8-11-16,0 3-15 15,0-6 33-15,0-10-38 0,6-10-1 16,14-22 14-16,0-13-14 15,6-17-6-15,-1-20-26 16,3-11-40-16,1-21 19 16,4 0 4-16,5-27-53 15,5-22 6-15,4-13-2 16,-2-6-10-16,1-8 44 16,-10 2 31-16,-7 9 33 15,-15 6 42-15,-11 15 42 16,-3 11 41-16,-3 9 2 15,-28 14-21-15,-8 8-8 16,1 2-52-16,-5 4 13 0,7 26-36 16,6 9-23-16,10 7 28 15,14 5-28-15,6 3-15 16,0 3 14-16,6-4-7 16,24-6-20-16,16-5-43 15,10-10-4-15,12-14 59 16,14-16-40-16,0-2-21 15,0-20 20-15,-10-25 4 16,-10-15 24-16,-9-9-13 16,-15 2 42-16,-11 8 1 15,-11 17 20-15,-12 17 93 16,-4 23 8-16,0 2-71 16,0 31-4-16,0 18-37 0,-7 9 2 15,0 5 24 1,4-4-36-16,3-12 1 0,0-15-2 15,0-11-5-15,0-15 5 16,0-6 2-16,0 0 2 16,0-29 27-16,0-16-30 15,17-11 0-15,9-8 0 16,6-7 2-16,7 3-2 16,4 12 0-16,-1 14-5 15,1 23-11-15,-7 19 11 16,4 0 5-16,-4 32 21 15,-1 16 17-15,-4 11 21 16,-3-1-39-16,-8 1-11 16,0-9 21-16,-6-6-30 15,-5-15-1-15,-3-8-58 0,4-13-113 16,10-8-140 0,-3 0-369-16,-2-11-580 0</inkml:trace>
  <inkml:trace contextRef="#ctx0" brushRef="#br0" timeOffset="3110">7059 577 1979 0,'0'0'700'0,"0"0"-483"16,0 0 32-16,0 0-31 0,0 0-131 15,-203 0-51-15,168 20-28 16,8 6 4-16,7 7-11 15,17 5-1-15,3 7-28 16,3-1 19-16,30 4-33 16,16-7 3-16,7 0 28 15,12-5 11-15,1-4-7 16,1-3 7-16,-13-3 0 16,-10-2 3-16,-21 4-2 15,-17-3 1-15,-9 2 20 16,-6-4 1-16,-33-2 37 15,-13-6-51-15,-1-7-8 16,1-4 5-16,2-4-6 16,18 0-60-16,16-6-58 15,16-29-232-15,28-1-356 16,9 0-1093-16</inkml:trace>
  <inkml:trace contextRef="#ctx0" brushRef="#br0" timeOffset="3284">7515 715 1151 0,'0'0'1107'0,"0"0"-925"15,0 0 10-15,0 0 96 16,0 180-98-16,0-133-99 16,0-6-91-16,0-8-10 15,12-7-73-15,-1-8-378 0,-5-9-295 16</inkml:trace>
  <inkml:trace contextRef="#ctx0" brushRef="#br0" timeOffset="3440">7521 362 2436 0,'0'0'357'0,"0"0"-357"15,0 0-1-15,0 0-21 16,0 0-549-16</inkml:trace>
  <inkml:trace contextRef="#ctx0" brushRef="#br0" timeOffset="3714">8015 208 2150 0,'0'0'536'0,"0"0"-469"16,0 0 140-16,0 0 10 16,0 0-76-16,0 203-75 0,0-125 24 15,0 4-50 1,0 3-29-16,0-2 15 0,0-3-26 15,0-6-26-15,0-16-74 16,4-5-156-16,5-21-332 16,-3-14-166-16</inkml:trace>
  <inkml:trace contextRef="#ctx0" brushRef="#br0" timeOffset="4296">7842 666 1884 0,'0'0'668'0,"0"0"-565"15,0 0-88-15,0 0 70 0,0 0 52 16,0 0-71 0,206-18-50-16,-150 18 26 0,-1 0 3 15,-5 0 7-15,-7 20-2 16,-5 13-4-16,-8 2 5 15,-4 7-16-15,-3 4-5 16,-1 2 20-16,1-4-49 16,0-9 0-16,4-9 7 15,-4-11-8-15,3-9-8 16,-3-6-16-16,-1 0 4 16,1-29 19-16,0-10-29 15,-3-7 2-15,-7-6 27 16,1 3-10-16,-8 8 11 15,0 8 14-15,-6 14 7 16,3 10 65-16,-3 9-51 0,0 3-26 16,0 32 21-16,0 18 0 15,0 11 9-15,0 13-24 16,14 5-5-16,12 4 35 16,10 3-3-16,10 5-22 15,7 0 34-15,2 5-8 16,-2 2 5-16,-11-3-36 15,-13-14-9-15,-15-13 22 16,-14-21-27-16,-3-14-1 16,-40-18 36-16,-7-12-21 15,-5-6 14-15,-1-8-19 16,3-31-2-16,10-12 11 0,12-8-19 16,11-8-9-16,20-4-22 15,0-3-74-15,62-23-111 16,9 21-485-16,2 5-1995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1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57 2116 0,'0'0'374'0,"0"0"-252"0,0 0-76 16,0 0 105-16,-211-63 67 15,128 63-74-15,-8 30-87 16,-1 30-26-16,4 15 4 16,19 12-8-16,22 4 13 15,30-7-39-15,17-4-1 16,28-21-15-16,42-20-50 15,13-26-22-15,11-13-102 16,1-20-62-16,-14-35 32 16,-15-8 99-16,-18-9 89 15,-20 7 31-15,-9 4 111 0,-12 12 103 16,-4 24-9 0,-3 17-17-16,0 8-54 0,3 21-68 15,2 30 4-15,2 17-12 16,3 0-25-16,6 1 11 15,6-7-44-15,13-11-2 16,18-7-8-16,45-15-113 16,-15-12-384-16,-6-11-788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9.8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104 569 2022 0,'-7'178'350'15,"-8"36"-240"-15,1-2-34 16,-1-44 124-16,12-66-18 16,3-19-52-16,0 7-75 0,0-5-43 15,0-3 11 1,0-26-17-16,0-26-6 0,0-21 1 15,0-9-1-15,0-16-19 16,-15-33-32-16,5-21 15 16,1-21 6-16,2-20-15 15,7-44-10-15,0-43 12 16,0-43 22-16,7 17 15 16,15 54 6-16,8 58 0 15,6 59-2-15,20 8 2 16,8 9 0-16,21 9 1 15,9 27 0-15,1 0 52 16,-4 27-5-16,-11 18-3 16,-18 11 21-16,-24 7-12 15,-28-2 4-15,-10 9 22 0,-32 0-41 16,-38-3-6 0,-14 1-33-16,-4-10-53 0,8-15-40 15,18-27-162-15,26-13-283 16,24-3-416-16</inkml:trace>
  <inkml:trace contextRef="#ctx0" brushRef="#br0" timeOffset="248">1486 0 2451 0,'0'0'322'0,"-120"261"-241"16,25-32 29-16,0 38 121 16,19-9-59-16,36-55-78 15,24-60-50-15,13-36-7 16,3-18-37-16,12 3-9 16,35 2-25-16,19-5-59 15,46-46-159-15,-12-25-358 16,-18-18-148-16</inkml:trace>
  <inkml:trace contextRef="#ctx0" brushRef="#br0" timeOffset="603">1709 100 2364 0,'0'0'598'0,"0"0"-571"15,0 0-26-15,98 180 109 16,-35-58 104-16,9 19-97 15,8 7-53-15,8 1-5 0,10-6 17 16,0-16-16-16,0-14-33 16,-1-18-27-16,-21-20 9 15,-19-19-9-15,-20-21-77 16,-15-15-68-16,-22-20-147 16,0 0-328-16,0-9-403 0</inkml:trace>
  <inkml:trace contextRef="#ctx0" brushRef="#br0" timeOffset="843">2624 234 2367 0,'0'0'381'0,"0"0"-296"16,-91 191 105-16,3-50 47 15,-42 50-116-15,1-12-22 16,6-18-57-16,9-23-29 16,30-43 14-16,-6 5-27 15,9-4-37-15,27-25-72 16,35-32-152-16,19-23-482 16,0-16-1494-16</inkml:trace>
  <inkml:trace contextRef="#ctx0" brushRef="#br0" timeOffset="1142">4019 348 2455 0,'0'0'377'15,"0"0"-316"-15,0 0-34 16,-199 142 164-16,101-66-50 16,-2 9-94-16,10 8-26 15,12-6-3-15,24 6-17 16,29-8 14-16,22 0-15 16,3-6 2-16,28-6-2 0,26-12 0 15,12-7-7 1,16-19-77-16,22-12-149 0,-16-9-292 15,-22-7-315-15</inkml:trace>
  <inkml:trace contextRef="#ctx0" brushRef="#br0" timeOffset="1339">2971 1619 2167 0,'0'0'951'16,"0"0"-876"-16,0 0-69 0,0 0 39 16,218 102-16-16,-127-85-28 15,14-5-1-15,52-2-135 16,-25-6-386-16,-20-4-268 0</inkml:trace>
  <inkml:trace contextRef="#ctx0" brushRef="#br0" timeOffset="1734">4814 934 2609 0,'0'0'372'0,"0"0"-251"16,0 0 39-16,0 0 51 15,-215-79-98-15,127 79-71 16,6 39 4-16,5 23-40 16,15 11-6-16,21 8 21 15,19-2-19-15,22-6-4 16,0-11-8-16,19-21-46 16,25-13 10-16,7-18-50 15,8-10-12-15,-2-17 5 16,-3-28-34-16,-6-10 33 15,-8-3 69-15,-11 13 35 16,-10 12 30-16,-4 17 54 16,-8 16-20-16,8 0-14 0,-1 33 32 15,4 11-13 1,7 14-36-16,9-3-33 0,5-9 0 16,31-7-83-16,-4-18-222 15,-16-11-600-15</inkml:trace>
  <inkml:trace contextRef="#ctx0" brushRef="#br0" timeOffset="2012">4983 289 2571 0,'0'0'468'15,"0"0"-454"-15,0 0 12 0,0 0 133 16,159 189-8-16,-96-94-34 16,-1 16-29-16,-1 17 2 15,-13 7-37-15,-11 9-31 16,-27 0 20-16,-10 1-33 16,-35-10 8-16,-38-8-17 15,-12-16-46-15,-6-15-58 16,0-17-92-16,21-28-338 15,28-20-329-15</inkml:trace>
  <inkml:trace contextRef="#ctx0" brushRef="#br0" timeOffset="2225">6179 1130 2713 0,'0'0'324'16,"0"0"-293"-16,190 0-20 15,-108-5 80-15,3 2-37 16,-6-9-54-16,16 6-81 16,-22-4-278-16,-21 7-712 0</inkml:trace>
  <inkml:trace contextRef="#ctx0" brushRef="#br0" timeOffset="2399">6101 1599 2932 0,'0'0'527'16,"0"0"-476"-16,0 0 33 15,0 0 67-15,202 50-73 16,-89-50-78-16,73 0-43 15,-31-7-223-15,-16-13-780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467 582 2121 0,'0'0'570'0,"0"0"-500"16,0 0-32-16,0 0 151 16,0 0 5-16,0 0-102 15,-237-70-53-15,190 84-14 16,10 22-25-16,15 14-4 15,18 11 3-15,4 14-13 16,12 4 13-16,27 0-32 0,9-4-6 16,7-12 5-1,-1-7-20-15,-10-14 54 0,-11-2 7 16,-18-11-6-16,-15 0 38 16,-22 1 30-16,-36 3-49 15,-19 0-5-15,-10-7-14 16,3-8-2-16,18-16-22 15,44-9-111-15,22-32-322 16,0-10-333-16</inkml:trace>
  <inkml:trace contextRef="#ctx0" brushRef="#br0" timeOffset="228">1262 0 2574 0,'0'0'340'16,"-7"191"-262"-16,-30-17 73 15,-7 6 41-15,4-17-89 16,4-21-25-16,7-30-54 16,-8 10-18-16,-7 2 8 15,9-13-14-15,1-8-99 16,12-32-186-16,12-23-668 0</inkml:trace>
  <inkml:trace contextRef="#ctx0" brushRef="#br0" timeOffset="480">2020 680 2694 0,'0'0'453'16,"0"0"-384"-16,0 0 46 16,-200 19 43-16,122 41-58 15,11 20-70-15,8 13 23 16,18 10-23-16,24-8-9 16,17-11 2-16,14-11-23 15,52-21-15-15,28-19-21 16,108-33-83-16,-22 0-195 0,-4-16-642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5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404 134 2647 0,'0'0'276'16,"0"0"-267"-16,0 253 22 16,0-118 117-16,0 12-32 15,0 1-59-15,0-4-45 16,5-13-3-16,17-19-9 15,3-27-21-15,4-19-101 16,-7-30-249-16,-12-16-384 0</inkml:trace>
  <inkml:trace contextRef="#ctx0" brushRef="#br0" timeOffset="298">0 791 2045 0,'0'0'321'0,"0"0"-239"16,0 0-2-16,204 23 83 15,-106-7-44-15,12-7-41 16,-2-1-8-16,-1-3-37 16,-9 6 1-16,-10 5 6 15,-15 12-19-15,-19 10 3 0,-17 13 2 16,-23 17 14-1,-9 4 23-15,-5 7-55 0,0-7 8 16,0-4-16-16,0-9 0 16,0-17-33-16,0-12-66 15,25-20-101-15,14-10-270 16,-2-33 78-16,-8-6-837 0</inkml:trace>
  <inkml:trace contextRef="#ctx0" brushRef="#br0" timeOffset="450">876 505 2223 0,'0'0'391'16,"0"0"-311"-16,0 0-80 16,0 0-36-16,0 0-171 15,0 0-517-15</inkml:trace>
  <inkml:trace contextRef="#ctx0" brushRef="#br0" timeOffset="943">1271 1001 1722 0,'0'0'262'16,"0"0"-162"-16,19 197 124 15,-7-131-4-15,-5-11-79 16,-4-19-57-16,5-12-53 0,-4-15 3 15,-4-9 16-15,3 0 30 16,1-17-45-16,-1-19-35 16,12-12-26-16,4-11-2 15,10-7-27-15,6 7-2 16,9 10 21-16,0 22 24 16,3 24 12-16,1 3 0 15,-4 37 22-15,-7 17 21 16,-12 5-16-16,-8 4 13 15,-5-8-10-15,-9-5-12 16,-3-18-7-16,0-11-11 16,0-12 0-16,0-9 14 15,0 0-14-15,-10-25-22 0,2-19 5 16,8-11-2-16,0-15 11 16,22-2-18-16,22 0 11 15,15 14 13-15,5 11-7 16,9 24 9-16,-4 23 20 15,-6 0 33-15,-9 44 64 16,-10 14-23-16,-10 11-14 16,-12-4-11-16,-9-2-36 15,-4-11 2-15,-6-15-35 16,-3-11-12-16,0-16-56 16,0-10-154-16,-8-10-444 15,-14-19-1575-15</inkml:trace>
  <inkml:trace contextRef="#ctx0" brushRef="#br0" timeOffset="1126">1510 0 2833 0,'0'0'82'0,"0"0"-82"15,186 62-66-15,-31 1 47 16,-16-8-281-16,-10-9-1347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6.0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3026 0,'0'0'0'0,"0"0"-267"16,0 0-201-16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3.2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326 638 1292 0,'0'0'614'0,"0"0"-501"16,0 0-47-16,0 0 78 15,0 0 7-15,-195-57-20 16,156 57-70-16,2 7-46 16,12 19-15-16,6 14 6 15,12 6-3-15,7 10-3 0,0 5-8 16,7 2 2-16,24-2-28 15,4-3-43-15,6-9-9 16,6-7 26-16,1-6 49 16,-5-2-10-16,-10-12 7 15,-8-6 14-15,-17-3 0 16,-8-3 20-16,-5 1 124 16,-34-8-73-16,-16 4-26 15,-3-7-27-15,-1 0 4 16,8 0 8-16,19 0-30 15,17-21-19-15,23-28-132 16,31 3-242-16,17 1-932 0</inkml:trace>
  <inkml:trace contextRef="#ctx0" brushRef="#br0" timeOffset="248">727 798 1627 0,'0'0'267'15,"0"0"-164"-15,-12 193 35 16,5-106 118-16,7-10-72 16,3-7-96-16,38-18-36 15,3-15-15-15,3-18-3 16,-3-16-26-16,-5-3 7 16,-8-19 3-16,-14-31-18 0,-9-12 9 15,-8-7-1-15,0-7-8 16,-29-2 3-16,-15 2-3 15,-37 4-133-15,15 15-241 16,2 25-386-16</inkml:trace>
  <inkml:trace contextRef="#ctx0" brushRef="#br0" timeOffset="430">573 519 1773 0,'0'0'357'15,"0"0"-224"-15,0 0 84 16,0 0 3-16,233-144-80 0,-174 120-74 16,-5 7-66-1,-10 15-8-15,-6 2-132 0,-10 0-159 16,-9 0-203-16,-9 10-523 16</inkml:trace>
  <inkml:trace contextRef="#ctx0" brushRef="#br0" timeOffset="526">1168 273 1482 0,'0'0'477'0,"0"0"-323"16,0 0-7-16,0 0-56 16,255-207-91-16,-168 168-182 15,-9 12-833-15</inkml:trace>
  <inkml:trace contextRef="#ctx0" brushRef="#br0" timeOffset="1480">2519 821 2141 0,'0'0'317'16,"0"0"-255"-16,0 0-16 15,0 0 172-15,0 0-70 0,-206 29-103 16,172 20-30 0,16 11 0-16,8 6-15 0,10-1 0 15,0-5 4-15,3-5-4 16,26-14 0-16,4-6-9 16,3-12-15-16,5-10 18 15,3-13-27-15,6 0-28 16,4-17 13-16,9-27-34 15,10-14-27-15,8-14-33 16,2-20 8-16,8-13 8 16,0-16 36-16,-6-10 64 15,-12-7 18-15,-19 5 8 16,-25 19 25-16,-18 23 52 16,-11 21 77-16,-11 30 18 15,-28 26-13-15,-9 14 58 0,-11 10-133 16,2 38-31-1,-3 25-2-15,6 23-21 0,10 14-1 16,7 13 8-16,12 3-36 16,6 3 7-16,12-4-3 15,4-8-4-15,3-15-2 16,0-13 1-16,0-24-33 16,0-15-23-16,0-25-54 15,7-13-10-15,5-12 63 16,6 0 38-16,3-37 17 15,12-13-13-15,3-8-11 16,8-7 8-16,0 7 0 16,0 13-5-16,-4 15 14 15,-7 21 0-15,-5 9 9 16,-2 23 1-16,1 24 30 0,-2 11 13 16,4 0-25-16,0-5-13 15,8-13-6-15,-5-11 1 16,5-13-2-16,-5-16-5 15,-3 0-21-15,5-13 26 16,-9-23-14-16,1-8-6 16,-8-1 10-16,-4-1 11 15,-6 4 4-15,-8 11-4 16,0 17 0-16,0 14 35 16,0 0-19-16,0 24-16 0,0 24 1 15,17 7 12 1,14 4 4-16,16-6 13 0,10-8-15 15,9-11-3-15,0-15-12 16,-5-19-8-16,-13 0 8 16,-11-27 0-16,-19-21 25 15,-14-11 74-15,-4-14-4 16,-26-3 21-16,-33-2-73 16,-14 2-14-16,-3 17-20 15,0 16-2-15,17 23-7 16,34 20-102-16,21 8-349 15,4 18-625-15</inkml:trace>
  <inkml:trace contextRef="#ctx0" brushRef="#br0" timeOffset="1805">4875 280 2107 0,'0'0'460'0,"0"0"-419"15,0 0 46-15,0 0 227 16,-32 232-133-16,17-113-106 15,0 6-25-15,5-5 30 0,6-6-36 16,4-14-29-16,0-16 0 16,0-13-15-16,7-23-63 15,15-15-130-15,3-31-271 16,-3-2-242-16,-6 0-1230 0</inkml:trace>
  <inkml:trace contextRef="#ctx0" brushRef="#br0" timeOffset="2193">4598 786 1553 0,'0'0'713'0,"0"0"-637"16,0 0-42-16,0 0 108 15,0 0 9-15,198 16-60 16,-147 17-35-16,-1 9-8 15,-2 6 33-15,-11 6-21 16,-5-2-11-16,-10 6-34 16,-7-14-3-16,-8-4-3 15,-7-10-8-15,0-7 19 16,0-13-19-16,0-8 0 16,0-2 41-16,-3 0-21 15,-6-19-3-15,2-13-3 16,4-11-14-16,0-12 14 15,3-8-15-15,0 0 0 0,3 0 5 16,22 14-5-16,1 10 2 16,11 15-2-16,-5 12 4 15,9 10-11-15,3 2 5 16,6 0-40-16,27 2-124 16,-15 10-306-16,-4 2-379 0</inkml:trace>
  <inkml:trace contextRef="#ctx0" brushRef="#br0" timeOffset="2545">5983 869 2284 0,'0'0'332'0,"0"0"-202"16,0 0 191-16,0 0-137 16,-225-32-75-16,159 45-29 15,0 33-14-15,12 20 21 16,7 9-15-16,21 8-12 0,15-8 0 15,11-6-41 1,15-14-1-16,36-12-18 16,11-14-18-16,14-19-16 0,9-10-97 15,23-15-97-15,-17-25-418 16,-21 3-716-16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9.7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303 0 1390 0,'0'0'625'0,"0"0"-430"15,0 0-142-15,0 0 119 16,0 0 7-16,0 0-77 16,139 36-17-16,-82-24-44 0,6-1 18 15,3-4-2-15,7-4-28 16,-1-3-11-16,4 0 1 16,2 0 5-16,-5 0 13 15,-7 0-37-15,-19 0 6 16,-15-3 8-16,-16 3 1 15,-13 0 7-15,-3 35 26 16,0 21 29-16,-29 20 5 16,-15 19-48-16,-8 17-16 15,-6 9 3-15,-4 10-3 16,-2 0 14-16,1 1-11 16,-6-1-20-16,3-7 23 15,-4-8-18-15,4-8-1 0,5-13 11 16,6-20-10-1,11-16 32-15,15-25 5 0,15-15-14 16,6-12 23-16,8-7-34 16,0 0 6-16,0 0 12 15,0 0-18-15,0 0 20 16,0 0-22-16,0 0-16 16,12 0 5-16,6 0-5 15,11 0-2-15,12-7 2 16,13-3 0-16,12 3-3 15,10-2 3-15,8-4 0 16,6-4 10-16,5-2-10 16,-11-4 0-16,-11 3 0 15,-22 3 1-15,-17 8 5 16,-16 1-6-16,-11 6 1 0,-7 2-16 16,0 0 3-16,0 0-66 15,0-2-73-15,-15-3-158 16,-4 0-691-16</inkml:trace>
  <inkml:trace contextRef="#ctx0" brushRef="#br0" timeOffset="272">0 913 1993 0,'0'0'464'16,"0"0"-387"-16,0 0-26 16,0 0 157-16,249 12 3 15,-119-12-96-15,21 0-44 16,42 0-66-16,40-7-5 15,-40-9-226-15,-36 2-775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6.8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1202 0,'0'0'1660'15,"0"0"-1421"-15,0 0-186 16,0 0 132-16,0 0-62 0,0 0-123 16,0 0-371-1,0 32-780-15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0.4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1122 1925 0,'0'0'289'0,"0"0"-200"0,0 0 147 16,0 0 1-16,0 0-117 15,7-193-60-15,40 137-10 16,16 4 9-16,10 6-17 16,8 11-6-16,5 18 23 15,2 17-34-15,-3 12 8 16,-13 47 14-16,-11 20-21 15,-13 14 22-15,-8 1-18 16,-11-5-3-16,1-10 2 16,6-23-29-16,8-21 1 15,7-25-1-15,15-10 1 16,3-22 13-16,10-41-14 16,9-19-90-16,26-49-150 0,-23 13-434 15,-15 17-1643-15</inkml:trace>
  <inkml:trace contextRef="#ctx0" brushRef="#br0" timeOffset="608">2644 148 2145 0,'0'0'462'0,"0"0"-456"0,0 0 76 16,-26 253 157-16,11-126-85 15,5 10-64-15,-9 5-44 16,4 0 4-16,2-11 4 16,1-14-37-16,2-18-6 15,6-25-10-15,4-18 5 16,0-33-1-16,0-15-5 15,0-8 0-15,0-17 16 16,0-32-16-16,4-19-11 16,14-21 4-16,-1-11-39 15,5-7 45-15,-7-12-17 16,1-1 13-16,-10-5-1 0,1 10 6 16,-3 20-1-1,4 26 1-15,2 30 8 0,9 29 14 16,16 10-21-16,18 30-1 15,19 35 58-15,11 21-18 16,12 12 5-16,12 11-13 16,-3-3-13-16,6 7 35 15,0-7-48-15,-5-12 0 16,-2-8 20-16,-8-14-26 16,-19-19 0-16,-18-18 0 15,-25-15 0-15,-19-20 13 16,-9 0-2-16,-5-40 8 15,0-28 2-15,0-25-21 16,-15-24 0-16,0-21 0 16,4-10 0-16,8-5 2 0,3 4-2 15,0 21-41-15,0 29-10 16,61 37-63-16,-2 33-166 16,-1 22-649-16</inkml:trace>
  <inkml:trace contextRef="#ctx0" brushRef="#br0" timeOffset="3301">5345 0 1149 0,'0'0'653'15,"0"0"-403"-15,0 0 7 16,0 0-39-16,0 0-71 16,-196 3-54-16,119 55-26 15,-22 58 72-15,-18 74-53 0,2 80-11 16,12 25 42-16,37-15-43 16,37-66-24-16,26-77-20 15,3-38-29-15,3-18 11 16,38 4-12-16,16 1-36 15,28-8-73-15,64-36-148 16,-14-20-280-16,-18-22-487 0</inkml:trace>
  <inkml:trace contextRef="#ctx0" brushRef="#br0" timeOffset="4796">6126 497 1435 0,'0'0'257'0,"0"0"-136"16,0 0-40-16,0 0 148 16,0 0 31-16,0 0-88 15,0 0-63-15,-22-103-21 16,0 90 13-16,-12 3-8 15,-5 6-59-15,-16 4-7 16,-6 0-4-16,-12 7-7 0,-8 32 9 16,-2 20-25-1,2 27 11-15,8 19 16 0,15 16 3 16,21 11 18-16,19 3-17 16,18-14-30-16,0-9 13 15,37-18-13-15,20-18-1 16,16-20 0-16,15-21-2 15,3-17-9-15,1-18-13 16,-1-7 18-16,-11-46-1 16,-8-15 13-16,-9-20-6 15,-19-15 0-15,-15-16 6 16,-18-2 43-16,-11-3 1 16,-8 6 0-16,-39 7 24 15,-19 15-40-15,-7 17-19 16,-3 30-9-16,10 26-6 0,22 23-55 15,44 40-191-15,0 24-400 16,18-1-512-16</inkml:trace>
  <inkml:trace contextRef="#ctx0" brushRef="#br0" timeOffset="5046">6909 1172 1476 0,'0'0'878'0,"0"0"-720"0,0 0-16 16,0 0 82-16,88 194-23 16,-88-139-66-16,0 8-54 15,-29 2-41-15,-26 8-22 16,-10-1-18-16,-1-8-28 15,7-2-128-15,20-22-170 16,17-17-543-16</inkml:trace>
  <inkml:trace contextRef="#ctx0" brushRef="#br0" timeOffset="5434">7770 916 1898 0,'0'0'357'16,"0"0"-246"-16,0 0-81 16,0 0 152-16,0 0 2 15,167-176-116-15,-126 116-26 16,0-3-11-16,-9 1 29 15,-10 4 27-15,-12 0 15 16,-2 13-17-16,-8 8-13 16,0 18 1-16,0 16 19 15,0 3-53-15,-5 46-38 16,-12 33 17-16,-1 26-12 0,3 16 12 16,8 5-18-16,3-2 1 15,4-12 28-15,0-8-29 16,0-19-6-16,11-10 4 15,0-17-26-15,-4-9-47 16,-3-19-154-16,-1-6-252 16,2-13-319-16</inkml:trace>
  <inkml:trace contextRef="#ctx0" brushRef="#br0" timeOffset="6019">8389 76 1260 0,'0'0'344'16,"0"0"-169"-16,0 0-12 0,0 0 44 16,0 0-15-1,0 0-66-15,0 0-33 0,-73-19 18 16,73 19-55-16,0 0-1 15,0 0-38-15,4 1 43 16,18 17 46-16,8 2-66 16,2 5 8-16,5 4-11 15,6 8-7-15,13 10 27 16,9 9-30-16,12 11 3 16,5 12 45-16,3 13-47 15,-5 4-7-15,-11 5 5 16,-13 8-10-16,-17 2 23 15,-17-3-33-15,-22 1-4 16,0-11 32-16,-36-5-22 0,-20-11-1 16,-8-10-10-16,-9-11-1 15,7-11 12-15,10-16-12 16,6-10 0-16,14-10-14 16,6-4 14-16,9-7-24 15,6-3-37-15,15 0-114 16,0-13-301-16,15-11-425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8.0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 65 1202 0,'0'0'322'0,"0"0"-174"16,0 0-13-16,0 0-20 15,0 0 4-15,0 0 19 16,0 0-2-16,-37 207 12 16,37-89-38-16,0 17-32 15,0 9 10-15,0 0-23 16,0-1-11-16,0-13-18 15,0-18-18-15,0-22 8 16,9-21-26-16,1-22 0 16,2-22 12-16,1-12 0 15,9-13 47-15,3 0-19 0,16-3-22 16,10-19 27-16,11-7-45 16,14 3 0-16,12 2-3 15,10 11 3-15,7 6-31 16,49 4-122-16,-27 3-185 15,-17 0-378-15</inkml:trace>
  <inkml:trace contextRef="#ctx0" brushRef="#br0" timeOffset="280">1121 912 1709 0,'0'0'252'0,"0"0"-145"15,0 184 112-15,0-106-9 16,0-9-93-16,0-6-53 15,10-7-64-15,5-14-31 16,-5-7-130-16,-1-7-304 16,-9-19-1271-16</inkml:trace>
  <inkml:trace contextRef="#ctx0" brushRef="#br0" timeOffset="437">1140 438 1984 0,'0'0'350'16,"0"0"-284"-16,0 0-66 15,0 0-21-15,0 0-314 16,0 0-1599-16</inkml:trace>
  <inkml:trace contextRef="#ctx0" brushRef="#br0" timeOffset="1119">1711 1187 1407 0,'0'0'292'15,"0"0"-216"-15,0 0-9 16,223-30 72-16,-150-6 21 15,-12-9-83-15,-5-8-53 16,-21-3 58-16,-19-4-27 16,-16 6 30-16,0 1 35 15,-34 11-24-15,-14 13-7 16,-9 15-2-16,-9 14-22 16,0 14 28-16,8 34-50 15,11 21-19-15,13 13 35 0,24 7-46 16,10-1-13-16,0-1 0 15,32-8-13-15,19-12-13 16,18-17-74-16,9-18-11 16,8-23 67-16,6-9-19 15,-8-19-70-15,-8-29-10 16,-10-15 30-16,-11-13 50 16,-8 1 15-16,-7-4 31 15,-14 13 16-15,-11 19 2 16,-8 16 84-16,-7 27 40 0,0 4-96 15,0 27 28 1,0 22 4-16,0 11-25 0,0-5-4 16,0-3-32-16,0-15 1 15,3-11-1-15,1-20-17 16,-4-6 17-16,5-10 18 16,-2-31-17-16,4-20 16 15,3-13-8-15,12-8-4 16,8-7-5-16,14 7 0 15,7 13-5-15,10 18 5 16,5 29 0-16,3 22 27 16,-3 8 29-16,-3 43 70 15,-9 19-8-15,-10 9-42 16,-15-1-4-16,-11-2-37 16,-8-11-11-16,-10-13-12 0,0-12-12 15,0-13-45-15,-22-27-96 16,-6 0-227-16,-1 0-419 0</inkml:trace>
  <inkml:trace contextRef="#ctx0" brushRef="#br0" timeOffset="1354">1799 202 1980 0,'0'0'338'0,"0"0"-217"16,0 0-76-1,0 0 145-15,203-159-3 0,-122 132-74 16,2 11-42-16,-5 16-31 16,-2 0-27-16,15 48-13 15,-21 12-236-15,-13-1-542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09F-15A1-4CD8-9BAE-E20D87E09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48B37-24AF-4DF6-ABBB-0462F4888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C3B-7C95-4EB6-A06E-7B9513A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F59E-A00A-47BC-9897-7BB707CF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49ED-28A6-4B3F-9258-259D13F4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512-98D3-440C-BDD3-BA146577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8415-FD4B-47A4-91FD-BEF01CED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EAAA-2FA1-43E2-BFDA-49F8CCA7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F225-B40B-4294-B1C7-FB770A3B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A5BA-4806-433C-BB1F-38738CBF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51AF3-C07B-4F44-B9F6-2A44B583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78954-7DAD-47AF-81AD-E42317D1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FB15-FAC8-4F0C-8CEB-0FDC8DF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0E15-F3DD-41B4-AC84-5A2A5DA2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D64C-B51F-4C91-BD80-652E8F9A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70C-99C8-46F4-8B51-4A5FBCB8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5AE0-D999-40A9-9F2C-D09176CA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4D52-FD08-4506-BB9A-EE188D25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A271-7D6C-459A-B369-124CBCD0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8CA4-63A1-4332-AA55-E9A35F7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0AE9-0EE9-47BE-B848-84D57094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48B7-2619-43C9-AA97-8DD64BDF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FE14-75BF-4FA4-91C5-F4E19917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15D0-5B0D-4046-BA60-CD5A11F8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AD8A-EA81-4230-AB58-10880E02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0170-B79A-4E04-B76A-9C0F00D6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CEFF-72A5-4F02-B3CA-B2C3D3C1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55286-B70B-46F7-A990-A11E7FFAF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150E-A34F-46CB-89F7-8D58CA9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0386-8664-4311-9C71-48E03E4E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D566F-6091-4F41-9298-B719324D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859D-1D7F-4A8B-85BB-FBB09324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D25A-949C-405F-9CE9-06604759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1CA6-9CDB-4318-9FC0-21B92CFC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4750D-3A1B-41F9-A36B-AA0E3423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C2555-5F6C-48C6-A300-D3D906D2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38B7-48D5-4F3A-9E00-8EBC624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5B3C7-C96E-46C2-B854-CA381ED8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392F-981B-459E-A724-15665D4F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F817-5F5E-4366-959A-10A2676E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70CBD-DA0F-4516-8EF5-E001C9D9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D3F56-BA92-4467-928F-7164BA60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61B17-51B4-4F63-AB7F-ED149B9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6A496-8E6D-478D-92A6-E7F7A103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7A5E3-07CF-4C02-B325-C12CB081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1747-C358-48D8-9D10-FC409DBE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5E66-DAF7-4E76-A1CF-6933CB7A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B586-6450-4143-8AE6-5C08046C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BCB2-E6A5-45F9-ADC6-1B623D4D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D91F6-D628-4368-9BAC-7C0EF812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601E-585A-43D0-B9FA-52FB1CA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9398-306C-4A72-A2F3-8BB0B02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D807-7158-435D-A38E-162D920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EEDA2-BE24-4D05-BE80-D54B568F8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4CEB-B8A0-4775-BDB9-0B72A775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FBE40-1F5F-46EE-AC74-729FB3F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5BC8-4793-4145-A4E9-A6539E8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EC2-06BD-4DEC-9583-55B9422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F8AA2-4E97-45C9-BC0E-8283B8FD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A2FA-435A-4175-9054-5CFBB0F8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31FF-3771-4EDA-ABBC-29F0DB76D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EB98-CB67-423F-A6A1-1E7DC04A49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0F76-10A5-4BA6-AE73-E7D8940C8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988-D541-4191-B3EB-AF5849EC8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2325-73A3-4CBE-B6BC-E7FC31C41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95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77.png"/><Relationship Id="rId18" Type="http://schemas.openxmlformats.org/officeDocument/2006/relationships/customXml" Target="../ink/ink184.xml"/><Relationship Id="rId26" Type="http://schemas.openxmlformats.org/officeDocument/2006/relationships/customXml" Target="../ink/ink188.xml"/><Relationship Id="rId39" Type="http://schemas.openxmlformats.org/officeDocument/2006/relationships/image" Target="../media/image190.png"/><Relationship Id="rId3" Type="http://schemas.openxmlformats.org/officeDocument/2006/relationships/image" Target="../media/image172.png"/><Relationship Id="rId21" Type="http://schemas.openxmlformats.org/officeDocument/2006/relationships/image" Target="../media/image181.png"/><Relationship Id="rId34" Type="http://schemas.openxmlformats.org/officeDocument/2006/relationships/customXml" Target="../ink/ink192.xml"/><Relationship Id="rId7" Type="http://schemas.openxmlformats.org/officeDocument/2006/relationships/image" Target="../media/image174.png"/><Relationship Id="rId12" Type="http://schemas.openxmlformats.org/officeDocument/2006/relationships/customXml" Target="../ink/ink181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94.xml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20" Type="http://schemas.openxmlformats.org/officeDocument/2006/relationships/customXml" Target="../ink/ink185.xml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11" Type="http://schemas.openxmlformats.org/officeDocument/2006/relationships/image" Target="../media/image176.png"/><Relationship Id="rId24" Type="http://schemas.openxmlformats.org/officeDocument/2006/relationships/customXml" Target="../ink/ink187.xml"/><Relationship Id="rId32" Type="http://schemas.openxmlformats.org/officeDocument/2006/relationships/customXml" Target="../ink/ink191.xml"/><Relationship Id="rId37" Type="http://schemas.openxmlformats.org/officeDocument/2006/relationships/image" Target="../media/image189.png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10" Type="http://schemas.openxmlformats.org/officeDocument/2006/relationships/customXml" Target="../ink/ink180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" Type="http://schemas.openxmlformats.org/officeDocument/2006/relationships/customXml" Target="../ink/ink177.xml"/><Relationship Id="rId9" Type="http://schemas.openxmlformats.org/officeDocument/2006/relationships/image" Target="../media/image175.png"/><Relationship Id="rId14" Type="http://schemas.openxmlformats.org/officeDocument/2006/relationships/customXml" Target="../ink/ink182.xml"/><Relationship Id="rId22" Type="http://schemas.openxmlformats.org/officeDocument/2006/relationships/customXml" Target="../ink/ink186.xml"/><Relationship Id="rId27" Type="http://schemas.openxmlformats.org/officeDocument/2006/relationships/image" Target="../media/image184.png"/><Relationship Id="rId30" Type="http://schemas.openxmlformats.org/officeDocument/2006/relationships/customXml" Target="../ink/ink190.xml"/><Relationship Id="rId35" Type="http://schemas.openxmlformats.org/officeDocument/2006/relationships/image" Target="../media/image1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13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3.png"/><Relationship Id="rId12" Type="http://schemas.openxmlformats.org/officeDocument/2006/relationships/customXml" Target="../ink/ink200.xml"/><Relationship Id="rId17" Type="http://schemas.openxmlformats.org/officeDocument/2006/relationships/image" Target="../media/image198.png"/><Relationship Id="rId2" Type="http://schemas.openxmlformats.org/officeDocument/2006/relationships/customXml" Target="../ink/ink195.xml"/><Relationship Id="rId16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7.xml"/><Relationship Id="rId11" Type="http://schemas.openxmlformats.org/officeDocument/2006/relationships/image" Target="../media/image195.png"/><Relationship Id="rId5" Type="http://schemas.openxmlformats.org/officeDocument/2006/relationships/image" Target="../media/image192.png"/><Relationship Id="rId15" Type="http://schemas.openxmlformats.org/officeDocument/2006/relationships/image" Target="../media/image197.png"/><Relationship Id="rId10" Type="http://schemas.openxmlformats.org/officeDocument/2006/relationships/customXml" Target="../ink/ink199.xml"/><Relationship Id="rId4" Type="http://schemas.openxmlformats.org/officeDocument/2006/relationships/customXml" Target="../ink/ink196.xml"/><Relationship Id="rId9" Type="http://schemas.openxmlformats.org/officeDocument/2006/relationships/image" Target="../media/image194.png"/><Relationship Id="rId14" Type="http://schemas.openxmlformats.org/officeDocument/2006/relationships/customXml" Target="../ink/ink20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8.xml"/><Relationship Id="rId18" Type="http://schemas.openxmlformats.org/officeDocument/2006/relationships/image" Target="../media/image206.png"/><Relationship Id="rId26" Type="http://schemas.openxmlformats.org/officeDocument/2006/relationships/image" Target="../media/image210.png"/><Relationship Id="rId39" Type="http://schemas.openxmlformats.org/officeDocument/2006/relationships/image" Target="../media/image216.png"/><Relationship Id="rId21" Type="http://schemas.openxmlformats.org/officeDocument/2006/relationships/customXml" Target="../ink/ink212.xml"/><Relationship Id="rId34" Type="http://schemas.openxmlformats.org/officeDocument/2006/relationships/image" Target="../media/image214.png"/><Relationship Id="rId42" Type="http://schemas.openxmlformats.org/officeDocument/2006/relationships/customXml" Target="../ink/ink223.xml"/><Relationship Id="rId47" Type="http://schemas.openxmlformats.org/officeDocument/2006/relationships/image" Target="../media/image220.png"/><Relationship Id="rId50" Type="http://schemas.openxmlformats.org/officeDocument/2006/relationships/customXml" Target="../ink/ink227.xml"/><Relationship Id="rId55" Type="http://schemas.openxmlformats.org/officeDocument/2006/relationships/image" Target="../media/image224.png"/><Relationship Id="rId63" Type="http://schemas.openxmlformats.org/officeDocument/2006/relationships/image" Target="../media/image228.png"/><Relationship Id="rId68" Type="http://schemas.openxmlformats.org/officeDocument/2006/relationships/customXml" Target="../ink/ink236.xml"/><Relationship Id="rId7" Type="http://schemas.openxmlformats.org/officeDocument/2006/relationships/customXml" Target="../ink/ink205.xml"/><Relationship Id="rId71" Type="http://schemas.openxmlformats.org/officeDocument/2006/relationships/image" Target="../media/image232.png"/><Relationship Id="rId2" Type="http://schemas.openxmlformats.org/officeDocument/2006/relationships/image" Target="../media/image199.png"/><Relationship Id="rId16" Type="http://schemas.openxmlformats.org/officeDocument/2006/relationships/image" Target="../media/image205.png"/><Relationship Id="rId29" Type="http://schemas.openxmlformats.org/officeDocument/2006/relationships/customXml" Target="../ink/ink216.xml"/><Relationship Id="rId11" Type="http://schemas.openxmlformats.org/officeDocument/2006/relationships/customXml" Target="../ink/ink207.xml"/><Relationship Id="rId24" Type="http://schemas.openxmlformats.org/officeDocument/2006/relationships/image" Target="../media/image209.png"/><Relationship Id="rId32" Type="http://schemas.openxmlformats.org/officeDocument/2006/relationships/image" Target="../media/image213.png"/><Relationship Id="rId37" Type="http://schemas.openxmlformats.org/officeDocument/2006/relationships/image" Target="../media/image215.png"/><Relationship Id="rId40" Type="http://schemas.openxmlformats.org/officeDocument/2006/relationships/customXml" Target="../ink/ink222.xml"/><Relationship Id="rId45" Type="http://schemas.openxmlformats.org/officeDocument/2006/relationships/image" Target="../media/image219.png"/><Relationship Id="rId53" Type="http://schemas.openxmlformats.org/officeDocument/2006/relationships/image" Target="../media/image223.png"/><Relationship Id="rId58" Type="http://schemas.openxmlformats.org/officeDocument/2006/relationships/customXml" Target="../ink/ink231.xml"/><Relationship Id="rId66" Type="http://schemas.openxmlformats.org/officeDocument/2006/relationships/customXml" Target="../ink/ink235.xml"/><Relationship Id="rId74" Type="http://schemas.openxmlformats.org/officeDocument/2006/relationships/customXml" Target="../ink/ink239.xml"/><Relationship Id="rId5" Type="http://schemas.openxmlformats.org/officeDocument/2006/relationships/customXml" Target="../ink/ink204.xml"/><Relationship Id="rId15" Type="http://schemas.openxmlformats.org/officeDocument/2006/relationships/customXml" Target="../ink/ink209.xml"/><Relationship Id="rId23" Type="http://schemas.openxmlformats.org/officeDocument/2006/relationships/customXml" Target="../ink/ink213.xml"/><Relationship Id="rId28" Type="http://schemas.openxmlformats.org/officeDocument/2006/relationships/image" Target="../media/image211.png"/><Relationship Id="rId36" Type="http://schemas.openxmlformats.org/officeDocument/2006/relationships/customXml" Target="../ink/ink220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61" Type="http://schemas.openxmlformats.org/officeDocument/2006/relationships/image" Target="../media/image227.png"/><Relationship Id="rId10" Type="http://schemas.openxmlformats.org/officeDocument/2006/relationships/image" Target="../media/image202.png"/><Relationship Id="rId19" Type="http://schemas.openxmlformats.org/officeDocument/2006/relationships/customXml" Target="../ink/ink211.xml"/><Relationship Id="rId31" Type="http://schemas.openxmlformats.org/officeDocument/2006/relationships/customXml" Target="../ink/ink217.xml"/><Relationship Id="rId44" Type="http://schemas.openxmlformats.org/officeDocument/2006/relationships/customXml" Target="../ink/ink224.xml"/><Relationship Id="rId52" Type="http://schemas.openxmlformats.org/officeDocument/2006/relationships/customXml" Target="../ink/ink228.xml"/><Relationship Id="rId60" Type="http://schemas.openxmlformats.org/officeDocument/2006/relationships/customXml" Target="../ink/ink232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4" Type="http://schemas.openxmlformats.org/officeDocument/2006/relationships/image" Target="../media/image200.png"/><Relationship Id="rId9" Type="http://schemas.openxmlformats.org/officeDocument/2006/relationships/customXml" Target="../ink/ink206.xml"/><Relationship Id="rId14" Type="http://schemas.openxmlformats.org/officeDocument/2006/relationships/image" Target="../media/image204.png"/><Relationship Id="rId22" Type="http://schemas.openxmlformats.org/officeDocument/2006/relationships/image" Target="../media/image208.png"/><Relationship Id="rId27" Type="http://schemas.openxmlformats.org/officeDocument/2006/relationships/customXml" Target="../ink/ink215.xml"/><Relationship Id="rId30" Type="http://schemas.openxmlformats.org/officeDocument/2006/relationships/image" Target="../media/image212.png"/><Relationship Id="rId35" Type="http://schemas.openxmlformats.org/officeDocument/2006/relationships/customXml" Target="../ink/ink219.xml"/><Relationship Id="rId43" Type="http://schemas.openxmlformats.org/officeDocument/2006/relationships/image" Target="../media/image218.png"/><Relationship Id="rId48" Type="http://schemas.openxmlformats.org/officeDocument/2006/relationships/customXml" Target="../ink/ink226.xml"/><Relationship Id="rId56" Type="http://schemas.openxmlformats.org/officeDocument/2006/relationships/customXml" Target="../ink/ink230.xml"/><Relationship Id="rId64" Type="http://schemas.openxmlformats.org/officeDocument/2006/relationships/customXml" Target="../ink/ink234.xml"/><Relationship Id="rId69" Type="http://schemas.openxmlformats.org/officeDocument/2006/relationships/image" Target="../media/image231.png"/><Relationship Id="rId8" Type="http://schemas.openxmlformats.org/officeDocument/2006/relationships/image" Target="../media/image201.png"/><Relationship Id="rId51" Type="http://schemas.openxmlformats.org/officeDocument/2006/relationships/image" Target="../media/image222.png"/><Relationship Id="rId72" Type="http://schemas.openxmlformats.org/officeDocument/2006/relationships/customXml" Target="../ink/ink238.xml"/><Relationship Id="rId3" Type="http://schemas.openxmlformats.org/officeDocument/2006/relationships/customXml" Target="../ink/ink203.xml"/><Relationship Id="rId12" Type="http://schemas.openxmlformats.org/officeDocument/2006/relationships/image" Target="../media/image203.png"/><Relationship Id="rId17" Type="http://schemas.openxmlformats.org/officeDocument/2006/relationships/customXml" Target="../ink/ink210.xml"/><Relationship Id="rId25" Type="http://schemas.openxmlformats.org/officeDocument/2006/relationships/customXml" Target="../ink/ink214.xml"/><Relationship Id="rId33" Type="http://schemas.openxmlformats.org/officeDocument/2006/relationships/customXml" Target="../ink/ink218.xml"/><Relationship Id="rId38" Type="http://schemas.openxmlformats.org/officeDocument/2006/relationships/customXml" Target="../ink/ink221.xml"/><Relationship Id="rId46" Type="http://schemas.openxmlformats.org/officeDocument/2006/relationships/customXml" Target="../ink/ink225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20" Type="http://schemas.openxmlformats.org/officeDocument/2006/relationships/image" Target="../media/image207.png"/><Relationship Id="rId41" Type="http://schemas.openxmlformats.org/officeDocument/2006/relationships/image" Target="../media/image217.png"/><Relationship Id="rId54" Type="http://schemas.openxmlformats.org/officeDocument/2006/relationships/customXml" Target="../ink/ink229.xml"/><Relationship Id="rId62" Type="http://schemas.openxmlformats.org/officeDocument/2006/relationships/customXml" Target="../ink/ink233.xml"/><Relationship Id="rId70" Type="http://schemas.openxmlformats.org/officeDocument/2006/relationships/customXml" Target="../ink/ink237.xml"/><Relationship Id="rId75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png"/><Relationship Id="rId18" Type="http://schemas.openxmlformats.org/officeDocument/2006/relationships/customXml" Target="../ink/ink248.xml"/><Relationship Id="rId26" Type="http://schemas.openxmlformats.org/officeDocument/2006/relationships/customXml" Target="../ink/ink252.xml"/><Relationship Id="rId39" Type="http://schemas.openxmlformats.org/officeDocument/2006/relationships/image" Target="../media/image252.png"/><Relationship Id="rId21" Type="http://schemas.openxmlformats.org/officeDocument/2006/relationships/image" Target="../media/image243.png"/><Relationship Id="rId34" Type="http://schemas.openxmlformats.org/officeDocument/2006/relationships/customXml" Target="../ink/ink256.xml"/><Relationship Id="rId42" Type="http://schemas.openxmlformats.org/officeDocument/2006/relationships/customXml" Target="../ink/ink260.xml"/><Relationship Id="rId47" Type="http://schemas.openxmlformats.org/officeDocument/2006/relationships/image" Target="../media/image256.png"/><Relationship Id="rId50" Type="http://schemas.openxmlformats.org/officeDocument/2006/relationships/customXml" Target="../ink/ink264.xml"/><Relationship Id="rId55" Type="http://schemas.openxmlformats.org/officeDocument/2006/relationships/image" Target="../media/image260.png"/><Relationship Id="rId63" Type="http://schemas.openxmlformats.org/officeDocument/2006/relationships/image" Target="../media/image264.png"/><Relationship Id="rId7" Type="http://schemas.openxmlformats.org/officeDocument/2006/relationships/image" Target="../media/image236.png"/><Relationship Id="rId2" Type="http://schemas.openxmlformats.org/officeDocument/2006/relationships/customXml" Target="../ink/ink240.xml"/><Relationship Id="rId16" Type="http://schemas.openxmlformats.org/officeDocument/2006/relationships/customXml" Target="../ink/ink247.xml"/><Relationship Id="rId20" Type="http://schemas.openxmlformats.org/officeDocument/2006/relationships/customXml" Target="../ink/ink249.xml"/><Relationship Id="rId29" Type="http://schemas.openxmlformats.org/officeDocument/2006/relationships/image" Target="../media/image247.png"/><Relationship Id="rId41" Type="http://schemas.openxmlformats.org/officeDocument/2006/relationships/image" Target="../media/image253.png"/><Relationship Id="rId54" Type="http://schemas.openxmlformats.org/officeDocument/2006/relationships/customXml" Target="../ink/ink266.xml"/><Relationship Id="rId62" Type="http://schemas.openxmlformats.org/officeDocument/2006/relationships/customXml" Target="../ink/ink2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2.xml"/><Relationship Id="rId11" Type="http://schemas.openxmlformats.org/officeDocument/2006/relationships/image" Target="../media/image238.png"/><Relationship Id="rId24" Type="http://schemas.openxmlformats.org/officeDocument/2006/relationships/customXml" Target="../ink/ink251.xml"/><Relationship Id="rId32" Type="http://schemas.openxmlformats.org/officeDocument/2006/relationships/customXml" Target="../ink/ink255.xml"/><Relationship Id="rId37" Type="http://schemas.openxmlformats.org/officeDocument/2006/relationships/image" Target="../media/image251.png"/><Relationship Id="rId40" Type="http://schemas.openxmlformats.org/officeDocument/2006/relationships/customXml" Target="../ink/ink259.xml"/><Relationship Id="rId45" Type="http://schemas.openxmlformats.org/officeDocument/2006/relationships/image" Target="../media/image255.png"/><Relationship Id="rId53" Type="http://schemas.openxmlformats.org/officeDocument/2006/relationships/image" Target="../media/image259.png"/><Relationship Id="rId58" Type="http://schemas.openxmlformats.org/officeDocument/2006/relationships/customXml" Target="../ink/ink268.xml"/><Relationship Id="rId5" Type="http://schemas.openxmlformats.org/officeDocument/2006/relationships/image" Target="../media/image46.png"/><Relationship Id="rId15" Type="http://schemas.openxmlformats.org/officeDocument/2006/relationships/image" Target="../media/image240.png"/><Relationship Id="rId23" Type="http://schemas.openxmlformats.org/officeDocument/2006/relationships/image" Target="../media/image244.png"/><Relationship Id="rId28" Type="http://schemas.openxmlformats.org/officeDocument/2006/relationships/customXml" Target="../ink/ink253.xml"/><Relationship Id="rId36" Type="http://schemas.openxmlformats.org/officeDocument/2006/relationships/customXml" Target="../ink/ink257.xml"/><Relationship Id="rId49" Type="http://schemas.openxmlformats.org/officeDocument/2006/relationships/image" Target="../media/image257.png"/><Relationship Id="rId57" Type="http://schemas.openxmlformats.org/officeDocument/2006/relationships/image" Target="../media/image261.png"/><Relationship Id="rId61" Type="http://schemas.openxmlformats.org/officeDocument/2006/relationships/image" Target="../media/image263.png"/><Relationship Id="rId10" Type="http://schemas.openxmlformats.org/officeDocument/2006/relationships/customXml" Target="../ink/ink244.xml"/><Relationship Id="rId19" Type="http://schemas.openxmlformats.org/officeDocument/2006/relationships/image" Target="../media/image242.png"/><Relationship Id="rId31" Type="http://schemas.openxmlformats.org/officeDocument/2006/relationships/image" Target="../media/image248.png"/><Relationship Id="rId44" Type="http://schemas.openxmlformats.org/officeDocument/2006/relationships/customXml" Target="../ink/ink261.xml"/><Relationship Id="rId52" Type="http://schemas.openxmlformats.org/officeDocument/2006/relationships/customXml" Target="../ink/ink265.xml"/><Relationship Id="rId60" Type="http://schemas.openxmlformats.org/officeDocument/2006/relationships/customXml" Target="../ink/ink269.xml"/><Relationship Id="rId65" Type="http://schemas.openxmlformats.org/officeDocument/2006/relationships/image" Target="../media/image265.png"/><Relationship Id="rId4" Type="http://schemas.openxmlformats.org/officeDocument/2006/relationships/customXml" Target="../ink/ink241.xml"/><Relationship Id="rId9" Type="http://schemas.openxmlformats.org/officeDocument/2006/relationships/image" Target="../media/image237.png"/><Relationship Id="rId14" Type="http://schemas.openxmlformats.org/officeDocument/2006/relationships/customXml" Target="../ink/ink246.xml"/><Relationship Id="rId22" Type="http://schemas.openxmlformats.org/officeDocument/2006/relationships/customXml" Target="../ink/ink250.xml"/><Relationship Id="rId27" Type="http://schemas.openxmlformats.org/officeDocument/2006/relationships/image" Target="../media/image246.png"/><Relationship Id="rId30" Type="http://schemas.openxmlformats.org/officeDocument/2006/relationships/customXml" Target="../ink/ink254.xml"/><Relationship Id="rId35" Type="http://schemas.openxmlformats.org/officeDocument/2006/relationships/image" Target="../media/image250.png"/><Relationship Id="rId43" Type="http://schemas.openxmlformats.org/officeDocument/2006/relationships/image" Target="../media/image254.png"/><Relationship Id="rId48" Type="http://schemas.openxmlformats.org/officeDocument/2006/relationships/customXml" Target="../ink/ink263.xml"/><Relationship Id="rId56" Type="http://schemas.openxmlformats.org/officeDocument/2006/relationships/customXml" Target="../ink/ink267.xml"/><Relationship Id="rId64" Type="http://schemas.openxmlformats.org/officeDocument/2006/relationships/customXml" Target="../ink/ink271.xml"/><Relationship Id="rId8" Type="http://schemas.openxmlformats.org/officeDocument/2006/relationships/customXml" Target="../ink/ink243.xml"/><Relationship Id="rId51" Type="http://schemas.openxmlformats.org/officeDocument/2006/relationships/image" Target="../media/image258.png"/><Relationship Id="rId3" Type="http://schemas.openxmlformats.org/officeDocument/2006/relationships/image" Target="../media/image235.png"/><Relationship Id="rId12" Type="http://schemas.openxmlformats.org/officeDocument/2006/relationships/customXml" Target="../ink/ink245.xml"/><Relationship Id="rId17" Type="http://schemas.openxmlformats.org/officeDocument/2006/relationships/image" Target="../media/image241.png"/><Relationship Id="rId25" Type="http://schemas.openxmlformats.org/officeDocument/2006/relationships/image" Target="../media/image245.png"/><Relationship Id="rId33" Type="http://schemas.openxmlformats.org/officeDocument/2006/relationships/image" Target="../media/image249.png"/><Relationship Id="rId38" Type="http://schemas.openxmlformats.org/officeDocument/2006/relationships/customXml" Target="../ink/ink258.xml"/><Relationship Id="rId46" Type="http://schemas.openxmlformats.org/officeDocument/2006/relationships/customXml" Target="../ink/ink262.xml"/><Relationship Id="rId59" Type="http://schemas.openxmlformats.org/officeDocument/2006/relationships/image" Target="../media/image2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5.xml"/><Relationship Id="rId13" Type="http://schemas.openxmlformats.org/officeDocument/2006/relationships/image" Target="../media/image271.png"/><Relationship Id="rId18" Type="http://schemas.openxmlformats.org/officeDocument/2006/relationships/customXml" Target="../ink/ink280.xml"/><Relationship Id="rId3" Type="http://schemas.openxmlformats.org/officeDocument/2006/relationships/image" Target="../media/image266.png"/><Relationship Id="rId21" Type="http://schemas.openxmlformats.org/officeDocument/2006/relationships/image" Target="../media/image275.png"/><Relationship Id="rId7" Type="http://schemas.openxmlformats.org/officeDocument/2006/relationships/image" Target="../media/image268.png"/><Relationship Id="rId12" Type="http://schemas.openxmlformats.org/officeDocument/2006/relationships/customXml" Target="../ink/ink277.xml"/><Relationship Id="rId17" Type="http://schemas.openxmlformats.org/officeDocument/2006/relationships/image" Target="../media/image273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0" Type="http://schemas.openxmlformats.org/officeDocument/2006/relationships/customXml" Target="../ink/ink2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4.xml"/><Relationship Id="rId11" Type="http://schemas.openxmlformats.org/officeDocument/2006/relationships/image" Target="../media/image270.png"/><Relationship Id="rId5" Type="http://schemas.openxmlformats.org/officeDocument/2006/relationships/image" Target="../media/image267.png"/><Relationship Id="rId15" Type="http://schemas.openxmlformats.org/officeDocument/2006/relationships/image" Target="../media/image272.png"/><Relationship Id="rId10" Type="http://schemas.openxmlformats.org/officeDocument/2006/relationships/customXml" Target="../ink/ink276.xml"/><Relationship Id="rId19" Type="http://schemas.openxmlformats.org/officeDocument/2006/relationships/image" Target="../media/image274.png"/><Relationship Id="rId4" Type="http://schemas.openxmlformats.org/officeDocument/2006/relationships/customXml" Target="../ink/ink273.xml"/><Relationship Id="rId9" Type="http://schemas.openxmlformats.org/officeDocument/2006/relationships/image" Target="../media/image269.png"/><Relationship Id="rId14" Type="http://schemas.openxmlformats.org/officeDocument/2006/relationships/customXml" Target="../ink/ink27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customXml" Target="../ink/ink287.xml"/><Relationship Id="rId18" Type="http://schemas.openxmlformats.org/officeDocument/2006/relationships/image" Target="../media/image46.png"/><Relationship Id="rId26" Type="http://schemas.openxmlformats.org/officeDocument/2006/relationships/image" Target="../media/image287.png"/><Relationship Id="rId3" Type="http://schemas.openxmlformats.org/officeDocument/2006/relationships/customXml" Target="../ink/ink282.xml"/><Relationship Id="rId21" Type="http://schemas.openxmlformats.org/officeDocument/2006/relationships/customXml" Target="../ink/ink291.xml"/><Relationship Id="rId7" Type="http://schemas.openxmlformats.org/officeDocument/2006/relationships/customXml" Target="../ink/ink284.xml"/><Relationship Id="rId12" Type="http://schemas.openxmlformats.org/officeDocument/2006/relationships/image" Target="../media/image281.png"/><Relationship Id="rId17" Type="http://schemas.openxmlformats.org/officeDocument/2006/relationships/customXml" Target="../ink/ink289.xml"/><Relationship Id="rId25" Type="http://schemas.openxmlformats.org/officeDocument/2006/relationships/customXml" Target="../ink/ink293.xml"/><Relationship Id="rId2" Type="http://schemas.openxmlformats.org/officeDocument/2006/relationships/image" Target="../media/image276.png"/><Relationship Id="rId16" Type="http://schemas.openxmlformats.org/officeDocument/2006/relationships/image" Target="../media/image283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1" Type="http://schemas.openxmlformats.org/officeDocument/2006/relationships/customXml" Target="../ink/ink286.xml"/><Relationship Id="rId24" Type="http://schemas.openxmlformats.org/officeDocument/2006/relationships/image" Target="../media/image286.png"/><Relationship Id="rId5" Type="http://schemas.openxmlformats.org/officeDocument/2006/relationships/customXml" Target="../ink/ink283.xml"/><Relationship Id="rId15" Type="http://schemas.openxmlformats.org/officeDocument/2006/relationships/customXml" Target="../ink/ink288.xml"/><Relationship Id="rId23" Type="http://schemas.openxmlformats.org/officeDocument/2006/relationships/customXml" Target="../ink/ink292.xml"/><Relationship Id="rId28" Type="http://schemas.openxmlformats.org/officeDocument/2006/relationships/image" Target="../media/image288.png"/><Relationship Id="rId10" Type="http://schemas.openxmlformats.org/officeDocument/2006/relationships/image" Target="../media/image280.png"/><Relationship Id="rId19" Type="http://schemas.openxmlformats.org/officeDocument/2006/relationships/customXml" Target="../ink/ink290.xml"/><Relationship Id="rId4" Type="http://schemas.openxmlformats.org/officeDocument/2006/relationships/image" Target="../media/image277.png"/><Relationship Id="rId9" Type="http://schemas.openxmlformats.org/officeDocument/2006/relationships/customXml" Target="../ink/ink285.xml"/><Relationship Id="rId14" Type="http://schemas.openxmlformats.org/officeDocument/2006/relationships/image" Target="../media/image282.png"/><Relationship Id="rId22" Type="http://schemas.openxmlformats.org/officeDocument/2006/relationships/image" Target="../media/image285.png"/><Relationship Id="rId27" Type="http://schemas.openxmlformats.org/officeDocument/2006/relationships/customXml" Target="../ink/ink2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customXml" Target="../ink/ink300.xml"/><Relationship Id="rId18" Type="http://schemas.openxmlformats.org/officeDocument/2006/relationships/image" Target="../media/image297.png"/><Relationship Id="rId26" Type="http://schemas.openxmlformats.org/officeDocument/2006/relationships/image" Target="../media/image301.png"/><Relationship Id="rId3" Type="http://schemas.openxmlformats.org/officeDocument/2006/relationships/customXml" Target="../ink/ink295.xml"/><Relationship Id="rId21" Type="http://schemas.openxmlformats.org/officeDocument/2006/relationships/customXml" Target="../ink/ink304.xml"/><Relationship Id="rId7" Type="http://schemas.openxmlformats.org/officeDocument/2006/relationships/customXml" Target="../ink/ink297.xml"/><Relationship Id="rId12" Type="http://schemas.openxmlformats.org/officeDocument/2006/relationships/image" Target="../media/image294.png"/><Relationship Id="rId17" Type="http://schemas.openxmlformats.org/officeDocument/2006/relationships/customXml" Target="../ink/ink302.xml"/><Relationship Id="rId25" Type="http://schemas.openxmlformats.org/officeDocument/2006/relationships/customXml" Target="../ink/ink306.xml"/><Relationship Id="rId2" Type="http://schemas.openxmlformats.org/officeDocument/2006/relationships/image" Target="../media/image289.png"/><Relationship Id="rId16" Type="http://schemas.openxmlformats.org/officeDocument/2006/relationships/image" Target="../media/image296.png"/><Relationship Id="rId20" Type="http://schemas.openxmlformats.org/officeDocument/2006/relationships/image" Target="../media/image2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11" Type="http://schemas.openxmlformats.org/officeDocument/2006/relationships/customXml" Target="../ink/ink299.xml"/><Relationship Id="rId24" Type="http://schemas.openxmlformats.org/officeDocument/2006/relationships/image" Target="../media/image300.png"/><Relationship Id="rId5" Type="http://schemas.openxmlformats.org/officeDocument/2006/relationships/customXml" Target="../ink/ink296.xml"/><Relationship Id="rId15" Type="http://schemas.openxmlformats.org/officeDocument/2006/relationships/customXml" Target="../ink/ink301.xml"/><Relationship Id="rId23" Type="http://schemas.openxmlformats.org/officeDocument/2006/relationships/customXml" Target="../ink/ink305.xml"/><Relationship Id="rId10" Type="http://schemas.openxmlformats.org/officeDocument/2006/relationships/image" Target="../media/image293.png"/><Relationship Id="rId19" Type="http://schemas.openxmlformats.org/officeDocument/2006/relationships/customXml" Target="../ink/ink303.xml"/><Relationship Id="rId4" Type="http://schemas.openxmlformats.org/officeDocument/2006/relationships/image" Target="../media/image290.png"/><Relationship Id="rId9" Type="http://schemas.openxmlformats.org/officeDocument/2006/relationships/customXml" Target="../ink/ink298.xml"/><Relationship Id="rId14" Type="http://schemas.openxmlformats.org/officeDocument/2006/relationships/image" Target="../media/image295.png"/><Relationship Id="rId22" Type="http://schemas.openxmlformats.org/officeDocument/2006/relationships/image" Target="../media/image2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customXml" Target="../ink/ink312.xml"/><Relationship Id="rId18" Type="http://schemas.openxmlformats.org/officeDocument/2006/relationships/image" Target="../media/image310.png"/><Relationship Id="rId26" Type="http://schemas.openxmlformats.org/officeDocument/2006/relationships/image" Target="../media/image314.png"/><Relationship Id="rId39" Type="http://schemas.openxmlformats.org/officeDocument/2006/relationships/customXml" Target="../ink/ink325.xml"/><Relationship Id="rId3" Type="http://schemas.openxmlformats.org/officeDocument/2006/relationships/customXml" Target="../ink/ink307.xml"/><Relationship Id="rId21" Type="http://schemas.openxmlformats.org/officeDocument/2006/relationships/customXml" Target="../ink/ink316.xml"/><Relationship Id="rId34" Type="http://schemas.openxmlformats.org/officeDocument/2006/relationships/image" Target="../media/image317.png"/><Relationship Id="rId42" Type="http://schemas.openxmlformats.org/officeDocument/2006/relationships/image" Target="../media/image321.png"/><Relationship Id="rId7" Type="http://schemas.openxmlformats.org/officeDocument/2006/relationships/customXml" Target="../ink/ink309.xml"/><Relationship Id="rId12" Type="http://schemas.openxmlformats.org/officeDocument/2006/relationships/image" Target="../media/image307.png"/><Relationship Id="rId17" Type="http://schemas.openxmlformats.org/officeDocument/2006/relationships/customXml" Target="../ink/ink314.xml"/><Relationship Id="rId25" Type="http://schemas.openxmlformats.org/officeDocument/2006/relationships/customXml" Target="../ink/ink318.xml"/><Relationship Id="rId33" Type="http://schemas.openxmlformats.org/officeDocument/2006/relationships/customXml" Target="../ink/ink322.xml"/><Relationship Id="rId38" Type="http://schemas.openxmlformats.org/officeDocument/2006/relationships/image" Target="../media/image319.png"/><Relationship Id="rId2" Type="http://schemas.openxmlformats.org/officeDocument/2006/relationships/image" Target="../media/image302.png"/><Relationship Id="rId16" Type="http://schemas.openxmlformats.org/officeDocument/2006/relationships/image" Target="../media/image309.png"/><Relationship Id="rId20" Type="http://schemas.openxmlformats.org/officeDocument/2006/relationships/image" Target="../media/image311.png"/><Relationship Id="rId29" Type="http://schemas.openxmlformats.org/officeDocument/2006/relationships/customXml" Target="../ink/ink320.xml"/><Relationship Id="rId41" Type="http://schemas.openxmlformats.org/officeDocument/2006/relationships/customXml" Target="../ink/ink3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11" Type="http://schemas.openxmlformats.org/officeDocument/2006/relationships/customXml" Target="../ink/ink311.xml"/><Relationship Id="rId24" Type="http://schemas.openxmlformats.org/officeDocument/2006/relationships/image" Target="../media/image313.png"/><Relationship Id="rId32" Type="http://schemas.openxmlformats.org/officeDocument/2006/relationships/image" Target="../media/image316.png"/><Relationship Id="rId37" Type="http://schemas.openxmlformats.org/officeDocument/2006/relationships/customXml" Target="../ink/ink324.xml"/><Relationship Id="rId40" Type="http://schemas.openxmlformats.org/officeDocument/2006/relationships/image" Target="../media/image320.png"/><Relationship Id="rId5" Type="http://schemas.openxmlformats.org/officeDocument/2006/relationships/customXml" Target="../ink/ink308.xml"/><Relationship Id="rId15" Type="http://schemas.openxmlformats.org/officeDocument/2006/relationships/customXml" Target="../ink/ink313.xml"/><Relationship Id="rId23" Type="http://schemas.openxmlformats.org/officeDocument/2006/relationships/customXml" Target="../ink/ink317.xml"/><Relationship Id="rId28" Type="http://schemas.openxmlformats.org/officeDocument/2006/relationships/image" Target="../media/image315.png"/><Relationship Id="rId36" Type="http://schemas.openxmlformats.org/officeDocument/2006/relationships/image" Target="../media/image318.png"/><Relationship Id="rId10" Type="http://schemas.openxmlformats.org/officeDocument/2006/relationships/image" Target="../media/image306.png"/><Relationship Id="rId19" Type="http://schemas.openxmlformats.org/officeDocument/2006/relationships/customXml" Target="../ink/ink315.xml"/><Relationship Id="rId31" Type="http://schemas.openxmlformats.org/officeDocument/2006/relationships/customXml" Target="../ink/ink321.xml"/><Relationship Id="rId4" Type="http://schemas.openxmlformats.org/officeDocument/2006/relationships/image" Target="../media/image303.png"/><Relationship Id="rId9" Type="http://schemas.openxmlformats.org/officeDocument/2006/relationships/customXml" Target="../ink/ink310.xml"/><Relationship Id="rId14" Type="http://schemas.openxmlformats.org/officeDocument/2006/relationships/image" Target="../media/image308.png"/><Relationship Id="rId22" Type="http://schemas.openxmlformats.org/officeDocument/2006/relationships/image" Target="../media/image312.png"/><Relationship Id="rId27" Type="http://schemas.openxmlformats.org/officeDocument/2006/relationships/customXml" Target="../ink/ink319.xml"/><Relationship Id="rId30" Type="http://schemas.openxmlformats.org/officeDocument/2006/relationships/image" Target="../media/image46.png"/><Relationship Id="rId35" Type="http://schemas.openxmlformats.org/officeDocument/2006/relationships/customXml" Target="../ink/ink3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customXml" Target="../ink/ink332.xml"/><Relationship Id="rId18" Type="http://schemas.openxmlformats.org/officeDocument/2006/relationships/image" Target="../media/image330.png"/><Relationship Id="rId26" Type="http://schemas.openxmlformats.org/officeDocument/2006/relationships/image" Target="../media/image334.png"/><Relationship Id="rId3" Type="http://schemas.openxmlformats.org/officeDocument/2006/relationships/customXml" Target="../ink/ink327.xml"/><Relationship Id="rId21" Type="http://schemas.openxmlformats.org/officeDocument/2006/relationships/customXml" Target="../ink/ink336.xml"/><Relationship Id="rId34" Type="http://schemas.openxmlformats.org/officeDocument/2006/relationships/image" Target="../media/image338.png"/><Relationship Id="rId7" Type="http://schemas.openxmlformats.org/officeDocument/2006/relationships/customXml" Target="../ink/ink329.xml"/><Relationship Id="rId12" Type="http://schemas.openxmlformats.org/officeDocument/2006/relationships/image" Target="../media/image327.png"/><Relationship Id="rId17" Type="http://schemas.openxmlformats.org/officeDocument/2006/relationships/customXml" Target="../ink/ink334.xml"/><Relationship Id="rId25" Type="http://schemas.openxmlformats.org/officeDocument/2006/relationships/customXml" Target="../ink/ink338.xml"/><Relationship Id="rId33" Type="http://schemas.openxmlformats.org/officeDocument/2006/relationships/customXml" Target="../ink/ink342.xml"/><Relationship Id="rId2" Type="http://schemas.openxmlformats.org/officeDocument/2006/relationships/image" Target="../media/image322.png"/><Relationship Id="rId16" Type="http://schemas.openxmlformats.org/officeDocument/2006/relationships/image" Target="../media/image329.png"/><Relationship Id="rId20" Type="http://schemas.openxmlformats.org/officeDocument/2006/relationships/image" Target="../media/image331.png"/><Relationship Id="rId29" Type="http://schemas.openxmlformats.org/officeDocument/2006/relationships/customXml" Target="../ink/ink3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11" Type="http://schemas.openxmlformats.org/officeDocument/2006/relationships/customXml" Target="../ink/ink331.xml"/><Relationship Id="rId24" Type="http://schemas.openxmlformats.org/officeDocument/2006/relationships/image" Target="../media/image333.png"/><Relationship Id="rId32" Type="http://schemas.openxmlformats.org/officeDocument/2006/relationships/image" Target="../media/image337.png"/><Relationship Id="rId5" Type="http://schemas.openxmlformats.org/officeDocument/2006/relationships/customXml" Target="../ink/ink328.xml"/><Relationship Id="rId15" Type="http://schemas.openxmlformats.org/officeDocument/2006/relationships/customXml" Target="../ink/ink333.xml"/><Relationship Id="rId23" Type="http://schemas.openxmlformats.org/officeDocument/2006/relationships/customXml" Target="../ink/ink337.xml"/><Relationship Id="rId28" Type="http://schemas.openxmlformats.org/officeDocument/2006/relationships/image" Target="../media/image335.png"/><Relationship Id="rId36" Type="http://schemas.openxmlformats.org/officeDocument/2006/relationships/image" Target="../media/image339.png"/><Relationship Id="rId10" Type="http://schemas.openxmlformats.org/officeDocument/2006/relationships/image" Target="../media/image326.png"/><Relationship Id="rId19" Type="http://schemas.openxmlformats.org/officeDocument/2006/relationships/customXml" Target="../ink/ink335.xml"/><Relationship Id="rId31" Type="http://schemas.openxmlformats.org/officeDocument/2006/relationships/customXml" Target="../ink/ink341.xml"/><Relationship Id="rId4" Type="http://schemas.openxmlformats.org/officeDocument/2006/relationships/image" Target="../media/image323.png"/><Relationship Id="rId9" Type="http://schemas.openxmlformats.org/officeDocument/2006/relationships/customXml" Target="../ink/ink330.xml"/><Relationship Id="rId14" Type="http://schemas.openxmlformats.org/officeDocument/2006/relationships/image" Target="../media/image328.png"/><Relationship Id="rId22" Type="http://schemas.openxmlformats.org/officeDocument/2006/relationships/image" Target="../media/image332.png"/><Relationship Id="rId27" Type="http://schemas.openxmlformats.org/officeDocument/2006/relationships/customXml" Target="../ink/ink339.xml"/><Relationship Id="rId30" Type="http://schemas.openxmlformats.org/officeDocument/2006/relationships/image" Target="../media/image336.png"/><Relationship Id="rId35" Type="http://schemas.openxmlformats.org/officeDocument/2006/relationships/customXml" Target="../ink/ink3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7.xml"/><Relationship Id="rId13" Type="http://schemas.openxmlformats.org/officeDocument/2006/relationships/image" Target="../media/image345.png"/><Relationship Id="rId18" Type="http://schemas.openxmlformats.org/officeDocument/2006/relationships/customXml" Target="../ink/ink352.xml"/><Relationship Id="rId3" Type="http://schemas.openxmlformats.org/officeDocument/2006/relationships/image" Target="../media/image340.png"/><Relationship Id="rId21" Type="http://schemas.openxmlformats.org/officeDocument/2006/relationships/image" Target="../media/image349.png"/><Relationship Id="rId7" Type="http://schemas.openxmlformats.org/officeDocument/2006/relationships/image" Target="../media/image342.png"/><Relationship Id="rId12" Type="http://schemas.openxmlformats.org/officeDocument/2006/relationships/customXml" Target="../ink/ink349.xml"/><Relationship Id="rId17" Type="http://schemas.openxmlformats.org/officeDocument/2006/relationships/image" Target="../media/image347.png"/><Relationship Id="rId2" Type="http://schemas.openxmlformats.org/officeDocument/2006/relationships/customXml" Target="../ink/ink344.xml"/><Relationship Id="rId16" Type="http://schemas.openxmlformats.org/officeDocument/2006/relationships/customXml" Target="../ink/ink351.xml"/><Relationship Id="rId20" Type="http://schemas.openxmlformats.org/officeDocument/2006/relationships/customXml" Target="../ink/ink3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6.xml"/><Relationship Id="rId11" Type="http://schemas.openxmlformats.org/officeDocument/2006/relationships/image" Target="../media/image344.png"/><Relationship Id="rId5" Type="http://schemas.openxmlformats.org/officeDocument/2006/relationships/image" Target="../media/image341.png"/><Relationship Id="rId15" Type="http://schemas.openxmlformats.org/officeDocument/2006/relationships/image" Target="../media/image346.png"/><Relationship Id="rId23" Type="http://schemas.openxmlformats.org/officeDocument/2006/relationships/image" Target="../media/image350.png"/><Relationship Id="rId10" Type="http://schemas.openxmlformats.org/officeDocument/2006/relationships/customXml" Target="../ink/ink348.xml"/><Relationship Id="rId19" Type="http://schemas.openxmlformats.org/officeDocument/2006/relationships/image" Target="../media/image348.png"/><Relationship Id="rId4" Type="http://schemas.openxmlformats.org/officeDocument/2006/relationships/customXml" Target="../ink/ink345.xml"/><Relationship Id="rId9" Type="http://schemas.openxmlformats.org/officeDocument/2006/relationships/image" Target="../media/image343.png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7" Type="http://schemas.openxmlformats.org/officeDocument/2006/relationships/image" Target="../media/image24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0.xml"/><Relationship Id="rId18" Type="http://schemas.openxmlformats.org/officeDocument/2006/relationships/image" Target="../media/image359.png"/><Relationship Id="rId26" Type="http://schemas.openxmlformats.org/officeDocument/2006/relationships/image" Target="../media/image363.png"/><Relationship Id="rId39" Type="http://schemas.openxmlformats.org/officeDocument/2006/relationships/customXml" Target="../ink/ink373.xml"/><Relationship Id="rId21" Type="http://schemas.openxmlformats.org/officeDocument/2006/relationships/customXml" Target="../ink/ink364.xml"/><Relationship Id="rId34" Type="http://schemas.openxmlformats.org/officeDocument/2006/relationships/image" Target="../media/image367.png"/><Relationship Id="rId42" Type="http://schemas.openxmlformats.org/officeDocument/2006/relationships/image" Target="../media/image371.png"/><Relationship Id="rId47" Type="http://schemas.openxmlformats.org/officeDocument/2006/relationships/customXml" Target="../ink/ink377.xml"/><Relationship Id="rId50" Type="http://schemas.openxmlformats.org/officeDocument/2006/relationships/image" Target="../media/image375.png"/><Relationship Id="rId55" Type="http://schemas.openxmlformats.org/officeDocument/2006/relationships/customXml" Target="../ink/ink381.xml"/><Relationship Id="rId7" Type="http://schemas.openxmlformats.org/officeDocument/2006/relationships/customXml" Target="../ink/ink357.xml"/><Relationship Id="rId12" Type="http://schemas.openxmlformats.org/officeDocument/2006/relationships/image" Target="../media/image356.png"/><Relationship Id="rId17" Type="http://schemas.openxmlformats.org/officeDocument/2006/relationships/customXml" Target="../ink/ink362.xml"/><Relationship Id="rId25" Type="http://schemas.openxmlformats.org/officeDocument/2006/relationships/customXml" Target="../ink/ink366.xml"/><Relationship Id="rId33" Type="http://schemas.openxmlformats.org/officeDocument/2006/relationships/customXml" Target="../ink/ink370.xml"/><Relationship Id="rId38" Type="http://schemas.openxmlformats.org/officeDocument/2006/relationships/image" Target="../media/image369.png"/><Relationship Id="rId46" Type="http://schemas.openxmlformats.org/officeDocument/2006/relationships/image" Target="../media/image373.png"/><Relationship Id="rId59" Type="http://schemas.openxmlformats.org/officeDocument/2006/relationships/customXml" Target="../ink/ink383.xml"/><Relationship Id="rId2" Type="http://schemas.openxmlformats.org/officeDocument/2006/relationships/image" Target="../media/image351.png"/><Relationship Id="rId16" Type="http://schemas.openxmlformats.org/officeDocument/2006/relationships/image" Target="../media/image358.png"/><Relationship Id="rId20" Type="http://schemas.openxmlformats.org/officeDocument/2006/relationships/image" Target="../media/image360.png"/><Relationship Id="rId29" Type="http://schemas.openxmlformats.org/officeDocument/2006/relationships/customXml" Target="../ink/ink368.xml"/><Relationship Id="rId41" Type="http://schemas.openxmlformats.org/officeDocument/2006/relationships/customXml" Target="../ink/ink374.xml"/><Relationship Id="rId54" Type="http://schemas.openxmlformats.org/officeDocument/2006/relationships/image" Target="../media/image3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3.png"/><Relationship Id="rId11" Type="http://schemas.openxmlformats.org/officeDocument/2006/relationships/customXml" Target="../ink/ink359.xml"/><Relationship Id="rId24" Type="http://schemas.openxmlformats.org/officeDocument/2006/relationships/image" Target="../media/image362.png"/><Relationship Id="rId32" Type="http://schemas.openxmlformats.org/officeDocument/2006/relationships/image" Target="../media/image366.png"/><Relationship Id="rId37" Type="http://schemas.openxmlformats.org/officeDocument/2006/relationships/customXml" Target="../ink/ink372.xml"/><Relationship Id="rId40" Type="http://schemas.openxmlformats.org/officeDocument/2006/relationships/image" Target="../media/image370.png"/><Relationship Id="rId45" Type="http://schemas.openxmlformats.org/officeDocument/2006/relationships/customXml" Target="../ink/ink376.xml"/><Relationship Id="rId53" Type="http://schemas.openxmlformats.org/officeDocument/2006/relationships/customXml" Target="../ink/ink380.xml"/><Relationship Id="rId58" Type="http://schemas.openxmlformats.org/officeDocument/2006/relationships/image" Target="../media/image379.png"/><Relationship Id="rId5" Type="http://schemas.openxmlformats.org/officeDocument/2006/relationships/customXml" Target="../ink/ink356.xml"/><Relationship Id="rId15" Type="http://schemas.openxmlformats.org/officeDocument/2006/relationships/customXml" Target="../ink/ink361.xml"/><Relationship Id="rId23" Type="http://schemas.openxmlformats.org/officeDocument/2006/relationships/customXml" Target="../ink/ink365.xml"/><Relationship Id="rId28" Type="http://schemas.openxmlformats.org/officeDocument/2006/relationships/image" Target="../media/image364.png"/><Relationship Id="rId36" Type="http://schemas.openxmlformats.org/officeDocument/2006/relationships/image" Target="../media/image368.png"/><Relationship Id="rId49" Type="http://schemas.openxmlformats.org/officeDocument/2006/relationships/customXml" Target="../ink/ink378.xml"/><Relationship Id="rId57" Type="http://schemas.openxmlformats.org/officeDocument/2006/relationships/customXml" Target="../ink/ink382.xml"/><Relationship Id="rId10" Type="http://schemas.openxmlformats.org/officeDocument/2006/relationships/image" Target="../media/image355.png"/><Relationship Id="rId19" Type="http://schemas.openxmlformats.org/officeDocument/2006/relationships/customXml" Target="../ink/ink363.xml"/><Relationship Id="rId31" Type="http://schemas.openxmlformats.org/officeDocument/2006/relationships/customXml" Target="../ink/ink369.xml"/><Relationship Id="rId44" Type="http://schemas.openxmlformats.org/officeDocument/2006/relationships/image" Target="../media/image372.png"/><Relationship Id="rId52" Type="http://schemas.openxmlformats.org/officeDocument/2006/relationships/image" Target="../media/image376.png"/><Relationship Id="rId60" Type="http://schemas.openxmlformats.org/officeDocument/2006/relationships/image" Target="../media/image380.png"/><Relationship Id="rId4" Type="http://schemas.openxmlformats.org/officeDocument/2006/relationships/image" Target="../media/image352.png"/><Relationship Id="rId9" Type="http://schemas.openxmlformats.org/officeDocument/2006/relationships/customXml" Target="../ink/ink358.xml"/><Relationship Id="rId14" Type="http://schemas.openxmlformats.org/officeDocument/2006/relationships/image" Target="../media/image357.png"/><Relationship Id="rId22" Type="http://schemas.openxmlformats.org/officeDocument/2006/relationships/image" Target="../media/image361.png"/><Relationship Id="rId27" Type="http://schemas.openxmlformats.org/officeDocument/2006/relationships/customXml" Target="../ink/ink367.xml"/><Relationship Id="rId30" Type="http://schemas.openxmlformats.org/officeDocument/2006/relationships/image" Target="../media/image365.png"/><Relationship Id="rId35" Type="http://schemas.openxmlformats.org/officeDocument/2006/relationships/customXml" Target="../ink/ink371.xml"/><Relationship Id="rId43" Type="http://schemas.openxmlformats.org/officeDocument/2006/relationships/customXml" Target="../ink/ink375.xml"/><Relationship Id="rId48" Type="http://schemas.openxmlformats.org/officeDocument/2006/relationships/image" Target="../media/image374.png"/><Relationship Id="rId56" Type="http://schemas.openxmlformats.org/officeDocument/2006/relationships/image" Target="../media/image378.png"/><Relationship Id="rId8" Type="http://schemas.openxmlformats.org/officeDocument/2006/relationships/image" Target="../media/image354.png"/><Relationship Id="rId51" Type="http://schemas.openxmlformats.org/officeDocument/2006/relationships/customXml" Target="../ink/ink379.xml"/><Relationship Id="rId3" Type="http://schemas.openxmlformats.org/officeDocument/2006/relationships/customXml" Target="../ink/ink3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7.xml"/><Relationship Id="rId13" Type="http://schemas.openxmlformats.org/officeDocument/2006/relationships/image" Target="../media/image386.png"/><Relationship Id="rId18" Type="http://schemas.openxmlformats.org/officeDocument/2006/relationships/customXml" Target="../ink/ink392.xml"/><Relationship Id="rId26" Type="http://schemas.openxmlformats.org/officeDocument/2006/relationships/customXml" Target="../ink/ink396.xml"/><Relationship Id="rId39" Type="http://schemas.openxmlformats.org/officeDocument/2006/relationships/image" Target="../media/image399.png"/><Relationship Id="rId3" Type="http://schemas.openxmlformats.org/officeDocument/2006/relationships/image" Target="../media/image381.png"/><Relationship Id="rId21" Type="http://schemas.openxmlformats.org/officeDocument/2006/relationships/image" Target="../media/image390.png"/><Relationship Id="rId34" Type="http://schemas.openxmlformats.org/officeDocument/2006/relationships/customXml" Target="../ink/ink400.xml"/><Relationship Id="rId42" Type="http://schemas.openxmlformats.org/officeDocument/2006/relationships/customXml" Target="../ink/ink404.xml"/><Relationship Id="rId47" Type="http://schemas.openxmlformats.org/officeDocument/2006/relationships/image" Target="../media/image403.png"/><Relationship Id="rId7" Type="http://schemas.openxmlformats.org/officeDocument/2006/relationships/image" Target="../media/image383.png"/><Relationship Id="rId12" Type="http://schemas.openxmlformats.org/officeDocument/2006/relationships/customXml" Target="../ink/ink389.xml"/><Relationship Id="rId17" Type="http://schemas.openxmlformats.org/officeDocument/2006/relationships/image" Target="../media/image388.png"/><Relationship Id="rId25" Type="http://schemas.openxmlformats.org/officeDocument/2006/relationships/image" Target="../media/image392.png"/><Relationship Id="rId33" Type="http://schemas.openxmlformats.org/officeDocument/2006/relationships/image" Target="../media/image396.png"/><Relationship Id="rId38" Type="http://schemas.openxmlformats.org/officeDocument/2006/relationships/customXml" Target="../ink/ink402.xml"/><Relationship Id="rId46" Type="http://schemas.openxmlformats.org/officeDocument/2006/relationships/customXml" Target="../ink/ink406.xml"/><Relationship Id="rId2" Type="http://schemas.openxmlformats.org/officeDocument/2006/relationships/customXml" Target="../ink/ink384.xml"/><Relationship Id="rId16" Type="http://schemas.openxmlformats.org/officeDocument/2006/relationships/customXml" Target="../ink/ink391.xml"/><Relationship Id="rId20" Type="http://schemas.openxmlformats.org/officeDocument/2006/relationships/customXml" Target="../ink/ink393.xml"/><Relationship Id="rId29" Type="http://schemas.openxmlformats.org/officeDocument/2006/relationships/image" Target="../media/image394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6.xml"/><Relationship Id="rId11" Type="http://schemas.openxmlformats.org/officeDocument/2006/relationships/image" Target="../media/image385.png"/><Relationship Id="rId24" Type="http://schemas.openxmlformats.org/officeDocument/2006/relationships/customXml" Target="../ink/ink395.xml"/><Relationship Id="rId32" Type="http://schemas.openxmlformats.org/officeDocument/2006/relationships/customXml" Target="../ink/ink399.xml"/><Relationship Id="rId37" Type="http://schemas.openxmlformats.org/officeDocument/2006/relationships/image" Target="../media/image398.png"/><Relationship Id="rId40" Type="http://schemas.openxmlformats.org/officeDocument/2006/relationships/customXml" Target="../ink/ink403.xml"/><Relationship Id="rId45" Type="http://schemas.openxmlformats.org/officeDocument/2006/relationships/image" Target="../media/image402.png"/><Relationship Id="rId5" Type="http://schemas.openxmlformats.org/officeDocument/2006/relationships/image" Target="../media/image382.png"/><Relationship Id="rId15" Type="http://schemas.openxmlformats.org/officeDocument/2006/relationships/image" Target="../media/image387.png"/><Relationship Id="rId23" Type="http://schemas.openxmlformats.org/officeDocument/2006/relationships/image" Target="../media/image391.png"/><Relationship Id="rId28" Type="http://schemas.openxmlformats.org/officeDocument/2006/relationships/customXml" Target="../ink/ink397.xml"/><Relationship Id="rId36" Type="http://schemas.openxmlformats.org/officeDocument/2006/relationships/customXml" Target="../ink/ink401.xml"/><Relationship Id="rId10" Type="http://schemas.openxmlformats.org/officeDocument/2006/relationships/customXml" Target="../ink/ink388.xml"/><Relationship Id="rId19" Type="http://schemas.openxmlformats.org/officeDocument/2006/relationships/image" Target="../media/image389.png"/><Relationship Id="rId31" Type="http://schemas.openxmlformats.org/officeDocument/2006/relationships/image" Target="../media/image395.png"/><Relationship Id="rId44" Type="http://schemas.openxmlformats.org/officeDocument/2006/relationships/customXml" Target="../ink/ink405.xml"/><Relationship Id="rId4" Type="http://schemas.openxmlformats.org/officeDocument/2006/relationships/customXml" Target="../ink/ink385.xml"/><Relationship Id="rId9" Type="http://schemas.openxmlformats.org/officeDocument/2006/relationships/image" Target="../media/image384.png"/><Relationship Id="rId14" Type="http://schemas.openxmlformats.org/officeDocument/2006/relationships/customXml" Target="../ink/ink390.xml"/><Relationship Id="rId22" Type="http://schemas.openxmlformats.org/officeDocument/2006/relationships/customXml" Target="../ink/ink394.xml"/><Relationship Id="rId27" Type="http://schemas.openxmlformats.org/officeDocument/2006/relationships/image" Target="../media/image393.png"/><Relationship Id="rId30" Type="http://schemas.openxmlformats.org/officeDocument/2006/relationships/customXml" Target="../ink/ink398.xml"/><Relationship Id="rId35" Type="http://schemas.openxmlformats.org/officeDocument/2006/relationships/image" Target="../media/image397.png"/><Relationship Id="rId43" Type="http://schemas.openxmlformats.org/officeDocument/2006/relationships/image" Target="../media/image40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customXml" Target="../ink/ink407.xml"/><Relationship Id="rId7" Type="http://schemas.openxmlformats.org/officeDocument/2006/relationships/customXml" Target="../ink/ink409.xml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png"/><Relationship Id="rId5" Type="http://schemas.openxmlformats.org/officeDocument/2006/relationships/customXml" Target="../ink/ink408.xml"/><Relationship Id="rId10" Type="http://schemas.openxmlformats.org/officeDocument/2006/relationships/image" Target="../media/image411.png"/><Relationship Id="rId4" Type="http://schemas.openxmlformats.org/officeDocument/2006/relationships/image" Target="../media/image408.png"/><Relationship Id="rId9" Type="http://schemas.openxmlformats.org/officeDocument/2006/relationships/customXml" Target="../ink/ink4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416.xml"/><Relationship Id="rId3" Type="http://schemas.openxmlformats.org/officeDocument/2006/relationships/customXml" Target="../ink/ink411.xml"/><Relationship Id="rId7" Type="http://schemas.openxmlformats.org/officeDocument/2006/relationships/customXml" Target="../ink/ink413.xml"/><Relationship Id="rId12" Type="http://schemas.openxmlformats.org/officeDocument/2006/relationships/image" Target="../media/image417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4.png"/><Relationship Id="rId11" Type="http://schemas.openxmlformats.org/officeDocument/2006/relationships/customXml" Target="../ink/ink415.xml"/><Relationship Id="rId5" Type="http://schemas.openxmlformats.org/officeDocument/2006/relationships/customXml" Target="../ink/ink412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414.xml"/><Relationship Id="rId14" Type="http://schemas.openxmlformats.org/officeDocument/2006/relationships/image" Target="../media/image4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3" Type="http://schemas.openxmlformats.org/officeDocument/2006/relationships/image" Target="../media/image419.png"/><Relationship Id="rId7" Type="http://schemas.openxmlformats.org/officeDocument/2006/relationships/image" Target="../media/image421.png"/><Relationship Id="rId2" Type="http://schemas.openxmlformats.org/officeDocument/2006/relationships/customXml" Target="../ink/ink4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9.xml"/><Relationship Id="rId5" Type="http://schemas.openxmlformats.org/officeDocument/2006/relationships/image" Target="../media/image420.png"/><Relationship Id="rId4" Type="http://schemas.openxmlformats.org/officeDocument/2006/relationships/customXml" Target="../ink/ink418.xml"/><Relationship Id="rId9" Type="http://schemas.openxmlformats.org/officeDocument/2006/relationships/image" Target="../media/image4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3.png"/><Relationship Id="rId50" Type="http://schemas.openxmlformats.org/officeDocument/2006/relationships/customXml" Target="../ink/ink67.xml"/><Relationship Id="rId55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" Type="http://schemas.openxmlformats.org/officeDocument/2006/relationships/customXml" Target="../ink/ink42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4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8.png"/><Relationship Id="rId40" Type="http://schemas.openxmlformats.org/officeDocument/2006/relationships/customXml" Target="../ink/ink62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3.png"/><Relationship Id="rId15" Type="http://schemas.openxmlformats.org/officeDocument/2006/relationships/customXml" Target="../ink/ink49.xml"/><Relationship Id="rId23" Type="http://schemas.openxmlformats.org/officeDocument/2006/relationships/image" Target="../media/image51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4.png"/><Relationship Id="rId10" Type="http://schemas.openxmlformats.org/officeDocument/2006/relationships/customXml" Target="../ink/ink46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4" Type="http://schemas.openxmlformats.org/officeDocument/2006/relationships/customXml" Target="../ink/ink48.xml"/><Relationship Id="rId22" Type="http://schemas.openxmlformats.org/officeDocument/2006/relationships/customXml" Target="../ink/ink53.xml"/><Relationship Id="rId27" Type="http://schemas.openxmlformats.org/officeDocument/2006/relationships/image" Target="../media/image53.png"/><Relationship Id="rId30" Type="http://schemas.openxmlformats.org/officeDocument/2006/relationships/customXml" Target="../ink/ink57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6.xml"/><Relationship Id="rId8" Type="http://schemas.openxmlformats.org/officeDocument/2006/relationships/customXml" Target="../ink/ink45.xml"/><Relationship Id="rId51" Type="http://schemas.openxmlformats.org/officeDocument/2006/relationships/image" Target="../media/image65.png"/><Relationship Id="rId3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customXml" Target="../ink/ink426.xml"/><Relationship Id="rId18" Type="http://schemas.openxmlformats.org/officeDocument/2006/relationships/image" Target="../media/image436.png"/><Relationship Id="rId26" Type="http://schemas.openxmlformats.org/officeDocument/2006/relationships/image" Target="../media/image440.png"/><Relationship Id="rId3" Type="http://schemas.openxmlformats.org/officeDocument/2006/relationships/customXml" Target="../ink/ink421.xml"/><Relationship Id="rId21" Type="http://schemas.openxmlformats.org/officeDocument/2006/relationships/customXml" Target="../ink/ink430.xml"/><Relationship Id="rId7" Type="http://schemas.openxmlformats.org/officeDocument/2006/relationships/customXml" Target="../ink/ink423.xml"/><Relationship Id="rId12" Type="http://schemas.openxmlformats.org/officeDocument/2006/relationships/image" Target="../media/image433.png"/><Relationship Id="rId17" Type="http://schemas.openxmlformats.org/officeDocument/2006/relationships/customXml" Target="../ink/ink428.xml"/><Relationship Id="rId25" Type="http://schemas.openxmlformats.org/officeDocument/2006/relationships/customXml" Target="../ink/ink432.xml"/><Relationship Id="rId2" Type="http://schemas.openxmlformats.org/officeDocument/2006/relationships/image" Target="../media/image428.png"/><Relationship Id="rId16" Type="http://schemas.openxmlformats.org/officeDocument/2006/relationships/image" Target="../media/image435.png"/><Relationship Id="rId20" Type="http://schemas.openxmlformats.org/officeDocument/2006/relationships/image" Target="../media/image437.png"/><Relationship Id="rId29" Type="http://schemas.openxmlformats.org/officeDocument/2006/relationships/customXml" Target="../ink/ink4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11" Type="http://schemas.openxmlformats.org/officeDocument/2006/relationships/customXml" Target="../ink/ink425.xml"/><Relationship Id="rId24" Type="http://schemas.openxmlformats.org/officeDocument/2006/relationships/image" Target="../media/image439.png"/><Relationship Id="rId5" Type="http://schemas.openxmlformats.org/officeDocument/2006/relationships/customXml" Target="../ink/ink422.xml"/><Relationship Id="rId15" Type="http://schemas.openxmlformats.org/officeDocument/2006/relationships/customXml" Target="../ink/ink427.xml"/><Relationship Id="rId23" Type="http://schemas.openxmlformats.org/officeDocument/2006/relationships/customXml" Target="../ink/ink431.xml"/><Relationship Id="rId28" Type="http://schemas.openxmlformats.org/officeDocument/2006/relationships/image" Target="../media/image441.png"/><Relationship Id="rId10" Type="http://schemas.openxmlformats.org/officeDocument/2006/relationships/image" Target="../media/image432.png"/><Relationship Id="rId19" Type="http://schemas.openxmlformats.org/officeDocument/2006/relationships/customXml" Target="../ink/ink429.xml"/><Relationship Id="rId4" Type="http://schemas.openxmlformats.org/officeDocument/2006/relationships/image" Target="../media/image429.png"/><Relationship Id="rId9" Type="http://schemas.openxmlformats.org/officeDocument/2006/relationships/customXml" Target="../ink/ink424.xml"/><Relationship Id="rId14" Type="http://schemas.openxmlformats.org/officeDocument/2006/relationships/image" Target="../media/image434.png"/><Relationship Id="rId22" Type="http://schemas.openxmlformats.org/officeDocument/2006/relationships/image" Target="../media/image438.png"/><Relationship Id="rId27" Type="http://schemas.openxmlformats.org/officeDocument/2006/relationships/customXml" Target="../ink/ink433.xml"/><Relationship Id="rId30" Type="http://schemas.openxmlformats.org/officeDocument/2006/relationships/image" Target="../media/image4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8.xml"/><Relationship Id="rId13" Type="http://schemas.openxmlformats.org/officeDocument/2006/relationships/image" Target="../media/image448.png"/><Relationship Id="rId18" Type="http://schemas.openxmlformats.org/officeDocument/2006/relationships/customXml" Target="../ink/ink443.xml"/><Relationship Id="rId26" Type="http://schemas.openxmlformats.org/officeDocument/2006/relationships/customXml" Target="../ink/ink447.xml"/><Relationship Id="rId39" Type="http://schemas.openxmlformats.org/officeDocument/2006/relationships/image" Target="../media/image461.png"/><Relationship Id="rId3" Type="http://schemas.openxmlformats.org/officeDocument/2006/relationships/image" Target="../media/image443.png"/><Relationship Id="rId21" Type="http://schemas.openxmlformats.org/officeDocument/2006/relationships/image" Target="../media/image452.png"/><Relationship Id="rId34" Type="http://schemas.openxmlformats.org/officeDocument/2006/relationships/customXml" Target="../ink/ink451.xml"/><Relationship Id="rId7" Type="http://schemas.openxmlformats.org/officeDocument/2006/relationships/image" Target="../media/image445.png"/><Relationship Id="rId12" Type="http://schemas.openxmlformats.org/officeDocument/2006/relationships/customXml" Target="../ink/ink440.xml"/><Relationship Id="rId17" Type="http://schemas.openxmlformats.org/officeDocument/2006/relationships/image" Target="../media/image450.png"/><Relationship Id="rId25" Type="http://schemas.openxmlformats.org/officeDocument/2006/relationships/image" Target="../media/image454.png"/><Relationship Id="rId33" Type="http://schemas.openxmlformats.org/officeDocument/2006/relationships/image" Target="../media/image458.png"/><Relationship Id="rId38" Type="http://schemas.openxmlformats.org/officeDocument/2006/relationships/customXml" Target="../ink/ink453.xml"/><Relationship Id="rId2" Type="http://schemas.openxmlformats.org/officeDocument/2006/relationships/customXml" Target="../ink/ink435.xml"/><Relationship Id="rId16" Type="http://schemas.openxmlformats.org/officeDocument/2006/relationships/customXml" Target="../ink/ink442.xml"/><Relationship Id="rId20" Type="http://schemas.openxmlformats.org/officeDocument/2006/relationships/customXml" Target="../ink/ink444.xml"/><Relationship Id="rId29" Type="http://schemas.openxmlformats.org/officeDocument/2006/relationships/image" Target="../media/image4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7.xml"/><Relationship Id="rId11" Type="http://schemas.openxmlformats.org/officeDocument/2006/relationships/image" Target="../media/image447.png"/><Relationship Id="rId24" Type="http://schemas.openxmlformats.org/officeDocument/2006/relationships/customXml" Target="../ink/ink446.xml"/><Relationship Id="rId32" Type="http://schemas.openxmlformats.org/officeDocument/2006/relationships/customXml" Target="../ink/ink450.xml"/><Relationship Id="rId37" Type="http://schemas.openxmlformats.org/officeDocument/2006/relationships/image" Target="../media/image460.png"/><Relationship Id="rId5" Type="http://schemas.openxmlformats.org/officeDocument/2006/relationships/image" Target="../media/image444.png"/><Relationship Id="rId15" Type="http://schemas.openxmlformats.org/officeDocument/2006/relationships/image" Target="../media/image449.png"/><Relationship Id="rId23" Type="http://schemas.openxmlformats.org/officeDocument/2006/relationships/image" Target="../media/image453.png"/><Relationship Id="rId28" Type="http://schemas.openxmlformats.org/officeDocument/2006/relationships/customXml" Target="../ink/ink448.xml"/><Relationship Id="rId36" Type="http://schemas.openxmlformats.org/officeDocument/2006/relationships/customXml" Target="../ink/ink452.xml"/><Relationship Id="rId10" Type="http://schemas.openxmlformats.org/officeDocument/2006/relationships/customXml" Target="../ink/ink439.xml"/><Relationship Id="rId19" Type="http://schemas.openxmlformats.org/officeDocument/2006/relationships/image" Target="../media/image451.png"/><Relationship Id="rId31" Type="http://schemas.openxmlformats.org/officeDocument/2006/relationships/image" Target="../media/image457.png"/><Relationship Id="rId4" Type="http://schemas.openxmlformats.org/officeDocument/2006/relationships/customXml" Target="../ink/ink436.xml"/><Relationship Id="rId9" Type="http://schemas.openxmlformats.org/officeDocument/2006/relationships/image" Target="../media/image446.png"/><Relationship Id="rId14" Type="http://schemas.openxmlformats.org/officeDocument/2006/relationships/customXml" Target="../ink/ink441.xml"/><Relationship Id="rId22" Type="http://schemas.openxmlformats.org/officeDocument/2006/relationships/customXml" Target="../ink/ink445.xml"/><Relationship Id="rId27" Type="http://schemas.openxmlformats.org/officeDocument/2006/relationships/image" Target="../media/image455.png"/><Relationship Id="rId30" Type="http://schemas.openxmlformats.org/officeDocument/2006/relationships/customXml" Target="../ink/ink449.xml"/><Relationship Id="rId35" Type="http://schemas.openxmlformats.org/officeDocument/2006/relationships/image" Target="../media/image4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3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68.png"/><Relationship Id="rId21" Type="http://schemas.openxmlformats.org/officeDocument/2006/relationships/image" Target="../media/image77.png"/><Relationship Id="rId34" Type="http://schemas.openxmlformats.org/officeDocument/2006/relationships/customXml" Target="../ink/ink86.xml"/><Relationship Id="rId7" Type="http://schemas.openxmlformats.org/officeDocument/2006/relationships/image" Target="../media/image70.png"/><Relationship Id="rId12" Type="http://schemas.openxmlformats.org/officeDocument/2006/relationships/customXml" Target="../ink/ink75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72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10" Type="http://schemas.openxmlformats.org/officeDocument/2006/relationships/customXml" Target="../ink/ink74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" Type="http://schemas.openxmlformats.org/officeDocument/2006/relationships/customXml" Target="../ink/ink71.xml"/><Relationship Id="rId9" Type="http://schemas.openxmlformats.org/officeDocument/2006/relationships/image" Target="../media/image71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0.png"/><Relationship Id="rId30" Type="http://schemas.openxmlformats.org/officeDocument/2006/relationships/customXml" Target="../ink/ink84.xml"/><Relationship Id="rId35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1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34" Type="http://schemas.openxmlformats.org/officeDocument/2006/relationships/customXml" Target="../ink/ink104.xml"/><Relationship Id="rId7" Type="http://schemas.openxmlformats.org/officeDocument/2006/relationships/image" Target="../media/image88.png"/><Relationship Id="rId12" Type="http://schemas.openxmlformats.org/officeDocument/2006/relationships/customXml" Target="../ink/ink93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38" Type="http://schemas.openxmlformats.org/officeDocument/2006/relationships/customXml" Target="../ink/ink106.xml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98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0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2.png"/><Relationship Id="rId40" Type="http://schemas.openxmlformats.org/officeDocument/2006/relationships/customXml" Target="../ink/ink107.xml"/><Relationship Id="rId5" Type="http://schemas.openxmlformats.org/officeDocument/2006/relationships/image" Target="../media/image87.png"/><Relationship Id="rId15" Type="http://schemas.openxmlformats.org/officeDocument/2006/relationships/image" Target="../media/image46.png"/><Relationship Id="rId23" Type="http://schemas.openxmlformats.org/officeDocument/2006/relationships/image" Target="../media/image95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10" Type="http://schemas.openxmlformats.org/officeDocument/2006/relationships/customXml" Target="../ink/ink92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" Type="http://schemas.openxmlformats.org/officeDocument/2006/relationships/customXml" Target="../ink/ink89.xml"/><Relationship Id="rId9" Type="http://schemas.openxmlformats.org/officeDocument/2006/relationships/image" Target="../media/image89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97.png"/><Relationship Id="rId30" Type="http://schemas.openxmlformats.org/officeDocument/2006/relationships/customXml" Target="../ink/ink102.xml"/><Relationship Id="rId35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0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9" Type="http://schemas.openxmlformats.org/officeDocument/2006/relationships/image" Target="../media/image123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34" Type="http://schemas.openxmlformats.org/officeDocument/2006/relationships/customXml" Target="../ink/ink124.xml"/><Relationship Id="rId7" Type="http://schemas.openxmlformats.org/officeDocument/2006/relationships/image" Target="../media/image107.png"/><Relationship Id="rId12" Type="http://schemas.openxmlformats.org/officeDocument/2006/relationships/customXml" Target="../ink/ink113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6.xml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118.png"/><Relationship Id="rId41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11" Type="http://schemas.openxmlformats.org/officeDocument/2006/relationships/image" Target="../media/image109.png"/><Relationship Id="rId24" Type="http://schemas.openxmlformats.org/officeDocument/2006/relationships/customXml" Target="../ink/ink119.xml"/><Relationship Id="rId32" Type="http://schemas.openxmlformats.org/officeDocument/2006/relationships/customXml" Target="../ink/ink123.xml"/><Relationship Id="rId37" Type="http://schemas.openxmlformats.org/officeDocument/2006/relationships/image" Target="../media/image122.png"/><Relationship Id="rId40" Type="http://schemas.openxmlformats.org/officeDocument/2006/relationships/customXml" Target="../ink/ink127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10" Type="http://schemas.openxmlformats.org/officeDocument/2006/relationships/customXml" Target="../ink/ink112.xml"/><Relationship Id="rId19" Type="http://schemas.openxmlformats.org/officeDocument/2006/relationships/image" Target="../media/image113.png"/><Relationship Id="rId31" Type="http://schemas.openxmlformats.org/officeDocument/2006/relationships/image" Target="../media/image119.png"/><Relationship Id="rId4" Type="http://schemas.openxmlformats.org/officeDocument/2006/relationships/customXml" Target="../ink/ink109.xml"/><Relationship Id="rId9" Type="http://schemas.openxmlformats.org/officeDocument/2006/relationships/image" Target="../media/image108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117.png"/><Relationship Id="rId30" Type="http://schemas.openxmlformats.org/officeDocument/2006/relationships/customXml" Target="../ink/ink122.xml"/><Relationship Id="rId35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130.png"/><Relationship Id="rId18" Type="http://schemas.openxmlformats.org/officeDocument/2006/relationships/customXml" Target="../ink/ink136.xml"/><Relationship Id="rId3" Type="http://schemas.openxmlformats.org/officeDocument/2006/relationships/image" Target="../media/image125.png"/><Relationship Id="rId21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customXml" Target="../ink/ink133.xml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.xml"/><Relationship Id="rId11" Type="http://schemas.openxmlformats.org/officeDocument/2006/relationships/image" Target="../media/image129.png"/><Relationship Id="rId24" Type="http://schemas.openxmlformats.org/officeDocument/2006/relationships/customXml" Target="../ink/ink139.xml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10" Type="http://schemas.openxmlformats.org/officeDocument/2006/relationships/customXml" Target="../ink/ink132.xml"/><Relationship Id="rId19" Type="http://schemas.openxmlformats.org/officeDocument/2006/relationships/image" Target="../media/image133.png"/><Relationship Id="rId4" Type="http://schemas.openxmlformats.org/officeDocument/2006/relationships/customXml" Target="../ink/ink129.xml"/><Relationship Id="rId9" Type="http://schemas.openxmlformats.org/officeDocument/2006/relationships/image" Target="../media/image128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13" Type="http://schemas.openxmlformats.org/officeDocument/2006/relationships/image" Target="../media/image46.png"/><Relationship Id="rId18" Type="http://schemas.openxmlformats.org/officeDocument/2006/relationships/customXml" Target="../ink/ink148.xml"/><Relationship Id="rId26" Type="http://schemas.openxmlformats.org/officeDocument/2006/relationships/customXml" Target="../ink/ink152.xml"/><Relationship Id="rId3" Type="http://schemas.openxmlformats.org/officeDocument/2006/relationships/image" Target="../media/image137.png"/><Relationship Id="rId21" Type="http://schemas.openxmlformats.org/officeDocument/2006/relationships/image" Target="../media/image145.png"/><Relationship Id="rId34" Type="http://schemas.openxmlformats.org/officeDocument/2006/relationships/customXml" Target="../ink/ink156.xml"/><Relationship Id="rId7" Type="http://schemas.openxmlformats.org/officeDocument/2006/relationships/image" Target="../media/image139.png"/><Relationship Id="rId12" Type="http://schemas.openxmlformats.org/officeDocument/2006/relationships/customXml" Target="../ink/ink145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2" Type="http://schemas.openxmlformats.org/officeDocument/2006/relationships/customXml" Target="../ink/ink140.xml"/><Relationship Id="rId16" Type="http://schemas.openxmlformats.org/officeDocument/2006/relationships/customXml" Target="../ink/ink147.xml"/><Relationship Id="rId20" Type="http://schemas.openxmlformats.org/officeDocument/2006/relationships/customXml" Target="../ink/ink149.xml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2.xml"/><Relationship Id="rId11" Type="http://schemas.openxmlformats.org/officeDocument/2006/relationships/image" Target="../media/image141.png"/><Relationship Id="rId24" Type="http://schemas.openxmlformats.org/officeDocument/2006/relationships/customXml" Target="../ink/ink151.xml"/><Relationship Id="rId32" Type="http://schemas.openxmlformats.org/officeDocument/2006/relationships/customXml" Target="../ink/ink155.xml"/><Relationship Id="rId37" Type="http://schemas.openxmlformats.org/officeDocument/2006/relationships/image" Target="../media/image153.png"/><Relationship Id="rId5" Type="http://schemas.openxmlformats.org/officeDocument/2006/relationships/image" Target="../media/image138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53.xml"/><Relationship Id="rId36" Type="http://schemas.openxmlformats.org/officeDocument/2006/relationships/customXml" Target="../ink/ink157.xml"/><Relationship Id="rId10" Type="http://schemas.openxmlformats.org/officeDocument/2006/relationships/customXml" Target="../ink/ink144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" Type="http://schemas.openxmlformats.org/officeDocument/2006/relationships/customXml" Target="../ink/ink141.xml"/><Relationship Id="rId9" Type="http://schemas.openxmlformats.org/officeDocument/2006/relationships/image" Target="../media/image140.png"/><Relationship Id="rId14" Type="http://schemas.openxmlformats.org/officeDocument/2006/relationships/customXml" Target="../ink/ink146.xml"/><Relationship Id="rId22" Type="http://schemas.openxmlformats.org/officeDocument/2006/relationships/customXml" Target="../ink/ink150.xml"/><Relationship Id="rId27" Type="http://schemas.openxmlformats.org/officeDocument/2006/relationships/image" Target="../media/image148.png"/><Relationship Id="rId30" Type="http://schemas.openxmlformats.org/officeDocument/2006/relationships/customXml" Target="../ink/ink154.xml"/><Relationship Id="rId35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59.png"/><Relationship Id="rId18" Type="http://schemas.openxmlformats.org/officeDocument/2006/relationships/customXml" Target="../ink/ink166.xml"/><Relationship Id="rId26" Type="http://schemas.openxmlformats.org/officeDocument/2006/relationships/customXml" Target="../ink/ink170.xml"/><Relationship Id="rId3" Type="http://schemas.openxmlformats.org/officeDocument/2006/relationships/image" Target="../media/image154.png"/><Relationship Id="rId21" Type="http://schemas.openxmlformats.org/officeDocument/2006/relationships/image" Target="../media/image163.png"/><Relationship Id="rId34" Type="http://schemas.openxmlformats.org/officeDocument/2006/relationships/customXml" Target="../ink/ink174.xml"/><Relationship Id="rId7" Type="http://schemas.openxmlformats.org/officeDocument/2006/relationships/image" Target="../media/image156.png"/><Relationship Id="rId12" Type="http://schemas.openxmlformats.org/officeDocument/2006/relationships/customXml" Target="../ink/ink163.xml"/><Relationship Id="rId17" Type="http://schemas.openxmlformats.org/officeDocument/2006/relationships/image" Target="../media/image161.png"/><Relationship Id="rId25" Type="http://schemas.openxmlformats.org/officeDocument/2006/relationships/image" Target="../media/image165.png"/><Relationship Id="rId33" Type="http://schemas.openxmlformats.org/officeDocument/2006/relationships/image" Target="../media/image169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20" Type="http://schemas.openxmlformats.org/officeDocument/2006/relationships/customXml" Target="../ink/ink167.xml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0.xml"/><Relationship Id="rId11" Type="http://schemas.openxmlformats.org/officeDocument/2006/relationships/image" Target="../media/image158.png"/><Relationship Id="rId24" Type="http://schemas.openxmlformats.org/officeDocument/2006/relationships/customXml" Target="../ink/ink169.xml"/><Relationship Id="rId32" Type="http://schemas.openxmlformats.org/officeDocument/2006/relationships/customXml" Target="../ink/ink173.xml"/><Relationship Id="rId37" Type="http://schemas.openxmlformats.org/officeDocument/2006/relationships/image" Target="../media/image171.png"/><Relationship Id="rId5" Type="http://schemas.openxmlformats.org/officeDocument/2006/relationships/image" Target="../media/image155.png"/><Relationship Id="rId15" Type="http://schemas.openxmlformats.org/officeDocument/2006/relationships/image" Target="../media/image160.png"/><Relationship Id="rId23" Type="http://schemas.openxmlformats.org/officeDocument/2006/relationships/image" Target="../media/image164.png"/><Relationship Id="rId28" Type="http://schemas.openxmlformats.org/officeDocument/2006/relationships/customXml" Target="../ink/ink171.xml"/><Relationship Id="rId36" Type="http://schemas.openxmlformats.org/officeDocument/2006/relationships/customXml" Target="../ink/ink175.xml"/><Relationship Id="rId10" Type="http://schemas.openxmlformats.org/officeDocument/2006/relationships/customXml" Target="../ink/ink162.xml"/><Relationship Id="rId19" Type="http://schemas.openxmlformats.org/officeDocument/2006/relationships/image" Target="../media/image162.png"/><Relationship Id="rId31" Type="http://schemas.openxmlformats.org/officeDocument/2006/relationships/image" Target="../media/image168.png"/><Relationship Id="rId4" Type="http://schemas.openxmlformats.org/officeDocument/2006/relationships/customXml" Target="../ink/ink159.xml"/><Relationship Id="rId9" Type="http://schemas.openxmlformats.org/officeDocument/2006/relationships/image" Target="../media/image157.png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Relationship Id="rId27" Type="http://schemas.openxmlformats.org/officeDocument/2006/relationships/image" Target="../media/image166.png"/><Relationship Id="rId30" Type="http://schemas.openxmlformats.org/officeDocument/2006/relationships/customXml" Target="../ink/ink172.xml"/><Relationship Id="rId35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14:cNvPr>
              <p14:cNvContentPartPr/>
              <p14:nvPr/>
            </p14:nvContentPartPr>
            <p14:xfrm>
              <a:off x="5411432" y="246233"/>
              <a:ext cx="651960" cy="53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7032" y="231833"/>
                <a:ext cx="6800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14:cNvPr>
              <p14:cNvContentPartPr/>
              <p14:nvPr/>
            </p14:nvContentPartPr>
            <p14:xfrm>
              <a:off x="3961352" y="354593"/>
              <a:ext cx="1073160" cy="41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952" y="340193"/>
                <a:ext cx="11012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14:cNvPr>
              <p14:cNvContentPartPr/>
              <p14:nvPr/>
            </p14:nvContentPartPr>
            <p14:xfrm>
              <a:off x="6562712" y="300593"/>
              <a:ext cx="1450440" cy="487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8312" y="286193"/>
                <a:ext cx="14785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14:cNvPr>
              <p14:cNvContentPartPr/>
              <p14:nvPr/>
            </p14:nvContentPartPr>
            <p14:xfrm>
              <a:off x="920792" y="1204913"/>
              <a:ext cx="2001600" cy="763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392" y="1190513"/>
                <a:ext cx="202968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14:cNvPr>
              <p14:cNvContentPartPr/>
              <p14:nvPr/>
            </p14:nvContentPartPr>
            <p14:xfrm>
              <a:off x="3382832" y="1246673"/>
              <a:ext cx="2523240" cy="50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8432" y="1232273"/>
                <a:ext cx="2551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14:cNvPr>
              <p14:cNvContentPartPr/>
              <p14:nvPr/>
            </p14:nvContentPartPr>
            <p14:xfrm>
              <a:off x="6403592" y="1241273"/>
              <a:ext cx="792720" cy="48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9192" y="1226873"/>
                <a:ext cx="820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14:cNvPr>
              <p14:cNvContentPartPr/>
              <p14:nvPr/>
            </p14:nvContentPartPr>
            <p14:xfrm>
              <a:off x="1296632" y="2411273"/>
              <a:ext cx="396720" cy="432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2232" y="2396873"/>
                <a:ext cx="424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14:cNvPr>
              <p14:cNvContentPartPr/>
              <p14:nvPr/>
            </p14:nvContentPartPr>
            <p14:xfrm>
              <a:off x="2397152" y="2810153"/>
              <a:ext cx="96480" cy="18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2752" y="2795753"/>
                <a:ext cx="124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14:cNvPr>
              <p14:cNvContentPartPr/>
              <p14:nvPr/>
            </p14:nvContentPartPr>
            <p14:xfrm>
              <a:off x="3406232" y="2377793"/>
              <a:ext cx="3257640" cy="692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1832" y="2363393"/>
                <a:ext cx="328572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14:cNvPr>
              <p14:cNvContentPartPr/>
              <p14:nvPr/>
            </p14:nvContentPartPr>
            <p14:xfrm>
              <a:off x="7358672" y="2341793"/>
              <a:ext cx="901440" cy="447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4272" y="2327393"/>
                <a:ext cx="9295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14:cNvPr>
              <p14:cNvContentPartPr/>
              <p14:nvPr/>
            </p14:nvContentPartPr>
            <p14:xfrm>
              <a:off x="6753512" y="3347273"/>
              <a:ext cx="609840" cy="488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9112" y="3332873"/>
                <a:ext cx="6379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14:cNvPr>
              <p14:cNvContentPartPr/>
              <p14:nvPr/>
            </p14:nvContentPartPr>
            <p14:xfrm>
              <a:off x="4122992" y="3370673"/>
              <a:ext cx="1966680" cy="576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08592" y="3356273"/>
                <a:ext cx="19947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14:cNvPr>
              <p14:cNvContentPartPr/>
              <p14:nvPr/>
            </p14:nvContentPartPr>
            <p14:xfrm>
              <a:off x="3083312" y="3430073"/>
              <a:ext cx="482400" cy="468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8912" y="3415673"/>
                <a:ext cx="5104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14:cNvPr>
              <p14:cNvContentPartPr/>
              <p14:nvPr/>
            </p14:nvContentPartPr>
            <p14:xfrm>
              <a:off x="6599432" y="4546793"/>
              <a:ext cx="75600" cy="325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5032" y="4532393"/>
                <a:ext cx="103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14:cNvPr>
              <p14:cNvContentPartPr/>
              <p14:nvPr/>
            </p14:nvContentPartPr>
            <p14:xfrm>
              <a:off x="2754272" y="5723993"/>
              <a:ext cx="661680" cy="49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9872" y="5709593"/>
                <a:ext cx="6897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14:cNvPr>
              <p14:cNvContentPartPr/>
              <p14:nvPr/>
            </p14:nvContentPartPr>
            <p14:xfrm>
              <a:off x="5984192" y="4733633"/>
              <a:ext cx="251280" cy="120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69792" y="4719233"/>
                <a:ext cx="279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14:cNvPr>
              <p14:cNvContentPartPr/>
              <p14:nvPr/>
            </p14:nvContentPartPr>
            <p14:xfrm>
              <a:off x="2886032" y="4109753"/>
              <a:ext cx="2752920" cy="1211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71632" y="4095353"/>
                <a:ext cx="27810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14:cNvPr>
              <p14:cNvContentPartPr/>
              <p14:nvPr/>
            </p14:nvContentPartPr>
            <p14:xfrm>
              <a:off x="5038832" y="5604113"/>
              <a:ext cx="2138040" cy="639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4432" y="5589713"/>
                <a:ext cx="21661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14:cNvPr>
              <p14:cNvContentPartPr/>
              <p14:nvPr/>
            </p14:nvContentPartPr>
            <p14:xfrm>
              <a:off x="4310192" y="5650913"/>
              <a:ext cx="501840" cy="607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5792" y="5636513"/>
                <a:ext cx="529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14:cNvPr>
              <p14:cNvContentPartPr/>
              <p14:nvPr/>
            </p14:nvContentPartPr>
            <p14:xfrm>
              <a:off x="3820232" y="5676473"/>
              <a:ext cx="249480" cy="515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5832" y="5662073"/>
                <a:ext cx="277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14:cNvPr>
              <p14:cNvContentPartPr/>
              <p14:nvPr/>
            </p14:nvContentPartPr>
            <p14:xfrm>
              <a:off x="7618952" y="5286233"/>
              <a:ext cx="2142000" cy="1244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552" y="5271833"/>
                <a:ext cx="2170080" cy="12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53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14:cNvPr>
              <p14:cNvContentPartPr/>
              <p14:nvPr/>
            </p14:nvContentPartPr>
            <p14:xfrm>
              <a:off x="403216" y="416405"/>
              <a:ext cx="1495080" cy="110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16" y="402005"/>
                <a:ext cx="15231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14:cNvPr>
              <p14:cNvContentPartPr/>
              <p14:nvPr/>
            </p14:nvContentPartPr>
            <p14:xfrm>
              <a:off x="3909976" y="890525"/>
              <a:ext cx="285480" cy="14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576" y="876125"/>
                <a:ext cx="31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14:cNvPr>
              <p14:cNvContentPartPr/>
              <p14:nvPr/>
            </p14:nvContentPartPr>
            <p14:xfrm>
              <a:off x="2642416" y="541685"/>
              <a:ext cx="639720" cy="801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016" y="527285"/>
                <a:ext cx="6678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14:cNvPr>
              <p14:cNvContentPartPr/>
              <p14:nvPr/>
            </p14:nvContentPartPr>
            <p14:xfrm>
              <a:off x="4660936" y="323885"/>
              <a:ext cx="1269720" cy="68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536" y="309485"/>
                <a:ext cx="12978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14:cNvPr>
              <p14:cNvContentPartPr/>
              <p14:nvPr/>
            </p14:nvContentPartPr>
            <p14:xfrm>
              <a:off x="8590336" y="354125"/>
              <a:ext cx="790920" cy="54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5936" y="339725"/>
                <a:ext cx="8190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14:cNvPr>
              <p14:cNvContentPartPr/>
              <p14:nvPr/>
            </p14:nvContentPartPr>
            <p14:xfrm>
              <a:off x="6342496" y="412085"/>
              <a:ext cx="1569960" cy="53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8096" y="397685"/>
                <a:ext cx="1598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14:cNvPr>
              <p14:cNvContentPartPr/>
              <p14:nvPr/>
            </p14:nvContentPartPr>
            <p14:xfrm>
              <a:off x="11213296" y="412085"/>
              <a:ext cx="226440" cy="497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98896" y="397685"/>
                <a:ext cx="2545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14:cNvPr>
              <p14:cNvContentPartPr/>
              <p14:nvPr/>
            </p14:nvContentPartPr>
            <p14:xfrm>
              <a:off x="9941416" y="312365"/>
              <a:ext cx="992160" cy="64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7016" y="297965"/>
                <a:ext cx="10202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14:cNvPr>
              <p14:cNvContentPartPr/>
              <p14:nvPr/>
            </p14:nvContentPartPr>
            <p14:xfrm>
              <a:off x="2579056" y="1735445"/>
              <a:ext cx="9163080" cy="761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4656" y="1721045"/>
                <a:ext cx="91911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14:cNvPr>
              <p14:cNvContentPartPr/>
              <p14:nvPr/>
            </p14:nvContentPartPr>
            <p14:xfrm>
              <a:off x="687976" y="3225125"/>
              <a:ext cx="1427040" cy="948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576" y="3210725"/>
                <a:ext cx="145512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14:cNvPr>
              <p14:cNvContentPartPr/>
              <p14:nvPr/>
            </p14:nvContentPartPr>
            <p14:xfrm>
              <a:off x="4781896" y="2965565"/>
              <a:ext cx="608040" cy="70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7496" y="2951165"/>
                <a:ext cx="6361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14:cNvPr>
              <p14:cNvContentPartPr/>
              <p14:nvPr/>
            </p14:nvContentPartPr>
            <p14:xfrm>
              <a:off x="3724936" y="3609965"/>
              <a:ext cx="329760" cy="19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536" y="3595565"/>
                <a:ext cx="357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14:cNvPr>
              <p14:cNvContentPartPr/>
              <p14:nvPr/>
            </p14:nvContentPartPr>
            <p14:xfrm>
              <a:off x="2820976" y="3313685"/>
              <a:ext cx="416160" cy="583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06576" y="3299285"/>
                <a:ext cx="4442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14:cNvPr>
              <p14:cNvContentPartPr/>
              <p14:nvPr/>
            </p14:nvContentPartPr>
            <p14:xfrm>
              <a:off x="5007256" y="2923445"/>
              <a:ext cx="5054040" cy="1983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2856" y="2909045"/>
                <a:ext cx="508212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14:cNvPr>
              <p14:cNvContentPartPr/>
              <p14:nvPr/>
            </p14:nvContentPartPr>
            <p14:xfrm>
              <a:off x="6460576" y="4331765"/>
              <a:ext cx="2647800" cy="109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46176" y="4317365"/>
                <a:ext cx="267588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14:cNvPr>
              <p14:cNvContentPartPr/>
              <p14:nvPr/>
            </p14:nvContentPartPr>
            <p14:xfrm>
              <a:off x="10347136" y="3715085"/>
              <a:ext cx="1760760" cy="506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32736" y="3700685"/>
                <a:ext cx="17888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14:cNvPr>
              <p14:cNvContentPartPr/>
              <p14:nvPr/>
            </p14:nvContentPartPr>
            <p14:xfrm>
              <a:off x="2426776" y="5762045"/>
              <a:ext cx="1299600" cy="576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2376" y="5747645"/>
                <a:ext cx="1327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14:cNvPr>
              <p14:cNvContentPartPr/>
              <p14:nvPr/>
            </p14:nvContentPartPr>
            <p14:xfrm>
              <a:off x="892456" y="5589965"/>
              <a:ext cx="915480" cy="731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8056" y="5575565"/>
                <a:ext cx="9435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14:cNvPr>
              <p14:cNvContentPartPr/>
              <p14:nvPr/>
            </p14:nvContentPartPr>
            <p14:xfrm>
              <a:off x="4401016" y="5736485"/>
              <a:ext cx="1555920" cy="593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6616" y="5722085"/>
                <a:ext cx="158400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14:cNvPr>
              <p14:cNvContentPartPr/>
              <p14:nvPr/>
            </p14:nvContentPartPr>
            <p14:xfrm>
              <a:off x="3855616" y="1000325"/>
              <a:ext cx="635040" cy="23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216" y="985925"/>
                <a:ext cx="663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14:cNvPr>
              <p14:cNvContentPartPr/>
              <p14:nvPr/>
            </p14:nvContentPartPr>
            <p14:xfrm>
              <a:off x="943576" y="557525"/>
              <a:ext cx="2427480" cy="95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176" y="543125"/>
                <a:ext cx="245556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14:cNvPr>
              <p14:cNvContentPartPr/>
              <p14:nvPr/>
            </p14:nvContentPartPr>
            <p14:xfrm>
              <a:off x="5078536" y="554285"/>
              <a:ext cx="4101480" cy="148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136" y="539885"/>
                <a:ext cx="412956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14:cNvPr>
              <p14:cNvContentPartPr/>
              <p14:nvPr/>
            </p14:nvContentPartPr>
            <p14:xfrm>
              <a:off x="9688336" y="1065485"/>
              <a:ext cx="2160720" cy="57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3936" y="1051085"/>
                <a:ext cx="2188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14:cNvPr>
              <p14:cNvContentPartPr/>
              <p14:nvPr/>
            </p14:nvContentPartPr>
            <p14:xfrm>
              <a:off x="6403696" y="2817965"/>
              <a:ext cx="2266200" cy="1256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9296" y="2803565"/>
                <a:ext cx="229428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14:cNvPr>
              <p14:cNvContentPartPr/>
              <p14:nvPr/>
            </p14:nvContentPartPr>
            <p14:xfrm>
              <a:off x="8991016" y="3009485"/>
              <a:ext cx="251280" cy="1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6616" y="2995085"/>
                <a:ext cx="279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14:cNvPr>
              <p14:cNvContentPartPr/>
              <p14:nvPr/>
            </p14:nvContentPartPr>
            <p14:xfrm>
              <a:off x="9035656" y="3203885"/>
              <a:ext cx="214560" cy="30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1256" y="3189485"/>
                <a:ext cx="242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14:cNvPr>
              <p14:cNvContentPartPr/>
              <p14:nvPr/>
            </p14:nvContentPartPr>
            <p14:xfrm>
              <a:off x="9759976" y="2500805"/>
              <a:ext cx="2405520" cy="1524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45576" y="2486405"/>
                <a:ext cx="2433600" cy="15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02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15545-7F4A-4369-BE78-26B509D3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8" y="201469"/>
            <a:ext cx="8839200" cy="3314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24DDC5-A64D-4AC3-9A98-AB903B88ABE0}"/>
                  </a:ext>
                </a:extLst>
              </p14:cNvPr>
              <p14:cNvContentPartPr/>
              <p14:nvPr/>
            </p14:nvContentPartPr>
            <p14:xfrm>
              <a:off x="908296" y="4031885"/>
              <a:ext cx="1966680" cy="52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24DDC5-A64D-4AC3-9A98-AB903B88AB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96" y="4017485"/>
                <a:ext cx="19947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183726-0D57-4EA1-973D-D05B94716863}"/>
                  </a:ext>
                </a:extLst>
              </p14:cNvPr>
              <p14:cNvContentPartPr/>
              <p14:nvPr/>
            </p14:nvContentPartPr>
            <p14:xfrm>
              <a:off x="5932816" y="487032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183726-0D57-4EA1-973D-D05B947168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8416" y="48559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A2C79A-0619-4747-9E28-99C99297A056}"/>
                  </a:ext>
                </a:extLst>
              </p14:cNvPr>
              <p14:cNvContentPartPr/>
              <p14:nvPr/>
            </p14:nvContentPartPr>
            <p14:xfrm>
              <a:off x="4892056" y="4067525"/>
              <a:ext cx="1431360" cy="50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A2C79A-0619-4747-9E28-99C99297A0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7656" y="4053125"/>
                <a:ext cx="14594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C45E85-BC83-4080-8BEB-62E8110A7E2E}"/>
                  </a:ext>
                </a:extLst>
              </p14:cNvPr>
              <p14:cNvContentPartPr/>
              <p14:nvPr/>
            </p14:nvContentPartPr>
            <p14:xfrm>
              <a:off x="3392656" y="4089125"/>
              <a:ext cx="873360" cy="86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C45E85-BC83-4080-8BEB-62E8110A7E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8256" y="4074725"/>
                <a:ext cx="9014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0F1051-F451-496F-8659-CD9A5974DDEB}"/>
                  </a:ext>
                </a:extLst>
              </p14:cNvPr>
              <p14:cNvContentPartPr/>
              <p14:nvPr/>
            </p14:nvContentPartPr>
            <p14:xfrm>
              <a:off x="6829576" y="4054565"/>
              <a:ext cx="2913840" cy="608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0F1051-F451-496F-8659-CD9A5974DD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5176" y="4040165"/>
                <a:ext cx="29419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69FD59C-4817-4A17-AA8E-9FA13B128DB8}"/>
                  </a:ext>
                </a:extLst>
              </p14:cNvPr>
              <p14:cNvContentPartPr/>
              <p14:nvPr/>
            </p14:nvContentPartPr>
            <p14:xfrm>
              <a:off x="2288176" y="1938485"/>
              <a:ext cx="466560" cy="83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69FD59C-4817-4A17-AA8E-9FA13B128D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3776" y="1924085"/>
                <a:ext cx="494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D438B6-E2AF-4A2D-A985-71B5AF5F0793}"/>
                  </a:ext>
                </a:extLst>
              </p14:cNvPr>
              <p14:cNvContentPartPr/>
              <p14:nvPr/>
            </p14:nvContentPartPr>
            <p14:xfrm>
              <a:off x="5487496" y="1003925"/>
              <a:ext cx="1256760" cy="352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D438B6-E2AF-4A2D-A985-71B5AF5F07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73096" y="989525"/>
                <a:ext cx="12848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C072E9-B0BF-45DA-B5CC-4512F522C257}"/>
                  </a:ext>
                </a:extLst>
              </p14:cNvPr>
              <p14:cNvContentPartPr/>
              <p14:nvPr/>
            </p14:nvContentPartPr>
            <p14:xfrm>
              <a:off x="6892216" y="910685"/>
              <a:ext cx="2628360" cy="287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C072E9-B0BF-45DA-B5CC-4512F522C2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77816" y="896285"/>
                <a:ext cx="26564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F6F17B1-AEF4-4DD9-B8E2-3C92D5154E22}"/>
                  </a:ext>
                </a:extLst>
              </p14:cNvPr>
              <p14:cNvContentPartPr/>
              <p14:nvPr/>
            </p14:nvContentPartPr>
            <p14:xfrm>
              <a:off x="7246816" y="1340525"/>
              <a:ext cx="2087280" cy="63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F6F17B1-AEF4-4DD9-B8E2-3C92D5154E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2416" y="1326125"/>
                <a:ext cx="2115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8434D2-3DA0-49E6-A700-1002EDC84FE2}"/>
                  </a:ext>
                </a:extLst>
              </p14:cNvPr>
              <p14:cNvContentPartPr/>
              <p14:nvPr/>
            </p14:nvContentPartPr>
            <p14:xfrm>
              <a:off x="8154016" y="1466165"/>
              <a:ext cx="186120" cy="318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8434D2-3DA0-49E6-A700-1002EDC84F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39616" y="1451765"/>
                <a:ext cx="2142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272AF8-A2F3-4E31-802A-39EFE46F0FD1}"/>
                  </a:ext>
                </a:extLst>
              </p14:cNvPr>
              <p14:cNvContentPartPr/>
              <p14:nvPr/>
            </p14:nvContentPartPr>
            <p14:xfrm>
              <a:off x="9539656" y="1412885"/>
              <a:ext cx="184320" cy="7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272AF8-A2F3-4E31-802A-39EFE46F0F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25256" y="1398485"/>
                <a:ext cx="212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64F7AF-81A9-4850-B89C-501D1D838146}"/>
                  </a:ext>
                </a:extLst>
              </p14:cNvPr>
              <p14:cNvContentPartPr/>
              <p14:nvPr/>
            </p14:nvContentPartPr>
            <p14:xfrm>
              <a:off x="9565936" y="1540325"/>
              <a:ext cx="134280" cy="5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64F7AF-81A9-4850-B89C-501D1D8381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51536" y="1525925"/>
                <a:ext cx="162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0B3D6FC-ACB0-45A4-B471-F8D399594994}"/>
                  </a:ext>
                </a:extLst>
              </p14:cNvPr>
              <p14:cNvContentPartPr/>
              <p14:nvPr/>
            </p14:nvContentPartPr>
            <p14:xfrm>
              <a:off x="10093696" y="1082765"/>
              <a:ext cx="752400" cy="353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0B3D6FC-ACB0-45A4-B471-F8D3995949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79296" y="1068365"/>
                <a:ext cx="7804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0951DB-9C0E-45D8-AE76-6ACCE11CCA16}"/>
                  </a:ext>
                </a:extLst>
              </p14:cNvPr>
              <p14:cNvContentPartPr/>
              <p14:nvPr/>
            </p14:nvContentPartPr>
            <p14:xfrm>
              <a:off x="10270816" y="1033805"/>
              <a:ext cx="1332720" cy="972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0951DB-9C0E-45D8-AE76-6ACCE11CCA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56416" y="1019405"/>
                <a:ext cx="136080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C67A86-2932-44BF-AA50-C5B4EDAA6825}"/>
                  </a:ext>
                </a:extLst>
              </p14:cNvPr>
              <p14:cNvContentPartPr/>
              <p14:nvPr/>
            </p14:nvContentPartPr>
            <p14:xfrm>
              <a:off x="5399656" y="2157005"/>
              <a:ext cx="2308320" cy="622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C67A86-2932-44BF-AA50-C5B4EDAA682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85256" y="2142605"/>
                <a:ext cx="23364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EAFB95-DFBB-4819-A1C9-78A413BD1C9E}"/>
                  </a:ext>
                </a:extLst>
              </p14:cNvPr>
              <p14:cNvContentPartPr/>
              <p14:nvPr/>
            </p14:nvContentPartPr>
            <p14:xfrm>
              <a:off x="8063296" y="2418005"/>
              <a:ext cx="11880" cy="1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EAFB95-DFBB-4819-A1C9-78A413BD1C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48896" y="2403605"/>
                <a:ext cx="39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12969F1-B3DC-4EBC-80BE-5F7F6FA957FB}"/>
                  </a:ext>
                </a:extLst>
              </p14:cNvPr>
              <p14:cNvContentPartPr/>
              <p14:nvPr/>
            </p14:nvContentPartPr>
            <p14:xfrm>
              <a:off x="8098576" y="2560925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12969F1-B3DC-4EBC-80BE-5F7F6FA957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176" y="25465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2847984-B16B-4FB4-A40C-FCEAE511C7A0}"/>
                  </a:ext>
                </a:extLst>
              </p14:cNvPr>
              <p14:cNvContentPartPr/>
              <p14:nvPr/>
            </p14:nvContentPartPr>
            <p14:xfrm>
              <a:off x="8633176" y="2134325"/>
              <a:ext cx="1547280" cy="627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2847984-B16B-4FB4-A40C-FCEAE511C7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18776" y="2119925"/>
                <a:ext cx="15753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C5C08F-6AEA-4744-AA57-F724F804F7DC}"/>
                  </a:ext>
                </a:extLst>
              </p14:cNvPr>
              <p14:cNvContentPartPr/>
              <p14:nvPr/>
            </p14:nvContentPartPr>
            <p14:xfrm>
              <a:off x="6829576" y="3164645"/>
              <a:ext cx="160560" cy="1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C5C08F-6AEA-4744-AA57-F724F804F7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15176" y="3150245"/>
                <a:ext cx="188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E3D869E-C770-49A3-B5AE-D111B81D5346}"/>
                  </a:ext>
                </a:extLst>
              </p14:cNvPr>
              <p14:cNvContentPartPr/>
              <p14:nvPr/>
            </p14:nvContentPartPr>
            <p14:xfrm>
              <a:off x="6788896" y="3284165"/>
              <a:ext cx="185400" cy="8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E3D869E-C770-49A3-B5AE-D111B81D53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4496" y="3269765"/>
                <a:ext cx="213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4C8ED5-7653-4CF5-B433-7D8C0FF55A01}"/>
                  </a:ext>
                </a:extLst>
              </p14:cNvPr>
              <p14:cNvContentPartPr/>
              <p14:nvPr/>
            </p14:nvContentPartPr>
            <p14:xfrm>
              <a:off x="7295416" y="3110285"/>
              <a:ext cx="1357560" cy="483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4C8ED5-7653-4CF5-B433-7D8C0FF55A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81016" y="3095885"/>
                <a:ext cx="13856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D305833-E022-40DE-9704-B94104DAAA4B}"/>
                  </a:ext>
                </a:extLst>
              </p14:cNvPr>
              <p14:cNvContentPartPr/>
              <p14:nvPr/>
            </p14:nvContentPartPr>
            <p14:xfrm>
              <a:off x="1253536" y="5352365"/>
              <a:ext cx="43560" cy="154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D305833-E022-40DE-9704-B94104DAAA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39136" y="5337965"/>
                <a:ext cx="71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A8AF297-4072-4F90-BB15-B4770EA2198B}"/>
                  </a:ext>
                </a:extLst>
              </p14:cNvPr>
              <p14:cNvContentPartPr/>
              <p14:nvPr/>
            </p14:nvContentPartPr>
            <p14:xfrm>
              <a:off x="695896" y="5241485"/>
              <a:ext cx="298080" cy="288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A8AF297-4072-4F90-BB15-B4770EA219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1496" y="5227085"/>
                <a:ext cx="326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8EF24A5-1417-4F99-B8F6-D95EC94996D5}"/>
                  </a:ext>
                </a:extLst>
              </p14:cNvPr>
              <p14:cNvContentPartPr/>
              <p14:nvPr/>
            </p14:nvContentPartPr>
            <p14:xfrm>
              <a:off x="1833856" y="5046725"/>
              <a:ext cx="1364040" cy="900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8EF24A5-1417-4F99-B8F6-D95EC94996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19456" y="5032325"/>
                <a:ext cx="139212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9B1BF8-F8CA-4414-9806-67EF1525C112}"/>
                  </a:ext>
                </a:extLst>
              </p14:cNvPr>
              <p14:cNvContentPartPr/>
              <p14:nvPr/>
            </p14:nvContentPartPr>
            <p14:xfrm>
              <a:off x="3503536" y="5332205"/>
              <a:ext cx="632880" cy="47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9B1BF8-F8CA-4414-9806-67EF1525C1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89136" y="5317805"/>
                <a:ext cx="6609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FBCE709-6F63-4527-8B29-B0DC362F3722}"/>
                  </a:ext>
                </a:extLst>
              </p14:cNvPr>
              <p14:cNvContentPartPr/>
              <p14:nvPr/>
            </p14:nvContentPartPr>
            <p14:xfrm>
              <a:off x="4433776" y="5255885"/>
              <a:ext cx="690480" cy="448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FBCE709-6F63-4527-8B29-B0DC362F37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19376" y="5241485"/>
                <a:ext cx="7185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D1E85CE-9F4B-4985-AF23-40570FC08B6F}"/>
                  </a:ext>
                </a:extLst>
              </p14:cNvPr>
              <p14:cNvContentPartPr/>
              <p14:nvPr/>
            </p14:nvContentPartPr>
            <p14:xfrm>
              <a:off x="8567296" y="5475125"/>
              <a:ext cx="329040" cy="205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D1E85CE-9F4B-4985-AF23-40570FC08B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52896" y="5460725"/>
                <a:ext cx="357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1E601CC-5FD5-460C-97F0-B77560F2CC73}"/>
                  </a:ext>
                </a:extLst>
              </p14:cNvPr>
              <p14:cNvContentPartPr/>
              <p14:nvPr/>
            </p14:nvContentPartPr>
            <p14:xfrm>
              <a:off x="5538976" y="5247965"/>
              <a:ext cx="2537280" cy="633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1E601CC-5FD5-460C-97F0-B77560F2CC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24576" y="5233565"/>
                <a:ext cx="25653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0BBF75D-FA72-4A5A-AAA6-A1868CE6405D}"/>
                  </a:ext>
                </a:extLst>
              </p14:cNvPr>
              <p14:cNvContentPartPr/>
              <p14:nvPr/>
            </p14:nvContentPartPr>
            <p14:xfrm>
              <a:off x="9272896" y="5368925"/>
              <a:ext cx="559800" cy="540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0BBF75D-FA72-4A5A-AAA6-A1868CE640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58496" y="5354525"/>
                <a:ext cx="5878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E33C4F-9BAE-4B16-9ACD-C63D5CB6F3CA}"/>
                  </a:ext>
                </a:extLst>
              </p14:cNvPr>
              <p14:cNvContentPartPr/>
              <p14:nvPr/>
            </p14:nvContentPartPr>
            <p14:xfrm>
              <a:off x="9022696" y="5315285"/>
              <a:ext cx="226440" cy="375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E33C4F-9BAE-4B16-9ACD-C63D5CB6F3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8296" y="5300885"/>
                <a:ext cx="254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8B36777-B7EF-45E7-9B05-C991D7E56EFA}"/>
                  </a:ext>
                </a:extLst>
              </p14:cNvPr>
              <p14:cNvContentPartPr/>
              <p14:nvPr/>
            </p14:nvContentPartPr>
            <p14:xfrm>
              <a:off x="10085416" y="5309525"/>
              <a:ext cx="666720" cy="326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8B36777-B7EF-45E7-9B05-C991D7E56E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71016" y="5295125"/>
                <a:ext cx="694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3C6C44C-03B1-419A-8BCE-D30E4BFD7C41}"/>
                  </a:ext>
                </a:extLst>
              </p14:cNvPr>
              <p14:cNvContentPartPr/>
              <p14:nvPr/>
            </p14:nvContentPartPr>
            <p14:xfrm>
              <a:off x="8550376" y="6074165"/>
              <a:ext cx="767880" cy="463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3C6C44C-03B1-419A-8BCE-D30E4BFD7C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35976" y="6059765"/>
                <a:ext cx="7959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5B5833A-D3DA-47D8-9C0C-47B96CB521F1}"/>
                  </a:ext>
                </a:extLst>
              </p14:cNvPr>
              <p14:cNvContentPartPr/>
              <p14:nvPr/>
            </p14:nvContentPartPr>
            <p14:xfrm>
              <a:off x="9573496" y="5998565"/>
              <a:ext cx="1164960" cy="3931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5B5833A-D3DA-47D8-9C0C-47B96CB521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59096" y="5984165"/>
                <a:ext cx="11930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E775900-37E8-4624-956F-021FA56FDE88}"/>
                  </a:ext>
                </a:extLst>
              </p14:cNvPr>
              <p14:cNvContentPartPr/>
              <p14:nvPr/>
            </p14:nvContentPartPr>
            <p14:xfrm>
              <a:off x="11274856" y="6037805"/>
              <a:ext cx="574200" cy="4244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E775900-37E8-4624-956F-021FA56FDE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60456" y="6023405"/>
                <a:ext cx="6022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9C69695-EE78-489A-AC91-7CAA0E4DC89E}"/>
                  </a:ext>
                </a:extLst>
              </p14:cNvPr>
              <p14:cNvContentPartPr/>
              <p14:nvPr/>
            </p14:nvContentPartPr>
            <p14:xfrm>
              <a:off x="270376" y="1001405"/>
              <a:ext cx="228600" cy="229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9C69695-EE78-489A-AC91-7CAA0E4DC8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5976" y="987005"/>
                <a:ext cx="256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D061A40-3883-4464-9F10-52C8A944F198}"/>
                  </a:ext>
                </a:extLst>
              </p14:cNvPr>
              <p14:cNvContentPartPr/>
              <p14:nvPr/>
            </p14:nvContentPartPr>
            <p14:xfrm>
              <a:off x="208456" y="1333325"/>
              <a:ext cx="158400" cy="226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D061A40-3883-4464-9F10-52C8A944F1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4056" y="1318925"/>
                <a:ext cx="186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2EEF7F2-9C7D-4C03-8C0C-76285BBD2A00}"/>
                  </a:ext>
                </a:extLst>
              </p14:cNvPr>
              <p14:cNvContentPartPr/>
              <p14:nvPr/>
            </p14:nvContentPartPr>
            <p14:xfrm>
              <a:off x="182536" y="1711325"/>
              <a:ext cx="126360" cy="240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2EEF7F2-9C7D-4C03-8C0C-76285BBD2A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8136" y="1696925"/>
                <a:ext cx="1544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6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6638F-A1F5-4596-A90A-F9EA0A666D9D}"/>
                  </a:ext>
                </a:extLst>
              </p14:cNvPr>
              <p14:cNvContentPartPr/>
              <p14:nvPr/>
            </p14:nvContentPartPr>
            <p14:xfrm>
              <a:off x="1869136" y="500645"/>
              <a:ext cx="3096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6638F-A1F5-4596-A90A-F9EA0A666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736" y="486245"/>
                <a:ext cx="59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F53A9B-41AB-4248-92BE-3031357F57D2}"/>
                  </a:ext>
                </a:extLst>
              </p14:cNvPr>
              <p14:cNvContentPartPr/>
              <p14:nvPr/>
            </p14:nvContentPartPr>
            <p14:xfrm>
              <a:off x="1947616" y="73248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F53A9B-41AB-4248-92BE-3031357F5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216" y="7180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0DF998-C205-4182-AD55-300B7D9A47A8}"/>
                  </a:ext>
                </a:extLst>
              </p14:cNvPr>
              <p14:cNvContentPartPr/>
              <p14:nvPr/>
            </p14:nvContentPartPr>
            <p14:xfrm>
              <a:off x="1038616" y="339725"/>
              <a:ext cx="501480" cy="71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0DF998-C205-4182-AD55-300B7D9A47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216" y="325325"/>
                <a:ext cx="52956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C5D6D5-5960-4009-8A69-45A3330B1E8F}"/>
                  </a:ext>
                </a:extLst>
              </p14:cNvPr>
              <p14:cNvContentPartPr/>
              <p14:nvPr/>
            </p14:nvContentPartPr>
            <p14:xfrm>
              <a:off x="2785696" y="224885"/>
              <a:ext cx="2841120" cy="103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C5D6D5-5960-4009-8A69-45A3330B1E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1296" y="210485"/>
                <a:ext cx="2869200" cy="10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2CB8F7-E9F4-45A3-B680-2B9AB16AE3D9}"/>
                  </a:ext>
                </a:extLst>
              </p14:cNvPr>
              <p14:cNvContentPartPr/>
              <p14:nvPr/>
            </p14:nvContentPartPr>
            <p14:xfrm>
              <a:off x="6347536" y="539885"/>
              <a:ext cx="502200" cy="341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2CB8F7-E9F4-45A3-B680-2B9AB16AE3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3136" y="525485"/>
                <a:ext cx="530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2EEC28-5E7D-41A7-B807-9483AC6E0A43}"/>
                  </a:ext>
                </a:extLst>
              </p14:cNvPr>
              <p14:cNvContentPartPr/>
              <p14:nvPr/>
            </p14:nvContentPartPr>
            <p14:xfrm>
              <a:off x="9167056" y="1051805"/>
              <a:ext cx="478440" cy="21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2EEC28-5E7D-41A7-B807-9483AC6E0A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2656" y="1037405"/>
                <a:ext cx="5065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1A6B59-4DC6-4C9E-9954-8019A3DD0268}"/>
                  </a:ext>
                </a:extLst>
              </p14:cNvPr>
              <p14:cNvContentPartPr/>
              <p14:nvPr/>
            </p14:nvContentPartPr>
            <p14:xfrm>
              <a:off x="8592136" y="297605"/>
              <a:ext cx="1774800" cy="609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1A6B59-4DC6-4C9E-9954-8019A3DD02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77736" y="283205"/>
                <a:ext cx="18028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29B802-937F-41E8-AB83-8FD0873E6340}"/>
                  </a:ext>
                </a:extLst>
              </p14:cNvPr>
              <p14:cNvContentPartPr/>
              <p14:nvPr/>
            </p14:nvContentPartPr>
            <p14:xfrm>
              <a:off x="7362376" y="452405"/>
              <a:ext cx="862560" cy="63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29B802-937F-41E8-AB83-8FD0873E63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7976" y="438005"/>
                <a:ext cx="89064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EB6E3A-6462-408E-9CCC-FAC68C6CFBD5}"/>
                  </a:ext>
                </a:extLst>
              </p14:cNvPr>
              <p14:cNvContentPartPr/>
              <p14:nvPr/>
            </p14:nvContentPartPr>
            <p14:xfrm>
              <a:off x="10626496" y="425405"/>
              <a:ext cx="626760" cy="472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EB6E3A-6462-408E-9CCC-FAC68C6CFB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2096" y="411005"/>
                <a:ext cx="6548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520EDD-9322-40B0-A9B5-4E4EC9CA37BC}"/>
                  </a:ext>
                </a:extLst>
              </p14:cNvPr>
              <p14:cNvContentPartPr/>
              <p14:nvPr/>
            </p14:nvContentPartPr>
            <p14:xfrm>
              <a:off x="928456" y="1762805"/>
              <a:ext cx="867600" cy="78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520EDD-9322-40B0-A9B5-4E4EC9CA37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4056" y="1748405"/>
                <a:ext cx="8956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A9CE877-DD9D-4101-81EC-F416EAE4D4AB}"/>
                  </a:ext>
                </a:extLst>
              </p14:cNvPr>
              <p14:cNvContentPartPr/>
              <p14:nvPr/>
            </p14:nvContentPartPr>
            <p14:xfrm>
              <a:off x="2253976" y="1626725"/>
              <a:ext cx="1606680" cy="1142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A9CE877-DD9D-4101-81EC-F416EAE4D4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9576" y="1612325"/>
                <a:ext cx="163476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96E94A-65B1-4A39-87E3-974322EAE940}"/>
                  </a:ext>
                </a:extLst>
              </p14:cNvPr>
              <p14:cNvContentPartPr/>
              <p14:nvPr/>
            </p14:nvContentPartPr>
            <p14:xfrm>
              <a:off x="4138576" y="2109845"/>
              <a:ext cx="147600" cy="19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96E94A-65B1-4A39-87E3-974322EAE9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4176" y="2095445"/>
                <a:ext cx="175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83A730-FFE8-4F6D-B91C-A7B1B178C6DF}"/>
                  </a:ext>
                </a:extLst>
              </p14:cNvPr>
              <p14:cNvContentPartPr/>
              <p14:nvPr/>
            </p14:nvContentPartPr>
            <p14:xfrm>
              <a:off x="4128136" y="2283365"/>
              <a:ext cx="167040" cy="4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83A730-FFE8-4F6D-B91C-A7B1B178C6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3736" y="2268965"/>
                <a:ext cx="195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2264F1-F9B3-4E3F-94EC-CF235918658A}"/>
                  </a:ext>
                </a:extLst>
              </p14:cNvPr>
              <p14:cNvContentPartPr/>
              <p14:nvPr/>
            </p14:nvContentPartPr>
            <p14:xfrm>
              <a:off x="4616296" y="1826165"/>
              <a:ext cx="1051920" cy="484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2264F1-F9B3-4E3F-94EC-CF23591865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01896" y="1811765"/>
                <a:ext cx="10800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4783A29-159E-433A-9AC9-FA0C83EA066F}"/>
                  </a:ext>
                </a:extLst>
              </p14:cNvPr>
              <p14:cNvContentPartPr/>
              <p14:nvPr/>
            </p14:nvContentPartPr>
            <p14:xfrm>
              <a:off x="6241336" y="2132165"/>
              <a:ext cx="373680" cy="296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4783A29-159E-433A-9AC9-FA0C83EA06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6936" y="2117765"/>
                <a:ext cx="401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30B3D72-26A9-4872-B94C-564DF0D9AD6E}"/>
                  </a:ext>
                </a:extLst>
              </p14:cNvPr>
              <p14:cNvContentPartPr/>
              <p14:nvPr/>
            </p14:nvContentPartPr>
            <p14:xfrm>
              <a:off x="7127656" y="2045765"/>
              <a:ext cx="1166760" cy="757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30B3D72-26A9-4872-B94C-564DF0D9AD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13256" y="2031365"/>
                <a:ext cx="119484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0CABC1-4304-41A3-9DC5-B9A198A704D8}"/>
                  </a:ext>
                </a:extLst>
              </p14:cNvPr>
              <p14:cNvContentPartPr/>
              <p14:nvPr/>
            </p14:nvContentPartPr>
            <p14:xfrm>
              <a:off x="8754496" y="1851365"/>
              <a:ext cx="1478520" cy="937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0CABC1-4304-41A3-9DC5-B9A198A704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40096" y="1836965"/>
                <a:ext cx="150660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75F51C-274F-445D-B70C-D389C5EF6150}"/>
                  </a:ext>
                </a:extLst>
              </p14:cNvPr>
              <p14:cNvContentPartPr/>
              <p14:nvPr/>
            </p14:nvContentPartPr>
            <p14:xfrm>
              <a:off x="804976" y="3442925"/>
              <a:ext cx="2026440" cy="389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75F51C-274F-445D-B70C-D389C5EF61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0576" y="3428525"/>
                <a:ext cx="20545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DB6EBD3-A54D-491D-B8E1-B9662C22ED33}"/>
                  </a:ext>
                </a:extLst>
              </p14:cNvPr>
              <p14:cNvContentPartPr/>
              <p14:nvPr/>
            </p14:nvContentPartPr>
            <p14:xfrm>
              <a:off x="5230816" y="3613565"/>
              <a:ext cx="252360" cy="139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DB6EBD3-A54D-491D-B8E1-B9662C22ED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16416" y="3599165"/>
                <a:ext cx="280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F851B73-042E-4FAD-8CC8-A0FAC48E63B3}"/>
                  </a:ext>
                </a:extLst>
              </p14:cNvPr>
              <p14:cNvContentPartPr/>
              <p14:nvPr/>
            </p14:nvContentPartPr>
            <p14:xfrm>
              <a:off x="3247936" y="3452285"/>
              <a:ext cx="1677600" cy="656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F851B73-042E-4FAD-8CC8-A0FAC48E63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33536" y="3437885"/>
                <a:ext cx="17056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1E39503-48DD-42FF-B42B-61CDC359885F}"/>
                  </a:ext>
                </a:extLst>
              </p14:cNvPr>
              <p14:cNvContentPartPr/>
              <p14:nvPr/>
            </p14:nvContentPartPr>
            <p14:xfrm>
              <a:off x="6126856" y="3184085"/>
              <a:ext cx="3008880" cy="885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1E39503-48DD-42FF-B42B-61CDC35988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12456" y="3169685"/>
                <a:ext cx="303696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B33C104-66CC-4316-8C26-52A68A475C13}"/>
                  </a:ext>
                </a:extLst>
              </p14:cNvPr>
              <p14:cNvContentPartPr/>
              <p14:nvPr/>
            </p14:nvContentPartPr>
            <p14:xfrm>
              <a:off x="9551896" y="3317285"/>
              <a:ext cx="665280" cy="386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B33C104-66CC-4316-8C26-52A68A475C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37496" y="3302885"/>
                <a:ext cx="6933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38573B2-8BD5-48F9-B635-E5BE819E5BCE}"/>
                  </a:ext>
                </a:extLst>
              </p14:cNvPr>
              <p14:cNvContentPartPr/>
              <p14:nvPr/>
            </p14:nvContentPartPr>
            <p14:xfrm>
              <a:off x="10447576" y="3231605"/>
              <a:ext cx="536400" cy="417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38573B2-8BD5-48F9-B635-E5BE819E5B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33176" y="3217205"/>
                <a:ext cx="564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1DDE618-FE72-491D-B7CF-61C2529CEDA7}"/>
                  </a:ext>
                </a:extLst>
              </p14:cNvPr>
              <p14:cNvContentPartPr/>
              <p14:nvPr/>
            </p14:nvContentPartPr>
            <p14:xfrm>
              <a:off x="9605536" y="3784925"/>
              <a:ext cx="1342800" cy="459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1DDE618-FE72-491D-B7CF-61C2529CED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91136" y="3770525"/>
                <a:ext cx="13708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508E271-8598-41E3-A024-DF7B99B6219B}"/>
                  </a:ext>
                </a:extLst>
              </p14:cNvPr>
              <p14:cNvContentPartPr/>
              <p14:nvPr/>
            </p14:nvContentPartPr>
            <p14:xfrm>
              <a:off x="667096" y="4644245"/>
              <a:ext cx="1143360" cy="756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508E271-8598-41E3-A024-DF7B99B621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2696" y="4629845"/>
                <a:ext cx="11714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30C5FA8-2A42-4C45-A3D6-7EABAAC37B10}"/>
                  </a:ext>
                </a:extLst>
              </p14:cNvPr>
              <p14:cNvContentPartPr/>
              <p14:nvPr/>
            </p14:nvContentPartPr>
            <p14:xfrm>
              <a:off x="2237056" y="4634885"/>
              <a:ext cx="2584440" cy="437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30C5FA8-2A42-4C45-A3D6-7EABAAC37B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22656" y="4620485"/>
                <a:ext cx="26125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461D376-311A-4816-9C5B-E5BB10DBB063}"/>
                  </a:ext>
                </a:extLst>
              </p14:cNvPr>
              <p14:cNvContentPartPr/>
              <p14:nvPr/>
            </p14:nvContentPartPr>
            <p14:xfrm>
              <a:off x="5407936" y="4585925"/>
              <a:ext cx="1693440" cy="893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461D376-311A-4816-9C5B-E5BB10DBB0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93536" y="4571525"/>
                <a:ext cx="172152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9C61003-CBF6-400A-8EDA-370236D1C008}"/>
                  </a:ext>
                </a:extLst>
              </p14:cNvPr>
              <p14:cNvContentPartPr/>
              <p14:nvPr/>
            </p14:nvContentPartPr>
            <p14:xfrm>
              <a:off x="7447696" y="4562165"/>
              <a:ext cx="1694880" cy="1164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9C61003-CBF6-400A-8EDA-370236D1C0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33296" y="4547765"/>
                <a:ext cx="172296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E234CDB-2E02-4AD0-BBAD-D9D0C1818842}"/>
                  </a:ext>
                </a:extLst>
              </p14:cNvPr>
              <p14:cNvContentPartPr/>
              <p14:nvPr/>
            </p14:nvContentPartPr>
            <p14:xfrm>
              <a:off x="4464016" y="6126725"/>
              <a:ext cx="240480" cy="1483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E234CDB-2E02-4AD0-BBAD-D9D0C18188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49616" y="6112325"/>
                <a:ext cx="26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0BD703D-8759-4748-8714-52C77F707CAD}"/>
                  </a:ext>
                </a:extLst>
              </p14:cNvPr>
              <p14:cNvContentPartPr/>
              <p14:nvPr/>
            </p14:nvContentPartPr>
            <p14:xfrm>
              <a:off x="5325136" y="6211685"/>
              <a:ext cx="2181960" cy="38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0BD703D-8759-4748-8714-52C77F707C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10736" y="6197285"/>
                <a:ext cx="2210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EC4925E-817F-4EE2-B2DE-A49DE3242A89}"/>
                  </a:ext>
                </a:extLst>
              </p14:cNvPr>
              <p14:cNvContentPartPr/>
              <p14:nvPr/>
            </p14:nvContentPartPr>
            <p14:xfrm>
              <a:off x="6056296" y="6432005"/>
              <a:ext cx="239040" cy="357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EC4925E-817F-4EE2-B2DE-A49DE3242A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1896" y="6417605"/>
                <a:ext cx="267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B6001A0-FE0E-4994-9EB2-81AD94BDE281}"/>
                  </a:ext>
                </a:extLst>
              </p14:cNvPr>
              <p14:cNvContentPartPr/>
              <p14:nvPr/>
            </p14:nvContentPartPr>
            <p14:xfrm>
              <a:off x="5483896" y="5698325"/>
              <a:ext cx="1294200" cy="368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B6001A0-FE0E-4994-9EB2-81AD94BDE2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9496" y="5683925"/>
                <a:ext cx="1322280" cy="3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43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497223-42EB-48CC-902E-1882FC074659}"/>
                  </a:ext>
                </a:extLst>
              </p14:cNvPr>
              <p14:cNvContentPartPr/>
              <p14:nvPr/>
            </p14:nvContentPartPr>
            <p14:xfrm>
              <a:off x="1490416" y="384005"/>
              <a:ext cx="2626560" cy="131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497223-42EB-48CC-902E-1882FC0746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016" y="369605"/>
                <a:ext cx="265464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F36112-A1EF-41F5-BE02-274365D1223C}"/>
                  </a:ext>
                </a:extLst>
              </p14:cNvPr>
              <p14:cNvContentPartPr/>
              <p14:nvPr/>
            </p14:nvContentPartPr>
            <p14:xfrm>
              <a:off x="4568776" y="838685"/>
              <a:ext cx="1144080" cy="47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F36112-A1EF-41F5-BE02-274365D12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376" y="824285"/>
                <a:ext cx="11721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BFE04B-AD34-446B-902E-6A7E66E8E9A2}"/>
                  </a:ext>
                </a:extLst>
              </p14:cNvPr>
              <p14:cNvContentPartPr/>
              <p14:nvPr/>
            </p14:nvContentPartPr>
            <p14:xfrm>
              <a:off x="9488536" y="495245"/>
              <a:ext cx="1387800" cy="953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BFE04B-AD34-446B-902E-6A7E66E8E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4136" y="480845"/>
                <a:ext cx="14158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1D8BF3-B37D-4514-BCD1-84E6654A42A4}"/>
                  </a:ext>
                </a:extLst>
              </p14:cNvPr>
              <p14:cNvContentPartPr/>
              <p14:nvPr/>
            </p14:nvContentPartPr>
            <p14:xfrm>
              <a:off x="8667016" y="910325"/>
              <a:ext cx="349200" cy="47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1D8BF3-B37D-4514-BCD1-84E6654A4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2616" y="895925"/>
                <a:ext cx="3772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53ADB19-023B-4B5A-B0CA-B765FDC3A8BC}"/>
                  </a:ext>
                </a:extLst>
              </p14:cNvPr>
              <p14:cNvContentPartPr/>
              <p14:nvPr/>
            </p14:nvContentPartPr>
            <p14:xfrm>
              <a:off x="6606376" y="591725"/>
              <a:ext cx="1721880" cy="1165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53ADB19-023B-4B5A-B0CA-B765FDC3A8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1976" y="577325"/>
                <a:ext cx="174996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0E0F60C-1793-4BF0-B446-8A20CF6157C8}"/>
                  </a:ext>
                </a:extLst>
              </p14:cNvPr>
              <p14:cNvContentPartPr/>
              <p14:nvPr/>
            </p14:nvContentPartPr>
            <p14:xfrm>
              <a:off x="7152136" y="2421605"/>
              <a:ext cx="57240" cy="60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0E0F60C-1793-4BF0-B446-8A20CF6157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7736" y="2407205"/>
                <a:ext cx="85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96C79E-B028-445E-AC59-B28BFBF22A41}"/>
                  </a:ext>
                </a:extLst>
              </p14:cNvPr>
              <p14:cNvContentPartPr/>
              <p14:nvPr/>
            </p14:nvContentPartPr>
            <p14:xfrm>
              <a:off x="4740136" y="1942085"/>
              <a:ext cx="2064960" cy="599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96C79E-B028-445E-AC59-B28BFBF22A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5736" y="1927685"/>
                <a:ext cx="209304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D94CA4-5128-49D2-915E-C26D65BA9DB1}"/>
                  </a:ext>
                </a:extLst>
              </p14:cNvPr>
              <p14:cNvContentPartPr/>
              <p14:nvPr/>
            </p14:nvContentPartPr>
            <p14:xfrm>
              <a:off x="3368176" y="2033165"/>
              <a:ext cx="761400" cy="515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D94CA4-5128-49D2-915E-C26D65BA9D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3776" y="2018765"/>
                <a:ext cx="7894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21DE66-56BF-422A-AA20-B5C7660D6FD3}"/>
                  </a:ext>
                </a:extLst>
              </p14:cNvPr>
              <p14:cNvContentPartPr/>
              <p14:nvPr/>
            </p14:nvContentPartPr>
            <p14:xfrm>
              <a:off x="1857616" y="2148365"/>
              <a:ext cx="990000" cy="389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21DE66-56BF-422A-AA20-B5C7660D6F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3216" y="2133965"/>
                <a:ext cx="10180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E9A596-504A-4F8A-81FA-49AC4A595357}"/>
                  </a:ext>
                </a:extLst>
              </p14:cNvPr>
              <p14:cNvContentPartPr/>
              <p14:nvPr/>
            </p14:nvContentPartPr>
            <p14:xfrm>
              <a:off x="876616" y="2270405"/>
              <a:ext cx="497160" cy="403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E9A596-504A-4F8A-81FA-49AC4A5953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2216" y="2256005"/>
                <a:ext cx="52524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96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DAD9A-1F35-4275-B945-9FA50799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9" y="171415"/>
            <a:ext cx="7303644" cy="3325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07D0BA-8EC9-4A0E-9A7E-AA3B208EF0C6}"/>
                  </a:ext>
                </a:extLst>
              </p14:cNvPr>
              <p14:cNvContentPartPr/>
              <p14:nvPr/>
            </p14:nvContentPartPr>
            <p14:xfrm>
              <a:off x="7390456" y="291485"/>
              <a:ext cx="2279880" cy="44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07D0BA-8EC9-4A0E-9A7E-AA3B208EF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056" y="277085"/>
                <a:ext cx="23079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C8E55A-7CC8-4DD3-B49D-447D95076B17}"/>
                  </a:ext>
                </a:extLst>
              </p14:cNvPr>
              <p14:cNvContentPartPr/>
              <p14:nvPr/>
            </p14:nvContentPartPr>
            <p14:xfrm>
              <a:off x="10017736" y="376805"/>
              <a:ext cx="1115640" cy="405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C8E55A-7CC8-4DD3-B49D-447D95076B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3336" y="362405"/>
                <a:ext cx="11437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9407AC-9713-414D-87AE-9F395D0119BB}"/>
                  </a:ext>
                </a:extLst>
              </p14:cNvPr>
              <p14:cNvContentPartPr/>
              <p14:nvPr/>
            </p14:nvContentPartPr>
            <p14:xfrm>
              <a:off x="9912256" y="1068005"/>
              <a:ext cx="1355040" cy="40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9407AC-9713-414D-87AE-9F395D011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7856" y="1053605"/>
                <a:ext cx="13831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50D3567-8169-448D-A8C0-E8465BC994D9}"/>
                  </a:ext>
                </a:extLst>
              </p14:cNvPr>
              <p14:cNvContentPartPr/>
              <p14:nvPr/>
            </p14:nvContentPartPr>
            <p14:xfrm>
              <a:off x="11344336" y="981965"/>
              <a:ext cx="271800" cy="637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50D3567-8169-448D-A8C0-E8465BC994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29936" y="967565"/>
                <a:ext cx="2998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0409BF6-146E-407C-AB47-4A39ADE15312}"/>
                  </a:ext>
                </a:extLst>
              </p14:cNvPr>
              <p14:cNvContentPartPr/>
              <p14:nvPr/>
            </p14:nvContentPartPr>
            <p14:xfrm>
              <a:off x="8444896" y="1777565"/>
              <a:ext cx="3373560" cy="169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0409BF6-146E-407C-AB47-4A39ADE153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0496" y="1763165"/>
                <a:ext cx="3401640" cy="17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A3B9F9-C41B-4021-AC28-8EAE0BEFE1D4}"/>
                  </a:ext>
                </a:extLst>
              </p14:cNvPr>
              <p14:cNvContentPartPr/>
              <p14:nvPr/>
            </p14:nvContentPartPr>
            <p14:xfrm>
              <a:off x="8615536" y="3619325"/>
              <a:ext cx="1407600" cy="851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A3B9F9-C41B-4021-AC28-8EAE0BEFE1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01136" y="3604925"/>
                <a:ext cx="14356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FBC4385-805B-40F8-8B64-24C674289044}"/>
                  </a:ext>
                </a:extLst>
              </p14:cNvPr>
              <p14:cNvContentPartPr/>
              <p14:nvPr/>
            </p14:nvContentPartPr>
            <p14:xfrm>
              <a:off x="6652456" y="4512485"/>
              <a:ext cx="2611800" cy="520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FBC4385-805B-40F8-8B64-24C6742890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8056" y="4498085"/>
                <a:ext cx="26398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F2DAB55-0B3A-4D9A-A9B9-65459C4FE451}"/>
                  </a:ext>
                </a:extLst>
              </p14:cNvPr>
              <p14:cNvContentPartPr/>
              <p14:nvPr/>
            </p14:nvContentPartPr>
            <p14:xfrm>
              <a:off x="9999376" y="5218805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F2DAB55-0B3A-4D9A-A9B9-65459C4FE4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84976" y="52044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84E025-7708-4250-82EF-C725692E2F2C}"/>
                  </a:ext>
                </a:extLst>
              </p14:cNvPr>
              <p14:cNvContentPartPr/>
              <p14:nvPr/>
            </p14:nvContentPartPr>
            <p14:xfrm>
              <a:off x="9752056" y="4513565"/>
              <a:ext cx="2189880" cy="520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84E025-7708-4250-82EF-C725692E2F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37656" y="4499165"/>
                <a:ext cx="22179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73E44F-26BB-4DCB-AF9D-4929DCB98AF9}"/>
                  </a:ext>
                </a:extLst>
              </p14:cNvPr>
              <p14:cNvContentPartPr/>
              <p14:nvPr/>
            </p14:nvContentPartPr>
            <p14:xfrm>
              <a:off x="5865856" y="564365"/>
              <a:ext cx="329760" cy="266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73E44F-26BB-4DCB-AF9D-4929DCB98A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51456" y="549965"/>
                <a:ext cx="357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82B68C9-950B-4426-828D-078CC3AE3508}"/>
                  </a:ext>
                </a:extLst>
              </p14:cNvPr>
              <p14:cNvContentPartPr/>
              <p14:nvPr/>
            </p14:nvContentPartPr>
            <p14:xfrm>
              <a:off x="5759656" y="1048205"/>
              <a:ext cx="200880" cy="250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82B68C9-950B-4426-828D-078CC3AE35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45256" y="1033805"/>
                <a:ext cx="228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1BEA02-6B08-41F8-ABBE-59A63E6347F8}"/>
                  </a:ext>
                </a:extLst>
              </p14:cNvPr>
              <p14:cNvContentPartPr/>
              <p14:nvPr/>
            </p14:nvContentPartPr>
            <p14:xfrm>
              <a:off x="7260136" y="1323965"/>
              <a:ext cx="231120" cy="419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1BEA02-6B08-41F8-ABBE-59A63E6347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5736" y="1309565"/>
                <a:ext cx="2592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9F27158-5A31-4B6E-BEBD-288DD03D4232}"/>
                  </a:ext>
                </a:extLst>
              </p14:cNvPr>
              <p14:cNvContentPartPr/>
              <p14:nvPr/>
            </p14:nvContentPartPr>
            <p14:xfrm>
              <a:off x="288016" y="1753085"/>
              <a:ext cx="489960" cy="19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9F27158-5A31-4B6E-BEBD-288DD03D42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3627" y="1738685"/>
                <a:ext cx="518019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81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1B5B2-1943-4F03-ADA8-350FD540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1" y="208684"/>
            <a:ext cx="11341967" cy="2841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B0DB00-6A0B-4F90-86CA-9696BB62397B}"/>
                  </a:ext>
                </a:extLst>
              </p14:cNvPr>
              <p14:cNvContentPartPr/>
              <p14:nvPr/>
            </p14:nvContentPartPr>
            <p14:xfrm>
              <a:off x="3909976" y="1501085"/>
              <a:ext cx="451080" cy="449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B0DB00-6A0B-4F90-86CA-9696BB623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5576" y="1486685"/>
                <a:ext cx="4791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C21C55E-BB38-477C-8EA1-4B039F9A6225}"/>
                  </a:ext>
                </a:extLst>
              </p14:cNvPr>
              <p14:cNvContentPartPr/>
              <p14:nvPr/>
            </p14:nvContentPartPr>
            <p14:xfrm>
              <a:off x="377296" y="2936045"/>
              <a:ext cx="6435360" cy="2513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C21C55E-BB38-477C-8EA1-4B039F9A62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896" y="2921645"/>
                <a:ext cx="6463440" cy="25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F62692-A8FF-4645-A8A2-0F8F27EB150A}"/>
                  </a:ext>
                </a:extLst>
              </p14:cNvPr>
              <p14:cNvContentPartPr/>
              <p14:nvPr/>
            </p14:nvContentPartPr>
            <p14:xfrm>
              <a:off x="6388216" y="642125"/>
              <a:ext cx="310320" cy="20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F62692-A8FF-4645-A8A2-0F8F27EB15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3816" y="627725"/>
                <a:ext cx="338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1C80401-4805-4611-BB38-C97A8A287291}"/>
                  </a:ext>
                </a:extLst>
              </p14:cNvPr>
              <p14:cNvContentPartPr/>
              <p14:nvPr/>
            </p14:nvContentPartPr>
            <p14:xfrm>
              <a:off x="9030616" y="621245"/>
              <a:ext cx="447840" cy="37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1C80401-4805-4611-BB38-C97A8A2872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16216" y="606845"/>
                <a:ext cx="475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BC15F8-304E-4821-B678-FB879560CF0A}"/>
                  </a:ext>
                </a:extLst>
              </p14:cNvPr>
              <p14:cNvContentPartPr/>
              <p14:nvPr/>
            </p14:nvContentPartPr>
            <p14:xfrm>
              <a:off x="7766656" y="2648045"/>
              <a:ext cx="3778920" cy="1166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BC15F8-304E-4821-B678-FB879560CF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52256" y="2633645"/>
                <a:ext cx="380700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F0B980-9F73-401F-BEB6-244CA10A1367}"/>
                  </a:ext>
                </a:extLst>
              </p14:cNvPr>
              <p14:cNvContentPartPr/>
              <p14:nvPr/>
            </p14:nvContentPartPr>
            <p14:xfrm>
              <a:off x="10530736" y="728885"/>
              <a:ext cx="1065960" cy="46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F0B980-9F73-401F-BEB6-244CA10A13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16336" y="714485"/>
                <a:ext cx="1094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684F4D-456E-4BB0-8A94-6B9AB6D27768}"/>
                  </a:ext>
                </a:extLst>
              </p14:cNvPr>
              <p14:cNvContentPartPr/>
              <p14:nvPr/>
            </p14:nvContentPartPr>
            <p14:xfrm>
              <a:off x="1576456" y="1138205"/>
              <a:ext cx="1579680" cy="33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684F4D-456E-4BB0-8A94-6B9AB6D277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2056" y="1123805"/>
                <a:ext cx="1607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C0FA91-529D-4C3E-8412-B79ABA72D473}"/>
                  </a:ext>
                </a:extLst>
              </p14:cNvPr>
              <p14:cNvContentPartPr/>
              <p14:nvPr/>
            </p14:nvContentPartPr>
            <p14:xfrm>
              <a:off x="7668016" y="3945125"/>
              <a:ext cx="3163320" cy="750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C0FA91-529D-4C3E-8412-B79ABA72D4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53616" y="3930725"/>
                <a:ext cx="31914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622C88-BEEA-4777-9904-EDE5F1126925}"/>
                  </a:ext>
                </a:extLst>
              </p14:cNvPr>
              <p14:cNvContentPartPr/>
              <p14:nvPr/>
            </p14:nvContentPartPr>
            <p14:xfrm>
              <a:off x="4726456" y="1406765"/>
              <a:ext cx="7227000" cy="4548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622C88-BEEA-4777-9904-EDE5F11269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2056" y="1392365"/>
                <a:ext cx="7255080" cy="45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F269573-0206-439C-9287-2ED5560DF49E}"/>
                  </a:ext>
                </a:extLst>
              </p14:cNvPr>
              <p14:cNvContentPartPr/>
              <p14:nvPr/>
            </p14:nvContentPartPr>
            <p14:xfrm>
              <a:off x="1798576" y="2311445"/>
              <a:ext cx="472680" cy="279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F269573-0206-439C-9287-2ED5560DF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4176" y="2297045"/>
                <a:ext cx="500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E88CAC1-4B73-450A-8A1E-13EDD281A28C}"/>
                  </a:ext>
                </a:extLst>
              </p14:cNvPr>
              <p14:cNvContentPartPr/>
              <p14:nvPr/>
            </p14:nvContentPartPr>
            <p14:xfrm>
              <a:off x="7652176" y="1305965"/>
              <a:ext cx="182880" cy="179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E88CAC1-4B73-450A-8A1E-13EDD281A2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7776" y="1291565"/>
                <a:ext cx="210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D2B9BBB-C030-4865-A179-C408E51C6B76}"/>
                  </a:ext>
                </a:extLst>
              </p14:cNvPr>
              <p14:cNvContentPartPr/>
              <p14:nvPr/>
            </p14:nvContentPartPr>
            <p14:xfrm>
              <a:off x="11105656" y="5530565"/>
              <a:ext cx="958680" cy="86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D2B9BBB-C030-4865-A179-C408E51C6B7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91256" y="5516165"/>
                <a:ext cx="98676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65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F379A-DF93-4A1D-9109-F96645CB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801" y="100444"/>
            <a:ext cx="12301801" cy="1894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E76362-1B31-457E-A01E-65E6E603E851}"/>
                  </a:ext>
                </a:extLst>
              </p14:cNvPr>
              <p14:cNvContentPartPr/>
              <p14:nvPr/>
            </p14:nvContentPartPr>
            <p14:xfrm>
              <a:off x="162262" y="963605"/>
              <a:ext cx="476100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E76362-1B31-457E-A01E-65E6E603E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862" y="949205"/>
                <a:ext cx="4789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191B28-A472-4642-82B2-F900F87CD696}"/>
                  </a:ext>
                </a:extLst>
              </p14:cNvPr>
              <p14:cNvContentPartPr/>
              <p14:nvPr/>
            </p14:nvContentPartPr>
            <p14:xfrm>
              <a:off x="2397502" y="2310365"/>
              <a:ext cx="2712240" cy="67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191B28-A472-4642-82B2-F900F87CD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3102" y="2295965"/>
                <a:ext cx="274032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B32AF0-B4C4-4061-B1C1-D1424F009167}"/>
                  </a:ext>
                </a:extLst>
              </p14:cNvPr>
              <p14:cNvContentPartPr/>
              <p14:nvPr/>
            </p14:nvContentPartPr>
            <p14:xfrm>
              <a:off x="6096502" y="958925"/>
              <a:ext cx="565560" cy="25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B32AF0-B4C4-4061-B1C1-D1424F009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102" y="944525"/>
                <a:ext cx="593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4551A0-9F1C-483E-8757-637C20557B99}"/>
                  </a:ext>
                </a:extLst>
              </p14:cNvPr>
              <p14:cNvContentPartPr/>
              <p14:nvPr/>
            </p14:nvContentPartPr>
            <p14:xfrm>
              <a:off x="9133462" y="1011125"/>
              <a:ext cx="2390760" cy="7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4551A0-9F1C-483E-8757-637C20557B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9062" y="996725"/>
                <a:ext cx="2418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F8B529-CF1B-4788-8A1D-1D97623436C1}"/>
                  </a:ext>
                </a:extLst>
              </p14:cNvPr>
              <p14:cNvContentPartPr/>
              <p14:nvPr/>
            </p14:nvContentPartPr>
            <p14:xfrm>
              <a:off x="5452822" y="2785205"/>
              <a:ext cx="121320" cy="203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F8B529-CF1B-4788-8A1D-1D97623436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8422" y="2770805"/>
                <a:ext cx="149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4B6443-70B1-4402-9050-B6D74E2DD8C7}"/>
                  </a:ext>
                </a:extLst>
              </p14:cNvPr>
              <p14:cNvContentPartPr/>
              <p14:nvPr/>
            </p14:nvContentPartPr>
            <p14:xfrm>
              <a:off x="6097582" y="2113805"/>
              <a:ext cx="3174120" cy="773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4B6443-70B1-4402-9050-B6D74E2DD8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3182" y="2099405"/>
                <a:ext cx="320220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4F8E6A-4D7C-4815-87B4-05609DC4A2AE}"/>
                  </a:ext>
                </a:extLst>
              </p14:cNvPr>
              <p14:cNvContentPartPr/>
              <p14:nvPr/>
            </p14:nvContentPartPr>
            <p14:xfrm>
              <a:off x="3825262" y="1425845"/>
              <a:ext cx="1940040" cy="110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4F8E6A-4D7C-4815-87B4-05609DC4A2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0862" y="1411445"/>
                <a:ext cx="1968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32C2136-8AC8-4A6E-9EC2-F54F5A6CC03C}"/>
                  </a:ext>
                </a:extLst>
              </p14:cNvPr>
              <p14:cNvContentPartPr/>
              <p14:nvPr/>
            </p14:nvContentPartPr>
            <p14:xfrm>
              <a:off x="8283862" y="1514045"/>
              <a:ext cx="1380240" cy="45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32C2136-8AC8-4A6E-9EC2-F54F5A6CC0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69462" y="1499645"/>
                <a:ext cx="1408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38AF6C-95C8-4DA4-8486-5962E34DB044}"/>
                  </a:ext>
                </a:extLst>
              </p14:cNvPr>
              <p14:cNvContentPartPr/>
              <p14:nvPr/>
            </p14:nvContentPartPr>
            <p14:xfrm>
              <a:off x="6140782" y="3247085"/>
              <a:ext cx="93600" cy="158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38AF6C-95C8-4DA4-8486-5962E34DB0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26382" y="3232685"/>
                <a:ext cx="121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5F29D9-AFBC-46D0-B2BF-1CDADA1A13CF}"/>
                  </a:ext>
                </a:extLst>
              </p14:cNvPr>
              <p14:cNvContentPartPr/>
              <p14:nvPr/>
            </p14:nvContentPartPr>
            <p14:xfrm>
              <a:off x="6885262" y="3314765"/>
              <a:ext cx="879840" cy="907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5F29D9-AFBC-46D0-B2BF-1CDADA1A13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70862" y="3300365"/>
                <a:ext cx="90792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5AC30FA-BC9B-473E-9134-30C741D260D3}"/>
                  </a:ext>
                </a:extLst>
              </p14:cNvPr>
              <p14:cNvContentPartPr/>
              <p14:nvPr/>
            </p14:nvContentPartPr>
            <p14:xfrm>
              <a:off x="5682142" y="3573605"/>
              <a:ext cx="753120" cy="236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5AC30FA-BC9B-473E-9134-30C741D260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67742" y="3559205"/>
                <a:ext cx="781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5B17A24-7A29-4FFC-85BF-9A161F719925}"/>
                  </a:ext>
                </a:extLst>
              </p14:cNvPr>
              <p14:cNvContentPartPr/>
              <p14:nvPr/>
            </p14:nvContentPartPr>
            <p14:xfrm>
              <a:off x="967942" y="3355805"/>
              <a:ext cx="4343760" cy="622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B17A24-7A29-4FFC-85BF-9A161F7199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3542" y="3341405"/>
                <a:ext cx="43718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84EE706-B763-4C7C-891B-76E81D0B5AC7}"/>
                  </a:ext>
                </a:extLst>
              </p14:cNvPr>
              <p14:cNvContentPartPr/>
              <p14:nvPr/>
            </p14:nvContentPartPr>
            <p14:xfrm>
              <a:off x="10666702" y="3251765"/>
              <a:ext cx="230400" cy="376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4EE706-B763-4C7C-891B-76E81D0B5AC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52302" y="3237365"/>
                <a:ext cx="258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9E7FE3-728B-4A31-92FA-73261D72E611}"/>
                  </a:ext>
                </a:extLst>
              </p14:cNvPr>
              <p14:cNvContentPartPr/>
              <p14:nvPr/>
            </p14:nvContentPartPr>
            <p14:xfrm>
              <a:off x="10758502" y="3837125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9E7FE3-728B-4A31-92FA-73261D72E6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44102" y="3822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A6CC6A3-6E73-470A-AB6F-408CE1EE7913}"/>
                  </a:ext>
                </a:extLst>
              </p14:cNvPr>
              <p14:cNvContentPartPr/>
              <p14:nvPr/>
            </p14:nvContentPartPr>
            <p14:xfrm>
              <a:off x="8315542" y="3264005"/>
              <a:ext cx="1793880" cy="524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A6CC6A3-6E73-470A-AB6F-408CE1EE79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01142" y="3249605"/>
                <a:ext cx="18219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5FD7170-FD69-4189-B19D-0AC8AE7C5145}"/>
                  </a:ext>
                </a:extLst>
              </p14:cNvPr>
              <p14:cNvContentPartPr/>
              <p14:nvPr/>
            </p14:nvContentPartPr>
            <p14:xfrm>
              <a:off x="276382" y="2215685"/>
              <a:ext cx="1950840" cy="886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5FD7170-FD69-4189-B19D-0AC8AE7C514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1982" y="2201285"/>
                <a:ext cx="19789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D0162F-6F12-488C-8F5C-74A68665298F}"/>
                  </a:ext>
                </a:extLst>
              </p14:cNvPr>
              <p14:cNvContentPartPr/>
              <p14:nvPr/>
            </p14:nvContentPartPr>
            <p14:xfrm>
              <a:off x="1630342" y="4677365"/>
              <a:ext cx="292680" cy="187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D0162F-6F12-488C-8F5C-74A6866529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15942" y="4662965"/>
                <a:ext cx="320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46CB85-8479-4976-9FC2-0A5C18C2034E}"/>
                  </a:ext>
                </a:extLst>
              </p14:cNvPr>
              <p14:cNvContentPartPr/>
              <p14:nvPr/>
            </p14:nvContentPartPr>
            <p14:xfrm>
              <a:off x="2155942" y="4230245"/>
              <a:ext cx="6353640" cy="873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46CB85-8479-4976-9FC2-0A5C18C203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41542" y="4215845"/>
                <a:ext cx="638172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C25968B-4B71-462D-B397-4A33445CB5BF}"/>
                  </a:ext>
                </a:extLst>
              </p14:cNvPr>
              <p14:cNvContentPartPr/>
              <p14:nvPr/>
            </p14:nvContentPartPr>
            <p14:xfrm>
              <a:off x="1619542" y="5690045"/>
              <a:ext cx="363600" cy="221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C25968B-4B71-462D-B397-4A33445CB5B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05142" y="5675645"/>
                <a:ext cx="3916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B93796-6F05-4976-A829-EEDCBDABAA84}"/>
                  </a:ext>
                </a:extLst>
              </p14:cNvPr>
              <p14:cNvContentPartPr/>
              <p14:nvPr/>
            </p14:nvContentPartPr>
            <p14:xfrm>
              <a:off x="2624662" y="5317445"/>
              <a:ext cx="1599120" cy="752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B93796-6F05-4976-A829-EEDCBDABAA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10262" y="5303045"/>
                <a:ext cx="162720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0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97F5-F483-4A58-8813-A071588B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2" y="142875"/>
            <a:ext cx="8858250" cy="3286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BF63DE-CB8C-41CC-A01E-DAE0396D706D}"/>
                  </a:ext>
                </a:extLst>
              </p14:cNvPr>
              <p14:cNvContentPartPr/>
              <p14:nvPr/>
            </p14:nvContentPartPr>
            <p14:xfrm>
              <a:off x="385936" y="3788165"/>
              <a:ext cx="1315440" cy="15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BF63DE-CB8C-41CC-A01E-DAE0396D7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36" y="3773765"/>
                <a:ext cx="1343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B3A5E2-9D21-45B1-8852-4A46CE3692B1}"/>
                  </a:ext>
                </a:extLst>
              </p14:cNvPr>
              <p14:cNvContentPartPr/>
              <p14:nvPr/>
            </p14:nvContentPartPr>
            <p14:xfrm>
              <a:off x="331576" y="1087805"/>
              <a:ext cx="453960" cy="2378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B3A5E2-9D21-45B1-8852-4A46CE3692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176" y="1073405"/>
                <a:ext cx="482040" cy="24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3E29A04-7FA1-4413-B69E-FDF2F350DBF0}"/>
                  </a:ext>
                </a:extLst>
              </p14:cNvPr>
              <p14:cNvContentPartPr/>
              <p14:nvPr/>
            </p14:nvContentPartPr>
            <p14:xfrm>
              <a:off x="9261376" y="1868645"/>
              <a:ext cx="705600" cy="267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3E29A04-7FA1-4413-B69E-FDF2F350D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6976" y="1854245"/>
                <a:ext cx="733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A995AE-6931-4976-AE4E-C103876ED652}"/>
                  </a:ext>
                </a:extLst>
              </p14:cNvPr>
              <p14:cNvContentPartPr/>
              <p14:nvPr/>
            </p14:nvContentPartPr>
            <p14:xfrm>
              <a:off x="180736" y="3463445"/>
              <a:ext cx="6383880" cy="1621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A995AE-6931-4976-AE4E-C103876ED6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336" y="3449045"/>
                <a:ext cx="6411960" cy="16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258916-F5C1-4FFF-8655-0C4CD90E5C9B}"/>
                  </a:ext>
                </a:extLst>
              </p14:cNvPr>
              <p14:cNvContentPartPr/>
              <p14:nvPr/>
            </p14:nvContentPartPr>
            <p14:xfrm>
              <a:off x="5884216" y="3503405"/>
              <a:ext cx="2041560" cy="428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258916-F5C1-4FFF-8655-0C4CD90E5C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9816" y="3489005"/>
                <a:ext cx="2069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A8F6DA6-84D2-499B-A13E-D44568D07293}"/>
                  </a:ext>
                </a:extLst>
              </p14:cNvPr>
              <p14:cNvContentPartPr/>
              <p14:nvPr/>
            </p14:nvContentPartPr>
            <p14:xfrm>
              <a:off x="4733296" y="3458765"/>
              <a:ext cx="811440" cy="393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A8F6DA6-84D2-499B-A13E-D44568D072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18896" y="3444365"/>
                <a:ext cx="8395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8778973-310A-4DA8-A1BA-E6C6328DE75C}"/>
                  </a:ext>
                </a:extLst>
              </p14:cNvPr>
              <p14:cNvContentPartPr/>
              <p14:nvPr/>
            </p14:nvContentPartPr>
            <p14:xfrm>
              <a:off x="334816" y="2686205"/>
              <a:ext cx="1679040" cy="402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8778973-310A-4DA8-A1BA-E6C6328DE7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416" y="2671844"/>
                <a:ext cx="1707120" cy="43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75EAA8D-900F-4A86-9144-31A110AABA8C}"/>
                  </a:ext>
                </a:extLst>
              </p14:cNvPr>
              <p14:cNvContentPartPr/>
              <p14:nvPr/>
            </p14:nvContentPartPr>
            <p14:xfrm>
              <a:off x="7532656" y="5686805"/>
              <a:ext cx="3453840" cy="145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75EAA8D-900F-4A86-9144-31A110AABA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8256" y="5672405"/>
                <a:ext cx="3481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4D10B6-AAE2-4087-844D-8E1166A222A0}"/>
                  </a:ext>
                </a:extLst>
              </p14:cNvPr>
              <p14:cNvContentPartPr/>
              <p14:nvPr/>
            </p14:nvContentPartPr>
            <p14:xfrm>
              <a:off x="7785376" y="3851885"/>
              <a:ext cx="3770640" cy="2919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4D10B6-AAE2-4087-844D-8E1166A222A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70976" y="3837485"/>
                <a:ext cx="3798720" cy="29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13610B7-AA6C-4E9C-9876-EAA1C9AF7742}"/>
                  </a:ext>
                </a:extLst>
              </p14:cNvPr>
              <p14:cNvContentPartPr/>
              <p14:nvPr/>
            </p14:nvContentPartPr>
            <p14:xfrm>
              <a:off x="511936" y="5219165"/>
              <a:ext cx="3339720" cy="745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13610B7-AA6C-4E9C-9876-EAA1C9AF77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7536" y="5204765"/>
                <a:ext cx="3367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AC4768B-9917-418C-8CCF-A5F52E77B952}"/>
                  </a:ext>
                </a:extLst>
              </p14:cNvPr>
              <p14:cNvContentPartPr/>
              <p14:nvPr/>
            </p14:nvContentPartPr>
            <p14:xfrm>
              <a:off x="6695656" y="1141085"/>
              <a:ext cx="337680" cy="104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AC4768B-9917-418C-8CCF-A5F52E77B9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81256" y="1126685"/>
                <a:ext cx="365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3BBD97F-6200-4D5D-807A-9AEF3679D72C}"/>
                  </a:ext>
                </a:extLst>
              </p14:cNvPr>
              <p14:cNvContentPartPr/>
              <p14:nvPr/>
            </p14:nvContentPartPr>
            <p14:xfrm>
              <a:off x="9383416" y="119405"/>
              <a:ext cx="1543320" cy="652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3BBD97F-6200-4D5D-807A-9AEF3679D7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69016" y="105005"/>
                <a:ext cx="15714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82E85B-A261-480B-8E76-9B0F12D0F7F7}"/>
                  </a:ext>
                </a:extLst>
              </p14:cNvPr>
              <p14:cNvContentPartPr/>
              <p14:nvPr/>
            </p14:nvContentPartPr>
            <p14:xfrm>
              <a:off x="10001896" y="1072325"/>
              <a:ext cx="1722600" cy="1374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82E85B-A261-480B-8E76-9B0F12D0F7F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7496" y="1057925"/>
                <a:ext cx="175068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6164ECF-BC10-47FD-A11E-8D717D6D505A}"/>
                  </a:ext>
                </a:extLst>
              </p14:cNvPr>
              <p14:cNvContentPartPr/>
              <p14:nvPr/>
            </p14:nvContentPartPr>
            <p14:xfrm>
              <a:off x="1644496" y="6216005"/>
              <a:ext cx="266040" cy="1454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6164ECF-BC10-47FD-A11E-8D717D6D50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30096" y="6201605"/>
                <a:ext cx="294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E4E4E13-E00E-49CC-A3A1-B5D2F408F96D}"/>
                  </a:ext>
                </a:extLst>
              </p14:cNvPr>
              <p14:cNvContentPartPr/>
              <p14:nvPr/>
            </p14:nvContentPartPr>
            <p14:xfrm>
              <a:off x="2424616" y="5992445"/>
              <a:ext cx="1832400" cy="668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E4E4E13-E00E-49CC-A3A1-B5D2F408F9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10216" y="5978045"/>
                <a:ext cx="18604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CAE2C09-5346-4674-BA33-4A00D8488DF1}"/>
                  </a:ext>
                </a:extLst>
              </p14:cNvPr>
              <p14:cNvContentPartPr/>
              <p14:nvPr/>
            </p14:nvContentPartPr>
            <p14:xfrm>
              <a:off x="9983536" y="2792045"/>
              <a:ext cx="1973160" cy="8539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CAE2C09-5346-4674-BA33-4A00D8488DF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69136" y="2777645"/>
                <a:ext cx="200124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1CB5ECF-B59C-4A79-8BCB-59D2F227BF1A}"/>
                  </a:ext>
                </a:extLst>
              </p14:cNvPr>
              <p14:cNvContentPartPr/>
              <p14:nvPr/>
            </p14:nvContentPartPr>
            <p14:xfrm>
              <a:off x="4506496" y="5935205"/>
              <a:ext cx="1076400" cy="6969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1CB5ECF-B59C-4A79-8BCB-59D2F227BF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92096" y="5920805"/>
                <a:ext cx="1104480" cy="7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41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3E09C8-9125-49E0-9CA0-21D29ECC1A03}"/>
                  </a:ext>
                </a:extLst>
              </p14:cNvPr>
              <p14:cNvContentPartPr/>
              <p14:nvPr/>
            </p14:nvContentPartPr>
            <p14:xfrm>
              <a:off x="1043656" y="606485"/>
              <a:ext cx="225000" cy="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3E09C8-9125-49E0-9CA0-21D29ECC1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256" y="592085"/>
                <a:ext cx="253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D4C975-4A1F-4D11-9B63-B5EEB236DE82}"/>
                  </a:ext>
                </a:extLst>
              </p14:cNvPr>
              <p14:cNvContentPartPr/>
              <p14:nvPr/>
            </p14:nvContentPartPr>
            <p14:xfrm>
              <a:off x="1008376" y="814925"/>
              <a:ext cx="329760" cy="5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D4C975-4A1F-4D11-9B63-B5EEB236D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976" y="800525"/>
                <a:ext cx="357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1A2820-0D1A-426F-81A4-453BCC683406}"/>
                  </a:ext>
                </a:extLst>
              </p14:cNvPr>
              <p14:cNvContentPartPr/>
              <p14:nvPr/>
            </p14:nvContentPartPr>
            <p14:xfrm>
              <a:off x="1992976" y="901325"/>
              <a:ext cx="1518840" cy="4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1A2820-0D1A-426F-81A4-453BCC6834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8576" y="886925"/>
                <a:ext cx="1546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FF40D4-166F-49AE-AFF4-88BCB0A884BB}"/>
                  </a:ext>
                </a:extLst>
              </p14:cNvPr>
              <p14:cNvContentPartPr/>
              <p14:nvPr/>
            </p14:nvContentPartPr>
            <p14:xfrm>
              <a:off x="2678056" y="1132085"/>
              <a:ext cx="602280" cy="36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FF40D4-166F-49AE-AFF4-88BCB0A884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3656" y="1117685"/>
                <a:ext cx="6303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27B16E-2B3E-4088-87CF-94E5132DBB25}"/>
                  </a:ext>
                </a:extLst>
              </p14:cNvPr>
              <p14:cNvContentPartPr/>
              <p14:nvPr/>
            </p14:nvContentPartPr>
            <p14:xfrm>
              <a:off x="3939496" y="944885"/>
              <a:ext cx="396720" cy="2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27B16E-2B3E-4088-87CF-94E5132DBB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5096" y="930485"/>
                <a:ext cx="424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E09977-7A1E-422A-A0C4-D6391F0606B1}"/>
                  </a:ext>
                </a:extLst>
              </p14:cNvPr>
              <p14:cNvContentPartPr/>
              <p14:nvPr/>
            </p14:nvContentPartPr>
            <p14:xfrm>
              <a:off x="1838896" y="191765"/>
              <a:ext cx="1801800" cy="53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E09977-7A1E-422A-A0C4-D6391F060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4496" y="177365"/>
                <a:ext cx="18298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F2ED6F-C422-4B09-B162-1B49E7690343}"/>
                  </a:ext>
                </a:extLst>
              </p14:cNvPr>
              <p14:cNvContentPartPr/>
              <p14:nvPr/>
            </p14:nvContentPartPr>
            <p14:xfrm>
              <a:off x="5040016" y="183125"/>
              <a:ext cx="1985760" cy="58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F2ED6F-C422-4B09-B162-1B49E76903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5616" y="168725"/>
                <a:ext cx="20138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D20B8F-677C-4FDE-B6BC-AD3E788A9084}"/>
                  </a:ext>
                </a:extLst>
              </p14:cNvPr>
              <p14:cNvContentPartPr/>
              <p14:nvPr/>
            </p14:nvContentPartPr>
            <p14:xfrm>
              <a:off x="5495416" y="903845"/>
              <a:ext cx="2142720" cy="72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D20B8F-677C-4FDE-B6BC-AD3E788A90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1016" y="889445"/>
                <a:ext cx="2170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94F6F4-1498-467C-B058-082822950984}"/>
                  </a:ext>
                </a:extLst>
              </p14:cNvPr>
              <p14:cNvContentPartPr/>
              <p14:nvPr/>
            </p14:nvContentPartPr>
            <p14:xfrm>
              <a:off x="6291376" y="1195445"/>
              <a:ext cx="592200" cy="437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94F6F4-1498-467C-B058-0828229509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76976" y="1181045"/>
                <a:ext cx="6202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B22156-7EB1-46E4-A1F8-B9A7182DBEE6}"/>
                  </a:ext>
                </a:extLst>
              </p14:cNvPr>
              <p14:cNvContentPartPr/>
              <p14:nvPr/>
            </p14:nvContentPartPr>
            <p14:xfrm>
              <a:off x="7287496" y="78005"/>
              <a:ext cx="160560" cy="29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B22156-7EB1-46E4-A1F8-B9A7182DBE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3096" y="63605"/>
                <a:ext cx="188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08E372-F211-4B8C-905D-34F061A282BA}"/>
                  </a:ext>
                </a:extLst>
              </p14:cNvPr>
              <p14:cNvContentPartPr/>
              <p14:nvPr/>
            </p14:nvContentPartPr>
            <p14:xfrm>
              <a:off x="7278496" y="62165"/>
              <a:ext cx="354600" cy="601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08E372-F211-4B8C-905D-34F061A282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096" y="47765"/>
                <a:ext cx="3826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68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14:cNvPr>
              <p14:cNvContentPartPr/>
              <p14:nvPr/>
            </p14:nvContentPartPr>
            <p14:xfrm>
              <a:off x="2880016" y="739685"/>
              <a:ext cx="300960" cy="20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16" y="725285"/>
                <a:ext cx="329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14:cNvPr>
              <p14:cNvContentPartPr/>
              <p14:nvPr/>
            </p14:nvContentPartPr>
            <p14:xfrm>
              <a:off x="1251016" y="315245"/>
              <a:ext cx="1180440" cy="71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616" y="300845"/>
                <a:ext cx="12085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14:cNvPr>
              <p14:cNvContentPartPr/>
              <p14:nvPr/>
            </p14:nvContentPartPr>
            <p14:xfrm>
              <a:off x="7361296" y="487685"/>
              <a:ext cx="906840" cy="46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6896" y="473285"/>
                <a:ext cx="934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14:cNvPr>
              <p14:cNvContentPartPr/>
              <p14:nvPr/>
            </p14:nvContentPartPr>
            <p14:xfrm>
              <a:off x="3668776" y="434045"/>
              <a:ext cx="3205800" cy="51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4376" y="419645"/>
                <a:ext cx="32338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14:cNvPr>
              <p14:cNvContentPartPr/>
              <p14:nvPr/>
            </p14:nvContentPartPr>
            <p14:xfrm>
              <a:off x="8883376" y="589565"/>
              <a:ext cx="1347120" cy="59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8976" y="575165"/>
                <a:ext cx="1375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14:cNvPr>
              <p14:cNvContentPartPr/>
              <p14:nvPr/>
            </p14:nvContentPartPr>
            <p14:xfrm>
              <a:off x="3712336" y="1425485"/>
              <a:ext cx="1172160" cy="46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7936" y="1411085"/>
                <a:ext cx="12002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14:cNvPr>
              <p14:cNvContentPartPr/>
              <p14:nvPr/>
            </p14:nvContentPartPr>
            <p14:xfrm>
              <a:off x="7029736" y="1368965"/>
              <a:ext cx="2736000" cy="604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5336" y="1354565"/>
                <a:ext cx="27640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14:cNvPr>
              <p14:cNvContentPartPr/>
              <p14:nvPr/>
            </p14:nvContentPartPr>
            <p14:xfrm>
              <a:off x="6032536" y="1806005"/>
              <a:ext cx="267120" cy="146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8136" y="1791605"/>
                <a:ext cx="295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14:cNvPr>
              <p14:cNvContentPartPr/>
              <p14:nvPr/>
            </p14:nvContentPartPr>
            <p14:xfrm>
              <a:off x="1044016" y="2335205"/>
              <a:ext cx="547200" cy="58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616" y="2320805"/>
                <a:ext cx="575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14:cNvPr>
              <p14:cNvContentPartPr/>
              <p14:nvPr/>
            </p14:nvContentPartPr>
            <p14:xfrm>
              <a:off x="3479776" y="2261045"/>
              <a:ext cx="1240560" cy="66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5376" y="2246645"/>
                <a:ext cx="1268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14:cNvPr>
              <p14:cNvContentPartPr/>
              <p14:nvPr/>
            </p14:nvContentPartPr>
            <p14:xfrm>
              <a:off x="2096296" y="2252765"/>
              <a:ext cx="1036080" cy="59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1896" y="2238365"/>
                <a:ext cx="10641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14:cNvPr>
              <p14:cNvContentPartPr/>
              <p14:nvPr/>
            </p14:nvContentPartPr>
            <p14:xfrm>
              <a:off x="957256" y="3320525"/>
              <a:ext cx="743760" cy="58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2856" y="3306125"/>
                <a:ext cx="7718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14:cNvPr>
              <p14:cNvContentPartPr/>
              <p14:nvPr/>
            </p14:nvContentPartPr>
            <p14:xfrm>
              <a:off x="3945256" y="3221885"/>
              <a:ext cx="353520" cy="45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0856" y="3207485"/>
                <a:ext cx="381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14:cNvPr>
              <p14:cNvContentPartPr/>
              <p14:nvPr/>
            </p14:nvContentPartPr>
            <p14:xfrm>
              <a:off x="2399416" y="3184445"/>
              <a:ext cx="1124280" cy="587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5016" y="3170045"/>
                <a:ext cx="11523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14:cNvPr>
              <p14:cNvContentPartPr/>
              <p14:nvPr/>
            </p14:nvContentPartPr>
            <p14:xfrm>
              <a:off x="986776" y="4348325"/>
              <a:ext cx="870480" cy="70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376" y="4333925"/>
                <a:ext cx="8985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14:cNvPr>
              <p14:cNvContentPartPr/>
              <p14:nvPr/>
            </p14:nvContentPartPr>
            <p14:xfrm>
              <a:off x="5722576" y="4126205"/>
              <a:ext cx="227520" cy="510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8176" y="4111805"/>
                <a:ext cx="2556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14:cNvPr>
              <p14:cNvContentPartPr/>
              <p14:nvPr/>
            </p14:nvContentPartPr>
            <p14:xfrm>
              <a:off x="4902496" y="4464965"/>
              <a:ext cx="265320" cy="173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8096" y="4450565"/>
                <a:ext cx="293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14:cNvPr>
              <p14:cNvContentPartPr/>
              <p14:nvPr/>
            </p14:nvContentPartPr>
            <p14:xfrm>
              <a:off x="2776336" y="4186325"/>
              <a:ext cx="1855080" cy="660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61936" y="4171925"/>
                <a:ext cx="18831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14:cNvPr>
              <p14:cNvContentPartPr/>
              <p14:nvPr/>
            </p14:nvContentPartPr>
            <p14:xfrm>
              <a:off x="3043816" y="5102885"/>
              <a:ext cx="2341800" cy="67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9416" y="5088485"/>
                <a:ext cx="23698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14:cNvPr>
              <p14:cNvContentPartPr/>
              <p14:nvPr/>
            </p14:nvContentPartPr>
            <p14:xfrm>
              <a:off x="5869816" y="5106125"/>
              <a:ext cx="325800" cy="506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5416" y="5091725"/>
                <a:ext cx="35388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4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735EC-67D3-4ED8-8E4F-BD955DAB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06886" cy="14987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4EAF2F-47FE-40A3-A0BA-57F8E19060FC}"/>
                  </a:ext>
                </a:extLst>
              </p14:cNvPr>
              <p14:cNvContentPartPr/>
              <p14:nvPr/>
            </p14:nvContentPartPr>
            <p14:xfrm>
              <a:off x="1235536" y="1934525"/>
              <a:ext cx="2367720" cy="694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4EAF2F-47FE-40A3-A0BA-57F8E19060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1136" y="1920125"/>
                <a:ext cx="239580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6D68BD-A218-4FA2-A32B-26B5E38CB00E}"/>
                  </a:ext>
                </a:extLst>
              </p14:cNvPr>
              <p14:cNvContentPartPr/>
              <p14:nvPr/>
            </p14:nvContentPartPr>
            <p14:xfrm>
              <a:off x="4678936" y="1996445"/>
              <a:ext cx="855360" cy="34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6D68BD-A218-4FA2-A32B-26B5E38CB0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4536" y="1982045"/>
                <a:ext cx="883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5107E1-A38A-4BB0-A7B2-997D6A6B356A}"/>
                  </a:ext>
                </a:extLst>
              </p14:cNvPr>
              <p14:cNvContentPartPr/>
              <p14:nvPr/>
            </p14:nvContentPartPr>
            <p14:xfrm>
              <a:off x="6056656" y="1878365"/>
              <a:ext cx="671760" cy="448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5107E1-A38A-4BB0-A7B2-997D6A6B35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2256" y="1863965"/>
                <a:ext cx="6998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470BB6-DE24-4A3A-89DF-3C351C140CBE}"/>
                  </a:ext>
                </a:extLst>
              </p14:cNvPr>
              <p14:cNvContentPartPr/>
              <p14:nvPr/>
            </p14:nvContentPartPr>
            <p14:xfrm>
              <a:off x="4437376" y="2815445"/>
              <a:ext cx="2196720" cy="811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470BB6-DE24-4A3A-89DF-3C351C140C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2976" y="2801045"/>
                <a:ext cx="22248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FFEF2E-3257-4A80-ADD2-8177913DA24E}"/>
                  </a:ext>
                </a:extLst>
              </p14:cNvPr>
              <p14:cNvContentPartPr/>
              <p14:nvPr/>
            </p14:nvContentPartPr>
            <p14:xfrm>
              <a:off x="4538896" y="4045205"/>
              <a:ext cx="252720" cy="314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FFEF2E-3257-4A80-ADD2-8177913DA2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24496" y="4030805"/>
                <a:ext cx="2808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277309-5C8A-4169-94D6-6B8E19294719}"/>
                  </a:ext>
                </a:extLst>
              </p14:cNvPr>
              <p14:cNvContentPartPr/>
              <p14:nvPr/>
            </p14:nvContentPartPr>
            <p14:xfrm>
              <a:off x="5162416" y="4206485"/>
              <a:ext cx="164160" cy="8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277309-5C8A-4169-94D6-6B8E192947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48016" y="4192085"/>
                <a:ext cx="192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6F64002-8919-46E3-A9A2-18E9C2D417EE}"/>
                  </a:ext>
                </a:extLst>
              </p14:cNvPr>
              <p14:cNvContentPartPr/>
              <p14:nvPr/>
            </p14:nvContentPartPr>
            <p14:xfrm>
              <a:off x="5104816" y="4398005"/>
              <a:ext cx="212760" cy="3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6F64002-8919-46E3-A9A2-18E9C2D417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0416" y="4383605"/>
                <a:ext cx="240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4023254-26DF-4BAB-834A-32D9EE2FE470}"/>
                  </a:ext>
                </a:extLst>
              </p14:cNvPr>
              <p14:cNvContentPartPr/>
              <p14:nvPr/>
            </p14:nvContentPartPr>
            <p14:xfrm>
              <a:off x="5755696" y="3943685"/>
              <a:ext cx="261360" cy="484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4023254-26DF-4BAB-834A-32D9EE2FE4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41296" y="3929285"/>
                <a:ext cx="289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D24628-6AE0-4A50-9C4C-EF0A11E532D8}"/>
                  </a:ext>
                </a:extLst>
              </p14:cNvPr>
              <p14:cNvContentPartPr/>
              <p14:nvPr/>
            </p14:nvContentPartPr>
            <p14:xfrm>
              <a:off x="6283456" y="4906325"/>
              <a:ext cx="589680" cy="402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D24628-6AE0-4A50-9C4C-EF0A11E532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69056" y="4891925"/>
                <a:ext cx="6177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0D1DDD-85E3-4B38-B0FE-4D8C78A66384}"/>
                  </a:ext>
                </a:extLst>
              </p14:cNvPr>
              <p14:cNvContentPartPr/>
              <p14:nvPr/>
            </p14:nvContentPartPr>
            <p14:xfrm>
              <a:off x="4364296" y="4800485"/>
              <a:ext cx="1535760" cy="493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0D1DDD-85E3-4B38-B0FE-4D8C78A663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49896" y="4786085"/>
                <a:ext cx="15638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EF3F083-E80E-48F6-9761-D96DEF2E5222}"/>
                  </a:ext>
                </a:extLst>
              </p14:cNvPr>
              <p14:cNvContentPartPr/>
              <p14:nvPr/>
            </p14:nvContentPartPr>
            <p14:xfrm>
              <a:off x="7466416" y="1831925"/>
              <a:ext cx="443520" cy="345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EF3F083-E80E-48F6-9761-D96DEF2E522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2016" y="1817525"/>
                <a:ext cx="471600" cy="34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226513F-0DAD-40E5-A333-D08003402A27}"/>
                  </a:ext>
                </a:extLst>
              </p14:cNvPr>
              <p14:cNvContentPartPr/>
              <p14:nvPr/>
            </p14:nvContentPartPr>
            <p14:xfrm>
              <a:off x="10010896" y="2112365"/>
              <a:ext cx="1182240" cy="677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226513F-0DAD-40E5-A333-D08003402A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96496" y="2097965"/>
                <a:ext cx="121032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40C9405-9E17-4919-8352-0464B05DBD4D}"/>
                  </a:ext>
                </a:extLst>
              </p14:cNvPr>
              <p14:cNvContentPartPr/>
              <p14:nvPr/>
            </p14:nvContentPartPr>
            <p14:xfrm>
              <a:off x="9316816" y="2311445"/>
              <a:ext cx="405720" cy="195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40C9405-9E17-4919-8352-0464B05DBD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02416" y="2297045"/>
                <a:ext cx="433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ACFEB4F-5A02-4B84-89AD-F5983FB0FB7F}"/>
                  </a:ext>
                </a:extLst>
              </p14:cNvPr>
              <p14:cNvContentPartPr/>
              <p14:nvPr/>
            </p14:nvContentPartPr>
            <p14:xfrm>
              <a:off x="8527696" y="1995005"/>
              <a:ext cx="536040" cy="621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ACFEB4F-5A02-4B84-89AD-F5983FB0FB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13296" y="1980605"/>
                <a:ext cx="56412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E22C2F3-701B-4F29-920A-207643B32CE1}"/>
                  </a:ext>
                </a:extLst>
              </p14:cNvPr>
              <p14:cNvContentPartPr/>
              <p14:nvPr/>
            </p14:nvContentPartPr>
            <p14:xfrm>
              <a:off x="8532376" y="3235565"/>
              <a:ext cx="464400" cy="682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E22C2F3-701B-4F29-920A-207643B32C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17976" y="3221165"/>
                <a:ext cx="4924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D25DF39-5DF4-45D3-BF8D-87A203843CBE}"/>
                  </a:ext>
                </a:extLst>
              </p14:cNvPr>
              <p14:cNvContentPartPr/>
              <p14:nvPr/>
            </p14:nvContentPartPr>
            <p14:xfrm>
              <a:off x="9249856" y="3181205"/>
              <a:ext cx="2294640" cy="718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D25DF39-5DF4-45D3-BF8D-87A203843CB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35456" y="3166805"/>
                <a:ext cx="23227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15BEFAC-803E-4878-AC8B-45A6CBA2C300}"/>
                  </a:ext>
                </a:extLst>
              </p14:cNvPr>
              <p14:cNvContentPartPr/>
              <p14:nvPr/>
            </p14:nvContentPartPr>
            <p14:xfrm>
              <a:off x="11752936" y="3377045"/>
              <a:ext cx="286560" cy="347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5BEFAC-803E-4878-AC8B-45A6CBA2C3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38536" y="3362645"/>
                <a:ext cx="314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1E3A98-0528-40B7-9286-4B6AC4467955}"/>
                  </a:ext>
                </a:extLst>
              </p14:cNvPr>
              <p14:cNvContentPartPr/>
              <p14:nvPr/>
            </p14:nvContentPartPr>
            <p14:xfrm>
              <a:off x="9001456" y="4512485"/>
              <a:ext cx="261360" cy="139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1E3A98-0528-40B7-9286-4B6AC446795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87056" y="4498085"/>
                <a:ext cx="289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AB225E-36BB-4487-8371-DC7AF3CB2F98}"/>
                  </a:ext>
                </a:extLst>
              </p14:cNvPr>
              <p14:cNvContentPartPr/>
              <p14:nvPr/>
            </p14:nvContentPartPr>
            <p14:xfrm>
              <a:off x="11033296" y="4377845"/>
              <a:ext cx="544680" cy="411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AB225E-36BB-4487-8371-DC7AF3CB2F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18896" y="4363445"/>
                <a:ext cx="5727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5B40FE8-51C6-491A-B96F-44DAB975A481}"/>
                  </a:ext>
                </a:extLst>
              </p14:cNvPr>
              <p14:cNvContentPartPr/>
              <p14:nvPr/>
            </p14:nvContentPartPr>
            <p14:xfrm>
              <a:off x="9553336" y="4309805"/>
              <a:ext cx="835920" cy="537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5B40FE8-51C6-491A-B96F-44DAB975A48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38936" y="4295405"/>
                <a:ext cx="8640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5971E69-375E-46D0-A719-07D091F359C8}"/>
                  </a:ext>
                </a:extLst>
              </p14:cNvPr>
              <p14:cNvContentPartPr/>
              <p14:nvPr/>
            </p14:nvContentPartPr>
            <p14:xfrm>
              <a:off x="10627576" y="4565405"/>
              <a:ext cx="194760" cy="38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5971E69-375E-46D0-A719-07D091F359C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13176" y="4551005"/>
                <a:ext cx="22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CF0E54F-DC24-4BE9-854B-D8F84931DC9E}"/>
                  </a:ext>
                </a:extLst>
              </p14:cNvPr>
              <p14:cNvContentPartPr/>
              <p14:nvPr/>
            </p14:nvContentPartPr>
            <p14:xfrm>
              <a:off x="7356976" y="5035565"/>
              <a:ext cx="130680" cy="1667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CF0E54F-DC24-4BE9-854B-D8F84931DC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42576" y="5021165"/>
                <a:ext cx="158760" cy="16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5A688C8-8AE8-4ADB-B120-0E43DEA4189B}"/>
                  </a:ext>
                </a:extLst>
              </p14:cNvPr>
              <p14:cNvContentPartPr/>
              <p14:nvPr/>
            </p14:nvContentPartPr>
            <p14:xfrm>
              <a:off x="8660536" y="5197565"/>
              <a:ext cx="198000" cy="145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5A688C8-8AE8-4ADB-B120-0E43DEA418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46136" y="5183165"/>
                <a:ext cx="226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202A75E-A225-4648-B711-CDAF8B7259FE}"/>
                  </a:ext>
                </a:extLst>
              </p14:cNvPr>
              <p14:cNvContentPartPr/>
              <p14:nvPr/>
            </p14:nvContentPartPr>
            <p14:xfrm>
              <a:off x="8120896" y="5020445"/>
              <a:ext cx="308520" cy="523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202A75E-A225-4648-B711-CDAF8B7259F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06496" y="5006045"/>
                <a:ext cx="3366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E4739D1-26FA-4712-B874-45C6CC658308}"/>
                  </a:ext>
                </a:extLst>
              </p14:cNvPr>
              <p14:cNvContentPartPr/>
              <p14:nvPr/>
            </p14:nvContentPartPr>
            <p14:xfrm>
              <a:off x="7925776" y="5784725"/>
              <a:ext cx="518400" cy="501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E4739D1-26FA-4712-B874-45C6CC65830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11376" y="5770325"/>
                <a:ext cx="5464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DEAF523-DEDB-4A85-8BFB-ABEE53F440C5}"/>
                  </a:ext>
                </a:extLst>
              </p14:cNvPr>
              <p14:cNvContentPartPr/>
              <p14:nvPr/>
            </p14:nvContentPartPr>
            <p14:xfrm>
              <a:off x="8698336" y="5879045"/>
              <a:ext cx="209160" cy="164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DEAF523-DEDB-4A85-8BFB-ABEE53F440C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83936" y="5864645"/>
                <a:ext cx="237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06499D-12CB-4AD6-A867-8E922DD3196C}"/>
                  </a:ext>
                </a:extLst>
              </p14:cNvPr>
              <p14:cNvContentPartPr/>
              <p14:nvPr/>
            </p14:nvContentPartPr>
            <p14:xfrm>
              <a:off x="9022336" y="5041325"/>
              <a:ext cx="1913400" cy="485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06499D-12CB-4AD6-A867-8E922DD3196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07936" y="5026925"/>
                <a:ext cx="19414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FA4652F-C6F3-4CD5-B283-E9704143E7F5}"/>
                  </a:ext>
                </a:extLst>
              </p14:cNvPr>
              <p14:cNvContentPartPr/>
              <p14:nvPr/>
            </p14:nvContentPartPr>
            <p14:xfrm>
              <a:off x="9156976" y="5758445"/>
              <a:ext cx="1081440" cy="367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FA4652F-C6F3-4CD5-B283-E9704143E7F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142576" y="5744045"/>
                <a:ext cx="1109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E47F18F-0D80-4AB7-87D5-05F3A7D4C173}"/>
                  </a:ext>
                </a:extLst>
              </p14:cNvPr>
              <p14:cNvContentPartPr/>
              <p14:nvPr/>
            </p14:nvContentPartPr>
            <p14:xfrm>
              <a:off x="10465216" y="5847005"/>
              <a:ext cx="947880" cy="373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E47F18F-0D80-4AB7-87D5-05F3A7D4C17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50816" y="5832605"/>
                <a:ext cx="97596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48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F382AF-1248-4E1A-8B7D-CA534BDC68BD}"/>
                  </a:ext>
                </a:extLst>
              </p14:cNvPr>
              <p14:cNvContentPartPr/>
              <p14:nvPr/>
            </p14:nvContentPartPr>
            <p14:xfrm>
              <a:off x="6166456" y="140285"/>
              <a:ext cx="93600" cy="298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F382AF-1248-4E1A-8B7D-CA534BDC6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2056" y="125885"/>
                <a:ext cx="121680" cy="30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53EEC5-47F4-4123-BAB9-26016DD7E31E}"/>
                  </a:ext>
                </a:extLst>
              </p14:cNvPr>
              <p14:cNvContentPartPr/>
              <p14:nvPr/>
            </p14:nvContentPartPr>
            <p14:xfrm>
              <a:off x="6656416" y="484445"/>
              <a:ext cx="1028880" cy="79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53EEC5-47F4-4123-BAB9-26016DD7E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2016" y="470045"/>
                <a:ext cx="10569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1222EE-1639-42FC-B7AA-EAC4C1431907}"/>
                  </a:ext>
                </a:extLst>
              </p14:cNvPr>
              <p14:cNvContentPartPr/>
              <p14:nvPr/>
            </p14:nvContentPartPr>
            <p14:xfrm>
              <a:off x="8296936" y="2020925"/>
              <a:ext cx="259920" cy="235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1222EE-1639-42FC-B7AA-EAC4C14319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2536" y="2006525"/>
                <a:ext cx="288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FA79D4-C057-4C7B-90D6-789D4599386C}"/>
                  </a:ext>
                </a:extLst>
              </p14:cNvPr>
              <p14:cNvContentPartPr/>
              <p14:nvPr/>
            </p14:nvContentPartPr>
            <p14:xfrm>
              <a:off x="6515296" y="1818605"/>
              <a:ext cx="1503720" cy="84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FA79D4-C057-4C7B-90D6-789D459938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0896" y="1804205"/>
                <a:ext cx="153180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AA1FD1-2CE1-4C5A-8998-05F6E0A07F07}"/>
                  </a:ext>
                </a:extLst>
              </p14:cNvPr>
              <p14:cNvContentPartPr/>
              <p14:nvPr/>
            </p14:nvContentPartPr>
            <p14:xfrm>
              <a:off x="6145216" y="3109925"/>
              <a:ext cx="78480" cy="59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AA1FD1-2CE1-4C5A-8998-05F6E0A07F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0816" y="3095525"/>
                <a:ext cx="10656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D26032-CC13-4ED8-8B99-750E305C3728}"/>
                  </a:ext>
                </a:extLst>
              </p14:cNvPr>
              <p14:cNvContentPartPr/>
              <p14:nvPr/>
            </p14:nvContentPartPr>
            <p14:xfrm>
              <a:off x="8269576" y="363845"/>
              <a:ext cx="359640" cy="528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D26032-CC13-4ED8-8B99-750E305C37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5176" y="349445"/>
                <a:ext cx="3877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2B6DABC-ED58-4D9D-9F28-26B9C81BA269}"/>
                  </a:ext>
                </a:extLst>
              </p14:cNvPr>
              <p14:cNvContentPartPr/>
              <p14:nvPr/>
            </p14:nvContentPartPr>
            <p14:xfrm>
              <a:off x="9585016" y="312005"/>
              <a:ext cx="403560" cy="585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2B6DABC-ED58-4D9D-9F28-26B9C81BA2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70616" y="297605"/>
                <a:ext cx="4316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DDF2805-9510-4823-8DFB-AE9258F3DD53}"/>
                  </a:ext>
                </a:extLst>
              </p14:cNvPr>
              <p14:cNvContentPartPr/>
              <p14:nvPr/>
            </p14:nvContentPartPr>
            <p14:xfrm>
              <a:off x="9019816" y="620165"/>
              <a:ext cx="250920" cy="20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DDF2805-9510-4823-8DFB-AE9258F3DD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05416" y="605765"/>
                <a:ext cx="2790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56B80E-E3A6-4BB0-AE0F-0BD0F304E583}"/>
                  </a:ext>
                </a:extLst>
              </p14:cNvPr>
              <p14:cNvContentPartPr/>
              <p14:nvPr/>
            </p14:nvContentPartPr>
            <p14:xfrm>
              <a:off x="698416" y="585605"/>
              <a:ext cx="246960" cy="617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56B80E-E3A6-4BB0-AE0F-0BD0F304E5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016" y="571205"/>
                <a:ext cx="2750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979E1A-5EEE-49B3-B421-6D880C998931}"/>
                  </a:ext>
                </a:extLst>
              </p14:cNvPr>
              <p14:cNvContentPartPr/>
              <p14:nvPr/>
            </p14:nvContentPartPr>
            <p14:xfrm>
              <a:off x="1306096" y="711245"/>
              <a:ext cx="324720" cy="173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979E1A-5EEE-49B3-B421-6D880C9989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1696" y="696845"/>
                <a:ext cx="352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E0FFDBE-CA9A-4273-9D71-3484BBF32B41}"/>
                  </a:ext>
                </a:extLst>
              </p14:cNvPr>
              <p14:cNvContentPartPr/>
              <p14:nvPr/>
            </p14:nvContentPartPr>
            <p14:xfrm>
              <a:off x="1962736" y="395525"/>
              <a:ext cx="1601640" cy="528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E0FFDBE-CA9A-4273-9D71-3484BBF32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8336" y="381125"/>
                <a:ext cx="16297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C8ED185-BF46-4349-A2B6-0D85CCCC5F5D}"/>
                  </a:ext>
                </a:extLst>
              </p14:cNvPr>
              <p14:cNvContentPartPr/>
              <p14:nvPr/>
            </p14:nvContentPartPr>
            <p14:xfrm>
              <a:off x="594736" y="1555805"/>
              <a:ext cx="1000800" cy="763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C8ED185-BF46-4349-A2B6-0D85CCCC5F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336" y="1541405"/>
                <a:ext cx="102888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A39CCA-7B1D-474E-8648-97C87CACC514}"/>
                  </a:ext>
                </a:extLst>
              </p14:cNvPr>
              <p14:cNvContentPartPr/>
              <p14:nvPr/>
            </p14:nvContentPartPr>
            <p14:xfrm>
              <a:off x="1932856" y="1610525"/>
              <a:ext cx="1041840" cy="543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A39CCA-7B1D-474E-8648-97C87CACC5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8456" y="1596125"/>
                <a:ext cx="10699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F7A5C1-0ED3-4DA9-A122-8B14AFD1A135}"/>
                  </a:ext>
                </a:extLst>
              </p14:cNvPr>
              <p14:cNvContentPartPr/>
              <p14:nvPr/>
            </p14:nvContentPartPr>
            <p14:xfrm>
              <a:off x="2011336" y="2760725"/>
              <a:ext cx="244080" cy="309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F7A5C1-0ED3-4DA9-A122-8B14AFD1A1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6936" y="2746325"/>
                <a:ext cx="272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5D6FD00-A27B-4DA6-B711-5289080369B6}"/>
                  </a:ext>
                </a:extLst>
              </p14:cNvPr>
              <p14:cNvContentPartPr/>
              <p14:nvPr/>
            </p14:nvContentPartPr>
            <p14:xfrm>
              <a:off x="1290256" y="2862245"/>
              <a:ext cx="273600" cy="184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5D6FD00-A27B-4DA6-B711-5289080369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75856" y="2847845"/>
                <a:ext cx="301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077E67B-B3A7-4714-95A3-1D27A5624C9D}"/>
                  </a:ext>
                </a:extLst>
              </p14:cNvPr>
              <p14:cNvContentPartPr/>
              <p14:nvPr/>
            </p14:nvContentPartPr>
            <p14:xfrm>
              <a:off x="612016" y="2634005"/>
              <a:ext cx="400320" cy="721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077E67B-B3A7-4714-95A3-1D27A5624C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7616" y="2619605"/>
                <a:ext cx="42840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2EAFAAC-0156-4368-AE87-7B0C75F497E3}"/>
                  </a:ext>
                </a:extLst>
              </p14:cNvPr>
              <p14:cNvContentPartPr/>
              <p14:nvPr/>
            </p14:nvContentPartPr>
            <p14:xfrm>
              <a:off x="2445136" y="2556245"/>
              <a:ext cx="1297800" cy="563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2EAFAAC-0156-4368-AE87-7B0C75F497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0736" y="2541845"/>
                <a:ext cx="13258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B9AA95-5688-4082-8714-4DCF343DCFF7}"/>
                  </a:ext>
                </a:extLst>
              </p14:cNvPr>
              <p14:cNvContentPartPr/>
              <p14:nvPr/>
            </p14:nvContentPartPr>
            <p14:xfrm>
              <a:off x="393856" y="3632645"/>
              <a:ext cx="1242000" cy="787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B9AA95-5688-4082-8714-4DCF343DC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456" y="3618245"/>
                <a:ext cx="127008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A1BE996-2E31-4857-88CE-9146A41BF0DB}"/>
                  </a:ext>
                </a:extLst>
              </p14:cNvPr>
              <p14:cNvContentPartPr/>
              <p14:nvPr/>
            </p14:nvContentPartPr>
            <p14:xfrm>
              <a:off x="1944016" y="3625445"/>
              <a:ext cx="870480" cy="412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A1BE996-2E31-4857-88CE-9146A41BF0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29616" y="3611045"/>
                <a:ext cx="8985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36D4A80-D5BE-4289-BC08-0C62E4B9A7F1}"/>
                  </a:ext>
                </a:extLst>
              </p14:cNvPr>
              <p14:cNvContentPartPr/>
              <p14:nvPr/>
            </p14:nvContentPartPr>
            <p14:xfrm>
              <a:off x="6096976" y="3536165"/>
              <a:ext cx="34560" cy="81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36D4A80-D5BE-4289-BC08-0C62E4B9A7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2576" y="3521765"/>
                <a:ext cx="6264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AF8655-328E-4CB4-8AAB-1C46F4752E44}"/>
                  </a:ext>
                </a:extLst>
              </p14:cNvPr>
              <p14:cNvContentPartPr/>
              <p14:nvPr/>
            </p14:nvContentPartPr>
            <p14:xfrm>
              <a:off x="2983336" y="3562085"/>
              <a:ext cx="1785600" cy="718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AF8655-328E-4CB4-8AAB-1C46F4752E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8936" y="3547685"/>
                <a:ext cx="181368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1F58DC1-02BD-48A5-8F63-F6B0B2F1AE79}"/>
                  </a:ext>
                </a:extLst>
              </p14:cNvPr>
              <p14:cNvContentPartPr/>
              <p14:nvPr/>
            </p14:nvContentPartPr>
            <p14:xfrm>
              <a:off x="8992816" y="1650125"/>
              <a:ext cx="350640" cy="554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1F58DC1-02BD-48A5-8F63-F6B0B2F1AE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78416" y="1635725"/>
                <a:ext cx="37872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B0EAF26-5EA4-4CB1-BF37-5B3C2E6BE3F3}"/>
                  </a:ext>
                </a:extLst>
              </p14:cNvPr>
              <p14:cNvContentPartPr/>
              <p14:nvPr/>
            </p14:nvContentPartPr>
            <p14:xfrm>
              <a:off x="9656656" y="1681445"/>
              <a:ext cx="1235520" cy="537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B0EAF26-5EA4-4CB1-BF37-5B3C2E6BE3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42256" y="1667045"/>
                <a:ext cx="126360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2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3DC6C-1845-4A32-8EE7-CB445580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6" y="202334"/>
            <a:ext cx="10610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612444-83A7-4D8F-9D7F-1EC2FA2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3" y="191654"/>
            <a:ext cx="10763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9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BD1553-3B95-43E3-BEA1-8D3058F3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2" y="89621"/>
            <a:ext cx="10744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6A04B-DAAF-49E2-A3A0-2E201277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" y="295852"/>
            <a:ext cx="11300052" cy="9406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2E94C6-3A82-42A1-9AE4-12E5F3AA5A1C}"/>
                  </a:ext>
                </a:extLst>
              </p14:cNvPr>
              <p14:cNvContentPartPr/>
              <p14:nvPr/>
            </p14:nvContentPartPr>
            <p14:xfrm>
              <a:off x="1058056" y="2032805"/>
              <a:ext cx="318240" cy="4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2E94C6-3A82-42A1-9AE4-12E5F3AA5A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656" y="2018405"/>
                <a:ext cx="346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384BF-2B97-4C2E-8623-2A13E5538ADC}"/>
                  </a:ext>
                </a:extLst>
              </p14:cNvPr>
              <p14:cNvContentPartPr/>
              <p14:nvPr/>
            </p14:nvContentPartPr>
            <p14:xfrm>
              <a:off x="1069216" y="2257805"/>
              <a:ext cx="3333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384BF-2B97-4C2E-8623-2A13E5538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816" y="2243405"/>
                <a:ext cx="361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C8B7CF-E0DA-4AD0-9C9E-D2BF29E1807D}"/>
                  </a:ext>
                </a:extLst>
              </p14:cNvPr>
              <p14:cNvContentPartPr/>
              <p14:nvPr/>
            </p14:nvContentPartPr>
            <p14:xfrm>
              <a:off x="1752856" y="2988605"/>
              <a:ext cx="866160" cy="39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C8B7CF-E0DA-4AD0-9C9E-D2BF29E18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8456" y="2974205"/>
                <a:ext cx="8942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A857A1-CEE8-49E3-B3A5-45B2FE979C3B}"/>
                  </a:ext>
                </a:extLst>
              </p14:cNvPr>
              <p14:cNvContentPartPr/>
              <p14:nvPr/>
            </p14:nvContentPartPr>
            <p14:xfrm>
              <a:off x="1889656" y="1295885"/>
              <a:ext cx="3108960" cy="1427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A857A1-CEE8-49E3-B3A5-45B2FE979C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5256" y="1281485"/>
                <a:ext cx="3137040" cy="14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1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2167A-0C78-4B1C-8274-2EEB61D8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8" y="230187"/>
            <a:ext cx="9677723" cy="2939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0D0C74-1441-4416-9CC7-CB42BB0D2201}"/>
                  </a:ext>
                </a:extLst>
              </p14:cNvPr>
              <p14:cNvContentPartPr/>
              <p14:nvPr/>
            </p14:nvContentPartPr>
            <p14:xfrm>
              <a:off x="676456" y="3544805"/>
              <a:ext cx="456120" cy="64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0D0C74-1441-4416-9CC7-CB42BB0D22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56" y="3530405"/>
                <a:ext cx="4842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2AAD7-27B6-4ABF-9DB0-864DE8AEAE65}"/>
                  </a:ext>
                </a:extLst>
              </p14:cNvPr>
              <p14:cNvContentPartPr/>
              <p14:nvPr/>
            </p14:nvContentPartPr>
            <p14:xfrm>
              <a:off x="1724776" y="3589805"/>
              <a:ext cx="2987640" cy="69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2AAD7-27B6-4ABF-9DB0-864DE8AEAE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0376" y="3575405"/>
                <a:ext cx="30157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4CF5BB-CCB8-4C01-B4E6-C3FE82F85BD2}"/>
                  </a:ext>
                </a:extLst>
              </p14:cNvPr>
              <p14:cNvContentPartPr/>
              <p14:nvPr/>
            </p14:nvContentPartPr>
            <p14:xfrm>
              <a:off x="5424856" y="3354365"/>
              <a:ext cx="2873520" cy="1335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4CF5BB-CCB8-4C01-B4E6-C3FE82F85B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0456" y="3339965"/>
                <a:ext cx="29016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C5B250-6A9D-4E0E-9341-C23A02D52A36}"/>
                  </a:ext>
                </a:extLst>
              </p14:cNvPr>
              <p14:cNvContentPartPr/>
              <p14:nvPr/>
            </p14:nvContentPartPr>
            <p14:xfrm>
              <a:off x="621376" y="5091005"/>
              <a:ext cx="501120" cy="617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C5B250-6A9D-4E0E-9341-C23A02D52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976" y="5076605"/>
                <a:ext cx="5292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DF8F39-5154-4E76-95A9-B615033D88BB}"/>
                  </a:ext>
                </a:extLst>
              </p14:cNvPr>
              <p14:cNvContentPartPr/>
              <p14:nvPr/>
            </p14:nvContentPartPr>
            <p14:xfrm>
              <a:off x="1619296" y="5082005"/>
              <a:ext cx="3724560" cy="77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DF8F39-5154-4E76-95A9-B615033D88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04896" y="5067605"/>
                <a:ext cx="375264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D5F10B2-A7D6-4CDD-A892-12E25220706E}"/>
                  </a:ext>
                </a:extLst>
              </p14:cNvPr>
              <p14:cNvContentPartPr/>
              <p14:nvPr/>
            </p14:nvContentPartPr>
            <p14:xfrm>
              <a:off x="6040096" y="4904885"/>
              <a:ext cx="2762640" cy="1516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D5F10B2-A7D6-4CDD-A892-12E2522070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25696" y="4890485"/>
                <a:ext cx="2790720" cy="15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27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383795-7A7C-4E20-85DE-7D8AD7ED26C2}"/>
                  </a:ext>
                </a:extLst>
              </p14:cNvPr>
              <p14:cNvContentPartPr/>
              <p14:nvPr/>
            </p14:nvContentPartPr>
            <p14:xfrm>
              <a:off x="2118976" y="387965"/>
              <a:ext cx="366120" cy="66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383795-7A7C-4E20-85DE-7D8AD7ED2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4576" y="373565"/>
                <a:ext cx="3942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D75F59-F24B-4676-B171-5C66C8F578BF}"/>
                  </a:ext>
                </a:extLst>
              </p14:cNvPr>
              <p14:cNvContentPartPr/>
              <p14:nvPr/>
            </p14:nvContentPartPr>
            <p14:xfrm>
              <a:off x="908296" y="444485"/>
              <a:ext cx="432720" cy="60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D75F59-F24B-4676-B171-5C66C8F57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896" y="430085"/>
                <a:ext cx="4608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D05F5A-FCE7-4FBC-A159-A540457A5313}"/>
                  </a:ext>
                </a:extLst>
              </p14:cNvPr>
              <p14:cNvContentPartPr/>
              <p14:nvPr/>
            </p14:nvContentPartPr>
            <p14:xfrm>
              <a:off x="1301056" y="2325845"/>
              <a:ext cx="332280" cy="202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D05F5A-FCE7-4FBC-A159-A540457A5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6656" y="2311445"/>
                <a:ext cx="360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115E49-C5B1-4FB5-AF81-2FF8A25F82E1}"/>
                  </a:ext>
                </a:extLst>
              </p14:cNvPr>
              <p14:cNvContentPartPr/>
              <p14:nvPr/>
            </p14:nvContentPartPr>
            <p14:xfrm>
              <a:off x="2240656" y="208685"/>
              <a:ext cx="9668520" cy="3397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115E49-C5B1-4FB5-AF81-2FF8A25F8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6256" y="194285"/>
                <a:ext cx="969660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18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876C9-E409-4F50-935F-F24BD795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1" y="190067"/>
            <a:ext cx="56959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6A8B7-7C47-4315-8FEA-DA8542AE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1" y="244475"/>
            <a:ext cx="5715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14:cNvPr>
              <p14:cNvContentPartPr/>
              <p14:nvPr/>
            </p14:nvContentPartPr>
            <p14:xfrm>
              <a:off x="1438576" y="374285"/>
              <a:ext cx="280800" cy="53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176" y="359885"/>
                <a:ext cx="3088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14:cNvPr>
              <p14:cNvContentPartPr/>
              <p14:nvPr/>
            </p14:nvContentPartPr>
            <p14:xfrm>
              <a:off x="3695056" y="404885"/>
              <a:ext cx="1142280" cy="78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0656" y="390485"/>
                <a:ext cx="117036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14:cNvPr>
              <p14:cNvContentPartPr/>
              <p14:nvPr/>
            </p14:nvContentPartPr>
            <p14:xfrm>
              <a:off x="2191336" y="337925"/>
              <a:ext cx="950040" cy="51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936" y="323525"/>
                <a:ext cx="9781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14:cNvPr>
              <p14:cNvContentPartPr/>
              <p14:nvPr/>
            </p14:nvContentPartPr>
            <p14:xfrm>
              <a:off x="5293456" y="378245"/>
              <a:ext cx="1322280" cy="47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9056" y="363845"/>
                <a:ext cx="1350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14:cNvPr>
              <p14:cNvContentPartPr/>
              <p14:nvPr/>
            </p14:nvContentPartPr>
            <p14:xfrm>
              <a:off x="7504216" y="93192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9816" y="9175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14:cNvPr>
              <p14:cNvContentPartPr/>
              <p14:nvPr/>
            </p14:nvContentPartPr>
            <p14:xfrm>
              <a:off x="8878336" y="934805"/>
              <a:ext cx="99720" cy="55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3936" y="920405"/>
                <a:ext cx="127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14:cNvPr>
              <p14:cNvContentPartPr/>
              <p14:nvPr/>
            </p14:nvContentPartPr>
            <p14:xfrm>
              <a:off x="9749536" y="56112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5136" y="546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14:cNvPr>
              <p14:cNvContentPartPr/>
              <p14:nvPr/>
            </p14:nvContentPartPr>
            <p14:xfrm>
              <a:off x="9717856" y="79008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3456" y="7756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14:cNvPr>
              <p14:cNvContentPartPr/>
              <p14:nvPr/>
            </p14:nvContentPartPr>
            <p14:xfrm>
              <a:off x="8334016" y="292925"/>
              <a:ext cx="968400" cy="52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9616" y="278525"/>
                <a:ext cx="9964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14:cNvPr>
              <p14:cNvContentPartPr/>
              <p14:nvPr/>
            </p14:nvContentPartPr>
            <p14:xfrm>
              <a:off x="7074376" y="274565"/>
              <a:ext cx="830160" cy="507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976" y="260165"/>
                <a:ext cx="858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14:cNvPr>
              <p14:cNvContentPartPr/>
              <p14:nvPr/>
            </p14:nvContentPartPr>
            <p14:xfrm>
              <a:off x="730456" y="1422245"/>
              <a:ext cx="416520" cy="58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056" y="1407845"/>
                <a:ext cx="4446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14:cNvPr>
              <p14:cNvContentPartPr/>
              <p14:nvPr/>
            </p14:nvContentPartPr>
            <p14:xfrm>
              <a:off x="4667416" y="1241165"/>
              <a:ext cx="2103480" cy="68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3016" y="1226765"/>
                <a:ext cx="21315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14:cNvPr>
              <p14:cNvContentPartPr/>
              <p14:nvPr/>
            </p14:nvContentPartPr>
            <p14:xfrm>
              <a:off x="1517056" y="1374725"/>
              <a:ext cx="2142720" cy="772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2656" y="1360325"/>
                <a:ext cx="21708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14:cNvPr>
              <p14:cNvContentPartPr/>
              <p14:nvPr/>
            </p14:nvContentPartPr>
            <p14:xfrm>
              <a:off x="1845376" y="2389565"/>
              <a:ext cx="1776600" cy="750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0976" y="2375165"/>
                <a:ext cx="1804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14:cNvPr>
              <p14:cNvContentPartPr/>
              <p14:nvPr/>
            </p14:nvContentPartPr>
            <p14:xfrm>
              <a:off x="4498216" y="2355365"/>
              <a:ext cx="936360" cy="52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3816" y="2340965"/>
                <a:ext cx="964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14:cNvPr>
              <p14:cNvContentPartPr/>
              <p14:nvPr/>
            </p14:nvContentPartPr>
            <p14:xfrm>
              <a:off x="4515136" y="3035045"/>
              <a:ext cx="913680" cy="442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0736" y="3020645"/>
                <a:ext cx="9417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14:cNvPr>
              <p14:cNvContentPartPr/>
              <p14:nvPr/>
            </p14:nvContentPartPr>
            <p14:xfrm>
              <a:off x="6592336" y="2475965"/>
              <a:ext cx="2203200" cy="446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7936" y="2461565"/>
                <a:ext cx="22312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14:cNvPr>
              <p14:cNvContentPartPr/>
              <p14:nvPr/>
            </p14:nvContentPartPr>
            <p14:xfrm>
              <a:off x="3788296" y="2625005"/>
              <a:ext cx="345600" cy="1698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3896" y="2610605"/>
                <a:ext cx="37368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14:cNvPr>
              <p14:cNvContentPartPr/>
              <p14:nvPr/>
            </p14:nvContentPartPr>
            <p14:xfrm>
              <a:off x="4533136" y="3776285"/>
              <a:ext cx="406080" cy="46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8736" y="3761885"/>
                <a:ext cx="4341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14:cNvPr>
              <p14:cNvContentPartPr/>
              <p14:nvPr/>
            </p14:nvContentPartPr>
            <p14:xfrm>
              <a:off x="6658576" y="3680885"/>
              <a:ext cx="2647440" cy="52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4176" y="3666485"/>
                <a:ext cx="26755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14:cNvPr>
              <p14:cNvContentPartPr/>
              <p14:nvPr/>
            </p14:nvContentPartPr>
            <p14:xfrm>
              <a:off x="1598416" y="4756925"/>
              <a:ext cx="1410480" cy="741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84016" y="4742525"/>
                <a:ext cx="14385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14:cNvPr>
              <p14:cNvContentPartPr/>
              <p14:nvPr/>
            </p14:nvContentPartPr>
            <p14:xfrm>
              <a:off x="3448096" y="4813805"/>
              <a:ext cx="294480" cy="1374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3696" y="4799405"/>
                <a:ext cx="322560" cy="14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14:cNvPr>
              <p14:cNvContentPartPr/>
              <p14:nvPr/>
            </p14:nvContentPartPr>
            <p14:xfrm>
              <a:off x="4442776" y="4656485"/>
              <a:ext cx="278280" cy="446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8376" y="4642085"/>
                <a:ext cx="3063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14:cNvPr>
              <p14:cNvContentPartPr/>
              <p14:nvPr/>
            </p14:nvContentPartPr>
            <p14:xfrm>
              <a:off x="5960176" y="4747565"/>
              <a:ext cx="1164960" cy="369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45776" y="4733165"/>
                <a:ext cx="1193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14:cNvPr>
              <p14:cNvContentPartPr/>
              <p14:nvPr/>
            </p14:nvContentPartPr>
            <p14:xfrm>
              <a:off x="4174216" y="5436965"/>
              <a:ext cx="752400" cy="66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9816" y="5422565"/>
                <a:ext cx="7804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14:cNvPr>
              <p14:cNvContentPartPr/>
              <p14:nvPr/>
            </p14:nvContentPartPr>
            <p14:xfrm>
              <a:off x="4369696" y="6318245"/>
              <a:ext cx="320760" cy="337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5296" y="6303845"/>
                <a:ext cx="348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14:cNvPr>
              <p14:cNvContentPartPr/>
              <p14:nvPr/>
            </p14:nvContentPartPr>
            <p14:xfrm>
              <a:off x="5854336" y="5506805"/>
              <a:ext cx="2201760" cy="457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9936" y="5492405"/>
                <a:ext cx="2229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14:cNvPr>
              <p14:cNvContentPartPr/>
              <p14:nvPr/>
            </p14:nvContentPartPr>
            <p14:xfrm>
              <a:off x="5948656" y="6326885"/>
              <a:ext cx="1241640" cy="349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4256" y="6312485"/>
                <a:ext cx="1269720" cy="3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289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C605D-78FC-4836-AB14-622687F8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3" y="283585"/>
            <a:ext cx="5676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3DD5D-858C-4F17-920A-01311294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6" y="202189"/>
            <a:ext cx="5667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9C989-AA7E-46FB-8D0E-FF79087C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1" y="183285"/>
            <a:ext cx="5734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B3E69-ED4B-4509-A136-93BFF6A5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7" y="306820"/>
            <a:ext cx="9617685" cy="3194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7747C2-1A2B-4784-BC48-9F9BE80CCE2B}"/>
                  </a:ext>
                </a:extLst>
              </p14:cNvPr>
              <p14:cNvContentPartPr/>
              <p14:nvPr/>
            </p14:nvContentPartPr>
            <p14:xfrm>
              <a:off x="1227616" y="3760085"/>
              <a:ext cx="1054080" cy="60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7747C2-1A2B-4784-BC48-9F9BE80CC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16" y="3745685"/>
                <a:ext cx="10821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1E9B5C-A330-43F5-B731-A1C6FF32CCF8}"/>
                  </a:ext>
                </a:extLst>
              </p14:cNvPr>
              <p14:cNvContentPartPr/>
              <p14:nvPr/>
            </p14:nvContentPartPr>
            <p14:xfrm>
              <a:off x="2768416" y="3855485"/>
              <a:ext cx="1307520" cy="52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1E9B5C-A330-43F5-B731-A1C6FF32CC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4016" y="3841085"/>
                <a:ext cx="13356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02FC33-D540-4B30-8CF7-A91D885C710A}"/>
                  </a:ext>
                </a:extLst>
              </p14:cNvPr>
              <p14:cNvContentPartPr/>
              <p14:nvPr/>
            </p14:nvContentPartPr>
            <p14:xfrm>
              <a:off x="4528816" y="3770525"/>
              <a:ext cx="4795920" cy="681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02FC33-D540-4B30-8CF7-A91D885C71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4416" y="3756125"/>
                <a:ext cx="482400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791FE7-5319-45FC-8E44-A855B78DA3E7}"/>
                  </a:ext>
                </a:extLst>
              </p14:cNvPr>
              <p14:cNvContentPartPr/>
              <p14:nvPr/>
            </p14:nvContentPartPr>
            <p14:xfrm>
              <a:off x="1849696" y="5194325"/>
              <a:ext cx="465120" cy="182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791FE7-5319-45FC-8E44-A855B78DA3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5296" y="5179925"/>
                <a:ext cx="493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9AD11C-B623-4287-89A4-A2B08B4F39B3}"/>
                  </a:ext>
                </a:extLst>
              </p14:cNvPr>
              <p14:cNvContentPartPr/>
              <p14:nvPr/>
            </p14:nvContentPartPr>
            <p14:xfrm>
              <a:off x="2929696" y="4759445"/>
              <a:ext cx="3072960" cy="965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9AD11C-B623-4287-89A4-A2B08B4F39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5296" y="4745045"/>
                <a:ext cx="310104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8C5636E-6B7E-4D1C-9B30-50005B3397C7}"/>
                  </a:ext>
                </a:extLst>
              </p14:cNvPr>
              <p14:cNvContentPartPr/>
              <p14:nvPr/>
            </p14:nvContentPartPr>
            <p14:xfrm>
              <a:off x="6381736" y="4821725"/>
              <a:ext cx="337320" cy="601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8C5636E-6B7E-4D1C-9B30-50005B3397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7336" y="4807325"/>
                <a:ext cx="3654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EC272F-258F-4A9D-A58B-CB6B3DACE444}"/>
                  </a:ext>
                </a:extLst>
              </p14:cNvPr>
              <p14:cNvContentPartPr/>
              <p14:nvPr/>
            </p14:nvContentPartPr>
            <p14:xfrm>
              <a:off x="10155976" y="3791765"/>
              <a:ext cx="1842480" cy="920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EC272F-258F-4A9D-A58B-CB6B3DACE4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41576" y="3777365"/>
                <a:ext cx="187056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9279B07-A86A-4053-B09D-53EA994C5ACD}"/>
                  </a:ext>
                </a:extLst>
              </p14:cNvPr>
              <p14:cNvContentPartPr/>
              <p14:nvPr/>
            </p14:nvContentPartPr>
            <p14:xfrm>
              <a:off x="6908056" y="4761605"/>
              <a:ext cx="195840" cy="793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9279B07-A86A-4053-B09D-53EA994C5A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93656" y="4747205"/>
                <a:ext cx="2239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0D0F4C-61D4-411C-BFD9-EDEFA9E088C3}"/>
                  </a:ext>
                </a:extLst>
              </p14:cNvPr>
              <p14:cNvContentPartPr/>
              <p14:nvPr/>
            </p14:nvContentPartPr>
            <p14:xfrm>
              <a:off x="5255656" y="4731005"/>
              <a:ext cx="128880" cy="466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0D0F4C-61D4-411C-BFD9-EDEFA9E088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41256" y="4716605"/>
                <a:ext cx="1569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25772D8-1CAB-4825-B20C-17937F81EC6A}"/>
                  </a:ext>
                </a:extLst>
              </p14:cNvPr>
              <p14:cNvContentPartPr/>
              <p14:nvPr/>
            </p14:nvContentPartPr>
            <p14:xfrm>
              <a:off x="1116016" y="5872925"/>
              <a:ext cx="1834920" cy="606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25772D8-1CAB-4825-B20C-17937F81EC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1616" y="5858525"/>
                <a:ext cx="18630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E3C6C7-8DCE-4BCE-9671-3E2FDCACE119}"/>
                  </a:ext>
                </a:extLst>
              </p14:cNvPr>
              <p14:cNvContentPartPr/>
              <p14:nvPr/>
            </p14:nvContentPartPr>
            <p14:xfrm>
              <a:off x="4101856" y="6265685"/>
              <a:ext cx="102600" cy="214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E3C6C7-8DCE-4BCE-9671-3E2FDCACE11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87456" y="6251285"/>
                <a:ext cx="130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5804C53-B4FE-4CE7-8FB4-6B1153F8A0F5}"/>
                  </a:ext>
                </a:extLst>
              </p14:cNvPr>
              <p14:cNvContentPartPr/>
              <p14:nvPr/>
            </p14:nvContentPartPr>
            <p14:xfrm>
              <a:off x="3304816" y="5853125"/>
              <a:ext cx="374760" cy="831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5804C53-B4FE-4CE7-8FB4-6B1153F8A0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90416" y="5838725"/>
                <a:ext cx="40284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FA0DB2-9E70-4608-921B-61C52D3E28C0}"/>
                  </a:ext>
                </a:extLst>
              </p14:cNvPr>
              <p14:cNvContentPartPr/>
              <p14:nvPr/>
            </p14:nvContentPartPr>
            <p14:xfrm>
              <a:off x="5193736" y="5848805"/>
              <a:ext cx="1971720" cy="636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FA0DB2-9E70-4608-921B-61C52D3E28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79336" y="5834405"/>
                <a:ext cx="19998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84F4DD-3C0C-4885-ABEC-70A74CCD7A73}"/>
                  </a:ext>
                </a:extLst>
              </p14:cNvPr>
              <p14:cNvContentPartPr/>
              <p14:nvPr/>
            </p14:nvContentPartPr>
            <p14:xfrm>
              <a:off x="7675936" y="5659085"/>
              <a:ext cx="584280" cy="1063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84F4DD-3C0C-4885-ABEC-70A74CCD7A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61536" y="5644685"/>
                <a:ext cx="612360" cy="10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32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CA727F-1FD0-4C4E-9E50-025525F5CBCA}"/>
                  </a:ext>
                </a:extLst>
              </p14:cNvPr>
              <p14:cNvContentPartPr/>
              <p14:nvPr/>
            </p14:nvContentPartPr>
            <p14:xfrm>
              <a:off x="2701456" y="677045"/>
              <a:ext cx="382320" cy="28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CA727F-1FD0-4C4E-9E50-025525F5C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056" y="662645"/>
                <a:ext cx="4104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D060DF-BFDD-43AA-8369-F1586D2EE412}"/>
                  </a:ext>
                </a:extLst>
              </p14:cNvPr>
              <p14:cNvContentPartPr/>
              <p14:nvPr/>
            </p14:nvContentPartPr>
            <p14:xfrm>
              <a:off x="1263976" y="1527365"/>
              <a:ext cx="1035000" cy="81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D060DF-BFDD-43AA-8369-F1586D2EE4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576" y="1512965"/>
                <a:ext cx="10630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466B20-C063-4C22-9E1B-ABA212132973}"/>
                  </a:ext>
                </a:extLst>
              </p14:cNvPr>
              <p14:cNvContentPartPr/>
              <p14:nvPr/>
            </p14:nvContentPartPr>
            <p14:xfrm>
              <a:off x="3981256" y="430805"/>
              <a:ext cx="880920" cy="62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466B20-C063-4C22-9E1B-ABA212132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6856" y="416405"/>
                <a:ext cx="9090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4A5E9B-64DD-4B3C-9A58-C9D6B156A113}"/>
                  </a:ext>
                </a:extLst>
              </p14:cNvPr>
              <p14:cNvContentPartPr/>
              <p14:nvPr/>
            </p14:nvContentPartPr>
            <p14:xfrm>
              <a:off x="979216" y="428645"/>
              <a:ext cx="1117800" cy="49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4A5E9B-64DD-4B3C-9A58-C9D6B156A1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816" y="414245"/>
                <a:ext cx="114588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8AD27C-BD47-45A8-8283-F1BC37060C4F}"/>
                  </a:ext>
                </a:extLst>
              </p14:cNvPr>
              <p14:cNvContentPartPr/>
              <p14:nvPr/>
            </p14:nvContentPartPr>
            <p14:xfrm>
              <a:off x="2674096" y="1576685"/>
              <a:ext cx="545760" cy="650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8AD27C-BD47-45A8-8283-F1BC37060C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9696" y="1562285"/>
                <a:ext cx="5738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8ABE06-9554-4566-A9DC-24C7A75BF234}"/>
                  </a:ext>
                </a:extLst>
              </p14:cNvPr>
              <p14:cNvContentPartPr/>
              <p14:nvPr/>
            </p14:nvContentPartPr>
            <p14:xfrm>
              <a:off x="3607936" y="1645445"/>
              <a:ext cx="1262160" cy="791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8ABE06-9554-4566-A9DC-24C7A75BF2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3536" y="1631045"/>
                <a:ext cx="12902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B742BC-EB59-4367-8262-9709F084ACDA}"/>
                  </a:ext>
                </a:extLst>
              </p14:cNvPr>
              <p14:cNvContentPartPr/>
              <p14:nvPr/>
            </p14:nvContentPartPr>
            <p14:xfrm>
              <a:off x="6118216" y="1770725"/>
              <a:ext cx="456480" cy="46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B742BC-EB59-4367-8262-9709F084AC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03816" y="1756325"/>
                <a:ext cx="4845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DE277E-15DA-4F6A-8235-EB34B5E78F93}"/>
                  </a:ext>
                </a:extLst>
              </p14:cNvPr>
              <p14:cNvContentPartPr/>
              <p14:nvPr/>
            </p14:nvContentPartPr>
            <p14:xfrm>
              <a:off x="5409016" y="2031725"/>
              <a:ext cx="306000" cy="18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DE277E-15DA-4F6A-8235-EB34B5E78F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4616" y="2017325"/>
                <a:ext cx="334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5F078C-A3F3-4F18-960C-1CA8EA037815}"/>
                  </a:ext>
                </a:extLst>
              </p14:cNvPr>
              <p14:cNvContentPartPr/>
              <p14:nvPr/>
            </p14:nvContentPartPr>
            <p14:xfrm>
              <a:off x="8652616" y="2219285"/>
              <a:ext cx="17280" cy="1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5F078C-A3F3-4F18-960C-1CA8EA0378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38216" y="2204885"/>
                <a:ext cx="453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36C155-3B95-42FA-AB5A-62E9EA893D37}"/>
                  </a:ext>
                </a:extLst>
              </p14:cNvPr>
              <p14:cNvContentPartPr/>
              <p14:nvPr/>
            </p14:nvContentPartPr>
            <p14:xfrm>
              <a:off x="9176056" y="2304605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36C155-3B95-42FA-AB5A-62E9EA893D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1656" y="22902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623396-1337-44EF-9093-9963F23EE885}"/>
                  </a:ext>
                </a:extLst>
              </p14:cNvPr>
              <p14:cNvContentPartPr/>
              <p14:nvPr/>
            </p14:nvContentPartPr>
            <p14:xfrm>
              <a:off x="8657296" y="1710605"/>
              <a:ext cx="630360" cy="362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623396-1337-44EF-9093-9963F23EE8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2896" y="1696205"/>
                <a:ext cx="6584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82981E-B898-48F2-A284-76FD047827C1}"/>
                  </a:ext>
                </a:extLst>
              </p14:cNvPr>
              <p14:cNvContentPartPr/>
              <p14:nvPr/>
            </p14:nvContentPartPr>
            <p14:xfrm>
              <a:off x="6942256" y="1694765"/>
              <a:ext cx="703440" cy="614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82981E-B898-48F2-A284-76FD047827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7856" y="1680365"/>
                <a:ext cx="7315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91198C-CAFB-4EAC-8998-B91A6ED35876}"/>
                  </a:ext>
                </a:extLst>
              </p14:cNvPr>
              <p14:cNvContentPartPr/>
              <p14:nvPr/>
            </p14:nvContentPartPr>
            <p14:xfrm>
              <a:off x="1410136" y="2706365"/>
              <a:ext cx="2883960" cy="212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91198C-CAFB-4EAC-8998-B91A6ED358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5736" y="2691965"/>
                <a:ext cx="2912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64FE2B-A454-436B-884A-4168176B91B8}"/>
                  </a:ext>
                </a:extLst>
              </p14:cNvPr>
              <p14:cNvContentPartPr/>
              <p14:nvPr/>
            </p14:nvContentPartPr>
            <p14:xfrm>
              <a:off x="2769856" y="3190565"/>
              <a:ext cx="262800" cy="35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64FE2B-A454-436B-884A-4168176B91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5456" y="3176165"/>
                <a:ext cx="2908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CEDAC0-6BC9-4CD3-8E41-0B780296A8FB}"/>
                  </a:ext>
                </a:extLst>
              </p14:cNvPr>
              <p14:cNvContentPartPr/>
              <p14:nvPr/>
            </p14:nvContentPartPr>
            <p14:xfrm>
              <a:off x="1600216" y="3609965"/>
              <a:ext cx="3419640" cy="98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CEDAC0-6BC9-4CD3-8E41-0B780296A8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85816" y="3595565"/>
                <a:ext cx="344772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47692E5-747A-428B-A337-1FD91095D646}"/>
                  </a:ext>
                </a:extLst>
              </p14:cNvPr>
              <p14:cNvContentPartPr/>
              <p14:nvPr/>
            </p14:nvContentPartPr>
            <p14:xfrm>
              <a:off x="1541176" y="5128805"/>
              <a:ext cx="2094120" cy="1480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47692E5-747A-428B-A337-1FD91095D6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26776" y="5114405"/>
                <a:ext cx="212220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22A8536-D35C-496C-9EFB-447EAD5F74B5}"/>
                  </a:ext>
                </a:extLst>
              </p14:cNvPr>
              <p14:cNvContentPartPr/>
              <p14:nvPr/>
            </p14:nvContentPartPr>
            <p14:xfrm>
              <a:off x="9767896" y="4271285"/>
              <a:ext cx="1793520" cy="318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22A8536-D35C-496C-9EFB-447EAD5F74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3496" y="4256885"/>
                <a:ext cx="18216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177F263-BA76-47A9-86EE-99D861C71317}"/>
                  </a:ext>
                </a:extLst>
              </p14:cNvPr>
              <p14:cNvContentPartPr/>
              <p14:nvPr/>
            </p14:nvContentPartPr>
            <p14:xfrm>
              <a:off x="8808496" y="4269125"/>
              <a:ext cx="538560" cy="361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177F263-BA76-47A9-86EE-99D861C713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94096" y="4254725"/>
                <a:ext cx="5666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DC8DF5F-DC88-4413-9982-174A91200219}"/>
                  </a:ext>
                </a:extLst>
              </p14:cNvPr>
              <p14:cNvContentPartPr/>
              <p14:nvPr/>
            </p14:nvContentPartPr>
            <p14:xfrm>
              <a:off x="5659936" y="4009205"/>
              <a:ext cx="2121120" cy="588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DC8DF5F-DC88-4413-9982-174A912002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45536" y="3994805"/>
                <a:ext cx="2149200" cy="6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00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14:cNvPr>
              <p14:cNvContentPartPr/>
              <p14:nvPr/>
            </p14:nvContentPartPr>
            <p14:xfrm>
              <a:off x="2776336" y="697925"/>
              <a:ext cx="241560" cy="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936" y="683525"/>
                <a:ext cx="269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14:cNvPr>
              <p14:cNvContentPartPr/>
              <p14:nvPr/>
            </p14:nvContentPartPr>
            <p14:xfrm>
              <a:off x="2742136" y="870365"/>
              <a:ext cx="224640" cy="3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736" y="855965"/>
                <a:ext cx="252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14:cNvPr>
              <p14:cNvContentPartPr/>
              <p14:nvPr/>
            </p14:nvContentPartPr>
            <p14:xfrm>
              <a:off x="1327696" y="459965"/>
              <a:ext cx="1141920" cy="55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3296" y="445565"/>
                <a:ext cx="11700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14:cNvPr>
              <p14:cNvContentPartPr/>
              <p14:nvPr/>
            </p14:nvContentPartPr>
            <p14:xfrm>
              <a:off x="4093936" y="970445"/>
              <a:ext cx="437400" cy="265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9536" y="956045"/>
                <a:ext cx="465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14:cNvPr>
              <p14:cNvContentPartPr/>
              <p14:nvPr/>
            </p14:nvContentPartPr>
            <p14:xfrm>
              <a:off x="5216056" y="775325"/>
              <a:ext cx="81360" cy="23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1656" y="760925"/>
                <a:ext cx="109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14:cNvPr>
              <p14:cNvContentPartPr/>
              <p14:nvPr/>
            </p14:nvContentPartPr>
            <p14:xfrm>
              <a:off x="3701176" y="337925"/>
              <a:ext cx="950760" cy="49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776" y="323525"/>
                <a:ext cx="9788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14:cNvPr>
              <p14:cNvContentPartPr/>
              <p14:nvPr/>
            </p14:nvContentPartPr>
            <p14:xfrm>
              <a:off x="5925976" y="268445"/>
              <a:ext cx="3408120" cy="129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1576" y="254045"/>
                <a:ext cx="34362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14:cNvPr>
              <p14:cNvContentPartPr/>
              <p14:nvPr/>
            </p14:nvContentPartPr>
            <p14:xfrm>
              <a:off x="624616" y="2243045"/>
              <a:ext cx="424080" cy="65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216" y="2228645"/>
                <a:ext cx="4521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14:cNvPr>
              <p14:cNvContentPartPr/>
              <p14:nvPr/>
            </p14:nvContentPartPr>
            <p14:xfrm>
              <a:off x="1478176" y="2144765"/>
              <a:ext cx="2126520" cy="587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3776" y="2130365"/>
                <a:ext cx="2154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14:cNvPr>
              <p14:cNvContentPartPr/>
              <p14:nvPr/>
            </p14:nvContentPartPr>
            <p14:xfrm>
              <a:off x="4673176" y="2073845"/>
              <a:ext cx="2702520" cy="828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8776" y="2059445"/>
                <a:ext cx="27306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14:cNvPr>
              <p14:cNvContentPartPr/>
              <p14:nvPr/>
            </p14:nvContentPartPr>
            <p14:xfrm>
              <a:off x="2941576" y="3354725"/>
              <a:ext cx="1538640" cy="1428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7176" y="3340325"/>
                <a:ext cx="1566720" cy="14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14:cNvPr>
              <p14:cNvContentPartPr/>
              <p14:nvPr/>
            </p14:nvContentPartPr>
            <p14:xfrm>
              <a:off x="1114936" y="3404045"/>
              <a:ext cx="1430640" cy="776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0536" y="3389645"/>
                <a:ext cx="14587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14:cNvPr>
              <p14:cNvContentPartPr/>
              <p14:nvPr/>
            </p14:nvContentPartPr>
            <p14:xfrm>
              <a:off x="5171776" y="2948645"/>
              <a:ext cx="2122920" cy="1164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57376" y="2934245"/>
                <a:ext cx="215100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14:cNvPr>
              <p14:cNvContentPartPr/>
              <p14:nvPr/>
            </p14:nvContentPartPr>
            <p14:xfrm>
              <a:off x="8039536" y="3257885"/>
              <a:ext cx="3596760" cy="342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5136" y="3243485"/>
                <a:ext cx="3624840" cy="34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14:cNvPr>
              <p14:cNvContentPartPr/>
              <p14:nvPr/>
            </p14:nvContentPartPr>
            <p14:xfrm>
              <a:off x="2738176" y="5406365"/>
              <a:ext cx="1397160" cy="327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3776" y="5391965"/>
                <a:ext cx="1425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14:cNvPr>
              <p14:cNvContentPartPr/>
              <p14:nvPr/>
            </p14:nvContentPartPr>
            <p14:xfrm>
              <a:off x="1054096" y="5131685"/>
              <a:ext cx="1205640" cy="593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696" y="5117285"/>
                <a:ext cx="12337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14:cNvPr>
              <p14:cNvContentPartPr/>
              <p14:nvPr/>
            </p14:nvContentPartPr>
            <p14:xfrm>
              <a:off x="1716856" y="6012605"/>
              <a:ext cx="1339560" cy="616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02456" y="5998205"/>
                <a:ext cx="13676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14:cNvPr>
              <p14:cNvContentPartPr/>
              <p14:nvPr/>
            </p14:nvContentPartPr>
            <p14:xfrm>
              <a:off x="3405976" y="6023405"/>
              <a:ext cx="1228320" cy="545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1576" y="6009005"/>
                <a:ext cx="1256400" cy="5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12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14:cNvPr>
              <p14:cNvContentPartPr/>
              <p14:nvPr/>
            </p14:nvContentPartPr>
            <p14:xfrm>
              <a:off x="1210336" y="566165"/>
              <a:ext cx="635400" cy="35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36" y="551765"/>
                <a:ext cx="663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14:cNvPr>
              <p14:cNvContentPartPr/>
              <p14:nvPr/>
            </p14:nvContentPartPr>
            <p14:xfrm>
              <a:off x="1584376" y="379325"/>
              <a:ext cx="335160" cy="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976" y="364925"/>
                <a:ext cx="363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14:cNvPr>
              <p14:cNvContentPartPr/>
              <p14:nvPr/>
            </p14:nvContentPartPr>
            <p14:xfrm>
              <a:off x="4064776" y="651485"/>
              <a:ext cx="372240" cy="24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0376" y="637085"/>
                <a:ext cx="400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14:cNvPr>
              <p14:cNvContentPartPr/>
              <p14:nvPr/>
            </p14:nvContentPartPr>
            <p14:xfrm>
              <a:off x="6873136" y="312365"/>
              <a:ext cx="2482920" cy="72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8736" y="297965"/>
                <a:ext cx="251100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14:cNvPr>
              <p14:cNvContentPartPr/>
              <p14:nvPr/>
            </p14:nvContentPartPr>
            <p14:xfrm>
              <a:off x="5130736" y="438005"/>
              <a:ext cx="824760" cy="55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336" y="423605"/>
                <a:ext cx="852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14:cNvPr>
              <p14:cNvContentPartPr/>
              <p14:nvPr/>
            </p14:nvContentPartPr>
            <p14:xfrm>
              <a:off x="2620096" y="389765"/>
              <a:ext cx="832680" cy="53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5696" y="375365"/>
                <a:ext cx="86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14:cNvPr>
              <p14:cNvContentPartPr/>
              <p14:nvPr/>
            </p14:nvContentPartPr>
            <p14:xfrm>
              <a:off x="12239296" y="92256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24896" y="9081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14:cNvPr>
              <p14:cNvContentPartPr/>
              <p14:nvPr/>
            </p14:nvContentPartPr>
            <p14:xfrm>
              <a:off x="9807136" y="383645"/>
              <a:ext cx="2176920" cy="5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92736" y="369245"/>
                <a:ext cx="22050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14:cNvPr>
              <p14:cNvContentPartPr/>
              <p14:nvPr/>
            </p14:nvContentPartPr>
            <p14:xfrm>
              <a:off x="1019291" y="1783685"/>
              <a:ext cx="470520" cy="620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891" y="1769285"/>
                <a:ext cx="4986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14:cNvPr>
              <p14:cNvContentPartPr/>
              <p14:nvPr/>
            </p14:nvContentPartPr>
            <p14:xfrm>
              <a:off x="5672291" y="2270405"/>
              <a:ext cx="360" cy="11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7891" y="2256005"/>
                <a:ext cx="28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14:cNvPr>
              <p14:cNvContentPartPr/>
              <p14:nvPr/>
            </p14:nvContentPartPr>
            <p14:xfrm>
              <a:off x="1980131" y="1746965"/>
              <a:ext cx="3285360" cy="74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5731" y="1732565"/>
                <a:ext cx="331344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14:cNvPr>
              <p14:cNvContentPartPr/>
              <p14:nvPr/>
            </p14:nvContentPartPr>
            <p14:xfrm>
              <a:off x="6606491" y="1802765"/>
              <a:ext cx="1168560" cy="53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2091" y="1788365"/>
                <a:ext cx="11966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14:cNvPr>
              <p14:cNvContentPartPr/>
              <p14:nvPr/>
            </p14:nvContentPartPr>
            <p14:xfrm>
              <a:off x="8927411" y="2472365"/>
              <a:ext cx="89640" cy="88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3011" y="2457965"/>
                <a:ext cx="117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14:cNvPr>
              <p14:cNvContentPartPr/>
              <p14:nvPr/>
            </p14:nvContentPartPr>
            <p14:xfrm>
              <a:off x="8292371" y="1748045"/>
              <a:ext cx="711360" cy="529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77971" y="1733645"/>
                <a:ext cx="7394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14:cNvPr>
              <p14:cNvContentPartPr/>
              <p14:nvPr/>
            </p14:nvContentPartPr>
            <p14:xfrm>
              <a:off x="9799331" y="1749485"/>
              <a:ext cx="1180080" cy="90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84931" y="1735085"/>
                <a:ext cx="120816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14:cNvPr>
              <p14:cNvContentPartPr/>
              <p14:nvPr/>
            </p14:nvContentPartPr>
            <p14:xfrm>
              <a:off x="6107171" y="2831285"/>
              <a:ext cx="2745360" cy="797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2771" y="2816885"/>
                <a:ext cx="277344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14:cNvPr>
              <p14:cNvContentPartPr/>
              <p14:nvPr/>
            </p14:nvContentPartPr>
            <p14:xfrm>
              <a:off x="9580091" y="3100565"/>
              <a:ext cx="539640" cy="27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5691" y="3086165"/>
                <a:ext cx="567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14:cNvPr>
              <p14:cNvContentPartPr/>
              <p14:nvPr/>
            </p14:nvContentPartPr>
            <p14:xfrm>
              <a:off x="9866291" y="2831285"/>
              <a:ext cx="240120" cy="79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51891" y="2816885"/>
                <a:ext cx="26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14:cNvPr>
              <p14:cNvContentPartPr/>
              <p14:nvPr/>
            </p14:nvContentPartPr>
            <p14:xfrm>
              <a:off x="6335411" y="4082285"/>
              <a:ext cx="1440360" cy="711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21011" y="4067885"/>
                <a:ext cx="146844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14:cNvPr>
              <p14:cNvContentPartPr/>
              <p14:nvPr/>
            </p14:nvContentPartPr>
            <p14:xfrm>
              <a:off x="8121731" y="4075445"/>
              <a:ext cx="561600" cy="596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7331" y="4061045"/>
                <a:ext cx="589680" cy="6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5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14:cNvPr>
              <p14:cNvContentPartPr/>
              <p14:nvPr/>
            </p14:nvContentPartPr>
            <p14:xfrm>
              <a:off x="865456" y="377885"/>
              <a:ext cx="583200" cy="7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056" y="363485"/>
                <a:ext cx="6112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14:cNvPr>
              <p14:cNvContentPartPr/>
              <p14:nvPr/>
            </p14:nvContentPartPr>
            <p14:xfrm>
              <a:off x="1996216" y="346925"/>
              <a:ext cx="3101040" cy="97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816" y="332525"/>
                <a:ext cx="312912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14:cNvPr>
              <p14:cNvContentPartPr/>
              <p14:nvPr/>
            </p14:nvContentPartPr>
            <p14:xfrm>
              <a:off x="6465616" y="334325"/>
              <a:ext cx="2394000" cy="82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1216" y="319925"/>
                <a:ext cx="242208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14:cNvPr>
              <p14:cNvContentPartPr/>
              <p14:nvPr/>
            </p14:nvContentPartPr>
            <p14:xfrm>
              <a:off x="1469176" y="1653725"/>
              <a:ext cx="1896840" cy="80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4776" y="1639325"/>
                <a:ext cx="192492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14:cNvPr>
              <p14:cNvContentPartPr/>
              <p14:nvPr/>
            </p14:nvContentPartPr>
            <p14:xfrm>
              <a:off x="3841936" y="1652285"/>
              <a:ext cx="370440" cy="127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7536" y="1637885"/>
                <a:ext cx="39852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14:cNvPr>
              <p14:cNvContentPartPr/>
              <p14:nvPr/>
            </p14:nvContentPartPr>
            <p14:xfrm>
              <a:off x="4888456" y="1627445"/>
              <a:ext cx="450360" cy="46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4056" y="1613045"/>
                <a:ext cx="478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14:cNvPr>
              <p14:cNvContentPartPr/>
              <p14:nvPr/>
            </p14:nvContentPartPr>
            <p14:xfrm>
              <a:off x="6694576" y="1654805"/>
              <a:ext cx="1563480" cy="46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0176" y="1640405"/>
                <a:ext cx="1591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14:cNvPr>
              <p14:cNvContentPartPr/>
              <p14:nvPr/>
            </p14:nvContentPartPr>
            <p14:xfrm>
              <a:off x="4380136" y="2373005"/>
              <a:ext cx="1670040" cy="828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5736" y="2358605"/>
                <a:ext cx="16981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14:cNvPr>
              <p14:cNvContentPartPr/>
              <p14:nvPr/>
            </p14:nvContentPartPr>
            <p14:xfrm>
              <a:off x="6981856" y="2647685"/>
              <a:ext cx="1567440" cy="809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7456" y="2633285"/>
                <a:ext cx="15955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14:cNvPr>
              <p14:cNvContentPartPr/>
              <p14:nvPr/>
            </p14:nvContentPartPr>
            <p14:xfrm>
              <a:off x="1639816" y="3769445"/>
              <a:ext cx="1726200" cy="734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5416" y="3755045"/>
                <a:ext cx="17542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14:cNvPr>
              <p14:cNvContentPartPr/>
              <p14:nvPr/>
            </p14:nvContentPartPr>
            <p14:xfrm>
              <a:off x="3989176" y="3889685"/>
              <a:ext cx="768600" cy="45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4776" y="3875285"/>
                <a:ext cx="7966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14:cNvPr>
              <p14:cNvContentPartPr/>
              <p14:nvPr/>
            </p14:nvContentPartPr>
            <p14:xfrm>
              <a:off x="5157016" y="3583325"/>
              <a:ext cx="1447200" cy="73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2616" y="3568925"/>
                <a:ext cx="14752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14:cNvPr>
              <p14:cNvContentPartPr/>
              <p14:nvPr/>
            </p14:nvContentPartPr>
            <p14:xfrm>
              <a:off x="7075096" y="3930005"/>
              <a:ext cx="1644120" cy="526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0696" y="3915605"/>
                <a:ext cx="16722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14:cNvPr>
              <p14:cNvContentPartPr/>
              <p14:nvPr/>
            </p14:nvContentPartPr>
            <p14:xfrm>
              <a:off x="4007536" y="4961765"/>
              <a:ext cx="782640" cy="102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3136" y="4947365"/>
                <a:ext cx="8107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14:cNvPr>
              <p14:cNvContentPartPr/>
              <p14:nvPr/>
            </p14:nvContentPartPr>
            <p14:xfrm>
              <a:off x="1696336" y="5037005"/>
              <a:ext cx="1845000" cy="600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1936" y="5022605"/>
                <a:ext cx="18730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14:cNvPr>
              <p14:cNvContentPartPr/>
              <p14:nvPr/>
            </p14:nvContentPartPr>
            <p14:xfrm>
              <a:off x="7996336" y="4945925"/>
              <a:ext cx="637200" cy="1199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81936" y="4931525"/>
                <a:ext cx="6652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14:cNvPr>
              <p14:cNvContentPartPr/>
              <p14:nvPr/>
            </p14:nvContentPartPr>
            <p14:xfrm>
              <a:off x="5798896" y="4958885"/>
              <a:ext cx="1845720" cy="74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84496" y="4944485"/>
                <a:ext cx="18738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14:cNvPr>
              <p14:cNvContentPartPr/>
              <p14:nvPr/>
            </p14:nvContentPartPr>
            <p14:xfrm>
              <a:off x="8618416" y="1075205"/>
              <a:ext cx="2897280" cy="1381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4016" y="1060805"/>
                <a:ext cx="2925360" cy="14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14:cNvPr>
              <p14:cNvContentPartPr/>
              <p14:nvPr/>
            </p14:nvContentPartPr>
            <p14:xfrm>
              <a:off x="11236696" y="2707085"/>
              <a:ext cx="474480" cy="390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22296" y="2692685"/>
                <a:ext cx="5025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14:cNvPr>
              <p14:cNvContentPartPr/>
              <p14:nvPr/>
            </p14:nvContentPartPr>
            <p14:xfrm>
              <a:off x="9876976" y="2676845"/>
              <a:ext cx="1045800" cy="753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62576" y="2662445"/>
                <a:ext cx="107388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14:cNvPr>
              <p14:cNvContentPartPr/>
              <p14:nvPr/>
            </p14:nvContentPartPr>
            <p14:xfrm>
              <a:off x="983896" y="341165"/>
              <a:ext cx="2207520" cy="108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96" y="326765"/>
                <a:ext cx="223560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14:cNvPr>
              <p14:cNvContentPartPr/>
              <p14:nvPr/>
            </p14:nvContentPartPr>
            <p14:xfrm>
              <a:off x="3736096" y="478325"/>
              <a:ext cx="3146400" cy="87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696" y="463925"/>
                <a:ext cx="317448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14:cNvPr>
              <p14:cNvContentPartPr/>
              <p14:nvPr/>
            </p14:nvContentPartPr>
            <p14:xfrm>
              <a:off x="7314496" y="495245"/>
              <a:ext cx="2073240" cy="54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0096" y="480845"/>
                <a:ext cx="21013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14:cNvPr>
              <p14:cNvContentPartPr/>
              <p14:nvPr/>
            </p14:nvContentPartPr>
            <p14:xfrm>
              <a:off x="4369696" y="1224965"/>
              <a:ext cx="4672080" cy="162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5296" y="1210565"/>
                <a:ext cx="4700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14:cNvPr>
              <p14:cNvContentPartPr/>
              <p14:nvPr/>
            </p14:nvContentPartPr>
            <p14:xfrm>
              <a:off x="4925176" y="2398925"/>
              <a:ext cx="162720" cy="26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0776" y="2384525"/>
                <a:ext cx="190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14:cNvPr>
              <p14:cNvContentPartPr/>
              <p14:nvPr/>
            </p14:nvContentPartPr>
            <p14:xfrm>
              <a:off x="1308976" y="1932725"/>
              <a:ext cx="3207240" cy="926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4576" y="1918325"/>
                <a:ext cx="323532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14:cNvPr>
              <p14:cNvContentPartPr/>
              <p14:nvPr/>
            </p14:nvContentPartPr>
            <p14:xfrm>
              <a:off x="5798896" y="1786925"/>
              <a:ext cx="2507400" cy="167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4496" y="1772525"/>
                <a:ext cx="253548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14:cNvPr>
              <p14:cNvContentPartPr/>
              <p14:nvPr/>
            </p14:nvContentPartPr>
            <p14:xfrm>
              <a:off x="1316896" y="3894005"/>
              <a:ext cx="1723680" cy="489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2496" y="3879605"/>
                <a:ext cx="17517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14:cNvPr>
              <p14:cNvContentPartPr/>
              <p14:nvPr/>
            </p14:nvContentPartPr>
            <p14:xfrm>
              <a:off x="1217176" y="4793285"/>
              <a:ext cx="780840" cy="572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2776" y="4778885"/>
                <a:ext cx="8089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14:cNvPr>
              <p14:cNvContentPartPr/>
              <p14:nvPr/>
            </p14:nvContentPartPr>
            <p14:xfrm>
              <a:off x="2489416" y="4765205"/>
              <a:ext cx="838440" cy="630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75016" y="4750805"/>
                <a:ext cx="8665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14:cNvPr>
              <p14:cNvContentPartPr/>
              <p14:nvPr/>
            </p14:nvContentPartPr>
            <p14:xfrm>
              <a:off x="4853176" y="5031605"/>
              <a:ext cx="952560" cy="442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8776" y="5017205"/>
                <a:ext cx="980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14:cNvPr>
              <p14:cNvContentPartPr/>
              <p14:nvPr/>
            </p14:nvContentPartPr>
            <p14:xfrm>
              <a:off x="4722856" y="4143845"/>
              <a:ext cx="4149360" cy="1682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8456" y="4129445"/>
                <a:ext cx="417744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04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14:cNvPr>
              <p14:cNvContentPartPr/>
              <p14:nvPr/>
            </p14:nvContentPartPr>
            <p14:xfrm>
              <a:off x="1091176" y="474365"/>
              <a:ext cx="1492560" cy="448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776" y="459965"/>
                <a:ext cx="15206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14:cNvPr>
              <p14:cNvContentPartPr/>
              <p14:nvPr/>
            </p14:nvContentPartPr>
            <p14:xfrm>
              <a:off x="3534856" y="761645"/>
              <a:ext cx="111240" cy="34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0456" y="747245"/>
                <a:ext cx="139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14:cNvPr>
              <p14:cNvContentPartPr/>
              <p14:nvPr/>
            </p14:nvContentPartPr>
            <p14:xfrm>
              <a:off x="4424056" y="393365"/>
              <a:ext cx="2451600" cy="92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9656" y="378965"/>
                <a:ext cx="247968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14:cNvPr>
              <p14:cNvContentPartPr/>
              <p14:nvPr/>
            </p14:nvContentPartPr>
            <p14:xfrm>
              <a:off x="10088296" y="904565"/>
              <a:ext cx="54000" cy="15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3896" y="890165"/>
                <a:ext cx="82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14:cNvPr>
              <p14:cNvContentPartPr/>
              <p14:nvPr/>
            </p14:nvContentPartPr>
            <p14:xfrm>
              <a:off x="7487296" y="338645"/>
              <a:ext cx="2171880" cy="57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896" y="324245"/>
                <a:ext cx="21999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14:cNvPr>
              <p14:cNvContentPartPr/>
              <p14:nvPr/>
            </p14:nvContentPartPr>
            <p14:xfrm>
              <a:off x="5405416" y="212928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1016" y="21148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14:cNvPr>
              <p14:cNvContentPartPr/>
              <p14:nvPr/>
            </p14:nvContentPartPr>
            <p14:xfrm>
              <a:off x="777616" y="1661645"/>
              <a:ext cx="4235400" cy="87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216" y="1647245"/>
                <a:ext cx="42634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14:cNvPr>
              <p14:cNvContentPartPr/>
              <p14:nvPr/>
            </p14:nvContentPartPr>
            <p14:xfrm>
              <a:off x="860776" y="2922005"/>
              <a:ext cx="10390680" cy="1238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376" y="2907605"/>
                <a:ext cx="1041876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14:cNvPr>
              <p14:cNvContentPartPr/>
              <p14:nvPr/>
            </p14:nvContentPartPr>
            <p14:xfrm>
              <a:off x="976696" y="4474685"/>
              <a:ext cx="1627920" cy="91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2296" y="4460285"/>
                <a:ext cx="16560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14:cNvPr>
              <p14:cNvContentPartPr/>
              <p14:nvPr/>
            </p14:nvContentPartPr>
            <p14:xfrm>
              <a:off x="4587856" y="4872485"/>
              <a:ext cx="271800" cy="204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3456" y="4858085"/>
                <a:ext cx="299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14:cNvPr>
              <p14:cNvContentPartPr/>
              <p14:nvPr/>
            </p14:nvContentPartPr>
            <p14:xfrm>
              <a:off x="3458896" y="4486565"/>
              <a:ext cx="664200" cy="698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4496" y="4472165"/>
                <a:ext cx="6922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14:cNvPr>
              <p14:cNvContentPartPr/>
              <p14:nvPr/>
            </p14:nvContentPartPr>
            <p14:xfrm>
              <a:off x="5313616" y="4445165"/>
              <a:ext cx="2145960" cy="793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9216" y="4430765"/>
                <a:ext cx="21740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14:cNvPr>
              <p14:cNvContentPartPr/>
              <p14:nvPr/>
            </p14:nvContentPartPr>
            <p14:xfrm>
              <a:off x="4908256" y="5433725"/>
              <a:ext cx="248040" cy="689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3856" y="5419325"/>
                <a:ext cx="2761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14:cNvPr>
              <p14:cNvContentPartPr/>
              <p14:nvPr/>
            </p14:nvContentPartPr>
            <p14:xfrm>
              <a:off x="8122336" y="4549205"/>
              <a:ext cx="1148400" cy="54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07936" y="4534805"/>
                <a:ext cx="11764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14:cNvPr>
              <p14:cNvContentPartPr/>
              <p14:nvPr/>
            </p14:nvContentPartPr>
            <p14:xfrm>
              <a:off x="5209576" y="5570525"/>
              <a:ext cx="2564280" cy="512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5176" y="5556125"/>
                <a:ext cx="25923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14:cNvPr>
              <p14:cNvContentPartPr/>
              <p14:nvPr/>
            </p14:nvContentPartPr>
            <p14:xfrm>
              <a:off x="8394856" y="5537765"/>
              <a:ext cx="197640" cy="438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80456" y="5523365"/>
                <a:ext cx="225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14:cNvPr>
              <p14:cNvContentPartPr/>
              <p14:nvPr/>
            </p14:nvContentPartPr>
            <p14:xfrm>
              <a:off x="10516336" y="5484845"/>
              <a:ext cx="932760" cy="75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1936" y="5470445"/>
                <a:ext cx="9608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14:cNvPr>
              <p14:cNvContentPartPr/>
              <p14:nvPr/>
            </p14:nvContentPartPr>
            <p14:xfrm>
              <a:off x="9089296" y="5390165"/>
              <a:ext cx="959400" cy="575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4896" y="5375765"/>
                <a:ext cx="987480" cy="6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50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14:cNvPr>
              <p14:cNvContentPartPr/>
              <p14:nvPr/>
            </p14:nvContentPartPr>
            <p14:xfrm>
              <a:off x="1564936" y="430085"/>
              <a:ext cx="1240560" cy="67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536" y="415685"/>
                <a:ext cx="12686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14:cNvPr>
              <p14:cNvContentPartPr/>
              <p14:nvPr/>
            </p14:nvContentPartPr>
            <p14:xfrm>
              <a:off x="3512536" y="297605"/>
              <a:ext cx="2036520" cy="174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136" y="283205"/>
                <a:ext cx="206460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14:cNvPr>
              <p14:cNvContentPartPr/>
              <p14:nvPr/>
            </p14:nvContentPartPr>
            <p14:xfrm>
              <a:off x="1688416" y="3703565"/>
              <a:ext cx="38160" cy="62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016" y="3689165"/>
                <a:ext cx="66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14:cNvPr>
              <p14:cNvContentPartPr/>
              <p14:nvPr/>
            </p14:nvContentPartPr>
            <p14:xfrm>
              <a:off x="907216" y="2896085"/>
              <a:ext cx="1235160" cy="57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" y="2881685"/>
                <a:ext cx="12632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14:cNvPr>
              <p14:cNvContentPartPr/>
              <p14:nvPr/>
            </p14:nvContentPartPr>
            <p14:xfrm>
              <a:off x="1190536" y="166565"/>
              <a:ext cx="8847360" cy="196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6136" y="152165"/>
                <a:ext cx="887544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14:cNvPr>
              <p14:cNvContentPartPr/>
              <p14:nvPr/>
            </p14:nvContentPartPr>
            <p14:xfrm>
              <a:off x="2661856" y="2913005"/>
              <a:ext cx="873720" cy="48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456" y="2898605"/>
                <a:ext cx="901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14:cNvPr>
              <p14:cNvContentPartPr/>
              <p14:nvPr/>
            </p14:nvContentPartPr>
            <p14:xfrm>
              <a:off x="4125616" y="2873045"/>
              <a:ext cx="1189800" cy="523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1216" y="2858645"/>
                <a:ext cx="121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14:cNvPr>
              <p14:cNvContentPartPr/>
              <p14:nvPr/>
            </p14:nvContentPartPr>
            <p14:xfrm>
              <a:off x="5830576" y="2751365"/>
              <a:ext cx="1459800" cy="680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6176" y="2736965"/>
                <a:ext cx="148788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14:cNvPr>
              <p14:cNvContentPartPr/>
              <p14:nvPr/>
            </p14:nvContentPartPr>
            <p14:xfrm>
              <a:off x="3504616" y="4489445"/>
              <a:ext cx="634320" cy="20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0216" y="4475045"/>
                <a:ext cx="662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14:cNvPr>
              <p14:cNvContentPartPr/>
              <p14:nvPr/>
            </p14:nvContentPartPr>
            <p14:xfrm>
              <a:off x="2189536" y="4309085"/>
              <a:ext cx="517320" cy="66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136" y="4294685"/>
                <a:ext cx="5454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14:cNvPr>
              <p14:cNvContentPartPr/>
              <p14:nvPr/>
            </p14:nvContentPartPr>
            <p14:xfrm>
              <a:off x="5068096" y="4033685"/>
              <a:ext cx="2490120" cy="1165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3696" y="4019285"/>
                <a:ext cx="251820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14:cNvPr>
              <p14:cNvContentPartPr/>
              <p14:nvPr/>
            </p14:nvContentPartPr>
            <p14:xfrm>
              <a:off x="2238136" y="4151045"/>
              <a:ext cx="619920" cy="3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3736" y="4136645"/>
                <a:ext cx="64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14:cNvPr>
              <p14:cNvContentPartPr/>
              <p14:nvPr/>
            </p14:nvContentPartPr>
            <p14:xfrm>
              <a:off x="7862056" y="4422845"/>
              <a:ext cx="1485000" cy="539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7656" y="4408445"/>
                <a:ext cx="15130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14:cNvPr>
              <p14:cNvContentPartPr/>
              <p14:nvPr/>
            </p14:nvContentPartPr>
            <p14:xfrm>
              <a:off x="7712296" y="5868965"/>
              <a:ext cx="219600" cy="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7896" y="5854565"/>
                <a:ext cx="2476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14:cNvPr>
              <p14:cNvContentPartPr/>
              <p14:nvPr/>
            </p14:nvContentPartPr>
            <p14:xfrm>
              <a:off x="7679536" y="6061205"/>
              <a:ext cx="243360" cy="31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5136" y="6046805"/>
                <a:ext cx="271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14:cNvPr>
              <p14:cNvContentPartPr/>
              <p14:nvPr/>
            </p14:nvContentPartPr>
            <p14:xfrm>
              <a:off x="6410176" y="5741525"/>
              <a:ext cx="831240" cy="780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5776" y="5727125"/>
                <a:ext cx="859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14:cNvPr>
              <p14:cNvContentPartPr/>
              <p14:nvPr/>
            </p14:nvContentPartPr>
            <p14:xfrm>
              <a:off x="9885976" y="5478725"/>
              <a:ext cx="362160" cy="1130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1576" y="5464325"/>
                <a:ext cx="39024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14:cNvPr>
              <p14:cNvContentPartPr/>
              <p14:nvPr/>
            </p14:nvContentPartPr>
            <p14:xfrm>
              <a:off x="8516176" y="5468285"/>
              <a:ext cx="939600" cy="1292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1776" y="5453885"/>
                <a:ext cx="967680" cy="13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6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Anh (FE FPTU HN)</dc:creator>
  <cp:lastModifiedBy>Viet Anh Nguyen</cp:lastModifiedBy>
  <cp:revision>12</cp:revision>
  <dcterms:created xsi:type="dcterms:W3CDTF">2021-06-15T02:37:17Z</dcterms:created>
  <dcterms:modified xsi:type="dcterms:W3CDTF">2022-02-23T07:17:19Z</dcterms:modified>
</cp:coreProperties>
</file>