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99" r:id="rId8"/>
    <p:sldId id="289" r:id="rId9"/>
    <p:sldId id="290" r:id="rId10"/>
    <p:sldId id="291" r:id="rId11"/>
    <p:sldId id="292" r:id="rId12"/>
    <p:sldId id="293" r:id="rId13"/>
    <p:sldId id="256" r:id="rId14"/>
    <p:sldId id="257" r:id="rId15"/>
    <p:sldId id="258" r:id="rId16"/>
    <p:sldId id="259" r:id="rId17"/>
    <p:sldId id="260" r:id="rId18"/>
    <p:sldId id="261" r:id="rId19"/>
    <p:sldId id="294" r:id="rId20"/>
    <p:sldId id="279" r:id="rId21"/>
    <p:sldId id="295" r:id="rId22"/>
    <p:sldId id="280" r:id="rId23"/>
    <p:sldId id="281" r:id="rId24"/>
    <p:sldId id="262" r:id="rId25"/>
    <p:sldId id="296" r:id="rId26"/>
    <p:sldId id="263" r:id="rId27"/>
    <p:sldId id="264" r:id="rId28"/>
    <p:sldId id="297" r:id="rId29"/>
    <p:sldId id="265" r:id="rId30"/>
    <p:sldId id="266" r:id="rId31"/>
    <p:sldId id="267" r:id="rId32"/>
    <p:sldId id="298" r:id="rId33"/>
    <p:sldId id="268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5FBAAF84-0704-440C-8C86-4DB9251037DD}"/>
    <pc:docChg chg="addSld delSld modSld sldOrd">
      <pc:chgData name="Viet Anh Nguyen" userId="b95f61ff061388d5" providerId="LiveId" clId="{5FBAAF84-0704-440C-8C86-4DB9251037DD}" dt="2022-02-23T08:56:42.851" v="2276"/>
      <pc:docMkLst>
        <pc:docMk/>
      </pc:docMkLst>
      <pc:sldChg chg="addSp delSp modSp mod">
        <pc:chgData name="Viet Anh Nguyen" userId="b95f61ff061388d5" providerId="LiveId" clId="{5FBAAF84-0704-440C-8C86-4DB9251037DD}" dt="2022-02-21T08:51:50.726" v="186"/>
        <pc:sldMkLst>
          <pc:docMk/>
          <pc:sldMk cId="3280276266" sldId="256"/>
        </pc:sldMkLst>
        <pc:inkChg chg="add del">
          <ac:chgData name="Viet Anh Nguyen" userId="b95f61ff061388d5" providerId="LiveId" clId="{5FBAAF84-0704-440C-8C86-4DB9251037DD}" dt="2022-02-21T08:48:14.575" v="4"/>
          <ac:inkMkLst>
            <pc:docMk/>
            <pc:sldMk cId="3280276266" sldId="256"/>
            <ac:inkMk id="2" creationId="{FC20C975-037B-46CD-B482-C31D8094DCDD}"/>
          </ac:inkMkLst>
        </pc:inkChg>
        <pc:inkChg chg="add del">
          <ac:chgData name="Viet Anh Nguyen" userId="b95f61ff061388d5" providerId="LiveId" clId="{5FBAAF84-0704-440C-8C86-4DB9251037DD}" dt="2022-02-21T08:48:14.575" v="4"/>
          <ac:inkMkLst>
            <pc:docMk/>
            <pc:sldMk cId="3280276266" sldId="256"/>
            <ac:inkMk id="3" creationId="{068DEDCF-D570-4912-89D8-B2D154E12156}"/>
          </ac:inkMkLst>
        </pc:inkChg>
        <pc:inkChg chg="add del">
          <ac:chgData name="Viet Anh Nguyen" userId="b95f61ff061388d5" providerId="LiveId" clId="{5FBAAF84-0704-440C-8C86-4DB9251037DD}" dt="2022-02-21T08:48:14.575" v="4"/>
          <ac:inkMkLst>
            <pc:docMk/>
            <pc:sldMk cId="3280276266" sldId="256"/>
            <ac:inkMk id="5" creationId="{6BE7A579-E174-4213-ADD1-9FFE3FBADBFA}"/>
          </ac:inkMkLst>
        </pc:inkChg>
        <pc:inkChg chg="add del">
          <ac:chgData name="Viet Anh Nguyen" userId="b95f61ff061388d5" providerId="LiveId" clId="{5FBAAF84-0704-440C-8C86-4DB9251037DD}" dt="2022-02-21T08:48:14.575" v="4"/>
          <ac:inkMkLst>
            <pc:docMk/>
            <pc:sldMk cId="3280276266" sldId="256"/>
            <ac:inkMk id="6" creationId="{73F69D5D-114D-41A8-87DF-2C9CB77B450A}"/>
          </ac:inkMkLst>
        </pc:inkChg>
        <pc:inkChg chg="add del">
          <ac:chgData name="Viet Anh Nguyen" userId="b95f61ff061388d5" providerId="LiveId" clId="{5FBAAF84-0704-440C-8C86-4DB9251037DD}" dt="2022-02-21T08:48:15.834" v="8"/>
          <ac:inkMkLst>
            <pc:docMk/>
            <pc:sldMk cId="3280276266" sldId="256"/>
            <ac:inkMk id="7" creationId="{A6F7BDA1-8F7C-40AE-8FD1-4CEF0A02308D}"/>
          </ac:inkMkLst>
        </pc:inkChg>
        <pc:inkChg chg="add del">
          <ac:chgData name="Viet Anh Nguyen" userId="b95f61ff061388d5" providerId="LiveId" clId="{5FBAAF84-0704-440C-8C86-4DB9251037DD}" dt="2022-02-21T08:48:15.834" v="8"/>
          <ac:inkMkLst>
            <pc:docMk/>
            <pc:sldMk cId="3280276266" sldId="256"/>
            <ac:inkMk id="8" creationId="{EBDB0C28-3A54-49C9-AE5F-532CBE7953FC}"/>
          </ac:inkMkLst>
        </pc:inkChg>
        <pc:inkChg chg="add del">
          <ac:chgData name="Viet Anh Nguyen" userId="b95f61ff061388d5" providerId="LiveId" clId="{5FBAAF84-0704-440C-8C86-4DB9251037DD}" dt="2022-02-21T08:48:15.834" v="8"/>
          <ac:inkMkLst>
            <pc:docMk/>
            <pc:sldMk cId="3280276266" sldId="256"/>
            <ac:inkMk id="9" creationId="{508B3EB0-1FF0-4035-9EAD-2E8A47CF0358}"/>
          </ac:inkMkLst>
        </pc:inkChg>
        <pc:inkChg chg="add del">
          <ac:chgData name="Viet Anh Nguyen" userId="b95f61ff061388d5" providerId="LiveId" clId="{5FBAAF84-0704-440C-8C86-4DB9251037DD}" dt="2022-02-21T08:48:15.834" v="8"/>
          <ac:inkMkLst>
            <pc:docMk/>
            <pc:sldMk cId="3280276266" sldId="256"/>
            <ac:inkMk id="10" creationId="{B17EAF20-46F2-4B64-866A-B35E0E650A66}"/>
          </ac:inkMkLst>
        </pc:inkChg>
        <pc:inkChg chg="add del">
          <ac:chgData name="Viet Anh Nguyen" userId="b95f61ff061388d5" providerId="LiveId" clId="{5FBAAF84-0704-440C-8C86-4DB9251037DD}" dt="2022-02-21T08:48:16.859" v="10"/>
          <ac:inkMkLst>
            <pc:docMk/>
            <pc:sldMk cId="3280276266" sldId="256"/>
            <ac:inkMk id="11" creationId="{F902A087-CEA8-4C84-8603-34998BAA796B}"/>
          </ac:inkMkLst>
        </pc:inkChg>
        <pc:inkChg chg="add del">
          <ac:chgData name="Viet Anh Nguyen" userId="b95f61ff061388d5" providerId="LiveId" clId="{5FBAAF84-0704-440C-8C86-4DB9251037DD}" dt="2022-02-21T08:48:16.859" v="10"/>
          <ac:inkMkLst>
            <pc:docMk/>
            <pc:sldMk cId="3280276266" sldId="256"/>
            <ac:inkMk id="12" creationId="{F9DFFC4E-243C-4F28-A35A-E913E3EA0AC2}"/>
          </ac:inkMkLst>
        </pc:inkChg>
        <pc:inkChg chg="add del">
          <ac:chgData name="Viet Anh Nguyen" userId="b95f61ff061388d5" providerId="LiveId" clId="{5FBAAF84-0704-440C-8C86-4DB9251037DD}" dt="2022-02-21T08:48:31.416" v="21"/>
          <ac:inkMkLst>
            <pc:docMk/>
            <pc:sldMk cId="3280276266" sldId="256"/>
            <ac:inkMk id="13" creationId="{96538892-7B05-416C-ACF2-590F1B6D211B}"/>
          </ac:inkMkLst>
        </pc:inkChg>
        <pc:inkChg chg="add del">
          <ac:chgData name="Viet Anh Nguyen" userId="b95f61ff061388d5" providerId="LiveId" clId="{5FBAAF84-0704-440C-8C86-4DB9251037DD}" dt="2022-02-21T08:48:29.905" v="18"/>
          <ac:inkMkLst>
            <pc:docMk/>
            <pc:sldMk cId="3280276266" sldId="256"/>
            <ac:inkMk id="14" creationId="{94E806E0-3D5D-4AAB-ABE5-00070EC063EE}"/>
          </ac:inkMkLst>
        </pc:inkChg>
        <pc:inkChg chg="add del">
          <ac:chgData name="Viet Anh Nguyen" userId="b95f61ff061388d5" providerId="LiveId" clId="{5FBAAF84-0704-440C-8C86-4DB9251037DD}" dt="2022-02-21T08:48:29.905" v="18"/>
          <ac:inkMkLst>
            <pc:docMk/>
            <pc:sldMk cId="3280276266" sldId="256"/>
            <ac:inkMk id="15" creationId="{A348E621-75B5-4182-8354-126A375F955F}"/>
          </ac:inkMkLst>
        </pc:inkChg>
        <pc:inkChg chg="add del">
          <ac:chgData name="Viet Anh Nguyen" userId="b95f61ff061388d5" providerId="LiveId" clId="{5FBAAF84-0704-440C-8C86-4DB9251037DD}" dt="2022-02-21T08:48:29.905" v="18"/>
          <ac:inkMkLst>
            <pc:docMk/>
            <pc:sldMk cId="3280276266" sldId="256"/>
            <ac:inkMk id="16" creationId="{375B2D99-FEDD-4B2E-B6BA-6FE75AC36034}"/>
          </ac:inkMkLst>
        </pc:inkChg>
        <pc:inkChg chg="add del">
          <ac:chgData name="Viet Anh Nguyen" userId="b95f61ff061388d5" providerId="LiveId" clId="{5FBAAF84-0704-440C-8C86-4DB9251037DD}" dt="2022-02-21T08:48:29.905" v="18"/>
          <ac:inkMkLst>
            <pc:docMk/>
            <pc:sldMk cId="3280276266" sldId="256"/>
            <ac:inkMk id="17" creationId="{0DCE707C-7803-45B7-A3EF-FE3ED5679FC0}"/>
          </ac:inkMkLst>
        </pc:inkChg>
        <pc:inkChg chg="add del">
          <ac:chgData name="Viet Anh Nguyen" userId="b95f61ff061388d5" providerId="LiveId" clId="{5FBAAF84-0704-440C-8C86-4DB9251037DD}" dt="2022-02-21T08:48:29.905" v="18"/>
          <ac:inkMkLst>
            <pc:docMk/>
            <pc:sldMk cId="3280276266" sldId="256"/>
            <ac:inkMk id="18" creationId="{59CF8074-FB4B-474B-8746-5CA50069CBCA}"/>
          </ac:inkMkLst>
        </pc:inkChg>
        <pc:inkChg chg="add del">
          <ac:chgData name="Viet Anh Nguyen" userId="b95f61ff061388d5" providerId="LiveId" clId="{5FBAAF84-0704-440C-8C86-4DB9251037DD}" dt="2022-02-21T08:48:29.905" v="18"/>
          <ac:inkMkLst>
            <pc:docMk/>
            <pc:sldMk cId="3280276266" sldId="256"/>
            <ac:inkMk id="19" creationId="{171DFD25-32F3-439E-90B3-70CC108070DA}"/>
          </ac:inkMkLst>
        </pc:inkChg>
        <pc:inkChg chg="add del">
          <ac:chgData name="Viet Anh Nguyen" userId="b95f61ff061388d5" providerId="LiveId" clId="{5FBAAF84-0704-440C-8C86-4DB9251037DD}" dt="2022-02-21T08:48:29.905" v="18"/>
          <ac:inkMkLst>
            <pc:docMk/>
            <pc:sldMk cId="3280276266" sldId="256"/>
            <ac:inkMk id="20" creationId="{80BBB454-284F-46B1-9389-BD004F3F0D58}"/>
          </ac:inkMkLst>
        </pc:inkChg>
        <pc:inkChg chg="add del">
          <ac:chgData name="Viet Anh Nguyen" userId="b95f61ff061388d5" providerId="LiveId" clId="{5FBAAF84-0704-440C-8C86-4DB9251037DD}" dt="2022-02-21T08:48:31.416" v="21"/>
          <ac:inkMkLst>
            <pc:docMk/>
            <pc:sldMk cId="3280276266" sldId="256"/>
            <ac:inkMk id="21" creationId="{47D52112-3E0A-4E35-8695-1EFDD7698AA6}"/>
          </ac:inkMkLst>
        </pc:inkChg>
        <pc:inkChg chg="add del">
          <ac:chgData name="Viet Anh Nguyen" userId="b95f61ff061388d5" providerId="LiveId" clId="{5FBAAF84-0704-440C-8C86-4DB9251037DD}" dt="2022-02-21T08:48:31.416" v="21"/>
          <ac:inkMkLst>
            <pc:docMk/>
            <pc:sldMk cId="3280276266" sldId="256"/>
            <ac:inkMk id="22" creationId="{DDF7E60A-208C-41FF-ABD5-9C6D803320D8}"/>
          </ac:inkMkLst>
        </pc:inkChg>
        <pc:inkChg chg="add del">
          <ac:chgData name="Viet Anh Nguyen" userId="b95f61ff061388d5" providerId="LiveId" clId="{5FBAAF84-0704-440C-8C86-4DB9251037DD}" dt="2022-02-21T08:48:32.326" v="23"/>
          <ac:inkMkLst>
            <pc:docMk/>
            <pc:sldMk cId="3280276266" sldId="256"/>
            <ac:inkMk id="23" creationId="{FAA6F62E-8BC9-4C2C-8AA4-DA36AED389B8}"/>
          </ac:inkMkLst>
        </pc:inkChg>
        <pc:inkChg chg="add del">
          <ac:chgData name="Viet Anh Nguyen" userId="b95f61ff061388d5" providerId="LiveId" clId="{5FBAAF84-0704-440C-8C86-4DB9251037DD}" dt="2022-02-21T08:49:09.342" v="38"/>
          <ac:inkMkLst>
            <pc:docMk/>
            <pc:sldMk cId="3280276266" sldId="256"/>
            <ac:inkMk id="24" creationId="{92DC3EE2-0CEB-4E0D-93E8-3062412A8B97}"/>
          </ac:inkMkLst>
        </pc:inkChg>
        <pc:inkChg chg="add del">
          <ac:chgData name="Viet Anh Nguyen" userId="b95f61ff061388d5" providerId="LiveId" clId="{5FBAAF84-0704-440C-8C86-4DB9251037DD}" dt="2022-02-21T08:48:32.326" v="23"/>
          <ac:inkMkLst>
            <pc:docMk/>
            <pc:sldMk cId="3280276266" sldId="256"/>
            <ac:inkMk id="25" creationId="{C6A3587B-7839-47B9-822E-1FC4D938C4FE}"/>
          </ac:inkMkLst>
        </pc:inkChg>
        <pc:inkChg chg="add del">
          <ac:chgData name="Viet Anh Nguyen" userId="b95f61ff061388d5" providerId="LiveId" clId="{5FBAAF84-0704-440C-8C86-4DB9251037DD}" dt="2022-02-21T08:48:33.865" v="26"/>
          <ac:inkMkLst>
            <pc:docMk/>
            <pc:sldMk cId="3280276266" sldId="256"/>
            <ac:inkMk id="26" creationId="{23C7D929-1F20-4EFA-A97F-8C225151026A}"/>
          </ac:inkMkLst>
        </pc:inkChg>
        <pc:inkChg chg="add del">
          <ac:chgData name="Viet Anh Nguyen" userId="b95f61ff061388d5" providerId="LiveId" clId="{5FBAAF84-0704-440C-8C86-4DB9251037DD}" dt="2022-02-21T08:48:33.865" v="26"/>
          <ac:inkMkLst>
            <pc:docMk/>
            <pc:sldMk cId="3280276266" sldId="256"/>
            <ac:inkMk id="27" creationId="{39B08020-2F3A-42D7-86F5-01DF48B1337C}"/>
          </ac:inkMkLst>
        </pc:inkChg>
        <pc:inkChg chg="add del">
          <ac:chgData name="Viet Anh Nguyen" userId="b95f61ff061388d5" providerId="LiveId" clId="{5FBAAF84-0704-440C-8C86-4DB9251037DD}" dt="2022-02-21T08:48:33.865" v="26"/>
          <ac:inkMkLst>
            <pc:docMk/>
            <pc:sldMk cId="3280276266" sldId="256"/>
            <ac:inkMk id="28" creationId="{B896854D-40F1-4D05-BF73-EFC4FCF4F7EB}"/>
          </ac:inkMkLst>
        </pc:inkChg>
        <pc:inkChg chg="add">
          <ac:chgData name="Viet Anh Nguyen" userId="b95f61ff061388d5" providerId="LiveId" clId="{5FBAAF84-0704-440C-8C86-4DB9251037DD}" dt="2022-02-21T08:48:33.865" v="26"/>
          <ac:inkMkLst>
            <pc:docMk/>
            <pc:sldMk cId="3280276266" sldId="256"/>
            <ac:inkMk id="29" creationId="{FB6A9A0D-E4CC-4B21-8F66-69F7DC8A6541}"/>
          </ac:inkMkLst>
        </pc:inkChg>
        <pc:inkChg chg="add">
          <ac:chgData name="Viet Anh Nguyen" userId="b95f61ff061388d5" providerId="LiveId" clId="{5FBAAF84-0704-440C-8C86-4DB9251037DD}" dt="2022-02-21T08:49:03.923" v="27" actId="9405"/>
          <ac:inkMkLst>
            <pc:docMk/>
            <pc:sldMk cId="3280276266" sldId="256"/>
            <ac:inkMk id="30" creationId="{3DA6EE02-962C-44CF-8BF6-04A00D647988}"/>
          </ac:inkMkLst>
        </pc:inkChg>
        <pc:inkChg chg="add del">
          <ac:chgData name="Viet Anh Nguyen" userId="b95f61ff061388d5" providerId="LiveId" clId="{5FBAAF84-0704-440C-8C86-4DB9251037DD}" dt="2022-02-21T08:49:06.375" v="32"/>
          <ac:inkMkLst>
            <pc:docMk/>
            <pc:sldMk cId="3280276266" sldId="256"/>
            <ac:inkMk id="31" creationId="{8FB6275D-E57D-4805-940B-27B475DBEEE4}"/>
          </ac:inkMkLst>
        </pc:inkChg>
        <pc:inkChg chg="add del">
          <ac:chgData name="Viet Anh Nguyen" userId="b95f61ff061388d5" providerId="LiveId" clId="{5FBAAF84-0704-440C-8C86-4DB9251037DD}" dt="2022-02-21T08:49:06.375" v="32"/>
          <ac:inkMkLst>
            <pc:docMk/>
            <pc:sldMk cId="3280276266" sldId="256"/>
            <ac:inkMk id="32" creationId="{A0F33ED7-B3AC-4307-9FF8-C07DA2EABDEB}"/>
          </ac:inkMkLst>
        </pc:inkChg>
        <pc:inkChg chg="add del">
          <ac:chgData name="Viet Anh Nguyen" userId="b95f61ff061388d5" providerId="LiveId" clId="{5FBAAF84-0704-440C-8C86-4DB9251037DD}" dt="2022-02-21T08:49:06.375" v="32"/>
          <ac:inkMkLst>
            <pc:docMk/>
            <pc:sldMk cId="3280276266" sldId="256"/>
            <ac:inkMk id="33" creationId="{6A9145CA-C2DD-48EB-8246-CADF03EB25D9}"/>
          </ac:inkMkLst>
        </pc:inkChg>
        <pc:inkChg chg="add del">
          <ac:chgData name="Viet Anh Nguyen" userId="b95f61ff061388d5" providerId="LiveId" clId="{5FBAAF84-0704-440C-8C86-4DB9251037DD}" dt="2022-02-21T08:49:06.375" v="32"/>
          <ac:inkMkLst>
            <pc:docMk/>
            <pc:sldMk cId="3280276266" sldId="256"/>
            <ac:inkMk id="34" creationId="{3AC7E973-C10D-4D38-8A7C-D50C8EE75116}"/>
          </ac:inkMkLst>
        </pc:inkChg>
        <pc:inkChg chg="add del">
          <ac:chgData name="Viet Anh Nguyen" userId="b95f61ff061388d5" providerId="LiveId" clId="{5FBAAF84-0704-440C-8C86-4DB9251037DD}" dt="2022-02-21T08:49:09.342" v="38"/>
          <ac:inkMkLst>
            <pc:docMk/>
            <pc:sldMk cId="3280276266" sldId="256"/>
            <ac:inkMk id="35" creationId="{E97D3E61-D706-4557-B07C-DB058D047B43}"/>
          </ac:inkMkLst>
        </pc:inkChg>
        <pc:inkChg chg="add del">
          <ac:chgData name="Viet Anh Nguyen" userId="b95f61ff061388d5" providerId="LiveId" clId="{5FBAAF84-0704-440C-8C86-4DB9251037DD}" dt="2022-02-21T08:49:09.342" v="38"/>
          <ac:inkMkLst>
            <pc:docMk/>
            <pc:sldMk cId="3280276266" sldId="256"/>
            <ac:inkMk id="36" creationId="{853F0C3A-2EA7-4FDE-B8E4-5D90D3A8DE36}"/>
          </ac:inkMkLst>
        </pc:inkChg>
        <pc:inkChg chg="add del">
          <ac:chgData name="Viet Anh Nguyen" userId="b95f61ff061388d5" providerId="LiveId" clId="{5FBAAF84-0704-440C-8C86-4DB9251037DD}" dt="2022-02-21T08:49:09.342" v="38"/>
          <ac:inkMkLst>
            <pc:docMk/>
            <pc:sldMk cId="3280276266" sldId="256"/>
            <ac:inkMk id="37" creationId="{43B3D523-0EDE-4A95-B1D2-C8BBFA2C9C5B}"/>
          </ac:inkMkLst>
        </pc:inkChg>
        <pc:inkChg chg="add del">
          <ac:chgData name="Viet Anh Nguyen" userId="b95f61ff061388d5" providerId="LiveId" clId="{5FBAAF84-0704-440C-8C86-4DB9251037DD}" dt="2022-02-21T08:49:09.342" v="38"/>
          <ac:inkMkLst>
            <pc:docMk/>
            <pc:sldMk cId="3280276266" sldId="256"/>
            <ac:inkMk id="38" creationId="{9BCD657C-8E32-4869-BFD3-6FA84522A09E}"/>
          </ac:inkMkLst>
        </pc:inkChg>
        <pc:inkChg chg="add del">
          <ac:chgData name="Viet Anh Nguyen" userId="b95f61ff061388d5" providerId="LiveId" clId="{5FBAAF84-0704-440C-8C86-4DB9251037DD}" dt="2022-02-21T08:49:09.342" v="38"/>
          <ac:inkMkLst>
            <pc:docMk/>
            <pc:sldMk cId="3280276266" sldId="256"/>
            <ac:inkMk id="39" creationId="{D9EA99F1-4539-4259-B385-9740C7386023}"/>
          </ac:inkMkLst>
        </pc:inkChg>
        <pc:inkChg chg="add del">
          <ac:chgData name="Viet Anh Nguyen" userId="b95f61ff061388d5" providerId="LiveId" clId="{5FBAAF84-0704-440C-8C86-4DB9251037DD}" dt="2022-02-21T08:49:09.342" v="38"/>
          <ac:inkMkLst>
            <pc:docMk/>
            <pc:sldMk cId="3280276266" sldId="256"/>
            <ac:inkMk id="40" creationId="{AA65BA9E-BE44-4809-9EF1-26E452CBEFF5}"/>
          </ac:inkMkLst>
        </pc:inkChg>
        <pc:inkChg chg="add del">
          <ac:chgData name="Viet Anh Nguyen" userId="b95f61ff061388d5" providerId="LiveId" clId="{5FBAAF84-0704-440C-8C86-4DB9251037DD}" dt="2022-02-21T08:49:10.253" v="40"/>
          <ac:inkMkLst>
            <pc:docMk/>
            <pc:sldMk cId="3280276266" sldId="256"/>
            <ac:inkMk id="41" creationId="{0C6B6805-36AA-48CB-9E89-243E3246C129}"/>
          </ac:inkMkLst>
        </pc:inkChg>
        <pc:inkChg chg="add del">
          <ac:chgData name="Viet Anh Nguyen" userId="b95f61ff061388d5" providerId="LiveId" clId="{5FBAAF84-0704-440C-8C86-4DB9251037DD}" dt="2022-02-21T08:49:10.253" v="40"/>
          <ac:inkMkLst>
            <pc:docMk/>
            <pc:sldMk cId="3280276266" sldId="256"/>
            <ac:inkMk id="42" creationId="{5BBC4461-3FEF-42FC-9A3D-3669A427028B}"/>
          </ac:inkMkLst>
        </pc:inkChg>
        <pc:inkChg chg="add del">
          <ac:chgData name="Viet Anh Nguyen" userId="b95f61ff061388d5" providerId="LiveId" clId="{5FBAAF84-0704-440C-8C86-4DB9251037DD}" dt="2022-02-21T08:49:11.093" v="42"/>
          <ac:inkMkLst>
            <pc:docMk/>
            <pc:sldMk cId="3280276266" sldId="256"/>
            <ac:inkMk id="43" creationId="{6F21680E-97DA-4F01-9EB5-D5A7A65633C9}"/>
          </ac:inkMkLst>
        </pc:inkChg>
        <pc:inkChg chg="add del">
          <ac:chgData name="Viet Anh Nguyen" userId="b95f61ff061388d5" providerId="LiveId" clId="{5FBAAF84-0704-440C-8C86-4DB9251037DD}" dt="2022-02-21T08:49:11.093" v="42"/>
          <ac:inkMkLst>
            <pc:docMk/>
            <pc:sldMk cId="3280276266" sldId="256"/>
            <ac:inkMk id="44" creationId="{153553F0-00CE-4B51-96D0-FB945D3E4C3F}"/>
          </ac:inkMkLst>
        </pc:inkChg>
        <pc:inkChg chg="add del">
          <ac:chgData name="Viet Anh Nguyen" userId="b95f61ff061388d5" providerId="LiveId" clId="{5FBAAF84-0704-440C-8C86-4DB9251037DD}" dt="2022-02-21T08:49:13.860" v="48"/>
          <ac:inkMkLst>
            <pc:docMk/>
            <pc:sldMk cId="3280276266" sldId="256"/>
            <ac:inkMk id="45" creationId="{38B0BF9D-A516-4CCD-B8E0-0F8152571328}"/>
          </ac:inkMkLst>
        </pc:inkChg>
        <pc:inkChg chg="add del">
          <ac:chgData name="Viet Anh Nguyen" userId="b95f61ff061388d5" providerId="LiveId" clId="{5FBAAF84-0704-440C-8C86-4DB9251037DD}" dt="2022-02-21T08:49:13.860" v="48"/>
          <ac:inkMkLst>
            <pc:docMk/>
            <pc:sldMk cId="3280276266" sldId="256"/>
            <ac:inkMk id="46" creationId="{B5B48289-3F82-4467-9A88-655EE29A46AF}"/>
          </ac:inkMkLst>
        </pc:inkChg>
        <pc:inkChg chg="add del">
          <ac:chgData name="Viet Anh Nguyen" userId="b95f61ff061388d5" providerId="LiveId" clId="{5FBAAF84-0704-440C-8C86-4DB9251037DD}" dt="2022-02-21T08:49:13.860" v="48"/>
          <ac:inkMkLst>
            <pc:docMk/>
            <pc:sldMk cId="3280276266" sldId="256"/>
            <ac:inkMk id="47" creationId="{DAE2D1DD-06A7-4E65-B208-84AEF06B4FBC}"/>
          </ac:inkMkLst>
        </pc:inkChg>
        <pc:inkChg chg="add del">
          <ac:chgData name="Viet Anh Nguyen" userId="b95f61ff061388d5" providerId="LiveId" clId="{5FBAAF84-0704-440C-8C86-4DB9251037DD}" dt="2022-02-21T08:49:13.860" v="48"/>
          <ac:inkMkLst>
            <pc:docMk/>
            <pc:sldMk cId="3280276266" sldId="256"/>
            <ac:inkMk id="48" creationId="{C7A88ED9-2B4F-4914-B32D-716FB76DFA3E}"/>
          </ac:inkMkLst>
        </pc:inkChg>
        <pc:inkChg chg="add del">
          <ac:chgData name="Viet Anh Nguyen" userId="b95f61ff061388d5" providerId="LiveId" clId="{5FBAAF84-0704-440C-8C86-4DB9251037DD}" dt="2022-02-21T08:49:13.860" v="48"/>
          <ac:inkMkLst>
            <pc:docMk/>
            <pc:sldMk cId="3280276266" sldId="256"/>
            <ac:inkMk id="49" creationId="{D3B35385-D775-428C-AEBF-720F247B7620}"/>
          </ac:inkMkLst>
        </pc:inkChg>
        <pc:inkChg chg="add del">
          <ac:chgData name="Viet Anh Nguyen" userId="b95f61ff061388d5" providerId="LiveId" clId="{5FBAAF84-0704-440C-8C86-4DB9251037DD}" dt="2022-02-21T08:49:13.860" v="48"/>
          <ac:inkMkLst>
            <pc:docMk/>
            <pc:sldMk cId="3280276266" sldId="256"/>
            <ac:inkMk id="50" creationId="{24ADE3D4-BB8E-4A44-9072-C667E6BF466F}"/>
          </ac:inkMkLst>
        </pc:inkChg>
        <pc:inkChg chg="add del">
          <ac:chgData name="Viet Anh Nguyen" userId="b95f61ff061388d5" providerId="LiveId" clId="{5FBAAF84-0704-440C-8C86-4DB9251037DD}" dt="2022-02-21T08:49:15.626" v="52"/>
          <ac:inkMkLst>
            <pc:docMk/>
            <pc:sldMk cId="3280276266" sldId="256"/>
            <ac:inkMk id="51" creationId="{629AD8A3-10A7-4222-82EF-827A434094CE}"/>
          </ac:inkMkLst>
        </pc:inkChg>
        <pc:inkChg chg="add del">
          <ac:chgData name="Viet Anh Nguyen" userId="b95f61ff061388d5" providerId="LiveId" clId="{5FBAAF84-0704-440C-8C86-4DB9251037DD}" dt="2022-02-21T08:49:15.626" v="52"/>
          <ac:inkMkLst>
            <pc:docMk/>
            <pc:sldMk cId="3280276266" sldId="256"/>
            <ac:inkMk id="52" creationId="{336C71E1-4589-4F0B-A6AD-4E31F011BF46}"/>
          </ac:inkMkLst>
        </pc:inkChg>
        <pc:inkChg chg="add">
          <ac:chgData name="Viet Anh Nguyen" userId="b95f61ff061388d5" providerId="LiveId" clId="{5FBAAF84-0704-440C-8C86-4DB9251037DD}" dt="2022-02-21T08:49:14.300" v="50" actId="9405"/>
          <ac:inkMkLst>
            <pc:docMk/>
            <pc:sldMk cId="3280276266" sldId="256"/>
            <ac:inkMk id="53" creationId="{56F37EB6-C26D-4F47-8669-77EBFC962F49}"/>
          </ac:inkMkLst>
        </pc:inkChg>
        <pc:inkChg chg="add del">
          <ac:chgData name="Viet Anh Nguyen" userId="b95f61ff061388d5" providerId="LiveId" clId="{5FBAAF84-0704-440C-8C86-4DB9251037DD}" dt="2022-02-21T08:49:17.459" v="56"/>
          <ac:inkMkLst>
            <pc:docMk/>
            <pc:sldMk cId="3280276266" sldId="256"/>
            <ac:inkMk id="54" creationId="{F2176AD9-B793-4E0E-892F-07CEEE317A1B}"/>
          </ac:inkMkLst>
        </pc:inkChg>
        <pc:inkChg chg="add del">
          <ac:chgData name="Viet Anh Nguyen" userId="b95f61ff061388d5" providerId="LiveId" clId="{5FBAAF84-0704-440C-8C86-4DB9251037DD}" dt="2022-02-21T08:49:18.546" v="58"/>
          <ac:inkMkLst>
            <pc:docMk/>
            <pc:sldMk cId="3280276266" sldId="256"/>
            <ac:inkMk id="55" creationId="{BBB85175-BDF2-461E-9DCF-B48DA2124A47}"/>
          </ac:inkMkLst>
        </pc:inkChg>
        <pc:inkChg chg="add del">
          <ac:chgData name="Viet Anh Nguyen" userId="b95f61ff061388d5" providerId="LiveId" clId="{5FBAAF84-0704-440C-8C86-4DB9251037DD}" dt="2022-02-21T08:49:17.459" v="56"/>
          <ac:inkMkLst>
            <pc:docMk/>
            <pc:sldMk cId="3280276266" sldId="256"/>
            <ac:inkMk id="56" creationId="{21E89B97-8A3E-48B9-99FC-D1C52010198B}"/>
          </ac:inkMkLst>
        </pc:inkChg>
        <pc:inkChg chg="add del">
          <ac:chgData name="Viet Anh Nguyen" userId="b95f61ff061388d5" providerId="LiveId" clId="{5FBAAF84-0704-440C-8C86-4DB9251037DD}" dt="2022-02-21T08:49:17.459" v="56"/>
          <ac:inkMkLst>
            <pc:docMk/>
            <pc:sldMk cId="3280276266" sldId="256"/>
            <ac:inkMk id="57" creationId="{806B893C-7E2D-448E-9644-145A642D5D00}"/>
          </ac:inkMkLst>
        </pc:inkChg>
        <pc:inkChg chg="add del">
          <ac:chgData name="Viet Anh Nguyen" userId="b95f61ff061388d5" providerId="LiveId" clId="{5FBAAF84-0704-440C-8C86-4DB9251037DD}" dt="2022-02-21T08:49:17.459" v="56"/>
          <ac:inkMkLst>
            <pc:docMk/>
            <pc:sldMk cId="3280276266" sldId="256"/>
            <ac:inkMk id="58" creationId="{FAC0E0E0-8E59-413B-A159-E889FDF6BE69}"/>
          </ac:inkMkLst>
        </pc:inkChg>
        <pc:inkChg chg="add del">
          <ac:chgData name="Viet Anh Nguyen" userId="b95f61ff061388d5" providerId="LiveId" clId="{5FBAAF84-0704-440C-8C86-4DB9251037DD}" dt="2022-02-21T08:49:18.546" v="58"/>
          <ac:inkMkLst>
            <pc:docMk/>
            <pc:sldMk cId="3280276266" sldId="256"/>
            <ac:inkMk id="59" creationId="{D8EEB6CE-9208-4048-AF34-20E4DA7695CB}"/>
          </ac:inkMkLst>
        </pc:inkChg>
        <pc:inkChg chg="add del">
          <ac:chgData name="Viet Anh Nguyen" userId="b95f61ff061388d5" providerId="LiveId" clId="{5FBAAF84-0704-440C-8C86-4DB9251037DD}" dt="2022-02-21T08:49:18.546" v="58"/>
          <ac:inkMkLst>
            <pc:docMk/>
            <pc:sldMk cId="3280276266" sldId="256"/>
            <ac:inkMk id="60" creationId="{556F6013-5F69-4128-94BA-F9B1D4BD235B}"/>
          </ac:inkMkLst>
        </pc:inkChg>
        <pc:inkChg chg="add del">
          <ac:chgData name="Viet Anh Nguyen" userId="b95f61ff061388d5" providerId="LiveId" clId="{5FBAAF84-0704-440C-8C86-4DB9251037DD}" dt="2022-02-21T08:49:20.404" v="63"/>
          <ac:inkMkLst>
            <pc:docMk/>
            <pc:sldMk cId="3280276266" sldId="256"/>
            <ac:inkMk id="61" creationId="{1218274E-01B0-4959-9375-DC6D736C0EFD}"/>
          </ac:inkMkLst>
        </pc:inkChg>
        <pc:inkChg chg="add del">
          <ac:chgData name="Viet Anh Nguyen" userId="b95f61ff061388d5" providerId="LiveId" clId="{5FBAAF84-0704-440C-8C86-4DB9251037DD}" dt="2022-02-21T08:49:20.404" v="63"/>
          <ac:inkMkLst>
            <pc:docMk/>
            <pc:sldMk cId="3280276266" sldId="256"/>
            <ac:inkMk id="62" creationId="{1757AD15-1576-4368-9A8B-C41C37B7CCF8}"/>
          </ac:inkMkLst>
        </pc:inkChg>
        <pc:inkChg chg="add del">
          <ac:chgData name="Viet Anh Nguyen" userId="b95f61ff061388d5" providerId="LiveId" clId="{5FBAAF84-0704-440C-8C86-4DB9251037DD}" dt="2022-02-21T08:49:20.404" v="63"/>
          <ac:inkMkLst>
            <pc:docMk/>
            <pc:sldMk cId="3280276266" sldId="256"/>
            <ac:inkMk id="63" creationId="{E79762B1-9EEE-4871-9FDA-CAD0B7CF9E02}"/>
          </ac:inkMkLst>
        </pc:inkChg>
        <pc:inkChg chg="add del">
          <ac:chgData name="Viet Anh Nguyen" userId="b95f61ff061388d5" providerId="LiveId" clId="{5FBAAF84-0704-440C-8C86-4DB9251037DD}" dt="2022-02-21T08:49:20.404" v="63"/>
          <ac:inkMkLst>
            <pc:docMk/>
            <pc:sldMk cId="3280276266" sldId="256"/>
            <ac:inkMk id="64" creationId="{BB70D8D9-0858-4C27-B7F7-D7D2D0A5157B}"/>
          </ac:inkMkLst>
        </pc:inkChg>
        <pc:inkChg chg="add del">
          <ac:chgData name="Viet Anh Nguyen" userId="b95f61ff061388d5" providerId="LiveId" clId="{5FBAAF84-0704-440C-8C86-4DB9251037DD}" dt="2022-02-21T08:49:20.404" v="63"/>
          <ac:inkMkLst>
            <pc:docMk/>
            <pc:sldMk cId="3280276266" sldId="256"/>
            <ac:inkMk id="65" creationId="{84E18D1A-871E-4260-8512-34E219BCED3B}"/>
          </ac:inkMkLst>
        </pc:inkChg>
        <pc:inkChg chg="add">
          <ac:chgData name="Viet Anh Nguyen" userId="b95f61ff061388d5" providerId="LiveId" clId="{5FBAAF84-0704-440C-8C86-4DB9251037DD}" dt="2022-02-21T08:49:20.404" v="63"/>
          <ac:inkMkLst>
            <pc:docMk/>
            <pc:sldMk cId="3280276266" sldId="256"/>
            <ac:inkMk id="66" creationId="{DEC752DB-CA2C-44C0-B6E4-D6179F78B59A}"/>
          </ac:inkMkLst>
        </pc:inkChg>
        <pc:inkChg chg="add del">
          <ac:chgData name="Viet Anh Nguyen" userId="b95f61ff061388d5" providerId="LiveId" clId="{5FBAAF84-0704-440C-8C86-4DB9251037DD}" dt="2022-02-21T08:49:21.743" v="67"/>
          <ac:inkMkLst>
            <pc:docMk/>
            <pc:sldMk cId="3280276266" sldId="256"/>
            <ac:inkMk id="67" creationId="{26326E3C-AA4F-483A-A86A-9D0F3B2F34E7}"/>
          </ac:inkMkLst>
        </pc:inkChg>
        <pc:inkChg chg="add del">
          <ac:chgData name="Viet Anh Nguyen" userId="b95f61ff061388d5" providerId="LiveId" clId="{5FBAAF84-0704-440C-8C86-4DB9251037DD}" dt="2022-02-21T08:49:21.743" v="67"/>
          <ac:inkMkLst>
            <pc:docMk/>
            <pc:sldMk cId="3280276266" sldId="256"/>
            <ac:inkMk id="68" creationId="{8B5A7550-5988-4518-9A1B-3447348D8CA4}"/>
          </ac:inkMkLst>
        </pc:inkChg>
        <pc:inkChg chg="add del">
          <ac:chgData name="Viet Anh Nguyen" userId="b95f61ff061388d5" providerId="LiveId" clId="{5FBAAF84-0704-440C-8C86-4DB9251037DD}" dt="2022-02-21T08:49:21.743" v="67"/>
          <ac:inkMkLst>
            <pc:docMk/>
            <pc:sldMk cId="3280276266" sldId="256"/>
            <ac:inkMk id="69" creationId="{71AAABD4-14C8-4D62-97CF-03084C362111}"/>
          </ac:inkMkLst>
        </pc:inkChg>
        <pc:inkChg chg="add">
          <ac:chgData name="Viet Anh Nguyen" userId="b95f61ff061388d5" providerId="LiveId" clId="{5FBAAF84-0704-440C-8C86-4DB9251037DD}" dt="2022-02-21T08:49:21.743" v="67"/>
          <ac:inkMkLst>
            <pc:docMk/>
            <pc:sldMk cId="3280276266" sldId="256"/>
            <ac:inkMk id="70" creationId="{A83A050D-CD27-4DB3-93E6-BA4FAC93D4D5}"/>
          </ac:inkMkLst>
        </pc:inkChg>
        <pc:inkChg chg="add del">
          <ac:chgData name="Viet Anh Nguyen" userId="b95f61ff061388d5" providerId="LiveId" clId="{5FBAAF84-0704-440C-8C86-4DB9251037DD}" dt="2022-02-21T08:49:23.203" v="70"/>
          <ac:inkMkLst>
            <pc:docMk/>
            <pc:sldMk cId="3280276266" sldId="256"/>
            <ac:inkMk id="71" creationId="{F1122B2E-44A8-40FF-B637-5818717172EF}"/>
          </ac:inkMkLst>
        </pc:inkChg>
        <pc:inkChg chg="add del">
          <ac:chgData name="Viet Anh Nguyen" userId="b95f61ff061388d5" providerId="LiveId" clId="{5FBAAF84-0704-440C-8C86-4DB9251037DD}" dt="2022-02-21T08:49:23.203" v="70"/>
          <ac:inkMkLst>
            <pc:docMk/>
            <pc:sldMk cId="3280276266" sldId="256"/>
            <ac:inkMk id="72" creationId="{6418C314-0E99-4855-A086-66F4E9323694}"/>
          </ac:inkMkLst>
        </pc:inkChg>
        <pc:inkChg chg="add del">
          <ac:chgData name="Viet Anh Nguyen" userId="b95f61ff061388d5" providerId="LiveId" clId="{5FBAAF84-0704-440C-8C86-4DB9251037DD}" dt="2022-02-21T08:49:25.303" v="75"/>
          <ac:inkMkLst>
            <pc:docMk/>
            <pc:sldMk cId="3280276266" sldId="256"/>
            <ac:inkMk id="73" creationId="{B00C8A1C-F3A3-4088-8914-1718497EE751}"/>
          </ac:inkMkLst>
        </pc:inkChg>
        <pc:inkChg chg="add del">
          <ac:chgData name="Viet Anh Nguyen" userId="b95f61ff061388d5" providerId="LiveId" clId="{5FBAAF84-0704-440C-8C86-4DB9251037DD}" dt="2022-02-21T08:49:25.303" v="75"/>
          <ac:inkMkLst>
            <pc:docMk/>
            <pc:sldMk cId="3280276266" sldId="256"/>
            <ac:inkMk id="74" creationId="{54A55C2F-CDEA-41C0-8489-111549329BD1}"/>
          </ac:inkMkLst>
        </pc:inkChg>
        <pc:inkChg chg="add del">
          <ac:chgData name="Viet Anh Nguyen" userId="b95f61ff061388d5" providerId="LiveId" clId="{5FBAAF84-0704-440C-8C86-4DB9251037DD}" dt="2022-02-21T08:49:25.303" v="75"/>
          <ac:inkMkLst>
            <pc:docMk/>
            <pc:sldMk cId="3280276266" sldId="256"/>
            <ac:inkMk id="75" creationId="{BC55B1BA-A0AA-4888-92CF-EDBAB94BED67}"/>
          </ac:inkMkLst>
        </pc:inkChg>
        <pc:inkChg chg="add del">
          <ac:chgData name="Viet Anh Nguyen" userId="b95f61ff061388d5" providerId="LiveId" clId="{5FBAAF84-0704-440C-8C86-4DB9251037DD}" dt="2022-02-21T08:49:25.303" v="75"/>
          <ac:inkMkLst>
            <pc:docMk/>
            <pc:sldMk cId="3280276266" sldId="256"/>
            <ac:inkMk id="76" creationId="{A5F28346-76CA-4D25-974D-A26DC116404E}"/>
          </ac:inkMkLst>
        </pc:inkChg>
        <pc:inkChg chg="add del">
          <ac:chgData name="Viet Anh Nguyen" userId="b95f61ff061388d5" providerId="LiveId" clId="{5FBAAF84-0704-440C-8C86-4DB9251037DD}" dt="2022-02-21T08:49:25.303" v="75"/>
          <ac:inkMkLst>
            <pc:docMk/>
            <pc:sldMk cId="3280276266" sldId="256"/>
            <ac:inkMk id="77" creationId="{4F45E06A-B2E0-4C95-9372-ABB3BF5577F3}"/>
          </ac:inkMkLst>
        </pc:inkChg>
        <pc:inkChg chg="add del">
          <ac:chgData name="Viet Anh Nguyen" userId="b95f61ff061388d5" providerId="LiveId" clId="{5FBAAF84-0704-440C-8C86-4DB9251037DD}" dt="2022-02-21T08:49:26.564" v="78"/>
          <ac:inkMkLst>
            <pc:docMk/>
            <pc:sldMk cId="3280276266" sldId="256"/>
            <ac:inkMk id="78" creationId="{02861647-99D9-4D78-B7B0-32779A47FFEC}"/>
          </ac:inkMkLst>
        </pc:inkChg>
        <pc:inkChg chg="add del">
          <ac:chgData name="Viet Anh Nguyen" userId="b95f61ff061388d5" providerId="LiveId" clId="{5FBAAF84-0704-440C-8C86-4DB9251037DD}" dt="2022-02-21T08:49:26.564" v="78"/>
          <ac:inkMkLst>
            <pc:docMk/>
            <pc:sldMk cId="3280276266" sldId="256"/>
            <ac:inkMk id="79" creationId="{4544E76A-EF0D-450A-8196-F48CFE6C08F7}"/>
          </ac:inkMkLst>
        </pc:inkChg>
        <pc:inkChg chg="add del">
          <ac:chgData name="Viet Anh Nguyen" userId="b95f61ff061388d5" providerId="LiveId" clId="{5FBAAF84-0704-440C-8C86-4DB9251037DD}" dt="2022-02-21T08:49:26.564" v="78"/>
          <ac:inkMkLst>
            <pc:docMk/>
            <pc:sldMk cId="3280276266" sldId="256"/>
            <ac:inkMk id="80" creationId="{0731D685-4A89-4A8C-9EF5-46656D5D69DF}"/>
          </ac:inkMkLst>
        </pc:inkChg>
        <pc:inkChg chg="add del">
          <ac:chgData name="Viet Anh Nguyen" userId="b95f61ff061388d5" providerId="LiveId" clId="{5FBAAF84-0704-440C-8C86-4DB9251037DD}" dt="2022-02-21T08:49:27.533" v="82"/>
          <ac:inkMkLst>
            <pc:docMk/>
            <pc:sldMk cId="3280276266" sldId="256"/>
            <ac:inkMk id="81" creationId="{E75D7812-D791-4817-84CC-218158CBEA14}"/>
          </ac:inkMkLst>
        </pc:inkChg>
        <pc:inkChg chg="add del">
          <ac:chgData name="Viet Anh Nguyen" userId="b95f61ff061388d5" providerId="LiveId" clId="{5FBAAF84-0704-440C-8C86-4DB9251037DD}" dt="2022-02-21T08:49:27.533" v="82"/>
          <ac:inkMkLst>
            <pc:docMk/>
            <pc:sldMk cId="3280276266" sldId="256"/>
            <ac:inkMk id="82" creationId="{730CF89F-DA4A-41D2-955F-81B74E7399A7}"/>
          </ac:inkMkLst>
        </pc:inkChg>
        <pc:inkChg chg="add del">
          <ac:chgData name="Viet Anh Nguyen" userId="b95f61ff061388d5" providerId="LiveId" clId="{5FBAAF84-0704-440C-8C86-4DB9251037DD}" dt="2022-02-21T08:49:27.533" v="82"/>
          <ac:inkMkLst>
            <pc:docMk/>
            <pc:sldMk cId="3280276266" sldId="256"/>
            <ac:inkMk id="83" creationId="{D14C9DD5-E2B8-41B1-92CC-8CA87FC216FD}"/>
          </ac:inkMkLst>
        </pc:inkChg>
        <pc:inkChg chg="add del">
          <ac:chgData name="Viet Anh Nguyen" userId="b95f61ff061388d5" providerId="LiveId" clId="{5FBAAF84-0704-440C-8C86-4DB9251037DD}" dt="2022-02-21T08:49:27.533" v="82"/>
          <ac:inkMkLst>
            <pc:docMk/>
            <pc:sldMk cId="3280276266" sldId="256"/>
            <ac:inkMk id="84" creationId="{0E9E9E47-FBA5-47CD-9150-176BE650BB77}"/>
          </ac:inkMkLst>
        </pc:inkChg>
        <pc:inkChg chg="add del">
          <ac:chgData name="Viet Anh Nguyen" userId="b95f61ff061388d5" providerId="LiveId" clId="{5FBAAF84-0704-440C-8C86-4DB9251037DD}" dt="2022-02-21T08:49:29.950" v="87"/>
          <ac:inkMkLst>
            <pc:docMk/>
            <pc:sldMk cId="3280276266" sldId="256"/>
            <ac:inkMk id="85" creationId="{D6042E1A-532B-4B94-AE87-9C7E18EC9D66}"/>
          </ac:inkMkLst>
        </pc:inkChg>
        <pc:inkChg chg="add del">
          <ac:chgData name="Viet Anh Nguyen" userId="b95f61ff061388d5" providerId="LiveId" clId="{5FBAAF84-0704-440C-8C86-4DB9251037DD}" dt="2022-02-21T08:49:28.982" v="85"/>
          <ac:inkMkLst>
            <pc:docMk/>
            <pc:sldMk cId="3280276266" sldId="256"/>
            <ac:inkMk id="86" creationId="{61556C4D-69C7-40EA-A757-65F5CCFE5812}"/>
          </ac:inkMkLst>
        </pc:inkChg>
        <pc:inkChg chg="add del">
          <ac:chgData name="Viet Anh Nguyen" userId="b95f61ff061388d5" providerId="LiveId" clId="{5FBAAF84-0704-440C-8C86-4DB9251037DD}" dt="2022-02-21T08:49:28.982" v="85"/>
          <ac:inkMkLst>
            <pc:docMk/>
            <pc:sldMk cId="3280276266" sldId="256"/>
            <ac:inkMk id="87" creationId="{04D3D177-4B2F-47FB-A36D-3809E7D0F5A1}"/>
          </ac:inkMkLst>
        </pc:inkChg>
        <pc:inkChg chg="add del">
          <ac:chgData name="Viet Anh Nguyen" userId="b95f61ff061388d5" providerId="LiveId" clId="{5FBAAF84-0704-440C-8C86-4DB9251037DD}" dt="2022-02-21T08:49:29.950" v="87"/>
          <ac:inkMkLst>
            <pc:docMk/>
            <pc:sldMk cId="3280276266" sldId="256"/>
            <ac:inkMk id="88" creationId="{F25513F0-84F7-46FF-AFEC-523A1D32B829}"/>
          </ac:inkMkLst>
        </pc:inkChg>
        <pc:inkChg chg="add del">
          <ac:chgData name="Viet Anh Nguyen" userId="b95f61ff061388d5" providerId="LiveId" clId="{5FBAAF84-0704-440C-8C86-4DB9251037DD}" dt="2022-02-21T08:49:29.950" v="87"/>
          <ac:inkMkLst>
            <pc:docMk/>
            <pc:sldMk cId="3280276266" sldId="256"/>
            <ac:inkMk id="89" creationId="{F4D9C588-4C50-4D38-8426-1F8647121520}"/>
          </ac:inkMkLst>
        </pc:inkChg>
        <pc:inkChg chg="add del">
          <ac:chgData name="Viet Anh Nguyen" userId="b95f61ff061388d5" providerId="LiveId" clId="{5FBAAF84-0704-440C-8C86-4DB9251037DD}" dt="2022-02-21T08:49:30.950" v="90"/>
          <ac:inkMkLst>
            <pc:docMk/>
            <pc:sldMk cId="3280276266" sldId="256"/>
            <ac:inkMk id="90" creationId="{A1C89225-93DC-463D-9633-3E4FD382D7A1}"/>
          </ac:inkMkLst>
        </pc:inkChg>
        <pc:inkChg chg="add del">
          <ac:chgData name="Viet Anh Nguyen" userId="b95f61ff061388d5" providerId="LiveId" clId="{5FBAAF84-0704-440C-8C86-4DB9251037DD}" dt="2022-02-21T08:49:30.950" v="90"/>
          <ac:inkMkLst>
            <pc:docMk/>
            <pc:sldMk cId="3280276266" sldId="256"/>
            <ac:inkMk id="91" creationId="{70FC751A-049E-450C-B206-D093C3CFE7D3}"/>
          </ac:inkMkLst>
        </pc:inkChg>
        <pc:inkChg chg="add del">
          <ac:chgData name="Viet Anh Nguyen" userId="b95f61ff061388d5" providerId="LiveId" clId="{5FBAAF84-0704-440C-8C86-4DB9251037DD}" dt="2022-02-21T08:49:30.950" v="90"/>
          <ac:inkMkLst>
            <pc:docMk/>
            <pc:sldMk cId="3280276266" sldId="256"/>
            <ac:inkMk id="92" creationId="{77C96F76-ED36-4817-BF90-1A92CF7D7507}"/>
          </ac:inkMkLst>
        </pc:inkChg>
        <pc:inkChg chg="add del">
          <ac:chgData name="Viet Anh Nguyen" userId="b95f61ff061388d5" providerId="LiveId" clId="{5FBAAF84-0704-440C-8C86-4DB9251037DD}" dt="2022-02-21T08:49:37.500" v="98"/>
          <ac:inkMkLst>
            <pc:docMk/>
            <pc:sldMk cId="3280276266" sldId="256"/>
            <ac:inkMk id="93" creationId="{CCC9CAAF-D3ED-453A-A48E-E1527282F2E9}"/>
          </ac:inkMkLst>
        </pc:inkChg>
        <pc:inkChg chg="add del">
          <ac:chgData name="Viet Anh Nguyen" userId="b95f61ff061388d5" providerId="LiveId" clId="{5FBAAF84-0704-440C-8C86-4DB9251037DD}" dt="2022-02-21T08:49:36.507" v="94"/>
          <ac:inkMkLst>
            <pc:docMk/>
            <pc:sldMk cId="3280276266" sldId="256"/>
            <ac:inkMk id="94" creationId="{B9E96F81-36DC-4FDC-8635-F7C0C9759548}"/>
          </ac:inkMkLst>
        </pc:inkChg>
        <pc:inkChg chg="add del">
          <ac:chgData name="Viet Anh Nguyen" userId="b95f61ff061388d5" providerId="LiveId" clId="{5FBAAF84-0704-440C-8C86-4DB9251037DD}" dt="2022-02-21T08:49:36.507" v="94"/>
          <ac:inkMkLst>
            <pc:docMk/>
            <pc:sldMk cId="3280276266" sldId="256"/>
            <ac:inkMk id="95" creationId="{8F00E843-3019-49BB-A59E-519D404E0EBE}"/>
          </ac:inkMkLst>
        </pc:inkChg>
        <pc:inkChg chg="add del">
          <ac:chgData name="Viet Anh Nguyen" userId="b95f61ff061388d5" providerId="LiveId" clId="{5FBAAF84-0704-440C-8C86-4DB9251037DD}" dt="2022-02-21T08:49:36.507" v="94"/>
          <ac:inkMkLst>
            <pc:docMk/>
            <pc:sldMk cId="3280276266" sldId="256"/>
            <ac:inkMk id="96" creationId="{DA1E4DA2-5CC0-4705-A266-40172560CFA0}"/>
          </ac:inkMkLst>
        </pc:inkChg>
        <pc:inkChg chg="add del">
          <ac:chgData name="Viet Anh Nguyen" userId="b95f61ff061388d5" providerId="LiveId" clId="{5FBAAF84-0704-440C-8C86-4DB9251037DD}" dt="2022-02-21T08:49:37.500" v="98"/>
          <ac:inkMkLst>
            <pc:docMk/>
            <pc:sldMk cId="3280276266" sldId="256"/>
            <ac:inkMk id="97" creationId="{D73FAF49-F8AB-4914-A06B-20C11C6D593B}"/>
          </ac:inkMkLst>
        </pc:inkChg>
        <pc:inkChg chg="add del">
          <ac:chgData name="Viet Anh Nguyen" userId="b95f61ff061388d5" providerId="LiveId" clId="{5FBAAF84-0704-440C-8C86-4DB9251037DD}" dt="2022-02-21T08:49:37.500" v="98"/>
          <ac:inkMkLst>
            <pc:docMk/>
            <pc:sldMk cId="3280276266" sldId="256"/>
            <ac:inkMk id="98" creationId="{9F0AB8F2-4113-483B-9281-BA28616FFEE6}"/>
          </ac:inkMkLst>
        </pc:inkChg>
        <pc:inkChg chg="add del">
          <ac:chgData name="Viet Anh Nguyen" userId="b95f61ff061388d5" providerId="LiveId" clId="{5FBAAF84-0704-440C-8C86-4DB9251037DD}" dt="2022-02-21T08:49:37.500" v="98"/>
          <ac:inkMkLst>
            <pc:docMk/>
            <pc:sldMk cId="3280276266" sldId="256"/>
            <ac:inkMk id="99" creationId="{0B9C052A-BDE8-460B-8963-D08E69033FE1}"/>
          </ac:inkMkLst>
        </pc:inkChg>
        <pc:inkChg chg="add del">
          <ac:chgData name="Viet Anh Nguyen" userId="b95f61ff061388d5" providerId="LiveId" clId="{5FBAAF84-0704-440C-8C86-4DB9251037DD}" dt="2022-02-21T08:49:37.500" v="98"/>
          <ac:inkMkLst>
            <pc:docMk/>
            <pc:sldMk cId="3280276266" sldId="256"/>
            <ac:inkMk id="100" creationId="{99ABC965-8355-4F2B-9BEB-9287C27F04A1}"/>
          </ac:inkMkLst>
        </pc:inkChg>
        <pc:inkChg chg="add">
          <ac:chgData name="Viet Anh Nguyen" userId="b95f61ff061388d5" providerId="LiveId" clId="{5FBAAF84-0704-440C-8C86-4DB9251037DD}" dt="2022-02-21T08:49:37.500" v="98"/>
          <ac:inkMkLst>
            <pc:docMk/>
            <pc:sldMk cId="3280276266" sldId="256"/>
            <ac:inkMk id="101" creationId="{48752306-115B-45A5-B7D7-989C301F4971}"/>
          </ac:inkMkLst>
        </pc:inkChg>
        <pc:inkChg chg="add">
          <ac:chgData name="Viet Anh Nguyen" userId="b95f61ff061388d5" providerId="LiveId" clId="{5FBAAF84-0704-440C-8C86-4DB9251037DD}" dt="2022-02-21T08:49:47.006" v="99" actId="9405"/>
          <ac:inkMkLst>
            <pc:docMk/>
            <pc:sldMk cId="3280276266" sldId="256"/>
            <ac:inkMk id="102" creationId="{F0544764-6824-4294-861B-1EA6DDB6E83F}"/>
          </ac:inkMkLst>
        </pc:inkChg>
        <pc:inkChg chg="add del">
          <ac:chgData name="Viet Anh Nguyen" userId="b95f61ff061388d5" providerId="LiveId" clId="{5FBAAF84-0704-440C-8C86-4DB9251037DD}" dt="2022-02-21T08:49:57.879" v="102"/>
          <ac:inkMkLst>
            <pc:docMk/>
            <pc:sldMk cId="3280276266" sldId="256"/>
            <ac:inkMk id="103" creationId="{42378B9F-B7F7-44D9-9DC0-1BB7BEC3B140}"/>
          </ac:inkMkLst>
        </pc:inkChg>
        <pc:inkChg chg="add del">
          <ac:chgData name="Viet Anh Nguyen" userId="b95f61ff061388d5" providerId="LiveId" clId="{5FBAAF84-0704-440C-8C86-4DB9251037DD}" dt="2022-02-21T08:49:57.879" v="102"/>
          <ac:inkMkLst>
            <pc:docMk/>
            <pc:sldMk cId="3280276266" sldId="256"/>
            <ac:inkMk id="104" creationId="{B9A24544-F012-478E-8C8E-81A33BADA8BD}"/>
          </ac:inkMkLst>
        </pc:inkChg>
        <pc:inkChg chg="add del">
          <ac:chgData name="Viet Anh Nguyen" userId="b95f61ff061388d5" providerId="LiveId" clId="{5FBAAF84-0704-440C-8C86-4DB9251037DD}" dt="2022-02-21T08:50:00.319" v="106"/>
          <ac:inkMkLst>
            <pc:docMk/>
            <pc:sldMk cId="3280276266" sldId="256"/>
            <ac:inkMk id="105" creationId="{51183D94-F930-4766-9E8C-A2F61C6C9E39}"/>
          </ac:inkMkLst>
        </pc:inkChg>
        <pc:inkChg chg="add del">
          <ac:chgData name="Viet Anh Nguyen" userId="b95f61ff061388d5" providerId="LiveId" clId="{5FBAAF84-0704-440C-8C86-4DB9251037DD}" dt="2022-02-21T08:50:00.319" v="106"/>
          <ac:inkMkLst>
            <pc:docMk/>
            <pc:sldMk cId="3280276266" sldId="256"/>
            <ac:inkMk id="106" creationId="{804ADE16-FC2B-44B6-AB80-848DCA145016}"/>
          </ac:inkMkLst>
        </pc:inkChg>
        <pc:inkChg chg="add del">
          <ac:chgData name="Viet Anh Nguyen" userId="b95f61ff061388d5" providerId="LiveId" clId="{5FBAAF84-0704-440C-8C86-4DB9251037DD}" dt="2022-02-21T08:50:00.319" v="106"/>
          <ac:inkMkLst>
            <pc:docMk/>
            <pc:sldMk cId="3280276266" sldId="256"/>
            <ac:inkMk id="107" creationId="{FBBEF8D1-8ABE-4AA9-9F93-7FA81C3FE6C2}"/>
          </ac:inkMkLst>
        </pc:inkChg>
        <pc:inkChg chg="add del">
          <ac:chgData name="Viet Anh Nguyen" userId="b95f61ff061388d5" providerId="LiveId" clId="{5FBAAF84-0704-440C-8C86-4DB9251037DD}" dt="2022-02-21T08:50:00.319" v="106"/>
          <ac:inkMkLst>
            <pc:docMk/>
            <pc:sldMk cId="3280276266" sldId="256"/>
            <ac:inkMk id="108" creationId="{150FA2D2-E174-4484-BC7C-99ACEE8615B5}"/>
          </ac:inkMkLst>
        </pc:inkChg>
        <pc:inkChg chg="add del">
          <ac:chgData name="Viet Anh Nguyen" userId="b95f61ff061388d5" providerId="LiveId" clId="{5FBAAF84-0704-440C-8C86-4DB9251037DD}" dt="2022-02-21T08:50:02.069" v="109"/>
          <ac:inkMkLst>
            <pc:docMk/>
            <pc:sldMk cId="3280276266" sldId="256"/>
            <ac:inkMk id="109" creationId="{45555517-A111-4EC2-BE76-19C10EB322B1}"/>
          </ac:inkMkLst>
        </pc:inkChg>
        <pc:inkChg chg="add del">
          <ac:chgData name="Viet Anh Nguyen" userId="b95f61ff061388d5" providerId="LiveId" clId="{5FBAAF84-0704-440C-8C86-4DB9251037DD}" dt="2022-02-21T08:50:02.069" v="109"/>
          <ac:inkMkLst>
            <pc:docMk/>
            <pc:sldMk cId="3280276266" sldId="256"/>
            <ac:inkMk id="110" creationId="{E7819304-0FA0-41CF-8FAD-083FED085CC1}"/>
          </ac:inkMkLst>
        </pc:inkChg>
        <pc:inkChg chg="add del">
          <ac:chgData name="Viet Anh Nguyen" userId="b95f61ff061388d5" providerId="LiveId" clId="{5FBAAF84-0704-440C-8C86-4DB9251037DD}" dt="2022-02-21T08:50:02.069" v="109"/>
          <ac:inkMkLst>
            <pc:docMk/>
            <pc:sldMk cId="3280276266" sldId="256"/>
            <ac:inkMk id="111" creationId="{1CC2DBB3-CF03-43D7-A150-6669E231FB70}"/>
          </ac:inkMkLst>
        </pc:inkChg>
        <pc:inkChg chg="add mod">
          <ac:chgData name="Viet Anh Nguyen" userId="b95f61ff061388d5" providerId="LiveId" clId="{5FBAAF84-0704-440C-8C86-4DB9251037DD}" dt="2022-02-21T08:50:05.852" v="110"/>
          <ac:inkMkLst>
            <pc:docMk/>
            <pc:sldMk cId="3280276266" sldId="256"/>
            <ac:inkMk id="112" creationId="{EE285651-0507-4187-B00A-9161B04B1F93}"/>
          </ac:inkMkLst>
        </pc:inkChg>
        <pc:inkChg chg="add">
          <ac:chgData name="Viet Anh Nguyen" userId="b95f61ff061388d5" providerId="LiveId" clId="{5FBAAF84-0704-440C-8C86-4DB9251037DD}" dt="2022-02-21T08:50:09.100" v="111" actId="9405"/>
          <ac:inkMkLst>
            <pc:docMk/>
            <pc:sldMk cId="3280276266" sldId="256"/>
            <ac:inkMk id="113" creationId="{3A2A4C80-C789-4E0C-A723-500A7062D77D}"/>
          </ac:inkMkLst>
        </pc:inkChg>
        <pc:inkChg chg="add del">
          <ac:chgData name="Viet Anh Nguyen" userId="b95f61ff061388d5" providerId="LiveId" clId="{5FBAAF84-0704-440C-8C86-4DB9251037DD}" dt="2022-02-21T08:50:12.913" v="118"/>
          <ac:inkMkLst>
            <pc:docMk/>
            <pc:sldMk cId="3280276266" sldId="256"/>
            <ac:inkMk id="114" creationId="{0AD513C5-79C9-49E6-B17C-2346B3D018F1}"/>
          </ac:inkMkLst>
        </pc:inkChg>
        <pc:inkChg chg="add del">
          <ac:chgData name="Viet Anh Nguyen" userId="b95f61ff061388d5" providerId="LiveId" clId="{5FBAAF84-0704-440C-8C86-4DB9251037DD}" dt="2022-02-21T08:50:12.913" v="118"/>
          <ac:inkMkLst>
            <pc:docMk/>
            <pc:sldMk cId="3280276266" sldId="256"/>
            <ac:inkMk id="115" creationId="{B707D9D7-9716-4B88-AD93-712D7EA8E53A}"/>
          </ac:inkMkLst>
        </pc:inkChg>
        <pc:inkChg chg="add del">
          <ac:chgData name="Viet Anh Nguyen" userId="b95f61ff061388d5" providerId="LiveId" clId="{5FBAAF84-0704-440C-8C86-4DB9251037DD}" dt="2022-02-21T08:50:12.913" v="118"/>
          <ac:inkMkLst>
            <pc:docMk/>
            <pc:sldMk cId="3280276266" sldId="256"/>
            <ac:inkMk id="116" creationId="{45DD8383-20E0-4299-95CA-73E6E109426C}"/>
          </ac:inkMkLst>
        </pc:inkChg>
        <pc:inkChg chg="add del">
          <ac:chgData name="Viet Anh Nguyen" userId="b95f61ff061388d5" providerId="LiveId" clId="{5FBAAF84-0704-440C-8C86-4DB9251037DD}" dt="2022-02-21T08:50:12.913" v="118"/>
          <ac:inkMkLst>
            <pc:docMk/>
            <pc:sldMk cId="3280276266" sldId="256"/>
            <ac:inkMk id="117" creationId="{56C575E0-0A4F-43AE-AF1F-A2B071B05941}"/>
          </ac:inkMkLst>
        </pc:inkChg>
        <pc:inkChg chg="add del">
          <ac:chgData name="Viet Anh Nguyen" userId="b95f61ff061388d5" providerId="LiveId" clId="{5FBAAF84-0704-440C-8C86-4DB9251037DD}" dt="2022-02-21T08:50:12.913" v="118"/>
          <ac:inkMkLst>
            <pc:docMk/>
            <pc:sldMk cId="3280276266" sldId="256"/>
            <ac:inkMk id="118" creationId="{EA65D8D5-DCFD-4706-A9CC-2F8B25FD4B88}"/>
          </ac:inkMkLst>
        </pc:inkChg>
        <pc:inkChg chg="add del">
          <ac:chgData name="Viet Anh Nguyen" userId="b95f61ff061388d5" providerId="LiveId" clId="{5FBAAF84-0704-440C-8C86-4DB9251037DD}" dt="2022-02-21T08:50:12.913" v="118"/>
          <ac:inkMkLst>
            <pc:docMk/>
            <pc:sldMk cId="3280276266" sldId="256"/>
            <ac:inkMk id="119" creationId="{45FD66DE-1332-43E3-A0AA-AC87EE17F6B4}"/>
          </ac:inkMkLst>
        </pc:inkChg>
        <pc:inkChg chg="add del">
          <ac:chgData name="Viet Anh Nguyen" userId="b95f61ff061388d5" providerId="LiveId" clId="{5FBAAF84-0704-440C-8C86-4DB9251037DD}" dt="2022-02-21T08:50:15.365" v="124"/>
          <ac:inkMkLst>
            <pc:docMk/>
            <pc:sldMk cId="3280276266" sldId="256"/>
            <ac:inkMk id="120" creationId="{F0DA6EB1-06F9-4DF5-A826-43D98428EEA3}"/>
          </ac:inkMkLst>
        </pc:inkChg>
        <pc:inkChg chg="add del">
          <ac:chgData name="Viet Anh Nguyen" userId="b95f61ff061388d5" providerId="LiveId" clId="{5FBAAF84-0704-440C-8C86-4DB9251037DD}" dt="2022-02-21T08:50:15.365" v="124"/>
          <ac:inkMkLst>
            <pc:docMk/>
            <pc:sldMk cId="3280276266" sldId="256"/>
            <ac:inkMk id="121" creationId="{59597D23-C68D-43AA-9BF5-B35FF183BD40}"/>
          </ac:inkMkLst>
        </pc:inkChg>
        <pc:inkChg chg="add">
          <ac:chgData name="Viet Anh Nguyen" userId="b95f61ff061388d5" providerId="LiveId" clId="{5FBAAF84-0704-440C-8C86-4DB9251037DD}" dt="2022-02-21T08:50:13.585" v="120" actId="9405"/>
          <ac:inkMkLst>
            <pc:docMk/>
            <pc:sldMk cId="3280276266" sldId="256"/>
            <ac:inkMk id="122" creationId="{41EB7A9A-6FF8-4A66-A74B-E3A4E539F325}"/>
          </ac:inkMkLst>
        </pc:inkChg>
        <pc:inkChg chg="add del">
          <ac:chgData name="Viet Anh Nguyen" userId="b95f61ff061388d5" providerId="LiveId" clId="{5FBAAF84-0704-440C-8C86-4DB9251037DD}" dt="2022-02-21T08:50:15.365" v="124"/>
          <ac:inkMkLst>
            <pc:docMk/>
            <pc:sldMk cId="3280276266" sldId="256"/>
            <ac:inkMk id="123" creationId="{DFD54CEC-4FF6-4973-AA4B-6F90602D35C0}"/>
          </ac:inkMkLst>
        </pc:inkChg>
        <pc:inkChg chg="add del">
          <ac:chgData name="Viet Anh Nguyen" userId="b95f61ff061388d5" providerId="LiveId" clId="{5FBAAF84-0704-440C-8C86-4DB9251037DD}" dt="2022-02-21T08:50:15.365" v="124"/>
          <ac:inkMkLst>
            <pc:docMk/>
            <pc:sldMk cId="3280276266" sldId="256"/>
            <ac:inkMk id="124" creationId="{4D97E330-054A-4D73-B57E-FB611EB83315}"/>
          </ac:inkMkLst>
        </pc:inkChg>
        <pc:inkChg chg="add del">
          <ac:chgData name="Viet Anh Nguyen" userId="b95f61ff061388d5" providerId="LiveId" clId="{5FBAAF84-0704-440C-8C86-4DB9251037DD}" dt="2022-02-21T08:50:15.365" v="124"/>
          <ac:inkMkLst>
            <pc:docMk/>
            <pc:sldMk cId="3280276266" sldId="256"/>
            <ac:inkMk id="125" creationId="{B3C7B911-4AA6-4690-AF51-A689B241F294}"/>
          </ac:inkMkLst>
        </pc:inkChg>
        <pc:inkChg chg="add del">
          <ac:chgData name="Viet Anh Nguyen" userId="b95f61ff061388d5" providerId="LiveId" clId="{5FBAAF84-0704-440C-8C86-4DB9251037DD}" dt="2022-02-21T08:50:17.053" v="127"/>
          <ac:inkMkLst>
            <pc:docMk/>
            <pc:sldMk cId="3280276266" sldId="256"/>
            <ac:inkMk id="126" creationId="{2A2EAA94-37B9-4A3D-AD3B-48B37919E7F5}"/>
          </ac:inkMkLst>
        </pc:inkChg>
        <pc:inkChg chg="add">
          <ac:chgData name="Viet Anh Nguyen" userId="b95f61ff061388d5" providerId="LiveId" clId="{5FBAAF84-0704-440C-8C86-4DB9251037DD}" dt="2022-02-21T08:50:15.365" v="124"/>
          <ac:inkMkLst>
            <pc:docMk/>
            <pc:sldMk cId="3280276266" sldId="256"/>
            <ac:inkMk id="127" creationId="{5D284403-3038-4F23-997D-003FB229C296}"/>
          </ac:inkMkLst>
        </pc:inkChg>
        <pc:inkChg chg="add del">
          <ac:chgData name="Viet Anh Nguyen" userId="b95f61ff061388d5" providerId="LiveId" clId="{5FBAAF84-0704-440C-8C86-4DB9251037DD}" dt="2022-02-21T08:50:17.053" v="127"/>
          <ac:inkMkLst>
            <pc:docMk/>
            <pc:sldMk cId="3280276266" sldId="256"/>
            <ac:inkMk id="128" creationId="{538B581E-A15C-4489-B903-FB182CE9FC07}"/>
          </ac:inkMkLst>
        </pc:inkChg>
        <pc:inkChg chg="add del">
          <ac:chgData name="Viet Anh Nguyen" userId="b95f61ff061388d5" providerId="LiveId" clId="{5FBAAF84-0704-440C-8C86-4DB9251037DD}" dt="2022-02-21T08:50:17.053" v="127"/>
          <ac:inkMkLst>
            <pc:docMk/>
            <pc:sldMk cId="3280276266" sldId="256"/>
            <ac:inkMk id="129" creationId="{4C5D4E72-D097-42E8-9F57-D58781C671B0}"/>
          </ac:inkMkLst>
        </pc:inkChg>
        <pc:inkChg chg="add">
          <ac:chgData name="Viet Anh Nguyen" userId="b95f61ff061388d5" providerId="LiveId" clId="{5FBAAF84-0704-440C-8C86-4DB9251037DD}" dt="2022-02-21T08:50:17.053" v="127"/>
          <ac:inkMkLst>
            <pc:docMk/>
            <pc:sldMk cId="3280276266" sldId="256"/>
            <ac:inkMk id="130" creationId="{CD3BD692-EB43-471E-AE3E-EBFE9D9755D7}"/>
          </ac:inkMkLst>
        </pc:inkChg>
        <pc:inkChg chg="add">
          <ac:chgData name="Viet Anh Nguyen" userId="b95f61ff061388d5" providerId="LiveId" clId="{5FBAAF84-0704-440C-8C86-4DB9251037DD}" dt="2022-02-21T08:50:28.531" v="128" actId="9405"/>
          <ac:inkMkLst>
            <pc:docMk/>
            <pc:sldMk cId="3280276266" sldId="256"/>
            <ac:inkMk id="131" creationId="{28F0C1E1-E35E-4135-805F-CA60A9FFCDEF}"/>
          </ac:inkMkLst>
        </pc:inkChg>
        <pc:inkChg chg="add del">
          <ac:chgData name="Viet Anh Nguyen" userId="b95f61ff061388d5" providerId="LiveId" clId="{5FBAAF84-0704-440C-8C86-4DB9251037DD}" dt="2022-02-21T08:50:34.700" v="131"/>
          <ac:inkMkLst>
            <pc:docMk/>
            <pc:sldMk cId="3280276266" sldId="256"/>
            <ac:inkMk id="132" creationId="{531B9B49-AD4D-4461-B012-05B213CE7F2B}"/>
          </ac:inkMkLst>
        </pc:inkChg>
        <pc:inkChg chg="add del">
          <ac:chgData name="Viet Anh Nguyen" userId="b95f61ff061388d5" providerId="LiveId" clId="{5FBAAF84-0704-440C-8C86-4DB9251037DD}" dt="2022-02-21T08:50:34.700" v="131"/>
          <ac:inkMkLst>
            <pc:docMk/>
            <pc:sldMk cId="3280276266" sldId="256"/>
            <ac:inkMk id="133" creationId="{3D527476-A1A5-41A9-9967-3E1105B07569}"/>
          </ac:inkMkLst>
        </pc:inkChg>
        <pc:inkChg chg="add del">
          <ac:chgData name="Viet Anh Nguyen" userId="b95f61ff061388d5" providerId="LiveId" clId="{5FBAAF84-0704-440C-8C86-4DB9251037DD}" dt="2022-02-21T08:50:35.525" v="133"/>
          <ac:inkMkLst>
            <pc:docMk/>
            <pc:sldMk cId="3280276266" sldId="256"/>
            <ac:inkMk id="134" creationId="{3F91A6D5-8309-4BED-B816-0F9A3A47732B}"/>
          </ac:inkMkLst>
        </pc:inkChg>
        <pc:inkChg chg="add del">
          <ac:chgData name="Viet Anh Nguyen" userId="b95f61ff061388d5" providerId="LiveId" clId="{5FBAAF84-0704-440C-8C86-4DB9251037DD}" dt="2022-02-21T08:50:35.525" v="133"/>
          <ac:inkMkLst>
            <pc:docMk/>
            <pc:sldMk cId="3280276266" sldId="256"/>
            <ac:inkMk id="135" creationId="{DB104048-0B69-43B4-A690-D60D11BFE732}"/>
          </ac:inkMkLst>
        </pc:inkChg>
        <pc:inkChg chg="add del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36" creationId="{39B41D0E-27D7-41EC-9EEC-7A93CF088BFE}"/>
          </ac:inkMkLst>
        </pc:inkChg>
        <pc:inkChg chg="add del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37" creationId="{4B3A3204-5472-4ACB-A534-469F1AF096C9}"/>
          </ac:inkMkLst>
        </pc:inkChg>
        <pc:inkChg chg="add del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38" creationId="{978C0608-C670-405A-ACD7-7E034ACD8443}"/>
          </ac:inkMkLst>
        </pc:inkChg>
        <pc:inkChg chg="add del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39" creationId="{CFBECA93-1F04-491C-8292-5AE6348802F6}"/>
          </ac:inkMkLst>
        </pc:inkChg>
        <pc:inkChg chg="add del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40" creationId="{F5CC6CE1-1AE0-4BD4-8E9A-B55FBB0F6995}"/>
          </ac:inkMkLst>
        </pc:inkChg>
        <pc:inkChg chg="add del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41" creationId="{E154524D-377B-4555-96CA-17F6E31B7AAF}"/>
          </ac:inkMkLst>
        </pc:inkChg>
        <pc:inkChg chg="add del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42" creationId="{6A545880-D0A3-4182-BBC1-F969F295AAF6}"/>
          </ac:inkMkLst>
        </pc:inkChg>
        <pc:inkChg chg="add">
          <ac:chgData name="Viet Anh Nguyen" userId="b95f61ff061388d5" providerId="LiveId" clId="{5FBAAF84-0704-440C-8C86-4DB9251037DD}" dt="2022-02-21T08:50:38.668" v="140"/>
          <ac:inkMkLst>
            <pc:docMk/>
            <pc:sldMk cId="3280276266" sldId="256"/>
            <ac:inkMk id="143" creationId="{67BB1E32-C49F-4DC9-BAA7-A237715C368C}"/>
          </ac:inkMkLst>
        </pc:inkChg>
        <pc:inkChg chg="add del">
          <ac:chgData name="Viet Anh Nguyen" userId="b95f61ff061388d5" providerId="LiveId" clId="{5FBAAF84-0704-440C-8C86-4DB9251037DD}" dt="2022-02-21T08:50:41.910" v="145"/>
          <ac:inkMkLst>
            <pc:docMk/>
            <pc:sldMk cId="3280276266" sldId="256"/>
            <ac:inkMk id="144" creationId="{B0E760E1-212A-40E0-95C3-2D354A181CAC}"/>
          </ac:inkMkLst>
        </pc:inkChg>
        <pc:inkChg chg="add del">
          <ac:chgData name="Viet Anh Nguyen" userId="b95f61ff061388d5" providerId="LiveId" clId="{5FBAAF84-0704-440C-8C86-4DB9251037DD}" dt="2022-02-21T08:50:41.910" v="145"/>
          <ac:inkMkLst>
            <pc:docMk/>
            <pc:sldMk cId="3280276266" sldId="256"/>
            <ac:inkMk id="145" creationId="{493C3A71-F530-4A7A-8F02-83A06E9804BC}"/>
          </ac:inkMkLst>
        </pc:inkChg>
        <pc:inkChg chg="add">
          <ac:chgData name="Viet Anh Nguyen" userId="b95f61ff061388d5" providerId="LiveId" clId="{5FBAAF84-0704-440C-8C86-4DB9251037DD}" dt="2022-02-21T08:50:41.114" v="143" actId="9405"/>
          <ac:inkMkLst>
            <pc:docMk/>
            <pc:sldMk cId="3280276266" sldId="256"/>
            <ac:inkMk id="146" creationId="{3F862F10-72CC-44ED-BBA0-AB4EB2DC1E67}"/>
          </ac:inkMkLst>
        </pc:inkChg>
        <pc:inkChg chg="add">
          <ac:chgData name="Viet Anh Nguyen" userId="b95f61ff061388d5" providerId="LiveId" clId="{5FBAAF84-0704-440C-8C86-4DB9251037DD}" dt="2022-02-21T08:50:41.278" v="144" actId="9405"/>
          <ac:inkMkLst>
            <pc:docMk/>
            <pc:sldMk cId="3280276266" sldId="256"/>
            <ac:inkMk id="147" creationId="{5520077C-B70A-4CCD-AEFB-51C68E2564EA}"/>
          </ac:inkMkLst>
        </pc:inkChg>
        <pc:inkChg chg="add">
          <ac:chgData name="Viet Anh Nguyen" userId="b95f61ff061388d5" providerId="LiveId" clId="{5FBAAF84-0704-440C-8C86-4DB9251037DD}" dt="2022-02-21T08:50:41.910" v="145"/>
          <ac:inkMkLst>
            <pc:docMk/>
            <pc:sldMk cId="3280276266" sldId="256"/>
            <ac:inkMk id="148" creationId="{2ABB00D1-F1AF-42F6-9579-25BF84682195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49" creationId="{0B68010D-B7F7-474B-97B5-ACBE79299AC9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0" creationId="{1C67A13B-E5FB-4CE7-8F90-CB6073C56E6C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1" creationId="{30E31EF2-14A7-417A-B045-CE194D611121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2" creationId="{3D1EF1A1-1556-4560-8BBB-D8A994D6C30E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3" creationId="{6B0FCBF9-0894-466F-AFD7-BC3F28231578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4" creationId="{7BE45C91-A60C-41A4-8E68-557BE456AE03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5" creationId="{2480B15F-CBBF-4363-A86E-FA6846203D03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6" creationId="{C5626D2B-9E9C-482F-8B3B-78CECAFAA3FF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7" creationId="{028948DD-2B42-41F9-A039-B02858CC20A9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8" creationId="{683E9334-BB22-416D-AE48-ECF3701E8524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59" creationId="{EC1AF79D-DEA7-439D-BFFC-7B2B605524F6}"/>
          </ac:inkMkLst>
        </pc:inkChg>
        <pc:inkChg chg="add del">
          <ac:chgData name="Viet Anh Nguyen" userId="b95f61ff061388d5" providerId="LiveId" clId="{5FBAAF84-0704-440C-8C86-4DB9251037DD}" dt="2022-02-21T08:50:50.771" v="158"/>
          <ac:inkMkLst>
            <pc:docMk/>
            <pc:sldMk cId="3280276266" sldId="256"/>
            <ac:inkMk id="160" creationId="{B0E5FB79-555E-4681-8C79-04D29C697408}"/>
          </ac:inkMkLst>
        </pc:inkChg>
        <pc:inkChg chg="add del">
          <ac:chgData name="Viet Anh Nguyen" userId="b95f61ff061388d5" providerId="LiveId" clId="{5FBAAF84-0704-440C-8C86-4DB9251037DD}" dt="2022-02-21T08:50:51.837" v="161"/>
          <ac:inkMkLst>
            <pc:docMk/>
            <pc:sldMk cId="3280276266" sldId="256"/>
            <ac:inkMk id="161" creationId="{9DF937FF-5CA9-4474-91E6-8D2C9CE61FA3}"/>
          </ac:inkMkLst>
        </pc:inkChg>
        <pc:inkChg chg="add del">
          <ac:chgData name="Viet Anh Nguyen" userId="b95f61ff061388d5" providerId="LiveId" clId="{5FBAAF84-0704-440C-8C86-4DB9251037DD}" dt="2022-02-21T08:51:47.607" v="178"/>
          <ac:inkMkLst>
            <pc:docMk/>
            <pc:sldMk cId="3280276266" sldId="256"/>
            <ac:inkMk id="162" creationId="{38961EAF-31BB-4DEF-895E-EC979B58AA90}"/>
          </ac:inkMkLst>
        </pc:inkChg>
        <pc:inkChg chg="add del">
          <ac:chgData name="Viet Anh Nguyen" userId="b95f61ff061388d5" providerId="LiveId" clId="{5FBAAF84-0704-440C-8C86-4DB9251037DD}" dt="2022-02-21T08:50:51.837" v="161"/>
          <ac:inkMkLst>
            <pc:docMk/>
            <pc:sldMk cId="3280276266" sldId="256"/>
            <ac:inkMk id="163" creationId="{4EC285D7-AFC1-478C-AA91-24F705ACFA68}"/>
          </ac:inkMkLst>
        </pc:inkChg>
        <pc:inkChg chg="add del">
          <ac:chgData name="Viet Anh Nguyen" userId="b95f61ff061388d5" providerId="LiveId" clId="{5FBAAF84-0704-440C-8C86-4DB9251037DD}" dt="2022-02-21T08:50:51.837" v="161"/>
          <ac:inkMkLst>
            <pc:docMk/>
            <pc:sldMk cId="3280276266" sldId="256"/>
            <ac:inkMk id="164" creationId="{6BA8D040-DA1B-4CEE-AF8B-D04B4F963046}"/>
          </ac:inkMkLst>
        </pc:inkChg>
        <pc:inkChg chg="add">
          <ac:chgData name="Viet Anh Nguyen" userId="b95f61ff061388d5" providerId="LiveId" clId="{5FBAAF84-0704-440C-8C86-4DB9251037DD}" dt="2022-02-21T08:50:51.837" v="161"/>
          <ac:inkMkLst>
            <pc:docMk/>
            <pc:sldMk cId="3280276266" sldId="256"/>
            <ac:inkMk id="165" creationId="{E8A38771-8611-451A-8983-3CE6652D175D}"/>
          </ac:inkMkLst>
        </pc:inkChg>
        <pc:inkChg chg="add del">
          <ac:chgData name="Viet Anh Nguyen" userId="b95f61ff061388d5" providerId="LiveId" clId="{5FBAAF84-0704-440C-8C86-4DB9251037DD}" dt="2022-02-21T08:51:40.407" v="164"/>
          <ac:inkMkLst>
            <pc:docMk/>
            <pc:sldMk cId="3280276266" sldId="256"/>
            <ac:inkMk id="166" creationId="{89B2EA99-4498-41FB-94A3-12D238292F04}"/>
          </ac:inkMkLst>
        </pc:inkChg>
        <pc:inkChg chg="add del">
          <ac:chgData name="Viet Anh Nguyen" userId="b95f61ff061388d5" providerId="LiveId" clId="{5FBAAF84-0704-440C-8C86-4DB9251037DD}" dt="2022-02-21T08:51:40.407" v="164"/>
          <ac:inkMkLst>
            <pc:docMk/>
            <pc:sldMk cId="3280276266" sldId="256"/>
            <ac:inkMk id="167" creationId="{20016AA5-44AC-4985-BF95-3E33819FE1DC}"/>
          </ac:inkMkLst>
        </pc:inkChg>
        <pc:inkChg chg="add del">
          <ac:chgData name="Viet Anh Nguyen" userId="b95f61ff061388d5" providerId="LiveId" clId="{5FBAAF84-0704-440C-8C86-4DB9251037DD}" dt="2022-02-21T08:51:42.015" v="168"/>
          <ac:inkMkLst>
            <pc:docMk/>
            <pc:sldMk cId="3280276266" sldId="256"/>
            <ac:inkMk id="168" creationId="{68371978-3F37-4277-B915-5F6E3D3C6108}"/>
          </ac:inkMkLst>
        </pc:inkChg>
        <pc:inkChg chg="add del">
          <ac:chgData name="Viet Anh Nguyen" userId="b95f61ff061388d5" providerId="LiveId" clId="{5FBAAF84-0704-440C-8C86-4DB9251037DD}" dt="2022-02-21T08:51:42.015" v="168"/>
          <ac:inkMkLst>
            <pc:docMk/>
            <pc:sldMk cId="3280276266" sldId="256"/>
            <ac:inkMk id="169" creationId="{E9E86D4C-1D73-4EC3-BEFE-40767A2213B3}"/>
          </ac:inkMkLst>
        </pc:inkChg>
        <pc:inkChg chg="add del">
          <ac:chgData name="Viet Anh Nguyen" userId="b95f61ff061388d5" providerId="LiveId" clId="{5FBAAF84-0704-440C-8C86-4DB9251037DD}" dt="2022-02-21T08:51:42.015" v="168"/>
          <ac:inkMkLst>
            <pc:docMk/>
            <pc:sldMk cId="3280276266" sldId="256"/>
            <ac:inkMk id="170" creationId="{44F55F59-6C53-470B-AA37-482D25CB704D}"/>
          </ac:inkMkLst>
        </pc:inkChg>
        <pc:inkChg chg="add del">
          <ac:chgData name="Viet Anh Nguyen" userId="b95f61ff061388d5" providerId="LiveId" clId="{5FBAAF84-0704-440C-8C86-4DB9251037DD}" dt="2022-02-21T08:51:42.015" v="168"/>
          <ac:inkMkLst>
            <pc:docMk/>
            <pc:sldMk cId="3280276266" sldId="256"/>
            <ac:inkMk id="171" creationId="{F5D018F8-1D9E-4192-A720-B773C5AB2E21}"/>
          </ac:inkMkLst>
        </pc:inkChg>
        <pc:inkChg chg="add">
          <ac:chgData name="Viet Anh Nguyen" userId="b95f61ff061388d5" providerId="LiveId" clId="{5FBAAF84-0704-440C-8C86-4DB9251037DD}" dt="2022-02-21T08:51:42.015" v="168"/>
          <ac:inkMkLst>
            <pc:docMk/>
            <pc:sldMk cId="3280276266" sldId="256"/>
            <ac:inkMk id="172" creationId="{2FAEF3A0-EC73-4E19-8DDF-109409E3E291}"/>
          </ac:inkMkLst>
        </pc:inkChg>
        <pc:inkChg chg="add del">
          <ac:chgData name="Viet Anh Nguyen" userId="b95f61ff061388d5" providerId="LiveId" clId="{5FBAAF84-0704-440C-8C86-4DB9251037DD}" dt="2022-02-21T08:51:44.529" v="171"/>
          <ac:inkMkLst>
            <pc:docMk/>
            <pc:sldMk cId="3280276266" sldId="256"/>
            <ac:inkMk id="173" creationId="{E761CF05-9EC0-422B-B735-E3F92812F177}"/>
          </ac:inkMkLst>
        </pc:inkChg>
        <pc:inkChg chg="add del">
          <ac:chgData name="Viet Anh Nguyen" userId="b95f61ff061388d5" providerId="LiveId" clId="{5FBAAF84-0704-440C-8C86-4DB9251037DD}" dt="2022-02-21T08:51:44.529" v="171"/>
          <ac:inkMkLst>
            <pc:docMk/>
            <pc:sldMk cId="3280276266" sldId="256"/>
            <ac:inkMk id="174" creationId="{9B2E04C8-2588-466F-B54D-35A3EB2755ED}"/>
          </ac:inkMkLst>
        </pc:inkChg>
        <pc:inkChg chg="add del">
          <ac:chgData name="Viet Anh Nguyen" userId="b95f61ff061388d5" providerId="LiveId" clId="{5FBAAF84-0704-440C-8C86-4DB9251037DD}" dt="2022-02-21T08:51:45.939" v="175"/>
          <ac:inkMkLst>
            <pc:docMk/>
            <pc:sldMk cId="3280276266" sldId="256"/>
            <ac:inkMk id="175" creationId="{AD63FD07-1FCC-454B-8D03-F7875E4E1BBA}"/>
          </ac:inkMkLst>
        </pc:inkChg>
        <pc:inkChg chg="add del">
          <ac:chgData name="Viet Anh Nguyen" userId="b95f61ff061388d5" providerId="LiveId" clId="{5FBAAF84-0704-440C-8C86-4DB9251037DD}" dt="2022-02-21T08:51:45.939" v="175"/>
          <ac:inkMkLst>
            <pc:docMk/>
            <pc:sldMk cId="3280276266" sldId="256"/>
            <ac:inkMk id="176" creationId="{A045E4E8-F59F-47B6-BC82-26A9F77F42F1}"/>
          </ac:inkMkLst>
        </pc:inkChg>
        <pc:inkChg chg="add del">
          <ac:chgData name="Viet Anh Nguyen" userId="b95f61ff061388d5" providerId="LiveId" clId="{5FBAAF84-0704-440C-8C86-4DB9251037DD}" dt="2022-02-21T08:51:45.939" v="175"/>
          <ac:inkMkLst>
            <pc:docMk/>
            <pc:sldMk cId="3280276266" sldId="256"/>
            <ac:inkMk id="177" creationId="{F75F05C6-2B07-4EFC-A455-432D95BC4D69}"/>
          </ac:inkMkLst>
        </pc:inkChg>
        <pc:inkChg chg="add del">
          <ac:chgData name="Viet Anh Nguyen" userId="b95f61ff061388d5" providerId="LiveId" clId="{5FBAAF84-0704-440C-8C86-4DB9251037DD}" dt="2022-02-21T08:51:45.939" v="175"/>
          <ac:inkMkLst>
            <pc:docMk/>
            <pc:sldMk cId="3280276266" sldId="256"/>
            <ac:inkMk id="178" creationId="{085E1CCF-F7C6-49D4-9AD0-E19055C99E3D}"/>
          </ac:inkMkLst>
        </pc:inkChg>
        <pc:inkChg chg="add del">
          <ac:chgData name="Viet Anh Nguyen" userId="b95f61ff061388d5" providerId="LiveId" clId="{5FBAAF84-0704-440C-8C86-4DB9251037DD}" dt="2022-02-21T08:51:47.607" v="178"/>
          <ac:inkMkLst>
            <pc:docMk/>
            <pc:sldMk cId="3280276266" sldId="256"/>
            <ac:inkMk id="179" creationId="{CA035104-2E74-4AF5-A1AE-F1B38695C5F2}"/>
          </ac:inkMkLst>
        </pc:inkChg>
        <pc:inkChg chg="add del">
          <ac:chgData name="Viet Anh Nguyen" userId="b95f61ff061388d5" providerId="LiveId" clId="{5FBAAF84-0704-440C-8C86-4DB9251037DD}" dt="2022-02-21T08:51:47.607" v="178"/>
          <ac:inkMkLst>
            <pc:docMk/>
            <pc:sldMk cId="3280276266" sldId="256"/>
            <ac:inkMk id="180" creationId="{CC8928CE-4891-4381-B91E-AB667C057DA7}"/>
          </ac:inkMkLst>
        </pc:inkChg>
        <pc:inkChg chg="add del">
          <ac:chgData name="Viet Anh Nguyen" userId="b95f61ff061388d5" providerId="LiveId" clId="{5FBAAF84-0704-440C-8C86-4DB9251037DD}" dt="2022-02-21T08:51:47.607" v="178"/>
          <ac:inkMkLst>
            <pc:docMk/>
            <pc:sldMk cId="3280276266" sldId="256"/>
            <ac:inkMk id="181" creationId="{CAE8C5B6-A1AA-40E9-AD43-60EB91AD1167}"/>
          </ac:inkMkLst>
        </pc:inkChg>
        <pc:inkChg chg="add del">
          <ac:chgData name="Viet Anh Nguyen" userId="b95f61ff061388d5" providerId="LiveId" clId="{5FBAAF84-0704-440C-8C86-4DB9251037DD}" dt="2022-02-21T08:51:49.069" v="182"/>
          <ac:inkMkLst>
            <pc:docMk/>
            <pc:sldMk cId="3280276266" sldId="256"/>
            <ac:inkMk id="182" creationId="{60942440-BC52-44C3-8FE3-DF31D600778F}"/>
          </ac:inkMkLst>
        </pc:inkChg>
        <pc:inkChg chg="add del">
          <ac:chgData name="Viet Anh Nguyen" userId="b95f61ff061388d5" providerId="LiveId" clId="{5FBAAF84-0704-440C-8C86-4DB9251037DD}" dt="2022-02-21T08:51:49.069" v="182"/>
          <ac:inkMkLst>
            <pc:docMk/>
            <pc:sldMk cId="3280276266" sldId="256"/>
            <ac:inkMk id="183" creationId="{EDAC3F65-F5EC-4EA8-8930-241CA1B4B0A3}"/>
          </ac:inkMkLst>
        </pc:inkChg>
        <pc:inkChg chg="add del">
          <ac:chgData name="Viet Anh Nguyen" userId="b95f61ff061388d5" providerId="LiveId" clId="{5FBAAF84-0704-440C-8C86-4DB9251037DD}" dt="2022-02-21T08:51:49.069" v="182"/>
          <ac:inkMkLst>
            <pc:docMk/>
            <pc:sldMk cId="3280276266" sldId="256"/>
            <ac:inkMk id="184" creationId="{D36D9B23-3075-4F22-8ED1-8C0577EE8DB4}"/>
          </ac:inkMkLst>
        </pc:inkChg>
        <pc:inkChg chg="add del">
          <ac:chgData name="Viet Anh Nguyen" userId="b95f61ff061388d5" providerId="LiveId" clId="{5FBAAF84-0704-440C-8C86-4DB9251037DD}" dt="2022-02-21T08:51:49.069" v="182"/>
          <ac:inkMkLst>
            <pc:docMk/>
            <pc:sldMk cId="3280276266" sldId="256"/>
            <ac:inkMk id="185" creationId="{58362234-C44B-43AF-B18C-FDF0499D12B6}"/>
          </ac:inkMkLst>
        </pc:inkChg>
        <pc:inkChg chg="add">
          <ac:chgData name="Viet Anh Nguyen" userId="b95f61ff061388d5" providerId="LiveId" clId="{5FBAAF84-0704-440C-8C86-4DB9251037DD}" dt="2022-02-21T08:51:49.069" v="182"/>
          <ac:inkMkLst>
            <pc:docMk/>
            <pc:sldMk cId="3280276266" sldId="256"/>
            <ac:inkMk id="186" creationId="{31314C51-E852-4A9B-B588-9DDA8B25335E}"/>
          </ac:inkMkLst>
        </pc:inkChg>
        <pc:inkChg chg="add del">
          <ac:chgData name="Viet Anh Nguyen" userId="b95f61ff061388d5" providerId="LiveId" clId="{5FBAAF84-0704-440C-8C86-4DB9251037DD}" dt="2022-02-21T08:51:50.726" v="186"/>
          <ac:inkMkLst>
            <pc:docMk/>
            <pc:sldMk cId="3280276266" sldId="256"/>
            <ac:inkMk id="187" creationId="{485A57F0-E8B7-4BC1-A51F-0BBFBF649623}"/>
          </ac:inkMkLst>
        </pc:inkChg>
        <pc:inkChg chg="add del">
          <ac:chgData name="Viet Anh Nguyen" userId="b95f61ff061388d5" providerId="LiveId" clId="{5FBAAF84-0704-440C-8C86-4DB9251037DD}" dt="2022-02-21T08:51:50.726" v="186"/>
          <ac:inkMkLst>
            <pc:docMk/>
            <pc:sldMk cId="3280276266" sldId="256"/>
            <ac:inkMk id="188" creationId="{94E46A0D-D75B-4F97-8785-38B3377E6859}"/>
          </ac:inkMkLst>
        </pc:inkChg>
        <pc:inkChg chg="add del">
          <ac:chgData name="Viet Anh Nguyen" userId="b95f61ff061388d5" providerId="LiveId" clId="{5FBAAF84-0704-440C-8C86-4DB9251037DD}" dt="2022-02-21T08:51:50.726" v="186"/>
          <ac:inkMkLst>
            <pc:docMk/>
            <pc:sldMk cId="3280276266" sldId="256"/>
            <ac:inkMk id="189" creationId="{4CBC19F5-2185-421B-AEE3-951A940A1BBE}"/>
          </ac:inkMkLst>
        </pc:inkChg>
        <pc:inkChg chg="add">
          <ac:chgData name="Viet Anh Nguyen" userId="b95f61ff061388d5" providerId="LiveId" clId="{5FBAAF84-0704-440C-8C86-4DB9251037DD}" dt="2022-02-21T08:51:50.726" v="186"/>
          <ac:inkMkLst>
            <pc:docMk/>
            <pc:sldMk cId="3280276266" sldId="256"/>
            <ac:inkMk id="190" creationId="{06F46852-E509-46D9-9BA5-9C36380FEB82}"/>
          </ac:inkMkLst>
        </pc:inkChg>
      </pc:sldChg>
      <pc:sldChg chg="addSp delSp modSp mod">
        <pc:chgData name="Viet Anh Nguyen" userId="b95f61ff061388d5" providerId="LiveId" clId="{5FBAAF84-0704-440C-8C86-4DB9251037DD}" dt="2022-02-21T08:56:25.505" v="282"/>
        <pc:sldMkLst>
          <pc:docMk/>
          <pc:sldMk cId="2302562915" sldId="257"/>
        </pc:sldMkLst>
        <pc:picChg chg="mod">
          <ac:chgData name="Viet Anh Nguyen" userId="b95f61ff061388d5" providerId="LiveId" clId="{5FBAAF84-0704-440C-8C86-4DB9251037DD}" dt="2022-02-21T08:53:46.840" v="187" actId="14100"/>
          <ac:picMkLst>
            <pc:docMk/>
            <pc:sldMk cId="2302562915" sldId="257"/>
            <ac:picMk id="2" creationId="{611373A7-7568-4F7A-9867-83B143299E9F}"/>
          </ac:picMkLst>
        </pc:picChg>
        <pc:inkChg chg="add">
          <ac:chgData name="Viet Anh Nguyen" userId="b95f61ff061388d5" providerId="LiveId" clId="{5FBAAF84-0704-440C-8C86-4DB9251037DD}" dt="2022-02-21T08:54:13.575" v="188" actId="9405"/>
          <ac:inkMkLst>
            <pc:docMk/>
            <pc:sldMk cId="2302562915" sldId="257"/>
            <ac:inkMk id="3" creationId="{C6B09C9A-3A84-4EA0-A63B-182AFCAE6066}"/>
          </ac:inkMkLst>
        </pc:inkChg>
        <pc:inkChg chg="add">
          <ac:chgData name="Viet Anh Nguyen" userId="b95f61ff061388d5" providerId="LiveId" clId="{5FBAAF84-0704-440C-8C86-4DB9251037DD}" dt="2022-02-21T08:54:17.474" v="189" actId="9405"/>
          <ac:inkMkLst>
            <pc:docMk/>
            <pc:sldMk cId="2302562915" sldId="257"/>
            <ac:inkMk id="4" creationId="{D909B93A-9CFE-4ED6-9425-27942B01E85B}"/>
          </ac:inkMkLst>
        </pc:inkChg>
        <pc:inkChg chg="add del">
          <ac:chgData name="Viet Anh Nguyen" userId="b95f61ff061388d5" providerId="LiveId" clId="{5FBAAF84-0704-440C-8C86-4DB9251037DD}" dt="2022-02-21T08:54:20.424" v="194"/>
          <ac:inkMkLst>
            <pc:docMk/>
            <pc:sldMk cId="2302562915" sldId="257"/>
            <ac:inkMk id="5" creationId="{59320638-3F68-4121-8FE8-01191AAB7455}"/>
          </ac:inkMkLst>
        </pc:inkChg>
        <pc:inkChg chg="add del">
          <ac:chgData name="Viet Anh Nguyen" userId="b95f61ff061388d5" providerId="LiveId" clId="{5FBAAF84-0704-440C-8C86-4DB9251037DD}" dt="2022-02-21T08:54:20.424" v="194"/>
          <ac:inkMkLst>
            <pc:docMk/>
            <pc:sldMk cId="2302562915" sldId="257"/>
            <ac:inkMk id="6" creationId="{DAC15F5B-7622-459A-85C3-AA1D53AC0D7A}"/>
          </ac:inkMkLst>
        </pc:inkChg>
        <pc:inkChg chg="add del">
          <ac:chgData name="Viet Anh Nguyen" userId="b95f61ff061388d5" providerId="LiveId" clId="{5FBAAF84-0704-440C-8C86-4DB9251037DD}" dt="2022-02-21T08:54:20.424" v="194"/>
          <ac:inkMkLst>
            <pc:docMk/>
            <pc:sldMk cId="2302562915" sldId="257"/>
            <ac:inkMk id="7" creationId="{25516A31-6F48-4E12-A1BC-DB756C32E3F5}"/>
          </ac:inkMkLst>
        </pc:inkChg>
        <pc:inkChg chg="add del">
          <ac:chgData name="Viet Anh Nguyen" userId="b95f61ff061388d5" providerId="LiveId" clId="{5FBAAF84-0704-440C-8C86-4DB9251037DD}" dt="2022-02-21T08:54:20.424" v="194"/>
          <ac:inkMkLst>
            <pc:docMk/>
            <pc:sldMk cId="2302562915" sldId="257"/>
            <ac:inkMk id="8" creationId="{2B1E5777-ECDF-4396-8C1C-A417F8BA61F8}"/>
          </ac:inkMkLst>
        </pc:inkChg>
        <pc:inkChg chg="add del">
          <ac:chgData name="Viet Anh Nguyen" userId="b95f61ff061388d5" providerId="LiveId" clId="{5FBAAF84-0704-440C-8C86-4DB9251037DD}" dt="2022-02-21T08:54:22.696" v="199"/>
          <ac:inkMkLst>
            <pc:docMk/>
            <pc:sldMk cId="2302562915" sldId="257"/>
            <ac:inkMk id="9" creationId="{04FC96BD-BBBE-4DEA-98C4-195ED411BC02}"/>
          </ac:inkMkLst>
        </pc:inkChg>
        <pc:inkChg chg="add del">
          <ac:chgData name="Viet Anh Nguyen" userId="b95f61ff061388d5" providerId="LiveId" clId="{5FBAAF84-0704-440C-8C86-4DB9251037DD}" dt="2022-02-21T08:54:22.696" v="199"/>
          <ac:inkMkLst>
            <pc:docMk/>
            <pc:sldMk cId="2302562915" sldId="257"/>
            <ac:inkMk id="10" creationId="{10441A87-D415-4992-B802-76BDEDA45385}"/>
          </ac:inkMkLst>
        </pc:inkChg>
        <pc:inkChg chg="add del">
          <ac:chgData name="Viet Anh Nguyen" userId="b95f61ff061388d5" providerId="LiveId" clId="{5FBAAF84-0704-440C-8C86-4DB9251037DD}" dt="2022-02-21T08:54:22.696" v="199"/>
          <ac:inkMkLst>
            <pc:docMk/>
            <pc:sldMk cId="2302562915" sldId="257"/>
            <ac:inkMk id="11" creationId="{2B16C853-43A2-487E-A72C-C89D240B392A}"/>
          </ac:inkMkLst>
        </pc:inkChg>
        <pc:inkChg chg="add del">
          <ac:chgData name="Viet Anh Nguyen" userId="b95f61ff061388d5" providerId="LiveId" clId="{5FBAAF84-0704-440C-8C86-4DB9251037DD}" dt="2022-02-21T08:54:22.696" v="199"/>
          <ac:inkMkLst>
            <pc:docMk/>
            <pc:sldMk cId="2302562915" sldId="257"/>
            <ac:inkMk id="12" creationId="{61F9EAB9-864B-451D-BA2B-A1285A7BEF4F}"/>
          </ac:inkMkLst>
        </pc:inkChg>
        <pc:inkChg chg="add del">
          <ac:chgData name="Viet Anh Nguyen" userId="b95f61ff061388d5" providerId="LiveId" clId="{5FBAAF84-0704-440C-8C86-4DB9251037DD}" dt="2022-02-21T08:54:22.696" v="199"/>
          <ac:inkMkLst>
            <pc:docMk/>
            <pc:sldMk cId="2302562915" sldId="257"/>
            <ac:inkMk id="13" creationId="{0A060B33-E9FA-4599-980F-A0CCC059709A}"/>
          </ac:inkMkLst>
        </pc:inkChg>
        <pc:inkChg chg="add del">
          <ac:chgData name="Viet Anh Nguyen" userId="b95f61ff061388d5" providerId="LiveId" clId="{5FBAAF84-0704-440C-8C86-4DB9251037DD}" dt="2022-02-21T08:54:23.691" v="203"/>
          <ac:inkMkLst>
            <pc:docMk/>
            <pc:sldMk cId="2302562915" sldId="257"/>
            <ac:inkMk id="14" creationId="{CD7AB59D-0B29-440E-8839-CB5E3F64D2C9}"/>
          </ac:inkMkLst>
        </pc:inkChg>
        <pc:inkChg chg="add del">
          <ac:chgData name="Viet Anh Nguyen" userId="b95f61ff061388d5" providerId="LiveId" clId="{5FBAAF84-0704-440C-8C86-4DB9251037DD}" dt="2022-02-21T08:54:23.691" v="203"/>
          <ac:inkMkLst>
            <pc:docMk/>
            <pc:sldMk cId="2302562915" sldId="257"/>
            <ac:inkMk id="15" creationId="{0B502F45-8FB7-41E8-93AE-60390F2D0872}"/>
          </ac:inkMkLst>
        </pc:inkChg>
        <pc:inkChg chg="add del">
          <ac:chgData name="Viet Anh Nguyen" userId="b95f61ff061388d5" providerId="LiveId" clId="{5FBAAF84-0704-440C-8C86-4DB9251037DD}" dt="2022-02-21T08:54:23.691" v="203"/>
          <ac:inkMkLst>
            <pc:docMk/>
            <pc:sldMk cId="2302562915" sldId="257"/>
            <ac:inkMk id="16" creationId="{EA44063B-5C21-424A-9462-4B794B0628A7}"/>
          </ac:inkMkLst>
        </pc:inkChg>
        <pc:inkChg chg="add del">
          <ac:chgData name="Viet Anh Nguyen" userId="b95f61ff061388d5" providerId="LiveId" clId="{5FBAAF84-0704-440C-8C86-4DB9251037DD}" dt="2022-02-21T08:54:23.691" v="203"/>
          <ac:inkMkLst>
            <pc:docMk/>
            <pc:sldMk cId="2302562915" sldId="257"/>
            <ac:inkMk id="17" creationId="{1285AEC7-445B-48D6-AE2E-66FAED4F33B4}"/>
          </ac:inkMkLst>
        </pc:inkChg>
        <pc:inkChg chg="add">
          <ac:chgData name="Viet Anh Nguyen" userId="b95f61ff061388d5" providerId="LiveId" clId="{5FBAAF84-0704-440C-8C86-4DB9251037DD}" dt="2022-02-21T08:54:23.691" v="203"/>
          <ac:inkMkLst>
            <pc:docMk/>
            <pc:sldMk cId="2302562915" sldId="257"/>
            <ac:inkMk id="18" creationId="{2D4BA740-A44D-4B16-811D-67391378F9DE}"/>
          </ac:inkMkLst>
        </pc:inkChg>
        <pc:inkChg chg="add del">
          <ac:chgData name="Viet Anh Nguyen" userId="b95f61ff061388d5" providerId="LiveId" clId="{5FBAAF84-0704-440C-8C86-4DB9251037DD}" dt="2022-02-21T08:54:26.499" v="209"/>
          <ac:inkMkLst>
            <pc:docMk/>
            <pc:sldMk cId="2302562915" sldId="257"/>
            <ac:inkMk id="19" creationId="{D4E3D4AD-F62B-4FD5-8B75-DB27BA5447C4}"/>
          </ac:inkMkLst>
        </pc:inkChg>
        <pc:inkChg chg="add del">
          <ac:chgData name="Viet Anh Nguyen" userId="b95f61ff061388d5" providerId="LiveId" clId="{5FBAAF84-0704-440C-8C86-4DB9251037DD}" dt="2022-02-21T08:54:26.499" v="209"/>
          <ac:inkMkLst>
            <pc:docMk/>
            <pc:sldMk cId="2302562915" sldId="257"/>
            <ac:inkMk id="20" creationId="{4BC792F5-E7BF-4E04-BE89-6C0736E6431F}"/>
          </ac:inkMkLst>
        </pc:inkChg>
        <pc:inkChg chg="add del">
          <ac:chgData name="Viet Anh Nguyen" userId="b95f61ff061388d5" providerId="LiveId" clId="{5FBAAF84-0704-440C-8C86-4DB9251037DD}" dt="2022-02-21T08:54:26.499" v="209"/>
          <ac:inkMkLst>
            <pc:docMk/>
            <pc:sldMk cId="2302562915" sldId="257"/>
            <ac:inkMk id="21" creationId="{1FB7155F-4DB8-4052-89C0-8D2F855C5801}"/>
          </ac:inkMkLst>
        </pc:inkChg>
        <pc:inkChg chg="add del">
          <ac:chgData name="Viet Anh Nguyen" userId="b95f61ff061388d5" providerId="LiveId" clId="{5FBAAF84-0704-440C-8C86-4DB9251037DD}" dt="2022-02-21T08:54:26.499" v="209"/>
          <ac:inkMkLst>
            <pc:docMk/>
            <pc:sldMk cId="2302562915" sldId="257"/>
            <ac:inkMk id="22" creationId="{5585C9BE-C30B-4607-B495-14F5232751F8}"/>
          </ac:inkMkLst>
        </pc:inkChg>
        <pc:inkChg chg="add del">
          <ac:chgData name="Viet Anh Nguyen" userId="b95f61ff061388d5" providerId="LiveId" clId="{5FBAAF84-0704-440C-8C86-4DB9251037DD}" dt="2022-02-21T08:54:26.499" v="209"/>
          <ac:inkMkLst>
            <pc:docMk/>
            <pc:sldMk cId="2302562915" sldId="257"/>
            <ac:inkMk id="23" creationId="{888B9C3F-C15E-4401-94AF-E60DB9C5B175}"/>
          </ac:inkMkLst>
        </pc:inkChg>
        <pc:inkChg chg="add del">
          <ac:chgData name="Viet Anh Nguyen" userId="b95f61ff061388d5" providerId="LiveId" clId="{5FBAAF84-0704-440C-8C86-4DB9251037DD}" dt="2022-02-21T08:54:28.260" v="213"/>
          <ac:inkMkLst>
            <pc:docMk/>
            <pc:sldMk cId="2302562915" sldId="257"/>
            <ac:inkMk id="24" creationId="{4611B4BA-5CDC-475A-BFA9-0F452639B909}"/>
          </ac:inkMkLst>
        </pc:inkChg>
        <pc:inkChg chg="add">
          <ac:chgData name="Viet Anh Nguyen" userId="b95f61ff061388d5" providerId="LiveId" clId="{5FBAAF84-0704-440C-8C86-4DB9251037DD}" dt="2022-02-21T08:54:26.499" v="209"/>
          <ac:inkMkLst>
            <pc:docMk/>
            <pc:sldMk cId="2302562915" sldId="257"/>
            <ac:inkMk id="25" creationId="{9B1FA5DF-3B51-4F40-A557-19AF9BA69338}"/>
          </ac:inkMkLst>
        </pc:inkChg>
        <pc:inkChg chg="add del">
          <ac:chgData name="Viet Anh Nguyen" userId="b95f61ff061388d5" providerId="LiveId" clId="{5FBAAF84-0704-440C-8C86-4DB9251037DD}" dt="2022-02-21T08:54:28.260" v="213"/>
          <ac:inkMkLst>
            <pc:docMk/>
            <pc:sldMk cId="2302562915" sldId="257"/>
            <ac:inkMk id="26" creationId="{E7B3786D-1ACB-402B-AEC5-42D4FFAFF8D2}"/>
          </ac:inkMkLst>
        </pc:inkChg>
        <pc:inkChg chg="add">
          <ac:chgData name="Viet Anh Nguyen" userId="b95f61ff061388d5" providerId="LiveId" clId="{5FBAAF84-0704-440C-8C86-4DB9251037DD}" dt="2022-02-21T08:54:26.972" v="211" actId="9405"/>
          <ac:inkMkLst>
            <pc:docMk/>
            <pc:sldMk cId="2302562915" sldId="257"/>
            <ac:inkMk id="27" creationId="{0A907405-D65C-415D-9F55-907BC890742B}"/>
          </ac:inkMkLst>
        </pc:inkChg>
        <pc:inkChg chg="add del">
          <ac:chgData name="Viet Anh Nguyen" userId="b95f61ff061388d5" providerId="LiveId" clId="{5FBAAF84-0704-440C-8C86-4DB9251037DD}" dt="2022-02-21T08:54:28.768" v="215"/>
          <ac:inkMkLst>
            <pc:docMk/>
            <pc:sldMk cId="2302562915" sldId="257"/>
            <ac:inkMk id="28" creationId="{4C504525-D2FE-48E6-A160-C58A9F1B0AC7}"/>
          </ac:inkMkLst>
        </pc:inkChg>
        <pc:inkChg chg="add">
          <ac:chgData name="Viet Anh Nguyen" userId="b95f61ff061388d5" providerId="LiveId" clId="{5FBAAF84-0704-440C-8C86-4DB9251037DD}" dt="2022-02-21T08:54:28.260" v="213"/>
          <ac:inkMkLst>
            <pc:docMk/>
            <pc:sldMk cId="2302562915" sldId="257"/>
            <ac:inkMk id="29" creationId="{0B7D7886-C78D-4ED6-8858-64A70D62B118}"/>
          </ac:inkMkLst>
        </pc:inkChg>
        <pc:inkChg chg="add del">
          <ac:chgData name="Viet Anh Nguyen" userId="b95f61ff061388d5" providerId="LiveId" clId="{5FBAAF84-0704-440C-8C86-4DB9251037DD}" dt="2022-02-21T08:54:28.768" v="215"/>
          <ac:inkMkLst>
            <pc:docMk/>
            <pc:sldMk cId="2302562915" sldId="257"/>
            <ac:inkMk id="30" creationId="{60271BF7-16DF-4C49-AC6A-0754E57FC167}"/>
          </ac:inkMkLst>
        </pc:inkChg>
        <pc:inkChg chg="add del">
          <ac:chgData name="Viet Anh Nguyen" userId="b95f61ff061388d5" providerId="LiveId" clId="{5FBAAF84-0704-440C-8C86-4DB9251037DD}" dt="2022-02-21T08:54:30.144" v="219"/>
          <ac:inkMkLst>
            <pc:docMk/>
            <pc:sldMk cId="2302562915" sldId="257"/>
            <ac:inkMk id="31" creationId="{593AFE14-A492-4B99-8C5D-F397232B096C}"/>
          </ac:inkMkLst>
        </pc:inkChg>
        <pc:inkChg chg="add del">
          <ac:chgData name="Viet Anh Nguyen" userId="b95f61ff061388d5" providerId="LiveId" clId="{5FBAAF84-0704-440C-8C86-4DB9251037DD}" dt="2022-02-21T08:54:30.144" v="219"/>
          <ac:inkMkLst>
            <pc:docMk/>
            <pc:sldMk cId="2302562915" sldId="257"/>
            <ac:inkMk id="32" creationId="{5F43FCD6-E8A2-4D8A-930A-DA136D0658F4}"/>
          </ac:inkMkLst>
        </pc:inkChg>
        <pc:inkChg chg="add del">
          <ac:chgData name="Viet Anh Nguyen" userId="b95f61ff061388d5" providerId="LiveId" clId="{5FBAAF84-0704-440C-8C86-4DB9251037DD}" dt="2022-02-21T08:54:30.144" v="219"/>
          <ac:inkMkLst>
            <pc:docMk/>
            <pc:sldMk cId="2302562915" sldId="257"/>
            <ac:inkMk id="33" creationId="{916E82E1-9873-42AB-A8EA-1793DFFEEE30}"/>
          </ac:inkMkLst>
        </pc:inkChg>
        <pc:inkChg chg="add del">
          <ac:chgData name="Viet Anh Nguyen" userId="b95f61ff061388d5" providerId="LiveId" clId="{5FBAAF84-0704-440C-8C86-4DB9251037DD}" dt="2022-02-21T08:54:30.144" v="219"/>
          <ac:inkMkLst>
            <pc:docMk/>
            <pc:sldMk cId="2302562915" sldId="257"/>
            <ac:inkMk id="34" creationId="{66E59A12-BE6F-4878-9758-4717111F7766}"/>
          </ac:inkMkLst>
        </pc:inkChg>
        <pc:inkChg chg="add">
          <ac:chgData name="Viet Anh Nguyen" userId="b95f61ff061388d5" providerId="LiveId" clId="{5FBAAF84-0704-440C-8C86-4DB9251037DD}" dt="2022-02-21T08:54:30.144" v="219"/>
          <ac:inkMkLst>
            <pc:docMk/>
            <pc:sldMk cId="2302562915" sldId="257"/>
            <ac:inkMk id="35" creationId="{7A1D10E4-B77C-42BB-A14F-6F7E6C3F53B7}"/>
          </ac:inkMkLst>
        </pc:inkChg>
        <pc:inkChg chg="add del">
          <ac:chgData name="Viet Anh Nguyen" userId="b95f61ff061388d5" providerId="LiveId" clId="{5FBAAF84-0704-440C-8C86-4DB9251037DD}" dt="2022-02-21T08:54:32.551" v="224"/>
          <ac:inkMkLst>
            <pc:docMk/>
            <pc:sldMk cId="2302562915" sldId="257"/>
            <ac:inkMk id="36" creationId="{EDD5B29E-F2A3-4676-8899-B478B34A9004}"/>
          </ac:inkMkLst>
        </pc:inkChg>
        <pc:inkChg chg="add del">
          <ac:chgData name="Viet Anh Nguyen" userId="b95f61ff061388d5" providerId="LiveId" clId="{5FBAAF84-0704-440C-8C86-4DB9251037DD}" dt="2022-02-21T08:54:32.551" v="224"/>
          <ac:inkMkLst>
            <pc:docMk/>
            <pc:sldMk cId="2302562915" sldId="257"/>
            <ac:inkMk id="37" creationId="{D8107586-7251-40E8-BDBD-0C5FC8FB6052}"/>
          </ac:inkMkLst>
        </pc:inkChg>
        <pc:inkChg chg="add del">
          <ac:chgData name="Viet Anh Nguyen" userId="b95f61ff061388d5" providerId="LiveId" clId="{5FBAAF84-0704-440C-8C86-4DB9251037DD}" dt="2022-02-21T08:54:32.551" v="224"/>
          <ac:inkMkLst>
            <pc:docMk/>
            <pc:sldMk cId="2302562915" sldId="257"/>
            <ac:inkMk id="38" creationId="{E1A3FA81-F46B-4A4B-9F20-C894A6B017E8}"/>
          </ac:inkMkLst>
        </pc:inkChg>
        <pc:inkChg chg="add del">
          <ac:chgData name="Viet Anh Nguyen" userId="b95f61ff061388d5" providerId="LiveId" clId="{5FBAAF84-0704-440C-8C86-4DB9251037DD}" dt="2022-02-21T08:54:32.551" v="224"/>
          <ac:inkMkLst>
            <pc:docMk/>
            <pc:sldMk cId="2302562915" sldId="257"/>
            <ac:inkMk id="39" creationId="{2173E72A-2D6E-429A-BC89-250BBBDD9CBE}"/>
          </ac:inkMkLst>
        </pc:inkChg>
        <pc:inkChg chg="add">
          <ac:chgData name="Viet Anh Nguyen" userId="b95f61ff061388d5" providerId="LiveId" clId="{5FBAAF84-0704-440C-8C86-4DB9251037DD}" dt="2022-02-21T08:54:32.551" v="224"/>
          <ac:inkMkLst>
            <pc:docMk/>
            <pc:sldMk cId="2302562915" sldId="257"/>
            <ac:inkMk id="40" creationId="{CDCEBD3F-04B2-495C-8810-5385F433F810}"/>
          </ac:inkMkLst>
        </pc:inkChg>
        <pc:inkChg chg="add del">
          <ac:chgData name="Viet Anh Nguyen" userId="b95f61ff061388d5" providerId="LiveId" clId="{5FBAAF84-0704-440C-8C86-4DB9251037DD}" dt="2022-02-21T08:54:34.299" v="228"/>
          <ac:inkMkLst>
            <pc:docMk/>
            <pc:sldMk cId="2302562915" sldId="257"/>
            <ac:inkMk id="41" creationId="{6D50568B-0C5F-4240-88FA-6A804A717AE8}"/>
          </ac:inkMkLst>
        </pc:inkChg>
        <pc:inkChg chg="add del">
          <ac:chgData name="Viet Anh Nguyen" userId="b95f61ff061388d5" providerId="LiveId" clId="{5FBAAF84-0704-440C-8C86-4DB9251037DD}" dt="2022-02-21T08:54:34.299" v="228"/>
          <ac:inkMkLst>
            <pc:docMk/>
            <pc:sldMk cId="2302562915" sldId="257"/>
            <ac:inkMk id="42" creationId="{DE9F3BAF-EF7F-466C-9580-E7CF6A3CD1A3}"/>
          </ac:inkMkLst>
        </pc:inkChg>
        <pc:inkChg chg="add del">
          <ac:chgData name="Viet Anh Nguyen" userId="b95f61ff061388d5" providerId="LiveId" clId="{5FBAAF84-0704-440C-8C86-4DB9251037DD}" dt="2022-02-21T08:54:34.299" v="228"/>
          <ac:inkMkLst>
            <pc:docMk/>
            <pc:sldMk cId="2302562915" sldId="257"/>
            <ac:inkMk id="43" creationId="{4A544A29-3725-479D-BCFC-484003935517}"/>
          </ac:inkMkLst>
        </pc:inkChg>
        <pc:inkChg chg="add">
          <ac:chgData name="Viet Anh Nguyen" userId="b95f61ff061388d5" providerId="LiveId" clId="{5FBAAF84-0704-440C-8C86-4DB9251037DD}" dt="2022-02-21T08:54:34.299" v="228"/>
          <ac:inkMkLst>
            <pc:docMk/>
            <pc:sldMk cId="2302562915" sldId="257"/>
            <ac:inkMk id="44" creationId="{BAF9ECE5-7BA5-4528-A30B-D3F8131A48C8}"/>
          </ac:inkMkLst>
        </pc:inkChg>
        <pc:inkChg chg="add del">
          <ac:chgData name="Viet Anh Nguyen" userId="b95f61ff061388d5" providerId="LiveId" clId="{5FBAAF84-0704-440C-8C86-4DB9251037DD}" dt="2022-02-21T08:54:36.324" v="231"/>
          <ac:inkMkLst>
            <pc:docMk/>
            <pc:sldMk cId="2302562915" sldId="257"/>
            <ac:inkMk id="45" creationId="{62D1ED2F-C500-4C8F-AD66-4FBF1549DC28}"/>
          </ac:inkMkLst>
        </pc:inkChg>
        <pc:inkChg chg="add del">
          <ac:chgData name="Viet Anh Nguyen" userId="b95f61ff061388d5" providerId="LiveId" clId="{5FBAAF84-0704-440C-8C86-4DB9251037DD}" dt="2022-02-21T08:54:36.324" v="231"/>
          <ac:inkMkLst>
            <pc:docMk/>
            <pc:sldMk cId="2302562915" sldId="257"/>
            <ac:inkMk id="46" creationId="{F7514AC4-01D8-48FF-B970-02427A59C0B4}"/>
          </ac:inkMkLst>
        </pc:inkChg>
        <pc:inkChg chg="add">
          <ac:chgData name="Viet Anh Nguyen" userId="b95f61ff061388d5" providerId="LiveId" clId="{5FBAAF84-0704-440C-8C86-4DB9251037DD}" dt="2022-02-21T08:54:36.324" v="231"/>
          <ac:inkMkLst>
            <pc:docMk/>
            <pc:sldMk cId="2302562915" sldId="257"/>
            <ac:inkMk id="47" creationId="{556947EF-4983-45B5-834E-C4D28298714F}"/>
          </ac:inkMkLst>
        </pc:inkChg>
        <pc:inkChg chg="add del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48" creationId="{A06CB6D6-4161-4218-AB54-ACC6024F0681}"/>
          </ac:inkMkLst>
        </pc:inkChg>
        <pc:inkChg chg="add del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49" creationId="{2F7816B5-3BE4-4DC7-8B6F-1F39E872C274}"/>
          </ac:inkMkLst>
        </pc:inkChg>
        <pc:inkChg chg="add del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50" creationId="{E818BC9C-F665-4A7E-BCDE-897252CE2141}"/>
          </ac:inkMkLst>
        </pc:inkChg>
        <pc:inkChg chg="add del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51" creationId="{115DA927-FF0D-466E-8332-54C8F1BDB94A}"/>
          </ac:inkMkLst>
        </pc:inkChg>
        <pc:inkChg chg="add del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52" creationId="{791800DD-25DB-4303-A6A1-BC98D3D88504}"/>
          </ac:inkMkLst>
        </pc:inkChg>
        <pc:inkChg chg="add del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53" creationId="{F4595CB9-A366-43FA-9FA3-2B685672852C}"/>
          </ac:inkMkLst>
        </pc:inkChg>
        <pc:inkChg chg="add del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54" creationId="{202E5027-C312-412B-8C1A-A8CECCC2D741}"/>
          </ac:inkMkLst>
        </pc:inkChg>
        <pc:inkChg chg="add">
          <ac:chgData name="Viet Anh Nguyen" userId="b95f61ff061388d5" providerId="LiveId" clId="{5FBAAF84-0704-440C-8C86-4DB9251037DD}" dt="2022-02-21T08:54:41.247" v="239"/>
          <ac:inkMkLst>
            <pc:docMk/>
            <pc:sldMk cId="2302562915" sldId="257"/>
            <ac:inkMk id="55" creationId="{12293201-BB90-4142-B63D-02D552985E68}"/>
          </ac:inkMkLst>
        </pc:inkChg>
        <pc:inkChg chg="add del">
          <ac:chgData name="Viet Anh Nguyen" userId="b95f61ff061388d5" providerId="LiveId" clId="{5FBAAF84-0704-440C-8C86-4DB9251037DD}" dt="2022-02-21T08:54:43.211" v="243"/>
          <ac:inkMkLst>
            <pc:docMk/>
            <pc:sldMk cId="2302562915" sldId="257"/>
            <ac:inkMk id="56" creationId="{1923753D-ABD0-41E3-8967-C1683DA9969B}"/>
          </ac:inkMkLst>
        </pc:inkChg>
        <pc:inkChg chg="add del">
          <ac:chgData name="Viet Anh Nguyen" userId="b95f61ff061388d5" providerId="LiveId" clId="{5FBAAF84-0704-440C-8C86-4DB9251037DD}" dt="2022-02-21T08:54:43.211" v="243"/>
          <ac:inkMkLst>
            <pc:docMk/>
            <pc:sldMk cId="2302562915" sldId="257"/>
            <ac:inkMk id="57" creationId="{380B5388-3881-4F9B-BEFD-648A03A48222}"/>
          </ac:inkMkLst>
        </pc:inkChg>
        <pc:inkChg chg="add del">
          <ac:chgData name="Viet Anh Nguyen" userId="b95f61ff061388d5" providerId="LiveId" clId="{5FBAAF84-0704-440C-8C86-4DB9251037DD}" dt="2022-02-21T08:54:43.211" v="243"/>
          <ac:inkMkLst>
            <pc:docMk/>
            <pc:sldMk cId="2302562915" sldId="257"/>
            <ac:inkMk id="58" creationId="{E65BC42A-C709-477B-8617-D43A3350306B}"/>
          </ac:inkMkLst>
        </pc:inkChg>
        <pc:inkChg chg="add">
          <ac:chgData name="Viet Anh Nguyen" userId="b95f61ff061388d5" providerId="LiveId" clId="{5FBAAF84-0704-440C-8C86-4DB9251037DD}" dt="2022-02-21T08:54:43.211" v="243"/>
          <ac:inkMkLst>
            <pc:docMk/>
            <pc:sldMk cId="2302562915" sldId="257"/>
            <ac:inkMk id="59" creationId="{8AC0C30F-6B5A-411F-9FC9-02D54A246F29}"/>
          </ac:inkMkLst>
        </pc:inkChg>
        <pc:inkChg chg="add del">
          <ac:chgData name="Viet Anh Nguyen" userId="b95f61ff061388d5" providerId="LiveId" clId="{5FBAAF84-0704-440C-8C86-4DB9251037DD}" dt="2022-02-21T08:54:47.793" v="246"/>
          <ac:inkMkLst>
            <pc:docMk/>
            <pc:sldMk cId="2302562915" sldId="257"/>
            <ac:inkMk id="60" creationId="{63F7AD4B-13E5-4E38-9198-A546600E9E31}"/>
          </ac:inkMkLst>
        </pc:inkChg>
        <pc:inkChg chg="add del">
          <ac:chgData name="Viet Anh Nguyen" userId="b95f61ff061388d5" providerId="LiveId" clId="{5FBAAF84-0704-440C-8C86-4DB9251037DD}" dt="2022-02-21T08:54:47.793" v="246"/>
          <ac:inkMkLst>
            <pc:docMk/>
            <pc:sldMk cId="2302562915" sldId="257"/>
            <ac:inkMk id="61" creationId="{1DF5BC05-D645-401A-8768-468F6E76EE62}"/>
          </ac:inkMkLst>
        </pc:inkChg>
        <pc:inkChg chg="add">
          <ac:chgData name="Viet Anh Nguyen" userId="b95f61ff061388d5" providerId="LiveId" clId="{5FBAAF84-0704-440C-8C86-4DB9251037DD}" dt="2022-02-21T08:54:47.793" v="246"/>
          <ac:inkMkLst>
            <pc:docMk/>
            <pc:sldMk cId="2302562915" sldId="257"/>
            <ac:inkMk id="62" creationId="{CADD8020-6680-4803-8A61-D085F2E6AE09}"/>
          </ac:inkMkLst>
        </pc:inkChg>
        <pc:inkChg chg="add del">
          <ac:chgData name="Viet Anh Nguyen" userId="b95f61ff061388d5" providerId="LiveId" clId="{5FBAAF84-0704-440C-8C86-4DB9251037DD}" dt="2022-02-21T08:55:14.690" v="249"/>
          <ac:inkMkLst>
            <pc:docMk/>
            <pc:sldMk cId="2302562915" sldId="257"/>
            <ac:inkMk id="63" creationId="{6566873A-32D6-4F0D-9AC2-CC54232BB0F0}"/>
          </ac:inkMkLst>
        </pc:inkChg>
        <pc:inkChg chg="add del">
          <ac:chgData name="Viet Anh Nguyen" userId="b95f61ff061388d5" providerId="LiveId" clId="{5FBAAF84-0704-440C-8C86-4DB9251037DD}" dt="2022-02-21T08:55:14.690" v="249"/>
          <ac:inkMkLst>
            <pc:docMk/>
            <pc:sldMk cId="2302562915" sldId="257"/>
            <ac:inkMk id="64" creationId="{F2C1B1EE-6859-442C-BE77-3AB6A7E48315}"/>
          </ac:inkMkLst>
        </pc:inkChg>
        <pc:inkChg chg="add">
          <ac:chgData name="Viet Anh Nguyen" userId="b95f61ff061388d5" providerId="LiveId" clId="{5FBAAF84-0704-440C-8C86-4DB9251037DD}" dt="2022-02-21T08:55:14.690" v="249"/>
          <ac:inkMkLst>
            <pc:docMk/>
            <pc:sldMk cId="2302562915" sldId="257"/>
            <ac:inkMk id="65" creationId="{A32E9BFA-A333-4C07-A473-0D2394836EEA}"/>
          </ac:inkMkLst>
        </pc:inkChg>
        <pc:inkChg chg="add del">
          <ac:chgData name="Viet Anh Nguyen" userId="b95f61ff061388d5" providerId="LiveId" clId="{5FBAAF84-0704-440C-8C86-4DB9251037DD}" dt="2022-02-21T08:55:26.048" v="254"/>
          <ac:inkMkLst>
            <pc:docMk/>
            <pc:sldMk cId="2302562915" sldId="257"/>
            <ac:inkMk id="66" creationId="{A5417CB7-0E23-4859-A310-A4A5CF603DBC}"/>
          </ac:inkMkLst>
        </pc:inkChg>
        <pc:inkChg chg="add del">
          <ac:chgData name="Viet Anh Nguyen" userId="b95f61ff061388d5" providerId="LiveId" clId="{5FBAAF84-0704-440C-8C86-4DB9251037DD}" dt="2022-02-21T08:55:26.048" v="254"/>
          <ac:inkMkLst>
            <pc:docMk/>
            <pc:sldMk cId="2302562915" sldId="257"/>
            <ac:inkMk id="67" creationId="{697755B0-5953-4067-AB5A-D360C0EDF445}"/>
          </ac:inkMkLst>
        </pc:inkChg>
        <pc:inkChg chg="add del">
          <ac:chgData name="Viet Anh Nguyen" userId="b95f61ff061388d5" providerId="LiveId" clId="{5FBAAF84-0704-440C-8C86-4DB9251037DD}" dt="2022-02-21T08:55:26.048" v="254"/>
          <ac:inkMkLst>
            <pc:docMk/>
            <pc:sldMk cId="2302562915" sldId="257"/>
            <ac:inkMk id="68" creationId="{9023F30B-1200-4449-8B3B-63A2C0AA02F4}"/>
          </ac:inkMkLst>
        </pc:inkChg>
        <pc:inkChg chg="add del">
          <ac:chgData name="Viet Anh Nguyen" userId="b95f61ff061388d5" providerId="LiveId" clId="{5FBAAF84-0704-440C-8C86-4DB9251037DD}" dt="2022-02-21T08:55:26.048" v="254"/>
          <ac:inkMkLst>
            <pc:docMk/>
            <pc:sldMk cId="2302562915" sldId="257"/>
            <ac:inkMk id="69" creationId="{F27EA243-0DD4-462F-9B36-8DD3DDC77DEC}"/>
          </ac:inkMkLst>
        </pc:inkChg>
        <pc:inkChg chg="add">
          <ac:chgData name="Viet Anh Nguyen" userId="b95f61ff061388d5" providerId="LiveId" clId="{5FBAAF84-0704-440C-8C86-4DB9251037DD}" dt="2022-02-21T08:55:26.048" v="254"/>
          <ac:inkMkLst>
            <pc:docMk/>
            <pc:sldMk cId="2302562915" sldId="257"/>
            <ac:inkMk id="70" creationId="{0A31DF13-9621-48CE-963A-0FF975C3EC57}"/>
          </ac:inkMkLst>
        </pc:inkChg>
        <pc:inkChg chg="add del">
          <ac:chgData name="Viet Anh Nguyen" userId="b95f61ff061388d5" providerId="LiveId" clId="{5FBAAF84-0704-440C-8C86-4DB9251037DD}" dt="2022-02-21T08:55:28.177" v="257"/>
          <ac:inkMkLst>
            <pc:docMk/>
            <pc:sldMk cId="2302562915" sldId="257"/>
            <ac:inkMk id="71" creationId="{02B418F8-703F-474B-A018-DB6C87D578B8}"/>
          </ac:inkMkLst>
        </pc:inkChg>
        <pc:inkChg chg="add del">
          <ac:chgData name="Viet Anh Nguyen" userId="b95f61ff061388d5" providerId="LiveId" clId="{5FBAAF84-0704-440C-8C86-4DB9251037DD}" dt="2022-02-21T08:55:28.177" v="257"/>
          <ac:inkMkLst>
            <pc:docMk/>
            <pc:sldMk cId="2302562915" sldId="257"/>
            <ac:inkMk id="72" creationId="{48B6F56A-52AB-49A2-822A-D37A5A17DC7E}"/>
          </ac:inkMkLst>
        </pc:inkChg>
        <pc:inkChg chg="add">
          <ac:chgData name="Viet Anh Nguyen" userId="b95f61ff061388d5" providerId="LiveId" clId="{5FBAAF84-0704-440C-8C86-4DB9251037DD}" dt="2022-02-21T08:55:28.177" v="257"/>
          <ac:inkMkLst>
            <pc:docMk/>
            <pc:sldMk cId="2302562915" sldId="257"/>
            <ac:inkMk id="73" creationId="{84CF7A6A-A676-4863-8D91-8DDE4E468327}"/>
          </ac:inkMkLst>
        </pc:inkChg>
        <pc:inkChg chg="add del">
          <ac:chgData name="Viet Anh Nguyen" userId="b95f61ff061388d5" providerId="LiveId" clId="{5FBAAF84-0704-440C-8C86-4DB9251037DD}" dt="2022-02-21T08:55:32.796" v="262"/>
          <ac:inkMkLst>
            <pc:docMk/>
            <pc:sldMk cId="2302562915" sldId="257"/>
            <ac:inkMk id="74" creationId="{60226E37-9520-4CFD-88EC-59D0BF4DDAC9}"/>
          </ac:inkMkLst>
        </pc:inkChg>
        <pc:inkChg chg="add del">
          <ac:chgData name="Viet Anh Nguyen" userId="b95f61ff061388d5" providerId="LiveId" clId="{5FBAAF84-0704-440C-8C86-4DB9251037DD}" dt="2022-02-21T08:55:32.796" v="262"/>
          <ac:inkMkLst>
            <pc:docMk/>
            <pc:sldMk cId="2302562915" sldId="257"/>
            <ac:inkMk id="75" creationId="{4F715894-BD02-44C7-9D84-29829994096C}"/>
          </ac:inkMkLst>
        </pc:inkChg>
        <pc:inkChg chg="add del">
          <ac:chgData name="Viet Anh Nguyen" userId="b95f61ff061388d5" providerId="LiveId" clId="{5FBAAF84-0704-440C-8C86-4DB9251037DD}" dt="2022-02-21T08:55:32.796" v="262"/>
          <ac:inkMkLst>
            <pc:docMk/>
            <pc:sldMk cId="2302562915" sldId="257"/>
            <ac:inkMk id="76" creationId="{434F055D-D99B-452E-8C97-D6457132D1E6}"/>
          </ac:inkMkLst>
        </pc:inkChg>
        <pc:inkChg chg="add del">
          <ac:chgData name="Viet Anh Nguyen" userId="b95f61ff061388d5" providerId="LiveId" clId="{5FBAAF84-0704-440C-8C86-4DB9251037DD}" dt="2022-02-21T08:55:32.796" v="262"/>
          <ac:inkMkLst>
            <pc:docMk/>
            <pc:sldMk cId="2302562915" sldId="257"/>
            <ac:inkMk id="77" creationId="{07E8FCA3-B6A9-4DD5-8C48-9CA1BB87A6F1}"/>
          </ac:inkMkLst>
        </pc:inkChg>
        <pc:inkChg chg="add del">
          <ac:chgData name="Viet Anh Nguyen" userId="b95f61ff061388d5" providerId="LiveId" clId="{5FBAAF84-0704-440C-8C86-4DB9251037DD}" dt="2022-02-21T08:55:33.773" v="265"/>
          <ac:inkMkLst>
            <pc:docMk/>
            <pc:sldMk cId="2302562915" sldId="257"/>
            <ac:inkMk id="78" creationId="{6E924E8A-B64C-4543-A90B-EC496D643FE0}"/>
          </ac:inkMkLst>
        </pc:inkChg>
        <pc:inkChg chg="add del">
          <ac:chgData name="Viet Anh Nguyen" userId="b95f61ff061388d5" providerId="LiveId" clId="{5FBAAF84-0704-440C-8C86-4DB9251037DD}" dt="2022-02-21T08:55:33.773" v="265"/>
          <ac:inkMkLst>
            <pc:docMk/>
            <pc:sldMk cId="2302562915" sldId="257"/>
            <ac:inkMk id="79" creationId="{8B6A230B-CD90-4F18-BF55-537AC65F04E9}"/>
          </ac:inkMkLst>
        </pc:inkChg>
        <pc:inkChg chg="add del">
          <ac:chgData name="Viet Anh Nguyen" userId="b95f61ff061388d5" providerId="LiveId" clId="{5FBAAF84-0704-440C-8C86-4DB9251037DD}" dt="2022-02-21T08:55:33.773" v="265"/>
          <ac:inkMkLst>
            <pc:docMk/>
            <pc:sldMk cId="2302562915" sldId="257"/>
            <ac:inkMk id="80" creationId="{4251B0FF-E6E9-487F-8A6C-8B6609825810}"/>
          </ac:inkMkLst>
        </pc:inkChg>
        <pc:inkChg chg="add">
          <ac:chgData name="Viet Anh Nguyen" userId="b95f61ff061388d5" providerId="LiveId" clId="{5FBAAF84-0704-440C-8C86-4DB9251037DD}" dt="2022-02-21T08:55:33.773" v="265"/>
          <ac:inkMkLst>
            <pc:docMk/>
            <pc:sldMk cId="2302562915" sldId="257"/>
            <ac:inkMk id="81" creationId="{6EC21462-C032-49A5-841B-8CA81754AB62}"/>
          </ac:inkMkLst>
        </pc:inkChg>
        <pc:inkChg chg="add del">
          <ac:chgData name="Viet Anh Nguyen" userId="b95f61ff061388d5" providerId="LiveId" clId="{5FBAAF84-0704-440C-8C86-4DB9251037DD}" dt="2022-02-21T08:55:36.915" v="272"/>
          <ac:inkMkLst>
            <pc:docMk/>
            <pc:sldMk cId="2302562915" sldId="257"/>
            <ac:inkMk id="82" creationId="{B8F8B9F8-F499-4D97-9A37-AF2B99D76941}"/>
          </ac:inkMkLst>
        </pc:inkChg>
        <pc:inkChg chg="add del">
          <ac:chgData name="Viet Anh Nguyen" userId="b95f61ff061388d5" providerId="LiveId" clId="{5FBAAF84-0704-440C-8C86-4DB9251037DD}" dt="2022-02-21T08:55:36.915" v="272"/>
          <ac:inkMkLst>
            <pc:docMk/>
            <pc:sldMk cId="2302562915" sldId="257"/>
            <ac:inkMk id="83" creationId="{560B88D0-A943-47D5-B96C-63EE145DE7F0}"/>
          </ac:inkMkLst>
        </pc:inkChg>
        <pc:inkChg chg="add del">
          <ac:chgData name="Viet Anh Nguyen" userId="b95f61ff061388d5" providerId="LiveId" clId="{5FBAAF84-0704-440C-8C86-4DB9251037DD}" dt="2022-02-21T08:55:36.915" v="272"/>
          <ac:inkMkLst>
            <pc:docMk/>
            <pc:sldMk cId="2302562915" sldId="257"/>
            <ac:inkMk id="84" creationId="{7866BC25-CB33-4479-9B33-0892BD0BD75E}"/>
          </ac:inkMkLst>
        </pc:inkChg>
        <pc:inkChg chg="add del">
          <ac:chgData name="Viet Anh Nguyen" userId="b95f61ff061388d5" providerId="LiveId" clId="{5FBAAF84-0704-440C-8C86-4DB9251037DD}" dt="2022-02-21T08:55:36.915" v="272"/>
          <ac:inkMkLst>
            <pc:docMk/>
            <pc:sldMk cId="2302562915" sldId="257"/>
            <ac:inkMk id="85" creationId="{C773D5B4-A060-4508-B29A-6E5DB3E6C881}"/>
          </ac:inkMkLst>
        </pc:inkChg>
        <pc:inkChg chg="add del">
          <ac:chgData name="Viet Anh Nguyen" userId="b95f61ff061388d5" providerId="LiveId" clId="{5FBAAF84-0704-440C-8C86-4DB9251037DD}" dt="2022-02-21T08:55:36.915" v="272"/>
          <ac:inkMkLst>
            <pc:docMk/>
            <pc:sldMk cId="2302562915" sldId="257"/>
            <ac:inkMk id="86" creationId="{3A420BA7-135F-46C0-822B-862DDAF8748A}"/>
          </ac:inkMkLst>
        </pc:inkChg>
        <pc:inkChg chg="add del">
          <ac:chgData name="Viet Anh Nguyen" userId="b95f61ff061388d5" providerId="LiveId" clId="{5FBAAF84-0704-440C-8C86-4DB9251037DD}" dt="2022-02-21T08:55:36.915" v="272"/>
          <ac:inkMkLst>
            <pc:docMk/>
            <pc:sldMk cId="2302562915" sldId="257"/>
            <ac:inkMk id="87" creationId="{11EB815A-7528-48F0-B4DE-8420F4041F35}"/>
          </ac:inkMkLst>
        </pc:inkChg>
        <pc:inkChg chg="add">
          <ac:chgData name="Viet Anh Nguyen" userId="b95f61ff061388d5" providerId="LiveId" clId="{5FBAAF84-0704-440C-8C86-4DB9251037DD}" dt="2022-02-21T08:55:36.915" v="272"/>
          <ac:inkMkLst>
            <pc:docMk/>
            <pc:sldMk cId="2302562915" sldId="257"/>
            <ac:inkMk id="88" creationId="{530A7EA6-264E-426D-A2A7-07539DAC2623}"/>
          </ac:inkMkLst>
        </pc:inkChg>
        <pc:inkChg chg="add">
          <ac:chgData name="Viet Anh Nguyen" userId="b95f61ff061388d5" providerId="LiveId" clId="{5FBAAF84-0704-440C-8C86-4DB9251037DD}" dt="2022-02-21T08:55:38.485" v="273" actId="9405"/>
          <ac:inkMkLst>
            <pc:docMk/>
            <pc:sldMk cId="2302562915" sldId="257"/>
            <ac:inkMk id="89" creationId="{6A05D622-EC40-47DD-A35B-F61DEA52923B}"/>
          </ac:inkMkLst>
        </pc:inkChg>
        <pc:inkChg chg="add">
          <ac:chgData name="Viet Anh Nguyen" userId="b95f61ff061388d5" providerId="LiveId" clId="{5FBAAF84-0704-440C-8C86-4DB9251037DD}" dt="2022-02-21T08:55:39.124" v="274" actId="9405"/>
          <ac:inkMkLst>
            <pc:docMk/>
            <pc:sldMk cId="2302562915" sldId="257"/>
            <ac:inkMk id="90" creationId="{36F410EF-023C-4D25-8DE8-3E9C034EA071}"/>
          </ac:inkMkLst>
        </pc:inkChg>
        <pc:inkChg chg="add del">
          <ac:chgData name="Viet Anh Nguyen" userId="b95f61ff061388d5" providerId="LiveId" clId="{5FBAAF84-0704-440C-8C86-4DB9251037DD}" dt="2022-02-21T08:56:23.146" v="279"/>
          <ac:inkMkLst>
            <pc:docMk/>
            <pc:sldMk cId="2302562915" sldId="257"/>
            <ac:inkMk id="91" creationId="{3A07B393-0DAD-45D9-AEF3-22A947A35A4D}"/>
          </ac:inkMkLst>
        </pc:inkChg>
        <pc:inkChg chg="add del">
          <ac:chgData name="Viet Anh Nguyen" userId="b95f61ff061388d5" providerId="LiveId" clId="{5FBAAF84-0704-440C-8C86-4DB9251037DD}" dt="2022-02-21T08:56:23.146" v="279"/>
          <ac:inkMkLst>
            <pc:docMk/>
            <pc:sldMk cId="2302562915" sldId="257"/>
            <ac:inkMk id="92" creationId="{4A749430-E334-4F3F-AF2E-F9C6C68122E1}"/>
          </ac:inkMkLst>
        </pc:inkChg>
        <pc:inkChg chg="add del">
          <ac:chgData name="Viet Anh Nguyen" userId="b95f61ff061388d5" providerId="LiveId" clId="{5FBAAF84-0704-440C-8C86-4DB9251037DD}" dt="2022-02-21T08:56:23.146" v="279"/>
          <ac:inkMkLst>
            <pc:docMk/>
            <pc:sldMk cId="2302562915" sldId="257"/>
            <ac:inkMk id="93" creationId="{A23D8546-D187-4845-9903-44A49637592D}"/>
          </ac:inkMkLst>
        </pc:inkChg>
        <pc:inkChg chg="add del">
          <ac:chgData name="Viet Anh Nguyen" userId="b95f61ff061388d5" providerId="LiveId" clId="{5FBAAF84-0704-440C-8C86-4DB9251037DD}" dt="2022-02-21T08:56:23.146" v="279"/>
          <ac:inkMkLst>
            <pc:docMk/>
            <pc:sldMk cId="2302562915" sldId="257"/>
            <ac:inkMk id="94" creationId="{1572C414-6460-4359-8418-8A806A8020C4}"/>
          </ac:inkMkLst>
        </pc:inkChg>
        <pc:inkChg chg="add">
          <ac:chgData name="Viet Anh Nguyen" userId="b95f61ff061388d5" providerId="LiveId" clId="{5FBAAF84-0704-440C-8C86-4DB9251037DD}" dt="2022-02-21T08:56:23.146" v="279"/>
          <ac:inkMkLst>
            <pc:docMk/>
            <pc:sldMk cId="2302562915" sldId="257"/>
            <ac:inkMk id="95" creationId="{305C3431-7BF4-48BF-88B0-A3E751F07FC7}"/>
          </ac:inkMkLst>
        </pc:inkChg>
        <pc:inkChg chg="add del">
          <ac:chgData name="Viet Anh Nguyen" userId="b95f61ff061388d5" providerId="LiveId" clId="{5FBAAF84-0704-440C-8C86-4DB9251037DD}" dt="2022-02-21T08:56:25.505" v="282"/>
          <ac:inkMkLst>
            <pc:docMk/>
            <pc:sldMk cId="2302562915" sldId="257"/>
            <ac:inkMk id="96" creationId="{C91DD8A9-6D2D-42C1-AEA8-5C1ADB736CBD}"/>
          </ac:inkMkLst>
        </pc:inkChg>
        <pc:inkChg chg="add del">
          <ac:chgData name="Viet Anh Nguyen" userId="b95f61ff061388d5" providerId="LiveId" clId="{5FBAAF84-0704-440C-8C86-4DB9251037DD}" dt="2022-02-21T08:56:25.505" v="282"/>
          <ac:inkMkLst>
            <pc:docMk/>
            <pc:sldMk cId="2302562915" sldId="257"/>
            <ac:inkMk id="97" creationId="{C76327DF-8067-4EC8-90CA-86E5DF30E781}"/>
          </ac:inkMkLst>
        </pc:inkChg>
        <pc:inkChg chg="add">
          <ac:chgData name="Viet Anh Nguyen" userId="b95f61ff061388d5" providerId="LiveId" clId="{5FBAAF84-0704-440C-8C86-4DB9251037DD}" dt="2022-02-21T08:56:25.505" v="282"/>
          <ac:inkMkLst>
            <pc:docMk/>
            <pc:sldMk cId="2302562915" sldId="257"/>
            <ac:inkMk id="98" creationId="{75EF83F0-8FFF-44BC-BDB8-A3C3DAF2033F}"/>
          </ac:inkMkLst>
        </pc:inkChg>
      </pc:sldChg>
      <pc:sldChg chg="addSp delSp modSp mod">
        <pc:chgData name="Viet Anh Nguyen" userId="b95f61ff061388d5" providerId="LiveId" clId="{5FBAAF84-0704-440C-8C86-4DB9251037DD}" dt="2022-02-23T07:46:35.551" v="433"/>
        <pc:sldMkLst>
          <pc:docMk/>
          <pc:sldMk cId="2596267016" sldId="258"/>
        </pc:sldMkLst>
        <pc:picChg chg="mod">
          <ac:chgData name="Viet Anh Nguyen" userId="b95f61ff061388d5" providerId="LiveId" clId="{5FBAAF84-0704-440C-8C86-4DB9251037DD}" dt="2022-02-23T07:43:34.688" v="323" actId="14100"/>
          <ac:picMkLst>
            <pc:docMk/>
            <pc:sldMk cId="2596267016" sldId="258"/>
            <ac:picMk id="2" creationId="{98F505F7-E2E6-4B3F-A51F-50319C4D72A2}"/>
          </ac:picMkLst>
        </pc:picChg>
        <pc:inkChg chg="add">
          <ac:chgData name="Viet Anh Nguyen" userId="b95f61ff061388d5" providerId="LiveId" clId="{5FBAAF84-0704-440C-8C86-4DB9251037DD}" dt="2022-02-23T07:44:58.961" v="324" actId="9405"/>
          <ac:inkMkLst>
            <pc:docMk/>
            <pc:sldMk cId="2596267016" sldId="258"/>
            <ac:inkMk id="3" creationId="{869705CE-6F32-4850-AD86-758F17B80FDB}"/>
          </ac:inkMkLst>
        </pc:inkChg>
        <pc:inkChg chg="add del">
          <ac:chgData name="Viet Anh Nguyen" userId="b95f61ff061388d5" providerId="LiveId" clId="{5FBAAF84-0704-440C-8C86-4DB9251037DD}" dt="2022-02-23T07:45:08.421" v="327"/>
          <ac:inkMkLst>
            <pc:docMk/>
            <pc:sldMk cId="2596267016" sldId="258"/>
            <ac:inkMk id="4" creationId="{DD6897EF-EB7C-4A0F-883B-C6CBE01750B2}"/>
          </ac:inkMkLst>
        </pc:inkChg>
        <pc:inkChg chg="add del">
          <ac:chgData name="Viet Anh Nguyen" userId="b95f61ff061388d5" providerId="LiveId" clId="{5FBAAF84-0704-440C-8C86-4DB9251037DD}" dt="2022-02-23T07:45:08.421" v="327"/>
          <ac:inkMkLst>
            <pc:docMk/>
            <pc:sldMk cId="2596267016" sldId="258"/>
            <ac:inkMk id="5" creationId="{A3C403B4-8C76-4B81-AD43-33D546A6C3DD}"/>
          </ac:inkMkLst>
        </pc:inkChg>
        <pc:inkChg chg="add">
          <ac:chgData name="Viet Anh Nguyen" userId="b95f61ff061388d5" providerId="LiveId" clId="{5FBAAF84-0704-440C-8C86-4DB9251037DD}" dt="2022-02-23T07:45:08.421" v="327"/>
          <ac:inkMkLst>
            <pc:docMk/>
            <pc:sldMk cId="2596267016" sldId="258"/>
            <ac:inkMk id="6" creationId="{A16D276C-CD2D-41FD-916B-975AD78D8124}"/>
          </ac:inkMkLst>
        </pc:inkChg>
        <pc:inkChg chg="add del">
          <ac:chgData name="Viet Anh Nguyen" userId="b95f61ff061388d5" providerId="LiveId" clId="{5FBAAF84-0704-440C-8C86-4DB9251037DD}" dt="2022-02-23T07:45:15.744" v="332"/>
          <ac:inkMkLst>
            <pc:docMk/>
            <pc:sldMk cId="2596267016" sldId="258"/>
            <ac:inkMk id="7" creationId="{D3C37231-9E1F-49F4-A788-AED02E13732B}"/>
          </ac:inkMkLst>
        </pc:inkChg>
        <pc:inkChg chg="add del">
          <ac:chgData name="Viet Anh Nguyen" userId="b95f61ff061388d5" providerId="LiveId" clId="{5FBAAF84-0704-440C-8C86-4DB9251037DD}" dt="2022-02-23T07:45:15.744" v="332"/>
          <ac:inkMkLst>
            <pc:docMk/>
            <pc:sldMk cId="2596267016" sldId="258"/>
            <ac:inkMk id="8" creationId="{030A50A5-9F11-42BA-8C06-8229D7349227}"/>
          </ac:inkMkLst>
        </pc:inkChg>
        <pc:inkChg chg="add del">
          <ac:chgData name="Viet Anh Nguyen" userId="b95f61ff061388d5" providerId="LiveId" clId="{5FBAAF84-0704-440C-8C86-4DB9251037DD}" dt="2022-02-23T07:45:15.744" v="332"/>
          <ac:inkMkLst>
            <pc:docMk/>
            <pc:sldMk cId="2596267016" sldId="258"/>
            <ac:inkMk id="9" creationId="{9ACB15B6-4B27-4838-B419-0D8725946736}"/>
          </ac:inkMkLst>
        </pc:inkChg>
        <pc:inkChg chg="add del">
          <ac:chgData name="Viet Anh Nguyen" userId="b95f61ff061388d5" providerId="LiveId" clId="{5FBAAF84-0704-440C-8C86-4DB9251037DD}" dt="2022-02-23T07:45:15.744" v="332"/>
          <ac:inkMkLst>
            <pc:docMk/>
            <pc:sldMk cId="2596267016" sldId="258"/>
            <ac:inkMk id="10" creationId="{07A947A2-A131-4262-A586-B3A1379E773C}"/>
          </ac:inkMkLst>
        </pc:inkChg>
        <pc:inkChg chg="add">
          <ac:chgData name="Viet Anh Nguyen" userId="b95f61ff061388d5" providerId="LiveId" clId="{5FBAAF84-0704-440C-8C86-4DB9251037DD}" dt="2022-02-23T07:45:15.744" v="332"/>
          <ac:inkMkLst>
            <pc:docMk/>
            <pc:sldMk cId="2596267016" sldId="258"/>
            <ac:inkMk id="11" creationId="{5786E418-C6E1-42F9-B7AC-8465D354A0E9}"/>
          </ac:inkMkLst>
        </pc:inkChg>
        <pc:inkChg chg="add del">
          <ac:chgData name="Viet Anh Nguyen" userId="b95f61ff061388d5" providerId="LiveId" clId="{5FBAAF84-0704-440C-8C86-4DB9251037DD}" dt="2022-02-23T07:45:18.237" v="335"/>
          <ac:inkMkLst>
            <pc:docMk/>
            <pc:sldMk cId="2596267016" sldId="258"/>
            <ac:inkMk id="12" creationId="{C941F5C7-815B-4256-9A66-1B3F9B7CC4B6}"/>
          </ac:inkMkLst>
        </pc:inkChg>
        <pc:inkChg chg="add del">
          <ac:chgData name="Viet Anh Nguyen" userId="b95f61ff061388d5" providerId="LiveId" clId="{5FBAAF84-0704-440C-8C86-4DB9251037DD}" dt="2022-02-23T07:45:18.237" v="335"/>
          <ac:inkMkLst>
            <pc:docMk/>
            <pc:sldMk cId="2596267016" sldId="258"/>
            <ac:inkMk id="13" creationId="{6177582D-E55F-4E6E-BB84-3D2AE0ED532B}"/>
          </ac:inkMkLst>
        </pc:inkChg>
        <pc:inkChg chg="add del">
          <ac:chgData name="Viet Anh Nguyen" userId="b95f61ff061388d5" providerId="LiveId" clId="{5FBAAF84-0704-440C-8C86-4DB9251037DD}" dt="2022-02-23T07:45:19.359" v="338"/>
          <ac:inkMkLst>
            <pc:docMk/>
            <pc:sldMk cId="2596267016" sldId="258"/>
            <ac:inkMk id="14" creationId="{C8A7F10A-2FA2-45B5-821D-21D62FCB45C5}"/>
          </ac:inkMkLst>
        </pc:inkChg>
        <pc:inkChg chg="add del">
          <ac:chgData name="Viet Anh Nguyen" userId="b95f61ff061388d5" providerId="LiveId" clId="{5FBAAF84-0704-440C-8C86-4DB9251037DD}" dt="2022-02-23T07:45:19.359" v="338"/>
          <ac:inkMkLst>
            <pc:docMk/>
            <pc:sldMk cId="2596267016" sldId="258"/>
            <ac:inkMk id="15" creationId="{DFF79C34-DA2B-447C-9640-564EDC970228}"/>
          </ac:inkMkLst>
        </pc:inkChg>
        <pc:inkChg chg="add del">
          <ac:chgData name="Viet Anh Nguyen" userId="b95f61ff061388d5" providerId="LiveId" clId="{5FBAAF84-0704-440C-8C86-4DB9251037DD}" dt="2022-02-23T07:45:19.359" v="338"/>
          <ac:inkMkLst>
            <pc:docMk/>
            <pc:sldMk cId="2596267016" sldId="258"/>
            <ac:inkMk id="16" creationId="{B5A2D0DF-DB0E-4442-997A-48AFF23FC5D5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17" creationId="{AE892831-6FA6-476F-8DF9-E57E7DA0B159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18" creationId="{F4EF4B7C-9D11-45D8-A137-C3D13961AF7B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19" creationId="{46B6E246-041C-40CE-8812-23D3E135D19D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20" creationId="{2553D47A-2C98-4717-BF70-1A1E37BE48B3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21" creationId="{3032BFFF-66A1-4BD8-9BFC-5B7B0383E9B0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22" creationId="{1DE4DA5E-D6CB-4483-872E-1682D7F7FB72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23" creationId="{E9F35744-DEE0-4F52-97F0-A6412B32072F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24" creationId="{8EC29683-BB07-4F05-A64F-A1641F6E0C3B}"/>
          </ac:inkMkLst>
        </pc:inkChg>
        <pc:inkChg chg="add del">
          <ac:chgData name="Viet Anh Nguyen" userId="b95f61ff061388d5" providerId="LiveId" clId="{5FBAAF84-0704-440C-8C86-4DB9251037DD}" dt="2022-02-23T07:45:22.420" v="346"/>
          <ac:inkMkLst>
            <pc:docMk/>
            <pc:sldMk cId="2596267016" sldId="258"/>
            <ac:inkMk id="25" creationId="{C3ED8027-F3D6-4BEF-95DF-EB056E8D8AC6}"/>
          </ac:inkMkLst>
        </pc:inkChg>
        <pc:inkChg chg="add del">
          <ac:chgData name="Viet Anh Nguyen" userId="b95f61ff061388d5" providerId="LiveId" clId="{5FBAAF84-0704-440C-8C86-4DB9251037DD}" dt="2022-02-23T07:45:23.920" v="349"/>
          <ac:inkMkLst>
            <pc:docMk/>
            <pc:sldMk cId="2596267016" sldId="258"/>
            <ac:inkMk id="26" creationId="{CFD3BFFA-1FE5-4BEA-A3D0-C14E6607EF21}"/>
          </ac:inkMkLst>
        </pc:inkChg>
        <pc:inkChg chg="add del">
          <ac:chgData name="Viet Anh Nguyen" userId="b95f61ff061388d5" providerId="LiveId" clId="{5FBAAF84-0704-440C-8C86-4DB9251037DD}" dt="2022-02-23T07:45:23.920" v="349"/>
          <ac:inkMkLst>
            <pc:docMk/>
            <pc:sldMk cId="2596267016" sldId="258"/>
            <ac:inkMk id="27" creationId="{FDD5C8E2-4515-4E63-B295-16F62CD28800}"/>
          </ac:inkMkLst>
        </pc:inkChg>
        <pc:inkChg chg="add del">
          <ac:chgData name="Viet Anh Nguyen" userId="b95f61ff061388d5" providerId="LiveId" clId="{5FBAAF84-0704-440C-8C86-4DB9251037DD}" dt="2022-02-23T07:45:23.920" v="349"/>
          <ac:inkMkLst>
            <pc:docMk/>
            <pc:sldMk cId="2596267016" sldId="258"/>
            <ac:inkMk id="28" creationId="{00EBC306-1EAA-4611-B94F-428CFAE4DF10}"/>
          </ac:inkMkLst>
        </pc:inkChg>
        <pc:inkChg chg="add del">
          <ac:chgData name="Viet Anh Nguyen" userId="b95f61ff061388d5" providerId="LiveId" clId="{5FBAAF84-0704-440C-8C86-4DB9251037DD}" dt="2022-02-23T07:45:25.578" v="353"/>
          <ac:inkMkLst>
            <pc:docMk/>
            <pc:sldMk cId="2596267016" sldId="258"/>
            <ac:inkMk id="29" creationId="{B706A527-6AC3-4976-AC7D-3C16EF7E87C9}"/>
          </ac:inkMkLst>
        </pc:inkChg>
        <pc:inkChg chg="add del">
          <ac:chgData name="Viet Anh Nguyen" userId="b95f61ff061388d5" providerId="LiveId" clId="{5FBAAF84-0704-440C-8C86-4DB9251037DD}" dt="2022-02-23T07:45:25.578" v="353"/>
          <ac:inkMkLst>
            <pc:docMk/>
            <pc:sldMk cId="2596267016" sldId="258"/>
            <ac:inkMk id="30" creationId="{398E7A54-E568-46E6-8426-EC5495A4B8C0}"/>
          </ac:inkMkLst>
        </pc:inkChg>
        <pc:inkChg chg="add del">
          <ac:chgData name="Viet Anh Nguyen" userId="b95f61ff061388d5" providerId="LiveId" clId="{5FBAAF84-0704-440C-8C86-4DB9251037DD}" dt="2022-02-23T07:45:25.578" v="353"/>
          <ac:inkMkLst>
            <pc:docMk/>
            <pc:sldMk cId="2596267016" sldId="258"/>
            <ac:inkMk id="31" creationId="{D3FB5553-4FA0-4841-9A00-67DD87E6070C}"/>
          </ac:inkMkLst>
        </pc:inkChg>
        <pc:inkChg chg="add del">
          <ac:chgData name="Viet Anh Nguyen" userId="b95f61ff061388d5" providerId="LiveId" clId="{5FBAAF84-0704-440C-8C86-4DB9251037DD}" dt="2022-02-23T07:45:25.578" v="353"/>
          <ac:inkMkLst>
            <pc:docMk/>
            <pc:sldMk cId="2596267016" sldId="258"/>
            <ac:inkMk id="32" creationId="{5AE84C69-27D6-47F6-A6BB-AF62292FD985}"/>
          </ac:inkMkLst>
        </pc:inkChg>
        <pc:inkChg chg="add del">
          <ac:chgData name="Viet Anh Nguyen" userId="b95f61ff061388d5" providerId="LiveId" clId="{5FBAAF84-0704-440C-8C86-4DB9251037DD}" dt="2022-02-23T07:45:26.820" v="356"/>
          <ac:inkMkLst>
            <pc:docMk/>
            <pc:sldMk cId="2596267016" sldId="258"/>
            <ac:inkMk id="33" creationId="{4EF34F8B-7866-4EA3-B355-87C48F660EA4}"/>
          </ac:inkMkLst>
        </pc:inkChg>
        <pc:inkChg chg="add del">
          <ac:chgData name="Viet Anh Nguyen" userId="b95f61ff061388d5" providerId="LiveId" clId="{5FBAAF84-0704-440C-8C86-4DB9251037DD}" dt="2022-02-23T07:45:26.820" v="356"/>
          <ac:inkMkLst>
            <pc:docMk/>
            <pc:sldMk cId="2596267016" sldId="258"/>
            <ac:inkMk id="34" creationId="{BA820162-C160-4AD7-B782-A96055687E91}"/>
          </ac:inkMkLst>
        </pc:inkChg>
        <pc:inkChg chg="add del">
          <ac:chgData name="Viet Anh Nguyen" userId="b95f61ff061388d5" providerId="LiveId" clId="{5FBAAF84-0704-440C-8C86-4DB9251037DD}" dt="2022-02-23T07:45:26.820" v="356"/>
          <ac:inkMkLst>
            <pc:docMk/>
            <pc:sldMk cId="2596267016" sldId="258"/>
            <ac:inkMk id="35" creationId="{EF684919-2CB1-4BE6-B5A1-AD5943D416AC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36" creationId="{D800B886-9C29-4A82-B37A-937F8D91B066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37" creationId="{A3C63E61-CCD8-48F6-A4E9-6D19DD479B43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38" creationId="{829D5445-9913-492E-90F4-1E840AF34D80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39" creationId="{A9D681BB-B6B3-41B5-800A-47B7D9052950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40" creationId="{3FAB59C7-ED63-4E94-8255-3879BA86CE24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41" creationId="{5D640548-B1A7-48F4-AA88-F4E4319C746B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42" creationId="{5F074007-0546-4190-A093-599CB37286AB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43" creationId="{A8EED770-950B-4AE6-B3F5-2501580026CD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44" creationId="{B6F074C5-B005-4BFA-AC30-F5C533133A82}"/>
          </ac:inkMkLst>
        </pc:inkChg>
        <pc:inkChg chg="add del">
          <ac:chgData name="Viet Anh Nguyen" userId="b95f61ff061388d5" providerId="LiveId" clId="{5FBAAF84-0704-440C-8C86-4DB9251037DD}" dt="2022-02-23T07:45:31.697" v="366"/>
          <ac:inkMkLst>
            <pc:docMk/>
            <pc:sldMk cId="2596267016" sldId="258"/>
            <ac:inkMk id="45" creationId="{29262740-0C7C-4182-8714-8FA1BE63D640}"/>
          </ac:inkMkLst>
        </pc:inkChg>
        <pc:inkChg chg="add del">
          <ac:chgData name="Viet Anh Nguyen" userId="b95f61ff061388d5" providerId="LiveId" clId="{5FBAAF84-0704-440C-8C86-4DB9251037DD}" dt="2022-02-23T07:45:32.983" v="370"/>
          <ac:inkMkLst>
            <pc:docMk/>
            <pc:sldMk cId="2596267016" sldId="258"/>
            <ac:inkMk id="46" creationId="{3AD3534A-9891-4A94-BD9C-8B084AB828B2}"/>
          </ac:inkMkLst>
        </pc:inkChg>
        <pc:inkChg chg="add del">
          <ac:chgData name="Viet Anh Nguyen" userId="b95f61ff061388d5" providerId="LiveId" clId="{5FBAAF84-0704-440C-8C86-4DB9251037DD}" dt="2022-02-23T07:45:32.983" v="370"/>
          <ac:inkMkLst>
            <pc:docMk/>
            <pc:sldMk cId="2596267016" sldId="258"/>
            <ac:inkMk id="47" creationId="{F9F331A8-4A15-426C-8C35-454225B099F6}"/>
          </ac:inkMkLst>
        </pc:inkChg>
        <pc:inkChg chg="add del">
          <ac:chgData name="Viet Anh Nguyen" userId="b95f61ff061388d5" providerId="LiveId" clId="{5FBAAF84-0704-440C-8C86-4DB9251037DD}" dt="2022-02-23T07:45:32.983" v="370"/>
          <ac:inkMkLst>
            <pc:docMk/>
            <pc:sldMk cId="2596267016" sldId="258"/>
            <ac:inkMk id="48" creationId="{FD5CCEF3-2E7A-4C70-82D1-8F92599F847D}"/>
          </ac:inkMkLst>
        </pc:inkChg>
        <pc:inkChg chg="add del">
          <ac:chgData name="Viet Anh Nguyen" userId="b95f61ff061388d5" providerId="LiveId" clId="{5FBAAF84-0704-440C-8C86-4DB9251037DD}" dt="2022-02-23T07:45:32.983" v="370"/>
          <ac:inkMkLst>
            <pc:docMk/>
            <pc:sldMk cId="2596267016" sldId="258"/>
            <ac:inkMk id="49" creationId="{B765FCD6-C9A2-4F44-9EAA-C68325F28479}"/>
          </ac:inkMkLst>
        </pc:inkChg>
        <pc:inkChg chg="add del">
          <ac:chgData name="Viet Anh Nguyen" userId="b95f61ff061388d5" providerId="LiveId" clId="{5FBAAF84-0704-440C-8C86-4DB9251037DD}" dt="2022-02-23T07:45:34.531" v="374"/>
          <ac:inkMkLst>
            <pc:docMk/>
            <pc:sldMk cId="2596267016" sldId="258"/>
            <ac:inkMk id="50" creationId="{2C1B32E0-68FE-42C9-859D-98C6797EC548}"/>
          </ac:inkMkLst>
        </pc:inkChg>
        <pc:inkChg chg="add del">
          <ac:chgData name="Viet Anh Nguyen" userId="b95f61ff061388d5" providerId="LiveId" clId="{5FBAAF84-0704-440C-8C86-4DB9251037DD}" dt="2022-02-23T07:45:34.531" v="374"/>
          <ac:inkMkLst>
            <pc:docMk/>
            <pc:sldMk cId="2596267016" sldId="258"/>
            <ac:inkMk id="51" creationId="{365B8708-59DF-401D-939F-95C9AEEF9E6C}"/>
          </ac:inkMkLst>
        </pc:inkChg>
        <pc:inkChg chg="add del">
          <ac:chgData name="Viet Anh Nguyen" userId="b95f61ff061388d5" providerId="LiveId" clId="{5FBAAF84-0704-440C-8C86-4DB9251037DD}" dt="2022-02-23T07:45:34.531" v="374"/>
          <ac:inkMkLst>
            <pc:docMk/>
            <pc:sldMk cId="2596267016" sldId="258"/>
            <ac:inkMk id="52" creationId="{916BE1FF-FC30-497E-AEE5-C063C105A0DA}"/>
          </ac:inkMkLst>
        </pc:inkChg>
        <pc:inkChg chg="add del">
          <ac:chgData name="Viet Anh Nguyen" userId="b95f61ff061388d5" providerId="LiveId" clId="{5FBAAF84-0704-440C-8C86-4DB9251037DD}" dt="2022-02-23T07:45:34.531" v="374"/>
          <ac:inkMkLst>
            <pc:docMk/>
            <pc:sldMk cId="2596267016" sldId="258"/>
            <ac:inkMk id="53" creationId="{619B71D4-5CEF-46C3-9A5F-89782E171A1F}"/>
          </ac:inkMkLst>
        </pc:inkChg>
        <pc:inkChg chg="add">
          <ac:chgData name="Viet Anh Nguyen" userId="b95f61ff061388d5" providerId="LiveId" clId="{5FBAAF84-0704-440C-8C86-4DB9251037DD}" dt="2022-02-23T07:45:34.531" v="374"/>
          <ac:inkMkLst>
            <pc:docMk/>
            <pc:sldMk cId="2596267016" sldId="258"/>
            <ac:inkMk id="54" creationId="{0D92E584-2777-4524-8E12-CDE9E2F2BC83}"/>
          </ac:inkMkLst>
        </pc:inkChg>
        <pc:inkChg chg="add del">
          <ac:chgData name="Viet Anh Nguyen" userId="b95f61ff061388d5" providerId="LiveId" clId="{5FBAAF84-0704-440C-8C86-4DB9251037DD}" dt="2022-02-23T07:45:40.516" v="378"/>
          <ac:inkMkLst>
            <pc:docMk/>
            <pc:sldMk cId="2596267016" sldId="258"/>
            <ac:inkMk id="55" creationId="{87CD6478-8196-413F-B7FE-DD6098146475}"/>
          </ac:inkMkLst>
        </pc:inkChg>
        <pc:inkChg chg="add del">
          <ac:chgData name="Viet Anh Nguyen" userId="b95f61ff061388d5" providerId="LiveId" clId="{5FBAAF84-0704-440C-8C86-4DB9251037DD}" dt="2022-02-23T07:45:40.516" v="378"/>
          <ac:inkMkLst>
            <pc:docMk/>
            <pc:sldMk cId="2596267016" sldId="258"/>
            <ac:inkMk id="56" creationId="{0229492B-8BC1-49A0-8028-0579A9C6AE31}"/>
          </ac:inkMkLst>
        </pc:inkChg>
        <pc:inkChg chg="add del">
          <ac:chgData name="Viet Anh Nguyen" userId="b95f61ff061388d5" providerId="LiveId" clId="{5FBAAF84-0704-440C-8C86-4DB9251037DD}" dt="2022-02-23T07:45:40.516" v="378"/>
          <ac:inkMkLst>
            <pc:docMk/>
            <pc:sldMk cId="2596267016" sldId="258"/>
            <ac:inkMk id="57" creationId="{B0765E77-FF35-43AA-BCE4-89A249E23E6A}"/>
          </ac:inkMkLst>
        </pc:inkChg>
        <pc:inkChg chg="add del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58" creationId="{9D05180A-602D-44FA-8A04-E3B51D6D50FC}"/>
          </ac:inkMkLst>
        </pc:inkChg>
        <pc:inkChg chg="add del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59" creationId="{1A99AB77-CDFF-4C53-8745-1BB671964A7E}"/>
          </ac:inkMkLst>
        </pc:inkChg>
        <pc:inkChg chg="add del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60" creationId="{240DE4B4-7EA2-4EC9-B91D-54392526A3FD}"/>
          </ac:inkMkLst>
        </pc:inkChg>
        <pc:inkChg chg="add del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61" creationId="{8FA5887E-FAC9-4080-B397-C63DE3876A5E}"/>
          </ac:inkMkLst>
        </pc:inkChg>
        <pc:inkChg chg="add del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62" creationId="{82E11828-CEF5-4457-9DE9-881EB7E6F28E}"/>
          </ac:inkMkLst>
        </pc:inkChg>
        <pc:inkChg chg="add del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63" creationId="{56C87BD5-0673-4716-A463-B4C87144125A}"/>
          </ac:inkMkLst>
        </pc:inkChg>
        <pc:inkChg chg="add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64" creationId="{FD910980-5BF3-4649-98F3-BA60287EC941}"/>
          </ac:inkMkLst>
        </pc:inkChg>
        <pc:inkChg chg="add">
          <ac:chgData name="Viet Anh Nguyen" userId="b95f61ff061388d5" providerId="LiveId" clId="{5FBAAF84-0704-440C-8C86-4DB9251037DD}" dt="2022-02-23T07:45:42.530" v="384"/>
          <ac:inkMkLst>
            <pc:docMk/>
            <pc:sldMk cId="2596267016" sldId="258"/>
            <ac:inkMk id="65" creationId="{862A4D07-5D94-4C2D-BD46-B4CCF05397D8}"/>
          </ac:inkMkLst>
        </pc:inkChg>
        <pc:inkChg chg="add del">
          <ac:chgData name="Viet Anh Nguyen" userId="b95f61ff061388d5" providerId="LiveId" clId="{5FBAAF84-0704-440C-8C86-4DB9251037DD}" dt="2022-02-23T07:46:01.418" v="391"/>
          <ac:inkMkLst>
            <pc:docMk/>
            <pc:sldMk cId="2596267016" sldId="258"/>
            <ac:inkMk id="66" creationId="{59ECD403-C36C-4AD9-9EA8-1468185F6DEE}"/>
          </ac:inkMkLst>
        </pc:inkChg>
        <pc:inkChg chg="add del">
          <ac:chgData name="Viet Anh Nguyen" userId="b95f61ff061388d5" providerId="LiveId" clId="{5FBAAF84-0704-440C-8C86-4DB9251037DD}" dt="2022-02-23T07:46:01.418" v="391"/>
          <ac:inkMkLst>
            <pc:docMk/>
            <pc:sldMk cId="2596267016" sldId="258"/>
            <ac:inkMk id="67" creationId="{3FCE3498-67F3-4AFF-A0E4-E021CB742EFC}"/>
          </ac:inkMkLst>
        </pc:inkChg>
        <pc:inkChg chg="add del">
          <ac:chgData name="Viet Anh Nguyen" userId="b95f61ff061388d5" providerId="LiveId" clId="{5FBAAF84-0704-440C-8C86-4DB9251037DD}" dt="2022-02-23T07:46:01.418" v="391"/>
          <ac:inkMkLst>
            <pc:docMk/>
            <pc:sldMk cId="2596267016" sldId="258"/>
            <ac:inkMk id="68" creationId="{B471CF4E-571F-44FD-8038-13354E6A49CC}"/>
          </ac:inkMkLst>
        </pc:inkChg>
        <pc:inkChg chg="add del">
          <ac:chgData name="Viet Anh Nguyen" userId="b95f61ff061388d5" providerId="LiveId" clId="{5FBAAF84-0704-440C-8C86-4DB9251037DD}" dt="2022-02-23T07:46:01.418" v="391"/>
          <ac:inkMkLst>
            <pc:docMk/>
            <pc:sldMk cId="2596267016" sldId="258"/>
            <ac:inkMk id="69" creationId="{0D6CD77A-F26A-4BEC-A25C-EE67A75514BB}"/>
          </ac:inkMkLst>
        </pc:inkChg>
        <pc:inkChg chg="add del">
          <ac:chgData name="Viet Anh Nguyen" userId="b95f61ff061388d5" providerId="LiveId" clId="{5FBAAF84-0704-440C-8C86-4DB9251037DD}" dt="2022-02-23T07:46:01.418" v="391"/>
          <ac:inkMkLst>
            <pc:docMk/>
            <pc:sldMk cId="2596267016" sldId="258"/>
            <ac:inkMk id="70" creationId="{AD5145C5-7A72-4A34-9BF2-D7C98A9E6B27}"/>
          </ac:inkMkLst>
        </pc:inkChg>
        <pc:inkChg chg="add del">
          <ac:chgData name="Viet Anh Nguyen" userId="b95f61ff061388d5" providerId="LiveId" clId="{5FBAAF84-0704-440C-8C86-4DB9251037DD}" dt="2022-02-23T07:46:01.418" v="391"/>
          <ac:inkMkLst>
            <pc:docMk/>
            <pc:sldMk cId="2596267016" sldId="258"/>
            <ac:inkMk id="71" creationId="{18FA0468-1000-4734-86E7-20516E4252A2}"/>
          </ac:inkMkLst>
        </pc:inkChg>
        <pc:inkChg chg="add">
          <ac:chgData name="Viet Anh Nguyen" userId="b95f61ff061388d5" providerId="LiveId" clId="{5FBAAF84-0704-440C-8C86-4DB9251037DD}" dt="2022-02-23T07:46:01.418" v="391"/>
          <ac:inkMkLst>
            <pc:docMk/>
            <pc:sldMk cId="2596267016" sldId="258"/>
            <ac:inkMk id="72" creationId="{86B915A2-D02E-466D-85B9-11037A6DE745}"/>
          </ac:inkMkLst>
        </pc:inkChg>
        <pc:inkChg chg="add">
          <ac:chgData name="Viet Anh Nguyen" userId="b95f61ff061388d5" providerId="LiveId" clId="{5FBAAF84-0704-440C-8C86-4DB9251037DD}" dt="2022-02-23T07:46:01.487" v="392" actId="9405"/>
          <ac:inkMkLst>
            <pc:docMk/>
            <pc:sldMk cId="2596267016" sldId="258"/>
            <ac:inkMk id="73" creationId="{69C0D01C-87A3-4B0F-B7C0-2029EEF46F74}"/>
          </ac:inkMkLst>
        </pc:inkChg>
        <pc:inkChg chg="add del">
          <ac:chgData name="Viet Anh Nguyen" userId="b95f61ff061388d5" providerId="LiveId" clId="{5FBAAF84-0704-440C-8C86-4DB9251037DD}" dt="2022-02-23T07:46:02.948" v="396"/>
          <ac:inkMkLst>
            <pc:docMk/>
            <pc:sldMk cId="2596267016" sldId="258"/>
            <ac:inkMk id="74" creationId="{BB441607-7F85-45E4-854C-B758C5E59554}"/>
          </ac:inkMkLst>
        </pc:inkChg>
        <pc:inkChg chg="add del">
          <ac:chgData name="Viet Anh Nguyen" userId="b95f61ff061388d5" providerId="LiveId" clId="{5FBAAF84-0704-440C-8C86-4DB9251037DD}" dt="2022-02-23T07:46:02.948" v="396"/>
          <ac:inkMkLst>
            <pc:docMk/>
            <pc:sldMk cId="2596267016" sldId="258"/>
            <ac:inkMk id="75" creationId="{B482AADE-8970-4D5F-BCE6-2AE3B268865E}"/>
          </ac:inkMkLst>
        </pc:inkChg>
        <pc:inkChg chg="add del">
          <ac:chgData name="Viet Anh Nguyen" userId="b95f61ff061388d5" providerId="LiveId" clId="{5FBAAF84-0704-440C-8C86-4DB9251037DD}" dt="2022-02-23T07:46:02.948" v="396"/>
          <ac:inkMkLst>
            <pc:docMk/>
            <pc:sldMk cId="2596267016" sldId="258"/>
            <ac:inkMk id="76" creationId="{751777D1-33E7-456D-A3E0-9B0FB880D773}"/>
          </ac:inkMkLst>
        </pc:inkChg>
        <pc:inkChg chg="add">
          <ac:chgData name="Viet Anh Nguyen" userId="b95f61ff061388d5" providerId="LiveId" clId="{5FBAAF84-0704-440C-8C86-4DB9251037DD}" dt="2022-02-23T07:46:02.948" v="396"/>
          <ac:inkMkLst>
            <pc:docMk/>
            <pc:sldMk cId="2596267016" sldId="258"/>
            <ac:inkMk id="77" creationId="{8207E3C0-0A30-47D9-A792-F96F434AC8FD}"/>
          </ac:inkMkLst>
        </pc:inkChg>
        <pc:inkChg chg="add del">
          <ac:chgData name="Viet Anh Nguyen" userId="b95f61ff061388d5" providerId="LiveId" clId="{5FBAAF84-0704-440C-8C86-4DB9251037DD}" dt="2022-02-23T07:46:20.704" v="403"/>
          <ac:inkMkLst>
            <pc:docMk/>
            <pc:sldMk cId="2596267016" sldId="258"/>
            <ac:inkMk id="78" creationId="{6E890C8E-9754-45F4-A57F-762073B17E2D}"/>
          </ac:inkMkLst>
        </pc:inkChg>
        <pc:inkChg chg="add del">
          <ac:chgData name="Viet Anh Nguyen" userId="b95f61ff061388d5" providerId="LiveId" clId="{5FBAAF84-0704-440C-8C86-4DB9251037DD}" dt="2022-02-23T07:46:20.704" v="403"/>
          <ac:inkMkLst>
            <pc:docMk/>
            <pc:sldMk cId="2596267016" sldId="258"/>
            <ac:inkMk id="79" creationId="{043028E8-4FD1-4ED7-8D51-FC42D71FE18A}"/>
          </ac:inkMkLst>
        </pc:inkChg>
        <pc:inkChg chg="add del">
          <ac:chgData name="Viet Anh Nguyen" userId="b95f61ff061388d5" providerId="LiveId" clId="{5FBAAF84-0704-440C-8C86-4DB9251037DD}" dt="2022-02-23T07:46:20.704" v="403"/>
          <ac:inkMkLst>
            <pc:docMk/>
            <pc:sldMk cId="2596267016" sldId="258"/>
            <ac:inkMk id="80" creationId="{8A6CF705-D19D-4A34-B217-91DC3B3B299B}"/>
          </ac:inkMkLst>
        </pc:inkChg>
        <pc:inkChg chg="add del">
          <ac:chgData name="Viet Anh Nguyen" userId="b95f61ff061388d5" providerId="LiveId" clId="{5FBAAF84-0704-440C-8C86-4DB9251037DD}" dt="2022-02-23T07:46:20.704" v="403"/>
          <ac:inkMkLst>
            <pc:docMk/>
            <pc:sldMk cId="2596267016" sldId="258"/>
            <ac:inkMk id="81" creationId="{89DC2765-9390-4923-8509-EC33910352C7}"/>
          </ac:inkMkLst>
        </pc:inkChg>
        <pc:inkChg chg="add del">
          <ac:chgData name="Viet Anh Nguyen" userId="b95f61ff061388d5" providerId="LiveId" clId="{5FBAAF84-0704-440C-8C86-4DB9251037DD}" dt="2022-02-23T07:46:20.704" v="403"/>
          <ac:inkMkLst>
            <pc:docMk/>
            <pc:sldMk cId="2596267016" sldId="258"/>
            <ac:inkMk id="82" creationId="{FEEFBB8D-799B-443F-85FE-C44E978A560E}"/>
          </ac:inkMkLst>
        </pc:inkChg>
        <pc:inkChg chg="add del">
          <ac:chgData name="Viet Anh Nguyen" userId="b95f61ff061388d5" providerId="LiveId" clId="{5FBAAF84-0704-440C-8C86-4DB9251037DD}" dt="2022-02-23T07:46:20.704" v="403"/>
          <ac:inkMkLst>
            <pc:docMk/>
            <pc:sldMk cId="2596267016" sldId="258"/>
            <ac:inkMk id="83" creationId="{B9B5C9C6-6F62-4ECD-85BE-994BADA76F5E}"/>
          </ac:inkMkLst>
        </pc:inkChg>
        <pc:inkChg chg="add del">
          <ac:chgData name="Viet Anh Nguyen" userId="b95f61ff061388d5" providerId="LiveId" clId="{5FBAAF84-0704-440C-8C86-4DB9251037DD}" dt="2022-02-23T07:46:22.305" v="406"/>
          <ac:inkMkLst>
            <pc:docMk/>
            <pc:sldMk cId="2596267016" sldId="258"/>
            <ac:inkMk id="84" creationId="{B82F7196-F50D-4509-A691-2C7F5B345A4B}"/>
          </ac:inkMkLst>
        </pc:inkChg>
        <pc:inkChg chg="add del">
          <ac:chgData name="Viet Anh Nguyen" userId="b95f61ff061388d5" providerId="LiveId" clId="{5FBAAF84-0704-440C-8C86-4DB9251037DD}" dt="2022-02-23T07:46:22.305" v="406"/>
          <ac:inkMkLst>
            <pc:docMk/>
            <pc:sldMk cId="2596267016" sldId="258"/>
            <ac:inkMk id="85" creationId="{B88FDFD9-2217-45FF-9046-182BBDC0AFB9}"/>
          </ac:inkMkLst>
        </pc:inkChg>
        <pc:inkChg chg="add del">
          <ac:chgData name="Viet Anh Nguyen" userId="b95f61ff061388d5" providerId="LiveId" clId="{5FBAAF84-0704-440C-8C86-4DB9251037DD}" dt="2022-02-23T07:46:22.305" v="406"/>
          <ac:inkMkLst>
            <pc:docMk/>
            <pc:sldMk cId="2596267016" sldId="258"/>
            <ac:inkMk id="86" creationId="{2684CA74-4685-458F-B04B-F601E77B4DDB}"/>
          </ac:inkMkLst>
        </pc:inkChg>
        <pc:inkChg chg="add del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87" creationId="{13885366-CAC8-4F63-8720-C566BBB6371C}"/>
          </ac:inkMkLst>
        </pc:inkChg>
        <pc:inkChg chg="add del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88" creationId="{6FFCEA6C-3D53-4D3C-849C-40D79ECE7A31}"/>
          </ac:inkMkLst>
        </pc:inkChg>
        <pc:inkChg chg="add del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89" creationId="{CE631240-B959-4425-A0A7-711827BBAC49}"/>
          </ac:inkMkLst>
        </pc:inkChg>
        <pc:inkChg chg="add del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90" creationId="{1554F6E7-B4B6-47EF-BA52-847903FA6596}"/>
          </ac:inkMkLst>
        </pc:inkChg>
        <pc:inkChg chg="add del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91" creationId="{5115AC40-573A-4B23-9A91-8A9BA2DBE5F5}"/>
          </ac:inkMkLst>
        </pc:inkChg>
        <pc:inkChg chg="add del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92" creationId="{0A47F363-1CDB-4831-B6D1-915AC1B94785}"/>
          </ac:inkMkLst>
        </pc:inkChg>
        <pc:inkChg chg="add del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93" creationId="{C18D9CFC-6724-4B57-9181-B6FFDAFB152F}"/>
          </ac:inkMkLst>
        </pc:inkChg>
        <pc:inkChg chg="add">
          <ac:chgData name="Viet Anh Nguyen" userId="b95f61ff061388d5" providerId="LiveId" clId="{5FBAAF84-0704-440C-8C86-4DB9251037DD}" dt="2022-02-23T07:46:25.490" v="413"/>
          <ac:inkMkLst>
            <pc:docMk/>
            <pc:sldMk cId="2596267016" sldId="258"/>
            <ac:inkMk id="94" creationId="{77C22FCD-C553-4C66-A199-87479E6B72A9}"/>
          </ac:inkMkLst>
        </pc:inkChg>
        <pc:inkChg chg="add del">
          <ac:chgData name="Viet Anh Nguyen" userId="b95f61ff061388d5" providerId="LiveId" clId="{5FBAAF84-0704-440C-8C86-4DB9251037DD}" dt="2022-02-23T07:46:27.800" v="417"/>
          <ac:inkMkLst>
            <pc:docMk/>
            <pc:sldMk cId="2596267016" sldId="258"/>
            <ac:inkMk id="95" creationId="{31B1BE9D-7160-4BA0-B088-7837A25F5335}"/>
          </ac:inkMkLst>
        </pc:inkChg>
        <pc:inkChg chg="add del">
          <ac:chgData name="Viet Anh Nguyen" userId="b95f61ff061388d5" providerId="LiveId" clId="{5FBAAF84-0704-440C-8C86-4DB9251037DD}" dt="2022-02-23T07:46:27.800" v="417"/>
          <ac:inkMkLst>
            <pc:docMk/>
            <pc:sldMk cId="2596267016" sldId="258"/>
            <ac:inkMk id="96" creationId="{7A399154-4944-4742-BA0D-3CC57735FE81}"/>
          </ac:inkMkLst>
        </pc:inkChg>
        <pc:inkChg chg="add del">
          <ac:chgData name="Viet Anh Nguyen" userId="b95f61ff061388d5" providerId="LiveId" clId="{5FBAAF84-0704-440C-8C86-4DB9251037DD}" dt="2022-02-23T07:46:27.800" v="417"/>
          <ac:inkMkLst>
            <pc:docMk/>
            <pc:sldMk cId="2596267016" sldId="258"/>
            <ac:inkMk id="97" creationId="{A95E55E5-D096-4A63-AC22-6CA4F897D55C}"/>
          </ac:inkMkLst>
        </pc:inkChg>
        <pc:inkChg chg="add del">
          <ac:chgData name="Viet Anh Nguyen" userId="b95f61ff061388d5" providerId="LiveId" clId="{5FBAAF84-0704-440C-8C86-4DB9251037DD}" dt="2022-02-23T07:46:28.764" v="420"/>
          <ac:inkMkLst>
            <pc:docMk/>
            <pc:sldMk cId="2596267016" sldId="258"/>
            <ac:inkMk id="98" creationId="{4EF46240-97E4-4388-9475-A8EC25157D89}"/>
          </ac:inkMkLst>
        </pc:inkChg>
        <pc:inkChg chg="add del">
          <ac:chgData name="Viet Anh Nguyen" userId="b95f61ff061388d5" providerId="LiveId" clId="{5FBAAF84-0704-440C-8C86-4DB9251037DD}" dt="2022-02-23T07:46:28.764" v="420"/>
          <ac:inkMkLst>
            <pc:docMk/>
            <pc:sldMk cId="2596267016" sldId="258"/>
            <ac:inkMk id="99" creationId="{40F7BDF7-72E9-41D7-A145-27995C149B43}"/>
          </ac:inkMkLst>
        </pc:inkChg>
        <pc:inkChg chg="add del">
          <ac:chgData name="Viet Anh Nguyen" userId="b95f61ff061388d5" providerId="LiveId" clId="{5FBAAF84-0704-440C-8C86-4DB9251037DD}" dt="2022-02-23T07:46:28.764" v="420"/>
          <ac:inkMkLst>
            <pc:docMk/>
            <pc:sldMk cId="2596267016" sldId="258"/>
            <ac:inkMk id="100" creationId="{F13CCB95-8EA0-427D-99AC-0B0AAE78A787}"/>
          </ac:inkMkLst>
        </pc:inkChg>
        <pc:inkChg chg="add del">
          <ac:chgData name="Viet Anh Nguyen" userId="b95f61ff061388d5" providerId="LiveId" clId="{5FBAAF84-0704-440C-8C86-4DB9251037DD}" dt="2022-02-23T07:46:30.874" v="426"/>
          <ac:inkMkLst>
            <pc:docMk/>
            <pc:sldMk cId="2596267016" sldId="258"/>
            <ac:inkMk id="101" creationId="{8996398D-083E-4C6E-B2E4-38ADFC88FC55}"/>
          </ac:inkMkLst>
        </pc:inkChg>
        <pc:inkChg chg="add del">
          <ac:chgData name="Viet Anh Nguyen" userId="b95f61ff061388d5" providerId="LiveId" clId="{5FBAAF84-0704-440C-8C86-4DB9251037DD}" dt="2022-02-23T07:46:30.874" v="426"/>
          <ac:inkMkLst>
            <pc:docMk/>
            <pc:sldMk cId="2596267016" sldId="258"/>
            <ac:inkMk id="102" creationId="{3913E6F4-5E7A-494C-8E74-F58A36A80B2B}"/>
          </ac:inkMkLst>
        </pc:inkChg>
        <pc:inkChg chg="add del">
          <ac:chgData name="Viet Anh Nguyen" userId="b95f61ff061388d5" providerId="LiveId" clId="{5FBAAF84-0704-440C-8C86-4DB9251037DD}" dt="2022-02-23T07:46:30.874" v="426"/>
          <ac:inkMkLst>
            <pc:docMk/>
            <pc:sldMk cId="2596267016" sldId="258"/>
            <ac:inkMk id="103" creationId="{F5A5DA06-995D-4DC7-A612-44DF02B341AD}"/>
          </ac:inkMkLst>
        </pc:inkChg>
        <pc:inkChg chg="add del">
          <ac:chgData name="Viet Anh Nguyen" userId="b95f61ff061388d5" providerId="LiveId" clId="{5FBAAF84-0704-440C-8C86-4DB9251037DD}" dt="2022-02-23T07:46:30.874" v="426"/>
          <ac:inkMkLst>
            <pc:docMk/>
            <pc:sldMk cId="2596267016" sldId="258"/>
            <ac:inkMk id="104" creationId="{F1C986B3-7D81-4D05-88F7-F29EBCEBDD8B}"/>
          </ac:inkMkLst>
        </pc:inkChg>
        <pc:inkChg chg="add del">
          <ac:chgData name="Viet Anh Nguyen" userId="b95f61ff061388d5" providerId="LiveId" clId="{5FBAAF84-0704-440C-8C86-4DB9251037DD}" dt="2022-02-23T07:46:30.874" v="426"/>
          <ac:inkMkLst>
            <pc:docMk/>
            <pc:sldMk cId="2596267016" sldId="258"/>
            <ac:inkMk id="105" creationId="{96B5AC11-79B3-45C1-A9C6-F2614E6E480E}"/>
          </ac:inkMkLst>
        </pc:inkChg>
        <pc:inkChg chg="add del">
          <ac:chgData name="Viet Anh Nguyen" userId="b95f61ff061388d5" providerId="LiveId" clId="{5FBAAF84-0704-440C-8C86-4DB9251037DD}" dt="2022-02-23T07:46:30.874" v="426"/>
          <ac:inkMkLst>
            <pc:docMk/>
            <pc:sldMk cId="2596267016" sldId="258"/>
            <ac:inkMk id="106" creationId="{A433B95C-E2E9-4064-94F5-03BAD9F29CAB}"/>
          </ac:inkMkLst>
        </pc:inkChg>
        <pc:inkChg chg="add">
          <ac:chgData name="Viet Anh Nguyen" userId="b95f61ff061388d5" providerId="LiveId" clId="{5FBAAF84-0704-440C-8C86-4DB9251037DD}" dt="2022-02-23T07:46:30.874" v="426"/>
          <ac:inkMkLst>
            <pc:docMk/>
            <pc:sldMk cId="2596267016" sldId="258"/>
            <ac:inkMk id="107" creationId="{893FE65F-85A1-4A79-86CA-7E9B4F2FEE51}"/>
          </ac:inkMkLst>
        </pc:inkChg>
        <pc:inkChg chg="add del">
          <ac:chgData name="Viet Anh Nguyen" userId="b95f61ff061388d5" providerId="LiveId" clId="{5FBAAF84-0704-440C-8C86-4DB9251037DD}" dt="2022-02-23T07:46:33.958" v="430"/>
          <ac:inkMkLst>
            <pc:docMk/>
            <pc:sldMk cId="2596267016" sldId="258"/>
            <ac:inkMk id="108" creationId="{2501DACC-62FF-4EC1-81AC-9AC8345B2D1D}"/>
          </ac:inkMkLst>
        </pc:inkChg>
        <pc:inkChg chg="add del">
          <ac:chgData name="Viet Anh Nguyen" userId="b95f61ff061388d5" providerId="LiveId" clId="{5FBAAF84-0704-440C-8C86-4DB9251037DD}" dt="2022-02-23T07:46:33.958" v="430"/>
          <ac:inkMkLst>
            <pc:docMk/>
            <pc:sldMk cId="2596267016" sldId="258"/>
            <ac:inkMk id="109" creationId="{A92E3E5A-C81D-440C-97BE-291FAA650A65}"/>
          </ac:inkMkLst>
        </pc:inkChg>
        <pc:inkChg chg="add del">
          <ac:chgData name="Viet Anh Nguyen" userId="b95f61ff061388d5" providerId="LiveId" clId="{5FBAAF84-0704-440C-8C86-4DB9251037DD}" dt="2022-02-23T07:46:33.958" v="430"/>
          <ac:inkMkLst>
            <pc:docMk/>
            <pc:sldMk cId="2596267016" sldId="258"/>
            <ac:inkMk id="110" creationId="{D410346D-CF7F-40E7-9D66-352736E99E73}"/>
          </ac:inkMkLst>
        </pc:inkChg>
        <pc:inkChg chg="add">
          <ac:chgData name="Viet Anh Nguyen" userId="b95f61ff061388d5" providerId="LiveId" clId="{5FBAAF84-0704-440C-8C86-4DB9251037DD}" dt="2022-02-23T07:46:33.958" v="430"/>
          <ac:inkMkLst>
            <pc:docMk/>
            <pc:sldMk cId="2596267016" sldId="258"/>
            <ac:inkMk id="111" creationId="{10A81ED3-397E-41BE-BD88-F70D30453DE5}"/>
          </ac:inkMkLst>
        </pc:inkChg>
        <pc:inkChg chg="add del">
          <ac:chgData name="Viet Anh Nguyen" userId="b95f61ff061388d5" providerId="LiveId" clId="{5FBAAF84-0704-440C-8C86-4DB9251037DD}" dt="2022-02-23T07:46:35.551" v="433"/>
          <ac:inkMkLst>
            <pc:docMk/>
            <pc:sldMk cId="2596267016" sldId="258"/>
            <ac:inkMk id="112" creationId="{C37C9A72-3C0A-4DFD-BB82-26A567A115CE}"/>
          </ac:inkMkLst>
        </pc:inkChg>
        <pc:inkChg chg="add del">
          <ac:chgData name="Viet Anh Nguyen" userId="b95f61ff061388d5" providerId="LiveId" clId="{5FBAAF84-0704-440C-8C86-4DB9251037DD}" dt="2022-02-23T07:46:35.551" v="433"/>
          <ac:inkMkLst>
            <pc:docMk/>
            <pc:sldMk cId="2596267016" sldId="258"/>
            <ac:inkMk id="113" creationId="{C6D67D94-9CE6-42BF-B05D-6586BB6EF7E5}"/>
          </ac:inkMkLst>
        </pc:inkChg>
        <pc:inkChg chg="add">
          <ac:chgData name="Viet Anh Nguyen" userId="b95f61ff061388d5" providerId="LiveId" clId="{5FBAAF84-0704-440C-8C86-4DB9251037DD}" dt="2022-02-23T07:46:35.551" v="433"/>
          <ac:inkMkLst>
            <pc:docMk/>
            <pc:sldMk cId="2596267016" sldId="258"/>
            <ac:inkMk id="114" creationId="{81B389DD-FFFE-4DB0-9D65-7BC153DB2652}"/>
          </ac:inkMkLst>
        </pc:inkChg>
      </pc:sldChg>
      <pc:sldChg chg="addSp delSp mod">
        <pc:chgData name="Viet Anh Nguyen" userId="b95f61ff061388d5" providerId="LiveId" clId="{5FBAAF84-0704-440C-8C86-4DB9251037DD}" dt="2022-02-23T07:53:10.769" v="552"/>
        <pc:sldMkLst>
          <pc:docMk/>
          <pc:sldMk cId="4015522789" sldId="259"/>
        </pc:sldMkLst>
        <pc:inkChg chg="add del">
          <ac:chgData name="Viet Anh Nguyen" userId="b95f61ff061388d5" providerId="LiveId" clId="{5FBAAF84-0704-440C-8C86-4DB9251037DD}" dt="2022-02-23T07:48:07.738" v="436"/>
          <ac:inkMkLst>
            <pc:docMk/>
            <pc:sldMk cId="4015522789" sldId="259"/>
            <ac:inkMk id="3" creationId="{2E6F1C15-A0B6-4324-89D2-F6F9EBD656C7}"/>
          </ac:inkMkLst>
        </pc:inkChg>
        <pc:inkChg chg="add del">
          <ac:chgData name="Viet Anh Nguyen" userId="b95f61ff061388d5" providerId="LiveId" clId="{5FBAAF84-0704-440C-8C86-4DB9251037DD}" dt="2022-02-23T07:48:07.738" v="436"/>
          <ac:inkMkLst>
            <pc:docMk/>
            <pc:sldMk cId="4015522789" sldId="259"/>
            <ac:inkMk id="4" creationId="{C6599D30-1021-44D1-B612-E6299D26113A}"/>
          </ac:inkMkLst>
        </pc:inkChg>
        <pc:inkChg chg="add del">
          <ac:chgData name="Viet Anh Nguyen" userId="b95f61ff061388d5" providerId="LiveId" clId="{5FBAAF84-0704-440C-8C86-4DB9251037DD}" dt="2022-02-23T07:48:09.456" v="440"/>
          <ac:inkMkLst>
            <pc:docMk/>
            <pc:sldMk cId="4015522789" sldId="259"/>
            <ac:inkMk id="5" creationId="{5F55EDD9-22D2-4671-BEB5-41165EBC0023}"/>
          </ac:inkMkLst>
        </pc:inkChg>
        <pc:inkChg chg="add del">
          <ac:chgData name="Viet Anh Nguyen" userId="b95f61ff061388d5" providerId="LiveId" clId="{5FBAAF84-0704-440C-8C86-4DB9251037DD}" dt="2022-02-23T07:48:09.456" v="440"/>
          <ac:inkMkLst>
            <pc:docMk/>
            <pc:sldMk cId="4015522789" sldId="259"/>
            <ac:inkMk id="6" creationId="{9357871E-A1DD-4C59-8F7A-EC8983EBCC27}"/>
          </ac:inkMkLst>
        </pc:inkChg>
        <pc:inkChg chg="add">
          <ac:chgData name="Viet Anh Nguyen" userId="b95f61ff061388d5" providerId="LiveId" clId="{5FBAAF84-0704-440C-8C86-4DB9251037DD}" dt="2022-02-23T07:48:08.366" v="438" actId="9405"/>
          <ac:inkMkLst>
            <pc:docMk/>
            <pc:sldMk cId="4015522789" sldId="259"/>
            <ac:inkMk id="7" creationId="{DA1E4B39-B361-4C14-AC13-1735F0003009}"/>
          </ac:inkMkLst>
        </pc:inkChg>
        <pc:inkChg chg="add">
          <ac:chgData name="Viet Anh Nguyen" userId="b95f61ff061388d5" providerId="LiveId" clId="{5FBAAF84-0704-440C-8C86-4DB9251037DD}" dt="2022-02-23T07:48:08.531" v="439" actId="9405"/>
          <ac:inkMkLst>
            <pc:docMk/>
            <pc:sldMk cId="4015522789" sldId="259"/>
            <ac:inkMk id="8" creationId="{1D30608B-5FBE-4C39-8137-672B1394A7AC}"/>
          </ac:inkMkLst>
        </pc:inkChg>
        <pc:inkChg chg="add">
          <ac:chgData name="Viet Anh Nguyen" userId="b95f61ff061388d5" providerId="LiveId" clId="{5FBAAF84-0704-440C-8C86-4DB9251037DD}" dt="2022-02-23T07:48:09.456" v="440"/>
          <ac:inkMkLst>
            <pc:docMk/>
            <pc:sldMk cId="4015522789" sldId="259"/>
            <ac:inkMk id="9" creationId="{B9C2F8EC-C83A-44A8-B45F-B55D1555255D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0" creationId="{76452EDF-D420-4A74-A6BE-A71E2901E41F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1" creationId="{E553E98E-428E-4DB8-9683-9E6B0C0F55E5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2" creationId="{0F69EC57-CECE-40AF-AADB-2D910D50143E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3" creationId="{3165F20C-9207-4C01-B021-D03F8F0D0F5F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4" creationId="{0AB4E792-5301-4C69-9445-72D25B9FFD8D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5" creationId="{D5086567-A22B-411B-B218-3ECB6383C197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6" creationId="{F5737F6A-F925-4F42-A7C9-F4E6FA6C41BB}"/>
          </ac:inkMkLst>
        </pc:inkChg>
        <pc:inkChg chg="add">
          <ac:chgData name="Viet Anh Nguyen" userId="b95f61ff061388d5" providerId="LiveId" clId="{5FBAAF84-0704-440C-8C86-4DB9251037DD}" dt="2022-02-23T07:48:12.090" v="448" actId="9405"/>
          <ac:inkMkLst>
            <pc:docMk/>
            <pc:sldMk cId="4015522789" sldId="259"/>
            <ac:inkMk id="17" creationId="{BF78012A-15C8-4AE4-9BB1-9718717E56D2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8" creationId="{167ECC53-5975-4F96-A163-B24078090E84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19" creationId="{A22D1C91-2A06-4302-8104-67E03FB99A88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0" creationId="{8092E91E-F344-46C3-B5C2-51E0514169B5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1" creationId="{CD338EAE-6613-4312-8FDC-2BD459E34B9E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2" creationId="{A689B9BF-A00C-4706-8ECE-0D491259B560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3" creationId="{93E93661-F8B9-4447-92F4-74187F6CA7DA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4" creationId="{F2C86D13-0496-45C2-A07A-59ED4AC00D9A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5" creationId="{A0FA6140-CF36-41A4-8500-699A4EF6B513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6" creationId="{888353DD-8815-47B2-8BC4-18B74361C521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7" creationId="{8B8BFD27-ED18-4847-B781-91B6BD2C6FD6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8" creationId="{C7820A8E-CF16-4750-83AA-D9E319B5691B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29" creationId="{714274FE-C578-4638-AA21-1A110D8D7A0C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0" creationId="{7764AFDF-2BA2-4560-9C7A-F0382DBA582E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1" creationId="{DDD166FF-2B63-4884-91E6-4E722D6FAC9C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2" creationId="{A7F206C3-3228-441F-9622-4FD40DC6D940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3" creationId="{55C356A9-7C3E-4A52-85FF-D392AB7595E2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4" creationId="{6FFEAAAB-90E9-4878-9DBA-84EBA0F5EDB8}"/>
          </ac:inkMkLst>
        </pc:inkChg>
        <pc:inkChg chg="add del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5" creationId="{75D050AB-DFE7-48E9-93B2-CEE75C6A9456}"/>
          </ac:inkMkLst>
        </pc:inkChg>
        <pc:inkChg chg="add">
          <ac:chgData name="Viet Anh Nguyen" userId="b95f61ff061388d5" providerId="LiveId" clId="{5FBAAF84-0704-440C-8C86-4DB9251037DD}" dt="2022-02-23T07:48:18.069" v="467" actId="9405"/>
          <ac:inkMkLst>
            <pc:docMk/>
            <pc:sldMk cId="4015522789" sldId="259"/>
            <ac:inkMk id="36" creationId="{83DD6601-7A5D-4250-A941-1BCE37A7B057}"/>
          </ac:inkMkLst>
        </pc:inkChg>
        <pc:inkChg chg="add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7" creationId="{A746B2B1-20F8-4E93-9543-C3678916F4E2}"/>
          </ac:inkMkLst>
        </pc:inkChg>
        <pc:inkChg chg="add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8" creationId="{FBDB7C77-71AD-4AF9-805F-413CB4C51D61}"/>
          </ac:inkMkLst>
        </pc:inkChg>
        <pc:inkChg chg="add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39" creationId="{6D92C202-2597-4BBF-89A2-74F27EBBADE4}"/>
          </ac:inkMkLst>
        </pc:inkChg>
        <pc:inkChg chg="add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40" creationId="{5AC00DF7-6B92-4E96-8982-533C3C04E7C5}"/>
          </ac:inkMkLst>
        </pc:inkChg>
        <pc:inkChg chg="add">
          <ac:chgData name="Viet Anh Nguyen" userId="b95f61ff061388d5" providerId="LiveId" clId="{5FBAAF84-0704-440C-8C86-4DB9251037DD}" dt="2022-02-23T07:48:18.919" v="468"/>
          <ac:inkMkLst>
            <pc:docMk/>
            <pc:sldMk cId="4015522789" sldId="259"/>
            <ac:inkMk id="41" creationId="{93CB2C88-993F-4D41-B354-76FBF9600F3E}"/>
          </ac:inkMkLst>
        </pc:inkChg>
        <pc:inkChg chg="add del">
          <ac:chgData name="Viet Anh Nguyen" userId="b95f61ff061388d5" providerId="LiveId" clId="{5FBAAF84-0704-440C-8C86-4DB9251037DD}" dt="2022-02-23T07:50:37.429" v="471"/>
          <ac:inkMkLst>
            <pc:docMk/>
            <pc:sldMk cId="4015522789" sldId="259"/>
            <ac:inkMk id="42" creationId="{AB939FE5-0D74-4D54-B59E-D50E3D0E973D}"/>
          </ac:inkMkLst>
        </pc:inkChg>
        <pc:inkChg chg="add del">
          <ac:chgData name="Viet Anh Nguyen" userId="b95f61ff061388d5" providerId="LiveId" clId="{5FBAAF84-0704-440C-8C86-4DB9251037DD}" dt="2022-02-23T07:50:37.429" v="471"/>
          <ac:inkMkLst>
            <pc:docMk/>
            <pc:sldMk cId="4015522789" sldId="259"/>
            <ac:inkMk id="43" creationId="{C2E378B5-D3B1-49C1-AC8E-B5B240DD8E01}"/>
          </ac:inkMkLst>
        </pc:inkChg>
        <pc:inkChg chg="add">
          <ac:chgData name="Viet Anh Nguyen" userId="b95f61ff061388d5" providerId="LiveId" clId="{5FBAAF84-0704-440C-8C86-4DB9251037DD}" dt="2022-02-23T07:50:37.429" v="471"/>
          <ac:inkMkLst>
            <pc:docMk/>
            <pc:sldMk cId="4015522789" sldId="259"/>
            <ac:inkMk id="44" creationId="{C72B4155-7AF9-4B2A-B478-FBF554A6005F}"/>
          </ac:inkMkLst>
        </pc:inkChg>
        <pc:inkChg chg="add del">
          <ac:chgData name="Viet Anh Nguyen" userId="b95f61ff061388d5" providerId="LiveId" clId="{5FBAAF84-0704-440C-8C86-4DB9251037DD}" dt="2022-02-23T07:50:51.747" v="474"/>
          <ac:inkMkLst>
            <pc:docMk/>
            <pc:sldMk cId="4015522789" sldId="259"/>
            <ac:inkMk id="45" creationId="{48803CF9-B3E1-4106-84FB-5DFE339F25A5}"/>
          </ac:inkMkLst>
        </pc:inkChg>
        <pc:inkChg chg="add del">
          <ac:chgData name="Viet Anh Nguyen" userId="b95f61ff061388d5" providerId="LiveId" clId="{5FBAAF84-0704-440C-8C86-4DB9251037DD}" dt="2022-02-23T07:50:51.747" v="474"/>
          <ac:inkMkLst>
            <pc:docMk/>
            <pc:sldMk cId="4015522789" sldId="259"/>
            <ac:inkMk id="46" creationId="{728F5E5A-9315-441B-A1B6-6455266746DE}"/>
          </ac:inkMkLst>
        </pc:inkChg>
        <pc:inkChg chg="add">
          <ac:chgData name="Viet Anh Nguyen" userId="b95f61ff061388d5" providerId="LiveId" clId="{5FBAAF84-0704-440C-8C86-4DB9251037DD}" dt="2022-02-23T07:50:51.747" v="474"/>
          <ac:inkMkLst>
            <pc:docMk/>
            <pc:sldMk cId="4015522789" sldId="259"/>
            <ac:inkMk id="47" creationId="{5A5FC107-2A90-4739-9034-E50A46957F4C}"/>
          </ac:inkMkLst>
        </pc:inkChg>
        <pc:inkChg chg="add del">
          <ac:chgData name="Viet Anh Nguyen" userId="b95f61ff061388d5" providerId="LiveId" clId="{5FBAAF84-0704-440C-8C86-4DB9251037DD}" dt="2022-02-23T07:51:07.048" v="477"/>
          <ac:inkMkLst>
            <pc:docMk/>
            <pc:sldMk cId="4015522789" sldId="259"/>
            <ac:inkMk id="48" creationId="{1A8FBD3D-1E7F-47E4-ACA1-B112AC1E136E}"/>
          </ac:inkMkLst>
        </pc:inkChg>
        <pc:inkChg chg="add del">
          <ac:chgData name="Viet Anh Nguyen" userId="b95f61ff061388d5" providerId="LiveId" clId="{5FBAAF84-0704-440C-8C86-4DB9251037DD}" dt="2022-02-23T07:51:07.048" v="477"/>
          <ac:inkMkLst>
            <pc:docMk/>
            <pc:sldMk cId="4015522789" sldId="259"/>
            <ac:inkMk id="49" creationId="{B0646E8C-5FC9-4AE8-824A-B7FC89409D54}"/>
          </ac:inkMkLst>
        </pc:inkChg>
        <pc:inkChg chg="add">
          <ac:chgData name="Viet Anh Nguyen" userId="b95f61ff061388d5" providerId="LiveId" clId="{5FBAAF84-0704-440C-8C86-4DB9251037DD}" dt="2022-02-23T07:51:07.048" v="477"/>
          <ac:inkMkLst>
            <pc:docMk/>
            <pc:sldMk cId="4015522789" sldId="259"/>
            <ac:inkMk id="50" creationId="{A182C9CD-DEC5-4BE2-95FE-C285A07593CF}"/>
          </ac:inkMkLst>
        </pc:inkChg>
        <pc:inkChg chg="add del">
          <ac:chgData name="Viet Anh Nguyen" userId="b95f61ff061388d5" providerId="LiveId" clId="{5FBAAF84-0704-440C-8C86-4DB9251037DD}" dt="2022-02-23T07:51:20.884" v="481"/>
          <ac:inkMkLst>
            <pc:docMk/>
            <pc:sldMk cId="4015522789" sldId="259"/>
            <ac:inkMk id="51" creationId="{76BFEA99-4F86-4600-A2A8-11CD2D05ED57}"/>
          </ac:inkMkLst>
        </pc:inkChg>
        <pc:inkChg chg="add del">
          <ac:chgData name="Viet Anh Nguyen" userId="b95f61ff061388d5" providerId="LiveId" clId="{5FBAAF84-0704-440C-8C86-4DB9251037DD}" dt="2022-02-23T07:51:20.884" v="481"/>
          <ac:inkMkLst>
            <pc:docMk/>
            <pc:sldMk cId="4015522789" sldId="259"/>
            <ac:inkMk id="52" creationId="{C376CE42-FE01-4789-B769-2EE2EC69FE00}"/>
          </ac:inkMkLst>
        </pc:inkChg>
        <pc:inkChg chg="add">
          <ac:chgData name="Viet Anh Nguyen" userId="b95f61ff061388d5" providerId="LiveId" clId="{5FBAAF84-0704-440C-8C86-4DB9251037DD}" dt="2022-02-23T07:51:20.315" v="480" actId="9405"/>
          <ac:inkMkLst>
            <pc:docMk/>
            <pc:sldMk cId="4015522789" sldId="259"/>
            <ac:inkMk id="53" creationId="{9F3FC174-5F38-4C79-B26D-33E91A3BEF66}"/>
          </ac:inkMkLst>
        </pc:inkChg>
        <pc:inkChg chg="add">
          <ac:chgData name="Viet Anh Nguyen" userId="b95f61ff061388d5" providerId="LiveId" clId="{5FBAAF84-0704-440C-8C86-4DB9251037DD}" dt="2022-02-23T07:51:20.884" v="481"/>
          <ac:inkMkLst>
            <pc:docMk/>
            <pc:sldMk cId="4015522789" sldId="259"/>
            <ac:inkMk id="54" creationId="{40289B35-893D-4E02-8A39-157C58B6EF9A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55" creationId="{0C8309A3-2D55-408A-AF9B-BD1AB3633AB7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56" creationId="{767C45FF-F4E3-4293-A785-78BDDEA3E1C0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57" creationId="{5EDFE4D8-7BC6-4DF9-88E9-921C76EFBE4F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58" creationId="{36342932-75AC-4AAE-B621-264102099719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59" creationId="{8C53C918-9B69-44CC-9669-444B0AD87020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0" creationId="{2AC8160B-2130-4ADE-AFAD-8D5006C6F078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1" creationId="{48115762-D6E3-4F0D-9E4F-450F13EBD5E0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2" creationId="{865CFAD8-7E73-478D-9461-87F4DC13C137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3" creationId="{B3DA5A5E-22A5-4D76-A820-9B7371A45A8E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4" creationId="{006627CF-0C15-4BEA-B20A-3A1E595DF08E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5" creationId="{CEF63ECE-74E8-4911-83B2-A0746259087D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6" creationId="{42AD6038-DE10-42BB-ABF9-E13CA71649C7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7" creationId="{FDB77913-AA49-4987-AD16-B6F50CA976EC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8" creationId="{D264FB69-557A-4DEE-BBA8-42309FD6D492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69" creationId="{62CE68F7-C2A7-4EA5-8859-B3874BB033A8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70" creationId="{2BF1A29E-69A6-4424-B481-FDE8CFC540EA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71" creationId="{B04882A8-2265-4D84-81A5-C8D57F34BBB0}"/>
          </ac:inkMkLst>
        </pc:inkChg>
        <pc:inkChg chg="add del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72" creationId="{B662987F-A4C9-420D-944C-B8DF53648FF8}"/>
          </ac:inkMkLst>
        </pc:inkChg>
        <pc:inkChg chg="add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73" creationId="{D46CB6DF-69FC-42CA-B7D7-EFA6FC4BFEAA}"/>
          </ac:inkMkLst>
        </pc:inkChg>
        <pc:inkChg chg="add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74" creationId="{1486F3DE-ACEB-4DA9-BBD8-4A9E7DE817DA}"/>
          </ac:inkMkLst>
        </pc:inkChg>
        <pc:inkChg chg="add">
          <ac:chgData name="Viet Anh Nguyen" userId="b95f61ff061388d5" providerId="LiveId" clId="{5FBAAF84-0704-440C-8C86-4DB9251037DD}" dt="2022-02-23T07:51:28.041" v="500"/>
          <ac:inkMkLst>
            <pc:docMk/>
            <pc:sldMk cId="4015522789" sldId="259"/>
            <ac:inkMk id="75" creationId="{2EB046B7-5580-45A3-BF20-FE68C9FBB353}"/>
          </ac:inkMkLst>
        </pc:inkChg>
        <pc:inkChg chg="add del">
          <ac:chgData name="Viet Anh Nguyen" userId="b95f61ff061388d5" providerId="LiveId" clId="{5FBAAF84-0704-440C-8C86-4DB9251037DD}" dt="2022-02-23T07:51:38.789" v="503"/>
          <ac:inkMkLst>
            <pc:docMk/>
            <pc:sldMk cId="4015522789" sldId="259"/>
            <ac:inkMk id="76" creationId="{7D01D99B-3379-462D-90A1-6C11075858EB}"/>
          </ac:inkMkLst>
        </pc:inkChg>
        <pc:inkChg chg="add del">
          <ac:chgData name="Viet Anh Nguyen" userId="b95f61ff061388d5" providerId="LiveId" clId="{5FBAAF84-0704-440C-8C86-4DB9251037DD}" dt="2022-02-23T07:51:38.789" v="503"/>
          <ac:inkMkLst>
            <pc:docMk/>
            <pc:sldMk cId="4015522789" sldId="259"/>
            <ac:inkMk id="77" creationId="{A2E3E0C7-078A-4AD7-A7BC-B17D9A40FB3F}"/>
          </ac:inkMkLst>
        </pc:inkChg>
        <pc:inkChg chg="add del">
          <ac:chgData name="Viet Anh Nguyen" userId="b95f61ff061388d5" providerId="LiveId" clId="{5FBAAF84-0704-440C-8C86-4DB9251037DD}" dt="2022-02-23T07:52:12.291" v="509"/>
          <ac:inkMkLst>
            <pc:docMk/>
            <pc:sldMk cId="4015522789" sldId="259"/>
            <ac:inkMk id="78" creationId="{10BFD844-71E4-4F2B-B148-521C23EA7FC2}"/>
          </ac:inkMkLst>
        </pc:inkChg>
        <pc:inkChg chg="add del">
          <ac:chgData name="Viet Anh Nguyen" userId="b95f61ff061388d5" providerId="LiveId" clId="{5FBAAF84-0704-440C-8C86-4DB9251037DD}" dt="2022-02-23T07:51:49.442" v="506"/>
          <ac:inkMkLst>
            <pc:docMk/>
            <pc:sldMk cId="4015522789" sldId="259"/>
            <ac:inkMk id="79" creationId="{DC94B211-D354-42A5-97F6-6C0C1EE580DB}"/>
          </ac:inkMkLst>
        </pc:inkChg>
        <pc:inkChg chg="add del">
          <ac:chgData name="Viet Anh Nguyen" userId="b95f61ff061388d5" providerId="LiveId" clId="{5FBAAF84-0704-440C-8C86-4DB9251037DD}" dt="2022-02-23T07:51:49.442" v="506"/>
          <ac:inkMkLst>
            <pc:docMk/>
            <pc:sldMk cId="4015522789" sldId="259"/>
            <ac:inkMk id="80" creationId="{0592096A-A6F2-49A2-B27E-D04A24BA9A39}"/>
          </ac:inkMkLst>
        </pc:inkChg>
        <pc:inkChg chg="add">
          <ac:chgData name="Viet Anh Nguyen" userId="b95f61ff061388d5" providerId="LiveId" clId="{5FBAAF84-0704-440C-8C86-4DB9251037DD}" dt="2022-02-23T07:51:49.442" v="506"/>
          <ac:inkMkLst>
            <pc:docMk/>
            <pc:sldMk cId="4015522789" sldId="259"/>
            <ac:inkMk id="81" creationId="{C99F7FFB-198E-4ECF-AC7D-44502F5BD676}"/>
          </ac:inkMkLst>
        </pc:inkChg>
        <pc:inkChg chg="add del">
          <ac:chgData name="Viet Anh Nguyen" userId="b95f61ff061388d5" providerId="LiveId" clId="{5FBAAF84-0704-440C-8C86-4DB9251037DD}" dt="2022-02-23T07:52:12.291" v="509"/>
          <ac:inkMkLst>
            <pc:docMk/>
            <pc:sldMk cId="4015522789" sldId="259"/>
            <ac:inkMk id="82" creationId="{2479EC96-4FD4-4A83-8742-4BF81DF574B1}"/>
          </ac:inkMkLst>
        </pc:inkChg>
        <pc:inkChg chg="add del">
          <ac:chgData name="Viet Anh Nguyen" userId="b95f61ff061388d5" providerId="LiveId" clId="{5FBAAF84-0704-440C-8C86-4DB9251037DD}" dt="2022-02-23T07:52:12.291" v="509"/>
          <ac:inkMkLst>
            <pc:docMk/>
            <pc:sldMk cId="4015522789" sldId="259"/>
            <ac:inkMk id="83" creationId="{4C3E0725-E5D4-426F-850B-E9CCC0293BEA}"/>
          </ac:inkMkLst>
        </pc:inkChg>
        <pc:inkChg chg="add">
          <ac:chgData name="Viet Anh Nguyen" userId="b95f61ff061388d5" providerId="LiveId" clId="{5FBAAF84-0704-440C-8C86-4DB9251037DD}" dt="2022-02-23T07:52:12.291" v="509"/>
          <ac:inkMkLst>
            <pc:docMk/>
            <pc:sldMk cId="4015522789" sldId="259"/>
            <ac:inkMk id="84" creationId="{EEC865AD-406D-4605-86A6-E3163B233C2A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85" creationId="{184A5E5F-84AC-4856-999F-6404FD9C73FB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86" creationId="{9450C17A-931C-47AC-937C-2B45242CBD65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87" creationId="{04EC2E6D-A000-4AE0-935A-373224B11652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88" creationId="{B56E2306-FA8E-4BA2-A0FE-C7768512732E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89" creationId="{5AC6C520-73E8-490F-975B-1C3DFB641FF4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90" creationId="{9A075821-EA2C-4F66-B7BA-79998F4F5CD7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91" creationId="{0C8A152F-6DE0-41F1-9544-CF47B234C8A2}"/>
          </ac:inkMkLst>
        </pc:inkChg>
        <pc:inkChg chg="add del">
          <ac:chgData name="Viet Anh Nguyen" userId="b95f61ff061388d5" providerId="LiveId" clId="{5FBAAF84-0704-440C-8C86-4DB9251037DD}" dt="2022-02-23T07:52:24.694" v="518"/>
          <ac:inkMkLst>
            <pc:docMk/>
            <pc:sldMk cId="4015522789" sldId="259"/>
            <ac:inkMk id="92" creationId="{C43016FE-B826-4EFB-B5D6-F7AFEBC0A835}"/>
          </ac:inkMkLst>
        </pc:inkChg>
        <pc:inkChg chg="add del">
          <ac:chgData name="Viet Anh Nguyen" userId="b95f61ff061388d5" providerId="LiveId" clId="{5FBAAF84-0704-440C-8C86-4DB9251037DD}" dt="2022-02-23T07:52:26.703" v="524"/>
          <ac:inkMkLst>
            <pc:docMk/>
            <pc:sldMk cId="4015522789" sldId="259"/>
            <ac:inkMk id="93" creationId="{71B6745B-C664-4E79-A9B9-64D38252FC74}"/>
          </ac:inkMkLst>
        </pc:inkChg>
        <pc:inkChg chg="add del">
          <ac:chgData name="Viet Anh Nguyen" userId="b95f61ff061388d5" providerId="LiveId" clId="{5FBAAF84-0704-440C-8C86-4DB9251037DD}" dt="2022-02-23T07:52:26.703" v="524"/>
          <ac:inkMkLst>
            <pc:docMk/>
            <pc:sldMk cId="4015522789" sldId="259"/>
            <ac:inkMk id="94" creationId="{037790C7-180A-4D37-8ACB-ED00F9F5D82F}"/>
          </ac:inkMkLst>
        </pc:inkChg>
        <pc:inkChg chg="add del">
          <ac:chgData name="Viet Anh Nguyen" userId="b95f61ff061388d5" providerId="LiveId" clId="{5FBAAF84-0704-440C-8C86-4DB9251037DD}" dt="2022-02-23T07:52:26.703" v="524"/>
          <ac:inkMkLst>
            <pc:docMk/>
            <pc:sldMk cId="4015522789" sldId="259"/>
            <ac:inkMk id="95" creationId="{ABB8931F-3132-4F01-9ABA-28B33479B3D9}"/>
          </ac:inkMkLst>
        </pc:inkChg>
        <pc:inkChg chg="add del">
          <ac:chgData name="Viet Anh Nguyen" userId="b95f61ff061388d5" providerId="LiveId" clId="{5FBAAF84-0704-440C-8C86-4DB9251037DD}" dt="2022-02-23T07:52:26.703" v="524"/>
          <ac:inkMkLst>
            <pc:docMk/>
            <pc:sldMk cId="4015522789" sldId="259"/>
            <ac:inkMk id="96" creationId="{F3B7068A-E3B3-4D78-BDAD-7D9EC39BCD00}"/>
          </ac:inkMkLst>
        </pc:inkChg>
        <pc:inkChg chg="add del">
          <ac:chgData name="Viet Anh Nguyen" userId="b95f61ff061388d5" providerId="LiveId" clId="{5FBAAF84-0704-440C-8C86-4DB9251037DD}" dt="2022-02-23T07:52:26.703" v="524"/>
          <ac:inkMkLst>
            <pc:docMk/>
            <pc:sldMk cId="4015522789" sldId="259"/>
            <ac:inkMk id="97" creationId="{B79EE6A2-5E60-4FA7-966C-DF998972C142}"/>
          </ac:inkMkLst>
        </pc:inkChg>
        <pc:inkChg chg="add del">
          <ac:chgData name="Viet Anh Nguyen" userId="b95f61ff061388d5" providerId="LiveId" clId="{5FBAAF84-0704-440C-8C86-4DB9251037DD}" dt="2022-02-23T07:52:26.703" v="524"/>
          <ac:inkMkLst>
            <pc:docMk/>
            <pc:sldMk cId="4015522789" sldId="259"/>
            <ac:inkMk id="98" creationId="{D448AB27-88D3-4BF9-9956-98AF649C9FB1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99" creationId="{16E9D423-CDD7-4EAB-BAE7-7586252AB509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0" creationId="{2448CADD-E4D2-4E06-8CE0-16ED1302ABCA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1" creationId="{4A9ABA82-896A-4300-87E3-DCEA8D9CF15A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2" creationId="{10A7E8E8-CC9B-453B-9C31-8B298C1DA1CA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3" creationId="{F704BE32-A9D6-4D03-936D-E07F76307E3A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4" creationId="{CC577EB5-ED7C-47E7-9DA8-CEC88427F321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5" creationId="{DD2FAA29-1447-4875-BB02-C134F4003EFE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6" creationId="{D4575A88-4A28-47EC-897E-8B60499B2D28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7" creationId="{9231B2F2-95CB-4EA0-85CE-492978556D2F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8" creationId="{2B633392-32D1-4467-81B6-C3CA2975740B}"/>
          </ac:inkMkLst>
        </pc:inkChg>
        <pc:inkChg chg="add del">
          <ac:chgData name="Viet Anh Nguyen" userId="b95f61ff061388d5" providerId="LiveId" clId="{5FBAAF84-0704-440C-8C86-4DB9251037DD}" dt="2022-02-23T07:52:31.157" v="535"/>
          <ac:inkMkLst>
            <pc:docMk/>
            <pc:sldMk cId="4015522789" sldId="259"/>
            <ac:inkMk id="109" creationId="{4CC6E1FA-D989-416F-B962-4491569601B3}"/>
          </ac:inkMkLst>
        </pc:inkChg>
        <pc:inkChg chg="add del">
          <ac:chgData name="Viet Anh Nguyen" userId="b95f61ff061388d5" providerId="LiveId" clId="{5FBAAF84-0704-440C-8C86-4DB9251037DD}" dt="2022-02-23T07:52:33.141" v="540"/>
          <ac:inkMkLst>
            <pc:docMk/>
            <pc:sldMk cId="4015522789" sldId="259"/>
            <ac:inkMk id="110" creationId="{647D6A98-5E7B-4674-B859-1E4093EC01E8}"/>
          </ac:inkMkLst>
        </pc:inkChg>
        <pc:inkChg chg="add del">
          <ac:chgData name="Viet Anh Nguyen" userId="b95f61ff061388d5" providerId="LiveId" clId="{5FBAAF84-0704-440C-8C86-4DB9251037DD}" dt="2022-02-23T07:52:33.141" v="540"/>
          <ac:inkMkLst>
            <pc:docMk/>
            <pc:sldMk cId="4015522789" sldId="259"/>
            <ac:inkMk id="111" creationId="{26622CEF-D9F0-48F6-9C28-7AF483F04D27}"/>
          </ac:inkMkLst>
        </pc:inkChg>
        <pc:inkChg chg="add del">
          <ac:chgData name="Viet Anh Nguyen" userId="b95f61ff061388d5" providerId="LiveId" clId="{5FBAAF84-0704-440C-8C86-4DB9251037DD}" dt="2022-02-23T07:52:33.141" v="540"/>
          <ac:inkMkLst>
            <pc:docMk/>
            <pc:sldMk cId="4015522789" sldId="259"/>
            <ac:inkMk id="112" creationId="{CA80F254-9464-4A4C-BDA6-6247CB994564}"/>
          </ac:inkMkLst>
        </pc:inkChg>
        <pc:inkChg chg="add del">
          <ac:chgData name="Viet Anh Nguyen" userId="b95f61ff061388d5" providerId="LiveId" clId="{5FBAAF84-0704-440C-8C86-4DB9251037DD}" dt="2022-02-23T07:52:33.141" v="540"/>
          <ac:inkMkLst>
            <pc:docMk/>
            <pc:sldMk cId="4015522789" sldId="259"/>
            <ac:inkMk id="113" creationId="{735ED3AA-3AF7-4E0E-AF56-096B6B726802}"/>
          </ac:inkMkLst>
        </pc:inkChg>
        <pc:inkChg chg="add del">
          <ac:chgData name="Viet Anh Nguyen" userId="b95f61ff061388d5" providerId="LiveId" clId="{5FBAAF84-0704-440C-8C86-4DB9251037DD}" dt="2022-02-23T07:52:33.141" v="540"/>
          <ac:inkMkLst>
            <pc:docMk/>
            <pc:sldMk cId="4015522789" sldId="259"/>
            <ac:inkMk id="114" creationId="{15C80F8D-53DF-42FE-A822-42718A844171}"/>
          </ac:inkMkLst>
        </pc:inkChg>
        <pc:inkChg chg="add del">
          <ac:chgData name="Viet Anh Nguyen" userId="b95f61ff061388d5" providerId="LiveId" clId="{5FBAAF84-0704-440C-8C86-4DB9251037DD}" dt="2022-02-23T07:52:34.711" v="545"/>
          <ac:inkMkLst>
            <pc:docMk/>
            <pc:sldMk cId="4015522789" sldId="259"/>
            <ac:inkMk id="115" creationId="{26B237E1-C46A-4C3B-9182-5E81C01F5F83}"/>
          </ac:inkMkLst>
        </pc:inkChg>
        <pc:inkChg chg="add del">
          <ac:chgData name="Viet Anh Nguyen" userId="b95f61ff061388d5" providerId="LiveId" clId="{5FBAAF84-0704-440C-8C86-4DB9251037DD}" dt="2022-02-23T07:52:34.711" v="545"/>
          <ac:inkMkLst>
            <pc:docMk/>
            <pc:sldMk cId="4015522789" sldId="259"/>
            <ac:inkMk id="116" creationId="{8937A65C-5F3F-46E2-97C9-1CAB8F92E600}"/>
          </ac:inkMkLst>
        </pc:inkChg>
        <pc:inkChg chg="add del">
          <ac:chgData name="Viet Anh Nguyen" userId="b95f61ff061388d5" providerId="LiveId" clId="{5FBAAF84-0704-440C-8C86-4DB9251037DD}" dt="2022-02-23T07:52:34.711" v="545"/>
          <ac:inkMkLst>
            <pc:docMk/>
            <pc:sldMk cId="4015522789" sldId="259"/>
            <ac:inkMk id="117" creationId="{7D591101-9D29-4C66-AF88-A8B93D34C096}"/>
          </ac:inkMkLst>
        </pc:inkChg>
        <pc:inkChg chg="add">
          <ac:chgData name="Viet Anh Nguyen" userId="b95f61ff061388d5" providerId="LiveId" clId="{5FBAAF84-0704-440C-8C86-4DB9251037DD}" dt="2022-02-23T07:52:33.858" v="543" actId="9405"/>
          <ac:inkMkLst>
            <pc:docMk/>
            <pc:sldMk cId="4015522789" sldId="259"/>
            <ac:inkMk id="118" creationId="{DDA4B7C5-62BD-42AD-8809-72A6C07F2D13}"/>
          </ac:inkMkLst>
        </pc:inkChg>
        <pc:inkChg chg="add">
          <ac:chgData name="Viet Anh Nguyen" userId="b95f61ff061388d5" providerId="LiveId" clId="{5FBAAF84-0704-440C-8C86-4DB9251037DD}" dt="2022-02-23T07:52:34.052" v="544" actId="9405"/>
          <ac:inkMkLst>
            <pc:docMk/>
            <pc:sldMk cId="4015522789" sldId="259"/>
            <ac:inkMk id="119" creationId="{D7435EFA-4E16-42B3-B0A4-E15A2306611D}"/>
          </ac:inkMkLst>
        </pc:inkChg>
        <pc:inkChg chg="add">
          <ac:chgData name="Viet Anh Nguyen" userId="b95f61ff061388d5" providerId="LiveId" clId="{5FBAAF84-0704-440C-8C86-4DB9251037DD}" dt="2022-02-23T07:52:34.711" v="545"/>
          <ac:inkMkLst>
            <pc:docMk/>
            <pc:sldMk cId="4015522789" sldId="259"/>
            <ac:inkMk id="120" creationId="{C9F90C95-81E7-4D6C-9BAA-51BFA58927B1}"/>
          </ac:inkMkLst>
        </pc:inkChg>
        <pc:inkChg chg="add">
          <ac:chgData name="Viet Anh Nguyen" userId="b95f61ff061388d5" providerId="LiveId" clId="{5FBAAF84-0704-440C-8C86-4DB9251037DD}" dt="2022-02-23T07:52:52.636" v="546" actId="9405"/>
          <ac:inkMkLst>
            <pc:docMk/>
            <pc:sldMk cId="4015522789" sldId="259"/>
            <ac:inkMk id="121" creationId="{C3E1AFF5-B111-499A-B05D-48A079EF1215}"/>
          </ac:inkMkLst>
        </pc:inkChg>
        <pc:inkChg chg="add del">
          <ac:chgData name="Viet Anh Nguyen" userId="b95f61ff061388d5" providerId="LiveId" clId="{5FBAAF84-0704-440C-8C86-4DB9251037DD}" dt="2022-02-23T07:53:08.160" v="549"/>
          <ac:inkMkLst>
            <pc:docMk/>
            <pc:sldMk cId="4015522789" sldId="259"/>
            <ac:inkMk id="122" creationId="{A0B5FFC2-B516-4AA4-9A19-9FDF039884DD}"/>
          </ac:inkMkLst>
        </pc:inkChg>
        <pc:inkChg chg="add del">
          <ac:chgData name="Viet Anh Nguyen" userId="b95f61ff061388d5" providerId="LiveId" clId="{5FBAAF84-0704-440C-8C86-4DB9251037DD}" dt="2022-02-23T07:53:08.160" v="549"/>
          <ac:inkMkLst>
            <pc:docMk/>
            <pc:sldMk cId="4015522789" sldId="259"/>
            <ac:inkMk id="123" creationId="{D408FE2C-0158-44B8-A750-0658C2A8123F}"/>
          </ac:inkMkLst>
        </pc:inkChg>
        <pc:inkChg chg="add">
          <ac:chgData name="Viet Anh Nguyen" userId="b95f61ff061388d5" providerId="LiveId" clId="{5FBAAF84-0704-440C-8C86-4DB9251037DD}" dt="2022-02-23T07:53:08.160" v="549"/>
          <ac:inkMkLst>
            <pc:docMk/>
            <pc:sldMk cId="4015522789" sldId="259"/>
            <ac:inkMk id="124" creationId="{E945A515-A44D-4D59-9E6B-E96DD9D211AD}"/>
          </ac:inkMkLst>
        </pc:inkChg>
        <pc:inkChg chg="add del">
          <ac:chgData name="Viet Anh Nguyen" userId="b95f61ff061388d5" providerId="LiveId" clId="{5FBAAF84-0704-440C-8C86-4DB9251037DD}" dt="2022-02-23T07:53:10.769" v="552"/>
          <ac:inkMkLst>
            <pc:docMk/>
            <pc:sldMk cId="4015522789" sldId="259"/>
            <ac:inkMk id="125" creationId="{D6F466FC-C5E8-4D0B-8467-140B69917AC1}"/>
          </ac:inkMkLst>
        </pc:inkChg>
        <pc:inkChg chg="add del">
          <ac:chgData name="Viet Anh Nguyen" userId="b95f61ff061388d5" providerId="LiveId" clId="{5FBAAF84-0704-440C-8C86-4DB9251037DD}" dt="2022-02-23T07:53:10.769" v="552"/>
          <ac:inkMkLst>
            <pc:docMk/>
            <pc:sldMk cId="4015522789" sldId="259"/>
            <ac:inkMk id="126" creationId="{F8A6128A-FBD6-45AF-B10A-230C6A8E05AF}"/>
          </ac:inkMkLst>
        </pc:inkChg>
        <pc:inkChg chg="add">
          <ac:chgData name="Viet Anh Nguyen" userId="b95f61ff061388d5" providerId="LiveId" clId="{5FBAAF84-0704-440C-8C86-4DB9251037DD}" dt="2022-02-23T07:53:10.769" v="552"/>
          <ac:inkMkLst>
            <pc:docMk/>
            <pc:sldMk cId="4015522789" sldId="259"/>
            <ac:inkMk id="127" creationId="{3D5272B0-150E-4FA3-A7DE-CCA1B98D5E6E}"/>
          </ac:inkMkLst>
        </pc:inkChg>
      </pc:sldChg>
      <pc:sldChg chg="addSp delSp modSp mod">
        <pc:chgData name="Viet Anh Nguyen" userId="b95f61ff061388d5" providerId="LiveId" clId="{5FBAAF84-0704-440C-8C86-4DB9251037DD}" dt="2022-02-23T07:55:45.410" v="649"/>
        <pc:sldMkLst>
          <pc:docMk/>
          <pc:sldMk cId="1169234093" sldId="260"/>
        </pc:sldMkLst>
        <pc:inkChg chg="add">
          <ac:chgData name="Viet Anh Nguyen" userId="b95f61ff061388d5" providerId="LiveId" clId="{5FBAAF84-0704-440C-8C86-4DB9251037DD}" dt="2022-02-23T07:53:42.537" v="553" actId="9405"/>
          <ac:inkMkLst>
            <pc:docMk/>
            <pc:sldMk cId="1169234093" sldId="260"/>
            <ac:inkMk id="3" creationId="{0D92D760-058B-4CC4-ADF6-A7DF965F9FAF}"/>
          </ac:inkMkLst>
        </pc:inkChg>
        <pc:inkChg chg="add">
          <ac:chgData name="Viet Anh Nguyen" userId="b95f61ff061388d5" providerId="LiveId" clId="{5FBAAF84-0704-440C-8C86-4DB9251037DD}" dt="2022-02-23T07:53:45.882" v="554" actId="9405"/>
          <ac:inkMkLst>
            <pc:docMk/>
            <pc:sldMk cId="1169234093" sldId="260"/>
            <ac:inkMk id="4" creationId="{40D1E1AF-B79A-410B-969C-D8A4AF2D2767}"/>
          </ac:inkMkLst>
        </pc:inkChg>
        <pc:inkChg chg="add del">
          <ac:chgData name="Viet Anh Nguyen" userId="b95f61ff061388d5" providerId="LiveId" clId="{5FBAAF84-0704-440C-8C86-4DB9251037DD}" dt="2022-02-23T07:54:43.095" v="557"/>
          <ac:inkMkLst>
            <pc:docMk/>
            <pc:sldMk cId="1169234093" sldId="260"/>
            <ac:inkMk id="5" creationId="{E841774C-1295-4E37-B602-0C0ADBF086B3}"/>
          </ac:inkMkLst>
        </pc:inkChg>
        <pc:inkChg chg="add del">
          <ac:chgData name="Viet Anh Nguyen" userId="b95f61ff061388d5" providerId="LiveId" clId="{5FBAAF84-0704-440C-8C86-4DB9251037DD}" dt="2022-02-23T07:54:43.095" v="557"/>
          <ac:inkMkLst>
            <pc:docMk/>
            <pc:sldMk cId="1169234093" sldId="260"/>
            <ac:inkMk id="6" creationId="{5D22759F-A29C-4C9E-8633-67DF00ACEB68}"/>
          </ac:inkMkLst>
        </pc:inkChg>
        <pc:inkChg chg="add del">
          <ac:chgData name="Viet Anh Nguyen" userId="b95f61ff061388d5" providerId="LiveId" clId="{5FBAAF84-0704-440C-8C86-4DB9251037DD}" dt="2022-02-23T07:54:44.578" v="562"/>
          <ac:inkMkLst>
            <pc:docMk/>
            <pc:sldMk cId="1169234093" sldId="260"/>
            <ac:inkMk id="7" creationId="{A7515703-0490-43AB-AC74-1FBBF8ED7C25}"/>
          </ac:inkMkLst>
        </pc:inkChg>
        <pc:inkChg chg="add del">
          <ac:chgData name="Viet Anh Nguyen" userId="b95f61ff061388d5" providerId="LiveId" clId="{5FBAAF84-0704-440C-8C86-4DB9251037DD}" dt="2022-02-23T07:54:44.578" v="562"/>
          <ac:inkMkLst>
            <pc:docMk/>
            <pc:sldMk cId="1169234093" sldId="260"/>
            <ac:inkMk id="8" creationId="{F25786C2-81AC-43C2-BD32-D4E5F34576C4}"/>
          </ac:inkMkLst>
        </pc:inkChg>
        <pc:inkChg chg="add del">
          <ac:chgData name="Viet Anh Nguyen" userId="b95f61ff061388d5" providerId="LiveId" clId="{5FBAAF84-0704-440C-8C86-4DB9251037DD}" dt="2022-02-23T07:54:44.578" v="562"/>
          <ac:inkMkLst>
            <pc:docMk/>
            <pc:sldMk cId="1169234093" sldId="260"/>
            <ac:inkMk id="9" creationId="{AAA9AE0D-9F04-4A94-ADD4-0109EDFE970D}"/>
          </ac:inkMkLst>
        </pc:inkChg>
        <pc:inkChg chg="add del">
          <ac:chgData name="Viet Anh Nguyen" userId="b95f61ff061388d5" providerId="LiveId" clId="{5FBAAF84-0704-440C-8C86-4DB9251037DD}" dt="2022-02-23T07:54:44.578" v="562"/>
          <ac:inkMkLst>
            <pc:docMk/>
            <pc:sldMk cId="1169234093" sldId="260"/>
            <ac:inkMk id="10" creationId="{2C6AB300-3D24-420A-9651-E01A322E6B5A}"/>
          </ac:inkMkLst>
        </pc:inkChg>
        <pc:inkChg chg="add del">
          <ac:chgData name="Viet Anh Nguyen" userId="b95f61ff061388d5" providerId="LiveId" clId="{5FBAAF84-0704-440C-8C86-4DB9251037DD}" dt="2022-02-23T07:54:44.578" v="562"/>
          <ac:inkMkLst>
            <pc:docMk/>
            <pc:sldMk cId="1169234093" sldId="260"/>
            <ac:inkMk id="11" creationId="{98619D63-58CA-423C-BAAB-1AA418F19664}"/>
          </ac:inkMkLst>
        </pc:inkChg>
        <pc:inkChg chg="add">
          <ac:chgData name="Viet Anh Nguyen" userId="b95f61ff061388d5" providerId="LiveId" clId="{5FBAAF84-0704-440C-8C86-4DB9251037DD}" dt="2022-02-23T07:54:44.578" v="562"/>
          <ac:inkMkLst>
            <pc:docMk/>
            <pc:sldMk cId="1169234093" sldId="260"/>
            <ac:inkMk id="12" creationId="{EA7CA14A-9272-40EF-9B12-51F0A6CB797D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13" creationId="{A6C0DCD1-E01D-4897-9DF2-7C6081CBD8E1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14" creationId="{B089312D-742E-43D5-839B-475F227176D6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15" creationId="{4CCAF6CC-FCCC-4295-9192-46759A43671D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16" creationId="{395EC16E-374C-410D-B0AC-C66FA780861F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17" creationId="{34B38537-4A5F-448C-9991-5CA5ADC24BF3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18" creationId="{8C6689B4-BD75-47A0-9507-DBAE7643D0C3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19" creationId="{D51F5D7D-A05C-4976-89E1-E62FC1C23862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0" creationId="{ADD9B360-2985-4F8D-BD1B-37AFFC5E7E01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1" creationId="{62E0BABA-B5B2-4BC6-AAA1-58EAB6C47F22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2" creationId="{98F1B30C-2949-4BC4-B053-38C584AFB6B8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3" creationId="{C986DCDD-9EAA-4F0F-8908-A5FFA472742E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4" creationId="{18BFA857-3EFA-45DA-83B8-8825FD40AEAE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5" creationId="{2606D1AA-C474-43C8-A45B-B6565F16F8AD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6" creationId="{A5892FCC-D021-4D12-A0B7-A6C4A371C151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7" creationId="{F6DD30D1-5BBD-4887-AA84-3B1BF2480772}"/>
          </ac:inkMkLst>
        </pc:inkChg>
        <pc:inkChg chg="add del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8" creationId="{82A8DBF7-9D04-4776-99D1-225901716CB2}"/>
          </ac:inkMkLst>
        </pc:inkChg>
        <pc:inkChg chg="add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29" creationId="{EACA1468-A6FD-4A03-8CAE-860DFF6ECC14}"/>
          </ac:inkMkLst>
        </pc:inkChg>
        <pc:inkChg chg="add">
          <ac:chgData name="Viet Anh Nguyen" userId="b95f61ff061388d5" providerId="LiveId" clId="{5FBAAF84-0704-440C-8C86-4DB9251037DD}" dt="2022-02-23T07:54:49.867" v="578"/>
          <ac:inkMkLst>
            <pc:docMk/>
            <pc:sldMk cId="1169234093" sldId="260"/>
            <ac:inkMk id="30" creationId="{435B2E1D-1B18-46E1-80D6-4391295C8515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1" creationId="{15F5057D-7FDF-4A1C-8270-4B5C5DE04ACE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2" creationId="{7F08BC62-E51B-4EDA-A280-CD81BF3BD0BE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3" creationId="{6D9C0FB9-F151-4F03-983B-C8D988D796EC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4" creationId="{6C861335-6FDF-4D7C-AB16-D9F7F74142C9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5" creationId="{C3C38537-444A-4C5C-AE4D-534CC93C648E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6" creationId="{8D9FD758-0DE6-4A88-A359-5A4DBE0090FB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7" creationId="{CA0BAA90-EBA4-419F-A590-C8B192842BF5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8" creationId="{4FE74BC8-DEEC-4B09-9B6F-943611975971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39" creationId="{52980F5A-37BD-47BB-A979-34656A2C13B5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40" creationId="{45AB6915-269E-465A-9E96-0D8866D3A644}"/>
          </ac:inkMkLst>
        </pc:inkChg>
        <pc:inkChg chg="add del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41" creationId="{67ED2C2D-2EE8-4D79-9191-71FE1575C928}"/>
          </ac:inkMkLst>
        </pc:inkChg>
        <pc:inkChg chg="add mod">
          <ac:chgData name="Viet Anh Nguyen" userId="b95f61ff061388d5" providerId="LiveId" clId="{5FBAAF84-0704-440C-8C86-4DB9251037DD}" dt="2022-02-23T07:55:00.096" v="591"/>
          <ac:inkMkLst>
            <pc:docMk/>
            <pc:sldMk cId="1169234093" sldId="260"/>
            <ac:inkMk id="42" creationId="{BE632B1B-01F5-41D8-AE30-29199174964A}"/>
          </ac:inkMkLst>
        </pc:inkChg>
        <pc:inkChg chg="add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43" creationId="{9DE0DD2B-15B4-440B-BE3C-77E97C9511ED}"/>
          </ac:inkMkLst>
        </pc:inkChg>
        <pc:inkChg chg="add">
          <ac:chgData name="Viet Anh Nguyen" userId="b95f61ff061388d5" providerId="LiveId" clId="{5FBAAF84-0704-440C-8C86-4DB9251037DD}" dt="2022-02-23T07:54:56.681" v="590"/>
          <ac:inkMkLst>
            <pc:docMk/>
            <pc:sldMk cId="1169234093" sldId="260"/>
            <ac:inkMk id="44" creationId="{CEF0DB91-DFC0-4465-9796-0A69E8773881}"/>
          </ac:inkMkLst>
        </pc:inkChg>
        <pc:inkChg chg="add del">
          <ac:chgData name="Viet Anh Nguyen" userId="b95f61ff061388d5" providerId="LiveId" clId="{5FBAAF84-0704-440C-8C86-4DB9251037DD}" dt="2022-02-23T07:55:04.109" v="594"/>
          <ac:inkMkLst>
            <pc:docMk/>
            <pc:sldMk cId="1169234093" sldId="260"/>
            <ac:inkMk id="45" creationId="{F1BF74DA-7998-4ACA-8CFF-BEEAEC4FF577}"/>
          </ac:inkMkLst>
        </pc:inkChg>
        <pc:inkChg chg="add del">
          <ac:chgData name="Viet Anh Nguyen" userId="b95f61ff061388d5" providerId="LiveId" clId="{5FBAAF84-0704-440C-8C86-4DB9251037DD}" dt="2022-02-23T07:55:04.109" v="594"/>
          <ac:inkMkLst>
            <pc:docMk/>
            <pc:sldMk cId="1169234093" sldId="260"/>
            <ac:inkMk id="46" creationId="{FB5240AB-D40E-480D-8C1F-1AD4BA77241C}"/>
          </ac:inkMkLst>
        </pc:inkChg>
        <pc:inkChg chg="add del">
          <ac:chgData name="Viet Anh Nguyen" userId="b95f61ff061388d5" providerId="LiveId" clId="{5FBAAF84-0704-440C-8C86-4DB9251037DD}" dt="2022-02-23T07:55:05.651" v="598"/>
          <ac:inkMkLst>
            <pc:docMk/>
            <pc:sldMk cId="1169234093" sldId="260"/>
            <ac:inkMk id="47" creationId="{A80AD9A3-AC93-40C7-94D9-A070A773A75A}"/>
          </ac:inkMkLst>
        </pc:inkChg>
        <pc:inkChg chg="add del">
          <ac:chgData name="Viet Anh Nguyen" userId="b95f61ff061388d5" providerId="LiveId" clId="{5FBAAF84-0704-440C-8C86-4DB9251037DD}" dt="2022-02-23T07:55:05.651" v="598"/>
          <ac:inkMkLst>
            <pc:docMk/>
            <pc:sldMk cId="1169234093" sldId="260"/>
            <ac:inkMk id="48" creationId="{14DC5CAB-740B-4941-A930-622C49557E2C}"/>
          </ac:inkMkLst>
        </pc:inkChg>
        <pc:inkChg chg="add del">
          <ac:chgData name="Viet Anh Nguyen" userId="b95f61ff061388d5" providerId="LiveId" clId="{5FBAAF84-0704-440C-8C86-4DB9251037DD}" dt="2022-02-23T07:55:05.651" v="598"/>
          <ac:inkMkLst>
            <pc:docMk/>
            <pc:sldMk cId="1169234093" sldId="260"/>
            <ac:inkMk id="49" creationId="{BCB9C5EB-B873-4032-A2FC-DEF9CB0200CD}"/>
          </ac:inkMkLst>
        </pc:inkChg>
        <pc:inkChg chg="add del">
          <ac:chgData name="Viet Anh Nguyen" userId="b95f61ff061388d5" providerId="LiveId" clId="{5FBAAF84-0704-440C-8C86-4DB9251037DD}" dt="2022-02-23T07:55:05.651" v="598"/>
          <ac:inkMkLst>
            <pc:docMk/>
            <pc:sldMk cId="1169234093" sldId="260"/>
            <ac:inkMk id="50" creationId="{AE44448E-5814-4DF6-B632-E26CB035E042}"/>
          </ac:inkMkLst>
        </pc:inkChg>
        <pc:inkChg chg="add">
          <ac:chgData name="Viet Anh Nguyen" userId="b95f61ff061388d5" providerId="LiveId" clId="{5FBAAF84-0704-440C-8C86-4DB9251037DD}" dt="2022-02-23T07:55:05.651" v="598"/>
          <ac:inkMkLst>
            <pc:docMk/>
            <pc:sldMk cId="1169234093" sldId="260"/>
            <ac:inkMk id="51" creationId="{76C3F92E-D7E4-434E-97B1-A3921AD0CB90}"/>
          </ac:inkMkLst>
        </pc:inkChg>
        <pc:inkChg chg="add">
          <ac:chgData name="Viet Anh Nguyen" userId="b95f61ff061388d5" providerId="LiveId" clId="{5FBAAF84-0704-440C-8C86-4DB9251037DD}" dt="2022-02-23T07:55:05.651" v="598"/>
          <ac:inkMkLst>
            <pc:docMk/>
            <pc:sldMk cId="1169234093" sldId="260"/>
            <ac:inkMk id="52" creationId="{D4C72D57-8E7F-4700-B1C2-34BFC239F4C9}"/>
          </ac:inkMkLst>
        </pc:inkChg>
        <pc:inkChg chg="add del">
          <ac:chgData name="Viet Anh Nguyen" userId="b95f61ff061388d5" providerId="LiveId" clId="{5FBAAF84-0704-440C-8C86-4DB9251037DD}" dt="2022-02-23T07:55:18.939" v="602"/>
          <ac:inkMkLst>
            <pc:docMk/>
            <pc:sldMk cId="1169234093" sldId="260"/>
            <ac:inkMk id="53" creationId="{8D192778-BF71-42BC-BFA9-A12E3C15421C}"/>
          </ac:inkMkLst>
        </pc:inkChg>
        <pc:inkChg chg="add del">
          <ac:chgData name="Viet Anh Nguyen" userId="b95f61ff061388d5" providerId="LiveId" clId="{5FBAAF84-0704-440C-8C86-4DB9251037DD}" dt="2022-02-23T07:55:18.939" v="602"/>
          <ac:inkMkLst>
            <pc:docMk/>
            <pc:sldMk cId="1169234093" sldId="260"/>
            <ac:inkMk id="54" creationId="{9ED9AB06-7492-4C77-AFAF-B816A8F9BF5D}"/>
          </ac:inkMkLst>
        </pc:inkChg>
        <pc:inkChg chg="add del">
          <ac:chgData name="Viet Anh Nguyen" userId="b95f61ff061388d5" providerId="LiveId" clId="{5FBAAF84-0704-440C-8C86-4DB9251037DD}" dt="2022-02-23T07:55:18.939" v="602"/>
          <ac:inkMkLst>
            <pc:docMk/>
            <pc:sldMk cId="1169234093" sldId="260"/>
            <ac:inkMk id="55" creationId="{07883178-EF75-4DC2-87E4-083A57D9A9A9}"/>
          </ac:inkMkLst>
        </pc:inkChg>
        <pc:inkChg chg="add del">
          <ac:chgData name="Viet Anh Nguyen" userId="b95f61ff061388d5" providerId="LiveId" clId="{5FBAAF84-0704-440C-8C86-4DB9251037DD}" dt="2022-02-23T07:55:21.478" v="606"/>
          <ac:inkMkLst>
            <pc:docMk/>
            <pc:sldMk cId="1169234093" sldId="260"/>
            <ac:inkMk id="56" creationId="{F511B47A-1D7E-4E93-B22D-13F846049915}"/>
          </ac:inkMkLst>
        </pc:inkChg>
        <pc:inkChg chg="add del">
          <ac:chgData name="Viet Anh Nguyen" userId="b95f61ff061388d5" providerId="LiveId" clId="{5FBAAF84-0704-440C-8C86-4DB9251037DD}" dt="2022-02-23T07:55:21.478" v="606"/>
          <ac:inkMkLst>
            <pc:docMk/>
            <pc:sldMk cId="1169234093" sldId="260"/>
            <ac:inkMk id="57" creationId="{408C4801-C5DA-45AA-B8C4-10656C48D2A6}"/>
          </ac:inkMkLst>
        </pc:inkChg>
        <pc:inkChg chg="add del">
          <ac:chgData name="Viet Anh Nguyen" userId="b95f61ff061388d5" providerId="LiveId" clId="{5FBAAF84-0704-440C-8C86-4DB9251037DD}" dt="2022-02-23T07:55:21.478" v="606"/>
          <ac:inkMkLst>
            <pc:docMk/>
            <pc:sldMk cId="1169234093" sldId="260"/>
            <ac:inkMk id="58" creationId="{67145A73-217D-4C23-AAD8-5BFAC4BB79FF}"/>
          </ac:inkMkLst>
        </pc:inkChg>
        <pc:inkChg chg="add del">
          <ac:chgData name="Viet Anh Nguyen" userId="b95f61ff061388d5" providerId="LiveId" clId="{5FBAAF84-0704-440C-8C86-4DB9251037DD}" dt="2022-02-23T07:55:21.478" v="606"/>
          <ac:inkMkLst>
            <pc:docMk/>
            <pc:sldMk cId="1169234093" sldId="260"/>
            <ac:inkMk id="59" creationId="{B1B23190-D1ED-45D7-8B05-82D5FAE00098}"/>
          </ac:inkMkLst>
        </pc:inkChg>
        <pc:inkChg chg="add">
          <ac:chgData name="Viet Anh Nguyen" userId="b95f61ff061388d5" providerId="LiveId" clId="{5FBAAF84-0704-440C-8C86-4DB9251037DD}" dt="2022-02-23T07:55:21.478" v="606"/>
          <ac:inkMkLst>
            <pc:docMk/>
            <pc:sldMk cId="1169234093" sldId="260"/>
            <ac:inkMk id="60" creationId="{B31F9894-0720-4914-A5F7-0B70F7AD966D}"/>
          </ac:inkMkLst>
        </pc:inkChg>
        <pc:inkChg chg="add del">
          <ac:chgData name="Viet Anh Nguyen" userId="b95f61ff061388d5" providerId="LiveId" clId="{5FBAAF84-0704-440C-8C86-4DB9251037DD}" dt="2022-02-23T07:55:23.403" v="610"/>
          <ac:inkMkLst>
            <pc:docMk/>
            <pc:sldMk cId="1169234093" sldId="260"/>
            <ac:inkMk id="61" creationId="{CFDB8474-32A6-4DB2-B055-C4F0CC454490}"/>
          </ac:inkMkLst>
        </pc:inkChg>
        <pc:inkChg chg="add del">
          <ac:chgData name="Viet Anh Nguyen" userId="b95f61ff061388d5" providerId="LiveId" clId="{5FBAAF84-0704-440C-8C86-4DB9251037DD}" dt="2022-02-23T07:55:23.403" v="610"/>
          <ac:inkMkLst>
            <pc:docMk/>
            <pc:sldMk cId="1169234093" sldId="260"/>
            <ac:inkMk id="62" creationId="{AA3B7511-07E4-488A-8987-0F29DA700C64}"/>
          </ac:inkMkLst>
        </pc:inkChg>
        <pc:inkChg chg="add del">
          <ac:chgData name="Viet Anh Nguyen" userId="b95f61ff061388d5" providerId="LiveId" clId="{5FBAAF84-0704-440C-8C86-4DB9251037DD}" dt="2022-02-23T07:55:23.403" v="610"/>
          <ac:inkMkLst>
            <pc:docMk/>
            <pc:sldMk cId="1169234093" sldId="260"/>
            <ac:inkMk id="63" creationId="{58BC5BB4-89D0-48FC-AEC8-B2592C08B2EB}"/>
          </ac:inkMkLst>
        </pc:inkChg>
        <pc:inkChg chg="add del">
          <ac:chgData name="Viet Anh Nguyen" userId="b95f61ff061388d5" providerId="LiveId" clId="{5FBAAF84-0704-440C-8C86-4DB9251037DD}" dt="2022-02-23T07:55:24.459" v="614"/>
          <ac:inkMkLst>
            <pc:docMk/>
            <pc:sldMk cId="1169234093" sldId="260"/>
            <ac:inkMk id="64" creationId="{FF61FEBB-F6F1-4C34-BE62-879A9F8AD5BE}"/>
          </ac:inkMkLst>
        </pc:inkChg>
        <pc:inkChg chg="add del">
          <ac:chgData name="Viet Anh Nguyen" userId="b95f61ff061388d5" providerId="LiveId" clId="{5FBAAF84-0704-440C-8C86-4DB9251037DD}" dt="2022-02-23T07:55:24.459" v="614"/>
          <ac:inkMkLst>
            <pc:docMk/>
            <pc:sldMk cId="1169234093" sldId="260"/>
            <ac:inkMk id="65" creationId="{5AAED52C-F8FB-48B9-9B93-A96BE2D3D2B0}"/>
          </ac:inkMkLst>
        </pc:inkChg>
        <pc:inkChg chg="add del">
          <ac:chgData name="Viet Anh Nguyen" userId="b95f61ff061388d5" providerId="LiveId" clId="{5FBAAF84-0704-440C-8C86-4DB9251037DD}" dt="2022-02-23T07:55:24.459" v="614"/>
          <ac:inkMkLst>
            <pc:docMk/>
            <pc:sldMk cId="1169234093" sldId="260"/>
            <ac:inkMk id="66" creationId="{15192A0D-E26A-461F-B364-E6FE1B8F0DE7}"/>
          </ac:inkMkLst>
        </pc:inkChg>
        <pc:inkChg chg="add del">
          <ac:chgData name="Viet Anh Nguyen" userId="b95f61ff061388d5" providerId="LiveId" clId="{5FBAAF84-0704-440C-8C86-4DB9251037DD}" dt="2022-02-23T07:55:24.459" v="614"/>
          <ac:inkMkLst>
            <pc:docMk/>
            <pc:sldMk cId="1169234093" sldId="260"/>
            <ac:inkMk id="67" creationId="{DF4339B7-2D06-4DBC-BAF9-96C91257101D}"/>
          </ac:inkMkLst>
        </pc:inkChg>
        <pc:inkChg chg="add">
          <ac:chgData name="Viet Anh Nguyen" userId="b95f61ff061388d5" providerId="LiveId" clId="{5FBAAF84-0704-440C-8C86-4DB9251037DD}" dt="2022-02-23T07:55:24.459" v="614"/>
          <ac:inkMkLst>
            <pc:docMk/>
            <pc:sldMk cId="1169234093" sldId="260"/>
            <ac:inkMk id="68" creationId="{C94C958A-BEE4-4E99-A6FC-770D08F7A1ED}"/>
          </ac:inkMkLst>
        </pc:inkChg>
        <pc:inkChg chg="add del">
          <ac:chgData name="Viet Anh Nguyen" userId="b95f61ff061388d5" providerId="LiveId" clId="{5FBAAF84-0704-440C-8C86-4DB9251037DD}" dt="2022-02-23T07:55:28.846" v="619"/>
          <ac:inkMkLst>
            <pc:docMk/>
            <pc:sldMk cId="1169234093" sldId="260"/>
            <ac:inkMk id="69" creationId="{BEC0EEAA-EA7C-4816-AA5E-52F8E3C2BF00}"/>
          </ac:inkMkLst>
        </pc:inkChg>
        <pc:inkChg chg="add del">
          <ac:chgData name="Viet Anh Nguyen" userId="b95f61ff061388d5" providerId="LiveId" clId="{5FBAAF84-0704-440C-8C86-4DB9251037DD}" dt="2022-02-23T07:55:28.846" v="619"/>
          <ac:inkMkLst>
            <pc:docMk/>
            <pc:sldMk cId="1169234093" sldId="260"/>
            <ac:inkMk id="70" creationId="{56DF21EC-EE9E-4CBB-A2B1-82E082C0F918}"/>
          </ac:inkMkLst>
        </pc:inkChg>
        <pc:inkChg chg="add del">
          <ac:chgData name="Viet Anh Nguyen" userId="b95f61ff061388d5" providerId="LiveId" clId="{5FBAAF84-0704-440C-8C86-4DB9251037DD}" dt="2022-02-23T07:55:28.846" v="619"/>
          <ac:inkMkLst>
            <pc:docMk/>
            <pc:sldMk cId="1169234093" sldId="260"/>
            <ac:inkMk id="71" creationId="{E59AB364-A1B9-4D3B-8B8F-0F57D8C63F67}"/>
          </ac:inkMkLst>
        </pc:inkChg>
        <pc:inkChg chg="add del">
          <ac:chgData name="Viet Anh Nguyen" userId="b95f61ff061388d5" providerId="LiveId" clId="{5FBAAF84-0704-440C-8C86-4DB9251037DD}" dt="2022-02-23T07:55:28.846" v="619"/>
          <ac:inkMkLst>
            <pc:docMk/>
            <pc:sldMk cId="1169234093" sldId="260"/>
            <ac:inkMk id="72" creationId="{7CF591A3-31FB-4F39-AE11-449843969311}"/>
          </ac:inkMkLst>
        </pc:inkChg>
        <pc:inkChg chg="add del">
          <ac:chgData name="Viet Anh Nguyen" userId="b95f61ff061388d5" providerId="LiveId" clId="{5FBAAF84-0704-440C-8C86-4DB9251037DD}" dt="2022-02-23T07:55:29.819" v="621"/>
          <ac:inkMkLst>
            <pc:docMk/>
            <pc:sldMk cId="1169234093" sldId="260"/>
            <ac:inkMk id="73" creationId="{F944A337-C433-4722-A5DD-9D3AEFB21AD1}"/>
          </ac:inkMkLst>
        </pc:inkChg>
        <pc:inkChg chg="add del">
          <ac:chgData name="Viet Anh Nguyen" userId="b95f61ff061388d5" providerId="LiveId" clId="{5FBAAF84-0704-440C-8C86-4DB9251037DD}" dt="2022-02-23T07:55:29.819" v="621"/>
          <ac:inkMkLst>
            <pc:docMk/>
            <pc:sldMk cId="1169234093" sldId="260"/>
            <ac:inkMk id="74" creationId="{3807D3B5-7A82-48BC-8659-063E31BBE1CA}"/>
          </ac:inkMkLst>
        </pc:inkChg>
        <pc:inkChg chg="add">
          <ac:chgData name="Viet Anh Nguyen" userId="b95f61ff061388d5" providerId="LiveId" clId="{5FBAAF84-0704-440C-8C86-4DB9251037DD}" dt="2022-02-23T07:55:29.819" v="621"/>
          <ac:inkMkLst>
            <pc:docMk/>
            <pc:sldMk cId="1169234093" sldId="260"/>
            <ac:inkMk id="75" creationId="{94CD2E01-9F1A-4C54-A05C-9E6876B97A52}"/>
          </ac:inkMkLst>
        </pc:inkChg>
        <pc:inkChg chg="add del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76" creationId="{7A747330-D3B8-447B-9070-181AC45AAF47}"/>
          </ac:inkMkLst>
        </pc:inkChg>
        <pc:inkChg chg="add del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77" creationId="{BDC0195C-23FC-410B-89EA-3E7778A6FB77}"/>
          </ac:inkMkLst>
        </pc:inkChg>
        <pc:inkChg chg="add del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78" creationId="{081BAD32-02F7-4332-952E-A6EA7ACE66F0}"/>
          </ac:inkMkLst>
        </pc:inkChg>
        <pc:inkChg chg="add del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79" creationId="{7C591323-0C3B-4FA0-94A5-DEB38A50D352}"/>
          </ac:inkMkLst>
        </pc:inkChg>
        <pc:inkChg chg="add del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80" creationId="{5F91CE5A-A74C-486E-9825-F413B679DB97}"/>
          </ac:inkMkLst>
        </pc:inkChg>
        <pc:inkChg chg="add del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81" creationId="{BEA78FD1-1925-46CB-BF22-7BDFA1C47C3D}"/>
          </ac:inkMkLst>
        </pc:inkChg>
        <pc:inkChg chg="add del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82" creationId="{53EEDF54-0E29-4F29-BDBC-B626E52AE379}"/>
          </ac:inkMkLst>
        </pc:inkChg>
        <pc:inkChg chg="add">
          <ac:chgData name="Viet Anh Nguyen" userId="b95f61ff061388d5" providerId="LiveId" clId="{5FBAAF84-0704-440C-8C86-4DB9251037DD}" dt="2022-02-23T07:55:36.198" v="629" actId="9405"/>
          <ac:inkMkLst>
            <pc:docMk/>
            <pc:sldMk cId="1169234093" sldId="260"/>
            <ac:inkMk id="83" creationId="{6DED3551-9690-498D-A654-9E22D23A5C16}"/>
          </ac:inkMkLst>
        </pc:inkChg>
        <pc:inkChg chg="add">
          <ac:chgData name="Viet Anh Nguyen" userId="b95f61ff061388d5" providerId="LiveId" clId="{5FBAAF84-0704-440C-8C86-4DB9251037DD}" dt="2022-02-23T07:55:36.377" v="630" actId="9405"/>
          <ac:inkMkLst>
            <pc:docMk/>
            <pc:sldMk cId="1169234093" sldId="260"/>
            <ac:inkMk id="84" creationId="{80E881C6-23BC-4AAD-A444-F3E8F5A0258C}"/>
          </ac:inkMkLst>
        </pc:inkChg>
        <pc:inkChg chg="add">
          <ac:chgData name="Viet Anh Nguyen" userId="b95f61ff061388d5" providerId="LiveId" clId="{5FBAAF84-0704-440C-8C86-4DB9251037DD}" dt="2022-02-23T07:55:36.892" v="631"/>
          <ac:inkMkLst>
            <pc:docMk/>
            <pc:sldMk cId="1169234093" sldId="260"/>
            <ac:inkMk id="85" creationId="{1DF7595A-3349-4764-8D7E-4478B240B7E2}"/>
          </ac:inkMkLst>
        </pc:inkChg>
        <pc:inkChg chg="add del">
          <ac:chgData name="Viet Anh Nguyen" userId="b95f61ff061388d5" providerId="LiveId" clId="{5FBAAF84-0704-440C-8C86-4DB9251037DD}" dt="2022-02-23T07:55:38.242" v="634"/>
          <ac:inkMkLst>
            <pc:docMk/>
            <pc:sldMk cId="1169234093" sldId="260"/>
            <ac:inkMk id="86" creationId="{3FEA232D-7913-446C-891C-6415DFABF2F6}"/>
          </ac:inkMkLst>
        </pc:inkChg>
        <pc:inkChg chg="add del">
          <ac:chgData name="Viet Anh Nguyen" userId="b95f61ff061388d5" providerId="LiveId" clId="{5FBAAF84-0704-440C-8C86-4DB9251037DD}" dt="2022-02-23T07:55:38.242" v="634"/>
          <ac:inkMkLst>
            <pc:docMk/>
            <pc:sldMk cId="1169234093" sldId="260"/>
            <ac:inkMk id="87" creationId="{BF721BEB-0C98-4611-93E0-409861488D57}"/>
          </ac:inkMkLst>
        </pc:inkChg>
        <pc:inkChg chg="add">
          <ac:chgData name="Viet Anh Nguyen" userId="b95f61ff061388d5" providerId="LiveId" clId="{5FBAAF84-0704-440C-8C86-4DB9251037DD}" dt="2022-02-23T07:55:38.242" v="634"/>
          <ac:inkMkLst>
            <pc:docMk/>
            <pc:sldMk cId="1169234093" sldId="260"/>
            <ac:inkMk id="88" creationId="{A72EF8E5-F490-4986-8DE7-FFC6D15CE2DA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89" creationId="{DD6D29E5-7457-4CB5-95D4-91AE913DB4D7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0" creationId="{489FEE7E-40CB-4BED-8621-A82F0758D100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1" creationId="{7D9083C1-D66C-478C-8BE0-99A0FB091CD7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2" creationId="{1309C846-6ECA-4B4E-B9FA-808DA7BA8F24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3" creationId="{9E77B8D4-A368-4446-B646-6686800F92A4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4" creationId="{2A8E8C82-6E3F-4328-B3AF-5A47CEB063BF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5" creationId="{D36C5085-8A59-4F92-B09D-CBFE19762F22}"/>
          </ac:inkMkLst>
        </pc:inkChg>
        <pc:inkChg chg="add">
          <ac:chgData name="Viet Anh Nguyen" userId="b95f61ff061388d5" providerId="LiveId" clId="{5FBAAF84-0704-440C-8C86-4DB9251037DD}" dt="2022-02-23T07:55:42.730" v="642" actId="9405"/>
          <ac:inkMkLst>
            <pc:docMk/>
            <pc:sldMk cId="1169234093" sldId="260"/>
            <ac:inkMk id="96" creationId="{A9781DDB-ECD4-44E1-BAC1-C5A6349BD575}"/>
          </ac:inkMkLst>
        </pc:inkChg>
        <pc:inkChg chg="add">
          <ac:chgData name="Viet Anh Nguyen" userId="b95f61ff061388d5" providerId="LiveId" clId="{5FBAAF84-0704-440C-8C86-4DB9251037DD}" dt="2022-02-23T07:55:42.852" v="643" actId="9405"/>
          <ac:inkMkLst>
            <pc:docMk/>
            <pc:sldMk cId="1169234093" sldId="260"/>
            <ac:inkMk id="97" creationId="{DC9E65B3-EC01-48AF-AA25-66B38755F94A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8" creationId="{2F23188B-9410-4A0F-A7FE-4D84FE5EE29D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99" creationId="{8C461940-4CE4-4900-975C-BC381ADE4A58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100" creationId="{953D05F9-A529-4578-B692-00A8AD0F08E6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101" creationId="{A888A2AF-DAA6-4529-8F1E-5AA4835FA0F9}"/>
          </ac:inkMkLst>
        </pc:inkChg>
        <pc:inkChg chg="add del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102" creationId="{AEEFBA82-23D4-4C3E-BCB3-220D069477CD}"/>
          </ac:inkMkLst>
        </pc:inkChg>
        <pc:inkChg chg="add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103" creationId="{8DAD7F95-0E4A-4D54-B4BB-9D93C57D9C4C}"/>
          </ac:inkMkLst>
        </pc:inkChg>
        <pc:inkChg chg="add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104" creationId="{620C3AF5-0580-4865-89E1-148E2A76893E}"/>
          </ac:inkMkLst>
        </pc:inkChg>
        <pc:inkChg chg="add">
          <ac:chgData name="Viet Anh Nguyen" userId="b95f61ff061388d5" providerId="LiveId" clId="{5FBAAF84-0704-440C-8C86-4DB9251037DD}" dt="2022-02-23T07:55:45.410" v="649"/>
          <ac:inkMkLst>
            <pc:docMk/>
            <pc:sldMk cId="1169234093" sldId="260"/>
            <ac:inkMk id="105" creationId="{7819B0C6-FEF7-4B30-85E7-CC5716EBF0FA}"/>
          </ac:inkMkLst>
        </pc:inkChg>
      </pc:sldChg>
      <pc:sldChg chg="addSp delSp mod">
        <pc:chgData name="Viet Anh Nguyen" userId="b95f61ff061388d5" providerId="LiveId" clId="{5FBAAF84-0704-440C-8C86-4DB9251037DD}" dt="2022-02-23T08:06:06.130" v="892"/>
        <pc:sldMkLst>
          <pc:docMk/>
          <pc:sldMk cId="2444817858" sldId="261"/>
        </pc:sldMkLst>
        <pc:inkChg chg="add del">
          <ac:chgData name="Viet Anh Nguyen" userId="b95f61ff061388d5" providerId="LiveId" clId="{5FBAAF84-0704-440C-8C86-4DB9251037DD}" dt="2022-02-23T07:56:38.530" v="653"/>
          <ac:inkMkLst>
            <pc:docMk/>
            <pc:sldMk cId="2444817858" sldId="261"/>
            <ac:inkMk id="3" creationId="{02A395F1-99D9-450C-A5B9-9C6E7B554D59}"/>
          </ac:inkMkLst>
        </pc:inkChg>
        <pc:inkChg chg="add del">
          <ac:chgData name="Viet Anh Nguyen" userId="b95f61ff061388d5" providerId="LiveId" clId="{5FBAAF84-0704-440C-8C86-4DB9251037DD}" dt="2022-02-23T07:56:38.530" v="653"/>
          <ac:inkMkLst>
            <pc:docMk/>
            <pc:sldMk cId="2444817858" sldId="261"/>
            <ac:inkMk id="4" creationId="{21925DC7-59D8-4768-B877-6AF5B49F0148}"/>
          </ac:inkMkLst>
        </pc:inkChg>
        <pc:inkChg chg="add del">
          <ac:chgData name="Viet Anh Nguyen" userId="b95f61ff061388d5" providerId="LiveId" clId="{5FBAAF84-0704-440C-8C86-4DB9251037DD}" dt="2022-02-23T07:56:38.530" v="653"/>
          <ac:inkMkLst>
            <pc:docMk/>
            <pc:sldMk cId="2444817858" sldId="261"/>
            <ac:inkMk id="5" creationId="{DF343E73-1693-4AD3-B3C2-49C9111E9137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6" creationId="{1ED17BA0-7BD1-4C21-804F-8E90644BF08A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7" creationId="{679BC91E-290D-47E3-89F9-E0E8B5855894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8" creationId="{24422A93-C4FC-4209-A002-833CEA8AC536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9" creationId="{9D9A5830-38D5-4240-BF22-4404F2C1C192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10" creationId="{857A5A30-0013-43B5-8AFF-2D82AC815B34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11" creationId="{E1B6A252-636B-48D5-918A-0EE82526653A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12" creationId="{0D573AB9-2F9F-445E-B2FF-70CB9C4E53DB}"/>
          </ac:inkMkLst>
        </pc:inkChg>
        <pc:inkChg chg="add del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13" creationId="{A6A008DE-49B5-4C56-BB22-07DDBB53D827}"/>
          </ac:inkMkLst>
        </pc:inkChg>
        <pc:inkChg chg="add">
          <ac:chgData name="Viet Anh Nguyen" userId="b95f61ff061388d5" providerId="LiveId" clId="{5FBAAF84-0704-440C-8C86-4DB9251037DD}" dt="2022-02-23T07:56:40.585" v="661" actId="9405"/>
          <ac:inkMkLst>
            <pc:docMk/>
            <pc:sldMk cId="2444817858" sldId="261"/>
            <ac:inkMk id="14" creationId="{9BA8AD3D-CD18-4342-9204-339078500298}"/>
          </ac:inkMkLst>
        </pc:inkChg>
        <pc:inkChg chg="add">
          <ac:chgData name="Viet Anh Nguyen" userId="b95f61ff061388d5" providerId="LiveId" clId="{5FBAAF84-0704-440C-8C86-4DB9251037DD}" dt="2022-02-23T07:56:40.698" v="662" actId="9405"/>
          <ac:inkMkLst>
            <pc:docMk/>
            <pc:sldMk cId="2444817858" sldId="261"/>
            <ac:inkMk id="15" creationId="{B90408B7-13A4-4005-942B-BE71C15B12B4}"/>
          </ac:inkMkLst>
        </pc:inkChg>
        <pc:inkChg chg="add">
          <ac:chgData name="Viet Anh Nguyen" userId="b95f61ff061388d5" providerId="LiveId" clId="{5FBAAF84-0704-440C-8C86-4DB9251037DD}" dt="2022-02-23T07:56:41.612" v="663"/>
          <ac:inkMkLst>
            <pc:docMk/>
            <pc:sldMk cId="2444817858" sldId="261"/>
            <ac:inkMk id="16" creationId="{EA46591B-51DF-42C5-BFD4-66E10EFCEFE3}"/>
          </ac:inkMkLst>
        </pc:inkChg>
        <pc:inkChg chg="add">
          <ac:chgData name="Viet Anh Nguyen" userId="b95f61ff061388d5" providerId="LiveId" clId="{5FBAAF84-0704-440C-8C86-4DB9251037DD}" dt="2022-02-23T07:56:42.011" v="664" actId="9405"/>
          <ac:inkMkLst>
            <pc:docMk/>
            <pc:sldMk cId="2444817858" sldId="261"/>
            <ac:inkMk id="17" creationId="{7E9382A4-209A-4496-A400-19C8DCEADBEB}"/>
          </ac:inkMkLst>
        </pc:inkChg>
        <pc:inkChg chg="add del">
          <ac:chgData name="Viet Anh Nguyen" userId="b95f61ff061388d5" providerId="LiveId" clId="{5FBAAF84-0704-440C-8C86-4DB9251037DD}" dt="2022-02-23T07:56:43.903" v="668"/>
          <ac:inkMkLst>
            <pc:docMk/>
            <pc:sldMk cId="2444817858" sldId="261"/>
            <ac:inkMk id="18" creationId="{D4F01942-3C16-4BF2-B4D8-CC261C32F594}"/>
          </ac:inkMkLst>
        </pc:inkChg>
        <pc:inkChg chg="add del">
          <ac:chgData name="Viet Anh Nguyen" userId="b95f61ff061388d5" providerId="LiveId" clId="{5FBAAF84-0704-440C-8C86-4DB9251037DD}" dt="2022-02-23T07:56:43.903" v="668"/>
          <ac:inkMkLst>
            <pc:docMk/>
            <pc:sldMk cId="2444817858" sldId="261"/>
            <ac:inkMk id="19" creationId="{DF792792-7F24-46FB-9AF3-1DA42546009A}"/>
          </ac:inkMkLst>
        </pc:inkChg>
        <pc:inkChg chg="add del">
          <ac:chgData name="Viet Anh Nguyen" userId="b95f61ff061388d5" providerId="LiveId" clId="{5FBAAF84-0704-440C-8C86-4DB9251037DD}" dt="2022-02-23T07:56:43.903" v="668"/>
          <ac:inkMkLst>
            <pc:docMk/>
            <pc:sldMk cId="2444817858" sldId="261"/>
            <ac:inkMk id="20" creationId="{5CABE10D-2D11-47F6-9D46-C2A54CDAB2A8}"/>
          </ac:inkMkLst>
        </pc:inkChg>
        <pc:inkChg chg="add del">
          <ac:chgData name="Viet Anh Nguyen" userId="b95f61ff061388d5" providerId="LiveId" clId="{5FBAAF84-0704-440C-8C86-4DB9251037DD}" dt="2022-02-23T07:56:45.876" v="674"/>
          <ac:inkMkLst>
            <pc:docMk/>
            <pc:sldMk cId="2444817858" sldId="261"/>
            <ac:inkMk id="21" creationId="{C9B0583F-C6B7-4092-962A-F23DAD01065E}"/>
          </ac:inkMkLst>
        </pc:inkChg>
        <pc:inkChg chg="add del">
          <ac:chgData name="Viet Anh Nguyen" userId="b95f61ff061388d5" providerId="LiveId" clId="{5FBAAF84-0704-440C-8C86-4DB9251037DD}" dt="2022-02-23T07:56:45.876" v="674"/>
          <ac:inkMkLst>
            <pc:docMk/>
            <pc:sldMk cId="2444817858" sldId="261"/>
            <ac:inkMk id="22" creationId="{338B81F1-CF7C-4E44-8B96-8AA26985D950}"/>
          </ac:inkMkLst>
        </pc:inkChg>
        <pc:inkChg chg="add del">
          <ac:chgData name="Viet Anh Nguyen" userId="b95f61ff061388d5" providerId="LiveId" clId="{5FBAAF84-0704-440C-8C86-4DB9251037DD}" dt="2022-02-23T07:56:45.876" v="674"/>
          <ac:inkMkLst>
            <pc:docMk/>
            <pc:sldMk cId="2444817858" sldId="261"/>
            <ac:inkMk id="23" creationId="{B7E0E3D0-CB06-44EF-954A-F00DDBC218FF}"/>
          </ac:inkMkLst>
        </pc:inkChg>
        <pc:inkChg chg="add del">
          <ac:chgData name="Viet Anh Nguyen" userId="b95f61ff061388d5" providerId="LiveId" clId="{5FBAAF84-0704-440C-8C86-4DB9251037DD}" dt="2022-02-23T07:56:45.876" v="674"/>
          <ac:inkMkLst>
            <pc:docMk/>
            <pc:sldMk cId="2444817858" sldId="261"/>
            <ac:inkMk id="24" creationId="{A816FF45-EA87-4FFA-BA9C-947B08BFCFB2}"/>
          </ac:inkMkLst>
        </pc:inkChg>
        <pc:inkChg chg="add del">
          <ac:chgData name="Viet Anh Nguyen" userId="b95f61ff061388d5" providerId="LiveId" clId="{5FBAAF84-0704-440C-8C86-4DB9251037DD}" dt="2022-02-23T07:56:45.876" v="674"/>
          <ac:inkMkLst>
            <pc:docMk/>
            <pc:sldMk cId="2444817858" sldId="261"/>
            <ac:inkMk id="25" creationId="{EECF7842-6840-4CE8-9334-B17E79C08ADE}"/>
          </ac:inkMkLst>
        </pc:inkChg>
        <pc:inkChg chg="add">
          <ac:chgData name="Viet Anh Nguyen" userId="b95f61ff061388d5" providerId="LiveId" clId="{5FBAAF84-0704-440C-8C86-4DB9251037DD}" dt="2022-02-23T07:56:45.052" v="673" actId="9405"/>
          <ac:inkMkLst>
            <pc:docMk/>
            <pc:sldMk cId="2444817858" sldId="261"/>
            <ac:inkMk id="26" creationId="{5677ED08-A658-4748-9B3D-971CCE93859F}"/>
          </ac:inkMkLst>
        </pc:inkChg>
        <pc:inkChg chg="add">
          <ac:chgData name="Viet Anh Nguyen" userId="b95f61ff061388d5" providerId="LiveId" clId="{5FBAAF84-0704-440C-8C86-4DB9251037DD}" dt="2022-02-23T07:56:45.876" v="674"/>
          <ac:inkMkLst>
            <pc:docMk/>
            <pc:sldMk cId="2444817858" sldId="261"/>
            <ac:inkMk id="27" creationId="{D8AECCFD-E000-4204-83EA-FC7790B1CDB1}"/>
          </ac:inkMkLst>
        </pc:inkChg>
        <pc:inkChg chg="add">
          <ac:chgData name="Viet Anh Nguyen" userId="b95f61ff061388d5" providerId="LiveId" clId="{5FBAAF84-0704-440C-8C86-4DB9251037DD}" dt="2022-02-23T07:56:46.103" v="675" actId="9405"/>
          <ac:inkMkLst>
            <pc:docMk/>
            <pc:sldMk cId="2444817858" sldId="261"/>
            <ac:inkMk id="28" creationId="{726D9BCF-933E-47FF-A441-CE2D65CE1040}"/>
          </ac:inkMkLst>
        </pc:inkChg>
        <pc:inkChg chg="add del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29" creationId="{DF198278-BF8D-486A-9C4C-4F1A746A77A0}"/>
          </ac:inkMkLst>
        </pc:inkChg>
        <pc:inkChg chg="add del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30" creationId="{09A9E0CE-E9F1-454E-8EE3-6684546450B2}"/>
          </ac:inkMkLst>
        </pc:inkChg>
        <pc:inkChg chg="add del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31" creationId="{635BBE78-564D-484E-92C2-D4E4DA26CD6B}"/>
          </ac:inkMkLst>
        </pc:inkChg>
        <pc:inkChg chg="add del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32" creationId="{0F3A8291-3D2C-48D1-800D-0C6CC9E9519C}"/>
          </ac:inkMkLst>
        </pc:inkChg>
        <pc:inkChg chg="add del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33" creationId="{EDCDE7F4-0ADF-40FC-A546-ABEC5F214CF6}"/>
          </ac:inkMkLst>
        </pc:inkChg>
        <pc:inkChg chg="add del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34" creationId="{6A87A517-9DBD-499E-A400-AE58F6814AFD}"/>
          </ac:inkMkLst>
        </pc:inkChg>
        <pc:inkChg chg="add del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35" creationId="{FA365353-CAA5-4792-A1CE-DB188EC1652B}"/>
          </ac:inkMkLst>
        </pc:inkChg>
        <pc:inkChg chg="add">
          <ac:chgData name="Viet Anh Nguyen" userId="b95f61ff061388d5" providerId="LiveId" clId="{5FBAAF84-0704-440C-8C86-4DB9251037DD}" dt="2022-02-23T07:56:48.168" v="683" actId="9405"/>
          <ac:inkMkLst>
            <pc:docMk/>
            <pc:sldMk cId="2444817858" sldId="261"/>
            <ac:inkMk id="36" creationId="{DE121A0F-20E3-4B0A-8894-73838313B9FB}"/>
          </ac:inkMkLst>
        </pc:inkChg>
        <pc:inkChg chg="add">
          <ac:chgData name="Viet Anh Nguyen" userId="b95f61ff061388d5" providerId="LiveId" clId="{5FBAAF84-0704-440C-8C86-4DB9251037DD}" dt="2022-02-23T07:56:49.054" v="684"/>
          <ac:inkMkLst>
            <pc:docMk/>
            <pc:sldMk cId="2444817858" sldId="261"/>
            <ac:inkMk id="37" creationId="{758B4EC9-81BD-4D93-BC11-7C965EDBC60D}"/>
          </ac:inkMkLst>
        </pc:inkChg>
        <pc:inkChg chg="add">
          <ac:chgData name="Viet Anh Nguyen" userId="b95f61ff061388d5" providerId="LiveId" clId="{5FBAAF84-0704-440C-8C86-4DB9251037DD}" dt="2022-02-23T07:56:49.331" v="685" actId="9405"/>
          <ac:inkMkLst>
            <pc:docMk/>
            <pc:sldMk cId="2444817858" sldId="261"/>
            <ac:inkMk id="38" creationId="{52717EF4-C523-484E-9BF3-FEC5F9FBABC2}"/>
          </ac:inkMkLst>
        </pc:inkChg>
        <pc:inkChg chg="add">
          <ac:chgData name="Viet Anh Nguyen" userId="b95f61ff061388d5" providerId="LiveId" clId="{5FBAAF84-0704-440C-8C86-4DB9251037DD}" dt="2022-02-23T07:56:49.799" v="686" actId="9405"/>
          <ac:inkMkLst>
            <pc:docMk/>
            <pc:sldMk cId="2444817858" sldId="261"/>
            <ac:inkMk id="39" creationId="{3D379DDC-811D-4EEB-9D16-6322DF4A9C97}"/>
          </ac:inkMkLst>
        </pc:inkChg>
        <pc:inkChg chg="add">
          <ac:chgData name="Viet Anh Nguyen" userId="b95f61ff061388d5" providerId="LiveId" clId="{5FBAAF84-0704-440C-8C86-4DB9251037DD}" dt="2022-02-23T07:56:52.946" v="687" actId="9405"/>
          <ac:inkMkLst>
            <pc:docMk/>
            <pc:sldMk cId="2444817858" sldId="261"/>
            <ac:inkMk id="40" creationId="{41556BFF-147B-4A18-BCDC-1F334F11B331}"/>
          </ac:inkMkLst>
        </pc:inkChg>
        <pc:inkChg chg="add">
          <ac:chgData name="Viet Anh Nguyen" userId="b95f61ff061388d5" providerId="LiveId" clId="{5FBAAF84-0704-440C-8C86-4DB9251037DD}" dt="2022-02-23T07:56:53.154" v="688" actId="9405"/>
          <ac:inkMkLst>
            <pc:docMk/>
            <pc:sldMk cId="2444817858" sldId="261"/>
            <ac:inkMk id="41" creationId="{AABE95B9-52B5-464A-B172-CCBF6501389C}"/>
          </ac:inkMkLst>
        </pc:inkChg>
        <pc:inkChg chg="add del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42" creationId="{B150456A-07BF-4151-9F3F-F6B1C9824B63}"/>
          </ac:inkMkLst>
        </pc:inkChg>
        <pc:inkChg chg="add del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43" creationId="{C0746025-5454-4AE3-BD26-2AF3A4EE60F9}"/>
          </ac:inkMkLst>
        </pc:inkChg>
        <pc:inkChg chg="add del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44" creationId="{A7C578E5-D64D-4314-B05A-B06C52263978}"/>
          </ac:inkMkLst>
        </pc:inkChg>
        <pc:inkChg chg="add del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45" creationId="{746C8A26-A34F-41E8-9663-E9AF295E1355}"/>
          </ac:inkMkLst>
        </pc:inkChg>
        <pc:inkChg chg="add del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46" creationId="{3E5BC3FB-A0D9-4DA4-BD4D-164249DA6F8E}"/>
          </ac:inkMkLst>
        </pc:inkChg>
        <pc:inkChg chg="add del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47" creationId="{489D6429-2F04-44E2-B7A7-0415FFFA8BD3}"/>
          </ac:inkMkLst>
        </pc:inkChg>
        <pc:inkChg chg="add del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48" creationId="{0979E1C2-E4AE-4637-8795-21C8AD306571}"/>
          </ac:inkMkLst>
        </pc:inkChg>
        <pc:inkChg chg="add del">
          <ac:chgData name="Viet Anh Nguyen" userId="b95f61ff061388d5" providerId="LiveId" clId="{5FBAAF84-0704-440C-8C86-4DB9251037DD}" dt="2022-02-23T07:56:59.233" v="703"/>
          <ac:inkMkLst>
            <pc:docMk/>
            <pc:sldMk cId="2444817858" sldId="261"/>
            <ac:inkMk id="49" creationId="{BAD31833-6ECA-47CA-AEFE-2CD4E439B7CF}"/>
          </ac:inkMkLst>
        </pc:inkChg>
        <pc:inkChg chg="add">
          <ac:chgData name="Viet Anh Nguyen" userId="b95f61ff061388d5" providerId="LiveId" clId="{5FBAAF84-0704-440C-8C86-4DB9251037DD}" dt="2022-02-23T07:56:56.643" v="696"/>
          <ac:inkMkLst>
            <pc:docMk/>
            <pc:sldMk cId="2444817858" sldId="261"/>
            <ac:inkMk id="50" creationId="{5BBA8BDB-9EBB-46E8-B242-74964EA25AD8}"/>
          </ac:inkMkLst>
        </pc:inkChg>
        <pc:inkChg chg="add del">
          <ac:chgData name="Viet Anh Nguyen" userId="b95f61ff061388d5" providerId="LiveId" clId="{5FBAAF84-0704-440C-8C86-4DB9251037DD}" dt="2022-02-23T07:56:59.233" v="703"/>
          <ac:inkMkLst>
            <pc:docMk/>
            <pc:sldMk cId="2444817858" sldId="261"/>
            <ac:inkMk id="51" creationId="{1C1D3CED-3417-4C3B-B916-827D0655C910}"/>
          </ac:inkMkLst>
        </pc:inkChg>
        <pc:inkChg chg="add del">
          <ac:chgData name="Viet Anh Nguyen" userId="b95f61ff061388d5" providerId="LiveId" clId="{5FBAAF84-0704-440C-8C86-4DB9251037DD}" dt="2022-02-23T07:56:59.233" v="703"/>
          <ac:inkMkLst>
            <pc:docMk/>
            <pc:sldMk cId="2444817858" sldId="261"/>
            <ac:inkMk id="52" creationId="{EF18CDB3-9477-43B5-ABB8-009F7FED599E}"/>
          </ac:inkMkLst>
        </pc:inkChg>
        <pc:inkChg chg="add del">
          <ac:chgData name="Viet Anh Nguyen" userId="b95f61ff061388d5" providerId="LiveId" clId="{5FBAAF84-0704-440C-8C86-4DB9251037DD}" dt="2022-02-23T07:56:59.233" v="703"/>
          <ac:inkMkLst>
            <pc:docMk/>
            <pc:sldMk cId="2444817858" sldId="261"/>
            <ac:inkMk id="53" creationId="{738277AD-C27E-409A-A92F-8E95D7FF103D}"/>
          </ac:inkMkLst>
        </pc:inkChg>
        <pc:inkChg chg="add del">
          <ac:chgData name="Viet Anh Nguyen" userId="b95f61ff061388d5" providerId="LiveId" clId="{5FBAAF84-0704-440C-8C86-4DB9251037DD}" dt="2022-02-23T07:56:59.233" v="703"/>
          <ac:inkMkLst>
            <pc:docMk/>
            <pc:sldMk cId="2444817858" sldId="261"/>
            <ac:inkMk id="54" creationId="{20928A1D-D019-46C0-8E26-9632774146D3}"/>
          </ac:inkMkLst>
        </pc:inkChg>
        <pc:inkChg chg="add del">
          <ac:chgData name="Viet Anh Nguyen" userId="b95f61ff061388d5" providerId="LiveId" clId="{5FBAAF84-0704-440C-8C86-4DB9251037DD}" dt="2022-02-23T07:56:59.233" v="703"/>
          <ac:inkMkLst>
            <pc:docMk/>
            <pc:sldMk cId="2444817858" sldId="261"/>
            <ac:inkMk id="55" creationId="{206478C8-6917-456A-8983-3CD829C87201}"/>
          </ac:inkMkLst>
        </pc:inkChg>
        <pc:inkChg chg="add del">
          <ac:chgData name="Viet Anh Nguyen" userId="b95f61ff061388d5" providerId="LiveId" clId="{5FBAAF84-0704-440C-8C86-4DB9251037DD}" dt="2022-02-23T07:56:59.233" v="703"/>
          <ac:inkMkLst>
            <pc:docMk/>
            <pc:sldMk cId="2444817858" sldId="261"/>
            <ac:inkMk id="56" creationId="{3403B630-7785-44AD-9AD5-758CC4BFED32}"/>
          </ac:inkMkLst>
        </pc:inkChg>
        <pc:inkChg chg="add del">
          <ac:chgData name="Viet Anh Nguyen" userId="b95f61ff061388d5" providerId="LiveId" clId="{5FBAAF84-0704-440C-8C86-4DB9251037DD}" dt="2022-02-23T07:57:01.285" v="708"/>
          <ac:inkMkLst>
            <pc:docMk/>
            <pc:sldMk cId="2444817858" sldId="261"/>
            <ac:inkMk id="57" creationId="{129368BC-0D19-40DE-BF58-F8A44494E2AF}"/>
          </ac:inkMkLst>
        </pc:inkChg>
        <pc:inkChg chg="add del">
          <ac:chgData name="Viet Anh Nguyen" userId="b95f61ff061388d5" providerId="LiveId" clId="{5FBAAF84-0704-440C-8C86-4DB9251037DD}" dt="2022-02-23T07:57:01.285" v="708"/>
          <ac:inkMkLst>
            <pc:docMk/>
            <pc:sldMk cId="2444817858" sldId="261"/>
            <ac:inkMk id="58" creationId="{73D355CD-BE93-48A2-B60A-9260CA9F1CBA}"/>
          </ac:inkMkLst>
        </pc:inkChg>
        <pc:inkChg chg="add del">
          <ac:chgData name="Viet Anh Nguyen" userId="b95f61ff061388d5" providerId="LiveId" clId="{5FBAAF84-0704-440C-8C86-4DB9251037DD}" dt="2022-02-23T07:57:01.285" v="708"/>
          <ac:inkMkLst>
            <pc:docMk/>
            <pc:sldMk cId="2444817858" sldId="261"/>
            <ac:inkMk id="59" creationId="{DA57188F-E1D0-42E2-9E20-91F5034A3027}"/>
          </ac:inkMkLst>
        </pc:inkChg>
        <pc:inkChg chg="add del">
          <ac:chgData name="Viet Anh Nguyen" userId="b95f61ff061388d5" providerId="LiveId" clId="{5FBAAF84-0704-440C-8C86-4DB9251037DD}" dt="2022-02-23T07:57:01.285" v="708"/>
          <ac:inkMkLst>
            <pc:docMk/>
            <pc:sldMk cId="2444817858" sldId="261"/>
            <ac:inkMk id="60" creationId="{6181EF47-A351-4DCB-8770-E7D716CA7600}"/>
          </ac:inkMkLst>
        </pc:inkChg>
        <pc:inkChg chg="add del">
          <ac:chgData name="Viet Anh Nguyen" userId="b95f61ff061388d5" providerId="LiveId" clId="{5FBAAF84-0704-440C-8C86-4DB9251037DD}" dt="2022-02-23T07:57:01.285" v="708"/>
          <ac:inkMkLst>
            <pc:docMk/>
            <pc:sldMk cId="2444817858" sldId="261"/>
            <ac:inkMk id="61" creationId="{77BCB082-71A3-42CA-A8A5-5BDA079CF78B}"/>
          </ac:inkMkLst>
        </pc:inkChg>
        <pc:inkChg chg="add">
          <ac:chgData name="Viet Anh Nguyen" userId="b95f61ff061388d5" providerId="LiveId" clId="{5FBAAF84-0704-440C-8C86-4DB9251037DD}" dt="2022-02-23T07:57:01.285" v="708"/>
          <ac:inkMkLst>
            <pc:docMk/>
            <pc:sldMk cId="2444817858" sldId="261"/>
            <ac:inkMk id="62" creationId="{2F27BDEF-4875-4248-AF42-2807C38E013E}"/>
          </ac:inkMkLst>
        </pc:inkChg>
        <pc:inkChg chg="add">
          <ac:chgData name="Viet Anh Nguyen" userId="b95f61ff061388d5" providerId="LiveId" clId="{5FBAAF84-0704-440C-8C86-4DB9251037DD}" dt="2022-02-23T07:57:01.285" v="708"/>
          <ac:inkMkLst>
            <pc:docMk/>
            <pc:sldMk cId="2444817858" sldId="261"/>
            <ac:inkMk id="63" creationId="{004F2CF6-B139-4E45-9CB5-327F15647A2D}"/>
          </ac:inkMkLst>
        </pc:inkChg>
        <pc:inkChg chg="add del">
          <ac:chgData name="Viet Anh Nguyen" userId="b95f61ff061388d5" providerId="LiveId" clId="{5FBAAF84-0704-440C-8C86-4DB9251037DD}" dt="2022-02-23T07:57:04.325" v="714"/>
          <ac:inkMkLst>
            <pc:docMk/>
            <pc:sldMk cId="2444817858" sldId="261"/>
            <ac:inkMk id="64" creationId="{78D31709-676F-447D-9A64-35663A496BE8}"/>
          </ac:inkMkLst>
        </pc:inkChg>
        <pc:inkChg chg="add del">
          <ac:chgData name="Viet Anh Nguyen" userId="b95f61ff061388d5" providerId="LiveId" clId="{5FBAAF84-0704-440C-8C86-4DB9251037DD}" dt="2022-02-23T07:57:04.325" v="714"/>
          <ac:inkMkLst>
            <pc:docMk/>
            <pc:sldMk cId="2444817858" sldId="261"/>
            <ac:inkMk id="65" creationId="{C0429E40-99DC-4CB2-8EDE-FDABCE950503}"/>
          </ac:inkMkLst>
        </pc:inkChg>
        <pc:inkChg chg="add del">
          <ac:chgData name="Viet Anh Nguyen" userId="b95f61ff061388d5" providerId="LiveId" clId="{5FBAAF84-0704-440C-8C86-4DB9251037DD}" dt="2022-02-23T07:57:04.325" v="714"/>
          <ac:inkMkLst>
            <pc:docMk/>
            <pc:sldMk cId="2444817858" sldId="261"/>
            <ac:inkMk id="66" creationId="{63102B3D-306B-4030-9D53-0BE048EEB6F8}"/>
          </ac:inkMkLst>
        </pc:inkChg>
        <pc:inkChg chg="add del">
          <ac:chgData name="Viet Anh Nguyen" userId="b95f61ff061388d5" providerId="LiveId" clId="{5FBAAF84-0704-440C-8C86-4DB9251037DD}" dt="2022-02-23T07:57:04.325" v="714"/>
          <ac:inkMkLst>
            <pc:docMk/>
            <pc:sldMk cId="2444817858" sldId="261"/>
            <ac:inkMk id="67" creationId="{5F7BD5D1-F935-4800-9903-95E11428677F}"/>
          </ac:inkMkLst>
        </pc:inkChg>
        <pc:inkChg chg="add del">
          <ac:chgData name="Viet Anh Nguyen" userId="b95f61ff061388d5" providerId="LiveId" clId="{5FBAAF84-0704-440C-8C86-4DB9251037DD}" dt="2022-02-23T07:57:04.325" v="714"/>
          <ac:inkMkLst>
            <pc:docMk/>
            <pc:sldMk cId="2444817858" sldId="261"/>
            <ac:inkMk id="68" creationId="{3348DA70-0DBB-4AC2-8191-95BAB38A1870}"/>
          </ac:inkMkLst>
        </pc:inkChg>
        <pc:inkChg chg="add">
          <ac:chgData name="Viet Anh Nguyen" userId="b95f61ff061388d5" providerId="LiveId" clId="{5FBAAF84-0704-440C-8C86-4DB9251037DD}" dt="2022-02-23T07:57:04.325" v="714"/>
          <ac:inkMkLst>
            <pc:docMk/>
            <pc:sldMk cId="2444817858" sldId="261"/>
            <ac:inkMk id="69" creationId="{8547C681-DE70-40B4-9C63-DE38C139A323}"/>
          </ac:inkMkLst>
        </pc:inkChg>
        <pc:inkChg chg="add">
          <ac:chgData name="Viet Anh Nguyen" userId="b95f61ff061388d5" providerId="LiveId" clId="{5FBAAF84-0704-440C-8C86-4DB9251037DD}" dt="2022-02-23T07:57:04.474" v="715" actId="9405"/>
          <ac:inkMkLst>
            <pc:docMk/>
            <pc:sldMk cId="2444817858" sldId="261"/>
            <ac:inkMk id="70" creationId="{CA805D40-E894-4D69-A78D-198F1A720532}"/>
          </ac:inkMkLst>
        </pc:inkChg>
        <pc:inkChg chg="add del">
          <ac:chgData name="Viet Anh Nguyen" userId="b95f61ff061388d5" providerId="LiveId" clId="{5FBAAF84-0704-440C-8C86-4DB9251037DD}" dt="2022-02-23T07:57:09.942" v="722"/>
          <ac:inkMkLst>
            <pc:docMk/>
            <pc:sldMk cId="2444817858" sldId="261"/>
            <ac:inkMk id="71" creationId="{7AC37D46-9F13-4268-8933-4524FADD79ED}"/>
          </ac:inkMkLst>
        </pc:inkChg>
        <pc:inkChg chg="add del">
          <ac:chgData name="Viet Anh Nguyen" userId="b95f61ff061388d5" providerId="LiveId" clId="{5FBAAF84-0704-440C-8C86-4DB9251037DD}" dt="2022-02-23T07:57:09.942" v="722"/>
          <ac:inkMkLst>
            <pc:docMk/>
            <pc:sldMk cId="2444817858" sldId="261"/>
            <ac:inkMk id="72" creationId="{42DF6B82-B382-4D39-A17F-55DB6C308AB8}"/>
          </ac:inkMkLst>
        </pc:inkChg>
        <pc:inkChg chg="add del">
          <ac:chgData name="Viet Anh Nguyen" userId="b95f61ff061388d5" providerId="LiveId" clId="{5FBAAF84-0704-440C-8C86-4DB9251037DD}" dt="2022-02-23T07:57:09.942" v="722"/>
          <ac:inkMkLst>
            <pc:docMk/>
            <pc:sldMk cId="2444817858" sldId="261"/>
            <ac:inkMk id="73" creationId="{615D53A1-A686-478A-8D01-67D19DD0EDD8}"/>
          </ac:inkMkLst>
        </pc:inkChg>
        <pc:inkChg chg="add del">
          <ac:chgData name="Viet Anh Nguyen" userId="b95f61ff061388d5" providerId="LiveId" clId="{5FBAAF84-0704-440C-8C86-4DB9251037DD}" dt="2022-02-23T07:57:09.942" v="722"/>
          <ac:inkMkLst>
            <pc:docMk/>
            <pc:sldMk cId="2444817858" sldId="261"/>
            <ac:inkMk id="74" creationId="{2387941F-664B-4885-8FC0-D00DBC2C41F0}"/>
          </ac:inkMkLst>
        </pc:inkChg>
        <pc:inkChg chg="add del">
          <ac:chgData name="Viet Anh Nguyen" userId="b95f61ff061388d5" providerId="LiveId" clId="{5FBAAF84-0704-440C-8C86-4DB9251037DD}" dt="2022-02-23T07:57:09.942" v="722"/>
          <ac:inkMkLst>
            <pc:docMk/>
            <pc:sldMk cId="2444817858" sldId="261"/>
            <ac:inkMk id="75" creationId="{4DC549B2-4F97-4797-9F5E-4FA79833B492}"/>
          </ac:inkMkLst>
        </pc:inkChg>
        <pc:inkChg chg="add del">
          <ac:chgData name="Viet Anh Nguyen" userId="b95f61ff061388d5" providerId="LiveId" clId="{5FBAAF84-0704-440C-8C86-4DB9251037DD}" dt="2022-02-23T07:57:09.942" v="722"/>
          <ac:inkMkLst>
            <pc:docMk/>
            <pc:sldMk cId="2444817858" sldId="261"/>
            <ac:inkMk id="76" creationId="{CE0DEA04-622E-43DA-A39B-0D6E9D0E3180}"/>
          </ac:inkMkLst>
        </pc:inkChg>
        <pc:inkChg chg="add">
          <ac:chgData name="Viet Anh Nguyen" userId="b95f61ff061388d5" providerId="LiveId" clId="{5FBAAF84-0704-440C-8C86-4DB9251037DD}" dt="2022-02-23T07:57:09.942" v="722"/>
          <ac:inkMkLst>
            <pc:docMk/>
            <pc:sldMk cId="2444817858" sldId="261"/>
            <ac:inkMk id="77" creationId="{7DE62C64-97A2-4233-A251-B0C088E71BED}"/>
          </ac:inkMkLst>
        </pc:inkChg>
        <pc:inkChg chg="add del">
          <ac:chgData name="Viet Anh Nguyen" userId="b95f61ff061388d5" providerId="LiveId" clId="{5FBAAF84-0704-440C-8C86-4DB9251037DD}" dt="2022-02-23T07:57:12.071" v="728"/>
          <ac:inkMkLst>
            <pc:docMk/>
            <pc:sldMk cId="2444817858" sldId="261"/>
            <ac:inkMk id="78" creationId="{4C62F2D0-0B2A-456C-9391-26D8B2C5D27B}"/>
          </ac:inkMkLst>
        </pc:inkChg>
        <pc:inkChg chg="add del">
          <ac:chgData name="Viet Anh Nguyen" userId="b95f61ff061388d5" providerId="LiveId" clId="{5FBAAF84-0704-440C-8C86-4DB9251037DD}" dt="2022-02-23T07:57:12.071" v="728"/>
          <ac:inkMkLst>
            <pc:docMk/>
            <pc:sldMk cId="2444817858" sldId="261"/>
            <ac:inkMk id="79" creationId="{7E82ECBC-8DC9-47E2-A30D-9BB96B2824A7}"/>
          </ac:inkMkLst>
        </pc:inkChg>
        <pc:inkChg chg="add del">
          <ac:chgData name="Viet Anh Nguyen" userId="b95f61ff061388d5" providerId="LiveId" clId="{5FBAAF84-0704-440C-8C86-4DB9251037DD}" dt="2022-02-23T07:57:12.071" v="728"/>
          <ac:inkMkLst>
            <pc:docMk/>
            <pc:sldMk cId="2444817858" sldId="261"/>
            <ac:inkMk id="80" creationId="{48325A7D-360D-474C-B881-43D153735D0F}"/>
          </ac:inkMkLst>
        </pc:inkChg>
        <pc:inkChg chg="add">
          <ac:chgData name="Viet Anh Nguyen" userId="b95f61ff061388d5" providerId="LiveId" clId="{5FBAAF84-0704-440C-8C86-4DB9251037DD}" dt="2022-02-23T07:57:11.350" v="726" actId="9405"/>
          <ac:inkMkLst>
            <pc:docMk/>
            <pc:sldMk cId="2444817858" sldId="261"/>
            <ac:inkMk id="81" creationId="{3AED3B2A-A588-42E3-9898-D872747A8B83}"/>
          </ac:inkMkLst>
        </pc:inkChg>
        <pc:inkChg chg="add">
          <ac:chgData name="Viet Anh Nguyen" userId="b95f61ff061388d5" providerId="LiveId" clId="{5FBAAF84-0704-440C-8C86-4DB9251037DD}" dt="2022-02-23T07:57:11.524" v="727" actId="9405"/>
          <ac:inkMkLst>
            <pc:docMk/>
            <pc:sldMk cId="2444817858" sldId="261"/>
            <ac:inkMk id="82" creationId="{39228C1D-A83F-4BA5-9703-7FD9344B237C}"/>
          </ac:inkMkLst>
        </pc:inkChg>
        <pc:inkChg chg="add">
          <ac:chgData name="Viet Anh Nguyen" userId="b95f61ff061388d5" providerId="LiveId" clId="{5FBAAF84-0704-440C-8C86-4DB9251037DD}" dt="2022-02-23T07:57:12.071" v="728"/>
          <ac:inkMkLst>
            <pc:docMk/>
            <pc:sldMk cId="2444817858" sldId="261"/>
            <ac:inkMk id="83" creationId="{8C72AA3D-8D84-435C-9243-D0E51C4DC4B3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84" creationId="{B9F9307E-9120-47F5-9967-24D3D72D31C2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85" creationId="{727DEC5C-52BE-407D-9C60-83147DE6A7BD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86" creationId="{868D8F36-E244-4D4A-8EE0-80C60BA36166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87" creationId="{166C734D-BBC4-49D8-B879-31F7DC59418F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88" creationId="{222713CB-CEB6-43FC-B6C2-4C8BC326A931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89" creationId="{24A7B8DB-C9D0-49DB-81BA-3C11C1F8F5B7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90" creationId="{BD12F232-D00D-4987-94A9-0ECB730E2EA3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91" creationId="{502F7BAA-5FCB-4E18-BAF9-821A5FE6160D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92" creationId="{DC6290DB-D7CC-421A-B523-6D8500D40B81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93" creationId="{B9E445E5-2603-4A29-8C09-6C4940AA170D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94" creationId="{9910A65E-AE00-4864-A741-53B806DE25E2}"/>
          </ac:inkMkLst>
        </pc:inkChg>
        <pc:inkChg chg="add del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95" creationId="{0F913FAC-5B50-4BF3-A435-40BD9F1082A4}"/>
          </ac:inkMkLst>
        </pc:inkChg>
        <pc:inkChg chg="add del">
          <ac:chgData name="Viet Anh Nguyen" userId="b95f61ff061388d5" providerId="LiveId" clId="{5FBAAF84-0704-440C-8C86-4DB9251037DD}" dt="2022-02-23T07:57:30.369" v="744"/>
          <ac:inkMkLst>
            <pc:docMk/>
            <pc:sldMk cId="2444817858" sldId="261"/>
            <ac:inkMk id="96" creationId="{CD1EEC61-6A49-41C4-83F7-D9AAD90222F6}"/>
          </ac:inkMkLst>
        </pc:inkChg>
        <pc:inkChg chg="add">
          <ac:chgData name="Viet Anh Nguyen" userId="b95f61ff061388d5" providerId="LiveId" clId="{5FBAAF84-0704-440C-8C86-4DB9251037DD}" dt="2022-02-23T07:57:29.334" v="741"/>
          <ac:inkMkLst>
            <pc:docMk/>
            <pc:sldMk cId="2444817858" sldId="261"/>
            <ac:inkMk id="97" creationId="{64C9E57B-D99E-40C3-ABCE-7E22136CC614}"/>
          </ac:inkMkLst>
        </pc:inkChg>
        <pc:inkChg chg="add del">
          <ac:chgData name="Viet Anh Nguyen" userId="b95f61ff061388d5" providerId="LiveId" clId="{5FBAAF84-0704-440C-8C86-4DB9251037DD}" dt="2022-02-23T07:57:30.369" v="744"/>
          <ac:inkMkLst>
            <pc:docMk/>
            <pc:sldMk cId="2444817858" sldId="261"/>
            <ac:inkMk id="98" creationId="{1CBCDE3A-9AE2-4885-B86F-A1B442348AD4}"/>
          </ac:inkMkLst>
        </pc:inkChg>
        <pc:inkChg chg="add del">
          <ac:chgData name="Viet Anh Nguyen" userId="b95f61ff061388d5" providerId="LiveId" clId="{5FBAAF84-0704-440C-8C86-4DB9251037DD}" dt="2022-02-23T07:57:30.369" v="744"/>
          <ac:inkMkLst>
            <pc:docMk/>
            <pc:sldMk cId="2444817858" sldId="261"/>
            <ac:inkMk id="99" creationId="{E543B2CE-C94E-434D-8FB1-EB21250F4224}"/>
          </ac:inkMkLst>
        </pc:inkChg>
        <pc:inkChg chg="add">
          <ac:chgData name="Viet Anh Nguyen" userId="b95f61ff061388d5" providerId="LiveId" clId="{5FBAAF84-0704-440C-8C86-4DB9251037DD}" dt="2022-02-23T07:57:30.369" v="744"/>
          <ac:inkMkLst>
            <pc:docMk/>
            <pc:sldMk cId="2444817858" sldId="261"/>
            <ac:inkMk id="100" creationId="{16A284F8-3444-482D-8255-0E9684489B39}"/>
          </ac:inkMkLst>
        </pc:inkChg>
        <pc:inkChg chg="add del">
          <ac:chgData name="Viet Anh Nguyen" userId="b95f61ff061388d5" providerId="LiveId" clId="{5FBAAF84-0704-440C-8C86-4DB9251037DD}" dt="2022-02-23T07:57:32.412" v="751"/>
          <ac:inkMkLst>
            <pc:docMk/>
            <pc:sldMk cId="2444817858" sldId="261"/>
            <ac:inkMk id="101" creationId="{0A15EB8E-A7DA-4A13-8B35-1D584BA4A92B}"/>
          </ac:inkMkLst>
        </pc:inkChg>
        <pc:inkChg chg="add del">
          <ac:chgData name="Viet Anh Nguyen" userId="b95f61ff061388d5" providerId="LiveId" clId="{5FBAAF84-0704-440C-8C86-4DB9251037DD}" dt="2022-02-23T07:57:32.412" v="751"/>
          <ac:inkMkLst>
            <pc:docMk/>
            <pc:sldMk cId="2444817858" sldId="261"/>
            <ac:inkMk id="102" creationId="{4C087BFC-5246-4435-9A9F-CF6BED668A09}"/>
          </ac:inkMkLst>
        </pc:inkChg>
        <pc:inkChg chg="add del">
          <ac:chgData name="Viet Anh Nguyen" userId="b95f61ff061388d5" providerId="LiveId" clId="{5FBAAF84-0704-440C-8C86-4DB9251037DD}" dt="2022-02-23T07:57:32.412" v="751"/>
          <ac:inkMkLst>
            <pc:docMk/>
            <pc:sldMk cId="2444817858" sldId="261"/>
            <ac:inkMk id="103" creationId="{6A40524D-1931-4E20-84C8-80925CBC8A01}"/>
          </ac:inkMkLst>
        </pc:inkChg>
        <pc:inkChg chg="add del">
          <ac:chgData name="Viet Anh Nguyen" userId="b95f61ff061388d5" providerId="LiveId" clId="{5FBAAF84-0704-440C-8C86-4DB9251037DD}" dt="2022-02-23T07:57:32.412" v="751"/>
          <ac:inkMkLst>
            <pc:docMk/>
            <pc:sldMk cId="2444817858" sldId="261"/>
            <ac:inkMk id="104" creationId="{5A802C55-B8B4-4FC2-82DE-B9A022680491}"/>
          </ac:inkMkLst>
        </pc:inkChg>
        <pc:inkChg chg="add">
          <ac:chgData name="Viet Anh Nguyen" userId="b95f61ff061388d5" providerId="LiveId" clId="{5FBAAF84-0704-440C-8C86-4DB9251037DD}" dt="2022-02-23T07:57:31.450" v="749" actId="9405"/>
          <ac:inkMkLst>
            <pc:docMk/>
            <pc:sldMk cId="2444817858" sldId="261"/>
            <ac:inkMk id="105" creationId="{6D8C79FB-4EDF-4823-A5A2-E6D0CF15A641}"/>
          </ac:inkMkLst>
        </pc:inkChg>
        <pc:inkChg chg="add">
          <ac:chgData name="Viet Anh Nguyen" userId="b95f61ff061388d5" providerId="LiveId" clId="{5FBAAF84-0704-440C-8C86-4DB9251037DD}" dt="2022-02-23T07:57:31.765" v="750" actId="9405"/>
          <ac:inkMkLst>
            <pc:docMk/>
            <pc:sldMk cId="2444817858" sldId="261"/>
            <ac:inkMk id="106" creationId="{AD25612A-4C65-4C5C-B13D-473C5319F820}"/>
          </ac:inkMkLst>
        </pc:inkChg>
        <pc:inkChg chg="add">
          <ac:chgData name="Viet Anh Nguyen" userId="b95f61ff061388d5" providerId="LiveId" clId="{5FBAAF84-0704-440C-8C86-4DB9251037DD}" dt="2022-02-23T07:57:32.412" v="751"/>
          <ac:inkMkLst>
            <pc:docMk/>
            <pc:sldMk cId="2444817858" sldId="261"/>
            <ac:inkMk id="107" creationId="{904D4E09-0304-4479-B960-07548F01D22E}"/>
          </ac:inkMkLst>
        </pc:inkChg>
        <pc:inkChg chg="add">
          <ac:chgData name="Viet Anh Nguyen" userId="b95f61ff061388d5" providerId="LiveId" clId="{5FBAAF84-0704-440C-8C86-4DB9251037DD}" dt="2022-02-23T07:57:32.821" v="752" actId="9405"/>
          <ac:inkMkLst>
            <pc:docMk/>
            <pc:sldMk cId="2444817858" sldId="261"/>
            <ac:inkMk id="108" creationId="{0B18529A-02C7-4B9B-AB88-9701AFDAF8ED}"/>
          </ac:inkMkLst>
        </pc:inkChg>
        <pc:inkChg chg="add">
          <ac:chgData name="Viet Anh Nguyen" userId="b95f61ff061388d5" providerId="LiveId" clId="{5FBAAF84-0704-440C-8C86-4DB9251037DD}" dt="2022-02-23T07:58:00.222" v="753" actId="9405"/>
          <ac:inkMkLst>
            <pc:docMk/>
            <pc:sldMk cId="2444817858" sldId="261"/>
            <ac:inkMk id="109" creationId="{54FC3E91-41AF-420E-96C4-7ABE3E638222}"/>
          </ac:inkMkLst>
        </pc:inkChg>
        <pc:inkChg chg="add">
          <ac:chgData name="Viet Anh Nguyen" userId="b95f61ff061388d5" providerId="LiveId" clId="{5FBAAF84-0704-440C-8C86-4DB9251037DD}" dt="2022-02-23T07:58:13.519" v="754" actId="9405"/>
          <ac:inkMkLst>
            <pc:docMk/>
            <pc:sldMk cId="2444817858" sldId="261"/>
            <ac:inkMk id="110" creationId="{21FD229F-7119-4FE9-98FF-B390E5DEBD1F}"/>
          </ac:inkMkLst>
        </pc:inkChg>
        <pc:inkChg chg="add">
          <ac:chgData name="Viet Anh Nguyen" userId="b95f61ff061388d5" providerId="LiveId" clId="{5FBAAF84-0704-440C-8C86-4DB9251037DD}" dt="2022-02-23T07:58:19.432" v="755" actId="9405"/>
          <ac:inkMkLst>
            <pc:docMk/>
            <pc:sldMk cId="2444817858" sldId="261"/>
            <ac:inkMk id="111" creationId="{76FDBDB2-2AE9-4FD4-BDD0-2823904C3140}"/>
          </ac:inkMkLst>
        </pc:inkChg>
        <pc:inkChg chg="add">
          <ac:chgData name="Viet Anh Nguyen" userId="b95f61ff061388d5" providerId="LiveId" clId="{5FBAAF84-0704-440C-8C86-4DB9251037DD}" dt="2022-02-23T07:58:29.793" v="756" actId="9405"/>
          <ac:inkMkLst>
            <pc:docMk/>
            <pc:sldMk cId="2444817858" sldId="261"/>
            <ac:inkMk id="112" creationId="{1427C2D4-ED50-4431-9CBD-3CCD3CE004DC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13" creationId="{7CE4DE43-8FA1-496F-ADF3-A11DA95C2D75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14" creationId="{1F5EB811-37C2-4274-B9F2-765D3669FF82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15" creationId="{AEB7669F-F79B-4C5B-84A1-2DACE09DFC87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16" creationId="{2038AC99-C5F2-4217-B71A-D951764F24F2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17" creationId="{72287B84-A7C6-4B05-A925-202E8270316C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18" creationId="{64F728BD-7158-497B-B4B2-B67A8714E0F9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19" creationId="{E4FD2BDD-FC57-45BB-A1BA-48DF1DF03360}"/>
          </ac:inkMkLst>
        </pc:inkChg>
        <pc:inkChg chg="add del">
          <ac:chgData name="Viet Anh Nguyen" userId="b95f61ff061388d5" providerId="LiveId" clId="{5FBAAF84-0704-440C-8C86-4DB9251037DD}" dt="2022-02-23T07:59:24.207" v="765"/>
          <ac:inkMkLst>
            <pc:docMk/>
            <pc:sldMk cId="2444817858" sldId="261"/>
            <ac:inkMk id="120" creationId="{8976C761-817D-44BD-9A4B-9B31DB3A3A5E}"/>
          </ac:inkMkLst>
        </pc:inkChg>
        <pc:inkChg chg="add del">
          <ac:chgData name="Viet Anh Nguyen" userId="b95f61ff061388d5" providerId="LiveId" clId="{5FBAAF84-0704-440C-8C86-4DB9251037DD}" dt="2022-02-23T07:59:26.681" v="771"/>
          <ac:inkMkLst>
            <pc:docMk/>
            <pc:sldMk cId="2444817858" sldId="261"/>
            <ac:inkMk id="121" creationId="{7FC90415-E8A3-4C11-A32F-3F3F97CBDBEA}"/>
          </ac:inkMkLst>
        </pc:inkChg>
        <pc:inkChg chg="add del">
          <ac:chgData name="Viet Anh Nguyen" userId="b95f61ff061388d5" providerId="LiveId" clId="{5FBAAF84-0704-440C-8C86-4DB9251037DD}" dt="2022-02-23T07:59:26.681" v="771"/>
          <ac:inkMkLst>
            <pc:docMk/>
            <pc:sldMk cId="2444817858" sldId="261"/>
            <ac:inkMk id="122" creationId="{6A8F2E41-BDFC-4A05-A030-33ECAE4E4C20}"/>
          </ac:inkMkLst>
        </pc:inkChg>
        <pc:inkChg chg="add del">
          <ac:chgData name="Viet Anh Nguyen" userId="b95f61ff061388d5" providerId="LiveId" clId="{5FBAAF84-0704-440C-8C86-4DB9251037DD}" dt="2022-02-23T07:59:26.681" v="771"/>
          <ac:inkMkLst>
            <pc:docMk/>
            <pc:sldMk cId="2444817858" sldId="261"/>
            <ac:inkMk id="123" creationId="{2736434A-D62D-44CE-A5F4-15F727CCBB17}"/>
          </ac:inkMkLst>
        </pc:inkChg>
        <pc:inkChg chg="add del">
          <ac:chgData name="Viet Anh Nguyen" userId="b95f61ff061388d5" providerId="LiveId" clId="{5FBAAF84-0704-440C-8C86-4DB9251037DD}" dt="2022-02-23T07:59:26.681" v="771"/>
          <ac:inkMkLst>
            <pc:docMk/>
            <pc:sldMk cId="2444817858" sldId="261"/>
            <ac:inkMk id="124" creationId="{ED175CC6-A940-4222-B126-F26DFA6E5683}"/>
          </ac:inkMkLst>
        </pc:inkChg>
        <pc:inkChg chg="add del">
          <ac:chgData name="Viet Anh Nguyen" userId="b95f61ff061388d5" providerId="LiveId" clId="{5FBAAF84-0704-440C-8C86-4DB9251037DD}" dt="2022-02-23T07:59:26.681" v="771"/>
          <ac:inkMkLst>
            <pc:docMk/>
            <pc:sldMk cId="2444817858" sldId="261"/>
            <ac:inkMk id="125" creationId="{CCBEA0CA-4699-44D4-901E-21A4EEEE0043}"/>
          </ac:inkMkLst>
        </pc:inkChg>
        <pc:inkChg chg="add del">
          <ac:chgData name="Viet Anh Nguyen" userId="b95f61ff061388d5" providerId="LiveId" clId="{5FBAAF84-0704-440C-8C86-4DB9251037DD}" dt="2022-02-23T07:59:26.681" v="771"/>
          <ac:inkMkLst>
            <pc:docMk/>
            <pc:sldMk cId="2444817858" sldId="261"/>
            <ac:inkMk id="126" creationId="{A074B21F-21F6-4BF5-B3EA-EB3BD3900338}"/>
          </ac:inkMkLst>
        </pc:inkChg>
        <pc:inkChg chg="add del">
          <ac:chgData name="Viet Anh Nguyen" userId="b95f61ff061388d5" providerId="LiveId" clId="{5FBAAF84-0704-440C-8C86-4DB9251037DD}" dt="2022-02-23T07:59:28.900" v="776"/>
          <ac:inkMkLst>
            <pc:docMk/>
            <pc:sldMk cId="2444817858" sldId="261"/>
            <ac:inkMk id="127" creationId="{B0A90455-9696-4FA1-BC37-6929CD2E51E1}"/>
          </ac:inkMkLst>
        </pc:inkChg>
        <pc:inkChg chg="add del">
          <ac:chgData name="Viet Anh Nguyen" userId="b95f61ff061388d5" providerId="LiveId" clId="{5FBAAF84-0704-440C-8C86-4DB9251037DD}" dt="2022-02-23T07:59:28.900" v="776"/>
          <ac:inkMkLst>
            <pc:docMk/>
            <pc:sldMk cId="2444817858" sldId="261"/>
            <ac:inkMk id="128" creationId="{F6B20A5F-C503-40C0-96B0-3F279CC32E08}"/>
          </ac:inkMkLst>
        </pc:inkChg>
        <pc:inkChg chg="add del">
          <ac:chgData name="Viet Anh Nguyen" userId="b95f61ff061388d5" providerId="LiveId" clId="{5FBAAF84-0704-440C-8C86-4DB9251037DD}" dt="2022-02-23T07:59:28.900" v="776"/>
          <ac:inkMkLst>
            <pc:docMk/>
            <pc:sldMk cId="2444817858" sldId="261"/>
            <ac:inkMk id="129" creationId="{10045E07-5F7B-43B3-85B1-697C321ABD10}"/>
          </ac:inkMkLst>
        </pc:inkChg>
        <pc:inkChg chg="add del">
          <ac:chgData name="Viet Anh Nguyen" userId="b95f61ff061388d5" providerId="LiveId" clId="{5FBAAF84-0704-440C-8C86-4DB9251037DD}" dt="2022-02-23T07:59:28.900" v="776"/>
          <ac:inkMkLst>
            <pc:docMk/>
            <pc:sldMk cId="2444817858" sldId="261"/>
            <ac:inkMk id="130" creationId="{6EB9F70B-60E5-4505-B09E-D6FE1991D637}"/>
          </ac:inkMkLst>
        </pc:inkChg>
        <pc:inkChg chg="add del">
          <ac:chgData name="Viet Anh Nguyen" userId="b95f61ff061388d5" providerId="LiveId" clId="{5FBAAF84-0704-440C-8C86-4DB9251037DD}" dt="2022-02-23T07:59:28.900" v="776"/>
          <ac:inkMkLst>
            <pc:docMk/>
            <pc:sldMk cId="2444817858" sldId="261"/>
            <ac:inkMk id="131" creationId="{90FDDE03-A6A9-477A-8732-91A39A440585}"/>
          </ac:inkMkLst>
        </pc:inkChg>
        <pc:inkChg chg="add del">
          <ac:chgData name="Viet Anh Nguyen" userId="b95f61ff061388d5" providerId="LiveId" clId="{5FBAAF84-0704-440C-8C86-4DB9251037DD}" dt="2022-02-23T07:59:30.094" v="778"/>
          <ac:inkMkLst>
            <pc:docMk/>
            <pc:sldMk cId="2444817858" sldId="261"/>
            <ac:inkMk id="132" creationId="{02F3A628-1A6B-4F1E-AC41-DFBC01A3454C}"/>
          </ac:inkMkLst>
        </pc:inkChg>
        <pc:inkChg chg="add del">
          <ac:chgData name="Viet Anh Nguyen" userId="b95f61ff061388d5" providerId="LiveId" clId="{5FBAAF84-0704-440C-8C86-4DB9251037DD}" dt="2022-02-23T07:59:30.094" v="778"/>
          <ac:inkMkLst>
            <pc:docMk/>
            <pc:sldMk cId="2444817858" sldId="261"/>
            <ac:inkMk id="133" creationId="{A21EB6E0-F02F-48DE-AD18-ECD1088C35D3}"/>
          </ac:inkMkLst>
        </pc:inkChg>
        <pc:inkChg chg="add del">
          <ac:chgData name="Viet Anh Nguyen" userId="b95f61ff061388d5" providerId="LiveId" clId="{5FBAAF84-0704-440C-8C86-4DB9251037DD}" dt="2022-02-23T07:59:45.578" v="792"/>
          <ac:inkMkLst>
            <pc:docMk/>
            <pc:sldMk cId="2444817858" sldId="261"/>
            <ac:inkMk id="134" creationId="{BF8E3F29-AC3A-470B-A0B1-94CE0CD5B4C3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35" creationId="{A853F647-F56A-4915-BA4E-47FB7F3883A6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36" creationId="{FCA35A3B-76E7-43ED-B57D-5D39AB5A35C7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37" creationId="{B16AF915-F5C0-4AFB-86F9-90A6A808BEB5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38" creationId="{3E94536B-1172-40B5-9131-CE4703578872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39" creationId="{BE5B3BC5-C31C-4CD8-86E3-E3229DCFA779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40" creationId="{AC9EFE94-A13A-413D-A882-6DE589F193AD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41" creationId="{254EE6B6-1625-4180-B6EC-4FE2B8BFA1EA}"/>
          </ac:inkMkLst>
        </pc:inkChg>
        <pc:inkChg chg="add del">
          <ac:chgData name="Viet Anh Nguyen" userId="b95f61ff061388d5" providerId="LiveId" clId="{5FBAAF84-0704-440C-8C86-4DB9251037DD}" dt="2022-02-23T07:59:41.508" v="788"/>
          <ac:inkMkLst>
            <pc:docMk/>
            <pc:sldMk cId="2444817858" sldId="261"/>
            <ac:inkMk id="142" creationId="{602305C3-2A45-42A2-ABE3-A8586FC1F920}"/>
          </ac:inkMkLst>
        </pc:inkChg>
        <pc:inkChg chg="add del">
          <ac:chgData name="Viet Anh Nguyen" userId="b95f61ff061388d5" providerId="LiveId" clId="{5FBAAF84-0704-440C-8C86-4DB9251037DD}" dt="2022-02-23T07:59:43.475" v="790"/>
          <ac:inkMkLst>
            <pc:docMk/>
            <pc:sldMk cId="2444817858" sldId="261"/>
            <ac:inkMk id="143" creationId="{921698C7-A10C-4878-A39E-0630A09AF80E}"/>
          </ac:inkMkLst>
        </pc:inkChg>
        <pc:inkChg chg="add del">
          <ac:chgData name="Viet Anh Nguyen" userId="b95f61ff061388d5" providerId="LiveId" clId="{5FBAAF84-0704-440C-8C86-4DB9251037DD}" dt="2022-02-23T07:59:43.475" v="790"/>
          <ac:inkMkLst>
            <pc:docMk/>
            <pc:sldMk cId="2444817858" sldId="261"/>
            <ac:inkMk id="144" creationId="{36960961-7A3B-44A8-BDF1-7BE40DAEB295}"/>
          </ac:inkMkLst>
        </pc:inkChg>
        <pc:inkChg chg="add del">
          <ac:chgData name="Viet Anh Nguyen" userId="b95f61ff061388d5" providerId="LiveId" clId="{5FBAAF84-0704-440C-8C86-4DB9251037DD}" dt="2022-02-23T07:59:43.475" v="790"/>
          <ac:inkMkLst>
            <pc:docMk/>
            <pc:sldMk cId="2444817858" sldId="261"/>
            <ac:inkMk id="145" creationId="{15346455-6B23-4493-AB37-3C083E8D299F}"/>
          </ac:inkMkLst>
        </pc:inkChg>
        <pc:inkChg chg="add del">
          <ac:chgData name="Viet Anh Nguyen" userId="b95f61ff061388d5" providerId="LiveId" clId="{5FBAAF84-0704-440C-8C86-4DB9251037DD}" dt="2022-02-23T07:59:45.578" v="792"/>
          <ac:inkMkLst>
            <pc:docMk/>
            <pc:sldMk cId="2444817858" sldId="261"/>
            <ac:inkMk id="146" creationId="{E23C29A4-5252-46B2-8EC2-224F1A645EDE}"/>
          </ac:inkMkLst>
        </pc:inkChg>
        <pc:inkChg chg="add del">
          <ac:chgData name="Viet Anh Nguyen" userId="b95f61ff061388d5" providerId="LiveId" clId="{5FBAAF84-0704-440C-8C86-4DB9251037DD}" dt="2022-02-23T07:59:45.578" v="792"/>
          <ac:inkMkLst>
            <pc:docMk/>
            <pc:sldMk cId="2444817858" sldId="261"/>
            <ac:inkMk id="147" creationId="{0B963B47-A5D3-4831-B5A4-69A76DD91C84}"/>
          </ac:inkMkLst>
        </pc:inkChg>
        <pc:inkChg chg="add">
          <ac:chgData name="Viet Anh Nguyen" userId="b95f61ff061388d5" providerId="LiveId" clId="{5FBAAF84-0704-440C-8C86-4DB9251037DD}" dt="2022-02-23T07:59:45.578" v="792"/>
          <ac:inkMkLst>
            <pc:docMk/>
            <pc:sldMk cId="2444817858" sldId="261"/>
            <ac:inkMk id="148" creationId="{4DC881F3-6EB5-44CE-96A8-60AC8FFFBC1C}"/>
          </ac:inkMkLst>
        </pc:inkChg>
        <pc:inkChg chg="add del">
          <ac:chgData name="Viet Anh Nguyen" userId="b95f61ff061388d5" providerId="LiveId" clId="{5FBAAF84-0704-440C-8C86-4DB9251037DD}" dt="2022-02-23T08:00:05.858" v="795"/>
          <ac:inkMkLst>
            <pc:docMk/>
            <pc:sldMk cId="2444817858" sldId="261"/>
            <ac:inkMk id="149" creationId="{D0E5290D-12F6-49A6-8057-F11FE7498547}"/>
          </ac:inkMkLst>
        </pc:inkChg>
        <pc:inkChg chg="add del">
          <ac:chgData name="Viet Anh Nguyen" userId="b95f61ff061388d5" providerId="LiveId" clId="{5FBAAF84-0704-440C-8C86-4DB9251037DD}" dt="2022-02-23T08:00:05.858" v="795"/>
          <ac:inkMkLst>
            <pc:docMk/>
            <pc:sldMk cId="2444817858" sldId="261"/>
            <ac:inkMk id="150" creationId="{CD454A12-9111-4E12-95EB-BE5AF5FE20EF}"/>
          </ac:inkMkLst>
        </pc:inkChg>
        <pc:inkChg chg="add">
          <ac:chgData name="Viet Anh Nguyen" userId="b95f61ff061388d5" providerId="LiveId" clId="{5FBAAF84-0704-440C-8C86-4DB9251037DD}" dt="2022-02-23T08:00:05.858" v="795"/>
          <ac:inkMkLst>
            <pc:docMk/>
            <pc:sldMk cId="2444817858" sldId="261"/>
            <ac:inkMk id="151" creationId="{68DFBC77-72A3-4ACC-AE40-437F54EC8D73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2" creationId="{008224DC-0AFC-4C87-B406-D3B82B24422D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3" creationId="{3716CE1D-ED56-41F0-A7FA-095F891D761A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4" creationId="{E988970A-2045-4198-9AF6-48878744D080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5" creationId="{087754B5-5F7F-4ECD-A087-3D01EAB662CD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6" creationId="{EA19F412-FB76-47FD-B9FA-7C36664645E4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7" creationId="{61101BED-8D97-4A75-979A-C1ADE2EC4FB7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8" creationId="{1EAD394B-E92F-4BA3-9739-DCEA0477FF9A}"/>
          </ac:inkMkLst>
        </pc:inkChg>
        <pc:inkChg chg="add del">
          <ac:chgData name="Viet Anh Nguyen" userId="b95f61ff061388d5" providerId="LiveId" clId="{5FBAAF84-0704-440C-8C86-4DB9251037DD}" dt="2022-02-23T08:00:10.036" v="804"/>
          <ac:inkMkLst>
            <pc:docMk/>
            <pc:sldMk cId="2444817858" sldId="261"/>
            <ac:inkMk id="159" creationId="{6D16A4B1-50CA-4F68-85B9-81B6853F86A1}"/>
          </ac:inkMkLst>
        </pc:inkChg>
        <pc:inkChg chg="add del">
          <ac:chgData name="Viet Anh Nguyen" userId="b95f61ff061388d5" providerId="LiveId" clId="{5FBAAF84-0704-440C-8C86-4DB9251037DD}" dt="2022-02-23T08:00:11.788" v="810"/>
          <ac:inkMkLst>
            <pc:docMk/>
            <pc:sldMk cId="2444817858" sldId="261"/>
            <ac:inkMk id="160" creationId="{3A7A4A78-EF55-4A3A-819E-14579A0F1FC6}"/>
          </ac:inkMkLst>
        </pc:inkChg>
        <pc:inkChg chg="add del">
          <ac:chgData name="Viet Anh Nguyen" userId="b95f61ff061388d5" providerId="LiveId" clId="{5FBAAF84-0704-440C-8C86-4DB9251037DD}" dt="2022-02-23T08:00:11.788" v="810"/>
          <ac:inkMkLst>
            <pc:docMk/>
            <pc:sldMk cId="2444817858" sldId="261"/>
            <ac:inkMk id="161" creationId="{51D5AF5F-DC67-401F-86D2-0172606A3A25}"/>
          </ac:inkMkLst>
        </pc:inkChg>
        <pc:inkChg chg="add del">
          <ac:chgData name="Viet Anh Nguyen" userId="b95f61ff061388d5" providerId="LiveId" clId="{5FBAAF84-0704-440C-8C86-4DB9251037DD}" dt="2022-02-23T08:00:11.788" v="810"/>
          <ac:inkMkLst>
            <pc:docMk/>
            <pc:sldMk cId="2444817858" sldId="261"/>
            <ac:inkMk id="162" creationId="{3EB41EF8-CEEF-450F-814F-FDE0457A120D}"/>
          </ac:inkMkLst>
        </pc:inkChg>
        <pc:inkChg chg="add del">
          <ac:chgData name="Viet Anh Nguyen" userId="b95f61ff061388d5" providerId="LiveId" clId="{5FBAAF84-0704-440C-8C86-4DB9251037DD}" dt="2022-02-23T08:00:11.788" v="810"/>
          <ac:inkMkLst>
            <pc:docMk/>
            <pc:sldMk cId="2444817858" sldId="261"/>
            <ac:inkMk id="163" creationId="{0EFA20E3-8FBD-47B4-8A56-D8416B822DA0}"/>
          </ac:inkMkLst>
        </pc:inkChg>
        <pc:inkChg chg="add del">
          <ac:chgData name="Viet Anh Nguyen" userId="b95f61ff061388d5" providerId="LiveId" clId="{5FBAAF84-0704-440C-8C86-4DB9251037DD}" dt="2022-02-23T08:00:11.788" v="810"/>
          <ac:inkMkLst>
            <pc:docMk/>
            <pc:sldMk cId="2444817858" sldId="261"/>
            <ac:inkMk id="164" creationId="{4B67E8D9-3E5C-4E02-83A7-77A1070456E0}"/>
          </ac:inkMkLst>
        </pc:inkChg>
        <pc:inkChg chg="add del">
          <ac:chgData name="Viet Anh Nguyen" userId="b95f61ff061388d5" providerId="LiveId" clId="{5FBAAF84-0704-440C-8C86-4DB9251037DD}" dt="2022-02-23T08:00:11.788" v="810"/>
          <ac:inkMkLst>
            <pc:docMk/>
            <pc:sldMk cId="2444817858" sldId="261"/>
            <ac:inkMk id="165" creationId="{35465673-FC83-4C01-814E-52DBED77ECBC}"/>
          </ac:inkMkLst>
        </pc:inkChg>
        <pc:inkChg chg="add">
          <ac:chgData name="Viet Anh Nguyen" userId="b95f61ff061388d5" providerId="LiveId" clId="{5FBAAF84-0704-440C-8C86-4DB9251037DD}" dt="2022-02-23T08:00:11.788" v="810"/>
          <ac:inkMkLst>
            <pc:docMk/>
            <pc:sldMk cId="2444817858" sldId="261"/>
            <ac:inkMk id="166" creationId="{85F0E3AF-B36B-4944-9098-DD2054A0EDFD}"/>
          </ac:inkMkLst>
        </pc:inkChg>
        <pc:inkChg chg="add del">
          <ac:chgData name="Viet Anh Nguyen" userId="b95f61ff061388d5" providerId="LiveId" clId="{5FBAAF84-0704-440C-8C86-4DB9251037DD}" dt="2022-02-23T08:00:14.231" v="816"/>
          <ac:inkMkLst>
            <pc:docMk/>
            <pc:sldMk cId="2444817858" sldId="261"/>
            <ac:inkMk id="167" creationId="{AAD165D5-691F-45F8-BDEE-6BFE0B0EA9FE}"/>
          </ac:inkMkLst>
        </pc:inkChg>
        <pc:inkChg chg="add del">
          <ac:chgData name="Viet Anh Nguyen" userId="b95f61ff061388d5" providerId="LiveId" clId="{5FBAAF84-0704-440C-8C86-4DB9251037DD}" dt="2022-02-23T08:00:14.231" v="816"/>
          <ac:inkMkLst>
            <pc:docMk/>
            <pc:sldMk cId="2444817858" sldId="261"/>
            <ac:inkMk id="168" creationId="{178C2B2B-87D1-43B8-BB05-B0CF3943B371}"/>
          </ac:inkMkLst>
        </pc:inkChg>
        <pc:inkChg chg="add del">
          <ac:chgData name="Viet Anh Nguyen" userId="b95f61ff061388d5" providerId="LiveId" clId="{5FBAAF84-0704-440C-8C86-4DB9251037DD}" dt="2022-02-23T08:00:14.231" v="816"/>
          <ac:inkMkLst>
            <pc:docMk/>
            <pc:sldMk cId="2444817858" sldId="261"/>
            <ac:inkMk id="169" creationId="{B765FACD-DCEE-4E53-8E93-07302E24B36D}"/>
          </ac:inkMkLst>
        </pc:inkChg>
        <pc:inkChg chg="add del">
          <ac:chgData name="Viet Anh Nguyen" userId="b95f61ff061388d5" providerId="LiveId" clId="{5FBAAF84-0704-440C-8C86-4DB9251037DD}" dt="2022-02-23T08:00:14.231" v="816"/>
          <ac:inkMkLst>
            <pc:docMk/>
            <pc:sldMk cId="2444817858" sldId="261"/>
            <ac:inkMk id="170" creationId="{258CE56E-EC8B-4535-9DE5-1AFE3C9AB18F}"/>
          </ac:inkMkLst>
        </pc:inkChg>
        <pc:inkChg chg="add del">
          <ac:chgData name="Viet Anh Nguyen" userId="b95f61ff061388d5" providerId="LiveId" clId="{5FBAAF84-0704-440C-8C86-4DB9251037DD}" dt="2022-02-23T08:00:14.231" v="816"/>
          <ac:inkMkLst>
            <pc:docMk/>
            <pc:sldMk cId="2444817858" sldId="261"/>
            <ac:inkMk id="171" creationId="{65FA2DDC-46AE-4DF4-A3C0-46996BC7B3CC}"/>
          </ac:inkMkLst>
        </pc:inkChg>
        <pc:inkChg chg="add del">
          <ac:chgData name="Viet Anh Nguyen" userId="b95f61ff061388d5" providerId="LiveId" clId="{5FBAAF84-0704-440C-8C86-4DB9251037DD}" dt="2022-02-23T08:00:15.321" v="819"/>
          <ac:inkMkLst>
            <pc:docMk/>
            <pc:sldMk cId="2444817858" sldId="261"/>
            <ac:inkMk id="172" creationId="{36486B31-A568-451D-9F4A-4C9686BE3D72}"/>
          </ac:inkMkLst>
        </pc:inkChg>
        <pc:inkChg chg="add del">
          <ac:chgData name="Viet Anh Nguyen" userId="b95f61ff061388d5" providerId="LiveId" clId="{5FBAAF84-0704-440C-8C86-4DB9251037DD}" dt="2022-02-23T08:00:15.321" v="819"/>
          <ac:inkMkLst>
            <pc:docMk/>
            <pc:sldMk cId="2444817858" sldId="261"/>
            <ac:inkMk id="173" creationId="{4C675BB5-EDF4-43B4-A1A3-A74EC673D069}"/>
          </ac:inkMkLst>
        </pc:inkChg>
        <pc:inkChg chg="add del">
          <ac:chgData name="Viet Anh Nguyen" userId="b95f61ff061388d5" providerId="LiveId" clId="{5FBAAF84-0704-440C-8C86-4DB9251037DD}" dt="2022-02-23T08:00:15.321" v="819"/>
          <ac:inkMkLst>
            <pc:docMk/>
            <pc:sldMk cId="2444817858" sldId="261"/>
            <ac:inkMk id="174" creationId="{90E0D251-7F2D-4FDB-B572-7CCB453880D7}"/>
          </ac:inkMkLst>
        </pc:inkChg>
        <pc:inkChg chg="add del">
          <ac:chgData name="Viet Anh Nguyen" userId="b95f61ff061388d5" providerId="LiveId" clId="{5FBAAF84-0704-440C-8C86-4DB9251037DD}" dt="2022-02-23T08:00:16.316" v="823"/>
          <ac:inkMkLst>
            <pc:docMk/>
            <pc:sldMk cId="2444817858" sldId="261"/>
            <ac:inkMk id="175" creationId="{B1026FD6-B36A-475B-A9AB-8350271A3F3F}"/>
          </ac:inkMkLst>
        </pc:inkChg>
        <pc:inkChg chg="add del">
          <ac:chgData name="Viet Anh Nguyen" userId="b95f61ff061388d5" providerId="LiveId" clId="{5FBAAF84-0704-440C-8C86-4DB9251037DD}" dt="2022-02-23T08:00:16.316" v="823"/>
          <ac:inkMkLst>
            <pc:docMk/>
            <pc:sldMk cId="2444817858" sldId="261"/>
            <ac:inkMk id="176" creationId="{0CC5DD23-5AB6-4B0C-AA94-C1099A6ADDE9}"/>
          </ac:inkMkLst>
        </pc:inkChg>
        <pc:inkChg chg="add del">
          <ac:chgData name="Viet Anh Nguyen" userId="b95f61ff061388d5" providerId="LiveId" clId="{5FBAAF84-0704-440C-8C86-4DB9251037DD}" dt="2022-02-23T08:00:16.316" v="823"/>
          <ac:inkMkLst>
            <pc:docMk/>
            <pc:sldMk cId="2444817858" sldId="261"/>
            <ac:inkMk id="177" creationId="{A44976E9-0373-412B-8D23-5DC1DBD821B5}"/>
          </ac:inkMkLst>
        </pc:inkChg>
        <pc:inkChg chg="add del">
          <ac:chgData name="Viet Anh Nguyen" userId="b95f61ff061388d5" providerId="LiveId" clId="{5FBAAF84-0704-440C-8C86-4DB9251037DD}" dt="2022-02-23T08:00:16.316" v="823"/>
          <ac:inkMkLst>
            <pc:docMk/>
            <pc:sldMk cId="2444817858" sldId="261"/>
            <ac:inkMk id="178" creationId="{6F380C91-E200-4894-9842-EEB24CB77CF2}"/>
          </ac:inkMkLst>
        </pc:inkChg>
        <pc:inkChg chg="add del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79" creationId="{47FD94D3-9B1B-4041-B066-9C095972DD50}"/>
          </ac:inkMkLst>
        </pc:inkChg>
        <pc:inkChg chg="add del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0" creationId="{E85A292F-A96D-4C12-9BA2-737D73F49022}"/>
          </ac:inkMkLst>
        </pc:inkChg>
        <pc:inkChg chg="add del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1" creationId="{E078199C-908D-4D5D-8830-4BBB6DA76EB7}"/>
          </ac:inkMkLst>
        </pc:inkChg>
        <pc:inkChg chg="add del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2" creationId="{50B1CF61-65AD-40CF-9AAE-84444B58FEE5}"/>
          </ac:inkMkLst>
        </pc:inkChg>
        <pc:inkChg chg="add del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3" creationId="{4B810C76-B2DA-4D1D-8F4A-ECFDB0C1E8C6}"/>
          </ac:inkMkLst>
        </pc:inkChg>
        <pc:inkChg chg="add del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4" creationId="{89482AE5-DD0E-4817-AEBA-D25F6B2A2012}"/>
          </ac:inkMkLst>
        </pc:inkChg>
        <pc:inkChg chg="add del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5" creationId="{232F4DFF-0E8F-429E-AA83-E40165A77D54}"/>
          </ac:inkMkLst>
        </pc:inkChg>
        <pc:inkChg chg="add">
          <ac:chgData name="Viet Anh Nguyen" userId="b95f61ff061388d5" providerId="LiveId" clId="{5FBAAF84-0704-440C-8C86-4DB9251037DD}" dt="2022-02-23T08:00:18.255" v="830" actId="9405"/>
          <ac:inkMkLst>
            <pc:docMk/>
            <pc:sldMk cId="2444817858" sldId="261"/>
            <ac:inkMk id="186" creationId="{D3C857F0-6341-4A2A-BF59-11F680F9B102}"/>
          </ac:inkMkLst>
        </pc:inkChg>
        <pc:inkChg chg="add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7" creationId="{424B7A98-D006-4188-B687-EC4B1DE9B3E0}"/>
          </ac:inkMkLst>
        </pc:inkChg>
        <pc:inkChg chg="add">
          <ac:chgData name="Viet Anh Nguyen" userId="b95f61ff061388d5" providerId="LiveId" clId="{5FBAAF84-0704-440C-8C86-4DB9251037DD}" dt="2022-02-23T08:00:18.967" v="831"/>
          <ac:inkMkLst>
            <pc:docMk/>
            <pc:sldMk cId="2444817858" sldId="261"/>
            <ac:inkMk id="188" creationId="{5969DE65-D15B-411D-B479-EE56ACF8EBDC}"/>
          </ac:inkMkLst>
        </pc:inkChg>
        <pc:inkChg chg="add del">
          <ac:chgData name="Viet Anh Nguyen" userId="b95f61ff061388d5" providerId="LiveId" clId="{5FBAAF84-0704-440C-8C86-4DB9251037DD}" dt="2022-02-23T08:00:20.903" v="834"/>
          <ac:inkMkLst>
            <pc:docMk/>
            <pc:sldMk cId="2444817858" sldId="261"/>
            <ac:inkMk id="189" creationId="{A1D26664-AC4E-4824-8871-6F1FB31F431F}"/>
          </ac:inkMkLst>
        </pc:inkChg>
        <pc:inkChg chg="add del">
          <ac:chgData name="Viet Anh Nguyen" userId="b95f61ff061388d5" providerId="LiveId" clId="{5FBAAF84-0704-440C-8C86-4DB9251037DD}" dt="2022-02-23T08:00:20.903" v="834"/>
          <ac:inkMkLst>
            <pc:docMk/>
            <pc:sldMk cId="2444817858" sldId="261"/>
            <ac:inkMk id="190" creationId="{20327554-89F0-45E6-A66B-1EC6809638B6}"/>
          </ac:inkMkLst>
        </pc:inkChg>
        <pc:inkChg chg="add">
          <ac:chgData name="Viet Anh Nguyen" userId="b95f61ff061388d5" providerId="LiveId" clId="{5FBAAF84-0704-440C-8C86-4DB9251037DD}" dt="2022-02-23T08:00:20.903" v="834"/>
          <ac:inkMkLst>
            <pc:docMk/>
            <pc:sldMk cId="2444817858" sldId="261"/>
            <ac:inkMk id="191" creationId="{E6AE616E-E265-42EE-BAE5-E28322B7E82C}"/>
          </ac:inkMkLst>
        </pc:inkChg>
        <pc:inkChg chg="add del">
          <ac:chgData name="Viet Anh Nguyen" userId="b95f61ff061388d5" providerId="LiveId" clId="{5FBAAF84-0704-440C-8C86-4DB9251037DD}" dt="2022-02-23T08:00:24.238" v="841"/>
          <ac:inkMkLst>
            <pc:docMk/>
            <pc:sldMk cId="2444817858" sldId="261"/>
            <ac:inkMk id="192" creationId="{CC3C1A96-3EDC-4B91-8A2C-D867DB013AD5}"/>
          </ac:inkMkLst>
        </pc:inkChg>
        <pc:inkChg chg="add del">
          <ac:chgData name="Viet Anh Nguyen" userId="b95f61ff061388d5" providerId="LiveId" clId="{5FBAAF84-0704-440C-8C86-4DB9251037DD}" dt="2022-02-23T08:00:24.238" v="841"/>
          <ac:inkMkLst>
            <pc:docMk/>
            <pc:sldMk cId="2444817858" sldId="261"/>
            <ac:inkMk id="193" creationId="{51741014-E0F6-42DC-9BDF-1C65D9FB0CEF}"/>
          </ac:inkMkLst>
        </pc:inkChg>
        <pc:inkChg chg="add del">
          <ac:chgData name="Viet Anh Nguyen" userId="b95f61ff061388d5" providerId="LiveId" clId="{5FBAAF84-0704-440C-8C86-4DB9251037DD}" dt="2022-02-23T08:00:24.238" v="841"/>
          <ac:inkMkLst>
            <pc:docMk/>
            <pc:sldMk cId="2444817858" sldId="261"/>
            <ac:inkMk id="194" creationId="{54797F9E-DF4D-4068-9400-367A272BBD74}"/>
          </ac:inkMkLst>
        </pc:inkChg>
        <pc:inkChg chg="add del">
          <ac:chgData name="Viet Anh Nguyen" userId="b95f61ff061388d5" providerId="LiveId" clId="{5FBAAF84-0704-440C-8C86-4DB9251037DD}" dt="2022-02-23T08:00:24.238" v="841"/>
          <ac:inkMkLst>
            <pc:docMk/>
            <pc:sldMk cId="2444817858" sldId="261"/>
            <ac:inkMk id="195" creationId="{E9590FDC-6C45-4DBF-89AB-5E19222F15CE}"/>
          </ac:inkMkLst>
        </pc:inkChg>
        <pc:inkChg chg="add del">
          <ac:chgData name="Viet Anh Nguyen" userId="b95f61ff061388d5" providerId="LiveId" clId="{5FBAAF84-0704-440C-8C86-4DB9251037DD}" dt="2022-02-23T08:00:24.238" v="841"/>
          <ac:inkMkLst>
            <pc:docMk/>
            <pc:sldMk cId="2444817858" sldId="261"/>
            <ac:inkMk id="196" creationId="{E57A2487-DFD8-4349-8252-9506DA81A254}"/>
          </ac:inkMkLst>
        </pc:inkChg>
        <pc:inkChg chg="add del">
          <ac:chgData name="Viet Anh Nguyen" userId="b95f61ff061388d5" providerId="LiveId" clId="{5FBAAF84-0704-440C-8C86-4DB9251037DD}" dt="2022-02-23T08:00:24.238" v="841"/>
          <ac:inkMkLst>
            <pc:docMk/>
            <pc:sldMk cId="2444817858" sldId="261"/>
            <ac:inkMk id="197" creationId="{FC6F69F2-B2DA-4930-8729-8D9CE6A3F141}"/>
          </ac:inkMkLst>
        </pc:inkChg>
        <pc:inkChg chg="add del">
          <ac:chgData name="Viet Anh Nguyen" userId="b95f61ff061388d5" providerId="LiveId" clId="{5FBAAF84-0704-440C-8C86-4DB9251037DD}" dt="2022-02-23T08:00:25.158" v="843"/>
          <ac:inkMkLst>
            <pc:docMk/>
            <pc:sldMk cId="2444817858" sldId="261"/>
            <ac:inkMk id="198" creationId="{6736B7C3-9A7A-4ACC-81FD-B86FB944FED3}"/>
          </ac:inkMkLst>
        </pc:inkChg>
        <pc:inkChg chg="add del">
          <ac:chgData name="Viet Anh Nguyen" userId="b95f61ff061388d5" providerId="LiveId" clId="{5FBAAF84-0704-440C-8C86-4DB9251037DD}" dt="2022-02-23T08:00:25.158" v="843"/>
          <ac:inkMkLst>
            <pc:docMk/>
            <pc:sldMk cId="2444817858" sldId="261"/>
            <ac:inkMk id="199" creationId="{90BBCD31-896C-48D5-8797-CA2B4FCE4F71}"/>
          </ac:inkMkLst>
        </pc:inkChg>
        <pc:inkChg chg="add del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0" creationId="{992E4077-C04D-42B6-9E01-B046257B2E1D}"/>
          </ac:inkMkLst>
        </pc:inkChg>
        <pc:inkChg chg="add del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1" creationId="{E5FDF325-5730-443F-A812-6215DB3236E7}"/>
          </ac:inkMkLst>
        </pc:inkChg>
        <pc:inkChg chg="add del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2" creationId="{384500D9-DDD0-46DB-B511-051E28FD2966}"/>
          </ac:inkMkLst>
        </pc:inkChg>
        <pc:inkChg chg="add del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3" creationId="{9E74C935-6054-45BA-B52E-44DB09B0A531}"/>
          </ac:inkMkLst>
        </pc:inkChg>
        <pc:inkChg chg="add del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4" creationId="{5D87B707-D3E0-4868-A3BE-A0506530B128}"/>
          </ac:inkMkLst>
        </pc:inkChg>
        <pc:inkChg chg="add del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5" creationId="{59853CEC-8A0D-4B48-9CAB-EA2601A8A92F}"/>
          </ac:inkMkLst>
        </pc:inkChg>
        <pc:inkChg chg="add del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6" creationId="{74410EF8-D438-4C8A-92F5-25E819EE575B}"/>
          </ac:inkMkLst>
        </pc:inkChg>
        <pc:inkChg chg="add">
          <ac:chgData name="Viet Anh Nguyen" userId="b95f61ff061388d5" providerId="LiveId" clId="{5FBAAF84-0704-440C-8C86-4DB9251037DD}" dt="2022-02-23T08:00:27.760" v="850"/>
          <ac:inkMkLst>
            <pc:docMk/>
            <pc:sldMk cId="2444817858" sldId="261"/>
            <ac:inkMk id="207" creationId="{E70B41BF-9AB4-476C-A608-F693930A2E82}"/>
          </ac:inkMkLst>
        </pc:inkChg>
        <pc:inkChg chg="add del">
          <ac:chgData name="Viet Anh Nguyen" userId="b95f61ff061388d5" providerId="LiveId" clId="{5FBAAF84-0704-440C-8C86-4DB9251037DD}" dt="2022-02-23T08:02:14.255" v="883"/>
          <ac:inkMkLst>
            <pc:docMk/>
            <pc:sldMk cId="2444817858" sldId="261"/>
            <ac:inkMk id="208" creationId="{35344058-A1F1-4860-96C9-D926AF300C8F}"/>
          </ac:inkMkLst>
        </pc:inkChg>
        <pc:inkChg chg="add del">
          <ac:chgData name="Viet Anh Nguyen" userId="b95f61ff061388d5" providerId="LiveId" clId="{5FBAAF84-0704-440C-8C86-4DB9251037DD}" dt="2022-02-23T08:02:14.255" v="883"/>
          <ac:inkMkLst>
            <pc:docMk/>
            <pc:sldMk cId="2444817858" sldId="261"/>
            <ac:inkMk id="209" creationId="{9965B3CA-5626-4963-9E67-85ABD95AA2D8}"/>
          </ac:inkMkLst>
        </pc:inkChg>
        <pc:inkChg chg="add">
          <ac:chgData name="Viet Anh Nguyen" userId="b95f61ff061388d5" providerId="LiveId" clId="{5FBAAF84-0704-440C-8C86-4DB9251037DD}" dt="2022-02-23T08:02:14.255" v="883"/>
          <ac:inkMkLst>
            <pc:docMk/>
            <pc:sldMk cId="2444817858" sldId="261"/>
            <ac:inkMk id="210" creationId="{89FB8AEF-7C96-4865-A61B-7C9B4B6C0221}"/>
          </ac:inkMkLst>
        </pc:inkChg>
        <pc:inkChg chg="add del">
          <ac:chgData name="Viet Anh Nguyen" userId="b95f61ff061388d5" providerId="LiveId" clId="{5FBAAF84-0704-440C-8C86-4DB9251037DD}" dt="2022-02-23T08:03:09.973" v="886"/>
          <ac:inkMkLst>
            <pc:docMk/>
            <pc:sldMk cId="2444817858" sldId="261"/>
            <ac:inkMk id="211" creationId="{3D08790F-BE42-4D8B-A499-F3C4D60F4112}"/>
          </ac:inkMkLst>
        </pc:inkChg>
        <pc:inkChg chg="add del">
          <ac:chgData name="Viet Anh Nguyen" userId="b95f61ff061388d5" providerId="LiveId" clId="{5FBAAF84-0704-440C-8C86-4DB9251037DD}" dt="2022-02-23T08:03:09.973" v="886"/>
          <ac:inkMkLst>
            <pc:docMk/>
            <pc:sldMk cId="2444817858" sldId="261"/>
            <ac:inkMk id="212" creationId="{EFB06E10-4249-44AC-A513-0FFECF32C91A}"/>
          </ac:inkMkLst>
        </pc:inkChg>
        <pc:inkChg chg="add">
          <ac:chgData name="Viet Anh Nguyen" userId="b95f61ff061388d5" providerId="LiveId" clId="{5FBAAF84-0704-440C-8C86-4DB9251037DD}" dt="2022-02-23T08:03:09.973" v="886"/>
          <ac:inkMkLst>
            <pc:docMk/>
            <pc:sldMk cId="2444817858" sldId="261"/>
            <ac:inkMk id="213" creationId="{CC7D7C49-4334-40C6-8203-69E8E75BDAAE}"/>
          </ac:inkMkLst>
        </pc:inkChg>
        <pc:inkChg chg="add del">
          <ac:chgData name="Viet Anh Nguyen" userId="b95f61ff061388d5" providerId="LiveId" clId="{5FBAAF84-0704-440C-8C86-4DB9251037DD}" dt="2022-02-23T08:04:42.141" v="889"/>
          <ac:inkMkLst>
            <pc:docMk/>
            <pc:sldMk cId="2444817858" sldId="261"/>
            <ac:inkMk id="214" creationId="{1CF015A8-500B-4E98-AACE-B10DEAAE4AD7}"/>
          </ac:inkMkLst>
        </pc:inkChg>
        <pc:inkChg chg="add del">
          <ac:chgData name="Viet Anh Nguyen" userId="b95f61ff061388d5" providerId="LiveId" clId="{5FBAAF84-0704-440C-8C86-4DB9251037DD}" dt="2022-02-23T08:04:42.141" v="889"/>
          <ac:inkMkLst>
            <pc:docMk/>
            <pc:sldMk cId="2444817858" sldId="261"/>
            <ac:inkMk id="215" creationId="{2B1145A7-C316-4C1C-A932-0046A857B8B1}"/>
          </ac:inkMkLst>
        </pc:inkChg>
        <pc:inkChg chg="add">
          <ac:chgData name="Viet Anh Nguyen" userId="b95f61ff061388d5" providerId="LiveId" clId="{5FBAAF84-0704-440C-8C86-4DB9251037DD}" dt="2022-02-23T08:04:42.141" v="889"/>
          <ac:inkMkLst>
            <pc:docMk/>
            <pc:sldMk cId="2444817858" sldId="261"/>
            <ac:inkMk id="216" creationId="{1E42FB36-1069-470B-A6A2-2542B058D89D}"/>
          </ac:inkMkLst>
        </pc:inkChg>
        <pc:inkChg chg="add del">
          <ac:chgData name="Viet Anh Nguyen" userId="b95f61ff061388d5" providerId="LiveId" clId="{5FBAAF84-0704-440C-8C86-4DB9251037DD}" dt="2022-02-23T08:06:06.130" v="892"/>
          <ac:inkMkLst>
            <pc:docMk/>
            <pc:sldMk cId="2444817858" sldId="261"/>
            <ac:inkMk id="217" creationId="{F078F27B-6659-4FE0-BCCA-1E63618300F6}"/>
          </ac:inkMkLst>
        </pc:inkChg>
        <pc:inkChg chg="add del">
          <ac:chgData name="Viet Anh Nguyen" userId="b95f61ff061388d5" providerId="LiveId" clId="{5FBAAF84-0704-440C-8C86-4DB9251037DD}" dt="2022-02-23T08:06:06.130" v="892"/>
          <ac:inkMkLst>
            <pc:docMk/>
            <pc:sldMk cId="2444817858" sldId="261"/>
            <ac:inkMk id="218" creationId="{9E526A28-C306-436F-B566-A1138F2DEEA9}"/>
          </ac:inkMkLst>
        </pc:inkChg>
        <pc:inkChg chg="add">
          <ac:chgData name="Viet Anh Nguyen" userId="b95f61ff061388d5" providerId="LiveId" clId="{5FBAAF84-0704-440C-8C86-4DB9251037DD}" dt="2022-02-23T08:06:06.130" v="892"/>
          <ac:inkMkLst>
            <pc:docMk/>
            <pc:sldMk cId="2444817858" sldId="261"/>
            <ac:inkMk id="219" creationId="{DEC1BA20-A830-4266-B6AE-7C6108833FFA}"/>
          </ac:inkMkLst>
        </pc:inkChg>
      </pc:sldChg>
      <pc:sldChg chg="addSp delSp modSp mod">
        <pc:chgData name="Viet Anh Nguyen" userId="b95f61ff061388d5" providerId="LiveId" clId="{5FBAAF84-0704-440C-8C86-4DB9251037DD}" dt="2022-02-23T08:29:33.045" v="1392"/>
        <pc:sldMkLst>
          <pc:docMk/>
          <pc:sldMk cId="3103655458" sldId="262"/>
        </pc:sldMkLst>
        <pc:picChg chg="mod">
          <ac:chgData name="Viet Anh Nguyen" userId="b95f61ff061388d5" providerId="LiveId" clId="{5FBAAF84-0704-440C-8C86-4DB9251037DD}" dt="2022-02-23T08:27:52.657" v="1290" actId="14100"/>
          <ac:picMkLst>
            <pc:docMk/>
            <pc:sldMk cId="3103655458" sldId="262"/>
            <ac:picMk id="2" creationId="{95561751-E911-4AC6-8510-C94E5306A0EF}"/>
          </ac:picMkLst>
        </pc:pic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3" creationId="{92F77B34-EBDC-4B95-825D-09D5A86A0CC3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4" creationId="{92B19953-A2C2-41FA-8233-4E6D5A1A1D88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5" creationId="{E8E42745-AD52-4EC8-8AE0-A29B73448A49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6" creationId="{FB8E07B0-CB3B-419A-8C2E-CBADAFEF3EE0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7" creationId="{FD0C149D-103A-404A-A32A-F2758126C32A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8" creationId="{628E576A-765E-4A45-85BE-7C677C25132F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9" creationId="{154C63A4-E3EC-4AC3-A22A-86DB5EA7EE26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10" creationId="{385A9DDB-1164-4BD1-B039-392260B3FD9F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11" creationId="{FCB000D1-8C96-489C-A88A-5F378C7D1329}"/>
          </ac:inkMkLst>
        </pc:inkChg>
        <pc:inkChg chg="add del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12" creationId="{F31C944E-7E3C-44D5-AA77-09F9975AF9D8}"/>
          </ac:inkMkLst>
        </pc:inkChg>
        <pc:inkChg chg="add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13" creationId="{56C5B607-4E3B-4540-A297-58505757ECBF}"/>
          </ac:inkMkLst>
        </pc:inkChg>
        <pc:inkChg chg="add">
          <ac:chgData name="Viet Anh Nguyen" userId="b95f61ff061388d5" providerId="LiveId" clId="{5FBAAF84-0704-440C-8C86-4DB9251037DD}" dt="2022-02-23T08:28:12.538" v="1301"/>
          <ac:inkMkLst>
            <pc:docMk/>
            <pc:sldMk cId="3103655458" sldId="262"/>
            <ac:inkMk id="14" creationId="{A2B2BF73-61F9-47D1-8639-DB3B34F583A6}"/>
          </ac:inkMkLst>
        </pc:inkChg>
        <pc:inkChg chg="add del">
          <ac:chgData name="Viet Anh Nguyen" userId="b95f61ff061388d5" providerId="LiveId" clId="{5FBAAF84-0704-440C-8C86-4DB9251037DD}" dt="2022-02-23T08:28:14.777" v="1304"/>
          <ac:inkMkLst>
            <pc:docMk/>
            <pc:sldMk cId="3103655458" sldId="262"/>
            <ac:inkMk id="15" creationId="{581CA1BE-C60F-4EEB-998C-2E78EF6D7DD9}"/>
          </ac:inkMkLst>
        </pc:inkChg>
        <pc:inkChg chg="add del">
          <ac:chgData name="Viet Anh Nguyen" userId="b95f61ff061388d5" providerId="LiveId" clId="{5FBAAF84-0704-440C-8C86-4DB9251037DD}" dt="2022-02-23T08:28:14.777" v="1304"/>
          <ac:inkMkLst>
            <pc:docMk/>
            <pc:sldMk cId="3103655458" sldId="262"/>
            <ac:inkMk id="16" creationId="{21F916C2-EAE7-4A37-BB4F-0CB4E89923ED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17" creationId="{5D1C6AFA-1FB2-44C2-9A60-F79E5BA93FD0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18" creationId="{8D897C97-3797-46D3-86F9-667A2F940AFB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19" creationId="{9E4F3448-3C89-4AB6-9CE0-AD3D64D8036A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0" creationId="{2704AEF0-D6DF-4DBF-95C7-13F71A82EC8C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1" creationId="{C21CE114-05A3-4766-AA68-D87DC6253073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2" creationId="{D11C27CD-78EF-4696-BD4F-9D768AEB4684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3" creationId="{1E0ED33E-91D3-4259-B996-DA5861FC42F3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4" creationId="{3795F6FE-B8EF-4544-8EFF-C9185642DFD4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5" creationId="{E79EF260-8776-4E08-81FA-2C44E1E50CAF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6" creationId="{E5E70C2D-FABC-4E07-87BD-DA4A5957EA9A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7" creationId="{40D63B63-D5E4-4139-9E21-359159B5610B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8" creationId="{95B46A4F-1BF3-4E2F-AC31-095A4FF6345F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29" creationId="{8628B337-709F-4752-9047-EBDFD61B820A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0" creationId="{C37FA689-0B65-4226-A271-CBE12A5E2809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1" creationId="{90A90629-B82D-478E-9452-FECB09625327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2" creationId="{B06CFADD-F245-4BC1-A6DD-A174D64D4747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3" creationId="{FA9D7C56-72CD-4574-97BB-B965F9C687AE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4" creationId="{C6AEDB75-9B25-4D78-AFF6-B933FB085A6D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5" creationId="{02A94058-5BFC-4EF8-BFF3-BE341B091422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6" creationId="{F8CC7A35-FB4E-4EA8-A62E-824436481E58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7" creationId="{91B0103A-EE34-4EB3-935D-6F356EF509E4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8" creationId="{572FCDBE-0A8D-4B49-BB8A-07D4F0EDE1C9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39" creationId="{AEFEB478-3E35-4C78-9C7A-DB3A62F820C2}"/>
          </ac:inkMkLst>
        </pc:inkChg>
        <pc:inkChg chg="add del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40" creationId="{9BDDE62E-E2DE-4BC4-88CC-9105B92D3986}"/>
          </ac:inkMkLst>
        </pc:inkChg>
        <pc:inkChg chg="add">
          <ac:chgData name="Viet Anh Nguyen" userId="b95f61ff061388d5" providerId="LiveId" clId="{5FBAAF84-0704-440C-8C86-4DB9251037DD}" dt="2022-02-23T08:28:22.581" v="1328"/>
          <ac:inkMkLst>
            <pc:docMk/>
            <pc:sldMk cId="3103655458" sldId="262"/>
            <ac:inkMk id="41" creationId="{22F778F2-9AC5-45E5-B7B3-97341A4FA73B}"/>
          </ac:inkMkLst>
        </pc:inkChg>
        <pc:inkChg chg="add del">
          <ac:chgData name="Viet Anh Nguyen" userId="b95f61ff061388d5" providerId="LiveId" clId="{5FBAAF84-0704-440C-8C86-4DB9251037DD}" dt="2022-02-23T08:28:25.584" v="1331"/>
          <ac:inkMkLst>
            <pc:docMk/>
            <pc:sldMk cId="3103655458" sldId="262"/>
            <ac:inkMk id="42" creationId="{8B2F932B-446C-46BF-97A4-95A62817164C}"/>
          </ac:inkMkLst>
        </pc:inkChg>
        <pc:inkChg chg="add del">
          <ac:chgData name="Viet Anh Nguyen" userId="b95f61ff061388d5" providerId="LiveId" clId="{5FBAAF84-0704-440C-8C86-4DB9251037DD}" dt="2022-02-23T08:28:25.584" v="1331"/>
          <ac:inkMkLst>
            <pc:docMk/>
            <pc:sldMk cId="3103655458" sldId="262"/>
            <ac:inkMk id="43" creationId="{2A0619C2-2A5B-466B-AE9B-E681E0C82C4A}"/>
          </ac:inkMkLst>
        </pc:inkChg>
        <pc:inkChg chg="add">
          <ac:chgData name="Viet Anh Nguyen" userId="b95f61ff061388d5" providerId="LiveId" clId="{5FBAAF84-0704-440C-8C86-4DB9251037DD}" dt="2022-02-23T08:28:25.584" v="1331"/>
          <ac:inkMkLst>
            <pc:docMk/>
            <pc:sldMk cId="3103655458" sldId="262"/>
            <ac:inkMk id="44" creationId="{E71BD1E7-DD54-49F7-A89D-BB64198167D1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45" creationId="{93F170C0-44C2-4DCF-A36D-2F3821AAA773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46" creationId="{73479E88-1306-451C-8960-8D7E3CBF8F01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47" creationId="{D8F47E2A-FAA9-4AB9-A039-CC73315A44D2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48" creationId="{154BB722-E152-48AD-82AD-7A9993C0B6BA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49" creationId="{6755A875-3002-4117-9113-708ADA169A45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50" creationId="{C7262B1F-A87A-4A87-B1D2-6A6D225706CE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51" creationId="{52EE2080-764D-4171-8357-4BD7558C408B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52" creationId="{3C0549C6-0B00-4444-90C3-FE235FED17CE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53" creationId="{281A8B8A-3B32-4114-A11B-9FD6F0C5E8FE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54" creationId="{8071CAEA-B372-41EA-AB64-7695169E54CE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55" creationId="{D5389F8B-0FB3-4B75-B65C-C77AA087D1E7}"/>
          </ac:inkMkLst>
        </pc:inkChg>
        <pc:inkChg chg="add del">
          <ac:chgData name="Viet Anh Nguyen" userId="b95f61ff061388d5" providerId="LiveId" clId="{5FBAAF84-0704-440C-8C86-4DB9251037DD}" dt="2022-02-23T08:28:32.699" v="1344"/>
          <ac:inkMkLst>
            <pc:docMk/>
            <pc:sldMk cId="3103655458" sldId="262"/>
            <ac:inkMk id="56" creationId="{457FB915-16FF-4835-9584-08D6FE2E789F}"/>
          </ac:inkMkLst>
        </pc:inkChg>
        <pc:inkChg chg="add del">
          <ac:chgData name="Viet Anh Nguyen" userId="b95f61ff061388d5" providerId="LiveId" clId="{5FBAAF84-0704-440C-8C86-4DB9251037DD}" dt="2022-02-23T08:28:34.270" v="1347"/>
          <ac:inkMkLst>
            <pc:docMk/>
            <pc:sldMk cId="3103655458" sldId="262"/>
            <ac:inkMk id="57" creationId="{57BF4389-327F-4159-A551-C275B84158F4}"/>
          </ac:inkMkLst>
        </pc:inkChg>
        <pc:inkChg chg="add del">
          <ac:chgData name="Viet Anh Nguyen" userId="b95f61ff061388d5" providerId="LiveId" clId="{5FBAAF84-0704-440C-8C86-4DB9251037DD}" dt="2022-02-23T08:28:34.270" v="1347"/>
          <ac:inkMkLst>
            <pc:docMk/>
            <pc:sldMk cId="3103655458" sldId="262"/>
            <ac:inkMk id="58" creationId="{C913FE29-07FF-4B03-BBC9-36CC01A71018}"/>
          </ac:inkMkLst>
        </pc:inkChg>
        <pc:inkChg chg="add del">
          <ac:chgData name="Viet Anh Nguyen" userId="b95f61ff061388d5" providerId="LiveId" clId="{5FBAAF84-0704-440C-8C86-4DB9251037DD}" dt="2022-02-23T08:28:34.270" v="1347"/>
          <ac:inkMkLst>
            <pc:docMk/>
            <pc:sldMk cId="3103655458" sldId="262"/>
            <ac:inkMk id="59" creationId="{F1B6405D-1B7C-463B-9F26-27A2144300C6}"/>
          </ac:inkMkLst>
        </pc:inkChg>
        <pc:inkChg chg="add">
          <ac:chgData name="Viet Anh Nguyen" userId="b95f61ff061388d5" providerId="LiveId" clId="{5FBAAF84-0704-440C-8C86-4DB9251037DD}" dt="2022-02-23T08:28:34.270" v="1347"/>
          <ac:inkMkLst>
            <pc:docMk/>
            <pc:sldMk cId="3103655458" sldId="262"/>
            <ac:inkMk id="60" creationId="{8CFC784D-C5AC-4FD8-8844-492687214309}"/>
          </ac:inkMkLst>
        </pc:inkChg>
        <pc:inkChg chg="add del">
          <ac:chgData name="Viet Anh Nguyen" userId="b95f61ff061388d5" providerId="LiveId" clId="{5FBAAF84-0704-440C-8C86-4DB9251037DD}" dt="2022-02-23T08:28:42.207" v="1350"/>
          <ac:inkMkLst>
            <pc:docMk/>
            <pc:sldMk cId="3103655458" sldId="262"/>
            <ac:inkMk id="61" creationId="{8A7C69EC-24EE-422A-AB71-823AC2A760B7}"/>
          </ac:inkMkLst>
        </pc:inkChg>
        <pc:inkChg chg="add del">
          <ac:chgData name="Viet Anh Nguyen" userId="b95f61ff061388d5" providerId="LiveId" clId="{5FBAAF84-0704-440C-8C86-4DB9251037DD}" dt="2022-02-23T08:28:42.207" v="1350"/>
          <ac:inkMkLst>
            <pc:docMk/>
            <pc:sldMk cId="3103655458" sldId="262"/>
            <ac:inkMk id="62" creationId="{9783100A-7F97-45C9-8B77-70FE0BC837DE}"/>
          </ac:inkMkLst>
        </pc:inkChg>
        <pc:inkChg chg="add">
          <ac:chgData name="Viet Anh Nguyen" userId="b95f61ff061388d5" providerId="LiveId" clId="{5FBAAF84-0704-440C-8C86-4DB9251037DD}" dt="2022-02-23T08:28:42.207" v="1350"/>
          <ac:inkMkLst>
            <pc:docMk/>
            <pc:sldMk cId="3103655458" sldId="262"/>
            <ac:inkMk id="63" creationId="{3CF01F8A-A688-4D4E-9B47-2D24BEC779D8}"/>
          </ac:inkMkLst>
        </pc:inkChg>
        <pc:inkChg chg="add del">
          <ac:chgData name="Viet Anh Nguyen" userId="b95f61ff061388d5" providerId="LiveId" clId="{5FBAAF84-0704-440C-8C86-4DB9251037DD}" dt="2022-02-23T08:29:05.260" v="1358"/>
          <ac:inkMkLst>
            <pc:docMk/>
            <pc:sldMk cId="3103655458" sldId="262"/>
            <ac:inkMk id="64" creationId="{7843911A-9848-4A91-9970-A4F43C0DA670}"/>
          </ac:inkMkLst>
        </pc:inkChg>
        <pc:inkChg chg="add del">
          <ac:chgData name="Viet Anh Nguyen" userId="b95f61ff061388d5" providerId="LiveId" clId="{5FBAAF84-0704-440C-8C86-4DB9251037DD}" dt="2022-02-23T08:29:05.260" v="1358"/>
          <ac:inkMkLst>
            <pc:docMk/>
            <pc:sldMk cId="3103655458" sldId="262"/>
            <ac:inkMk id="65" creationId="{61556A35-BBF2-4FFA-BE99-A307D190D895}"/>
          </ac:inkMkLst>
        </pc:inkChg>
        <pc:inkChg chg="add del">
          <ac:chgData name="Viet Anh Nguyen" userId="b95f61ff061388d5" providerId="LiveId" clId="{5FBAAF84-0704-440C-8C86-4DB9251037DD}" dt="2022-02-23T08:29:05.260" v="1358"/>
          <ac:inkMkLst>
            <pc:docMk/>
            <pc:sldMk cId="3103655458" sldId="262"/>
            <ac:inkMk id="66" creationId="{80D2D97E-A8D1-4397-9C9E-05857BC89A98}"/>
          </ac:inkMkLst>
        </pc:inkChg>
        <pc:inkChg chg="add del">
          <ac:chgData name="Viet Anh Nguyen" userId="b95f61ff061388d5" providerId="LiveId" clId="{5FBAAF84-0704-440C-8C86-4DB9251037DD}" dt="2022-02-23T08:29:05.260" v="1358"/>
          <ac:inkMkLst>
            <pc:docMk/>
            <pc:sldMk cId="3103655458" sldId="262"/>
            <ac:inkMk id="67" creationId="{BECE8E8D-3E0E-4ABD-9EA5-AFFBA115383A}"/>
          </ac:inkMkLst>
        </pc:inkChg>
        <pc:inkChg chg="add del">
          <ac:chgData name="Viet Anh Nguyen" userId="b95f61ff061388d5" providerId="LiveId" clId="{5FBAAF84-0704-440C-8C86-4DB9251037DD}" dt="2022-02-23T08:29:05.260" v="1358"/>
          <ac:inkMkLst>
            <pc:docMk/>
            <pc:sldMk cId="3103655458" sldId="262"/>
            <ac:inkMk id="68" creationId="{D41194D1-0E9F-4C72-8A3B-79B81E5744D4}"/>
          </ac:inkMkLst>
        </pc:inkChg>
        <pc:inkChg chg="add del">
          <ac:chgData name="Viet Anh Nguyen" userId="b95f61ff061388d5" providerId="LiveId" clId="{5FBAAF84-0704-440C-8C86-4DB9251037DD}" dt="2022-02-23T08:29:05.260" v="1358"/>
          <ac:inkMkLst>
            <pc:docMk/>
            <pc:sldMk cId="3103655458" sldId="262"/>
            <ac:inkMk id="69" creationId="{FBBE062E-3E23-4F73-9DC7-9DB90352367A}"/>
          </ac:inkMkLst>
        </pc:inkChg>
        <pc:inkChg chg="add del">
          <ac:chgData name="Viet Anh Nguyen" userId="b95f61ff061388d5" providerId="LiveId" clId="{5FBAAF84-0704-440C-8C86-4DB9251037DD}" dt="2022-02-23T08:29:05.260" v="1358"/>
          <ac:inkMkLst>
            <pc:docMk/>
            <pc:sldMk cId="3103655458" sldId="262"/>
            <ac:inkMk id="70" creationId="{686D7AD0-A06F-48D4-833D-AD5E56F4F789}"/>
          </ac:inkMkLst>
        </pc:inkChg>
        <pc:inkChg chg="add del">
          <ac:chgData name="Viet Anh Nguyen" userId="b95f61ff061388d5" providerId="LiveId" clId="{5FBAAF84-0704-440C-8C86-4DB9251037DD}" dt="2022-02-23T08:29:06.421" v="1360"/>
          <ac:inkMkLst>
            <pc:docMk/>
            <pc:sldMk cId="3103655458" sldId="262"/>
            <ac:inkMk id="71" creationId="{9C94F25E-8725-45BD-884F-8C23281FB590}"/>
          </ac:inkMkLst>
        </pc:inkChg>
        <pc:inkChg chg="add del">
          <ac:chgData name="Viet Anh Nguyen" userId="b95f61ff061388d5" providerId="LiveId" clId="{5FBAAF84-0704-440C-8C86-4DB9251037DD}" dt="2022-02-23T08:29:06.421" v="1360"/>
          <ac:inkMkLst>
            <pc:docMk/>
            <pc:sldMk cId="3103655458" sldId="262"/>
            <ac:inkMk id="72" creationId="{08AA186E-8C11-4F5B-8B31-11DAB2C926DC}"/>
          </ac:inkMkLst>
        </pc:inkChg>
        <pc:inkChg chg="add del">
          <ac:chgData name="Viet Anh Nguyen" userId="b95f61ff061388d5" providerId="LiveId" clId="{5FBAAF84-0704-440C-8C86-4DB9251037DD}" dt="2022-02-23T08:29:09.360" v="1364"/>
          <ac:inkMkLst>
            <pc:docMk/>
            <pc:sldMk cId="3103655458" sldId="262"/>
            <ac:inkMk id="73" creationId="{1F26D83C-D991-4DA2-82B9-42616C75DA5F}"/>
          </ac:inkMkLst>
        </pc:inkChg>
        <pc:inkChg chg="add del">
          <ac:chgData name="Viet Anh Nguyen" userId="b95f61ff061388d5" providerId="LiveId" clId="{5FBAAF84-0704-440C-8C86-4DB9251037DD}" dt="2022-02-23T08:29:09.360" v="1364"/>
          <ac:inkMkLst>
            <pc:docMk/>
            <pc:sldMk cId="3103655458" sldId="262"/>
            <ac:inkMk id="74" creationId="{61298096-6E7A-4774-9885-89D4E5D15634}"/>
          </ac:inkMkLst>
        </pc:inkChg>
        <pc:inkChg chg="add del">
          <ac:chgData name="Viet Anh Nguyen" userId="b95f61ff061388d5" providerId="LiveId" clId="{5FBAAF84-0704-440C-8C86-4DB9251037DD}" dt="2022-02-23T08:29:09.360" v="1364"/>
          <ac:inkMkLst>
            <pc:docMk/>
            <pc:sldMk cId="3103655458" sldId="262"/>
            <ac:inkMk id="75" creationId="{FC5209DA-1C32-414A-BA69-08CE16589DA6}"/>
          </ac:inkMkLst>
        </pc:inkChg>
        <pc:inkChg chg="add del">
          <ac:chgData name="Viet Anh Nguyen" userId="b95f61ff061388d5" providerId="LiveId" clId="{5FBAAF84-0704-440C-8C86-4DB9251037DD}" dt="2022-02-23T08:29:09.360" v="1364"/>
          <ac:inkMkLst>
            <pc:docMk/>
            <pc:sldMk cId="3103655458" sldId="262"/>
            <ac:inkMk id="76" creationId="{65D30372-4D57-4E66-A598-A2665B618E5E}"/>
          </ac:inkMkLst>
        </pc:inkChg>
        <pc:inkChg chg="add del">
          <ac:chgData name="Viet Anh Nguyen" userId="b95f61ff061388d5" providerId="LiveId" clId="{5FBAAF84-0704-440C-8C86-4DB9251037DD}" dt="2022-02-23T08:29:12.202" v="1369"/>
          <ac:inkMkLst>
            <pc:docMk/>
            <pc:sldMk cId="3103655458" sldId="262"/>
            <ac:inkMk id="77" creationId="{101CB3B1-93E0-44F2-94BC-85C15E92C305}"/>
          </ac:inkMkLst>
        </pc:inkChg>
        <pc:inkChg chg="add del">
          <ac:chgData name="Viet Anh Nguyen" userId="b95f61ff061388d5" providerId="LiveId" clId="{5FBAAF84-0704-440C-8C86-4DB9251037DD}" dt="2022-02-23T08:29:12.202" v="1369"/>
          <ac:inkMkLst>
            <pc:docMk/>
            <pc:sldMk cId="3103655458" sldId="262"/>
            <ac:inkMk id="78" creationId="{9320CE26-63D3-4B22-8487-5DCEB4930B20}"/>
          </ac:inkMkLst>
        </pc:inkChg>
        <pc:inkChg chg="add del">
          <ac:chgData name="Viet Anh Nguyen" userId="b95f61ff061388d5" providerId="LiveId" clId="{5FBAAF84-0704-440C-8C86-4DB9251037DD}" dt="2022-02-23T08:29:12.202" v="1369"/>
          <ac:inkMkLst>
            <pc:docMk/>
            <pc:sldMk cId="3103655458" sldId="262"/>
            <ac:inkMk id="79" creationId="{D01963A4-F0C0-4789-B78D-5338EBA09A13}"/>
          </ac:inkMkLst>
        </pc:inkChg>
        <pc:inkChg chg="add del">
          <ac:chgData name="Viet Anh Nguyen" userId="b95f61ff061388d5" providerId="LiveId" clId="{5FBAAF84-0704-440C-8C86-4DB9251037DD}" dt="2022-02-23T08:29:12.202" v="1369"/>
          <ac:inkMkLst>
            <pc:docMk/>
            <pc:sldMk cId="3103655458" sldId="262"/>
            <ac:inkMk id="80" creationId="{CFC91FC0-70F6-40E7-A523-E1823F8E2AFC}"/>
          </ac:inkMkLst>
        </pc:inkChg>
        <pc:inkChg chg="add del">
          <ac:chgData name="Viet Anh Nguyen" userId="b95f61ff061388d5" providerId="LiveId" clId="{5FBAAF84-0704-440C-8C86-4DB9251037DD}" dt="2022-02-23T08:29:12.202" v="1369"/>
          <ac:inkMkLst>
            <pc:docMk/>
            <pc:sldMk cId="3103655458" sldId="262"/>
            <ac:inkMk id="81" creationId="{7CA71082-5FAD-4FB4-A1CB-444A7466CAE8}"/>
          </ac:inkMkLst>
        </pc:inkChg>
        <pc:inkChg chg="add">
          <ac:chgData name="Viet Anh Nguyen" userId="b95f61ff061388d5" providerId="LiveId" clId="{5FBAAF84-0704-440C-8C86-4DB9251037DD}" dt="2022-02-23T08:29:12.202" v="1369"/>
          <ac:inkMkLst>
            <pc:docMk/>
            <pc:sldMk cId="3103655458" sldId="262"/>
            <ac:inkMk id="82" creationId="{DF2DF129-E23E-4906-89AD-41F8BCF48172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83" creationId="{3ECAEA71-A0F3-415D-8CE5-E78FF7DBD99E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84" creationId="{5DF1B514-601A-422D-9682-FEDC65FB333A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85" creationId="{91CA3D98-B1EE-42ED-8EB8-8AE96FC9A376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86" creationId="{591E32B6-0141-40C7-BCD9-01E9C181AE28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87" creationId="{CA804A26-A8DF-4577-9C40-2FD0B8F5381E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88" creationId="{1CA7C97A-1AE5-4FFC-A80C-DC7D7E39E744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89" creationId="{40CFED61-A084-45DF-8D17-72B1A239AA82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90" creationId="{71718168-520A-499A-9136-B710DC2E8A1C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91" creationId="{C469F917-36A7-47A7-BFF6-B5911BECCE60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92" creationId="{B1A991F1-DA8E-4C56-A6DA-1299C609F65E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93" creationId="{A1F5323A-493A-4DEB-8D09-240B62009F19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94" creationId="{4CAA6915-6B65-4224-BA90-799524E314BF}"/>
          </ac:inkMkLst>
        </pc:inkChg>
        <pc:inkChg chg="add del">
          <ac:chgData name="Viet Anh Nguyen" userId="b95f61ff061388d5" providerId="LiveId" clId="{5FBAAF84-0704-440C-8C86-4DB9251037DD}" dt="2022-02-23T08:29:28.840" v="1383"/>
          <ac:inkMkLst>
            <pc:docMk/>
            <pc:sldMk cId="3103655458" sldId="262"/>
            <ac:inkMk id="95" creationId="{A248D5C8-6DAC-4EF0-9FAA-EB1D5E4BA545}"/>
          </ac:inkMkLst>
        </pc:inkChg>
        <pc:inkChg chg="add del">
          <ac:chgData name="Viet Anh Nguyen" userId="b95f61ff061388d5" providerId="LiveId" clId="{5FBAAF84-0704-440C-8C86-4DB9251037DD}" dt="2022-02-23T08:29:29.999" v="1386"/>
          <ac:inkMkLst>
            <pc:docMk/>
            <pc:sldMk cId="3103655458" sldId="262"/>
            <ac:inkMk id="96" creationId="{9DA5182E-118F-4DFB-B88D-E264F1F7A2F5}"/>
          </ac:inkMkLst>
        </pc:inkChg>
        <pc:inkChg chg="add del">
          <ac:chgData name="Viet Anh Nguyen" userId="b95f61ff061388d5" providerId="LiveId" clId="{5FBAAF84-0704-440C-8C86-4DB9251037DD}" dt="2022-02-23T08:29:29.999" v="1386"/>
          <ac:inkMkLst>
            <pc:docMk/>
            <pc:sldMk cId="3103655458" sldId="262"/>
            <ac:inkMk id="97" creationId="{59B7D8F7-354E-4E7B-A425-3F168660E1A4}"/>
          </ac:inkMkLst>
        </pc:inkChg>
        <pc:inkChg chg="add del">
          <ac:chgData name="Viet Anh Nguyen" userId="b95f61ff061388d5" providerId="LiveId" clId="{5FBAAF84-0704-440C-8C86-4DB9251037DD}" dt="2022-02-23T08:29:29.999" v="1386"/>
          <ac:inkMkLst>
            <pc:docMk/>
            <pc:sldMk cId="3103655458" sldId="262"/>
            <ac:inkMk id="98" creationId="{78530DD7-0F26-40C6-A479-45E52126D8A9}"/>
          </ac:inkMkLst>
        </pc:inkChg>
        <pc:inkChg chg="add del">
          <ac:chgData name="Viet Anh Nguyen" userId="b95f61ff061388d5" providerId="LiveId" clId="{5FBAAF84-0704-440C-8C86-4DB9251037DD}" dt="2022-02-23T08:29:33.045" v="1392"/>
          <ac:inkMkLst>
            <pc:docMk/>
            <pc:sldMk cId="3103655458" sldId="262"/>
            <ac:inkMk id="99" creationId="{B517A2F8-A001-4E1B-A021-520849463F15}"/>
          </ac:inkMkLst>
        </pc:inkChg>
        <pc:inkChg chg="add del">
          <ac:chgData name="Viet Anh Nguyen" userId="b95f61ff061388d5" providerId="LiveId" clId="{5FBAAF84-0704-440C-8C86-4DB9251037DD}" dt="2022-02-23T08:29:33.045" v="1392"/>
          <ac:inkMkLst>
            <pc:docMk/>
            <pc:sldMk cId="3103655458" sldId="262"/>
            <ac:inkMk id="100" creationId="{BB1123B3-C275-4E82-8AA2-7079E96B76BF}"/>
          </ac:inkMkLst>
        </pc:inkChg>
        <pc:inkChg chg="add del">
          <ac:chgData name="Viet Anh Nguyen" userId="b95f61ff061388d5" providerId="LiveId" clId="{5FBAAF84-0704-440C-8C86-4DB9251037DD}" dt="2022-02-23T08:29:33.045" v="1392"/>
          <ac:inkMkLst>
            <pc:docMk/>
            <pc:sldMk cId="3103655458" sldId="262"/>
            <ac:inkMk id="101" creationId="{4A6444B1-6EB1-49EF-85C5-DD5A582F3D3F}"/>
          </ac:inkMkLst>
        </pc:inkChg>
        <pc:inkChg chg="add del">
          <ac:chgData name="Viet Anh Nguyen" userId="b95f61ff061388d5" providerId="LiveId" clId="{5FBAAF84-0704-440C-8C86-4DB9251037DD}" dt="2022-02-23T08:29:33.045" v="1392"/>
          <ac:inkMkLst>
            <pc:docMk/>
            <pc:sldMk cId="3103655458" sldId="262"/>
            <ac:inkMk id="102" creationId="{9B0020E9-7F79-430B-B81B-F9AF96D1FF88}"/>
          </ac:inkMkLst>
        </pc:inkChg>
        <pc:inkChg chg="add del">
          <ac:chgData name="Viet Anh Nguyen" userId="b95f61ff061388d5" providerId="LiveId" clId="{5FBAAF84-0704-440C-8C86-4DB9251037DD}" dt="2022-02-23T08:29:33.045" v="1392"/>
          <ac:inkMkLst>
            <pc:docMk/>
            <pc:sldMk cId="3103655458" sldId="262"/>
            <ac:inkMk id="103" creationId="{2052CB96-5835-4A21-AA9E-940D71650EEF}"/>
          </ac:inkMkLst>
        </pc:inkChg>
        <pc:inkChg chg="add del">
          <ac:chgData name="Viet Anh Nguyen" userId="b95f61ff061388d5" providerId="LiveId" clId="{5FBAAF84-0704-440C-8C86-4DB9251037DD}" dt="2022-02-23T08:29:33.045" v="1392"/>
          <ac:inkMkLst>
            <pc:docMk/>
            <pc:sldMk cId="3103655458" sldId="262"/>
            <ac:inkMk id="104" creationId="{52DCDC89-68D1-4EB1-9855-472A90BC5037}"/>
          </ac:inkMkLst>
        </pc:inkChg>
        <pc:inkChg chg="add">
          <ac:chgData name="Viet Anh Nguyen" userId="b95f61ff061388d5" providerId="LiveId" clId="{5FBAAF84-0704-440C-8C86-4DB9251037DD}" dt="2022-02-23T08:29:33.045" v="1392"/>
          <ac:inkMkLst>
            <pc:docMk/>
            <pc:sldMk cId="3103655458" sldId="262"/>
            <ac:inkMk id="105" creationId="{244B2DEC-F56A-4DDF-9565-D19FE8D9A632}"/>
          </ac:inkMkLst>
        </pc:inkChg>
      </pc:sldChg>
      <pc:sldChg chg="addSp delSp modSp mod">
        <pc:chgData name="Viet Anh Nguyen" userId="b95f61ff061388d5" providerId="LiveId" clId="{5FBAAF84-0704-440C-8C86-4DB9251037DD}" dt="2022-02-23T08:37:39.291" v="1593"/>
        <pc:sldMkLst>
          <pc:docMk/>
          <pc:sldMk cId="601608071" sldId="263"/>
        </pc:sldMkLst>
        <pc:picChg chg="mod">
          <ac:chgData name="Viet Anh Nguyen" userId="b95f61ff061388d5" providerId="LiveId" clId="{5FBAAF84-0704-440C-8C86-4DB9251037DD}" dt="2022-02-23T08:33:29.792" v="1502" actId="14100"/>
          <ac:picMkLst>
            <pc:docMk/>
            <pc:sldMk cId="601608071" sldId="263"/>
            <ac:picMk id="2" creationId="{2EED3767-B206-4E1A-8920-AB35E98C5672}"/>
          </ac:picMkLst>
        </pc:picChg>
        <pc:inkChg chg="add del">
          <ac:chgData name="Viet Anh Nguyen" userId="b95f61ff061388d5" providerId="LiveId" clId="{5FBAAF84-0704-440C-8C86-4DB9251037DD}" dt="2022-02-23T08:34:11.713" v="1510"/>
          <ac:inkMkLst>
            <pc:docMk/>
            <pc:sldMk cId="601608071" sldId="263"/>
            <ac:inkMk id="3" creationId="{76E87F5F-3219-4B03-A534-2E99FBFF4D5B}"/>
          </ac:inkMkLst>
        </pc:inkChg>
        <pc:inkChg chg="add del">
          <ac:chgData name="Viet Anh Nguyen" userId="b95f61ff061388d5" providerId="LiveId" clId="{5FBAAF84-0704-440C-8C86-4DB9251037DD}" dt="2022-02-23T08:34:11.713" v="1510"/>
          <ac:inkMkLst>
            <pc:docMk/>
            <pc:sldMk cId="601608071" sldId="263"/>
            <ac:inkMk id="4" creationId="{48F88224-EB8E-46E5-8ACD-D86F379F1905}"/>
          </ac:inkMkLst>
        </pc:inkChg>
        <pc:inkChg chg="add">
          <ac:chgData name="Viet Anh Nguyen" userId="b95f61ff061388d5" providerId="LiveId" clId="{5FBAAF84-0704-440C-8C86-4DB9251037DD}" dt="2022-02-23T08:34:10.212" v="1505" actId="9405"/>
          <ac:inkMkLst>
            <pc:docMk/>
            <pc:sldMk cId="601608071" sldId="263"/>
            <ac:inkMk id="5" creationId="{259C57C6-431A-4503-BB5F-FB18B4867078}"/>
          </ac:inkMkLst>
        </pc:inkChg>
        <pc:inkChg chg="add">
          <ac:chgData name="Viet Anh Nguyen" userId="b95f61ff061388d5" providerId="LiveId" clId="{5FBAAF84-0704-440C-8C86-4DB9251037DD}" dt="2022-02-23T08:34:10.377" v="1506" actId="9405"/>
          <ac:inkMkLst>
            <pc:docMk/>
            <pc:sldMk cId="601608071" sldId="263"/>
            <ac:inkMk id="6" creationId="{C4F7EC26-D389-4F0C-A400-CD7B5D97CAB1}"/>
          </ac:inkMkLst>
        </pc:inkChg>
        <pc:inkChg chg="add del">
          <ac:chgData name="Viet Anh Nguyen" userId="b95f61ff061388d5" providerId="LiveId" clId="{5FBAAF84-0704-440C-8C86-4DB9251037DD}" dt="2022-02-23T08:34:11.713" v="1510"/>
          <ac:inkMkLst>
            <pc:docMk/>
            <pc:sldMk cId="601608071" sldId="263"/>
            <ac:inkMk id="7" creationId="{BA5ADB20-E54D-456B-9DD3-EF33FD6866A4}"/>
          </ac:inkMkLst>
        </pc:inkChg>
        <pc:inkChg chg="add del">
          <ac:chgData name="Viet Anh Nguyen" userId="b95f61ff061388d5" providerId="LiveId" clId="{5FBAAF84-0704-440C-8C86-4DB9251037DD}" dt="2022-02-23T08:34:11.713" v="1510"/>
          <ac:inkMkLst>
            <pc:docMk/>
            <pc:sldMk cId="601608071" sldId="263"/>
            <ac:inkMk id="8" creationId="{E34BD7C5-BCE9-44E1-A610-4A36FA05C6C1}"/>
          </ac:inkMkLst>
        </pc:inkChg>
        <pc:inkChg chg="add del">
          <ac:chgData name="Viet Anh Nguyen" userId="b95f61ff061388d5" providerId="LiveId" clId="{5FBAAF84-0704-440C-8C86-4DB9251037DD}" dt="2022-02-23T08:34:11.713" v="1510"/>
          <ac:inkMkLst>
            <pc:docMk/>
            <pc:sldMk cId="601608071" sldId="263"/>
            <ac:inkMk id="9" creationId="{290AAA0F-85D6-4892-9494-5F92AC46099C}"/>
          </ac:inkMkLst>
        </pc:inkChg>
        <pc:inkChg chg="add del">
          <ac:chgData name="Viet Anh Nguyen" userId="b95f61ff061388d5" providerId="LiveId" clId="{5FBAAF84-0704-440C-8C86-4DB9251037DD}" dt="2022-02-23T08:34:12.999" v="1513"/>
          <ac:inkMkLst>
            <pc:docMk/>
            <pc:sldMk cId="601608071" sldId="263"/>
            <ac:inkMk id="10" creationId="{EA2F4203-B509-4264-889A-3FDFD8BDE486}"/>
          </ac:inkMkLst>
        </pc:inkChg>
        <pc:inkChg chg="add">
          <ac:chgData name="Viet Anh Nguyen" userId="b95f61ff061388d5" providerId="LiveId" clId="{5FBAAF84-0704-440C-8C86-4DB9251037DD}" dt="2022-02-23T08:34:11.713" v="1510"/>
          <ac:inkMkLst>
            <pc:docMk/>
            <pc:sldMk cId="601608071" sldId="263"/>
            <ac:inkMk id="11" creationId="{64D15F75-BFBB-402B-A0CE-59060C1F59CD}"/>
          </ac:inkMkLst>
        </pc:inkChg>
        <pc:inkChg chg="add del">
          <ac:chgData name="Viet Anh Nguyen" userId="b95f61ff061388d5" providerId="LiveId" clId="{5FBAAF84-0704-440C-8C86-4DB9251037DD}" dt="2022-02-23T08:34:12.999" v="1513"/>
          <ac:inkMkLst>
            <pc:docMk/>
            <pc:sldMk cId="601608071" sldId="263"/>
            <ac:inkMk id="12" creationId="{2DBF82F7-77A0-4C4F-BFBF-A00AB286ED70}"/>
          </ac:inkMkLst>
        </pc:inkChg>
        <pc:inkChg chg="add del">
          <ac:chgData name="Viet Anh Nguyen" userId="b95f61ff061388d5" providerId="LiveId" clId="{5FBAAF84-0704-440C-8C86-4DB9251037DD}" dt="2022-02-23T08:34:12.999" v="1513"/>
          <ac:inkMkLst>
            <pc:docMk/>
            <pc:sldMk cId="601608071" sldId="263"/>
            <ac:inkMk id="13" creationId="{02CB3320-D19A-445A-B118-8C64F2537EDB}"/>
          </ac:inkMkLst>
        </pc:inkChg>
        <pc:inkChg chg="add">
          <ac:chgData name="Viet Anh Nguyen" userId="b95f61ff061388d5" providerId="LiveId" clId="{5FBAAF84-0704-440C-8C86-4DB9251037DD}" dt="2022-02-23T08:34:12.999" v="1513"/>
          <ac:inkMkLst>
            <pc:docMk/>
            <pc:sldMk cId="601608071" sldId="263"/>
            <ac:inkMk id="14" creationId="{F8405D00-DA9F-4FD3-8F62-7034D3B0AD2A}"/>
          </ac:inkMkLst>
        </pc:inkChg>
        <pc:inkChg chg="add del">
          <ac:chgData name="Viet Anh Nguyen" userId="b95f61ff061388d5" providerId="LiveId" clId="{5FBAAF84-0704-440C-8C86-4DB9251037DD}" dt="2022-02-23T08:34:15.197" v="1517"/>
          <ac:inkMkLst>
            <pc:docMk/>
            <pc:sldMk cId="601608071" sldId="263"/>
            <ac:inkMk id="15" creationId="{6F1CBEE8-AB71-4FD6-92C0-86A5773CE1F7}"/>
          </ac:inkMkLst>
        </pc:inkChg>
        <pc:inkChg chg="add del">
          <ac:chgData name="Viet Anh Nguyen" userId="b95f61ff061388d5" providerId="LiveId" clId="{5FBAAF84-0704-440C-8C86-4DB9251037DD}" dt="2022-02-23T08:34:15.197" v="1517"/>
          <ac:inkMkLst>
            <pc:docMk/>
            <pc:sldMk cId="601608071" sldId="263"/>
            <ac:inkMk id="16" creationId="{6FB96CB6-8BE3-48AB-AE7E-6395215A10B6}"/>
          </ac:inkMkLst>
        </pc:inkChg>
        <pc:inkChg chg="add del">
          <ac:chgData name="Viet Anh Nguyen" userId="b95f61ff061388d5" providerId="LiveId" clId="{5FBAAF84-0704-440C-8C86-4DB9251037DD}" dt="2022-02-23T08:34:15.197" v="1517"/>
          <ac:inkMkLst>
            <pc:docMk/>
            <pc:sldMk cId="601608071" sldId="263"/>
            <ac:inkMk id="17" creationId="{5527BF1E-02B7-439B-8D9D-773BE5FD574B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18" creationId="{ADF8743F-7CEA-464D-9D93-CB10A05BEF2C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19" creationId="{3CF1DBB9-DCF7-4BF0-8DF6-25D28D08C9C0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0" creationId="{3BB13614-6FC3-41E2-8B56-A900C87C26E0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1" creationId="{9E18C8BC-6793-4F29-B424-446ABD6C5E5C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2" creationId="{9F96AD77-6EFD-48D0-A99E-837DC338F669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3" creationId="{9759416C-0EAC-48DD-AA27-852F111BCF71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4" creationId="{BEE2E3AB-0713-44F8-AE4B-E789042F7090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5" creationId="{FDE447A9-83AC-4050-A4C6-D3094DE88F9E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6" creationId="{3197CBAE-1CE7-4907-8181-57880E73CF9F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7" creationId="{C728A850-6B03-4392-8C7E-FD4F176084C4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8" creationId="{17EFF6A8-9CE9-4E01-8183-0B7F3A2FBEEF}"/>
          </ac:inkMkLst>
        </pc:inkChg>
        <pc:inkChg chg="add del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29" creationId="{1AD9BDDB-30D6-42DE-BD50-0047796CF06B}"/>
          </ac:inkMkLst>
        </pc:inkChg>
        <pc:inkChg chg="add">
          <ac:chgData name="Viet Anh Nguyen" userId="b95f61ff061388d5" providerId="LiveId" clId="{5FBAAF84-0704-440C-8C86-4DB9251037DD}" dt="2022-02-23T08:34:19.740" v="1528"/>
          <ac:inkMkLst>
            <pc:docMk/>
            <pc:sldMk cId="601608071" sldId="263"/>
            <ac:inkMk id="30" creationId="{AE1B5CBE-436E-4298-B26D-48A5BE1480D2}"/>
          </ac:inkMkLst>
        </pc:inkChg>
        <pc:inkChg chg="add del">
          <ac:chgData name="Viet Anh Nguyen" userId="b95f61ff061388d5" providerId="LiveId" clId="{5FBAAF84-0704-440C-8C86-4DB9251037DD}" dt="2022-02-23T08:34:21.581" v="1531"/>
          <ac:inkMkLst>
            <pc:docMk/>
            <pc:sldMk cId="601608071" sldId="263"/>
            <ac:inkMk id="31" creationId="{FD3F4C93-9296-4CDA-936D-814E543F45E5}"/>
          </ac:inkMkLst>
        </pc:inkChg>
        <pc:inkChg chg="add del">
          <ac:chgData name="Viet Anh Nguyen" userId="b95f61ff061388d5" providerId="LiveId" clId="{5FBAAF84-0704-440C-8C86-4DB9251037DD}" dt="2022-02-23T08:34:21.581" v="1531"/>
          <ac:inkMkLst>
            <pc:docMk/>
            <pc:sldMk cId="601608071" sldId="263"/>
            <ac:inkMk id="32" creationId="{FD8FE8FC-142B-457D-8701-74D43AD06121}"/>
          </ac:inkMkLst>
        </pc:inkChg>
        <pc:inkChg chg="add">
          <ac:chgData name="Viet Anh Nguyen" userId="b95f61ff061388d5" providerId="LiveId" clId="{5FBAAF84-0704-440C-8C86-4DB9251037DD}" dt="2022-02-23T08:34:21.581" v="1531"/>
          <ac:inkMkLst>
            <pc:docMk/>
            <pc:sldMk cId="601608071" sldId="263"/>
            <ac:inkMk id="33" creationId="{AE5BAF25-6692-4459-BE18-D2EC74DA3CB3}"/>
          </ac:inkMkLst>
        </pc:inkChg>
        <pc:inkChg chg="add">
          <ac:chgData name="Viet Anh Nguyen" userId="b95f61ff061388d5" providerId="LiveId" clId="{5FBAAF84-0704-440C-8C86-4DB9251037DD}" dt="2022-02-23T08:34:35.918" v="1532" actId="9405"/>
          <ac:inkMkLst>
            <pc:docMk/>
            <pc:sldMk cId="601608071" sldId="263"/>
            <ac:inkMk id="34" creationId="{805F980C-B3DA-4DEC-89AF-19FBF863DBDB}"/>
          </ac:inkMkLst>
        </pc:inkChg>
        <pc:inkChg chg="add">
          <ac:chgData name="Viet Anh Nguyen" userId="b95f61ff061388d5" providerId="LiveId" clId="{5FBAAF84-0704-440C-8C86-4DB9251037DD}" dt="2022-02-23T08:35:02.298" v="1533" actId="9405"/>
          <ac:inkMkLst>
            <pc:docMk/>
            <pc:sldMk cId="601608071" sldId="263"/>
            <ac:inkMk id="35" creationId="{EFEEA189-6581-4CC0-9FAB-D5C3C6616BC2}"/>
          </ac:inkMkLst>
        </pc:inkChg>
        <pc:inkChg chg="add">
          <ac:chgData name="Viet Anh Nguyen" userId="b95f61ff061388d5" providerId="LiveId" clId="{5FBAAF84-0704-440C-8C86-4DB9251037DD}" dt="2022-02-23T08:35:02.531" v="1534" actId="9405"/>
          <ac:inkMkLst>
            <pc:docMk/>
            <pc:sldMk cId="601608071" sldId="263"/>
            <ac:inkMk id="36" creationId="{AA1CA37B-6A8A-4A02-A85C-EC41AA73E7BD}"/>
          </ac:inkMkLst>
        </pc:inkChg>
        <pc:inkChg chg="add del">
          <ac:chgData name="Viet Anh Nguyen" userId="b95f61ff061388d5" providerId="LiveId" clId="{5FBAAF84-0704-440C-8C86-4DB9251037DD}" dt="2022-02-23T08:35:04.245" v="1538"/>
          <ac:inkMkLst>
            <pc:docMk/>
            <pc:sldMk cId="601608071" sldId="263"/>
            <ac:inkMk id="37" creationId="{52D79021-E085-411E-9599-2F8885C7BAED}"/>
          </ac:inkMkLst>
        </pc:inkChg>
        <pc:inkChg chg="add del">
          <ac:chgData name="Viet Anh Nguyen" userId="b95f61ff061388d5" providerId="LiveId" clId="{5FBAAF84-0704-440C-8C86-4DB9251037DD}" dt="2022-02-23T08:35:04.245" v="1538"/>
          <ac:inkMkLst>
            <pc:docMk/>
            <pc:sldMk cId="601608071" sldId="263"/>
            <ac:inkMk id="38" creationId="{9766F699-28D0-4C3C-910E-DE9CCE3371DC}"/>
          </ac:inkMkLst>
        </pc:inkChg>
        <pc:inkChg chg="add del">
          <ac:chgData name="Viet Anh Nguyen" userId="b95f61ff061388d5" providerId="LiveId" clId="{5FBAAF84-0704-440C-8C86-4DB9251037DD}" dt="2022-02-23T08:35:04.245" v="1538"/>
          <ac:inkMkLst>
            <pc:docMk/>
            <pc:sldMk cId="601608071" sldId="263"/>
            <ac:inkMk id="39" creationId="{074D86B5-DD74-4755-9F17-5F8EE9B55518}"/>
          </ac:inkMkLst>
        </pc:inkChg>
        <pc:inkChg chg="add">
          <ac:chgData name="Viet Anh Nguyen" userId="b95f61ff061388d5" providerId="LiveId" clId="{5FBAAF84-0704-440C-8C86-4DB9251037DD}" dt="2022-02-23T08:35:04.245" v="1538"/>
          <ac:inkMkLst>
            <pc:docMk/>
            <pc:sldMk cId="601608071" sldId="263"/>
            <ac:inkMk id="40" creationId="{498085E5-78C1-4292-8D26-F416F2D8F916}"/>
          </ac:inkMkLst>
        </pc:inkChg>
        <pc:inkChg chg="add del">
          <ac:chgData name="Viet Anh Nguyen" userId="b95f61ff061388d5" providerId="LiveId" clId="{5FBAAF84-0704-440C-8C86-4DB9251037DD}" dt="2022-02-23T08:35:06.842" v="1543"/>
          <ac:inkMkLst>
            <pc:docMk/>
            <pc:sldMk cId="601608071" sldId="263"/>
            <ac:inkMk id="41" creationId="{FC100925-2865-4B8D-BEF1-8090AA96A778}"/>
          </ac:inkMkLst>
        </pc:inkChg>
        <pc:inkChg chg="add del">
          <ac:chgData name="Viet Anh Nguyen" userId="b95f61ff061388d5" providerId="LiveId" clId="{5FBAAF84-0704-440C-8C86-4DB9251037DD}" dt="2022-02-23T08:35:06.842" v="1543"/>
          <ac:inkMkLst>
            <pc:docMk/>
            <pc:sldMk cId="601608071" sldId="263"/>
            <ac:inkMk id="42" creationId="{4F240C1C-E05C-4DB0-AA56-7BA869F78FF8}"/>
          </ac:inkMkLst>
        </pc:inkChg>
        <pc:inkChg chg="add del">
          <ac:chgData name="Viet Anh Nguyen" userId="b95f61ff061388d5" providerId="LiveId" clId="{5FBAAF84-0704-440C-8C86-4DB9251037DD}" dt="2022-02-23T08:35:06.842" v="1543"/>
          <ac:inkMkLst>
            <pc:docMk/>
            <pc:sldMk cId="601608071" sldId="263"/>
            <ac:inkMk id="43" creationId="{AAD2CDA3-0797-4451-B994-77F7D1636E15}"/>
          </ac:inkMkLst>
        </pc:inkChg>
        <pc:inkChg chg="add del">
          <ac:chgData name="Viet Anh Nguyen" userId="b95f61ff061388d5" providerId="LiveId" clId="{5FBAAF84-0704-440C-8C86-4DB9251037DD}" dt="2022-02-23T08:35:06.842" v="1543"/>
          <ac:inkMkLst>
            <pc:docMk/>
            <pc:sldMk cId="601608071" sldId="263"/>
            <ac:inkMk id="44" creationId="{0140EA4C-FB8D-47A4-8524-6E0223FAF629}"/>
          </ac:inkMkLst>
        </pc:inkChg>
        <pc:inkChg chg="add del">
          <ac:chgData name="Viet Anh Nguyen" userId="b95f61ff061388d5" providerId="LiveId" clId="{5FBAAF84-0704-440C-8C86-4DB9251037DD}" dt="2022-02-23T08:35:08.659" v="1547"/>
          <ac:inkMkLst>
            <pc:docMk/>
            <pc:sldMk cId="601608071" sldId="263"/>
            <ac:inkMk id="45" creationId="{94BC29F3-F20E-461D-A551-80E904C6E29F}"/>
          </ac:inkMkLst>
        </pc:inkChg>
        <pc:inkChg chg="add del">
          <ac:chgData name="Viet Anh Nguyen" userId="b95f61ff061388d5" providerId="LiveId" clId="{5FBAAF84-0704-440C-8C86-4DB9251037DD}" dt="2022-02-23T08:35:08.659" v="1547"/>
          <ac:inkMkLst>
            <pc:docMk/>
            <pc:sldMk cId="601608071" sldId="263"/>
            <ac:inkMk id="46" creationId="{7662EC8F-B644-4914-84DE-E87008B93BE7}"/>
          </ac:inkMkLst>
        </pc:inkChg>
        <pc:inkChg chg="add del">
          <ac:chgData name="Viet Anh Nguyen" userId="b95f61ff061388d5" providerId="LiveId" clId="{5FBAAF84-0704-440C-8C86-4DB9251037DD}" dt="2022-02-23T08:35:08.659" v="1547"/>
          <ac:inkMkLst>
            <pc:docMk/>
            <pc:sldMk cId="601608071" sldId="263"/>
            <ac:inkMk id="47" creationId="{A2AD837A-924F-44A8-9F27-7772A5A619A1}"/>
          </ac:inkMkLst>
        </pc:inkChg>
        <pc:inkChg chg="add del">
          <ac:chgData name="Viet Anh Nguyen" userId="b95f61ff061388d5" providerId="LiveId" clId="{5FBAAF84-0704-440C-8C86-4DB9251037DD}" dt="2022-02-23T08:35:08.659" v="1547"/>
          <ac:inkMkLst>
            <pc:docMk/>
            <pc:sldMk cId="601608071" sldId="263"/>
            <ac:inkMk id="48" creationId="{772FD0E4-0AE0-4847-B98A-98DD74D9E15B}"/>
          </ac:inkMkLst>
        </pc:inkChg>
        <pc:inkChg chg="add del">
          <ac:chgData name="Viet Anh Nguyen" userId="b95f61ff061388d5" providerId="LiveId" clId="{5FBAAF84-0704-440C-8C86-4DB9251037DD}" dt="2022-02-23T08:35:09.909" v="1549"/>
          <ac:inkMkLst>
            <pc:docMk/>
            <pc:sldMk cId="601608071" sldId="263"/>
            <ac:inkMk id="49" creationId="{C3C84DC1-7D76-4EE7-8629-ADD47AC82ABC}"/>
          </ac:inkMkLst>
        </pc:inkChg>
        <pc:inkChg chg="add del">
          <ac:chgData name="Viet Anh Nguyen" userId="b95f61ff061388d5" providerId="LiveId" clId="{5FBAAF84-0704-440C-8C86-4DB9251037DD}" dt="2022-02-23T08:35:09.909" v="1549"/>
          <ac:inkMkLst>
            <pc:docMk/>
            <pc:sldMk cId="601608071" sldId="263"/>
            <ac:inkMk id="50" creationId="{B4B4EA05-DF40-47AF-AC99-400A19EA7316}"/>
          </ac:inkMkLst>
        </pc:inkChg>
        <pc:inkChg chg="add">
          <ac:chgData name="Viet Anh Nguyen" userId="b95f61ff061388d5" providerId="LiveId" clId="{5FBAAF84-0704-440C-8C86-4DB9251037DD}" dt="2022-02-23T08:35:09.909" v="1549"/>
          <ac:inkMkLst>
            <pc:docMk/>
            <pc:sldMk cId="601608071" sldId="263"/>
            <ac:inkMk id="51" creationId="{E08188AB-E310-4E61-887B-495FF58E0E31}"/>
          </ac:inkMkLst>
        </pc:inkChg>
        <pc:inkChg chg="add del">
          <ac:chgData name="Viet Anh Nguyen" userId="b95f61ff061388d5" providerId="LiveId" clId="{5FBAAF84-0704-440C-8C86-4DB9251037DD}" dt="2022-02-23T08:35:13.604" v="1557"/>
          <ac:inkMkLst>
            <pc:docMk/>
            <pc:sldMk cId="601608071" sldId="263"/>
            <ac:inkMk id="52" creationId="{BC1088DC-3F1F-4EE3-95F2-059321FFE729}"/>
          </ac:inkMkLst>
        </pc:inkChg>
        <pc:inkChg chg="add del">
          <ac:chgData name="Viet Anh Nguyen" userId="b95f61ff061388d5" providerId="LiveId" clId="{5FBAAF84-0704-440C-8C86-4DB9251037DD}" dt="2022-02-23T08:35:13.604" v="1557"/>
          <ac:inkMkLst>
            <pc:docMk/>
            <pc:sldMk cId="601608071" sldId="263"/>
            <ac:inkMk id="53" creationId="{C3F95871-5510-4EDB-A525-1398B14B6331}"/>
          </ac:inkMkLst>
        </pc:inkChg>
        <pc:inkChg chg="add del">
          <ac:chgData name="Viet Anh Nguyen" userId="b95f61ff061388d5" providerId="LiveId" clId="{5FBAAF84-0704-440C-8C86-4DB9251037DD}" dt="2022-02-23T08:35:13.604" v="1557"/>
          <ac:inkMkLst>
            <pc:docMk/>
            <pc:sldMk cId="601608071" sldId="263"/>
            <ac:inkMk id="54" creationId="{F50C23A1-AD18-4260-837E-7C4A28266CA1}"/>
          </ac:inkMkLst>
        </pc:inkChg>
        <pc:inkChg chg="add del">
          <ac:chgData name="Viet Anh Nguyen" userId="b95f61ff061388d5" providerId="LiveId" clId="{5FBAAF84-0704-440C-8C86-4DB9251037DD}" dt="2022-02-23T08:35:13.604" v="1557"/>
          <ac:inkMkLst>
            <pc:docMk/>
            <pc:sldMk cId="601608071" sldId="263"/>
            <ac:inkMk id="55" creationId="{346EC3C2-F21B-43A4-8B73-73FF80D5B8D3}"/>
          </ac:inkMkLst>
        </pc:inkChg>
        <pc:inkChg chg="add del">
          <ac:chgData name="Viet Anh Nguyen" userId="b95f61ff061388d5" providerId="LiveId" clId="{5FBAAF84-0704-440C-8C86-4DB9251037DD}" dt="2022-02-23T08:35:13.604" v="1557"/>
          <ac:inkMkLst>
            <pc:docMk/>
            <pc:sldMk cId="601608071" sldId="263"/>
            <ac:inkMk id="56" creationId="{F9825CF7-00F3-43DE-BA6B-2AF61D2BD9A3}"/>
          </ac:inkMkLst>
        </pc:inkChg>
        <pc:inkChg chg="add del">
          <ac:chgData name="Viet Anh Nguyen" userId="b95f61ff061388d5" providerId="LiveId" clId="{5FBAAF84-0704-440C-8C86-4DB9251037DD}" dt="2022-02-23T08:35:13.604" v="1557"/>
          <ac:inkMkLst>
            <pc:docMk/>
            <pc:sldMk cId="601608071" sldId="263"/>
            <ac:inkMk id="57" creationId="{5D19C5E0-2C2A-43FB-9740-380FBF96C4A5}"/>
          </ac:inkMkLst>
        </pc:inkChg>
        <pc:inkChg chg="add del">
          <ac:chgData name="Viet Anh Nguyen" userId="b95f61ff061388d5" providerId="LiveId" clId="{5FBAAF84-0704-440C-8C86-4DB9251037DD}" dt="2022-02-23T08:35:13.604" v="1557"/>
          <ac:inkMkLst>
            <pc:docMk/>
            <pc:sldMk cId="601608071" sldId="263"/>
            <ac:inkMk id="58" creationId="{D6A40D6A-6683-470F-8484-D064C82450E8}"/>
          </ac:inkMkLst>
        </pc:inkChg>
        <pc:inkChg chg="add del">
          <ac:chgData name="Viet Anh Nguyen" userId="b95f61ff061388d5" providerId="LiveId" clId="{5FBAAF84-0704-440C-8C86-4DB9251037DD}" dt="2022-02-23T08:35:15.077" v="1562"/>
          <ac:inkMkLst>
            <pc:docMk/>
            <pc:sldMk cId="601608071" sldId="263"/>
            <ac:inkMk id="59" creationId="{6ACEF518-C421-43C2-AE11-359DF51C3976}"/>
          </ac:inkMkLst>
        </pc:inkChg>
        <pc:inkChg chg="add del">
          <ac:chgData name="Viet Anh Nguyen" userId="b95f61ff061388d5" providerId="LiveId" clId="{5FBAAF84-0704-440C-8C86-4DB9251037DD}" dt="2022-02-23T08:35:15.077" v="1562"/>
          <ac:inkMkLst>
            <pc:docMk/>
            <pc:sldMk cId="601608071" sldId="263"/>
            <ac:inkMk id="60" creationId="{554AD032-2BB6-40DD-8E20-7F5E388D6869}"/>
          </ac:inkMkLst>
        </pc:inkChg>
        <pc:inkChg chg="add del">
          <ac:chgData name="Viet Anh Nguyen" userId="b95f61ff061388d5" providerId="LiveId" clId="{5FBAAF84-0704-440C-8C86-4DB9251037DD}" dt="2022-02-23T08:35:15.077" v="1562"/>
          <ac:inkMkLst>
            <pc:docMk/>
            <pc:sldMk cId="601608071" sldId="263"/>
            <ac:inkMk id="61" creationId="{D901A466-EDDB-4B2F-94D1-9D6A5C5789FF}"/>
          </ac:inkMkLst>
        </pc:inkChg>
        <pc:inkChg chg="add del">
          <ac:chgData name="Viet Anh Nguyen" userId="b95f61ff061388d5" providerId="LiveId" clId="{5FBAAF84-0704-440C-8C86-4DB9251037DD}" dt="2022-02-23T08:35:15.077" v="1562"/>
          <ac:inkMkLst>
            <pc:docMk/>
            <pc:sldMk cId="601608071" sldId="263"/>
            <ac:inkMk id="62" creationId="{702E6347-D19A-470B-9950-DF61D310EE96}"/>
          </ac:inkMkLst>
        </pc:inkChg>
        <pc:inkChg chg="add del">
          <ac:chgData name="Viet Anh Nguyen" userId="b95f61ff061388d5" providerId="LiveId" clId="{5FBAAF84-0704-440C-8C86-4DB9251037DD}" dt="2022-02-23T08:35:15.077" v="1562"/>
          <ac:inkMkLst>
            <pc:docMk/>
            <pc:sldMk cId="601608071" sldId="263"/>
            <ac:inkMk id="63" creationId="{AD3E0514-7529-4CFB-91B5-EFBF6DB88AC6}"/>
          </ac:inkMkLst>
        </pc:inkChg>
        <pc:inkChg chg="add del">
          <ac:chgData name="Viet Anh Nguyen" userId="b95f61ff061388d5" providerId="LiveId" clId="{5FBAAF84-0704-440C-8C86-4DB9251037DD}" dt="2022-02-23T08:35:16.690" v="1567"/>
          <ac:inkMkLst>
            <pc:docMk/>
            <pc:sldMk cId="601608071" sldId="263"/>
            <ac:inkMk id="64" creationId="{98E5C9A2-7E78-4245-84F0-D8CBE4FEC781}"/>
          </ac:inkMkLst>
        </pc:inkChg>
        <pc:inkChg chg="add del">
          <ac:chgData name="Viet Anh Nguyen" userId="b95f61ff061388d5" providerId="LiveId" clId="{5FBAAF84-0704-440C-8C86-4DB9251037DD}" dt="2022-02-23T08:35:16.690" v="1567"/>
          <ac:inkMkLst>
            <pc:docMk/>
            <pc:sldMk cId="601608071" sldId="263"/>
            <ac:inkMk id="65" creationId="{E0A1FA7A-C96E-42DA-AA59-405ADDAA380A}"/>
          </ac:inkMkLst>
        </pc:inkChg>
        <pc:inkChg chg="add del">
          <ac:chgData name="Viet Anh Nguyen" userId="b95f61ff061388d5" providerId="LiveId" clId="{5FBAAF84-0704-440C-8C86-4DB9251037DD}" dt="2022-02-23T08:35:16.690" v="1567"/>
          <ac:inkMkLst>
            <pc:docMk/>
            <pc:sldMk cId="601608071" sldId="263"/>
            <ac:inkMk id="66" creationId="{A1BD4FDD-DBF4-4C52-AA09-4B90EE33E711}"/>
          </ac:inkMkLst>
        </pc:inkChg>
        <pc:inkChg chg="add del">
          <ac:chgData name="Viet Anh Nguyen" userId="b95f61ff061388d5" providerId="LiveId" clId="{5FBAAF84-0704-440C-8C86-4DB9251037DD}" dt="2022-02-23T08:35:16.690" v="1567"/>
          <ac:inkMkLst>
            <pc:docMk/>
            <pc:sldMk cId="601608071" sldId="263"/>
            <ac:inkMk id="67" creationId="{4973B366-6B0B-4D34-BE50-0444DEC75D5D}"/>
          </ac:inkMkLst>
        </pc:inkChg>
        <pc:inkChg chg="add del">
          <ac:chgData name="Viet Anh Nguyen" userId="b95f61ff061388d5" providerId="LiveId" clId="{5FBAAF84-0704-440C-8C86-4DB9251037DD}" dt="2022-02-23T08:35:16.690" v="1567"/>
          <ac:inkMkLst>
            <pc:docMk/>
            <pc:sldMk cId="601608071" sldId="263"/>
            <ac:inkMk id="68" creationId="{2AEA8F62-C453-4A92-9B26-687054C1947B}"/>
          </ac:inkMkLst>
        </pc:inkChg>
        <pc:inkChg chg="add">
          <ac:chgData name="Viet Anh Nguyen" userId="b95f61ff061388d5" providerId="LiveId" clId="{5FBAAF84-0704-440C-8C86-4DB9251037DD}" dt="2022-02-23T08:35:16.690" v="1567"/>
          <ac:inkMkLst>
            <pc:docMk/>
            <pc:sldMk cId="601608071" sldId="263"/>
            <ac:inkMk id="69" creationId="{39BCCF3F-4E65-46F4-9F7F-D62BC0BD4F1E}"/>
          </ac:inkMkLst>
        </pc:inkChg>
        <pc:inkChg chg="add del">
          <ac:chgData name="Viet Anh Nguyen" userId="b95f61ff061388d5" providerId="LiveId" clId="{5FBAAF84-0704-440C-8C86-4DB9251037DD}" dt="2022-02-23T08:35:19.047" v="1573"/>
          <ac:inkMkLst>
            <pc:docMk/>
            <pc:sldMk cId="601608071" sldId="263"/>
            <ac:inkMk id="70" creationId="{4B8D5298-D886-4605-8BFD-E2D333FB3E72}"/>
          </ac:inkMkLst>
        </pc:inkChg>
        <pc:inkChg chg="add del">
          <ac:chgData name="Viet Anh Nguyen" userId="b95f61ff061388d5" providerId="LiveId" clId="{5FBAAF84-0704-440C-8C86-4DB9251037DD}" dt="2022-02-23T08:35:19.047" v="1573"/>
          <ac:inkMkLst>
            <pc:docMk/>
            <pc:sldMk cId="601608071" sldId="263"/>
            <ac:inkMk id="71" creationId="{45DF0EE2-F429-4368-85B0-2D5A11D1FBD2}"/>
          </ac:inkMkLst>
        </pc:inkChg>
        <pc:inkChg chg="add del">
          <ac:chgData name="Viet Anh Nguyen" userId="b95f61ff061388d5" providerId="LiveId" clId="{5FBAAF84-0704-440C-8C86-4DB9251037DD}" dt="2022-02-23T08:35:19.047" v="1573"/>
          <ac:inkMkLst>
            <pc:docMk/>
            <pc:sldMk cId="601608071" sldId="263"/>
            <ac:inkMk id="72" creationId="{5B9530BB-2841-4273-B123-7E71519A0EA4}"/>
          </ac:inkMkLst>
        </pc:inkChg>
        <pc:inkChg chg="add del">
          <ac:chgData name="Viet Anh Nguyen" userId="b95f61ff061388d5" providerId="LiveId" clId="{5FBAAF84-0704-440C-8C86-4DB9251037DD}" dt="2022-02-23T08:35:19.047" v="1573"/>
          <ac:inkMkLst>
            <pc:docMk/>
            <pc:sldMk cId="601608071" sldId="263"/>
            <ac:inkMk id="73" creationId="{A9407359-1204-4FCD-B3C1-580470F52E77}"/>
          </ac:inkMkLst>
        </pc:inkChg>
        <pc:inkChg chg="add del">
          <ac:chgData name="Viet Anh Nguyen" userId="b95f61ff061388d5" providerId="LiveId" clId="{5FBAAF84-0704-440C-8C86-4DB9251037DD}" dt="2022-02-23T08:35:19.047" v="1573"/>
          <ac:inkMkLst>
            <pc:docMk/>
            <pc:sldMk cId="601608071" sldId="263"/>
            <ac:inkMk id="74" creationId="{5614A057-E0F3-49C5-A6CE-430520431DAB}"/>
          </ac:inkMkLst>
        </pc:inkChg>
        <pc:inkChg chg="add del">
          <ac:chgData name="Viet Anh Nguyen" userId="b95f61ff061388d5" providerId="LiveId" clId="{5FBAAF84-0704-440C-8C86-4DB9251037DD}" dt="2022-02-23T08:35:21.540" v="1579"/>
          <ac:inkMkLst>
            <pc:docMk/>
            <pc:sldMk cId="601608071" sldId="263"/>
            <ac:inkMk id="75" creationId="{949A97EB-D5F6-4BBB-B918-33BB84ACB51E}"/>
          </ac:inkMkLst>
        </pc:inkChg>
        <pc:inkChg chg="add del">
          <ac:chgData name="Viet Anh Nguyen" userId="b95f61ff061388d5" providerId="LiveId" clId="{5FBAAF84-0704-440C-8C86-4DB9251037DD}" dt="2022-02-23T08:35:21.540" v="1579"/>
          <ac:inkMkLst>
            <pc:docMk/>
            <pc:sldMk cId="601608071" sldId="263"/>
            <ac:inkMk id="76" creationId="{4771B7BA-A25F-453D-A7B3-C97892375776}"/>
          </ac:inkMkLst>
        </pc:inkChg>
        <pc:inkChg chg="add del">
          <ac:chgData name="Viet Anh Nguyen" userId="b95f61ff061388d5" providerId="LiveId" clId="{5FBAAF84-0704-440C-8C86-4DB9251037DD}" dt="2022-02-23T08:35:21.540" v="1579"/>
          <ac:inkMkLst>
            <pc:docMk/>
            <pc:sldMk cId="601608071" sldId="263"/>
            <ac:inkMk id="77" creationId="{21F83149-CF5C-49E3-AB97-E9DBD8A29686}"/>
          </ac:inkMkLst>
        </pc:inkChg>
        <pc:inkChg chg="add del">
          <ac:chgData name="Viet Anh Nguyen" userId="b95f61ff061388d5" providerId="LiveId" clId="{5FBAAF84-0704-440C-8C86-4DB9251037DD}" dt="2022-02-23T08:35:21.540" v="1579"/>
          <ac:inkMkLst>
            <pc:docMk/>
            <pc:sldMk cId="601608071" sldId="263"/>
            <ac:inkMk id="78" creationId="{67E04BA8-66A1-42D7-A96C-2C54EA20CC72}"/>
          </ac:inkMkLst>
        </pc:inkChg>
        <pc:inkChg chg="add del">
          <ac:chgData name="Viet Anh Nguyen" userId="b95f61ff061388d5" providerId="LiveId" clId="{5FBAAF84-0704-440C-8C86-4DB9251037DD}" dt="2022-02-23T08:35:21.540" v="1579"/>
          <ac:inkMkLst>
            <pc:docMk/>
            <pc:sldMk cId="601608071" sldId="263"/>
            <ac:inkMk id="79" creationId="{99D7FF34-917D-4E72-92BE-D3005F6F2A40}"/>
          </ac:inkMkLst>
        </pc:inkChg>
        <pc:inkChg chg="add del">
          <ac:chgData name="Viet Anh Nguyen" userId="b95f61ff061388d5" providerId="LiveId" clId="{5FBAAF84-0704-440C-8C86-4DB9251037DD}" dt="2022-02-23T08:35:21.540" v="1579"/>
          <ac:inkMkLst>
            <pc:docMk/>
            <pc:sldMk cId="601608071" sldId="263"/>
            <ac:inkMk id="80" creationId="{6609C8A6-626C-4ADC-B9BD-8F8B5535D065}"/>
          </ac:inkMkLst>
        </pc:inkChg>
        <pc:inkChg chg="add">
          <ac:chgData name="Viet Anh Nguyen" userId="b95f61ff061388d5" providerId="LiveId" clId="{5FBAAF84-0704-440C-8C86-4DB9251037DD}" dt="2022-02-23T08:35:21.540" v="1579"/>
          <ac:inkMkLst>
            <pc:docMk/>
            <pc:sldMk cId="601608071" sldId="263"/>
            <ac:inkMk id="81" creationId="{CF13C03E-A3A7-4961-A7E1-A19FAA1DBD57}"/>
          </ac:inkMkLst>
        </pc:inkChg>
        <pc:inkChg chg="add">
          <ac:chgData name="Viet Anh Nguyen" userId="b95f61ff061388d5" providerId="LiveId" clId="{5FBAAF84-0704-440C-8C86-4DB9251037DD}" dt="2022-02-23T08:35:29.809" v="1580" actId="9405"/>
          <ac:inkMkLst>
            <pc:docMk/>
            <pc:sldMk cId="601608071" sldId="263"/>
            <ac:inkMk id="82" creationId="{55CB35BB-42BC-45CF-9A00-94331C0A9E89}"/>
          </ac:inkMkLst>
        </pc:inkChg>
        <pc:inkChg chg="add del">
          <ac:chgData name="Viet Anh Nguyen" userId="b95f61ff061388d5" providerId="LiveId" clId="{5FBAAF84-0704-440C-8C86-4DB9251037DD}" dt="2022-02-23T08:36:38.699" v="1585"/>
          <ac:inkMkLst>
            <pc:docMk/>
            <pc:sldMk cId="601608071" sldId="263"/>
            <ac:inkMk id="83" creationId="{5033DD30-32C2-425C-9596-12263B10DA20}"/>
          </ac:inkMkLst>
        </pc:inkChg>
        <pc:inkChg chg="add del">
          <ac:chgData name="Viet Anh Nguyen" userId="b95f61ff061388d5" providerId="LiveId" clId="{5FBAAF84-0704-440C-8C86-4DB9251037DD}" dt="2022-02-23T08:36:38.699" v="1585"/>
          <ac:inkMkLst>
            <pc:docMk/>
            <pc:sldMk cId="601608071" sldId="263"/>
            <ac:inkMk id="84" creationId="{F5DB3EF5-DDED-4DAE-9EF5-22664F7B82F2}"/>
          </ac:inkMkLst>
        </pc:inkChg>
        <pc:inkChg chg="add del">
          <ac:chgData name="Viet Anh Nguyen" userId="b95f61ff061388d5" providerId="LiveId" clId="{5FBAAF84-0704-440C-8C86-4DB9251037DD}" dt="2022-02-23T08:36:38.699" v="1585"/>
          <ac:inkMkLst>
            <pc:docMk/>
            <pc:sldMk cId="601608071" sldId="263"/>
            <ac:inkMk id="85" creationId="{F820A255-70FC-4E2A-9005-2D75207A5893}"/>
          </ac:inkMkLst>
        </pc:inkChg>
        <pc:inkChg chg="add del">
          <ac:chgData name="Viet Anh Nguyen" userId="b95f61ff061388d5" providerId="LiveId" clId="{5FBAAF84-0704-440C-8C86-4DB9251037DD}" dt="2022-02-23T08:36:38.699" v="1585"/>
          <ac:inkMkLst>
            <pc:docMk/>
            <pc:sldMk cId="601608071" sldId="263"/>
            <ac:inkMk id="86" creationId="{A8147C3E-8037-47E2-A86A-3F7017FAC9AB}"/>
          </ac:inkMkLst>
        </pc:inkChg>
        <pc:inkChg chg="add">
          <ac:chgData name="Viet Anh Nguyen" userId="b95f61ff061388d5" providerId="LiveId" clId="{5FBAAF84-0704-440C-8C86-4DB9251037DD}" dt="2022-02-23T08:36:38.699" v="1585"/>
          <ac:inkMkLst>
            <pc:docMk/>
            <pc:sldMk cId="601608071" sldId="263"/>
            <ac:inkMk id="87" creationId="{E25EBD6F-5C0B-480D-96B7-CDE7EFB92967}"/>
          </ac:inkMkLst>
        </pc:inkChg>
        <pc:inkChg chg="add">
          <ac:chgData name="Viet Anh Nguyen" userId="b95f61ff061388d5" providerId="LiveId" clId="{5FBAAF84-0704-440C-8C86-4DB9251037DD}" dt="2022-02-23T08:37:04.447" v="1586" actId="9405"/>
          <ac:inkMkLst>
            <pc:docMk/>
            <pc:sldMk cId="601608071" sldId="263"/>
            <ac:inkMk id="88" creationId="{67DA4923-3F89-4A03-850D-242E0244C7BB}"/>
          </ac:inkMkLst>
        </pc:inkChg>
        <pc:inkChg chg="add del">
          <ac:chgData name="Viet Anh Nguyen" userId="b95f61ff061388d5" providerId="LiveId" clId="{5FBAAF84-0704-440C-8C86-4DB9251037DD}" dt="2022-02-23T08:37:15.057" v="1590"/>
          <ac:inkMkLst>
            <pc:docMk/>
            <pc:sldMk cId="601608071" sldId="263"/>
            <ac:inkMk id="89" creationId="{1127C5BB-C902-48A2-B9F1-82DD3DE1579D}"/>
          </ac:inkMkLst>
        </pc:inkChg>
        <pc:inkChg chg="add del">
          <ac:chgData name="Viet Anh Nguyen" userId="b95f61ff061388d5" providerId="LiveId" clId="{5FBAAF84-0704-440C-8C86-4DB9251037DD}" dt="2022-02-23T08:37:15.057" v="1590"/>
          <ac:inkMkLst>
            <pc:docMk/>
            <pc:sldMk cId="601608071" sldId="263"/>
            <ac:inkMk id="90" creationId="{15D79535-5F4D-4068-9997-1EE89042F213}"/>
          </ac:inkMkLst>
        </pc:inkChg>
        <pc:inkChg chg="add del">
          <ac:chgData name="Viet Anh Nguyen" userId="b95f61ff061388d5" providerId="LiveId" clId="{5FBAAF84-0704-440C-8C86-4DB9251037DD}" dt="2022-02-23T08:37:15.057" v="1590"/>
          <ac:inkMkLst>
            <pc:docMk/>
            <pc:sldMk cId="601608071" sldId="263"/>
            <ac:inkMk id="91" creationId="{E78FE625-CDBD-4655-AC9E-90AD831B4918}"/>
          </ac:inkMkLst>
        </pc:inkChg>
        <pc:inkChg chg="add">
          <ac:chgData name="Viet Anh Nguyen" userId="b95f61ff061388d5" providerId="LiveId" clId="{5FBAAF84-0704-440C-8C86-4DB9251037DD}" dt="2022-02-23T08:37:15.057" v="1590"/>
          <ac:inkMkLst>
            <pc:docMk/>
            <pc:sldMk cId="601608071" sldId="263"/>
            <ac:inkMk id="92" creationId="{9E62E129-29D2-4095-80E1-8E8C94FC64E6}"/>
          </ac:inkMkLst>
        </pc:inkChg>
        <pc:inkChg chg="add del">
          <ac:chgData name="Viet Anh Nguyen" userId="b95f61ff061388d5" providerId="LiveId" clId="{5FBAAF84-0704-440C-8C86-4DB9251037DD}" dt="2022-02-23T08:37:39.291" v="1593"/>
          <ac:inkMkLst>
            <pc:docMk/>
            <pc:sldMk cId="601608071" sldId="263"/>
            <ac:inkMk id="93" creationId="{97879934-D1EE-4DC9-B0C5-39F75D11BA24}"/>
          </ac:inkMkLst>
        </pc:inkChg>
        <pc:inkChg chg="add del">
          <ac:chgData name="Viet Anh Nguyen" userId="b95f61ff061388d5" providerId="LiveId" clId="{5FBAAF84-0704-440C-8C86-4DB9251037DD}" dt="2022-02-23T08:37:39.291" v="1593"/>
          <ac:inkMkLst>
            <pc:docMk/>
            <pc:sldMk cId="601608071" sldId="263"/>
            <ac:inkMk id="94" creationId="{08D70461-3AD2-4FD8-968A-D7AFAAA26A8B}"/>
          </ac:inkMkLst>
        </pc:inkChg>
        <pc:inkChg chg="add">
          <ac:chgData name="Viet Anh Nguyen" userId="b95f61ff061388d5" providerId="LiveId" clId="{5FBAAF84-0704-440C-8C86-4DB9251037DD}" dt="2022-02-23T08:37:39.291" v="1593"/>
          <ac:inkMkLst>
            <pc:docMk/>
            <pc:sldMk cId="601608071" sldId="263"/>
            <ac:inkMk id="95" creationId="{329E8BF3-F7D7-4D53-AEBE-4A8384F81F11}"/>
          </ac:inkMkLst>
        </pc:inkChg>
      </pc:sldChg>
      <pc:sldChg chg="addSp delSp modSp mod">
        <pc:chgData name="Viet Anh Nguyen" userId="b95f61ff061388d5" providerId="LiveId" clId="{5FBAAF84-0704-440C-8C86-4DB9251037DD}" dt="2022-02-23T08:42:13.306" v="1660" actId="9405"/>
        <pc:sldMkLst>
          <pc:docMk/>
          <pc:sldMk cId="3203139701" sldId="264"/>
        </pc:sldMkLst>
        <pc:picChg chg="mod">
          <ac:chgData name="Viet Anh Nguyen" userId="b95f61ff061388d5" providerId="LiveId" clId="{5FBAAF84-0704-440C-8C86-4DB9251037DD}" dt="2022-02-23T08:40:24.288" v="1594" actId="14100"/>
          <ac:picMkLst>
            <pc:docMk/>
            <pc:sldMk cId="3203139701" sldId="264"/>
            <ac:picMk id="2" creationId="{912660B8-7FAC-4B34-814B-56A267F49983}"/>
          </ac:picMkLst>
        </pc:picChg>
        <pc:inkChg chg="add del">
          <ac:chgData name="Viet Anh Nguyen" userId="b95f61ff061388d5" providerId="LiveId" clId="{5FBAAF84-0704-440C-8C86-4DB9251037DD}" dt="2022-02-23T08:41:12.271" v="1597"/>
          <ac:inkMkLst>
            <pc:docMk/>
            <pc:sldMk cId="3203139701" sldId="264"/>
            <ac:inkMk id="3" creationId="{7A2253E4-997D-467A-81D9-DAA2630DC87F}"/>
          </ac:inkMkLst>
        </pc:inkChg>
        <pc:inkChg chg="add del">
          <ac:chgData name="Viet Anh Nguyen" userId="b95f61ff061388d5" providerId="LiveId" clId="{5FBAAF84-0704-440C-8C86-4DB9251037DD}" dt="2022-02-23T08:41:12.271" v="1597"/>
          <ac:inkMkLst>
            <pc:docMk/>
            <pc:sldMk cId="3203139701" sldId="264"/>
            <ac:inkMk id="4" creationId="{348D1DDF-834B-4F6C-931B-A0A207795CAC}"/>
          </ac:inkMkLst>
        </pc:inkChg>
        <pc:inkChg chg="add">
          <ac:chgData name="Viet Anh Nguyen" userId="b95f61ff061388d5" providerId="LiveId" clId="{5FBAAF84-0704-440C-8C86-4DB9251037DD}" dt="2022-02-23T08:41:12.271" v="1597"/>
          <ac:inkMkLst>
            <pc:docMk/>
            <pc:sldMk cId="3203139701" sldId="264"/>
            <ac:inkMk id="5" creationId="{21C96C66-EE2C-41C9-BBEF-49D419252BBA}"/>
          </ac:inkMkLst>
        </pc:inkChg>
        <pc:inkChg chg="add del">
          <ac:chgData name="Viet Anh Nguyen" userId="b95f61ff061388d5" providerId="LiveId" clId="{5FBAAF84-0704-440C-8C86-4DB9251037DD}" dt="2022-02-23T08:41:14.321" v="1602"/>
          <ac:inkMkLst>
            <pc:docMk/>
            <pc:sldMk cId="3203139701" sldId="264"/>
            <ac:inkMk id="6" creationId="{46ADC2E2-FC6A-4DB9-BCB3-CE9D505857A1}"/>
          </ac:inkMkLst>
        </pc:inkChg>
        <pc:inkChg chg="add del">
          <ac:chgData name="Viet Anh Nguyen" userId="b95f61ff061388d5" providerId="LiveId" clId="{5FBAAF84-0704-440C-8C86-4DB9251037DD}" dt="2022-02-23T08:41:14.321" v="1602"/>
          <ac:inkMkLst>
            <pc:docMk/>
            <pc:sldMk cId="3203139701" sldId="264"/>
            <ac:inkMk id="7" creationId="{466D908C-9D5D-4108-A672-F954FF1E49C2}"/>
          </ac:inkMkLst>
        </pc:inkChg>
        <pc:inkChg chg="add del">
          <ac:chgData name="Viet Anh Nguyen" userId="b95f61ff061388d5" providerId="LiveId" clId="{5FBAAF84-0704-440C-8C86-4DB9251037DD}" dt="2022-02-23T08:41:14.321" v="1602"/>
          <ac:inkMkLst>
            <pc:docMk/>
            <pc:sldMk cId="3203139701" sldId="264"/>
            <ac:inkMk id="8" creationId="{A9F5E33E-E440-4EDC-A6AC-2347D476961E}"/>
          </ac:inkMkLst>
        </pc:inkChg>
        <pc:inkChg chg="add del">
          <ac:chgData name="Viet Anh Nguyen" userId="b95f61ff061388d5" providerId="LiveId" clId="{5FBAAF84-0704-440C-8C86-4DB9251037DD}" dt="2022-02-23T08:41:14.321" v="1602"/>
          <ac:inkMkLst>
            <pc:docMk/>
            <pc:sldMk cId="3203139701" sldId="264"/>
            <ac:inkMk id="9" creationId="{48797F4D-DEDD-43F2-A800-30DF9CF3BAE1}"/>
          </ac:inkMkLst>
        </pc:inkChg>
        <pc:inkChg chg="add del">
          <ac:chgData name="Viet Anh Nguyen" userId="b95f61ff061388d5" providerId="LiveId" clId="{5FBAAF84-0704-440C-8C86-4DB9251037DD}" dt="2022-02-23T08:41:17.437" v="1605"/>
          <ac:inkMkLst>
            <pc:docMk/>
            <pc:sldMk cId="3203139701" sldId="264"/>
            <ac:inkMk id="10" creationId="{678D698B-E6F4-4E89-8C7D-C747117C0B53}"/>
          </ac:inkMkLst>
        </pc:inkChg>
        <pc:inkChg chg="add del">
          <ac:chgData name="Viet Anh Nguyen" userId="b95f61ff061388d5" providerId="LiveId" clId="{5FBAAF84-0704-440C-8C86-4DB9251037DD}" dt="2022-02-23T08:41:17.437" v="1605"/>
          <ac:inkMkLst>
            <pc:docMk/>
            <pc:sldMk cId="3203139701" sldId="264"/>
            <ac:inkMk id="11" creationId="{2B353141-B1CD-4E7D-8354-0612F7148F6D}"/>
          </ac:inkMkLst>
        </pc:inkChg>
        <pc:inkChg chg="add del">
          <ac:chgData name="Viet Anh Nguyen" userId="b95f61ff061388d5" providerId="LiveId" clId="{5FBAAF84-0704-440C-8C86-4DB9251037DD}" dt="2022-02-23T08:41:17.437" v="1605"/>
          <ac:inkMkLst>
            <pc:docMk/>
            <pc:sldMk cId="3203139701" sldId="264"/>
            <ac:inkMk id="12" creationId="{8335B860-7087-4CAB-949C-80B3B7637957}"/>
          </ac:inkMkLst>
        </pc:inkChg>
        <pc:inkChg chg="add">
          <ac:chgData name="Viet Anh Nguyen" userId="b95f61ff061388d5" providerId="LiveId" clId="{5FBAAF84-0704-440C-8C86-4DB9251037DD}" dt="2022-02-23T08:41:17.437" v="1605"/>
          <ac:inkMkLst>
            <pc:docMk/>
            <pc:sldMk cId="3203139701" sldId="264"/>
            <ac:inkMk id="13" creationId="{B751E54E-EF71-49F1-949F-B249C454BFAF}"/>
          </ac:inkMkLst>
        </pc:inkChg>
        <pc:inkChg chg="add del">
          <ac:chgData name="Viet Anh Nguyen" userId="b95f61ff061388d5" providerId="LiveId" clId="{5FBAAF84-0704-440C-8C86-4DB9251037DD}" dt="2022-02-23T08:41:18.502" v="1609"/>
          <ac:inkMkLst>
            <pc:docMk/>
            <pc:sldMk cId="3203139701" sldId="264"/>
            <ac:inkMk id="14" creationId="{392D4AAE-636B-4565-9277-1F410681CF07}"/>
          </ac:inkMkLst>
        </pc:inkChg>
        <pc:inkChg chg="add del">
          <ac:chgData name="Viet Anh Nguyen" userId="b95f61ff061388d5" providerId="LiveId" clId="{5FBAAF84-0704-440C-8C86-4DB9251037DD}" dt="2022-02-23T08:41:18.502" v="1609"/>
          <ac:inkMkLst>
            <pc:docMk/>
            <pc:sldMk cId="3203139701" sldId="264"/>
            <ac:inkMk id="15" creationId="{C4A61187-3D52-4D65-A49C-9F5551FCB019}"/>
          </ac:inkMkLst>
        </pc:inkChg>
        <pc:inkChg chg="add del">
          <ac:chgData name="Viet Anh Nguyen" userId="b95f61ff061388d5" providerId="LiveId" clId="{5FBAAF84-0704-440C-8C86-4DB9251037DD}" dt="2022-02-23T08:41:18.502" v="1609"/>
          <ac:inkMkLst>
            <pc:docMk/>
            <pc:sldMk cId="3203139701" sldId="264"/>
            <ac:inkMk id="16" creationId="{428C158D-E69E-44D5-A752-848B13E900DC}"/>
          </ac:inkMkLst>
        </pc:inkChg>
        <pc:inkChg chg="add">
          <ac:chgData name="Viet Anh Nguyen" userId="b95f61ff061388d5" providerId="LiveId" clId="{5FBAAF84-0704-440C-8C86-4DB9251037DD}" dt="2022-02-23T08:41:18.502" v="1609"/>
          <ac:inkMkLst>
            <pc:docMk/>
            <pc:sldMk cId="3203139701" sldId="264"/>
            <ac:inkMk id="17" creationId="{8459AB30-B0A0-4117-9F53-790C40F3698F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18" creationId="{8B3FEC59-F4A4-4F34-8768-ECAEF69F1481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19" creationId="{FCF133DC-235B-4AB4-AF71-86019C8338B3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0" creationId="{063B3780-BBAE-4666-A6DD-1601860C4D43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1" creationId="{809B678D-9241-4BDE-B436-EC350D838FED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2" creationId="{3EBC0B65-8602-4E8A-B21A-BC40115A27CA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3" creationId="{C37ECA6D-6554-4FE2-94DF-4ACC2F45F7A6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4" creationId="{1E616DDF-55C0-4CAD-820B-9DB1AD0E14EE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5" creationId="{EAD7B627-DB50-4A3C-B6E4-5E40DBC542AD}"/>
          </ac:inkMkLst>
        </pc:inkChg>
        <pc:inkChg chg="add del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6" creationId="{538ABA4D-DF36-4F88-A6F6-3F7EC159769C}"/>
          </ac:inkMkLst>
        </pc:inkChg>
        <pc:inkChg chg="add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7" creationId="{CE84B910-9DC6-455B-9AF3-C92C3B565031}"/>
          </ac:inkMkLst>
        </pc:inkChg>
        <pc:inkChg chg="add">
          <ac:chgData name="Viet Anh Nguyen" userId="b95f61ff061388d5" providerId="LiveId" clId="{5FBAAF84-0704-440C-8C86-4DB9251037DD}" dt="2022-02-23T08:41:28.368" v="1619"/>
          <ac:inkMkLst>
            <pc:docMk/>
            <pc:sldMk cId="3203139701" sldId="264"/>
            <ac:inkMk id="28" creationId="{435CCCDA-27C0-40C6-9EAD-A7D33C54C556}"/>
          </ac:inkMkLst>
        </pc:inkChg>
        <pc:inkChg chg="add del">
          <ac:chgData name="Viet Anh Nguyen" userId="b95f61ff061388d5" providerId="LiveId" clId="{5FBAAF84-0704-440C-8C86-4DB9251037DD}" dt="2022-02-23T08:41:30.215" v="1623"/>
          <ac:inkMkLst>
            <pc:docMk/>
            <pc:sldMk cId="3203139701" sldId="264"/>
            <ac:inkMk id="29" creationId="{D1D0B6A1-0596-4619-AC2B-D2CE7405ED60}"/>
          </ac:inkMkLst>
        </pc:inkChg>
        <pc:inkChg chg="add del">
          <ac:chgData name="Viet Anh Nguyen" userId="b95f61ff061388d5" providerId="LiveId" clId="{5FBAAF84-0704-440C-8C86-4DB9251037DD}" dt="2022-02-23T08:41:30.215" v="1623"/>
          <ac:inkMkLst>
            <pc:docMk/>
            <pc:sldMk cId="3203139701" sldId="264"/>
            <ac:inkMk id="30" creationId="{A99D890D-5D37-4A2E-ABCC-D072960F18D7}"/>
          </ac:inkMkLst>
        </pc:inkChg>
        <pc:inkChg chg="add del">
          <ac:chgData name="Viet Anh Nguyen" userId="b95f61ff061388d5" providerId="LiveId" clId="{5FBAAF84-0704-440C-8C86-4DB9251037DD}" dt="2022-02-23T08:41:30.215" v="1623"/>
          <ac:inkMkLst>
            <pc:docMk/>
            <pc:sldMk cId="3203139701" sldId="264"/>
            <ac:inkMk id="31" creationId="{198FC65B-0A66-4B69-9459-E30C7FE546F2}"/>
          </ac:inkMkLst>
        </pc:inkChg>
        <pc:inkChg chg="add del">
          <ac:chgData name="Viet Anh Nguyen" userId="b95f61ff061388d5" providerId="LiveId" clId="{5FBAAF84-0704-440C-8C86-4DB9251037DD}" dt="2022-02-23T08:41:30.215" v="1623"/>
          <ac:inkMkLst>
            <pc:docMk/>
            <pc:sldMk cId="3203139701" sldId="264"/>
            <ac:inkMk id="32" creationId="{B013A778-26D4-4962-95B1-380B17D8486D}"/>
          </ac:inkMkLst>
        </pc:inkChg>
        <pc:inkChg chg="add del">
          <ac:chgData name="Viet Anh Nguyen" userId="b95f61ff061388d5" providerId="LiveId" clId="{5FBAAF84-0704-440C-8C86-4DB9251037DD}" dt="2022-02-23T08:41:32.342" v="1629"/>
          <ac:inkMkLst>
            <pc:docMk/>
            <pc:sldMk cId="3203139701" sldId="264"/>
            <ac:inkMk id="33" creationId="{073F7ED8-9ABD-41D3-8097-B79AE71919FD}"/>
          </ac:inkMkLst>
        </pc:inkChg>
        <pc:inkChg chg="add del">
          <ac:chgData name="Viet Anh Nguyen" userId="b95f61ff061388d5" providerId="LiveId" clId="{5FBAAF84-0704-440C-8C86-4DB9251037DD}" dt="2022-02-23T08:41:32.342" v="1629"/>
          <ac:inkMkLst>
            <pc:docMk/>
            <pc:sldMk cId="3203139701" sldId="264"/>
            <ac:inkMk id="34" creationId="{E2CBE111-8E68-41CF-878D-EB16A444378D}"/>
          </ac:inkMkLst>
        </pc:inkChg>
        <pc:inkChg chg="add del">
          <ac:chgData name="Viet Anh Nguyen" userId="b95f61ff061388d5" providerId="LiveId" clId="{5FBAAF84-0704-440C-8C86-4DB9251037DD}" dt="2022-02-23T08:41:32.342" v="1629"/>
          <ac:inkMkLst>
            <pc:docMk/>
            <pc:sldMk cId="3203139701" sldId="264"/>
            <ac:inkMk id="35" creationId="{B17982EC-829F-44C9-ACE5-0AEAEE8138BB}"/>
          </ac:inkMkLst>
        </pc:inkChg>
        <pc:inkChg chg="add del">
          <ac:chgData name="Viet Anh Nguyen" userId="b95f61ff061388d5" providerId="LiveId" clId="{5FBAAF84-0704-440C-8C86-4DB9251037DD}" dt="2022-02-23T08:41:32.342" v="1629"/>
          <ac:inkMkLst>
            <pc:docMk/>
            <pc:sldMk cId="3203139701" sldId="264"/>
            <ac:inkMk id="36" creationId="{C2B3DAF6-D153-4666-90F5-407FC3D082D5}"/>
          </ac:inkMkLst>
        </pc:inkChg>
        <pc:inkChg chg="add del">
          <ac:chgData name="Viet Anh Nguyen" userId="b95f61ff061388d5" providerId="LiveId" clId="{5FBAAF84-0704-440C-8C86-4DB9251037DD}" dt="2022-02-23T08:41:32.342" v="1629"/>
          <ac:inkMkLst>
            <pc:docMk/>
            <pc:sldMk cId="3203139701" sldId="264"/>
            <ac:inkMk id="37" creationId="{2C6170E9-00EB-428B-9D7F-5771879BAF10}"/>
          </ac:inkMkLst>
        </pc:inkChg>
        <pc:inkChg chg="add del">
          <ac:chgData name="Viet Anh Nguyen" userId="b95f61ff061388d5" providerId="LiveId" clId="{5FBAAF84-0704-440C-8C86-4DB9251037DD}" dt="2022-02-23T08:41:32.342" v="1629"/>
          <ac:inkMkLst>
            <pc:docMk/>
            <pc:sldMk cId="3203139701" sldId="264"/>
            <ac:inkMk id="38" creationId="{FF0FF817-675D-47FF-A6C1-92558477F2AD}"/>
          </ac:inkMkLst>
        </pc:inkChg>
        <pc:inkChg chg="add">
          <ac:chgData name="Viet Anh Nguyen" userId="b95f61ff061388d5" providerId="LiveId" clId="{5FBAAF84-0704-440C-8C86-4DB9251037DD}" dt="2022-02-23T08:41:32.342" v="1629"/>
          <ac:inkMkLst>
            <pc:docMk/>
            <pc:sldMk cId="3203139701" sldId="264"/>
            <ac:inkMk id="39" creationId="{7A0AF060-37A0-4F22-8030-723A8E34870F}"/>
          </ac:inkMkLst>
        </pc:inkChg>
        <pc:inkChg chg="add">
          <ac:chgData name="Viet Anh Nguyen" userId="b95f61ff061388d5" providerId="LiveId" clId="{5FBAAF84-0704-440C-8C86-4DB9251037DD}" dt="2022-02-23T08:41:33.382" v="1630" actId="9405"/>
          <ac:inkMkLst>
            <pc:docMk/>
            <pc:sldMk cId="3203139701" sldId="264"/>
            <ac:inkMk id="40" creationId="{B03CF6E8-7153-41BB-A3F9-A9C6F087E156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1" creationId="{626C55C6-9376-4F1F-8A68-F17488B3DA42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2" creationId="{0E851C6D-5FC9-4A1D-A223-8C0FF34BB152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3" creationId="{944C961A-7A2C-4919-9BDF-633EBECB317C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4" creationId="{7EF51D30-C018-45AF-837C-337EFF4497F9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5" creationId="{9DA24E59-2FA3-43A3-AB0A-460D405CE7E6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6" creationId="{7CDB30A8-9129-47AC-8687-9B6E4654502A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7" creationId="{267329E9-3882-46D1-AC40-1A176883D6EC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8" creationId="{A9DA8C9E-C5E8-4B3B-8AA2-2A921A1FC286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49" creationId="{F2CCF71D-415C-4B44-9FF7-B0A0779FC605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50" creationId="{860D1F28-CBE5-49BD-938D-0383C9F292FB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51" creationId="{5C87F173-ECF3-482F-9AEB-B44E300856B8}"/>
          </ac:inkMkLst>
        </pc:inkChg>
        <pc:inkChg chg="add del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52" creationId="{F52166A0-955B-474C-B26B-7116FB9F5410}"/>
          </ac:inkMkLst>
        </pc:inkChg>
        <pc:inkChg chg="add">
          <ac:chgData name="Viet Anh Nguyen" userId="b95f61ff061388d5" providerId="LiveId" clId="{5FBAAF84-0704-440C-8C86-4DB9251037DD}" dt="2022-02-23T08:42:00.733" v="1643"/>
          <ac:inkMkLst>
            <pc:docMk/>
            <pc:sldMk cId="3203139701" sldId="264"/>
            <ac:inkMk id="53" creationId="{9B92AF6A-54D5-4A4A-A31E-2E207DBA140F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54" creationId="{236F326C-1F9B-4BA6-A611-C76452F9F28E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55" creationId="{F7A35467-7915-4A71-8DAC-32DF858E5D32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56" creationId="{0FDCE3A0-EA13-4D1F-8548-C22482747040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57" creationId="{BA762255-C74D-4CAC-90D7-5ABE83FD8F99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58" creationId="{E7EF16C7-81D7-4B0E-84F0-B2F7FFFEB3F3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59" creationId="{16A3F023-3F35-4CEE-A679-3BD09AC038CD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60" creationId="{F5B07661-BBA7-496F-9D83-F304C8786CFD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61" creationId="{652E2310-DE6C-4439-85D7-33DB4664241B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62" creationId="{9F8676BD-4522-4ED0-81E9-65968DA71864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63" creationId="{A118A6DC-B7B3-4D45-A513-92315073609A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64" creationId="{02186947-09C7-4442-8AD6-D6D1D63B0F11}"/>
          </ac:inkMkLst>
        </pc:inkChg>
        <pc:inkChg chg="add del">
          <ac:chgData name="Viet Anh Nguyen" userId="b95f61ff061388d5" providerId="LiveId" clId="{5FBAAF84-0704-440C-8C86-4DB9251037DD}" dt="2022-02-23T08:42:08.806" v="1656"/>
          <ac:inkMkLst>
            <pc:docMk/>
            <pc:sldMk cId="3203139701" sldId="264"/>
            <ac:inkMk id="65" creationId="{EE01EA77-599B-4E6A-81C9-238A3EC4170E}"/>
          </ac:inkMkLst>
        </pc:inkChg>
        <pc:inkChg chg="add del">
          <ac:chgData name="Viet Anh Nguyen" userId="b95f61ff061388d5" providerId="LiveId" clId="{5FBAAF84-0704-440C-8C86-4DB9251037DD}" dt="2022-02-23T08:42:10.464" v="1659"/>
          <ac:inkMkLst>
            <pc:docMk/>
            <pc:sldMk cId="3203139701" sldId="264"/>
            <ac:inkMk id="66" creationId="{6C2075B4-2F63-4118-BD53-7F5925512BFE}"/>
          </ac:inkMkLst>
        </pc:inkChg>
        <pc:inkChg chg="add del">
          <ac:chgData name="Viet Anh Nguyen" userId="b95f61ff061388d5" providerId="LiveId" clId="{5FBAAF84-0704-440C-8C86-4DB9251037DD}" dt="2022-02-23T08:42:10.464" v="1659"/>
          <ac:inkMkLst>
            <pc:docMk/>
            <pc:sldMk cId="3203139701" sldId="264"/>
            <ac:inkMk id="67" creationId="{4C0D3B67-36AE-49D1-960F-685BBC35558C}"/>
          </ac:inkMkLst>
        </pc:inkChg>
        <pc:inkChg chg="add del">
          <ac:chgData name="Viet Anh Nguyen" userId="b95f61ff061388d5" providerId="LiveId" clId="{5FBAAF84-0704-440C-8C86-4DB9251037DD}" dt="2022-02-23T08:42:10.464" v="1659"/>
          <ac:inkMkLst>
            <pc:docMk/>
            <pc:sldMk cId="3203139701" sldId="264"/>
            <ac:inkMk id="68" creationId="{04EFDA6A-B8AA-4E3F-A47F-8F544682BDC6}"/>
          </ac:inkMkLst>
        </pc:inkChg>
        <pc:inkChg chg="add">
          <ac:chgData name="Viet Anh Nguyen" userId="b95f61ff061388d5" providerId="LiveId" clId="{5FBAAF84-0704-440C-8C86-4DB9251037DD}" dt="2022-02-23T08:42:10.464" v="1659"/>
          <ac:inkMkLst>
            <pc:docMk/>
            <pc:sldMk cId="3203139701" sldId="264"/>
            <ac:inkMk id="69" creationId="{EBF2CBC4-077B-48E2-8C30-997F82AE9F8A}"/>
          </ac:inkMkLst>
        </pc:inkChg>
        <pc:inkChg chg="add">
          <ac:chgData name="Viet Anh Nguyen" userId="b95f61ff061388d5" providerId="LiveId" clId="{5FBAAF84-0704-440C-8C86-4DB9251037DD}" dt="2022-02-23T08:42:13.306" v="1660" actId="9405"/>
          <ac:inkMkLst>
            <pc:docMk/>
            <pc:sldMk cId="3203139701" sldId="264"/>
            <ac:inkMk id="70" creationId="{526F27AC-7C1B-4D8A-B642-859A547AFE47}"/>
          </ac:inkMkLst>
        </pc:inkChg>
      </pc:sldChg>
      <pc:sldChg chg="addSp delSp modSp mod">
        <pc:chgData name="Viet Anh Nguyen" userId="b95f61ff061388d5" providerId="LiveId" clId="{5FBAAF84-0704-440C-8C86-4DB9251037DD}" dt="2022-02-23T08:49:06.803" v="1852"/>
        <pc:sldMkLst>
          <pc:docMk/>
          <pc:sldMk cId="1323752467" sldId="267"/>
        </pc:sldMkLst>
        <pc:picChg chg="mod">
          <ac:chgData name="Viet Anh Nguyen" userId="b95f61ff061388d5" providerId="LiveId" clId="{5FBAAF84-0704-440C-8C86-4DB9251037DD}" dt="2022-02-23T08:45:39.560" v="1773" actId="14100"/>
          <ac:picMkLst>
            <pc:docMk/>
            <pc:sldMk cId="1323752467" sldId="267"/>
            <ac:picMk id="2" creationId="{7C46248B-84E1-47AB-88E0-BF2E743DABAF}"/>
          </ac:picMkLst>
        </pc:picChg>
        <pc:inkChg chg="add del">
          <ac:chgData name="Viet Anh Nguyen" userId="b95f61ff061388d5" providerId="LiveId" clId="{5FBAAF84-0704-440C-8C86-4DB9251037DD}" dt="2022-02-23T08:46:10.816" v="1776"/>
          <ac:inkMkLst>
            <pc:docMk/>
            <pc:sldMk cId="1323752467" sldId="267"/>
            <ac:inkMk id="3" creationId="{B7F5E989-747E-4CD7-9484-E2292DFF4AB8}"/>
          </ac:inkMkLst>
        </pc:inkChg>
        <pc:inkChg chg="add del">
          <ac:chgData name="Viet Anh Nguyen" userId="b95f61ff061388d5" providerId="LiveId" clId="{5FBAAF84-0704-440C-8C86-4DB9251037DD}" dt="2022-02-23T08:46:10.816" v="1776"/>
          <ac:inkMkLst>
            <pc:docMk/>
            <pc:sldMk cId="1323752467" sldId="267"/>
            <ac:inkMk id="4" creationId="{185748EC-35F0-41E9-A8E8-B1F1B8BAF3EA}"/>
          </ac:inkMkLst>
        </pc:inkChg>
        <pc:inkChg chg="add">
          <ac:chgData name="Viet Anh Nguyen" userId="b95f61ff061388d5" providerId="LiveId" clId="{5FBAAF84-0704-440C-8C86-4DB9251037DD}" dt="2022-02-23T08:46:10.816" v="1776"/>
          <ac:inkMkLst>
            <pc:docMk/>
            <pc:sldMk cId="1323752467" sldId="267"/>
            <ac:inkMk id="5" creationId="{2245259D-26E2-43B1-9048-53A5B761E711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6" creationId="{CAE4F1D7-B500-4F7D-9979-757D0BD4A81E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7" creationId="{415D747A-212B-4562-BC01-09D0FC7A6891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8" creationId="{B1CDBB9C-FA50-4B04-BF26-2FBD55BA9035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9" creationId="{80F207AC-4295-4795-98DF-3EBCC0CEC4CD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0" creationId="{6302CC74-B308-4836-A763-D9FFA02B94ED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1" creationId="{77DD1D20-D7BE-404C-8EEB-92C5966888E1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2" creationId="{0496B865-EC7D-4676-9D8C-1A86D3FBE69C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3" creationId="{4D44B568-DC1F-43DF-A45D-E426EB5FBEC5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4" creationId="{8EDC4AF2-5B60-418E-901D-2D6F06C74A10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5" creationId="{0AB171B3-BE44-4482-AE15-42F38F20A352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6" creationId="{DE3142AC-F3B0-4D31-8A0A-ED974638AEBC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7" creationId="{846B2AE3-B2A0-4981-9D55-BBAAC76B832B}"/>
          </ac:inkMkLst>
        </pc:inkChg>
        <pc:inkChg chg="add del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18" creationId="{081279D7-F9B0-425D-A7F3-6C0B9512AB63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19" creationId="{2C8C741D-771F-408B-AAA7-6DE63DAA2B0F}"/>
          </ac:inkMkLst>
        </pc:inkChg>
        <pc:inkChg chg="add">
          <ac:chgData name="Viet Anh Nguyen" userId="b95f61ff061388d5" providerId="LiveId" clId="{5FBAAF84-0704-440C-8C86-4DB9251037DD}" dt="2022-02-23T08:47:38.162" v="1790"/>
          <ac:inkMkLst>
            <pc:docMk/>
            <pc:sldMk cId="1323752467" sldId="267"/>
            <ac:inkMk id="20" creationId="{2310BB16-B74B-416A-AE8F-7F76F4572376}"/>
          </ac:inkMkLst>
        </pc:inkChg>
        <pc:inkChg chg="add del">
          <ac:chgData name="Viet Anh Nguyen" userId="b95f61ff061388d5" providerId="LiveId" clId="{5FBAAF84-0704-440C-8C86-4DB9251037DD}" dt="2022-02-23T08:47:41.036" v="1797"/>
          <ac:inkMkLst>
            <pc:docMk/>
            <pc:sldMk cId="1323752467" sldId="267"/>
            <ac:inkMk id="21" creationId="{542645F6-985B-42E1-9571-1CABFBA4C4D7}"/>
          </ac:inkMkLst>
        </pc:inkChg>
        <pc:inkChg chg="add del">
          <ac:chgData name="Viet Anh Nguyen" userId="b95f61ff061388d5" providerId="LiveId" clId="{5FBAAF84-0704-440C-8C86-4DB9251037DD}" dt="2022-02-23T08:47:41.036" v="1797"/>
          <ac:inkMkLst>
            <pc:docMk/>
            <pc:sldMk cId="1323752467" sldId="267"/>
            <ac:inkMk id="22" creationId="{50F65E61-B7AC-4602-8C70-5532EE75E87D}"/>
          </ac:inkMkLst>
        </pc:inkChg>
        <pc:inkChg chg="add del">
          <ac:chgData name="Viet Anh Nguyen" userId="b95f61ff061388d5" providerId="LiveId" clId="{5FBAAF84-0704-440C-8C86-4DB9251037DD}" dt="2022-02-23T08:47:41.036" v="1797"/>
          <ac:inkMkLst>
            <pc:docMk/>
            <pc:sldMk cId="1323752467" sldId="267"/>
            <ac:inkMk id="23" creationId="{4FE9BD89-5BF7-4273-B0D7-D71DC6A7411D}"/>
          </ac:inkMkLst>
        </pc:inkChg>
        <pc:inkChg chg="add del">
          <ac:chgData name="Viet Anh Nguyen" userId="b95f61ff061388d5" providerId="LiveId" clId="{5FBAAF84-0704-440C-8C86-4DB9251037DD}" dt="2022-02-23T08:47:41.036" v="1797"/>
          <ac:inkMkLst>
            <pc:docMk/>
            <pc:sldMk cId="1323752467" sldId="267"/>
            <ac:inkMk id="24" creationId="{DF278618-DFDA-4949-B596-6F1D57CD75CF}"/>
          </ac:inkMkLst>
        </pc:inkChg>
        <pc:inkChg chg="add del">
          <ac:chgData name="Viet Anh Nguyen" userId="b95f61ff061388d5" providerId="LiveId" clId="{5FBAAF84-0704-440C-8C86-4DB9251037DD}" dt="2022-02-23T08:47:41.036" v="1797"/>
          <ac:inkMkLst>
            <pc:docMk/>
            <pc:sldMk cId="1323752467" sldId="267"/>
            <ac:inkMk id="25" creationId="{E10A30FD-C4AB-4EA4-8A88-A839F0A3DAF7}"/>
          </ac:inkMkLst>
        </pc:inkChg>
        <pc:inkChg chg="add del">
          <ac:chgData name="Viet Anh Nguyen" userId="b95f61ff061388d5" providerId="LiveId" clId="{5FBAAF84-0704-440C-8C86-4DB9251037DD}" dt="2022-02-23T08:47:41.036" v="1797"/>
          <ac:inkMkLst>
            <pc:docMk/>
            <pc:sldMk cId="1323752467" sldId="267"/>
            <ac:inkMk id="26" creationId="{CD2AD5B0-B610-413F-8E6C-75C94B759610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27" creationId="{9531411D-BBF1-4626-96F6-B4BA226798A0}"/>
          </ac:inkMkLst>
        </pc:inkChg>
        <pc:inkChg chg="add del">
          <ac:chgData name="Viet Anh Nguyen" userId="b95f61ff061388d5" providerId="LiveId" clId="{5FBAAF84-0704-440C-8C86-4DB9251037DD}" dt="2022-02-23T08:47:43.876" v="1803"/>
          <ac:inkMkLst>
            <pc:docMk/>
            <pc:sldMk cId="1323752467" sldId="267"/>
            <ac:inkMk id="28" creationId="{20897D8E-67F1-41E6-8032-53A4E388F592}"/>
          </ac:inkMkLst>
        </pc:inkChg>
        <pc:inkChg chg="add del">
          <ac:chgData name="Viet Anh Nguyen" userId="b95f61ff061388d5" providerId="LiveId" clId="{5FBAAF84-0704-440C-8C86-4DB9251037DD}" dt="2022-02-23T08:47:43.876" v="1803"/>
          <ac:inkMkLst>
            <pc:docMk/>
            <pc:sldMk cId="1323752467" sldId="267"/>
            <ac:inkMk id="29" creationId="{0286085A-3FEF-4F85-892B-DED20E9E354A}"/>
          </ac:inkMkLst>
        </pc:inkChg>
        <pc:inkChg chg="add del">
          <ac:chgData name="Viet Anh Nguyen" userId="b95f61ff061388d5" providerId="LiveId" clId="{5FBAAF84-0704-440C-8C86-4DB9251037DD}" dt="2022-02-23T08:47:43.876" v="1803"/>
          <ac:inkMkLst>
            <pc:docMk/>
            <pc:sldMk cId="1323752467" sldId="267"/>
            <ac:inkMk id="30" creationId="{FB271B49-74A8-41E7-958E-E9F7B94CCA1F}"/>
          </ac:inkMkLst>
        </pc:inkChg>
        <pc:inkChg chg="add del">
          <ac:chgData name="Viet Anh Nguyen" userId="b95f61ff061388d5" providerId="LiveId" clId="{5FBAAF84-0704-440C-8C86-4DB9251037DD}" dt="2022-02-23T08:47:43.876" v="1803"/>
          <ac:inkMkLst>
            <pc:docMk/>
            <pc:sldMk cId="1323752467" sldId="267"/>
            <ac:inkMk id="31" creationId="{A02D67F0-E261-4E80-9DD1-C7256C3CAC9D}"/>
          </ac:inkMkLst>
        </pc:inkChg>
        <pc:inkChg chg="add del">
          <ac:chgData name="Viet Anh Nguyen" userId="b95f61ff061388d5" providerId="LiveId" clId="{5FBAAF84-0704-440C-8C86-4DB9251037DD}" dt="2022-02-23T08:47:43.876" v="1803"/>
          <ac:inkMkLst>
            <pc:docMk/>
            <pc:sldMk cId="1323752467" sldId="267"/>
            <ac:inkMk id="32" creationId="{1F27C6EA-B427-43BF-8DDE-35CFA930EA10}"/>
          </ac:inkMkLst>
        </pc:inkChg>
        <pc:inkChg chg="add">
          <ac:chgData name="Viet Anh Nguyen" userId="b95f61ff061388d5" providerId="LiveId" clId="{5FBAAF84-0704-440C-8C86-4DB9251037DD}" dt="2022-02-23T08:47:43.876" v="1803"/>
          <ac:inkMkLst>
            <pc:docMk/>
            <pc:sldMk cId="1323752467" sldId="267"/>
            <ac:inkMk id="33" creationId="{F0EC328D-3CD3-426E-A9FC-14FE6E11F631}"/>
          </ac:inkMkLst>
        </pc:inkChg>
        <pc:inkChg chg="add del">
          <ac:chgData name="Viet Anh Nguyen" userId="b95f61ff061388d5" providerId="LiveId" clId="{5FBAAF84-0704-440C-8C86-4DB9251037DD}" dt="2022-02-23T08:47:45.060" v="1806"/>
          <ac:inkMkLst>
            <pc:docMk/>
            <pc:sldMk cId="1323752467" sldId="267"/>
            <ac:inkMk id="34" creationId="{D8F2258D-FAFB-4CC1-A9F1-D26421AF4200}"/>
          </ac:inkMkLst>
        </pc:inkChg>
        <pc:inkChg chg="add del">
          <ac:chgData name="Viet Anh Nguyen" userId="b95f61ff061388d5" providerId="LiveId" clId="{5FBAAF84-0704-440C-8C86-4DB9251037DD}" dt="2022-02-23T08:47:45.060" v="1806"/>
          <ac:inkMkLst>
            <pc:docMk/>
            <pc:sldMk cId="1323752467" sldId="267"/>
            <ac:inkMk id="35" creationId="{4209B8BF-305E-424E-A2B1-94BE1D462BE0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36" creationId="{B5A29781-42F0-4531-86E4-F91D3B46FFD6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37" creationId="{282808C4-5238-4250-8183-7B773F0CB51A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38" creationId="{12BDA65A-7970-4FC5-AB7D-C9392B6D453B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39" creationId="{8A19CDF7-FD21-47E2-A9D4-24CD34F0976C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40" creationId="{27CA2C9F-CB36-44A4-9D35-8D2A45934A57}"/>
          </ac:inkMkLst>
        </pc:inkChg>
        <pc:inkChg chg="add del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41" creationId="{00152199-1A43-40E5-8FEE-01446FB94EE9}"/>
          </ac:inkMkLst>
        </pc:inkChg>
        <pc:inkChg chg="add">
          <ac:chgData name="Viet Anh Nguyen" userId="b95f61ff061388d5" providerId="LiveId" clId="{5FBAAF84-0704-440C-8C86-4DB9251037DD}" dt="2022-02-23T08:47:47.669" v="1812"/>
          <ac:inkMkLst>
            <pc:docMk/>
            <pc:sldMk cId="1323752467" sldId="267"/>
            <ac:inkMk id="42" creationId="{5D5B140C-26A1-4193-8BE1-FDDE9C7BB1DA}"/>
          </ac:inkMkLst>
        </pc:inkChg>
        <pc:inkChg chg="add">
          <ac:chgData name="Viet Anh Nguyen" userId="b95f61ff061388d5" providerId="LiveId" clId="{5FBAAF84-0704-440C-8C86-4DB9251037DD}" dt="2022-02-23T08:48:24.919" v="1833" actId="9405"/>
          <ac:inkMkLst>
            <pc:docMk/>
            <pc:sldMk cId="1323752467" sldId="267"/>
            <ac:inkMk id="43" creationId="{7E18B63F-44C0-4BA3-A26F-E5DF825C191E}"/>
          </ac:inkMkLst>
        </pc:inkChg>
        <pc:inkChg chg="add del">
          <ac:chgData name="Viet Anh Nguyen" userId="b95f61ff061388d5" providerId="LiveId" clId="{5FBAAF84-0704-440C-8C86-4DB9251037DD}" dt="2022-02-23T08:48:34.413" v="1840"/>
          <ac:inkMkLst>
            <pc:docMk/>
            <pc:sldMk cId="1323752467" sldId="267"/>
            <ac:inkMk id="44" creationId="{23D1FC63-0044-4EDD-88AE-787149FBC5D5}"/>
          </ac:inkMkLst>
        </pc:inkChg>
        <pc:inkChg chg="add del">
          <ac:chgData name="Viet Anh Nguyen" userId="b95f61ff061388d5" providerId="LiveId" clId="{5FBAAF84-0704-440C-8C86-4DB9251037DD}" dt="2022-02-23T08:48:34.413" v="1840"/>
          <ac:inkMkLst>
            <pc:docMk/>
            <pc:sldMk cId="1323752467" sldId="267"/>
            <ac:inkMk id="45" creationId="{0CC82650-6C70-4B18-9A24-A84E86405D05}"/>
          </ac:inkMkLst>
        </pc:inkChg>
        <pc:inkChg chg="add del">
          <ac:chgData name="Viet Anh Nguyen" userId="b95f61ff061388d5" providerId="LiveId" clId="{5FBAAF84-0704-440C-8C86-4DB9251037DD}" dt="2022-02-23T08:48:34.413" v="1840"/>
          <ac:inkMkLst>
            <pc:docMk/>
            <pc:sldMk cId="1323752467" sldId="267"/>
            <ac:inkMk id="46" creationId="{35118939-EE46-4B1F-B261-CFE9991E4D08}"/>
          </ac:inkMkLst>
        </pc:inkChg>
        <pc:inkChg chg="add del">
          <ac:chgData name="Viet Anh Nguyen" userId="b95f61ff061388d5" providerId="LiveId" clId="{5FBAAF84-0704-440C-8C86-4DB9251037DD}" dt="2022-02-23T08:48:34.413" v="1840"/>
          <ac:inkMkLst>
            <pc:docMk/>
            <pc:sldMk cId="1323752467" sldId="267"/>
            <ac:inkMk id="47" creationId="{B12D51A8-5C26-45F2-B0B4-FF954ED1084F}"/>
          </ac:inkMkLst>
        </pc:inkChg>
        <pc:inkChg chg="add del">
          <ac:chgData name="Viet Anh Nguyen" userId="b95f61ff061388d5" providerId="LiveId" clId="{5FBAAF84-0704-440C-8C86-4DB9251037DD}" dt="2022-02-23T08:48:34.413" v="1840"/>
          <ac:inkMkLst>
            <pc:docMk/>
            <pc:sldMk cId="1323752467" sldId="267"/>
            <ac:inkMk id="48" creationId="{672F9D06-0397-419C-83AF-1E3A6E4F3A95}"/>
          </ac:inkMkLst>
        </pc:inkChg>
        <pc:inkChg chg="add del">
          <ac:chgData name="Viet Anh Nguyen" userId="b95f61ff061388d5" providerId="LiveId" clId="{5FBAAF84-0704-440C-8C86-4DB9251037DD}" dt="2022-02-23T08:48:34.413" v="1840"/>
          <ac:inkMkLst>
            <pc:docMk/>
            <pc:sldMk cId="1323752467" sldId="267"/>
            <ac:inkMk id="49" creationId="{E51D1324-24FE-4321-9D16-EB18552C8D62}"/>
          </ac:inkMkLst>
        </pc:inkChg>
        <pc:inkChg chg="add del">
          <ac:chgData name="Viet Anh Nguyen" userId="b95f61ff061388d5" providerId="LiveId" clId="{5FBAAF84-0704-440C-8C86-4DB9251037DD}" dt="2022-02-23T08:48:35.456" v="1843"/>
          <ac:inkMkLst>
            <pc:docMk/>
            <pc:sldMk cId="1323752467" sldId="267"/>
            <ac:inkMk id="50" creationId="{CBA77C7B-A47A-426E-BF96-4042554F1C8C}"/>
          </ac:inkMkLst>
        </pc:inkChg>
        <pc:inkChg chg="add del">
          <ac:chgData name="Viet Anh Nguyen" userId="b95f61ff061388d5" providerId="LiveId" clId="{5FBAAF84-0704-440C-8C86-4DB9251037DD}" dt="2022-02-23T08:48:35.456" v="1843"/>
          <ac:inkMkLst>
            <pc:docMk/>
            <pc:sldMk cId="1323752467" sldId="267"/>
            <ac:inkMk id="51" creationId="{3FEAF8CB-CB79-48B9-ACCC-42D28D4B7487}"/>
          </ac:inkMkLst>
        </pc:inkChg>
        <pc:inkChg chg="add del">
          <ac:chgData name="Viet Anh Nguyen" userId="b95f61ff061388d5" providerId="LiveId" clId="{5FBAAF84-0704-440C-8C86-4DB9251037DD}" dt="2022-02-23T08:48:35.456" v="1843"/>
          <ac:inkMkLst>
            <pc:docMk/>
            <pc:sldMk cId="1323752467" sldId="267"/>
            <ac:inkMk id="52" creationId="{D6EDDB53-D2A8-4653-951B-3F9F283E8C9D}"/>
          </ac:inkMkLst>
        </pc:inkChg>
        <pc:inkChg chg="add del">
          <ac:chgData name="Viet Anh Nguyen" userId="b95f61ff061388d5" providerId="LiveId" clId="{5FBAAF84-0704-440C-8C86-4DB9251037DD}" dt="2022-02-23T08:48:37.196" v="1848"/>
          <ac:inkMkLst>
            <pc:docMk/>
            <pc:sldMk cId="1323752467" sldId="267"/>
            <ac:inkMk id="53" creationId="{D76DC9DE-4918-480E-AF2C-1A51B248BDAE}"/>
          </ac:inkMkLst>
        </pc:inkChg>
        <pc:inkChg chg="add del">
          <ac:chgData name="Viet Anh Nguyen" userId="b95f61ff061388d5" providerId="LiveId" clId="{5FBAAF84-0704-440C-8C86-4DB9251037DD}" dt="2022-02-23T08:48:37.196" v="1848"/>
          <ac:inkMkLst>
            <pc:docMk/>
            <pc:sldMk cId="1323752467" sldId="267"/>
            <ac:inkMk id="54" creationId="{099D343F-691B-4E37-A8FF-58FABF754D52}"/>
          </ac:inkMkLst>
        </pc:inkChg>
        <pc:inkChg chg="add del">
          <ac:chgData name="Viet Anh Nguyen" userId="b95f61ff061388d5" providerId="LiveId" clId="{5FBAAF84-0704-440C-8C86-4DB9251037DD}" dt="2022-02-23T08:48:37.196" v="1848"/>
          <ac:inkMkLst>
            <pc:docMk/>
            <pc:sldMk cId="1323752467" sldId="267"/>
            <ac:inkMk id="55" creationId="{F0828280-A682-4B80-879F-BA02E6360E85}"/>
          </ac:inkMkLst>
        </pc:inkChg>
        <pc:inkChg chg="add del">
          <ac:chgData name="Viet Anh Nguyen" userId="b95f61ff061388d5" providerId="LiveId" clId="{5FBAAF84-0704-440C-8C86-4DB9251037DD}" dt="2022-02-23T08:48:37.196" v="1848"/>
          <ac:inkMkLst>
            <pc:docMk/>
            <pc:sldMk cId="1323752467" sldId="267"/>
            <ac:inkMk id="56" creationId="{557A32B3-497C-4258-9B85-ECB498B895C9}"/>
          </ac:inkMkLst>
        </pc:inkChg>
        <pc:inkChg chg="add del">
          <ac:chgData name="Viet Anh Nguyen" userId="b95f61ff061388d5" providerId="LiveId" clId="{5FBAAF84-0704-440C-8C86-4DB9251037DD}" dt="2022-02-23T08:48:37.196" v="1848"/>
          <ac:inkMkLst>
            <pc:docMk/>
            <pc:sldMk cId="1323752467" sldId="267"/>
            <ac:inkMk id="57" creationId="{D7620B37-4DD4-472F-9F7E-9D8BF4E023B0}"/>
          </ac:inkMkLst>
        </pc:inkChg>
        <pc:inkChg chg="add">
          <ac:chgData name="Viet Anh Nguyen" userId="b95f61ff061388d5" providerId="LiveId" clId="{5FBAAF84-0704-440C-8C86-4DB9251037DD}" dt="2022-02-23T08:48:37.196" v="1848"/>
          <ac:inkMkLst>
            <pc:docMk/>
            <pc:sldMk cId="1323752467" sldId="267"/>
            <ac:inkMk id="58" creationId="{8CE363B5-1E24-41BD-9DDA-3A7AB8A9046C}"/>
          </ac:inkMkLst>
        </pc:inkChg>
        <pc:inkChg chg="add del">
          <ac:chgData name="Viet Anh Nguyen" userId="b95f61ff061388d5" providerId="LiveId" clId="{5FBAAF84-0704-440C-8C86-4DB9251037DD}" dt="2022-02-23T08:49:06.803" v="1852"/>
          <ac:inkMkLst>
            <pc:docMk/>
            <pc:sldMk cId="1323752467" sldId="267"/>
            <ac:inkMk id="59" creationId="{2495ADD2-AC9A-484F-A027-5E6DE22AD4E1}"/>
          </ac:inkMkLst>
        </pc:inkChg>
        <pc:inkChg chg="add del">
          <ac:chgData name="Viet Anh Nguyen" userId="b95f61ff061388d5" providerId="LiveId" clId="{5FBAAF84-0704-440C-8C86-4DB9251037DD}" dt="2022-02-23T08:49:06.803" v="1852"/>
          <ac:inkMkLst>
            <pc:docMk/>
            <pc:sldMk cId="1323752467" sldId="267"/>
            <ac:inkMk id="60" creationId="{EE2BD068-3EA8-4535-843F-A4AAC2306DBB}"/>
          </ac:inkMkLst>
        </pc:inkChg>
        <pc:inkChg chg="add del">
          <ac:chgData name="Viet Anh Nguyen" userId="b95f61ff061388d5" providerId="LiveId" clId="{5FBAAF84-0704-440C-8C86-4DB9251037DD}" dt="2022-02-23T08:49:06.803" v="1852"/>
          <ac:inkMkLst>
            <pc:docMk/>
            <pc:sldMk cId="1323752467" sldId="267"/>
            <ac:inkMk id="61" creationId="{BC1188DE-2539-4D95-B4B7-DCC682C663BA}"/>
          </ac:inkMkLst>
        </pc:inkChg>
        <pc:inkChg chg="add">
          <ac:chgData name="Viet Anh Nguyen" userId="b95f61ff061388d5" providerId="LiveId" clId="{5FBAAF84-0704-440C-8C86-4DB9251037DD}" dt="2022-02-23T08:49:06.803" v="1852"/>
          <ac:inkMkLst>
            <pc:docMk/>
            <pc:sldMk cId="1323752467" sldId="267"/>
            <ac:inkMk id="62" creationId="{5A6FBFEF-1B25-4AEB-A1B3-4AE107BA4BE1}"/>
          </ac:inkMkLst>
        </pc:inkChg>
      </pc:sldChg>
      <pc:sldChg chg="addSp delSp modSp mod">
        <pc:chgData name="Viet Anh Nguyen" userId="b95f61ff061388d5" providerId="LiveId" clId="{5FBAAF84-0704-440C-8C86-4DB9251037DD}" dt="2022-02-23T08:56:42.851" v="2276"/>
        <pc:sldMkLst>
          <pc:docMk/>
          <pc:sldMk cId="868711633" sldId="269"/>
        </pc:sldMkLst>
        <pc:picChg chg="mod">
          <ac:chgData name="Viet Anh Nguyen" userId="b95f61ff061388d5" providerId="LiveId" clId="{5FBAAF84-0704-440C-8C86-4DB9251037DD}" dt="2022-02-23T08:53:02.920" v="2080" actId="14100"/>
          <ac:picMkLst>
            <pc:docMk/>
            <pc:sldMk cId="868711633" sldId="269"/>
            <ac:picMk id="2" creationId="{569E0303-533D-465A-BDCD-C62A65B3544E}"/>
          </ac:picMkLst>
        </pc:picChg>
        <pc:inkChg chg="add">
          <ac:chgData name="Viet Anh Nguyen" userId="b95f61ff061388d5" providerId="LiveId" clId="{5FBAAF84-0704-440C-8C86-4DB9251037DD}" dt="2022-02-23T08:53:22.281" v="2081" actId="9405"/>
          <ac:inkMkLst>
            <pc:docMk/>
            <pc:sldMk cId="868711633" sldId="269"/>
            <ac:inkMk id="3" creationId="{500A3030-B839-413B-B2C8-203AE7DA3F05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4" creationId="{4B398DBE-FD61-4719-9FA2-0D1D2826D804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5" creationId="{9A28D70E-97C1-4368-9492-5C7BA21A171F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6" creationId="{D02477B0-5840-48B5-B672-5028D8FA4A47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7" creationId="{5E294D9D-B847-4945-A571-55E10A361FAE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8" creationId="{95601D9D-0621-4560-AC55-4745B028AD91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9" creationId="{316B8E1D-BFFC-4B52-95C8-53F5D108D10C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10" creationId="{DD6DF383-0C8B-4C68-8D32-6E041B56880C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11" creationId="{EAD6D612-6E9C-4101-9CD8-711D48679680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12" creationId="{31D5C023-659C-4B31-AF6C-BB5B5CFB9D86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13" creationId="{6C97E8A7-C380-4DA1-9F6C-B05CC72BECE7}"/>
          </ac:inkMkLst>
        </pc:inkChg>
        <pc:inkChg chg="add del">
          <ac:chgData name="Viet Anh Nguyen" userId="b95f61ff061388d5" providerId="LiveId" clId="{5FBAAF84-0704-440C-8C86-4DB9251037DD}" dt="2022-02-23T08:53:38.588" v="2098"/>
          <ac:inkMkLst>
            <pc:docMk/>
            <pc:sldMk cId="868711633" sldId="269"/>
            <ac:inkMk id="14" creationId="{088DF59E-B977-4CD3-9E59-B9C89F10E668}"/>
          </ac:inkMkLst>
        </pc:inkChg>
        <pc:inkChg chg="add del">
          <ac:chgData name="Viet Anh Nguyen" userId="b95f61ff061388d5" providerId="LiveId" clId="{5FBAAF84-0704-440C-8C86-4DB9251037DD}" dt="2022-02-23T08:53:36.499" v="2093"/>
          <ac:inkMkLst>
            <pc:docMk/>
            <pc:sldMk cId="868711633" sldId="269"/>
            <ac:inkMk id="15" creationId="{168A53B6-3627-4E2E-B959-ACDE5BE256EC}"/>
          </ac:inkMkLst>
        </pc:inkChg>
        <pc:inkChg chg="add del">
          <ac:chgData name="Viet Anh Nguyen" userId="b95f61ff061388d5" providerId="LiveId" clId="{5FBAAF84-0704-440C-8C86-4DB9251037DD}" dt="2022-02-23T08:53:38.588" v="2098"/>
          <ac:inkMkLst>
            <pc:docMk/>
            <pc:sldMk cId="868711633" sldId="269"/>
            <ac:inkMk id="16" creationId="{CB130AA4-FE90-413C-A929-4FF0E12599D9}"/>
          </ac:inkMkLst>
        </pc:inkChg>
        <pc:inkChg chg="add del">
          <ac:chgData name="Viet Anh Nguyen" userId="b95f61ff061388d5" providerId="LiveId" clId="{5FBAAF84-0704-440C-8C86-4DB9251037DD}" dt="2022-02-23T08:53:38.588" v="2098"/>
          <ac:inkMkLst>
            <pc:docMk/>
            <pc:sldMk cId="868711633" sldId="269"/>
            <ac:inkMk id="17" creationId="{C3EAE30B-4985-4C8C-B21A-D4E2D38D2DAA}"/>
          </ac:inkMkLst>
        </pc:inkChg>
        <pc:inkChg chg="add del">
          <ac:chgData name="Viet Anh Nguyen" userId="b95f61ff061388d5" providerId="LiveId" clId="{5FBAAF84-0704-440C-8C86-4DB9251037DD}" dt="2022-02-23T08:53:38.588" v="2098"/>
          <ac:inkMkLst>
            <pc:docMk/>
            <pc:sldMk cId="868711633" sldId="269"/>
            <ac:inkMk id="18" creationId="{933DD601-A7E8-49C0-8E3F-BA7351C92EE1}"/>
          </ac:inkMkLst>
        </pc:inkChg>
        <pc:inkChg chg="add del">
          <ac:chgData name="Viet Anh Nguyen" userId="b95f61ff061388d5" providerId="LiveId" clId="{5FBAAF84-0704-440C-8C86-4DB9251037DD}" dt="2022-02-23T08:53:38.588" v="2098"/>
          <ac:inkMkLst>
            <pc:docMk/>
            <pc:sldMk cId="868711633" sldId="269"/>
            <ac:inkMk id="19" creationId="{52AD32EC-8B0B-43B7-83D0-67CBF0E94814}"/>
          </ac:inkMkLst>
        </pc:inkChg>
        <pc:inkChg chg="add del">
          <ac:chgData name="Viet Anh Nguyen" userId="b95f61ff061388d5" providerId="LiveId" clId="{5FBAAF84-0704-440C-8C86-4DB9251037DD}" dt="2022-02-23T08:53:38.588" v="2098"/>
          <ac:inkMkLst>
            <pc:docMk/>
            <pc:sldMk cId="868711633" sldId="269"/>
            <ac:inkMk id="20" creationId="{C71572C4-9F62-41AA-BA93-591E7F02AC92}"/>
          </ac:inkMkLst>
        </pc:inkChg>
        <pc:inkChg chg="add">
          <ac:chgData name="Viet Anh Nguyen" userId="b95f61ff061388d5" providerId="LiveId" clId="{5FBAAF84-0704-440C-8C86-4DB9251037DD}" dt="2022-02-23T08:53:38.588" v="2098"/>
          <ac:inkMkLst>
            <pc:docMk/>
            <pc:sldMk cId="868711633" sldId="269"/>
            <ac:inkMk id="21" creationId="{4D8A95B5-2958-4ECF-8930-C73482A710AC}"/>
          </ac:inkMkLst>
        </pc:inkChg>
        <pc:inkChg chg="add del">
          <ac:chgData name="Viet Anh Nguyen" userId="b95f61ff061388d5" providerId="LiveId" clId="{5FBAAF84-0704-440C-8C86-4DB9251037DD}" dt="2022-02-23T08:53:40.440" v="2103"/>
          <ac:inkMkLst>
            <pc:docMk/>
            <pc:sldMk cId="868711633" sldId="269"/>
            <ac:inkMk id="22" creationId="{3C8214AE-CE2F-4B32-A194-F52B68F8FCFF}"/>
          </ac:inkMkLst>
        </pc:inkChg>
        <pc:inkChg chg="add del">
          <ac:chgData name="Viet Anh Nguyen" userId="b95f61ff061388d5" providerId="LiveId" clId="{5FBAAF84-0704-440C-8C86-4DB9251037DD}" dt="2022-02-23T08:53:40.440" v="2103"/>
          <ac:inkMkLst>
            <pc:docMk/>
            <pc:sldMk cId="868711633" sldId="269"/>
            <ac:inkMk id="23" creationId="{7C284F29-A982-4B06-BAF1-39D9CA213014}"/>
          </ac:inkMkLst>
        </pc:inkChg>
        <pc:inkChg chg="add del">
          <ac:chgData name="Viet Anh Nguyen" userId="b95f61ff061388d5" providerId="LiveId" clId="{5FBAAF84-0704-440C-8C86-4DB9251037DD}" dt="2022-02-23T08:53:40.440" v="2103"/>
          <ac:inkMkLst>
            <pc:docMk/>
            <pc:sldMk cId="868711633" sldId="269"/>
            <ac:inkMk id="24" creationId="{170E84BD-35A9-48D7-9B24-4CCFDE4413F1}"/>
          </ac:inkMkLst>
        </pc:inkChg>
        <pc:inkChg chg="add del">
          <ac:chgData name="Viet Anh Nguyen" userId="b95f61ff061388d5" providerId="LiveId" clId="{5FBAAF84-0704-440C-8C86-4DB9251037DD}" dt="2022-02-23T08:53:40.440" v="2103"/>
          <ac:inkMkLst>
            <pc:docMk/>
            <pc:sldMk cId="868711633" sldId="269"/>
            <ac:inkMk id="25" creationId="{86876EC9-6533-4D00-B132-D8C929206B32}"/>
          </ac:inkMkLst>
        </pc:inkChg>
        <pc:inkChg chg="add">
          <ac:chgData name="Viet Anh Nguyen" userId="b95f61ff061388d5" providerId="LiveId" clId="{5FBAAF84-0704-440C-8C86-4DB9251037DD}" dt="2022-02-23T08:53:40.440" v="2103"/>
          <ac:inkMkLst>
            <pc:docMk/>
            <pc:sldMk cId="868711633" sldId="269"/>
            <ac:inkMk id="26" creationId="{0BFE23C2-1546-407C-893C-F6453B0ABD5C}"/>
          </ac:inkMkLst>
        </pc:inkChg>
        <pc:inkChg chg="add del">
          <ac:chgData name="Viet Anh Nguyen" userId="b95f61ff061388d5" providerId="LiveId" clId="{5FBAAF84-0704-440C-8C86-4DB9251037DD}" dt="2022-02-23T08:53:41.449" v="2106"/>
          <ac:inkMkLst>
            <pc:docMk/>
            <pc:sldMk cId="868711633" sldId="269"/>
            <ac:inkMk id="27" creationId="{91FC910A-E79E-4DE5-B33C-91BCBF455F5F}"/>
          </ac:inkMkLst>
        </pc:inkChg>
        <pc:inkChg chg="add del">
          <ac:chgData name="Viet Anh Nguyen" userId="b95f61ff061388d5" providerId="LiveId" clId="{5FBAAF84-0704-440C-8C86-4DB9251037DD}" dt="2022-02-23T08:53:41.449" v="2106"/>
          <ac:inkMkLst>
            <pc:docMk/>
            <pc:sldMk cId="868711633" sldId="269"/>
            <ac:inkMk id="28" creationId="{7C496E0C-71F0-409D-B47F-B189EBB96027}"/>
          </ac:inkMkLst>
        </pc:inkChg>
        <pc:inkChg chg="add del">
          <ac:chgData name="Viet Anh Nguyen" userId="b95f61ff061388d5" providerId="LiveId" clId="{5FBAAF84-0704-440C-8C86-4DB9251037DD}" dt="2022-02-23T08:53:42.636" v="2109"/>
          <ac:inkMkLst>
            <pc:docMk/>
            <pc:sldMk cId="868711633" sldId="269"/>
            <ac:inkMk id="29" creationId="{16CE5AFA-6210-440A-83D7-5A910C02621A}"/>
          </ac:inkMkLst>
        </pc:inkChg>
        <pc:inkChg chg="add del">
          <ac:chgData name="Viet Anh Nguyen" userId="b95f61ff061388d5" providerId="LiveId" clId="{5FBAAF84-0704-440C-8C86-4DB9251037DD}" dt="2022-02-23T08:53:42.636" v="2109"/>
          <ac:inkMkLst>
            <pc:docMk/>
            <pc:sldMk cId="868711633" sldId="269"/>
            <ac:inkMk id="30" creationId="{06238562-D91D-4172-9A11-927B8EE23D83}"/>
          </ac:inkMkLst>
        </pc:inkChg>
        <pc:inkChg chg="add del">
          <ac:chgData name="Viet Anh Nguyen" userId="b95f61ff061388d5" providerId="LiveId" clId="{5FBAAF84-0704-440C-8C86-4DB9251037DD}" dt="2022-02-23T08:53:42.636" v="2109"/>
          <ac:inkMkLst>
            <pc:docMk/>
            <pc:sldMk cId="868711633" sldId="269"/>
            <ac:inkMk id="31" creationId="{A2B5EEC1-A862-4879-8117-395AAF2385A1}"/>
          </ac:inkMkLst>
        </pc:inkChg>
        <pc:inkChg chg="add">
          <ac:chgData name="Viet Anh Nguyen" userId="b95f61ff061388d5" providerId="LiveId" clId="{5FBAAF84-0704-440C-8C86-4DB9251037DD}" dt="2022-02-23T08:53:42.636" v="2109"/>
          <ac:inkMkLst>
            <pc:docMk/>
            <pc:sldMk cId="868711633" sldId="269"/>
            <ac:inkMk id="32" creationId="{60B85E43-C863-41AC-A7AE-4841B5CDA812}"/>
          </ac:inkMkLst>
        </pc:inkChg>
        <pc:inkChg chg="add del">
          <ac:chgData name="Viet Anh Nguyen" userId="b95f61ff061388d5" providerId="LiveId" clId="{5FBAAF84-0704-440C-8C86-4DB9251037DD}" dt="2022-02-23T08:53:47.318" v="2116"/>
          <ac:inkMkLst>
            <pc:docMk/>
            <pc:sldMk cId="868711633" sldId="269"/>
            <ac:inkMk id="33" creationId="{2C4D12B6-9593-4BBB-A0B2-72A90A659CE1}"/>
          </ac:inkMkLst>
        </pc:inkChg>
        <pc:inkChg chg="add del">
          <ac:chgData name="Viet Anh Nguyen" userId="b95f61ff061388d5" providerId="LiveId" clId="{5FBAAF84-0704-440C-8C86-4DB9251037DD}" dt="2022-02-23T08:53:47.318" v="2116"/>
          <ac:inkMkLst>
            <pc:docMk/>
            <pc:sldMk cId="868711633" sldId="269"/>
            <ac:inkMk id="34" creationId="{16925CAE-478D-4BB5-B448-74DA839E835E}"/>
          </ac:inkMkLst>
        </pc:inkChg>
        <pc:inkChg chg="add del">
          <ac:chgData name="Viet Anh Nguyen" userId="b95f61ff061388d5" providerId="LiveId" clId="{5FBAAF84-0704-440C-8C86-4DB9251037DD}" dt="2022-02-23T08:53:47.318" v="2116"/>
          <ac:inkMkLst>
            <pc:docMk/>
            <pc:sldMk cId="868711633" sldId="269"/>
            <ac:inkMk id="35" creationId="{7BA2891F-90EE-462F-A3B6-88DDCDF720F8}"/>
          </ac:inkMkLst>
        </pc:inkChg>
        <pc:inkChg chg="add del">
          <ac:chgData name="Viet Anh Nguyen" userId="b95f61ff061388d5" providerId="LiveId" clId="{5FBAAF84-0704-440C-8C86-4DB9251037DD}" dt="2022-02-23T08:53:47.318" v="2116"/>
          <ac:inkMkLst>
            <pc:docMk/>
            <pc:sldMk cId="868711633" sldId="269"/>
            <ac:inkMk id="36" creationId="{60E430E7-24E7-4A1E-9D96-F4F0C308383D}"/>
          </ac:inkMkLst>
        </pc:inkChg>
        <pc:inkChg chg="add del">
          <ac:chgData name="Viet Anh Nguyen" userId="b95f61ff061388d5" providerId="LiveId" clId="{5FBAAF84-0704-440C-8C86-4DB9251037DD}" dt="2022-02-23T08:53:47.318" v="2116"/>
          <ac:inkMkLst>
            <pc:docMk/>
            <pc:sldMk cId="868711633" sldId="269"/>
            <ac:inkMk id="37" creationId="{1F7231F7-5F40-45F2-B171-B9954B03F78C}"/>
          </ac:inkMkLst>
        </pc:inkChg>
        <pc:inkChg chg="add del">
          <ac:chgData name="Viet Anh Nguyen" userId="b95f61ff061388d5" providerId="LiveId" clId="{5FBAAF84-0704-440C-8C86-4DB9251037DD}" dt="2022-02-23T08:53:47.318" v="2116"/>
          <ac:inkMkLst>
            <pc:docMk/>
            <pc:sldMk cId="868711633" sldId="269"/>
            <ac:inkMk id="38" creationId="{4073ED22-7220-46AD-842E-93F6FFF57800}"/>
          </ac:inkMkLst>
        </pc:inkChg>
        <pc:inkChg chg="add">
          <ac:chgData name="Viet Anh Nguyen" userId="b95f61ff061388d5" providerId="LiveId" clId="{5FBAAF84-0704-440C-8C86-4DB9251037DD}" dt="2022-02-23T08:53:47.318" v="2116"/>
          <ac:inkMkLst>
            <pc:docMk/>
            <pc:sldMk cId="868711633" sldId="269"/>
            <ac:inkMk id="39" creationId="{52057B7D-6F60-4800-AFF7-575732EC5584}"/>
          </ac:inkMkLst>
        </pc:inkChg>
        <pc:inkChg chg="add del">
          <ac:chgData name="Viet Anh Nguyen" userId="b95f61ff061388d5" providerId="LiveId" clId="{5FBAAF84-0704-440C-8C86-4DB9251037DD}" dt="2022-02-23T08:53:52.404" v="2123"/>
          <ac:inkMkLst>
            <pc:docMk/>
            <pc:sldMk cId="868711633" sldId="269"/>
            <ac:inkMk id="40" creationId="{0944284D-FE6A-45C2-B736-D160912AF243}"/>
          </ac:inkMkLst>
        </pc:inkChg>
        <pc:inkChg chg="add del">
          <ac:chgData name="Viet Anh Nguyen" userId="b95f61ff061388d5" providerId="LiveId" clId="{5FBAAF84-0704-440C-8C86-4DB9251037DD}" dt="2022-02-23T08:53:52.404" v="2123"/>
          <ac:inkMkLst>
            <pc:docMk/>
            <pc:sldMk cId="868711633" sldId="269"/>
            <ac:inkMk id="41" creationId="{A31575F3-EBC2-4B48-922C-72EC85183EED}"/>
          </ac:inkMkLst>
        </pc:inkChg>
        <pc:inkChg chg="add del">
          <ac:chgData name="Viet Anh Nguyen" userId="b95f61ff061388d5" providerId="LiveId" clId="{5FBAAF84-0704-440C-8C86-4DB9251037DD}" dt="2022-02-23T08:53:52.404" v="2123"/>
          <ac:inkMkLst>
            <pc:docMk/>
            <pc:sldMk cId="868711633" sldId="269"/>
            <ac:inkMk id="42" creationId="{17C1682E-B624-4479-935A-746D6BF10B81}"/>
          </ac:inkMkLst>
        </pc:inkChg>
        <pc:inkChg chg="add del">
          <ac:chgData name="Viet Anh Nguyen" userId="b95f61ff061388d5" providerId="LiveId" clId="{5FBAAF84-0704-440C-8C86-4DB9251037DD}" dt="2022-02-23T08:53:52.404" v="2123"/>
          <ac:inkMkLst>
            <pc:docMk/>
            <pc:sldMk cId="868711633" sldId="269"/>
            <ac:inkMk id="43" creationId="{4848585C-40F4-4234-B791-831DB17154D9}"/>
          </ac:inkMkLst>
        </pc:inkChg>
        <pc:inkChg chg="add del">
          <ac:chgData name="Viet Anh Nguyen" userId="b95f61ff061388d5" providerId="LiveId" clId="{5FBAAF84-0704-440C-8C86-4DB9251037DD}" dt="2022-02-23T08:53:52.404" v="2123"/>
          <ac:inkMkLst>
            <pc:docMk/>
            <pc:sldMk cId="868711633" sldId="269"/>
            <ac:inkMk id="44" creationId="{57700744-DDFC-49C4-94FB-AAA0A9999C31}"/>
          </ac:inkMkLst>
        </pc:inkChg>
        <pc:inkChg chg="add del">
          <ac:chgData name="Viet Anh Nguyen" userId="b95f61ff061388d5" providerId="LiveId" clId="{5FBAAF84-0704-440C-8C86-4DB9251037DD}" dt="2022-02-23T08:53:52.404" v="2123"/>
          <ac:inkMkLst>
            <pc:docMk/>
            <pc:sldMk cId="868711633" sldId="269"/>
            <ac:inkMk id="45" creationId="{7A8764D7-E558-4C2E-A182-CD0EF7D4391F}"/>
          </ac:inkMkLst>
        </pc:inkChg>
        <pc:inkChg chg="add del">
          <ac:chgData name="Viet Anh Nguyen" userId="b95f61ff061388d5" providerId="LiveId" clId="{5FBAAF84-0704-440C-8C86-4DB9251037DD}" dt="2022-02-23T08:53:55.004" v="2128"/>
          <ac:inkMkLst>
            <pc:docMk/>
            <pc:sldMk cId="868711633" sldId="269"/>
            <ac:inkMk id="46" creationId="{F5A5A95A-0DF8-4890-A6E0-82B7E3D152DB}"/>
          </ac:inkMkLst>
        </pc:inkChg>
        <pc:inkChg chg="add del">
          <ac:chgData name="Viet Anh Nguyen" userId="b95f61ff061388d5" providerId="LiveId" clId="{5FBAAF84-0704-440C-8C86-4DB9251037DD}" dt="2022-02-23T08:53:55.004" v="2128"/>
          <ac:inkMkLst>
            <pc:docMk/>
            <pc:sldMk cId="868711633" sldId="269"/>
            <ac:inkMk id="47" creationId="{1C7A6430-E292-4DC0-9D07-1EAFDE2938D1}"/>
          </ac:inkMkLst>
        </pc:inkChg>
        <pc:inkChg chg="add del">
          <ac:chgData name="Viet Anh Nguyen" userId="b95f61ff061388d5" providerId="LiveId" clId="{5FBAAF84-0704-440C-8C86-4DB9251037DD}" dt="2022-02-23T08:53:55.004" v="2128"/>
          <ac:inkMkLst>
            <pc:docMk/>
            <pc:sldMk cId="868711633" sldId="269"/>
            <ac:inkMk id="48" creationId="{026AB91A-261B-4108-984E-02A6130E788B}"/>
          </ac:inkMkLst>
        </pc:inkChg>
        <pc:inkChg chg="add del">
          <ac:chgData name="Viet Anh Nguyen" userId="b95f61ff061388d5" providerId="LiveId" clId="{5FBAAF84-0704-440C-8C86-4DB9251037DD}" dt="2022-02-23T08:53:55.004" v="2128"/>
          <ac:inkMkLst>
            <pc:docMk/>
            <pc:sldMk cId="868711633" sldId="269"/>
            <ac:inkMk id="49" creationId="{4C97D6DF-CFA6-4C1A-83F3-FEC04F6F174A}"/>
          </ac:inkMkLst>
        </pc:inkChg>
        <pc:inkChg chg="add del">
          <ac:chgData name="Viet Anh Nguyen" userId="b95f61ff061388d5" providerId="LiveId" clId="{5FBAAF84-0704-440C-8C86-4DB9251037DD}" dt="2022-02-23T08:53:55.004" v="2128"/>
          <ac:inkMkLst>
            <pc:docMk/>
            <pc:sldMk cId="868711633" sldId="269"/>
            <ac:inkMk id="50" creationId="{6D704784-2D61-4F67-A905-93AE9D18459F}"/>
          </ac:inkMkLst>
        </pc:inkChg>
        <pc:inkChg chg="add mod">
          <ac:chgData name="Viet Anh Nguyen" userId="b95f61ff061388d5" providerId="LiveId" clId="{5FBAAF84-0704-440C-8C86-4DB9251037DD}" dt="2022-02-23T08:54:05.376" v="2130"/>
          <ac:inkMkLst>
            <pc:docMk/>
            <pc:sldMk cId="868711633" sldId="269"/>
            <ac:inkMk id="51" creationId="{F87D8AE6-1FA5-4E84-BFD1-B186EA902EFE}"/>
          </ac:inkMkLst>
        </pc:inkChg>
        <pc:inkChg chg="add">
          <ac:chgData name="Viet Anh Nguyen" userId="b95f61ff061388d5" providerId="LiveId" clId="{5FBAAF84-0704-440C-8C86-4DB9251037DD}" dt="2022-02-23T08:53:57.547" v="2129" actId="9405"/>
          <ac:inkMkLst>
            <pc:docMk/>
            <pc:sldMk cId="868711633" sldId="269"/>
            <ac:inkMk id="52" creationId="{A69C4028-C416-49C7-9EDC-2807E4C8A39A}"/>
          </ac:inkMkLst>
        </pc:inkChg>
        <pc:inkChg chg="add">
          <ac:chgData name="Viet Anh Nguyen" userId="b95f61ff061388d5" providerId="LiveId" clId="{5FBAAF84-0704-440C-8C86-4DB9251037DD}" dt="2022-02-23T08:54:11.200" v="2131" actId="9405"/>
          <ac:inkMkLst>
            <pc:docMk/>
            <pc:sldMk cId="868711633" sldId="269"/>
            <ac:inkMk id="53" creationId="{662AFCC0-8C53-4E08-BAC7-8514DE716236}"/>
          </ac:inkMkLst>
        </pc:inkChg>
        <pc:inkChg chg="add">
          <ac:chgData name="Viet Anh Nguyen" userId="b95f61ff061388d5" providerId="LiveId" clId="{5FBAAF84-0704-440C-8C86-4DB9251037DD}" dt="2022-02-23T08:54:12.080" v="2132" actId="9405"/>
          <ac:inkMkLst>
            <pc:docMk/>
            <pc:sldMk cId="868711633" sldId="269"/>
            <ac:inkMk id="54" creationId="{4E1427F5-45F1-4394-B25C-DD78C2A4A8BC}"/>
          </ac:inkMkLst>
        </pc:inkChg>
        <pc:inkChg chg="add del">
          <ac:chgData name="Viet Anh Nguyen" userId="b95f61ff061388d5" providerId="LiveId" clId="{5FBAAF84-0704-440C-8C86-4DB9251037DD}" dt="2022-02-23T08:54:17.893" v="2135"/>
          <ac:inkMkLst>
            <pc:docMk/>
            <pc:sldMk cId="868711633" sldId="269"/>
            <ac:inkMk id="55" creationId="{10262C96-8288-4264-AE95-34DE7C87D4AC}"/>
          </ac:inkMkLst>
        </pc:inkChg>
        <pc:inkChg chg="add del">
          <ac:chgData name="Viet Anh Nguyen" userId="b95f61ff061388d5" providerId="LiveId" clId="{5FBAAF84-0704-440C-8C86-4DB9251037DD}" dt="2022-02-23T08:54:17.893" v="2135"/>
          <ac:inkMkLst>
            <pc:docMk/>
            <pc:sldMk cId="868711633" sldId="269"/>
            <ac:inkMk id="56" creationId="{47972FFC-7078-4671-A4FA-4DA226FE787C}"/>
          </ac:inkMkLst>
        </pc:inkChg>
        <pc:inkChg chg="add">
          <ac:chgData name="Viet Anh Nguyen" userId="b95f61ff061388d5" providerId="LiveId" clId="{5FBAAF84-0704-440C-8C86-4DB9251037DD}" dt="2022-02-23T08:54:17.893" v="2135"/>
          <ac:inkMkLst>
            <pc:docMk/>
            <pc:sldMk cId="868711633" sldId="269"/>
            <ac:inkMk id="57" creationId="{81FB760A-2AB7-45E3-B296-2404FF90B26B}"/>
          </ac:inkMkLst>
        </pc:inkChg>
        <pc:inkChg chg="add del">
          <ac:chgData name="Viet Anh Nguyen" userId="b95f61ff061388d5" providerId="LiveId" clId="{5FBAAF84-0704-440C-8C86-4DB9251037DD}" dt="2022-02-23T08:54:25.955" v="2140"/>
          <ac:inkMkLst>
            <pc:docMk/>
            <pc:sldMk cId="868711633" sldId="269"/>
            <ac:inkMk id="58" creationId="{720CDAF6-7AD1-43D3-B2F1-FD55E18130FD}"/>
          </ac:inkMkLst>
        </pc:inkChg>
        <pc:inkChg chg="add del">
          <ac:chgData name="Viet Anh Nguyen" userId="b95f61ff061388d5" providerId="LiveId" clId="{5FBAAF84-0704-440C-8C86-4DB9251037DD}" dt="2022-02-23T08:54:25.955" v="2140"/>
          <ac:inkMkLst>
            <pc:docMk/>
            <pc:sldMk cId="868711633" sldId="269"/>
            <ac:inkMk id="59" creationId="{7CA29000-33AB-4A44-9A1E-B9E8AF61DFDE}"/>
          </ac:inkMkLst>
        </pc:inkChg>
        <pc:inkChg chg="add del">
          <ac:chgData name="Viet Anh Nguyen" userId="b95f61ff061388d5" providerId="LiveId" clId="{5FBAAF84-0704-440C-8C86-4DB9251037DD}" dt="2022-02-23T08:54:25.955" v="2140"/>
          <ac:inkMkLst>
            <pc:docMk/>
            <pc:sldMk cId="868711633" sldId="269"/>
            <ac:inkMk id="60" creationId="{27959BE6-0BB8-4DE0-B49F-C5B641B3C0DB}"/>
          </ac:inkMkLst>
        </pc:inkChg>
        <pc:inkChg chg="add del">
          <ac:chgData name="Viet Anh Nguyen" userId="b95f61ff061388d5" providerId="LiveId" clId="{5FBAAF84-0704-440C-8C86-4DB9251037DD}" dt="2022-02-23T08:54:25.955" v="2140"/>
          <ac:inkMkLst>
            <pc:docMk/>
            <pc:sldMk cId="868711633" sldId="269"/>
            <ac:inkMk id="61" creationId="{5C96C95C-1508-451C-96A3-BF3020FF169F}"/>
          </ac:inkMkLst>
        </pc:inkChg>
        <pc:inkChg chg="add">
          <ac:chgData name="Viet Anh Nguyen" userId="b95f61ff061388d5" providerId="LiveId" clId="{5FBAAF84-0704-440C-8C86-4DB9251037DD}" dt="2022-02-23T08:54:25.955" v="2140"/>
          <ac:inkMkLst>
            <pc:docMk/>
            <pc:sldMk cId="868711633" sldId="269"/>
            <ac:inkMk id="62" creationId="{6C8F2849-D4F5-4076-BE50-5E786CB99AED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63" creationId="{CCF999C3-A31B-49EB-895E-2796CE196D50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64" creationId="{4836EBDE-21DB-4443-BDAC-8782C43B17D6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65" creationId="{A21C853F-49C6-4484-A443-C0B24DF1C795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66" creationId="{2A65DC13-9E42-4F34-B3F9-7C56565E183D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67" creationId="{B408FE20-BA9E-4BD1-B146-B7DF5546FEB4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68" creationId="{AAC56748-437D-4AF9-A570-8073109FC965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69" creationId="{2A0D2585-F417-406E-847B-4CE56961A325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70" creationId="{7398C721-E417-4F9E-82C7-DB32A5232050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71" creationId="{D1B15210-3754-427E-A9B4-C261BAF390D5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72" creationId="{32ED6980-482C-44E7-A044-737FD3BC3EE3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73" creationId="{3B83B950-AE9C-4A28-BF20-762CD4D20194}"/>
          </ac:inkMkLst>
        </pc:inkChg>
        <pc:inkChg chg="add del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74" creationId="{1F87D19F-EFC3-4B82-9802-47F3FBDBDE1A}"/>
          </ac:inkMkLst>
        </pc:inkChg>
        <pc:inkChg chg="add">
          <ac:chgData name="Viet Anh Nguyen" userId="b95f61ff061388d5" providerId="LiveId" clId="{5FBAAF84-0704-440C-8C86-4DB9251037DD}" dt="2022-02-23T08:54:29.819" v="2153"/>
          <ac:inkMkLst>
            <pc:docMk/>
            <pc:sldMk cId="868711633" sldId="269"/>
            <ac:inkMk id="75" creationId="{79B0DC08-423D-4F95-9200-BEA5CDFB950F}"/>
          </ac:inkMkLst>
        </pc:inkChg>
        <pc:inkChg chg="add del">
          <ac:chgData name="Viet Anh Nguyen" userId="b95f61ff061388d5" providerId="LiveId" clId="{5FBAAF84-0704-440C-8C86-4DB9251037DD}" dt="2022-02-23T08:54:35.075" v="2156"/>
          <ac:inkMkLst>
            <pc:docMk/>
            <pc:sldMk cId="868711633" sldId="269"/>
            <ac:inkMk id="76" creationId="{99A992D7-EDC0-4281-AD38-2998771BDEE0}"/>
          </ac:inkMkLst>
        </pc:inkChg>
        <pc:inkChg chg="add del">
          <ac:chgData name="Viet Anh Nguyen" userId="b95f61ff061388d5" providerId="LiveId" clId="{5FBAAF84-0704-440C-8C86-4DB9251037DD}" dt="2022-02-23T08:54:35.075" v="2156"/>
          <ac:inkMkLst>
            <pc:docMk/>
            <pc:sldMk cId="868711633" sldId="269"/>
            <ac:inkMk id="77" creationId="{E103B1CA-5369-4061-8F9B-BA261FE0894C}"/>
          </ac:inkMkLst>
        </pc:inkChg>
        <pc:inkChg chg="add">
          <ac:chgData name="Viet Anh Nguyen" userId="b95f61ff061388d5" providerId="LiveId" clId="{5FBAAF84-0704-440C-8C86-4DB9251037DD}" dt="2022-02-23T08:54:35.075" v="2156"/>
          <ac:inkMkLst>
            <pc:docMk/>
            <pc:sldMk cId="868711633" sldId="269"/>
            <ac:inkMk id="78" creationId="{BD16B43B-4E98-403B-A367-9C5CD0EF7A47}"/>
          </ac:inkMkLst>
        </pc:inkChg>
        <pc:inkChg chg="add del">
          <ac:chgData name="Viet Anh Nguyen" userId="b95f61ff061388d5" providerId="LiveId" clId="{5FBAAF84-0704-440C-8C86-4DB9251037DD}" dt="2022-02-23T08:54:38.627" v="2163"/>
          <ac:inkMkLst>
            <pc:docMk/>
            <pc:sldMk cId="868711633" sldId="269"/>
            <ac:inkMk id="79" creationId="{CF318B90-7BE6-413A-A8C7-CCEA1C20E868}"/>
          </ac:inkMkLst>
        </pc:inkChg>
        <pc:inkChg chg="add del">
          <ac:chgData name="Viet Anh Nguyen" userId="b95f61ff061388d5" providerId="LiveId" clId="{5FBAAF84-0704-440C-8C86-4DB9251037DD}" dt="2022-02-23T08:54:38.627" v="2163"/>
          <ac:inkMkLst>
            <pc:docMk/>
            <pc:sldMk cId="868711633" sldId="269"/>
            <ac:inkMk id="80" creationId="{73D16557-8BA0-4999-857A-6C81635F74DF}"/>
          </ac:inkMkLst>
        </pc:inkChg>
        <pc:inkChg chg="add del">
          <ac:chgData name="Viet Anh Nguyen" userId="b95f61ff061388d5" providerId="LiveId" clId="{5FBAAF84-0704-440C-8C86-4DB9251037DD}" dt="2022-02-23T08:54:38.627" v="2163"/>
          <ac:inkMkLst>
            <pc:docMk/>
            <pc:sldMk cId="868711633" sldId="269"/>
            <ac:inkMk id="81" creationId="{A5B7B4F3-4B08-4939-8256-221BA2F7D8D1}"/>
          </ac:inkMkLst>
        </pc:inkChg>
        <pc:inkChg chg="add del">
          <ac:chgData name="Viet Anh Nguyen" userId="b95f61ff061388d5" providerId="LiveId" clId="{5FBAAF84-0704-440C-8C86-4DB9251037DD}" dt="2022-02-23T08:54:38.627" v="2163"/>
          <ac:inkMkLst>
            <pc:docMk/>
            <pc:sldMk cId="868711633" sldId="269"/>
            <ac:inkMk id="82" creationId="{A1838887-3B7D-442E-A9CF-C2DDC4CD3492}"/>
          </ac:inkMkLst>
        </pc:inkChg>
        <pc:inkChg chg="add del">
          <ac:chgData name="Viet Anh Nguyen" userId="b95f61ff061388d5" providerId="LiveId" clId="{5FBAAF84-0704-440C-8C86-4DB9251037DD}" dt="2022-02-23T08:54:38.627" v="2163"/>
          <ac:inkMkLst>
            <pc:docMk/>
            <pc:sldMk cId="868711633" sldId="269"/>
            <ac:inkMk id="83" creationId="{47FC575D-CAB1-4350-93D1-68B04CFC87B0}"/>
          </ac:inkMkLst>
        </pc:inkChg>
        <pc:inkChg chg="add del">
          <ac:chgData name="Viet Anh Nguyen" userId="b95f61ff061388d5" providerId="LiveId" clId="{5FBAAF84-0704-440C-8C86-4DB9251037DD}" dt="2022-02-23T08:54:38.627" v="2163"/>
          <ac:inkMkLst>
            <pc:docMk/>
            <pc:sldMk cId="868711633" sldId="269"/>
            <ac:inkMk id="84" creationId="{B7F79E16-CDE7-490D-A470-F7B6933F5A06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85" creationId="{0856758B-BD53-46E3-9DCF-9DF8F43D29AE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86" creationId="{D72BFEF3-EEF7-4CA2-95F2-F64FC013EE1D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87" creationId="{84A12DB5-CF02-42A7-B10F-8CD128F65729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88" creationId="{B8F87383-1AA3-491E-B60E-00C0A9FB8C6A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89" creationId="{128067E7-E434-42B3-A21E-B73075C33586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0" creationId="{B303269A-0D76-4A84-A088-85219BAFFB60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1" creationId="{DFD9F0BF-C57A-4C28-B932-7DA3407AA718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2" creationId="{7AEED92B-0F88-4E90-A9FA-025489A3D3BC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3" creationId="{AC34D436-0EEA-4F6B-82B2-98130244535D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4" creationId="{54A3BFBE-F23E-493A-82B5-991B89D846F2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5" creationId="{3E16639E-D9E9-4CDF-8468-27E90C68E6C2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6" creationId="{7C705947-0DD6-4AB2-9A44-6580010863B7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7" creationId="{A5992922-A828-443A-898D-A452709C255F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8" creationId="{E4ED282E-9842-4FD5-BDEA-C02396ED90CB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99" creationId="{45ADA97B-345B-45DA-AEB6-272F03AF1D86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100" creationId="{1620C1E7-36AE-43A1-B764-3410D0BC2F7D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101" creationId="{590649D7-E9AE-48F3-895B-E1643AC84A29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102" creationId="{8A838B42-D460-4511-9B32-861AD071F6C2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103" creationId="{932EF7D8-1A2C-44D8-80E0-51135FF42C80}"/>
          </ac:inkMkLst>
        </pc:inkChg>
        <pc:inkChg chg="add del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104" creationId="{D0E8397D-2ED8-4501-B4F6-46F1DBB38F3B}"/>
          </ac:inkMkLst>
        </pc:inkChg>
        <pc:inkChg chg="add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105" creationId="{9488A30C-9180-49CF-9454-0439E3B413F2}"/>
          </ac:inkMkLst>
        </pc:inkChg>
        <pc:inkChg chg="add">
          <ac:chgData name="Viet Anh Nguyen" userId="b95f61ff061388d5" providerId="LiveId" clId="{5FBAAF84-0704-440C-8C86-4DB9251037DD}" dt="2022-02-23T08:54:44.672" v="2183"/>
          <ac:inkMkLst>
            <pc:docMk/>
            <pc:sldMk cId="868711633" sldId="269"/>
            <ac:inkMk id="106" creationId="{5B907760-5128-4199-B827-0C82C2EC4CC7}"/>
          </ac:inkMkLst>
        </pc:inkChg>
        <pc:inkChg chg="add">
          <ac:chgData name="Viet Anh Nguyen" userId="b95f61ff061388d5" providerId="LiveId" clId="{5FBAAF84-0704-440C-8C86-4DB9251037DD}" dt="2022-02-23T08:54:52.627" v="2184" actId="9405"/>
          <ac:inkMkLst>
            <pc:docMk/>
            <pc:sldMk cId="868711633" sldId="269"/>
            <ac:inkMk id="107" creationId="{2A44ADBE-3036-47AC-AA3C-38AFDCDEFD5C}"/>
          </ac:inkMkLst>
        </pc:inkChg>
        <pc:inkChg chg="add del">
          <ac:chgData name="Viet Anh Nguyen" userId="b95f61ff061388d5" providerId="LiveId" clId="{5FBAAF84-0704-440C-8C86-4DB9251037DD}" dt="2022-02-23T08:55:05.171" v="2187"/>
          <ac:inkMkLst>
            <pc:docMk/>
            <pc:sldMk cId="868711633" sldId="269"/>
            <ac:inkMk id="108" creationId="{9912E25F-4EB6-4778-AFF4-76068CD353BB}"/>
          </ac:inkMkLst>
        </pc:inkChg>
        <pc:inkChg chg="add del">
          <ac:chgData name="Viet Anh Nguyen" userId="b95f61ff061388d5" providerId="LiveId" clId="{5FBAAF84-0704-440C-8C86-4DB9251037DD}" dt="2022-02-23T08:55:05.171" v="2187"/>
          <ac:inkMkLst>
            <pc:docMk/>
            <pc:sldMk cId="868711633" sldId="269"/>
            <ac:inkMk id="109" creationId="{1F4574D2-93B5-43C8-9C09-CDE456593E0A}"/>
          </ac:inkMkLst>
        </pc:inkChg>
        <pc:inkChg chg="add">
          <ac:chgData name="Viet Anh Nguyen" userId="b95f61ff061388d5" providerId="LiveId" clId="{5FBAAF84-0704-440C-8C86-4DB9251037DD}" dt="2022-02-23T08:55:05.171" v="2187"/>
          <ac:inkMkLst>
            <pc:docMk/>
            <pc:sldMk cId="868711633" sldId="269"/>
            <ac:inkMk id="110" creationId="{DA3AE1EB-2A31-4161-9C89-708666BB9C19}"/>
          </ac:inkMkLst>
        </pc:inkChg>
        <pc:inkChg chg="add del">
          <ac:chgData name="Viet Anh Nguyen" userId="b95f61ff061388d5" providerId="LiveId" clId="{5FBAAF84-0704-440C-8C86-4DB9251037DD}" dt="2022-02-23T08:55:06.165" v="2190"/>
          <ac:inkMkLst>
            <pc:docMk/>
            <pc:sldMk cId="868711633" sldId="269"/>
            <ac:inkMk id="111" creationId="{1AAD9947-66B5-406B-AA74-E11395E400CF}"/>
          </ac:inkMkLst>
        </pc:inkChg>
        <pc:inkChg chg="add del">
          <ac:chgData name="Viet Anh Nguyen" userId="b95f61ff061388d5" providerId="LiveId" clId="{5FBAAF84-0704-440C-8C86-4DB9251037DD}" dt="2022-02-23T08:55:06.165" v="2190"/>
          <ac:inkMkLst>
            <pc:docMk/>
            <pc:sldMk cId="868711633" sldId="269"/>
            <ac:inkMk id="112" creationId="{BAA83A96-28FB-48A0-BE40-4AFF863EE2C9}"/>
          </ac:inkMkLst>
        </pc:inkChg>
        <pc:inkChg chg="add">
          <ac:chgData name="Viet Anh Nguyen" userId="b95f61ff061388d5" providerId="LiveId" clId="{5FBAAF84-0704-440C-8C86-4DB9251037DD}" dt="2022-02-23T08:55:06.165" v="2190"/>
          <ac:inkMkLst>
            <pc:docMk/>
            <pc:sldMk cId="868711633" sldId="269"/>
            <ac:inkMk id="113" creationId="{E4732F83-6807-4D70-973A-970A1C089069}"/>
          </ac:inkMkLst>
        </pc:inkChg>
        <pc:inkChg chg="add del">
          <ac:chgData name="Viet Anh Nguyen" userId="b95f61ff061388d5" providerId="LiveId" clId="{5FBAAF84-0704-440C-8C86-4DB9251037DD}" dt="2022-02-23T08:55:09.030" v="2193"/>
          <ac:inkMkLst>
            <pc:docMk/>
            <pc:sldMk cId="868711633" sldId="269"/>
            <ac:inkMk id="114" creationId="{A3D241FC-8361-492F-8AA0-9D00674C0F36}"/>
          </ac:inkMkLst>
        </pc:inkChg>
        <pc:inkChg chg="add del">
          <ac:chgData name="Viet Anh Nguyen" userId="b95f61ff061388d5" providerId="LiveId" clId="{5FBAAF84-0704-440C-8C86-4DB9251037DD}" dt="2022-02-23T08:55:09.030" v="2193"/>
          <ac:inkMkLst>
            <pc:docMk/>
            <pc:sldMk cId="868711633" sldId="269"/>
            <ac:inkMk id="115" creationId="{7BD20228-15C9-46E4-B699-3EC49B0F9B5A}"/>
          </ac:inkMkLst>
        </pc:inkChg>
        <pc:inkChg chg="add">
          <ac:chgData name="Viet Anh Nguyen" userId="b95f61ff061388d5" providerId="LiveId" clId="{5FBAAF84-0704-440C-8C86-4DB9251037DD}" dt="2022-02-23T08:55:09.030" v="2193"/>
          <ac:inkMkLst>
            <pc:docMk/>
            <pc:sldMk cId="868711633" sldId="269"/>
            <ac:inkMk id="116" creationId="{0C99D9B2-7A46-4BA2-85E1-D8EC02219C1F}"/>
          </ac:inkMkLst>
        </pc:inkChg>
        <pc:inkChg chg="add del">
          <ac:chgData name="Viet Anh Nguyen" userId="b95f61ff061388d5" providerId="LiveId" clId="{5FBAAF84-0704-440C-8C86-4DB9251037DD}" dt="2022-02-23T08:55:10.450" v="2196"/>
          <ac:inkMkLst>
            <pc:docMk/>
            <pc:sldMk cId="868711633" sldId="269"/>
            <ac:inkMk id="117" creationId="{F25C5A69-A5C8-4FA7-91C2-AC391B9D4C1E}"/>
          </ac:inkMkLst>
        </pc:inkChg>
        <pc:inkChg chg="add del">
          <ac:chgData name="Viet Anh Nguyen" userId="b95f61ff061388d5" providerId="LiveId" clId="{5FBAAF84-0704-440C-8C86-4DB9251037DD}" dt="2022-02-23T08:55:10.450" v="2196"/>
          <ac:inkMkLst>
            <pc:docMk/>
            <pc:sldMk cId="868711633" sldId="269"/>
            <ac:inkMk id="118" creationId="{5BDF3D97-710D-4B4A-8AAE-4BD1B6BC60F7}"/>
          </ac:inkMkLst>
        </pc:inkChg>
        <pc:inkChg chg="add">
          <ac:chgData name="Viet Anh Nguyen" userId="b95f61ff061388d5" providerId="LiveId" clId="{5FBAAF84-0704-440C-8C86-4DB9251037DD}" dt="2022-02-23T08:55:10.450" v="2196"/>
          <ac:inkMkLst>
            <pc:docMk/>
            <pc:sldMk cId="868711633" sldId="269"/>
            <ac:inkMk id="119" creationId="{C5571F86-380F-411E-9761-EB3F2306BEF3}"/>
          </ac:inkMkLst>
        </pc:inkChg>
        <pc:inkChg chg="add del">
          <ac:chgData name="Viet Anh Nguyen" userId="b95f61ff061388d5" providerId="LiveId" clId="{5FBAAF84-0704-440C-8C86-4DB9251037DD}" dt="2022-02-23T08:55:28.329" v="2200"/>
          <ac:inkMkLst>
            <pc:docMk/>
            <pc:sldMk cId="868711633" sldId="269"/>
            <ac:inkMk id="120" creationId="{E8EE2FFA-C627-4197-8544-22AA01634FE9}"/>
          </ac:inkMkLst>
        </pc:inkChg>
        <pc:inkChg chg="add del">
          <ac:chgData name="Viet Anh Nguyen" userId="b95f61ff061388d5" providerId="LiveId" clId="{5FBAAF84-0704-440C-8C86-4DB9251037DD}" dt="2022-02-23T08:55:28.329" v="2200"/>
          <ac:inkMkLst>
            <pc:docMk/>
            <pc:sldMk cId="868711633" sldId="269"/>
            <ac:inkMk id="121" creationId="{2564E1E5-D7D9-4000-8A10-46AE7B494A98}"/>
          </ac:inkMkLst>
        </pc:inkChg>
        <pc:inkChg chg="add del">
          <ac:chgData name="Viet Anh Nguyen" userId="b95f61ff061388d5" providerId="LiveId" clId="{5FBAAF84-0704-440C-8C86-4DB9251037DD}" dt="2022-02-23T08:55:28.329" v="2200"/>
          <ac:inkMkLst>
            <pc:docMk/>
            <pc:sldMk cId="868711633" sldId="269"/>
            <ac:inkMk id="122" creationId="{CCED81ED-CC70-42B7-8FDB-F6C89724C43E}"/>
          </ac:inkMkLst>
        </pc:inkChg>
        <pc:inkChg chg="add">
          <ac:chgData name="Viet Anh Nguyen" userId="b95f61ff061388d5" providerId="LiveId" clId="{5FBAAF84-0704-440C-8C86-4DB9251037DD}" dt="2022-02-23T08:55:28.329" v="2200"/>
          <ac:inkMkLst>
            <pc:docMk/>
            <pc:sldMk cId="868711633" sldId="269"/>
            <ac:inkMk id="123" creationId="{4142F5AD-C33B-4BC1-A6E9-9F958171A33B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24" creationId="{BD037AA7-E21A-46C3-865C-56BFC7D23587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25" creationId="{6752D1AC-0818-48CF-97CE-E1ACA25AD368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26" creationId="{2F1E3F7F-5645-49F2-9979-23A29B67D673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27" creationId="{B6560F2E-DD8B-42D8-8F12-5397C530ED68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28" creationId="{BB1028F1-3F67-4EAC-8EDC-CF72D32CCE8E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29" creationId="{5F333EFF-2FA2-4CEF-8DEB-BA5049B9D5A5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30" creationId="{9D099B54-561A-4D6A-A8C0-04BA93213D6C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31" creationId="{5AE491C5-31A1-4B52-ACD6-355CB4235BC4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32" creationId="{FEB9AF31-BFA1-48FF-A7A4-6643DB827683}"/>
          </ac:inkMkLst>
        </pc:inkChg>
        <pc:inkChg chg="add del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33" creationId="{4D5DF04D-1076-4F17-A49A-B3C63C7C40A5}"/>
          </ac:inkMkLst>
        </pc:inkChg>
        <pc:inkChg chg="add">
          <ac:chgData name="Viet Anh Nguyen" userId="b95f61ff061388d5" providerId="LiveId" clId="{5FBAAF84-0704-440C-8C86-4DB9251037DD}" dt="2022-02-23T08:55:47.157" v="2211"/>
          <ac:inkMkLst>
            <pc:docMk/>
            <pc:sldMk cId="868711633" sldId="269"/>
            <ac:inkMk id="134" creationId="{0B30520C-9582-4429-ADC0-C3C4E154DBC4}"/>
          </ac:inkMkLst>
        </pc:inkChg>
        <pc:inkChg chg="add del">
          <ac:chgData name="Viet Anh Nguyen" userId="b95f61ff061388d5" providerId="LiveId" clId="{5FBAAF84-0704-440C-8C86-4DB9251037DD}" dt="2022-02-23T08:55:48.814" v="2215"/>
          <ac:inkMkLst>
            <pc:docMk/>
            <pc:sldMk cId="868711633" sldId="269"/>
            <ac:inkMk id="135" creationId="{5CAE5A20-D1AD-45A2-9FB1-17CB787BC10F}"/>
          </ac:inkMkLst>
        </pc:inkChg>
        <pc:inkChg chg="add del">
          <ac:chgData name="Viet Anh Nguyen" userId="b95f61ff061388d5" providerId="LiveId" clId="{5FBAAF84-0704-440C-8C86-4DB9251037DD}" dt="2022-02-23T08:55:48.814" v="2215"/>
          <ac:inkMkLst>
            <pc:docMk/>
            <pc:sldMk cId="868711633" sldId="269"/>
            <ac:inkMk id="136" creationId="{16B4F988-9EA4-4EB1-9FE1-25728BD202DC}"/>
          </ac:inkMkLst>
        </pc:inkChg>
        <pc:inkChg chg="add del">
          <ac:chgData name="Viet Anh Nguyen" userId="b95f61ff061388d5" providerId="LiveId" clId="{5FBAAF84-0704-440C-8C86-4DB9251037DD}" dt="2022-02-23T08:55:48.814" v="2215"/>
          <ac:inkMkLst>
            <pc:docMk/>
            <pc:sldMk cId="868711633" sldId="269"/>
            <ac:inkMk id="137" creationId="{68514E38-FB12-45EE-A104-95D5ABC5DE15}"/>
          </ac:inkMkLst>
        </pc:inkChg>
        <pc:inkChg chg="add del">
          <ac:chgData name="Viet Anh Nguyen" userId="b95f61ff061388d5" providerId="LiveId" clId="{5FBAAF84-0704-440C-8C86-4DB9251037DD}" dt="2022-02-23T08:55:50.061" v="2217"/>
          <ac:inkMkLst>
            <pc:docMk/>
            <pc:sldMk cId="868711633" sldId="269"/>
            <ac:inkMk id="138" creationId="{55005E72-9582-4D28-89D6-5E44371B8B99}"/>
          </ac:inkMkLst>
        </pc:inkChg>
        <pc:inkChg chg="add del">
          <ac:chgData name="Viet Anh Nguyen" userId="b95f61ff061388d5" providerId="LiveId" clId="{5FBAAF84-0704-440C-8C86-4DB9251037DD}" dt="2022-02-23T08:55:50.061" v="2217"/>
          <ac:inkMkLst>
            <pc:docMk/>
            <pc:sldMk cId="868711633" sldId="269"/>
            <ac:inkMk id="139" creationId="{32CA0E20-2796-4F05-A40C-B4E92C9D0A4D}"/>
          </ac:inkMkLst>
        </pc:inkChg>
        <pc:inkChg chg="add">
          <ac:chgData name="Viet Anh Nguyen" userId="b95f61ff061388d5" providerId="LiveId" clId="{5FBAAF84-0704-440C-8C86-4DB9251037DD}" dt="2022-02-23T08:55:50.061" v="2217"/>
          <ac:inkMkLst>
            <pc:docMk/>
            <pc:sldMk cId="868711633" sldId="269"/>
            <ac:inkMk id="140" creationId="{B0B5F5E2-810D-4DFE-9E7E-57A42E421698}"/>
          </ac:inkMkLst>
        </pc:inkChg>
        <pc:inkChg chg="add">
          <ac:chgData name="Viet Anh Nguyen" userId="b95f61ff061388d5" providerId="LiveId" clId="{5FBAAF84-0704-440C-8C86-4DB9251037DD}" dt="2022-02-23T08:55:54.254" v="2218" actId="9405"/>
          <ac:inkMkLst>
            <pc:docMk/>
            <pc:sldMk cId="868711633" sldId="269"/>
            <ac:inkMk id="141" creationId="{1E6EDBCE-8F38-453E-B016-55995EAA8C0B}"/>
          </ac:inkMkLst>
        </pc:inkChg>
        <pc:inkChg chg="add del">
          <ac:chgData name="Viet Anh Nguyen" userId="b95f61ff061388d5" providerId="LiveId" clId="{5FBAAF84-0704-440C-8C86-4DB9251037DD}" dt="2022-02-23T08:55:56.416" v="2222"/>
          <ac:inkMkLst>
            <pc:docMk/>
            <pc:sldMk cId="868711633" sldId="269"/>
            <ac:inkMk id="142" creationId="{C4BB874C-5E2C-4DB7-84A1-F1CB41C71783}"/>
          </ac:inkMkLst>
        </pc:inkChg>
        <pc:inkChg chg="add del">
          <ac:chgData name="Viet Anh Nguyen" userId="b95f61ff061388d5" providerId="LiveId" clId="{5FBAAF84-0704-440C-8C86-4DB9251037DD}" dt="2022-02-23T08:55:56.416" v="2222"/>
          <ac:inkMkLst>
            <pc:docMk/>
            <pc:sldMk cId="868711633" sldId="269"/>
            <ac:inkMk id="143" creationId="{F83934A3-43D1-4DA6-8BFD-939AA72C14C0}"/>
          </ac:inkMkLst>
        </pc:inkChg>
        <pc:inkChg chg="add del">
          <ac:chgData name="Viet Anh Nguyen" userId="b95f61ff061388d5" providerId="LiveId" clId="{5FBAAF84-0704-440C-8C86-4DB9251037DD}" dt="2022-02-23T08:55:56.416" v="2222"/>
          <ac:inkMkLst>
            <pc:docMk/>
            <pc:sldMk cId="868711633" sldId="269"/>
            <ac:inkMk id="144" creationId="{6A1D8BAF-7F1F-4D3E-BDCE-750CBCBFD0FB}"/>
          </ac:inkMkLst>
        </pc:inkChg>
        <pc:inkChg chg="add del">
          <ac:chgData name="Viet Anh Nguyen" userId="b95f61ff061388d5" providerId="LiveId" clId="{5FBAAF84-0704-440C-8C86-4DB9251037DD}" dt="2022-02-23T08:55:57.944" v="2225"/>
          <ac:inkMkLst>
            <pc:docMk/>
            <pc:sldMk cId="868711633" sldId="269"/>
            <ac:inkMk id="145" creationId="{DC2A36F1-95C9-43D0-9B82-611D69C89904}"/>
          </ac:inkMkLst>
        </pc:inkChg>
        <pc:inkChg chg="add del">
          <ac:chgData name="Viet Anh Nguyen" userId="b95f61ff061388d5" providerId="LiveId" clId="{5FBAAF84-0704-440C-8C86-4DB9251037DD}" dt="2022-02-23T08:55:57.944" v="2225"/>
          <ac:inkMkLst>
            <pc:docMk/>
            <pc:sldMk cId="868711633" sldId="269"/>
            <ac:inkMk id="146" creationId="{EE1F2CA5-E3A0-4DEF-8540-15F55A38A37B}"/>
          </ac:inkMkLst>
        </pc:inkChg>
        <pc:inkChg chg="add del">
          <ac:chgData name="Viet Anh Nguyen" userId="b95f61ff061388d5" providerId="LiveId" clId="{5FBAAF84-0704-440C-8C86-4DB9251037DD}" dt="2022-02-23T08:55:57.944" v="2225"/>
          <ac:inkMkLst>
            <pc:docMk/>
            <pc:sldMk cId="868711633" sldId="269"/>
            <ac:inkMk id="147" creationId="{B4F6A5AF-B556-4DD3-9085-23BAB2D00B3E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48" creationId="{3C03F02E-049F-44E3-8A15-AB9342536D67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49" creationId="{7F57AEE9-8685-4202-B00A-828A3BE4FE06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0" creationId="{031A79CB-E5C9-4166-8CD9-850F36F0CF92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1" creationId="{BA997397-7E2A-4A73-BFE4-FDF8B03FEF6E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2" creationId="{F4EEEF58-1D77-4696-BBA7-F0ED7C5BDB89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3" creationId="{86AAA044-E108-41A9-B83F-A937C2B100F1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4" creationId="{40F03127-EBFA-4C5F-A7AA-1B4C79E39772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5" creationId="{F48EAEA1-BC11-4700-A17D-C4E27217BBF8}"/>
          </ac:inkMkLst>
        </pc:inkChg>
        <pc:inkChg chg="add del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6" creationId="{F48E5B0A-D1C8-4A31-98ED-6B28DDD04358}"/>
          </ac:inkMkLst>
        </pc:inkChg>
        <pc:inkChg chg="add">
          <ac:chgData name="Viet Anh Nguyen" userId="b95f61ff061388d5" providerId="LiveId" clId="{5FBAAF84-0704-440C-8C86-4DB9251037DD}" dt="2022-02-23T08:56:02.052" v="2234"/>
          <ac:inkMkLst>
            <pc:docMk/>
            <pc:sldMk cId="868711633" sldId="269"/>
            <ac:inkMk id="157" creationId="{1013F38B-9841-4D3D-8B14-2262E954229B}"/>
          </ac:inkMkLst>
        </pc:inkChg>
        <pc:inkChg chg="add">
          <ac:chgData name="Viet Anh Nguyen" userId="b95f61ff061388d5" providerId="LiveId" clId="{5FBAAF84-0704-440C-8C86-4DB9251037DD}" dt="2022-02-23T08:56:12.130" v="2235" actId="9405"/>
          <ac:inkMkLst>
            <pc:docMk/>
            <pc:sldMk cId="868711633" sldId="269"/>
            <ac:inkMk id="158" creationId="{C07DC9C1-BC6F-47A6-B2D0-9CDD45AC1705}"/>
          </ac:inkMkLst>
        </pc:inkChg>
        <pc:inkChg chg="add del">
          <ac:chgData name="Viet Anh Nguyen" userId="b95f61ff061388d5" providerId="LiveId" clId="{5FBAAF84-0704-440C-8C86-4DB9251037DD}" dt="2022-02-23T08:56:18.920" v="2240"/>
          <ac:inkMkLst>
            <pc:docMk/>
            <pc:sldMk cId="868711633" sldId="269"/>
            <ac:inkMk id="159" creationId="{17D5F309-989F-4E0F-95D9-84E377DC1B64}"/>
          </ac:inkMkLst>
        </pc:inkChg>
        <pc:inkChg chg="add del">
          <ac:chgData name="Viet Anh Nguyen" userId="b95f61ff061388d5" providerId="LiveId" clId="{5FBAAF84-0704-440C-8C86-4DB9251037DD}" dt="2022-02-23T08:56:18.920" v="2240"/>
          <ac:inkMkLst>
            <pc:docMk/>
            <pc:sldMk cId="868711633" sldId="269"/>
            <ac:inkMk id="160" creationId="{8E117EC5-9A95-4B48-B788-60ECE0C6D674}"/>
          </ac:inkMkLst>
        </pc:inkChg>
        <pc:inkChg chg="add del">
          <ac:chgData name="Viet Anh Nguyen" userId="b95f61ff061388d5" providerId="LiveId" clId="{5FBAAF84-0704-440C-8C86-4DB9251037DD}" dt="2022-02-23T08:56:18.920" v="2240"/>
          <ac:inkMkLst>
            <pc:docMk/>
            <pc:sldMk cId="868711633" sldId="269"/>
            <ac:inkMk id="161" creationId="{F8346134-7CA2-4EC9-968D-A3AD6EBAEB43}"/>
          </ac:inkMkLst>
        </pc:inkChg>
        <pc:inkChg chg="add del">
          <ac:chgData name="Viet Anh Nguyen" userId="b95f61ff061388d5" providerId="LiveId" clId="{5FBAAF84-0704-440C-8C86-4DB9251037DD}" dt="2022-02-23T08:56:18.920" v="2240"/>
          <ac:inkMkLst>
            <pc:docMk/>
            <pc:sldMk cId="868711633" sldId="269"/>
            <ac:inkMk id="162" creationId="{9E840252-8332-4096-95FA-C29D43CABE43}"/>
          </ac:inkMkLst>
        </pc:inkChg>
        <pc:inkChg chg="add del">
          <ac:chgData name="Viet Anh Nguyen" userId="b95f61ff061388d5" providerId="LiveId" clId="{5FBAAF84-0704-440C-8C86-4DB9251037DD}" dt="2022-02-23T08:56:18.920" v="2240"/>
          <ac:inkMkLst>
            <pc:docMk/>
            <pc:sldMk cId="868711633" sldId="269"/>
            <ac:inkMk id="163" creationId="{66F22BED-FC12-4C67-992F-86795C74CF25}"/>
          </ac:inkMkLst>
        </pc:inkChg>
        <pc:inkChg chg="add">
          <ac:chgData name="Viet Anh Nguyen" userId="b95f61ff061388d5" providerId="LiveId" clId="{5FBAAF84-0704-440C-8C86-4DB9251037DD}" dt="2022-02-23T08:56:18.920" v="2240"/>
          <ac:inkMkLst>
            <pc:docMk/>
            <pc:sldMk cId="868711633" sldId="269"/>
            <ac:inkMk id="164" creationId="{166D8ED9-7F4C-4DA7-B2FE-D4EFE0E524A3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65" creationId="{08233091-D75B-471E-A85E-5013B3228737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66" creationId="{BCDD2889-083B-42C5-9897-4BF364364175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67" creationId="{8931CB93-7D41-4375-AAA0-B77540379A34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68" creationId="{4888EAE7-ECCD-4EF0-A380-1DA2D961EAC2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69" creationId="{C9042CDB-93F0-4DC0-B5A1-B03DE133DE9B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0" creationId="{87F5D96B-5026-44CD-A986-28BEAFD21900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1" creationId="{B892BB33-EF26-4332-8EBF-EFDD85EFBE31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2" creationId="{37CB707A-3665-447D-B4E4-5C624A1929FF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3" creationId="{89297EAC-9CC9-4B48-8F23-925B5029B9E3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4" creationId="{1EECE895-30F3-4505-B045-E5C3B3959BF5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5" creationId="{613DD924-9198-4CAB-9138-96BA3EC0803A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6" creationId="{53636395-1755-4D6D-B05E-FD45DC58DDED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7" creationId="{01475285-C7AC-4974-B834-E2410C7D2B6C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8" creationId="{BAA4DA73-94EF-46A6-A3CF-B610658C2364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79" creationId="{885BD03A-198F-4DFC-B5BD-C48F6540F301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80" creationId="{6D53E0F0-5726-47D1-A68E-2BAE88F4D2C7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81" creationId="{889E38D7-45B0-438F-B36F-1897F61EB15A}"/>
          </ac:inkMkLst>
        </pc:inkChg>
        <pc:inkChg chg="add del">
          <ac:chgData name="Viet Anh Nguyen" userId="b95f61ff061388d5" providerId="LiveId" clId="{5FBAAF84-0704-440C-8C86-4DB9251037DD}" dt="2022-02-23T08:56:27.501" v="2258"/>
          <ac:inkMkLst>
            <pc:docMk/>
            <pc:sldMk cId="868711633" sldId="269"/>
            <ac:inkMk id="182" creationId="{A97437E1-BF30-42B7-9F06-D257A8D00F4D}"/>
          </ac:inkMkLst>
        </pc:inkChg>
        <pc:inkChg chg="add del">
          <ac:chgData name="Viet Anh Nguyen" userId="b95f61ff061388d5" providerId="LiveId" clId="{5FBAAF84-0704-440C-8C86-4DB9251037DD}" dt="2022-02-23T08:56:29.616" v="2262"/>
          <ac:inkMkLst>
            <pc:docMk/>
            <pc:sldMk cId="868711633" sldId="269"/>
            <ac:inkMk id="183" creationId="{4A59A3CD-1E41-41A2-A95A-F91680B039BD}"/>
          </ac:inkMkLst>
        </pc:inkChg>
        <pc:inkChg chg="add del">
          <ac:chgData name="Viet Anh Nguyen" userId="b95f61ff061388d5" providerId="LiveId" clId="{5FBAAF84-0704-440C-8C86-4DB9251037DD}" dt="2022-02-23T08:56:29.616" v="2262"/>
          <ac:inkMkLst>
            <pc:docMk/>
            <pc:sldMk cId="868711633" sldId="269"/>
            <ac:inkMk id="184" creationId="{A488565D-9269-44AD-A7D4-C5227565BC22}"/>
          </ac:inkMkLst>
        </pc:inkChg>
        <pc:inkChg chg="add del">
          <ac:chgData name="Viet Anh Nguyen" userId="b95f61ff061388d5" providerId="LiveId" clId="{5FBAAF84-0704-440C-8C86-4DB9251037DD}" dt="2022-02-23T08:56:29.616" v="2262"/>
          <ac:inkMkLst>
            <pc:docMk/>
            <pc:sldMk cId="868711633" sldId="269"/>
            <ac:inkMk id="185" creationId="{125F54D3-67E2-4550-B475-97F103F3AE81}"/>
          </ac:inkMkLst>
        </pc:inkChg>
        <pc:inkChg chg="add del">
          <ac:chgData name="Viet Anh Nguyen" userId="b95f61ff061388d5" providerId="LiveId" clId="{5FBAAF84-0704-440C-8C86-4DB9251037DD}" dt="2022-02-23T08:56:29.616" v="2262"/>
          <ac:inkMkLst>
            <pc:docMk/>
            <pc:sldMk cId="868711633" sldId="269"/>
            <ac:inkMk id="186" creationId="{5A383EE3-EC9A-4E0D-B61E-CBEA052E9C7D}"/>
          </ac:inkMkLst>
        </pc:inkChg>
        <pc:inkChg chg="add">
          <ac:chgData name="Viet Anh Nguyen" userId="b95f61ff061388d5" providerId="LiveId" clId="{5FBAAF84-0704-440C-8C86-4DB9251037DD}" dt="2022-02-23T08:56:29.616" v="2262"/>
          <ac:inkMkLst>
            <pc:docMk/>
            <pc:sldMk cId="868711633" sldId="269"/>
            <ac:inkMk id="187" creationId="{21CB4AEF-12E9-4299-BAEF-3EA18FA39984}"/>
          </ac:inkMkLst>
        </pc:inkChg>
        <pc:inkChg chg="add del">
          <ac:chgData name="Viet Anh Nguyen" userId="b95f61ff061388d5" providerId="LiveId" clId="{5FBAAF84-0704-440C-8C86-4DB9251037DD}" dt="2022-02-23T08:56:30.738" v="2266"/>
          <ac:inkMkLst>
            <pc:docMk/>
            <pc:sldMk cId="868711633" sldId="269"/>
            <ac:inkMk id="188" creationId="{DF6D245E-6241-417A-A118-33F9F003ED1E}"/>
          </ac:inkMkLst>
        </pc:inkChg>
        <pc:inkChg chg="add del">
          <ac:chgData name="Viet Anh Nguyen" userId="b95f61ff061388d5" providerId="LiveId" clId="{5FBAAF84-0704-440C-8C86-4DB9251037DD}" dt="2022-02-23T08:56:30.738" v="2266"/>
          <ac:inkMkLst>
            <pc:docMk/>
            <pc:sldMk cId="868711633" sldId="269"/>
            <ac:inkMk id="189" creationId="{307A2A19-4F48-4C51-A60B-58B2C133110A}"/>
          </ac:inkMkLst>
        </pc:inkChg>
        <pc:inkChg chg="add del">
          <ac:chgData name="Viet Anh Nguyen" userId="b95f61ff061388d5" providerId="LiveId" clId="{5FBAAF84-0704-440C-8C86-4DB9251037DD}" dt="2022-02-23T08:56:30.738" v="2266"/>
          <ac:inkMkLst>
            <pc:docMk/>
            <pc:sldMk cId="868711633" sldId="269"/>
            <ac:inkMk id="190" creationId="{3D589173-B4D3-491A-9A0C-FC4B56E001DC}"/>
          </ac:inkMkLst>
        </pc:inkChg>
        <pc:inkChg chg="add">
          <ac:chgData name="Viet Anh Nguyen" userId="b95f61ff061388d5" providerId="LiveId" clId="{5FBAAF84-0704-440C-8C86-4DB9251037DD}" dt="2022-02-23T08:56:30.738" v="2266"/>
          <ac:inkMkLst>
            <pc:docMk/>
            <pc:sldMk cId="868711633" sldId="269"/>
            <ac:inkMk id="191" creationId="{0938C9AF-06FB-4A58-9FA9-5C5A4F9BF2F2}"/>
          </ac:inkMkLst>
        </pc:inkChg>
        <pc:inkChg chg="add">
          <ac:chgData name="Viet Anh Nguyen" userId="b95f61ff061388d5" providerId="LiveId" clId="{5FBAAF84-0704-440C-8C86-4DB9251037DD}" dt="2022-02-23T08:56:38.170" v="2267" actId="9405"/>
          <ac:inkMkLst>
            <pc:docMk/>
            <pc:sldMk cId="868711633" sldId="269"/>
            <ac:inkMk id="192" creationId="{81F1C2C6-6964-4881-AEB9-B37679BBEE86}"/>
          </ac:inkMkLst>
        </pc:inkChg>
        <pc:inkChg chg="add del">
          <ac:chgData name="Viet Anh Nguyen" userId="b95f61ff061388d5" providerId="LiveId" clId="{5FBAAF84-0704-440C-8C86-4DB9251037DD}" dt="2022-02-23T08:56:42.851" v="2276"/>
          <ac:inkMkLst>
            <pc:docMk/>
            <pc:sldMk cId="868711633" sldId="269"/>
            <ac:inkMk id="193" creationId="{3EAD2735-DFF2-4A9D-A625-65FEE537E59D}"/>
          </ac:inkMkLst>
        </pc:inkChg>
        <pc:inkChg chg="add del">
          <ac:chgData name="Viet Anh Nguyen" userId="b95f61ff061388d5" providerId="LiveId" clId="{5FBAAF84-0704-440C-8C86-4DB9251037DD}" dt="2022-02-23T08:56:42.851" v="2276"/>
          <ac:inkMkLst>
            <pc:docMk/>
            <pc:sldMk cId="868711633" sldId="269"/>
            <ac:inkMk id="194" creationId="{A16F6E42-097A-4534-9EEB-EE61C7D41A5B}"/>
          </ac:inkMkLst>
        </pc:inkChg>
        <pc:inkChg chg="add del">
          <ac:chgData name="Viet Anh Nguyen" userId="b95f61ff061388d5" providerId="LiveId" clId="{5FBAAF84-0704-440C-8C86-4DB9251037DD}" dt="2022-02-23T08:56:42.851" v="2276"/>
          <ac:inkMkLst>
            <pc:docMk/>
            <pc:sldMk cId="868711633" sldId="269"/>
            <ac:inkMk id="195" creationId="{5E09CDD4-5ABF-44DA-8431-DF83133C8542}"/>
          </ac:inkMkLst>
        </pc:inkChg>
        <pc:inkChg chg="add del">
          <ac:chgData name="Viet Anh Nguyen" userId="b95f61ff061388d5" providerId="LiveId" clId="{5FBAAF84-0704-440C-8C86-4DB9251037DD}" dt="2022-02-23T08:56:42.851" v="2276"/>
          <ac:inkMkLst>
            <pc:docMk/>
            <pc:sldMk cId="868711633" sldId="269"/>
            <ac:inkMk id="196" creationId="{FE0DF3D3-792F-4997-85BC-CA08D9EA8B3F}"/>
          </ac:inkMkLst>
        </pc:inkChg>
        <pc:inkChg chg="add del">
          <ac:chgData name="Viet Anh Nguyen" userId="b95f61ff061388d5" providerId="LiveId" clId="{5FBAAF84-0704-440C-8C86-4DB9251037DD}" dt="2022-02-23T08:56:42.851" v="2276"/>
          <ac:inkMkLst>
            <pc:docMk/>
            <pc:sldMk cId="868711633" sldId="269"/>
            <ac:inkMk id="197" creationId="{53013871-96E0-4156-94B7-B6A3BE25B30B}"/>
          </ac:inkMkLst>
        </pc:inkChg>
        <pc:inkChg chg="add">
          <ac:chgData name="Viet Anh Nguyen" userId="b95f61ff061388d5" providerId="LiveId" clId="{5FBAAF84-0704-440C-8C86-4DB9251037DD}" dt="2022-02-23T08:56:41.500" v="2273" actId="9405"/>
          <ac:inkMkLst>
            <pc:docMk/>
            <pc:sldMk cId="868711633" sldId="269"/>
            <ac:inkMk id="198" creationId="{10540043-1815-4C49-98EB-0A2B3024773D}"/>
          </ac:inkMkLst>
        </pc:inkChg>
        <pc:inkChg chg="add">
          <ac:chgData name="Viet Anh Nguyen" userId="b95f61ff061388d5" providerId="LiveId" clId="{5FBAAF84-0704-440C-8C86-4DB9251037DD}" dt="2022-02-23T08:56:41.784" v="2274" actId="9405"/>
          <ac:inkMkLst>
            <pc:docMk/>
            <pc:sldMk cId="868711633" sldId="269"/>
            <ac:inkMk id="199" creationId="{2BF3F41D-CE50-4EA7-BE7D-E206C9937A29}"/>
          </ac:inkMkLst>
        </pc:inkChg>
        <pc:inkChg chg="add">
          <ac:chgData name="Viet Anh Nguyen" userId="b95f61ff061388d5" providerId="LiveId" clId="{5FBAAF84-0704-440C-8C86-4DB9251037DD}" dt="2022-02-23T08:56:41.924" v="2275" actId="9405"/>
          <ac:inkMkLst>
            <pc:docMk/>
            <pc:sldMk cId="868711633" sldId="269"/>
            <ac:inkMk id="200" creationId="{91E25DF2-72CB-47E9-89E0-6CC11CBE0B58}"/>
          </ac:inkMkLst>
        </pc:inkChg>
        <pc:inkChg chg="add">
          <ac:chgData name="Viet Anh Nguyen" userId="b95f61ff061388d5" providerId="LiveId" clId="{5FBAAF84-0704-440C-8C86-4DB9251037DD}" dt="2022-02-23T08:56:42.851" v="2276"/>
          <ac:inkMkLst>
            <pc:docMk/>
            <pc:sldMk cId="868711633" sldId="269"/>
            <ac:inkMk id="201" creationId="{15823F3D-FA64-488B-8663-108625810AE0}"/>
          </ac:inkMkLst>
        </pc:inkChg>
      </pc:sldChg>
      <pc:sldChg chg="addSp delSp mod">
        <pc:chgData name="Viet Anh Nguyen" userId="b95f61ff061388d5" providerId="LiveId" clId="{5FBAAF84-0704-440C-8C86-4DB9251037DD}" dt="2022-02-23T08:09:47.581" v="1052"/>
        <pc:sldMkLst>
          <pc:docMk/>
          <pc:sldMk cId="1161466246" sldId="279"/>
        </pc:sldMkLst>
        <pc:inkChg chg="add del">
          <ac:chgData name="Viet Anh Nguyen" userId="b95f61ff061388d5" providerId="LiveId" clId="{5FBAAF84-0704-440C-8C86-4DB9251037DD}" dt="2022-02-23T08:06:28.901" v="896"/>
          <ac:inkMkLst>
            <pc:docMk/>
            <pc:sldMk cId="1161466246" sldId="279"/>
            <ac:inkMk id="3" creationId="{EBECD779-7343-4717-AAEC-C2A1EC11BEFA}"/>
          </ac:inkMkLst>
        </pc:inkChg>
        <pc:inkChg chg="add del">
          <ac:chgData name="Viet Anh Nguyen" userId="b95f61ff061388d5" providerId="LiveId" clId="{5FBAAF84-0704-440C-8C86-4DB9251037DD}" dt="2022-02-23T08:06:28.901" v="896"/>
          <ac:inkMkLst>
            <pc:docMk/>
            <pc:sldMk cId="1161466246" sldId="279"/>
            <ac:inkMk id="4" creationId="{BC93989A-4141-4EE8-A428-73B3E86308DF}"/>
          </ac:inkMkLst>
        </pc:inkChg>
        <pc:inkChg chg="add del">
          <ac:chgData name="Viet Anh Nguyen" userId="b95f61ff061388d5" providerId="LiveId" clId="{5FBAAF84-0704-440C-8C86-4DB9251037DD}" dt="2022-02-23T08:06:28.901" v="896"/>
          <ac:inkMkLst>
            <pc:docMk/>
            <pc:sldMk cId="1161466246" sldId="279"/>
            <ac:inkMk id="5" creationId="{EDF708F8-3450-48F8-9363-F6C43A347C20}"/>
          </ac:inkMkLst>
        </pc:inkChg>
        <pc:inkChg chg="add">
          <ac:chgData name="Viet Anh Nguyen" userId="b95f61ff061388d5" providerId="LiveId" clId="{5FBAAF84-0704-440C-8C86-4DB9251037DD}" dt="2022-02-23T08:06:28.901" v="896"/>
          <ac:inkMkLst>
            <pc:docMk/>
            <pc:sldMk cId="1161466246" sldId="279"/>
            <ac:inkMk id="6" creationId="{CD045D20-A426-47D7-A426-41EA56D552E8}"/>
          </ac:inkMkLst>
        </pc:inkChg>
        <pc:inkChg chg="add del">
          <ac:chgData name="Viet Anh Nguyen" userId="b95f61ff061388d5" providerId="LiveId" clId="{5FBAAF84-0704-440C-8C86-4DB9251037DD}" dt="2022-02-23T08:06:30.685" v="899"/>
          <ac:inkMkLst>
            <pc:docMk/>
            <pc:sldMk cId="1161466246" sldId="279"/>
            <ac:inkMk id="7" creationId="{311CDC6E-0C30-4913-B0FF-6CD579430012}"/>
          </ac:inkMkLst>
        </pc:inkChg>
        <pc:inkChg chg="add del">
          <ac:chgData name="Viet Anh Nguyen" userId="b95f61ff061388d5" providerId="LiveId" clId="{5FBAAF84-0704-440C-8C86-4DB9251037DD}" dt="2022-02-23T08:06:30.685" v="899"/>
          <ac:inkMkLst>
            <pc:docMk/>
            <pc:sldMk cId="1161466246" sldId="279"/>
            <ac:inkMk id="8" creationId="{F87A45A5-7AE2-45EB-B3E0-26E9047B9D43}"/>
          </ac:inkMkLst>
        </pc:inkChg>
        <pc:inkChg chg="add del">
          <ac:chgData name="Viet Anh Nguyen" userId="b95f61ff061388d5" providerId="LiveId" clId="{5FBAAF84-0704-440C-8C86-4DB9251037DD}" dt="2022-02-23T08:06:32.133" v="902"/>
          <ac:inkMkLst>
            <pc:docMk/>
            <pc:sldMk cId="1161466246" sldId="279"/>
            <ac:inkMk id="9" creationId="{42EDACE3-83F2-493E-9395-D2DCA4A06128}"/>
          </ac:inkMkLst>
        </pc:inkChg>
        <pc:inkChg chg="add del">
          <ac:chgData name="Viet Anh Nguyen" userId="b95f61ff061388d5" providerId="LiveId" clId="{5FBAAF84-0704-440C-8C86-4DB9251037DD}" dt="2022-02-23T08:06:32.133" v="902"/>
          <ac:inkMkLst>
            <pc:docMk/>
            <pc:sldMk cId="1161466246" sldId="279"/>
            <ac:inkMk id="10" creationId="{2C38032F-6BE0-4B9C-BC24-3B11E50B9332}"/>
          </ac:inkMkLst>
        </pc:inkChg>
        <pc:inkChg chg="add del">
          <ac:chgData name="Viet Anh Nguyen" userId="b95f61ff061388d5" providerId="LiveId" clId="{5FBAAF84-0704-440C-8C86-4DB9251037DD}" dt="2022-02-23T08:06:32.133" v="902"/>
          <ac:inkMkLst>
            <pc:docMk/>
            <pc:sldMk cId="1161466246" sldId="279"/>
            <ac:inkMk id="11" creationId="{DAB54DA5-9BE0-4518-94BD-B312030FDCB5}"/>
          </ac:inkMkLst>
        </pc:inkChg>
        <pc:inkChg chg="add del">
          <ac:chgData name="Viet Anh Nguyen" userId="b95f61ff061388d5" providerId="LiveId" clId="{5FBAAF84-0704-440C-8C86-4DB9251037DD}" dt="2022-02-23T08:06:35.786" v="906"/>
          <ac:inkMkLst>
            <pc:docMk/>
            <pc:sldMk cId="1161466246" sldId="279"/>
            <ac:inkMk id="12" creationId="{9902A823-BFF3-49C7-A82B-3CB0471D8F23}"/>
          </ac:inkMkLst>
        </pc:inkChg>
        <pc:inkChg chg="add del">
          <ac:chgData name="Viet Anh Nguyen" userId="b95f61ff061388d5" providerId="LiveId" clId="{5FBAAF84-0704-440C-8C86-4DB9251037DD}" dt="2022-02-23T08:06:35.786" v="906"/>
          <ac:inkMkLst>
            <pc:docMk/>
            <pc:sldMk cId="1161466246" sldId="279"/>
            <ac:inkMk id="13" creationId="{CEF172AE-FEC7-4C82-BF56-9A3BE98FC6B3}"/>
          </ac:inkMkLst>
        </pc:inkChg>
        <pc:inkChg chg="add del">
          <ac:chgData name="Viet Anh Nguyen" userId="b95f61ff061388d5" providerId="LiveId" clId="{5FBAAF84-0704-440C-8C86-4DB9251037DD}" dt="2022-02-23T08:06:35.786" v="906"/>
          <ac:inkMkLst>
            <pc:docMk/>
            <pc:sldMk cId="1161466246" sldId="279"/>
            <ac:inkMk id="14" creationId="{33393501-DD29-414B-9D6B-3719AC2B0007}"/>
          </ac:inkMkLst>
        </pc:inkChg>
        <pc:inkChg chg="add del">
          <ac:chgData name="Viet Anh Nguyen" userId="b95f61ff061388d5" providerId="LiveId" clId="{5FBAAF84-0704-440C-8C86-4DB9251037DD}" dt="2022-02-23T08:06:35.786" v="906"/>
          <ac:inkMkLst>
            <pc:docMk/>
            <pc:sldMk cId="1161466246" sldId="279"/>
            <ac:inkMk id="15" creationId="{5252955C-21A5-476B-94B7-E93D5CDC531C}"/>
          </ac:inkMkLst>
        </pc:inkChg>
        <pc:inkChg chg="add">
          <ac:chgData name="Viet Anh Nguyen" userId="b95f61ff061388d5" providerId="LiveId" clId="{5FBAAF84-0704-440C-8C86-4DB9251037DD}" dt="2022-02-23T08:06:35.786" v="906"/>
          <ac:inkMkLst>
            <pc:docMk/>
            <pc:sldMk cId="1161466246" sldId="279"/>
            <ac:inkMk id="16" creationId="{24AB8475-DC67-4101-A174-A4468BEC22EE}"/>
          </ac:inkMkLst>
        </pc:inkChg>
        <pc:inkChg chg="add del">
          <ac:chgData name="Viet Anh Nguyen" userId="b95f61ff061388d5" providerId="LiveId" clId="{5FBAAF84-0704-440C-8C86-4DB9251037DD}" dt="2022-02-23T08:06:55.996" v="909"/>
          <ac:inkMkLst>
            <pc:docMk/>
            <pc:sldMk cId="1161466246" sldId="279"/>
            <ac:inkMk id="17" creationId="{78F0055D-D507-46A2-96FF-0663C2917A1D}"/>
          </ac:inkMkLst>
        </pc:inkChg>
        <pc:inkChg chg="add del">
          <ac:chgData name="Viet Anh Nguyen" userId="b95f61ff061388d5" providerId="LiveId" clId="{5FBAAF84-0704-440C-8C86-4DB9251037DD}" dt="2022-02-23T08:06:55.996" v="909"/>
          <ac:inkMkLst>
            <pc:docMk/>
            <pc:sldMk cId="1161466246" sldId="279"/>
            <ac:inkMk id="18" creationId="{4566EE8D-FC7B-4FA5-8DA4-823A34D847C6}"/>
          </ac:inkMkLst>
        </pc:inkChg>
        <pc:inkChg chg="add del">
          <ac:chgData name="Viet Anh Nguyen" userId="b95f61ff061388d5" providerId="LiveId" clId="{5FBAAF84-0704-440C-8C86-4DB9251037DD}" dt="2022-02-23T08:06:56.882" v="911"/>
          <ac:inkMkLst>
            <pc:docMk/>
            <pc:sldMk cId="1161466246" sldId="279"/>
            <ac:inkMk id="19" creationId="{82C79449-0727-4DB5-9323-BB3A82A51826}"/>
          </ac:inkMkLst>
        </pc:inkChg>
        <pc:inkChg chg="add del">
          <ac:chgData name="Viet Anh Nguyen" userId="b95f61ff061388d5" providerId="LiveId" clId="{5FBAAF84-0704-440C-8C86-4DB9251037DD}" dt="2022-02-23T08:06:56.882" v="911"/>
          <ac:inkMkLst>
            <pc:docMk/>
            <pc:sldMk cId="1161466246" sldId="279"/>
            <ac:inkMk id="20" creationId="{4129F8B3-0BEA-4228-AD9B-DB2F0F7EF3A5}"/>
          </ac:inkMkLst>
        </pc:inkChg>
        <pc:inkChg chg="add">
          <ac:chgData name="Viet Anh Nguyen" userId="b95f61ff061388d5" providerId="LiveId" clId="{5FBAAF84-0704-440C-8C86-4DB9251037DD}" dt="2022-02-23T08:06:56.882" v="911"/>
          <ac:inkMkLst>
            <pc:docMk/>
            <pc:sldMk cId="1161466246" sldId="279"/>
            <ac:inkMk id="21" creationId="{56961BC4-676D-48BA-BA5B-BF21B1CECFA4}"/>
          </ac:inkMkLst>
        </pc:inkChg>
        <pc:inkChg chg="add del">
          <ac:chgData name="Viet Anh Nguyen" userId="b95f61ff061388d5" providerId="LiveId" clId="{5FBAAF84-0704-440C-8C86-4DB9251037DD}" dt="2022-02-23T08:07:06.637" v="916"/>
          <ac:inkMkLst>
            <pc:docMk/>
            <pc:sldMk cId="1161466246" sldId="279"/>
            <ac:inkMk id="22" creationId="{C7F55479-C34E-482E-B1CB-B7C29A27343D}"/>
          </ac:inkMkLst>
        </pc:inkChg>
        <pc:inkChg chg="add del">
          <ac:chgData name="Viet Anh Nguyen" userId="b95f61ff061388d5" providerId="LiveId" clId="{5FBAAF84-0704-440C-8C86-4DB9251037DD}" dt="2022-02-23T08:07:06.637" v="916"/>
          <ac:inkMkLst>
            <pc:docMk/>
            <pc:sldMk cId="1161466246" sldId="279"/>
            <ac:inkMk id="23" creationId="{4D4EF310-12C7-4E0A-862D-645876EA825B}"/>
          </ac:inkMkLst>
        </pc:inkChg>
        <pc:inkChg chg="add del">
          <ac:chgData name="Viet Anh Nguyen" userId="b95f61ff061388d5" providerId="LiveId" clId="{5FBAAF84-0704-440C-8C86-4DB9251037DD}" dt="2022-02-23T08:07:06.637" v="916"/>
          <ac:inkMkLst>
            <pc:docMk/>
            <pc:sldMk cId="1161466246" sldId="279"/>
            <ac:inkMk id="24" creationId="{D4E349B7-CAD7-4FD5-A7D2-86B3287C5D90}"/>
          </ac:inkMkLst>
        </pc:inkChg>
        <pc:inkChg chg="add del">
          <ac:chgData name="Viet Anh Nguyen" userId="b95f61ff061388d5" providerId="LiveId" clId="{5FBAAF84-0704-440C-8C86-4DB9251037DD}" dt="2022-02-23T08:07:06.637" v="916"/>
          <ac:inkMkLst>
            <pc:docMk/>
            <pc:sldMk cId="1161466246" sldId="279"/>
            <ac:inkMk id="25" creationId="{422F33A6-36C1-483F-B1D4-ECB95763EA20}"/>
          </ac:inkMkLst>
        </pc:inkChg>
        <pc:inkChg chg="add del">
          <ac:chgData name="Viet Anh Nguyen" userId="b95f61ff061388d5" providerId="LiveId" clId="{5FBAAF84-0704-440C-8C86-4DB9251037DD}" dt="2022-02-23T08:07:09.198" v="922"/>
          <ac:inkMkLst>
            <pc:docMk/>
            <pc:sldMk cId="1161466246" sldId="279"/>
            <ac:inkMk id="26" creationId="{31B7E0AC-19C1-47F2-85EA-5230254ECD1D}"/>
          </ac:inkMkLst>
        </pc:inkChg>
        <pc:inkChg chg="add del">
          <ac:chgData name="Viet Anh Nguyen" userId="b95f61ff061388d5" providerId="LiveId" clId="{5FBAAF84-0704-440C-8C86-4DB9251037DD}" dt="2022-02-23T08:07:09.198" v="922"/>
          <ac:inkMkLst>
            <pc:docMk/>
            <pc:sldMk cId="1161466246" sldId="279"/>
            <ac:inkMk id="27" creationId="{0FAB47E8-445D-4875-B809-B7DE2370C0FC}"/>
          </ac:inkMkLst>
        </pc:inkChg>
        <pc:inkChg chg="add del">
          <ac:chgData name="Viet Anh Nguyen" userId="b95f61ff061388d5" providerId="LiveId" clId="{5FBAAF84-0704-440C-8C86-4DB9251037DD}" dt="2022-02-23T08:07:09.198" v="922"/>
          <ac:inkMkLst>
            <pc:docMk/>
            <pc:sldMk cId="1161466246" sldId="279"/>
            <ac:inkMk id="28" creationId="{DA1EAF12-0A7A-451B-9E84-194F6CC05131}"/>
          </ac:inkMkLst>
        </pc:inkChg>
        <pc:inkChg chg="add del">
          <ac:chgData name="Viet Anh Nguyen" userId="b95f61ff061388d5" providerId="LiveId" clId="{5FBAAF84-0704-440C-8C86-4DB9251037DD}" dt="2022-02-23T08:07:09.198" v="922"/>
          <ac:inkMkLst>
            <pc:docMk/>
            <pc:sldMk cId="1161466246" sldId="279"/>
            <ac:inkMk id="29" creationId="{78D7565E-3E07-4631-BC3B-6030CF1D1DED}"/>
          </ac:inkMkLst>
        </pc:inkChg>
        <pc:inkChg chg="add del">
          <ac:chgData name="Viet Anh Nguyen" userId="b95f61ff061388d5" providerId="LiveId" clId="{5FBAAF84-0704-440C-8C86-4DB9251037DD}" dt="2022-02-23T08:07:09.198" v="922"/>
          <ac:inkMkLst>
            <pc:docMk/>
            <pc:sldMk cId="1161466246" sldId="279"/>
            <ac:inkMk id="30" creationId="{0D177178-5FAD-4352-BFA6-3BC8266B5F03}"/>
          </ac:inkMkLst>
        </pc:inkChg>
        <pc:inkChg chg="add del">
          <ac:chgData name="Viet Anh Nguyen" userId="b95f61ff061388d5" providerId="LiveId" clId="{5FBAAF84-0704-440C-8C86-4DB9251037DD}" dt="2022-02-23T08:07:09.198" v="922"/>
          <ac:inkMkLst>
            <pc:docMk/>
            <pc:sldMk cId="1161466246" sldId="279"/>
            <ac:inkMk id="31" creationId="{654022AB-EE20-49D8-8541-E2FEF2E38CAA}"/>
          </ac:inkMkLst>
        </pc:inkChg>
        <pc:inkChg chg="add del">
          <ac:chgData name="Viet Anh Nguyen" userId="b95f61ff061388d5" providerId="LiveId" clId="{5FBAAF84-0704-440C-8C86-4DB9251037DD}" dt="2022-02-23T08:07:53.985" v="951"/>
          <ac:inkMkLst>
            <pc:docMk/>
            <pc:sldMk cId="1161466246" sldId="279"/>
            <ac:inkMk id="32" creationId="{5FCF83C9-7595-4472-932C-E520F9417F48}"/>
          </ac:inkMkLst>
        </pc:inkChg>
        <pc:inkChg chg="add del">
          <ac:chgData name="Viet Anh Nguyen" userId="b95f61ff061388d5" providerId="LiveId" clId="{5FBAAF84-0704-440C-8C86-4DB9251037DD}" dt="2022-02-23T08:07:53.985" v="951"/>
          <ac:inkMkLst>
            <pc:docMk/>
            <pc:sldMk cId="1161466246" sldId="279"/>
            <ac:inkMk id="33" creationId="{A934F6FA-3A76-418F-A5F5-E06BF647D296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34" creationId="{47060EA3-265F-482E-B85C-ACD3160EFC2A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35" creationId="{EC17BFB5-5C49-47D2-BFAD-9882549C564F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36" creationId="{BD49226F-9B13-4E36-9462-A2E73B054237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37" creationId="{A9EFED2C-6971-48FD-B5BD-EDC4136E60B3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38" creationId="{6D4FEFBA-2A4C-471B-99D5-A575026E7D2B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39" creationId="{06C77983-C71A-4456-9AF1-5DB25EBCE4B6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40" creationId="{786BC60C-6E89-44A8-8AD4-2FA58DE0AA96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41" creationId="{ECB35EDC-2149-40AC-A7C0-E90782297C57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42" creationId="{CC84A838-2320-465D-876C-044CD7E415F8}"/>
          </ac:inkMkLst>
        </pc:inkChg>
        <pc:inkChg chg="add del">
          <ac:chgData name="Viet Anh Nguyen" userId="b95f61ff061388d5" providerId="LiveId" clId="{5FBAAF84-0704-440C-8C86-4DB9251037DD}" dt="2022-02-23T08:07:17.365" v="933"/>
          <ac:inkMkLst>
            <pc:docMk/>
            <pc:sldMk cId="1161466246" sldId="279"/>
            <ac:inkMk id="43" creationId="{F4A726D2-EF7B-47D3-B5C2-26B226F38D9D}"/>
          </ac:inkMkLst>
        </pc:inkChg>
        <pc:inkChg chg="add del">
          <ac:chgData name="Viet Anh Nguyen" userId="b95f61ff061388d5" providerId="LiveId" clId="{5FBAAF84-0704-440C-8C86-4DB9251037DD}" dt="2022-02-23T08:07:18.468" v="937"/>
          <ac:inkMkLst>
            <pc:docMk/>
            <pc:sldMk cId="1161466246" sldId="279"/>
            <ac:inkMk id="44" creationId="{324FDA2F-49C9-4220-9F75-0E5A5C028057}"/>
          </ac:inkMkLst>
        </pc:inkChg>
        <pc:inkChg chg="add del">
          <ac:chgData name="Viet Anh Nguyen" userId="b95f61ff061388d5" providerId="LiveId" clId="{5FBAAF84-0704-440C-8C86-4DB9251037DD}" dt="2022-02-23T08:07:18.468" v="937"/>
          <ac:inkMkLst>
            <pc:docMk/>
            <pc:sldMk cId="1161466246" sldId="279"/>
            <ac:inkMk id="45" creationId="{58FB0A33-693D-4078-B40D-115CED5A5637}"/>
          </ac:inkMkLst>
        </pc:inkChg>
        <pc:inkChg chg="add del">
          <ac:chgData name="Viet Anh Nguyen" userId="b95f61ff061388d5" providerId="LiveId" clId="{5FBAAF84-0704-440C-8C86-4DB9251037DD}" dt="2022-02-23T08:07:18.468" v="937"/>
          <ac:inkMkLst>
            <pc:docMk/>
            <pc:sldMk cId="1161466246" sldId="279"/>
            <ac:inkMk id="46" creationId="{1011D7C0-4EE3-4A2D-80B9-21F8024E5A69}"/>
          </ac:inkMkLst>
        </pc:inkChg>
        <pc:inkChg chg="add del">
          <ac:chgData name="Viet Anh Nguyen" userId="b95f61ff061388d5" providerId="LiveId" clId="{5FBAAF84-0704-440C-8C86-4DB9251037DD}" dt="2022-02-23T08:07:18.468" v="937"/>
          <ac:inkMkLst>
            <pc:docMk/>
            <pc:sldMk cId="1161466246" sldId="279"/>
            <ac:inkMk id="47" creationId="{46E4D6E2-722D-481C-AC5C-40195C7A7589}"/>
          </ac:inkMkLst>
        </pc:inkChg>
        <pc:inkChg chg="add del">
          <ac:chgData name="Viet Anh Nguyen" userId="b95f61ff061388d5" providerId="LiveId" clId="{5FBAAF84-0704-440C-8C86-4DB9251037DD}" dt="2022-02-23T08:07:19.987" v="941"/>
          <ac:inkMkLst>
            <pc:docMk/>
            <pc:sldMk cId="1161466246" sldId="279"/>
            <ac:inkMk id="48" creationId="{94E8ACCD-47E1-4F42-BEC3-AE618B2C9196}"/>
          </ac:inkMkLst>
        </pc:inkChg>
        <pc:inkChg chg="add del">
          <ac:chgData name="Viet Anh Nguyen" userId="b95f61ff061388d5" providerId="LiveId" clId="{5FBAAF84-0704-440C-8C86-4DB9251037DD}" dt="2022-02-23T08:07:19.987" v="941"/>
          <ac:inkMkLst>
            <pc:docMk/>
            <pc:sldMk cId="1161466246" sldId="279"/>
            <ac:inkMk id="49" creationId="{6CBFE744-4376-4A4F-9A24-7298ADDB35B4}"/>
          </ac:inkMkLst>
        </pc:inkChg>
        <pc:inkChg chg="add del">
          <ac:chgData name="Viet Anh Nguyen" userId="b95f61ff061388d5" providerId="LiveId" clId="{5FBAAF84-0704-440C-8C86-4DB9251037DD}" dt="2022-02-23T08:07:19.987" v="941"/>
          <ac:inkMkLst>
            <pc:docMk/>
            <pc:sldMk cId="1161466246" sldId="279"/>
            <ac:inkMk id="50" creationId="{F9CC2061-BACB-4B3A-91B6-62A9ACFCB791}"/>
          </ac:inkMkLst>
        </pc:inkChg>
        <pc:inkChg chg="add del">
          <ac:chgData name="Viet Anh Nguyen" userId="b95f61ff061388d5" providerId="LiveId" clId="{5FBAAF84-0704-440C-8C86-4DB9251037DD}" dt="2022-02-23T08:07:19.987" v="941"/>
          <ac:inkMkLst>
            <pc:docMk/>
            <pc:sldMk cId="1161466246" sldId="279"/>
            <ac:inkMk id="51" creationId="{4AA218BF-4E0C-4528-A327-D1DE4C6BF8A0}"/>
          </ac:inkMkLst>
        </pc:inkChg>
        <pc:inkChg chg="add del">
          <ac:chgData name="Viet Anh Nguyen" userId="b95f61ff061388d5" providerId="LiveId" clId="{5FBAAF84-0704-440C-8C86-4DB9251037DD}" dt="2022-02-23T08:07:21.244" v="944"/>
          <ac:inkMkLst>
            <pc:docMk/>
            <pc:sldMk cId="1161466246" sldId="279"/>
            <ac:inkMk id="52" creationId="{F5BD1F59-10E0-4388-AB3D-F058BDE89BEE}"/>
          </ac:inkMkLst>
        </pc:inkChg>
        <pc:inkChg chg="add del">
          <ac:chgData name="Viet Anh Nguyen" userId="b95f61ff061388d5" providerId="LiveId" clId="{5FBAAF84-0704-440C-8C86-4DB9251037DD}" dt="2022-02-23T08:07:21.244" v="944"/>
          <ac:inkMkLst>
            <pc:docMk/>
            <pc:sldMk cId="1161466246" sldId="279"/>
            <ac:inkMk id="53" creationId="{A4884681-DBCC-4394-9323-F19DBFE5C6EC}"/>
          </ac:inkMkLst>
        </pc:inkChg>
        <pc:inkChg chg="add del">
          <ac:chgData name="Viet Anh Nguyen" userId="b95f61ff061388d5" providerId="LiveId" clId="{5FBAAF84-0704-440C-8C86-4DB9251037DD}" dt="2022-02-23T08:07:21.244" v="944"/>
          <ac:inkMkLst>
            <pc:docMk/>
            <pc:sldMk cId="1161466246" sldId="279"/>
            <ac:inkMk id="54" creationId="{8A73A53E-368C-4AD6-8069-FC4A0E47D662}"/>
          </ac:inkMkLst>
        </pc:inkChg>
        <pc:inkChg chg="add">
          <ac:chgData name="Viet Anh Nguyen" userId="b95f61ff061388d5" providerId="LiveId" clId="{5FBAAF84-0704-440C-8C86-4DB9251037DD}" dt="2022-02-23T08:07:21.244" v="944"/>
          <ac:inkMkLst>
            <pc:docMk/>
            <pc:sldMk cId="1161466246" sldId="279"/>
            <ac:inkMk id="55" creationId="{BD321E2C-158F-4B4E-87D1-711DDE121BB9}"/>
          </ac:inkMkLst>
        </pc:inkChg>
        <pc:inkChg chg="add del">
          <ac:chgData name="Viet Anh Nguyen" userId="b95f61ff061388d5" providerId="LiveId" clId="{5FBAAF84-0704-440C-8C86-4DB9251037DD}" dt="2022-02-23T08:07:52.038" v="947"/>
          <ac:inkMkLst>
            <pc:docMk/>
            <pc:sldMk cId="1161466246" sldId="279"/>
            <ac:inkMk id="56" creationId="{793A21BE-1930-477F-9547-73155551BCE4}"/>
          </ac:inkMkLst>
        </pc:inkChg>
        <pc:inkChg chg="add del">
          <ac:chgData name="Viet Anh Nguyen" userId="b95f61ff061388d5" providerId="LiveId" clId="{5FBAAF84-0704-440C-8C86-4DB9251037DD}" dt="2022-02-23T08:07:52.038" v="947"/>
          <ac:inkMkLst>
            <pc:docMk/>
            <pc:sldMk cId="1161466246" sldId="279"/>
            <ac:inkMk id="57" creationId="{E29A6015-3134-4F60-8BC7-D2A5CD2F3394}"/>
          </ac:inkMkLst>
        </pc:inkChg>
        <pc:inkChg chg="add del">
          <ac:chgData name="Viet Anh Nguyen" userId="b95f61ff061388d5" providerId="LiveId" clId="{5FBAAF84-0704-440C-8C86-4DB9251037DD}" dt="2022-02-23T08:07:53.985" v="951"/>
          <ac:inkMkLst>
            <pc:docMk/>
            <pc:sldMk cId="1161466246" sldId="279"/>
            <ac:inkMk id="58" creationId="{01177862-2C2A-4EF9-B980-85BC67134626}"/>
          </ac:inkMkLst>
        </pc:inkChg>
        <pc:inkChg chg="add del">
          <ac:chgData name="Viet Anh Nguyen" userId="b95f61ff061388d5" providerId="LiveId" clId="{5FBAAF84-0704-440C-8C86-4DB9251037DD}" dt="2022-02-23T08:07:53.985" v="951"/>
          <ac:inkMkLst>
            <pc:docMk/>
            <pc:sldMk cId="1161466246" sldId="279"/>
            <ac:inkMk id="59" creationId="{567A7A6E-2296-466B-A3B4-7A90C38356F0}"/>
          </ac:inkMkLst>
        </pc:inkChg>
        <pc:inkChg chg="add del">
          <ac:chgData name="Viet Anh Nguyen" userId="b95f61ff061388d5" providerId="LiveId" clId="{5FBAAF84-0704-440C-8C86-4DB9251037DD}" dt="2022-02-23T08:07:53.985" v="951"/>
          <ac:inkMkLst>
            <pc:docMk/>
            <pc:sldMk cId="1161466246" sldId="279"/>
            <ac:inkMk id="60" creationId="{3C9FDF96-2F90-4282-BC67-F173528B527C}"/>
          </ac:inkMkLst>
        </pc:inkChg>
        <pc:inkChg chg="add del">
          <ac:chgData name="Viet Anh Nguyen" userId="b95f61ff061388d5" providerId="LiveId" clId="{5FBAAF84-0704-440C-8C86-4DB9251037DD}" dt="2022-02-23T08:07:53.985" v="951"/>
          <ac:inkMkLst>
            <pc:docMk/>
            <pc:sldMk cId="1161466246" sldId="279"/>
            <ac:inkMk id="61" creationId="{90FE7683-4393-4AF1-BE22-B336DE867F4A}"/>
          </ac:inkMkLst>
        </pc:inkChg>
        <pc:inkChg chg="add del">
          <ac:chgData name="Viet Anh Nguyen" userId="b95f61ff061388d5" providerId="LiveId" clId="{5FBAAF84-0704-440C-8C86-4DB9251037DD}" dt="2022-02-23T08:07:55.203" v="955"/>
          <ac:inkMkLst>
            <pc:docMk/>
            <pc:sldMk cId="1161466246" sldId="279"/>
            <ac:inkMk id="62" creationId="{84DDC110-2B85-4D46-A0AC-38EF07E0C7C4}"/>
          </ac:inkMkLst>
        </pc:inkChg>
        <pc:inkChg chg="add del">
          <ac:chgData name="Viet Anh Nguyen" userId="b95f61ff061388d5" providerId="LiveId" clId="{5FBAAF84-0704-440C-8C86-4DB9251037DD}" dt="2022-02-23T08:07:55.203" v="955"/>
          <ac:inkMkLst>
            <pc:docMk/>
            <pc:sldMk cId="1161466246" sldId="279"/>
            <ac:inkMk id="63" creationId="{1E7BCECE-0FA5-40AC-901F-C568A2CAA830}"/>
          </ac:inkMkLst>
        </pc:inkChg>
        <pc:inkChg chg="add del">
          <ac:chgData name="Viet Anh Nguyen" userId="b95f61ff061388d5" providerId="LiveId" clId="{5FBAAF84-0704-440C-8C86-4DB9251037DD}" dt="2022-02-23T08:07:55.203" v="955"/>
          <ac:inkMkLst>
            <pc:docMk/>
            <pc:sldMk cId="1161466246" sldId="279"/>
            <ac:inkMk id="64" creationId="{72A94FC4-5E53-4829-A170-538C728912AC}"/>
          </ac:inkMkLst>
        </pc:inkChg>
        <pc:inkChg chg="add del">
          <ac:chgData name="Viet Anh Nguyen" userId="b95f61ff061388d5" providerId="LiveId" clId="{5FBAAF84-0704-440C-8C86-4DB9251037DD}" dt="2022-02-23T08:07:55.203" v="955"/>
          <ac:inkMkLst>
            <pc:docMk/>
            <pc:sldMk cId="1161466246" sldId="279"/>
            <ac:inkMk id="65" creationId="{38A059D4-4586-41C3-89C2-CB49E29BBBA9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66" creationId="{730E34DC-15F0-4D08-9496-C759BB7E4DA4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67" creationId="{349C1161-A5C7-4E79-9426-D46A51EF9144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68" creationId="{D7286A6B-48D7-4246-ABF3-4550A7C6DFF3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69" creationId="{12FF2579-8ED5-46D6-BCA9-D6DA8AFF6D23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70" creationId="{8DC02C71-CE7B-411D-AC80-D008A03BFD7F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71" creationId="{8EC60075-7D69-4EA4-A83E-98D9F3B93519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72" creationId="{CA11FC96-0CA1-4D87-81C8-A9C6832DF6FF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73" creationId="{018946C6-2F85-47E9-BA78-29BDBD6FD105}"/>
          </ac:inkMkLst>
        </pc:inkChg>
        <pc:inkChg chg="add del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74" creationId="{7AC1423C-3ED9-4E8E-A266-D10221B48E1D}"/>
          </ac:inkMkLst>
        </pc:inkChg>
        <pc:inkChg chg="add">
          <ac:chgData name="Viet Anh Nguyen" userId="b95f61ff061388d5" providerId="LiveId" clId="{5FBAAF84-0704-440C-8C86-4DB9251037DD}" dt="2022-02-23T08:07:58.279" v="964"/>
          <ac:inkMkLst>
            <pc:docMk/>
            <pc:sldMk cId="1161466246" sldId="279"/>
            <ac:inkMk id="75" creationId="{56CB3C7A-428A-47A5-986F-03516098368C}"/>
          </ac:inkMkLst>
        </pc:inkChg>
        <pc:inkChg chg="add del">
          <ac:chgData name="Viet Anh Nguyen" userId="b95f61ff061388d5" providerId="LiveId" clId="{5FBAAF84-0704-440C-8C86-4DB9251037DD}" dt="2022-02-23T08:08:44.221" v="1027"/>
          <ac:inkMkLst>
            <pc:docMk/>
            <pc:sldMk cId="1161466246" sldId="279"/>
            <ac:inkMk id="76" creationId="{07E0147F-B13C-485C-84C7-8CC9DDC59EF2}"/>
          </ac:inkMkLst>
        </pc:inkChg>
        <pc:inkChg chg="add del">
          <ac:chgData name="Viet Anh Nguyen" userId="b95f61ff061388d5" providerId="LiveId" clId="{5FBAAF84-0704-440C-8C86-4DB9251037DD}" dt="2022-02-23T08:08:44.221" v="1027"/>
          <ac:inkMkLst>
            <pc:docMk/>
            <pc:sldMk cId="1161466246" sldId="279"/>
            <ac:inkMk id="77" creationId="{E3F109A3-1BDD-4202-9BFC-BCEFB5C38B77}"/>
          </ac:inkMkLst>
        </pc:inkChg>
        <pc:inkChg chg="add del">
          <ac:chgData name="Viet Anh Nguyen" userId="b95f61ff061388d5" providerId="LiveId" clId="{5FBAAF84-0704-440C-8C86-4DB9251037DD}" dt="2022-02-23T08:08:44.221" v="1027"/>
          <ac:inkMkLst>
            <pc:docMk/>
            <pc:sldMk cId="1161466246" sldId="279"/>
            <ac:inkMk id="78" creationId="{D04FE763-F77D-4554-89AC-8D635978687C}"/>
          </ac:inkMkLst>
        </pc:inkChg>
        <pc:inkChg chg="add del">
          <ac:chgData name="Viet Anh Nguyen" userId="b95f61ff061388d5" providerId="LiveId" clId="{5FBAAF84-0704-440C-8C86-4DB9251037DD}" dt="2022-02-23T08:08:44.221" v="1027"/>
          <ac:inkMkLst>
            <pc:docMk/>
            <pc:sldMk cId="1161466246" sldId="279"/>
            <ac:inkMk id="79" creationId="{B73F5843-C6C1-4460-B414-A41EDE50C3BF}"/>
          </ac:inkMkLst>
        </pc:inkChg>
        <pc:inkChg chg="add del">
          <ac:chgData name="Viet Anh Nguyen" userId="b95f61ff061388d5" providerId="LiveId" clId="{5FBAAF84-0704-440C-8C86-4DB9251037DD}" dt="2022-02-23T08:08:44.221" v="1027"/>
          <ac:inkMkLst>
            <pc:docMk/>
            <pc:sldMk cId="1161466246" sldId="279"/>
            <ac:inkMk id="80" creationId="{01E2B5EB-22E5-4139-BEAD-AB3571228BA5}"/>
          </ac:inkMkLst>
        </pc:inkChg>
        <pc:inkChg chg="add">
          <ac:chgData name="Viet Anh Nguyen" userId="b95f61ff061388d5" providerId="LiveId" clId="{5FBAAF84-0704-440C-8C86-4DB9251037DD}" dt="2022-02-23T08:08:44.221" v="1027"/>
          <ac:inkMkLst>
            <pc:docMk/>
            <pc:sldMk cId="1161466246" sldId="279"/>
            <ac:inkMk id="81" creationId="{96EE311B-18D7-4A0C-A7F2-9D27AD1EA575}"/>
          </ac:inkMkLst>
        </pc:inkChg>
        <pc:inkChg chg="add del">
          <ac:chgData name="Viet Anh Nguyen" userId="b95f61ff061388d5" providerId="LiveId" clId="{5FBAAF84-0704-440C-8C86-4DB9251037DD}" dt="2022-02-23T08:09:07.425" v="1033"/>
          <ac:inkMkLst>
            <pc:docMk/>
            <pc:sldMk cId="1161466246" sldId="279"/>
            <ac:inkMk id="82" creationId="{F8C61DDD-F058-452D-B116-2F45ABB69CC1}"/>
          </ac:inkMkLst>
        </pc:inkChg>
        <pc:inkChg chg="add del">
          <ac:chgData name="Viet Anh Nguyen" userId="b95f61ff061388d5" providerId="LiveId" clId="{5FBAAF84-0704-440C-8C86-4DB9251037DD}" dt="2022-02-23T08:09:07.425" v="1033"/>
          <ac:inkMkLst>
            <pc:docMk/>
            <pc:sldMk cId="1161466246" sldId="279"/>
            <ac:inkMk id="83" creationId="{2EBE5950-6BDF-481E-AD46-FF69DA9D8C23}"/>
          </ac:inkMkLst>
        </pc:inkChg>
        <pc:inkChg chg="add del">
          <ac:chgData name="Viet Anh Nguyen" userId="b95f61ff061388d5" providerId="LiveId" clId="{5FBAAF84-0704-440C-8C86-4DB9251037DD}" dt="2022-02-23T08:09:07.425" v="1033"/>
          <ac:inkMkLst>
            <pc:docMk/>
            <pc:sldMk cId="1161466246" sldId="279"/>
            <ac:inkMk id="84" creationId="{5C9DACC7-078A-4A92-BE88-EE79B4DB1C27}"/>
          </ac:inkMkLst>
        </pc:inkChg>
        <pc:inkChg chg="add del">
          <ac:chgData name="Viet Anh Nguyen" userId="b95f61ff061388d5" providerId="LiveId" clId="{5FBAAF84-0704-440C-8C86-4DB9251037DD}" dt="2022-02-23T08:09:07.425" v="1033"/>
          <ac:inkMkLst>
            <pc:docMk/>
            <pc:sldMk cId="1161466246" sldId="279"/>
            <ac:inkMk id="85" creationId="{C862E85C-BDB8-4B49-A834-40CD3D805A89}"/>
          </ac:inkMkLst>
        </pc:inkChg>
        <pc:inkChg chg="add">
          <ac:chgData name="Viet Anh Nguyen" userId="b95f61ff061388d5" providerId="LiveId" clId="{5FBAAF84-0704-440C-8C86-4DB9251037DD}" dt="2022-02-23T08:09:06.906" v="1032" actId="9405"/>
          <ac:inkMkLst>
            <pc:docMk/>
            <pc:sldMk cId="1161466246" sldId="279"/>
            <ac:inkMk id="86" creationId="{A4512021-309E-4E52-ACDE-7FDD78256DE6}"/>
          </ac:inkMkLst>
        </pc:inkChg>
        <pc:inkChg chg="add">
          <ac:chgData name="Viet Anh Nguyen" userId="b95f61ff061388d5" providerId="LiveId" clId="{5FBAAF84-0704-440C-8C86-4DB9251037DD}" dt="2022-02-23T08:09:07.425" v="1033"/>
          <ac:inkMkLst>
            <pc:docMk/>
            <pc:sldMk cId="1161466246" sldId="279"/>
            <ac:inkMk id="87" creationId="{8D575A95-9EFE-4978-B6D7-E12B1D6B4E51}"/>
          </ac:inkMkLst>
        </pc:inkChg>
        <pc:inkChg chg="add del">
          <ac:chgData name="Viet Anh Nguyen" userId="b95f61ff061388d5" providerId="LiveId" clId="{5FBAAF84-0704-440C-8C86-4DB9251037DD}" dt="2022-02-23T08:09:10.779" v="1041"/>
          <ac:inkMkLst>
            <pc:docMk/>
            <pc:sldMk cId="1161466246" sldId="279"/>
            <ac:inkMk id="88" creationId="{E03D3EE2-B61D-43F4-90AC-0487F045E16D}"/>
          </ac:inkMkLst>
        </pc:inkChg>
        <pc:inkChg chg="add del">
          <ac:chgData name="Viet Anh Nguyen" userId="b95f61ff061388d5" providerId="LiveId" clId="{5FBAAF84-0704-440C-8C86-4DB9251037DD}" dt="2022-02-23T08:09:10.779" v="1041"/>
          <ac:inkMkLst>
            <pc:docMk/>
            <pc:sldMk cId="1161466246" sldId="279"/>
            <ac:inkMk id="89" creationId="{175673CF-D997-41BB-883F-C073D6EB8A42}"/>
          </ac:inkMkLst>
        </pc:inkChg>
        <pc:inkChg chg="add del">
          <ac:chgData name="Viet Anh Nguyen" userId="b95f61ff061388d5" providerId="LiveId" clId="{5FBAAF84-0704-440C-8C86-4DB9251037DD}" dt="2022-02-23T08:09:10.779" v="1041"/>
          <ac:inkMkLst>
            <pc:docMk/>
            <pc:sldMk cId="1161466246" sldId="279"/>
            <ac:inkMk id="90" creationId="{F88EE027-9344-465A-857E-2E864D8C91D8}"/>
          </ac:inkMkLst>
        </pc:inkChg>
        <pc:inkChg chg="add del">
          <ac:chgData name="Viet Anh Nguyen" userId="b95f61ff061388d5" providerId="LiveId" clId="{5FBAAF84-0704-440C-8C86-4DB9251037DD}" dt="2022-02-23T08:09:10.779" v="1041"/>
          <ac:inkMkLst>
            <pc:docMk/>
            <pc:sldMk cId="1161466246" sldId="279"/>
            <ac:inkMk id="91" creationId="{18853ADA-1304-432D-BFA1-41DD4808DAE1}"/>
          </ac:inkMkLst>
        </pc:inkChg>
        <pc:inkChg chg="add del">
          <ac:chgData name="Viet Anh Nguyen" userId="b95f61ff061388d5" providerId="LiveId" clId="{5FBAAF84-0704-440C-8C86-4DB9251037DD}" dt="2022-02-23T08:09:10.779" v="1041"/>
          <ac:inkMkLst>
            <pc:docMk/>
            <pc:sldMk cId="1161466246" sldId="279"/>
            <ac:inkMk id="92" creationId="{F406BE6D-142D-4BAD-B82F-28286C5513A3}"/>
          </ac:inkMkLst>
        </pc:inkChg>
        <pc:inkChg chg="add del">
          <ac:chgData name="Viet Anh Nguyen" userId="b95f61ff061388d5" providerId="LiveId" clId="{5FBAAF84-0704-440C-8C86-4DB9251037DD}" dt="2022-02-23T08:09:10.779" v="1041"/>
          <ac:inkMkLst>
            <pc:docMk/>
            <pc:sldMk cId="1161466246" sldId="279"/>
            <ac:inkMk id="93" creationId="{36714548-CFCA-40D3-823D-6476ECDA5B2F}"/>
          </ac:inkMkLst>
        </pc:inkChg>
        <pc:inkChg chg="add del">
          <ac:chgData name="Viet Anh Nguyen" userId="b95f61ff061388d5" providerId="LiveId" clId="{5FBAAF84-0704-440C-8C86-4DB9251037DD}" dt="2022-02-23T08:09:10.779" v="1041"/>
          <ac:inkMkLst>
            <pc:docMk/>
            <pc:sldMk cId="1161466246" sldId="279"/>
            <ac:inkMk id="94" creationId="{19748732-5328-41B0-9150-00B509AA364E}"/>
          </ac:inkMkLst>
        </pc:inkChg>
        <pc:inkChg chg="add del">
          <ac:chgData name="Viet Anh Nguyen" userId="b95f61ff061388d5" providerId="LiveId" clId="{5FBAAF84-0704-440C-8C86-4DB9251037DD}" dt="2022-02-23T08:09:13.013" v="1044"/>
          <ac:inkMkLst>
            <pc:docMk/>
            <pc:sldMk cId="1161466246" sldId="279"/>
            <ac:inkMk id="95" creationId="{AD06F605-BF12-4B32-A87C-364B79A1A78B}"/>
          </ac:inkMkLst>
        </pc:inkChg>
        <pc:inkChg chg="add del">
          <ac:chgData name="Viet Anh Nguyen" userId="b95f61ff061388d5" providerId="LiveId" clId="{5FBAAF84-0704-440C-8C86-4DB9251037DD}" dt="2022-02-23T08:09:13.013" v="1044"/>
          <ac:inkMkLst>
            <pc:docMk/>
            <pc:sldMk cId="1161466246" sldId="279"/>
            <ac:inkMk id="96" creationId="{48A359ED-3D5A-4084-9608-78058BFBDA65}"/>
          </ac:inkMkLst>
        </pc:inkChg>
        <pc:inkChg chg="add del">
          <ac:chgData name="Viet Anh Nguyen" userId="b95f61ff061388d5" providerId="LiveId" clId="{5FBAAF84-0704-440C-8C86-4DB9251037DD}" dt="2022-02-23T08:09:13.013" v="1044"/>
          <ac:inkMkLst>
            <pc:docMk/>
            <pc:sldMk cId="1161466246" sldId="279"/>
            <ac:inkMk id="97" creationId="{26C7A85D-59DD-4621-8974-E215F557A394}"/>
          </ac:inkMkLst>
        </pc:inkChg>
        <pc:inkChg chg="add">
          <ac:chgData name="Viet Anh Nguyen" userId="b95f61ff061388d5" providerId="LiveId" clId="{5FBAAF84-0704-440C-8C86-4DB9251037DD}" dt="2022-02-23T08:09:13.013" v="1044"/>
          <ac:inkMkLst>
            <pc:docMk/>
            <pc:sldMk cId="1161466246" sldId="279"/>
            <ac:inkMk id="98" creationId="{7E424DF4-7105-4429-B847-3CA4988D2E25}"/>
          </ac:inkMkLst>
        </pc:inkChg>
        <pc:inkChg chg="add del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99" creationId="{B105E6C2-8B0C-490A-BE06-06C2DEC6C977}"/>
          </ac:inkMkLst>
        </pc:inkChg>
        <pc:inkChg chg="add del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100" creationId="{B6AA5DB9-E55A-437E-A029-AC800A5BA34C}"/>
          </ac:inkMkLst>
        </pc:inkChg>
        <pc:inkChg chg="add del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101" creationId="{07339626-2AEF-4278-8DA0-EE7C17FC5097}"/>
          </ac:inkMkLst>
        </pc:inkChg>
        <pc:inkChg chg="add del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102" creationId="{D775269C-85EE-4647-B315-CEFF3D1C1AC9}"/>
          </ac:inkMkLst>
        </pc:inkChg>
        <pc:inkChg chg="add del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103" creationId="{BBA5DD09-0205-471C-B948-BEC7AB5B04C1}"/>
          </ac:inkMkLst>
        </pc:inkChg>
        <pc:inkChg chg="add del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104" creationId="{33259B14-3BFE-4CE2-97D6-3D6725628F32}"/>
          </ac:inkMkLst>
        </pc:inkChg>
        <pc:inkChg chg="add del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105" creationId="{59AFDC61-DBAC-45DA-9CBF-7E8EA9645497}"/>
          </ac:inkMkLst>
        </pc:inkChg>
        <pc:inkChg chg="add">
          <ac:chgData name="Viet Anh Nguyen" userId="b95f61ff061388d5" providerId="LiveId" clId="{5FBAAF84-0704-440C-8C86-4DB9251037DD}" dt="2022-02-23T08:09:47.581" v="1052"/>
          <ac:inkMkLst>
            <pc:docMk/>
            <pc:sldMk cId="1161466246" sldId="279"/>
            <ac:inkMk id="106" creationId="{7064ADD8-EE27-4CBC-9BA7-7AD3820806F4}"/>
          </ac:inkMkLst>
        </pc:inkChg>
      </pc:sldChg>
      <pc:sldChg chg="addSp delSp mod">
        <pc:chgData name="Viet Anh Nguyen" userId="b95f61ff061388d5" providerId="LiveId" clId="{5FBAAF84-0704-440C-8C86-4DB9251037DD}" dt="2022-02-23T08:17:02.147" v="1164"/>
        <pc:sldMkLst>
          <pc:docMk/>
          <pc:sldMk cId="1502392664" sldId="280"/>
        </pc:sldMkLst>
        <pc:inkChg chg="add del">
          <ac:chgData name="Viet Anh Nguyen" userId="b95f61ff061388d5" providerId="LiveId" clId="{5FBAAF84-0704-440C-8C86-4DB9251037DD}" dt="2022-02-23T08:12:09.377" v="1055"/>
          <ac:inkMkLst>
            <pc:docMk/>
            <pc:sldMk cId="1502392664" sldId="280"/>
            <ac:inkMk id="3" creationId="{B6332D5E-984D-464C-B402-C7393F55F2F4}"/>
          </ac:inkMkLst>
        </pc:inkChg>
        <pc:inkChg chg="add del">
          <ac:chgData name="Viet Anh Nguyen" userId="b95f61ff061388d5" providerId="LiveId" clId="{5FBAAF84-0704-440C-8C86-4DB9251037DD}" dt="2022-02-23T08:12:09.377" v="1055"/>
          <ac:inkMkLst>
            <pc:docMk/>
            <pc:sldMk cId="1502392664" sldId="280"/>
            <ac:inkMk id="4" creationId="{825147E8-08AE-4B15-B4F3-1D7405545BBA}"/>
          </ac:inkMkLst>
        </pc:inkChg>
        <pc:inkChg chg="add del">
          <ac:chgData name="Viet Anh Nguyen" userId="b95f61ff061388d5" providerId="LiveId" clId="{5FBAAF84-0704-440C-8C86-4DB9251037DD}" dt="2022-02-23T08:12:12.100" v="1060"/>
          <ac:inkMkLst>
            <pc:docMk/>
            <pc:sldMk cId="1502392664" sldId="280"/>
            <ac:inkMk id="5" creationId="{0B81B52E-AB49-40F8-A2BE-DE893978DB25}"/>
          </ac:inkMkLst>
        </pc:inkChg>
        <pc:inkChg chg="add">
          <ac:chgData name="Viet Anh Nguyen" userId="b95f61ff061388d5" providerId="LiveId" clId="{5FBAAF84-0704-440C-8C86-4DB9251037DD}" dt="2022-02-23T08:12:09.805" v="1056" actId="9405"/>
          <ac:inkMkLst>
            <pc:docMk/>
            <pc:sldMk cId="1502392664" sldId="280"/>
            <ac:inkMk id="6" creationId="{630254D6-E62E-49EA-9DF0-4BE785E90BC2}"/>
          </ac:inkMkLst>
        </pc:inkChg>
        <pc:inkChg chg="add del">
          <ac:chgData name="Viet Anh Nguyen" userId="b95f61ff061388d5" providerId="LiveId" clId="{5FBAAF84-0704-440C-8C86-4DB9251037DD}" dt="2022-02-23T08:12:12.100" v="1060"/>
          <ac:inkMkLst>
            <pc:docMk/>
            <pc:sldMk cId="1502392664" sldId="280"/>
            <ac:inkMk id="7" creationId="{509E5059-32F2-4BF1-9A71-4F84DAA7C7AE}"/>
          </ac:inkMkLst>
        </pc:inkChg>
        <pc:inkChg chg="add del">
          <ac:chgData name="Viet Anh Nguyen" userId="b95f61ff061388d5" providerId="LiveId" clId="{5FBAAF84-0704-440C-8C86-4DB9251037DD}" dt="2022-02-23T08:12:12.100" v="1060"/>
          <ac:inkMkLst>
            <pc:docMk/>
            <pc:sldMk cId="1502392664" sldId="280"/>
            <ac:inkMk id="8" creationId="{1608B763-6C98-45B3-8297-8C5D397E3221}"/>
          </ac:inkMkLst>
        </pc:inkChg>
        <pc:inkChg chg="add del">
          <ac:chgData name="Viet Anh Nguyen" userId="b95f61ff061388d5" providerId="LiveId" clId="{5FBAAF84-0704-440C-8C86-4DB9251037DD}" dt="2022-02-23T08:12:12.100" v="1060"/>
          <ac:inkMkLst>
            <pc:docMk/>
            <pc:sldMk cId="1502392664" sldId="280"/>
            <ac:inkMk id="9" creationId="{FA6079B4-2F46-4DE1-9EE0-6D565469E430}"/>
          </ac:inkMkLst>
        </pc:inkChg>
        <pc:inkChg chg="add del">
          <ac:chgData name="Viet Anh Nguyen" userId="b95f61ff061388d5" providerId="LiveId" clId="{5FBAAF84-0704-440C-8C86-4DB9251037DD}" dt="2022-02-23T08:12:14.796" v="1063"/>
          <ac:inkMkLst>
            <pc:docMk/>
            <pc:sldMk cId="1502392664" sldId="280"/>
            <ac:inkMk id="10" creationId="{06678E70-61BB-4616-B2AB-555E9DAE1833}"/>
          </ac:inkMkLst>
        </pc:inkChg>
        <pc:inkChg chg="add del">
          <ac:chgData name="Viet Anh Nguyen" userId="b95f61ff061388d5" providerId="LiveId" clId="{5FBAAF84-0704-440C-8C86-4DB9251037DD}" dt="2022-02-23T08:12:14.796" v="1063"/>
          <ac:inkMkLst>
            <pc:docMk/>
            <pc:sldMk cId="1502392664" sldId="280"/>
            <ac:inkMk id="11" creationId="{CD9C831C-08F0-469E-8432-D94FD3311280}"/>
          </ac:inkMkLst>
        </pc:inkChg>
        <pc:inkChg chg="add del">
          <ac:chgData name="Viet Anh Nguyen" userId="b95f61ff061388d5" providerId="LiveId" clId="{5FBAAF84-0704-440C-8C86-4DB9251037DD}" dt="2022-02-23T08:12:14.796" v="1063"/>
          <ac:inkMkLst>
            <pc:docMk/>
            <pc:sldMk cId="1502392664" sldId="280"/>
            <ac:inkMk id="12" creationId="{13523D7A-92BB-46B7-91B9-879FE2657857}"/>
          </ac:inkMkLst>
        </pc:inkChg>
        <pc:inkChg chg="add">
          <ac:chgData name="Viet Anh Nguyen" userId="b95f61ff061388d5" providerId="LiveId" clId="{5FBAAF84-0704-440C-8C86-4DB9251037DD}" dt="2022-02-23T08:12:14.796" v="1063"/>
          <ac:inkMkLst>
            <pc:docMk/>
            <pc:sldMk cId="1502392664" sldId="280"/>
            <ac:inkMk id="13" creationId="{02C77D91-4796-4817-B6DF-9B7C14320989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14" creationId="{3E6D97B2-BCDE-4857-BCED-EFB730328F03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15" creationId="{04F7AC71-BFF8-49F3-BC40-8C6BC65CB0B6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16" creationId="{ABDC7531-6FA8-4AC7-BD97-48018246849C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17" creationId="{40ECC7B7-07E3-403E-8C8E-01DD67837AEE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18" creationId="{C375DA49-824F-480B-82F6-9A56FD2EAEF4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19" creationId="{A4325039-7DB6-4F62-BB88-4737A8FC0507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20" creationId="{7727BCA2-EC2D-4353-AD17-A9E49AF75075}"/>
          </ac:inkMkLst>
        </pc:inkChg>
        <pc:inkChg chg="add del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21" creationId="{9FA12206-7FB4-4960-8885-F27094B276BD}"/>
          </ac:inkMkLst>
        </pc:inkChg>
        <pc:inkChg chg="add">
          <ac:chgData name="Viet Anh Nguyen" userId="b95f61ff061388d5" providerId="LiveId" clId="{5FBAAF84-0704-440C-8C86-4DB9251037DD}" dt="2022-02-23T08:12:18.682" v="1072"/>
          <ac:inkMkLst>
            <pc:docMk/>
            <pc:sldMk cId="1502392664" sldId="280"/>
            <ac:inkMk id="22" creationId="{388FC160-577B-465E-A2C7-DED872B0BE21}"/>
          </ac:inkMkLst>
        </pc:inkChg>
        <pc:inkChg chg="add">
          <ac:chgData name="Viet Anh Nguyen" userId="b95f61ff061388d5" providerId="LiveId" clId="{5FBAAF84-0704-440C-8C86-4DB9251037DD}" dt="2022-02-23T08:12:21.712" v="1073" actId="9405"/>
          <ac:inkMkLst>
            <pc:docMk/>
            <pc:sldMk cId="1502392664" sldId="280"/>
            <ac:inkMk id="23" creationId="{6FB9AE5E-2DEC-446E-9C65-5DDB09591E26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24" creationId="{A6ACDA3B-FA7D-45B3-B3CD-D4D9F9854C74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25" creationId="{CF7DA550-D923-41A5-B451-AE961A5A10C9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26" creationId="{DC43DEC9-B2E4-4844-A109-4DF45E8989A8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27" creationId="{DB0566B2-52CE-4E8D-BDDD-7894F63C7822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28" creationId="{05752AFE-AD8A-4AD0-A0D2-17D57D8F1A6D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29" creationId="{C28D6E18-4B0F-489B-9DE8-6C42A6F0BCBC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0" creationId="{A21D5691-514C-4E50-B1E2-075E729AEB55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1" creationId="{2FB9B4FA-EB72-4CA5-BD1F-2507DDDC814C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2" creationId="{2E59FEF0-3D05-478E-A001-15B0C0C810CD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3" creationId="{730EAF86-A3A0-4138-8904-1C5621934B29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4" creationId="{15220A82-91F9-4F75-B7F6-3BC1BECC4423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5" creationId="{DF6A54C3-0DEA-4DCD-A6C7-8323B5CFCB1D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6" creationId="{8AFB0827-4387-45C7-BDFB-3AC8730A7F64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7" creationId="{002626BF-CEFB-4DC4-A42C-A15D48041D2B}"/>
          </ac:inkMkLst>
        </pc:inkChg>
        <pc:inkChg chg="add del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8" creationId="{2BDBAAE0-1DBF-449D-865B-90A553F11A47}"/>
          </ac:inkMkLst>
        </pc:inkChg>
        <pc:inkChg chg="add">
          <ac:chgData name="Viet Anh Nguyen" userId="b95f61ff061388d5" providerId="LiveId" clId="{5FBAAF84-0704-440C-8C86-4DB9251037DD}" dt="2022-02-23T08:12:28.428" v="1089"/>
          <ac:inkMkLst>
            <pc:docMk/>
            <pc:sldMk cId="1502392664" sldId="280"/>
            <ac:inkMk id="39" creationId="{0B178B4C-3B4E-4F9E-B4D7-69BF2047761D}"/>
          </ac:inkMkLst>
        </pc:inkChg>
        <pc:inkChg chg="add del">
          <ac:chgData name="Viet Anh Nguyen" userId="b95f61ff061388d5" providerId="LiveId" clId="{5FBAAF84-0704-440C-8C86-4DB9251037DD}" dt="2022-02-23T08:12:30.369" v="1094"/>
          <ac:inkMkLst>
            <pc:docMk/>
            <pc:sldMk cId="1502392664" sldId="280"/>
            <ac:inkMk id="40" creationId="{A0D462B4-12BA-4BEB-ADC6-76813F591749}"/>
          </ac:inkMkLst>
        </pc:inkChg>
        <pc:inkChg chg="add del">
          <ac:chgData name="Viet Anh Nguyen" userId="b95f61ff061388d5" providerId="LiveId" clId="{5FBAAF84-0704-440C-8C86-4DB9251037DD}" dt="2022-02-23T08:12:30.369" v="1094"/>
          <ac:inkMkLst>
            <pc:docMk/>
            <pc:sldMk cId="1502392664" sldId="280"/>
            <ac:inkMk id="41" creationId="{97B40674-B669-4CA7-A54D-B0C1FE0A2820}"/>
          </ac:inkMkLst>
        </pc:inkChg>
        <pc:inkChg chg="add del">
          <ac:chgData name="Viet Anh Nguyen" userId="b95f61ff061388d5" providerId="LiveId" clId="{5FBAAF84-0704-440C-8C86-4DB9251037DD}" dt="2022-02-23T08:12:30.369" v="1094"/>
          <ac:inkMkLst>
            <pc:docMk/>
            <pc:sldMk cId="1502392664" sldId="280"/>
            <ac:inkMk id="42" creationId="{995675F8-DE5E-4D0A-AF17-6C9B7274A9BC}"/>
          </ac:inkMkLst>
        </pc:inkChg>
        <pc:inkChg chg="add del">
          <ac:chgData name="Viet Anh Nguyen" userId="b95f61ff061388d5" providerId="LiveId" clId="{5FBAAF84-0704-440C-8C86-4DB9251037DD}" dt="2022-02-23T08:12:30.369" v="1094"/>
          <ac:inkMkLst>
            <pc:docMk/>
            <pc:sldMk cId="1502392664" sldId="280"/>
            <ac:inkMk id="43" creationId="{20B3B9EA-DABD-4589-90B3-092510F92E53}"/>
          </ac:inkMkLst>
        </pc:inkChg>
        <pc:inkChg chg="add del">
          <ac:chgData name="Viet Anh Nguyen" userId="b95f61ff061388d5" providerId="LiveId" clId="{5FBAAF84-0704-440C-8C86-4DB9251037DD}" dt="2022-02-23T08:12:32.343" v="1099"/>
          <ac:inkMkLst>
            <pc:docMk/>
            <pc:sldMk cId="1502392664" sldId="280"/>
            <ac:inkMk id="44" creationId="{34EC62AD-7669-4DFC-806F-84282F3BF2D6}"/>
          </ac:inkMkLst>
        </pc:inkChg>
        <pc:inkChg chg="add del">
          <ac:chgData name="Viet Anh Nguyen" userId="b95f61ff061388d5" providerId="LiveId" clId="{5FBAAF84-0704-440C-8C86-4DB9251037DD}" dt="2022-02-23T08:12:32.343" v="1099"/>
          <ac:inkMkLst>
            <pc:docMk/>
            <pc:sldMk cId="1502392664" sldId="280"/>
            <ac:inkMk id="45" creationId="{DCD62616-CAE3-4972-8383-47B5540F38A5}"/>
          </ac:inkMkLst>
        </pc:inkChg>
        <pc:inkChg chg="add del">
          <ac:chgData name="Viet Anh Nguyen" userId="b95f61ff061388d5" providerId="LiveId" clId="{5FBAAF84-0704-440C-8C86-4DB9251037DD}" dt="2022-02-23T08:12:32.343" v="1099"/>
          <ac:inkMkLst>
            <pc:docMk/>
            <pc:sldMk cId="1502392664" sldId="280"/>
            <ac:inkMk id="46" creationId="{B5A331D8-073D-4085-B2F2-69DC187C9C83}"/>
          </ac:inkMkLst>
        </pc:inkChg>
        <pc:inkChg chg="add del">
          <ac:chgData name="Viet Anh Nguyen" userId="b95f61ff061388d5" providerId="LiveId" clId="{5FBAAF84-0704-440C-8C86-4DB9251037DD}" dt="2022-02-23T08:12:32.343" v="1099"/>
          <ac:inkMkLst>
            <pc:docMk/>
            <pc:sldMk cId="1502392664" sldId="280"/>
            <ac:inkMk id="47" creationId="{AB243D7D-998C-441D-AF3A-C235320B7F2B}"/>
          </ac:inkMkLst>
        </pc:inkChg>
        <pc:inkChg chg="add del">
          <ac:chgData name="Viet Anh Nguyen" userId="b95f61ff061388d5" providerId="LiveId" clId="{5FBAAF84-0704-440C-8C86-4DB9251037DD}" dt="2022-02-23T08:12:32.343" v="1099"/>
          <ac:inkMkLst>
            <pc:docMk/>
            <pc:sldMk cId="1502392664" sldId="280"/>
            <ac:inkMk id="48" creationId="{B81D093F-6A3A-4AC2-88D2-7C5FC576F4F2}"/>
          </ac:inkMkLst>
        </pc:inkChg>
        <pc:inkChg chg="add">
          <ac:chgData name="Viet Anh Nguyen" userId="b95f61ff061388d5" providerId="LiveId" clId="{5FBAAF84-0704-440C-8C86-4DB9251037DD}" dt="2022-02-23T08:12:32.343" v="1099"/>
          <ac:inkMkLst>
            <pc:docMk/>
            <pc:sldMk cId="1502392664" sldId="280"/>
            <ac:inkMk id="49" creationId="{915A08D0-139B-4B64-8587-21060126D637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0" creationId="{107125EF-190B-41A8-8B03-C186714200EC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1" creationId="{EC257418-D109-4EC3-8996-4579C1488DE9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2" creationId="{9A1F6FCF-B94B-4AF9-B905-120193B818F0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3" creationId="{58DA265B-EA5E-40B4-9127-155F58D88754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4" creationId="{F9D09025-BBCC-458C-AC0E-B93CB90CF821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5" creationId="{3237DC2E-3736-4993-839A-F40ECB63A5FE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6" creationId="{D0D607EE-5B15-4DCE-8135-8BF8ACFE3824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7" creationId="{A1F38A2E-45BD-4AA7-B457-BC8F724F8FEE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8" creationId="{7A960680-E607-42F1-99D1-573870696CE1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59" creationId="{01436DB9-54BE-423C-8A21-3BA4EB7E9E97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0" creationId="{67EE2F55-A38C-4D67-A5A6-DE60A44BCA9D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1" creationId="{F6ABD7EA-8509-4754-B228-F931F5942B03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2" creationId="{A56AC6EB-0FA9-4357-BFE8-FB9B1B5582F5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3" creationId="{927C50F2-39AC-486A-886E-D51DEEE479D4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4" creationId="{DF1CD9EF-5139-456B-8C7F-868C31C46CE6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5" creationId="{B8E185E9-89BB-4E93-9655-3320B0F890A8}"/>
          </ac:inkMkLst>
        </pc:inkChg>
        <pc:inkChg chg="add del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6" creationId="{7FD3B730-8A3E-4660-B983-502DA9B789EA}"/>
          </ac:inkMkLst>
        </pc:inkChg>
        <pc:inkChg chg="add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7" creationId="{1B75923C-C6D3-48F7-9951-23636AB48D82}"/>
          </ac:inkMkLst>
        </pc:inkChg>
        <pc:inkChg chg="add">
          <ac:chgData name="Viet Anh Nguyen" userId="b95f61ff061388d5" providerId="LiveId" clId="{5FBAAF84-0704-440C-8C86-4DB9251037DD}" dt="2022-02-23T08:15:18.379" v="1117"/>
          <ac:inkMkLst>
            <pc:docMk/>
            <pc:sldMk cId="1502392664" sldId="280"/>
            <ac:inkMk id="68" creationId="{9A593989-A16F-43F4-AEA4-617622ACCEBF}"/>
          </ac:inkMkLst>
        </pc:inkChg>
        <pc:inkChg chg="add del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69" creationId="{8885BC05-0205-4BDC-9FBB-C20445929FFF}"/>
          </ac:inkMkLst>
        </pc:inkChg>
        <pc:inkChg chg="add del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0" creationId="{C40E2F53-2A29-4920-A7FA-F4E5F7C824BC}"/>
          </ac:inkMkLst>
        </pc:inkChg>
        <pc:inkChg chg="add del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1" creationId="{2D34927C-FBA1-47C2-B39C-6CCF5C7CBA3A}"/>
          </ac:inkMkLst>
        </pc:inkChg>
        <pc:inkChg chg="add del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2" creationId="{DCAF4D5F-FC35-4969-9C71-720FAE76D1A5}"/>
          </ac:inkMkLst>
        </pc:inkChg>
        <pc:inkChg chg="add del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3" creationId="{B900FBE6-A449-4A32-875B-28786CBECC98}"/>
          </ac:inkMkLst>
        </pc:inkChg>
        <pc:inkChg chg="add del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4" creationId="{A5695B82-8105-485E-B0B1-0218B612F345}"/>
          </ac:inkMkLst>
        </pc:inkChg>
        <pc:inkChg chg="add del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5" creationId="{4E00FFAA-D98E-451C-8A95-823026E89E9D}"/>
          </ac:inkMkLst>
        </pc:inkChg>
        <pc:inkChg chg="add">
          <ac:chgData name="Viet Anh Nguyen" userId="b95f61ff061388d5" providerId="LiveId" clId="{5FBAAF84-0704-440C-8C86-4DB9251037DD}" dt="2022-02-23T08:15:22.492" v="1125" actId="9405"/>
          <ac:inkMkLst>
            <pc:docMk/>
            <pc:sldMk cId="1502392664" sldId="280"/>
            <ac:inkMk id="76" creationId="{47B04D5F-476E-4DEA-8D07-99F7897763B8}"/>
          </ac:inkMkLst>
        </pc:inkChg>
        <pc:inkChg chg="add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7" creationId="{C60011B5-D3EB-4BF1-B767-DE3B79D67A41}"/>
          </ac:inkMkLst>
        </pc:inkChg>
        <pc:inkChg chg="add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8" creationId="{5936CE2D-DB10-4686-9D0D-A3449199B150}"/>
          </ac:inkMkLst>
        </pc:inkChg>
        <pc:inkChg chg="add">
          <ac:chgData name="Viet Anh Nguyen" userId="b95f61ff061388d5" providerId="LiveId" clId="{5FBAAF84-0704-440C-8C86-4DB9251037DD}" dt="2022-02-23T08:15:23.091" v="1126"/>
          <ac:inkMkLst>
            <pc:docMk/>
            <pc:sldMk cId="1502392664" sldId="280"/>
            <ac:inkMk id="79" creationId="{E9AE82A8-2EDF-4147-978E-BC5EAD9C48D9}"/>
          </ac:inkMkLst>
        </pc:inkChg>
        <pc:inkChg chg="add">
          <ac:chgData name="Viet Anh Nguyen" userId="b95f61ff061388d5" providerId="LiveId" clId="{5FBAAF84-0704-440C-8C86-4DB9251037DD}" dt="2022-02-23T08:16:18.455" v="1127" actId="9405"/>
          <ac:inkMkLst>
            <pc:docMk/>
            <pc:sldMk cId="1502392664" sldId="280"/>
            <ac:inkMk id="80" creationId="{2E1EF3E0-8F73-45CA-BCC2-3FC8621BD84D}"/>
          </ac:inkMkLst>
        </pc:inkChg>
        <pc:inkChg chg="add del">
          <ac:chgData name="Viet Anh Nguyen" userId="b95f61ff061388d5" providerId="LiveId" clId="{5FBAAF84-0704-440C-8C86-4DB9251037DD}" dt="2022-02-23T08:16:20.413" v="1133"/>
          <ac:inkMkLst>
            <pc:docMk/>
            <pc:sldMk cId="1502392664" sldId="280"/>
            <ac:inkMk id="81" creationId="{12C0FB8E-5D57-43C5-980D-2A0226F3F19D}"/>
          </ac:inkMkLst>
        </pc:inkChg>
        <pc:inkChg chg="add del">
          <ac:chgData name="Viet Anh Nguyen" userId="b95f61ff061388d5" providerId="LiveId" clId="{5FBAAF84-0704-440C-8C86-4DB9251037DD}" dt="2022-02-23T08:16:20.413" v="1133"/>
          <ac:inkMkLst>
            <pc:docMk/>
            <pc:sldMk cId="1502392664" sldId="280"/>
            <ac:inkMk id="82" creationId="{1262801F-E491-4352-83E1-827C64A0742F}"/>
          </ac:inkMkLst>
        </pc:inkChg>
        <pc:inkChg chg="add del">
          <ac:chgData name="Viet Anh Nguyen" userId="b95f61ff061388d5" providerId="LiveId" clId="{5FBAAF84-0704-440C-8C86-4DB9251037DD}" dt="2022-02-23T08:16:20.413" v="1133"/>
          <ac:inkMkLst>
            <pc:docMk/>
            <pc:sldMk cId="1502392664" sldId="280"/>
            <ac:inkMk id="83" creationId="{AA7ECF5F-618B-404C-8636-1E64B720A3DB}"/>
          </ac:inkMkLst>
        </pc:inkChg>
        <pc:inkChg chg="add del">
          <ac:chgData name="Viet Anh Nguyen" userId="b95f61ff061388d5" providerId="LiveId" clId="{5FBAAF84-0704-440C-8C86-4DB9251037DD}" dt="2022-02-23T08:16:20.413" v="1133"/>
          <ac:inkMkLst>
            <pc:docMk/>
            <pc:sldMk cId="1502392664" sldId="280"/>
            <ac:inkMk id="84" creationId="{68B2BBE5-2608-4369-82F9-BFB64D134945}"/>
          </ac:inkMkLst>
        </pc:inkChg>
        <pc:inkChg chg="add">
          <ac:chgData name="Viet Anh Nguyen" userId="b95f61ff061388d5" providerId="LiveId" clId="{5FBAAF84-0704-440C-8C86-4DB9251037DD}" dt="2022-02-23T08:16:19.818" v="1132" actId="9405"/>
          <ac:inkMkLst>
            <pc:docMk/>
            <pc:sldMk cId="1502392664" sldId="280"/>
            <ac:inkMk id="85" creationId="{CFB46A8C-94C8-44FA-8F43-963EBE772AAB}"/>
          </ac:inkMkLst>
        </pc:inkChg>
        <pc:inkChg chg="add del">
          <ac:chgData name="Viet Anh Nguyen" userId="b95f61ff061388d5" providerId="LiveId" clId="{5FBAAF84-0704-440C-8C86-4DB9251037DD}" dt="2022-02-23T08:16:20.413" v="1133"/>
          <ac:inkMkLst>
            <pc:docMk/>
            <pc:sldMk cId="1502392664" sldId="280"/>
            <ac:inkMk id="86" creationId="{E4307884-2DFF-42F6-92C6-80FD79E4403E}"/>
          </ac:inkMkLst>
        </pc:inkChg>
        <pc:inkChg chg="add">
          <ac:chgData name="Viet Anh Nguyen" userId="b95f61ff061388d5" providerId="LiveId" clId="{5FBAAF84-0704-440C-8C86-4DB9251037DD}" dt="2022-02-23T08:16:20.413" v="1133"/>
          <ac:inkMkLst>
            <pc:docMk/>
            <pc:sldMk cId="1502392664" sldId="280"/>
            <ac:inkMk id="87" creationId="{83F29B02-DA07-49C6-90C6-E465B138195C}"/>
          </ac:inkMkLst>
        </pc:inkChg>
        <pc:inkChg chg="add del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88" creationId="{59474C43-6ACB-4ED1-8D44-78A5C4C9F1FE}"/>
          </ac:inkMkLst>
        </pc:inkChg>
        <pc:inkChg chg="add del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89" creationId="{18DB249D-B3BF-4692-8E94-FBDF36D117EB}"/>
          </ac:inkMkLst>
        </pc:inkChg>
        <pc:inkChg chg="add del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90" creationId="{27B3C9F8-5320-4984-96E3-48C9DB9416E7}"/>
          </ac:inkMkLst>
        </pc:inkChg>
        <pc:inkChg chg="add del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91" creationId="{ADF6CFC1-E7A8-44A4-B67E-4C7A903D6160}"/>
          </ac:inkMkLst>
        </pc:inkChg>
        <pc:inkChg chg="add del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92" creationId="{134EEE8E-212C-4136-96B6-55D836A33C1D}"/>
          </ac:inkMkLst>
        </pc:inkChg>
        <pc:inkChg chg="add del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93" creationId="{911C4167-BD87-4FAD-9EDE-DDECC1222623}"/>
          </ac:inkMkLst>
        </pc:inkChg>
        <pc:inkChg chg="add del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94" creationId="{7D0F063C-9E13-4BF7-B590-407B45E0A4DC}"/>
          </ac:inkMkLst>
        </pc:inkChg>
        <pc:inkChg chg="add">
          <ac:chgData name="Viet Anh Nguyen" userId="b95f61ff061388d5" providerId="LiveId" clId="{5FBAAF84-0704-440C-8C86-4DB9251037DD}" dt="2022-02-23T08:16:47.738" v="1141"/>
          <ac:inkMkLst>
            <pc:docMk/>
            <pc:sldMk cId="1502392664" sldId="280"/>
            <ac:inkMk id="95" creationId="{3D963F9A-A0A0-4822-8E7E-5EA3D3A9B39A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96" creationId="{C9559666-D503-4408-8587-6F0731B2263B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97" creationId="{E0CEC04D-9471-4FD0-8676-C49E34031A6A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98" creationId="{E9D007A1-2128-4256-8396-AEF82BEF5FFB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99" creationId="{224490CE-5E45-4FEA-B920-8BD24DEB70FB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0" creationId="{05745F71-77D3-4687-B7BF-645FD58B6589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1" creationId="{83B3FBC9-C7C3-4224-9E71-6AD0ED1E1123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2" creationId="{7A88FD62-DDDC-4AE5-B5E9-29419BAAD0B8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3" creationId="{1923496F-49AB-40E9-AC78-C57E92882F1C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4" creationId="{321F561D-8EF0-48DB-9BDF-EEDB0C28015C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5" creationId="{81FE65B0-A6CF-48F0-9D70-052D3D627107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6" creationId="{A96B4CBA-F79E-44D8-BB09-1F24CEA42C0A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7" creationId="{71666FFE-7B28-4FBC-B473-6B485AA5B21C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8" creationId="{3F4FAEE1-652F-402A-985D-3C074FFCEEFB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09" creationId="{47820394-B7F0-4473-9051-2FB1E30B22C7}"/>
          </ac:inkMkLst>
        </pc:inkChg>
        <pc:inkChg chg="add del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10" creationId="{28F5C8B9-3295-42A8-832F-8729E338FBD3}"/>
          </ac:inkMkLst>
        </pc:inkChg>
        <pc:inkChg chg="add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11" creationId="{1A2DA2A9-48F9-4E34-A5A7-5AB48B4E6D1B}"/>
          </ac:inkMkLst>
        </pc:inkChg>
        <pc:inkChg chg="add">
          <ac:chgData name="Viet Anh Nguyen" userId="b95f61ff061388d5" providerId="LiveId" clId="{5FBAAF84-0704-440C-8C86-4DB9251037DD}" dt="2022-02-23T08:16:55.196" v="1157"/>
          <ac:inkMkLst>
            <pc:docMk/>
            <pc:sldMk cId="1502392664" sldId="280"/>
            <ac:inkMk id="112" creationId="{2B83FC41-2553-450A-8A5F-6FEA5A60F3D9}"/>
          </ac:inkMkLst>
        </pc:inkChg>
        <pc:inkChg chg="add del">
          <ac:chgData name="Viet Anh Nguyen" userId="b95f61ff061388d5" providerId="LiveId" clId="{5FBAAF84-0704-440C-8C86-4DB9251037DD}" dt="2022-02-23T08:17:01.092" v="1162"/>
          <ac:inkMkLst>
            <pc:docMk/>
            <pc:sldMk cId="1502392664" sldId="280"/>
            <ac:inkMk id="113" creationId="{4F70DC09-2634-451A-994E-5CD0BE48A71F}"/>
          </ac:inkMkLst>
        </pc:inkChg>
        <pc:inkChg chg="add del">
          <ac:chgData name="Viet Anh Nguyen" userId="b95f61ff061388d5" providerId="LiveId" clId="{5FBAAF84-0704-440C-8C86-4DB9251037DD}" dt="2022-02-23T08:17:01.092" v="1162"/>
          <ac:inkMkLst>
            <pc:docMk/>
            <pc:sldMk cId="1502392664" sldId="280"/>
            <ac:inkMk id="114" creationId="{DEB99A77-AD39-4C12-8D76-B0FC8BEA0AAD}"/>
          </ac:inkMkLst>
        </pc:inkChg>
        <pc:inkChg chg="add del">
          <ac:chgData name="Viet Anh Nguyen" userId="b95f61ff061388d5" providerId="LiveId" clId="{5FBAAF84-0704-440C-8C86-4DB9251037DD}" dt="2022-02-23T08:17:01.092" v="1162"/>
          <ac:inkMkLst>
            <pc:docMk/>
            <pc:sldMk cId="1502392664" sldId="280"/>
            <ac:inkMk id="115" creationId="{F880CDAC-8207-4D1A-B287-C8B9D633050E}"/>
          </ac:inkMkLst>
        </pc:inkChg>
        <pc:inkChg chg="add del">
          <ac:chgData name="Viet Anh Nguyen" userId="b95f61ff061388d5" providerId="LiveId" clId="{5FBAAF84-0704-440C-8C86-4DB9251037DD}" dt="2022-02-23T08:17:01.092" v="1162"/>
          <ac:inkMkLst>
            <pc:docMk/>
            <pc:sldMk cId="1502392664" sldId="280"/>
            <ac:inkMk id="116" creationId="{0C219BA9-9E2C-4426-BDD9-A648F3EFABC8}"/>
          </ac:inkMkLst>
        </pc:inkChg>
        <pc:inkChg chg="add del">
          <ac:chgData name="Viet Anh Nguyen" userId="b95f61ff061388d5" providerId="LiveId" clId="{5FBAAF84-0704-440C-8C86-4DB9251037DD}" dt="2022-02-23T08:17:02.147" v="1164"/>
          <ac:inkMkLst>
            <pc:docMk/>
            <pc:sldMk cId="1502392664" sldId="280"/>
            <ac:inkMk id="117" creationId="{F45E0C86-DBD7-4B37-B84F-56E3E1060067}"/>
          </ac:inkMkLst>
        </pc:inkChg>
        <pc:inkChg chg="add del">
          <ac:chgData name="Viet Anh Nguyen" userId="b95f61ff061388d5" providerId="LiveId" clId="{5FBAAF84-0704-440C-8C86-4DB9251037DD}" dt="2022-02-23T08:17:02.147" v="1164"/>
          <ac:inkMkLst>
            <pc:docMk/>
            <pc:sldMk cId="1502392664" sldId="280"/>
            <ac:inkMk id="118" creationId="{C5B046AF-ECE7-4F7B-96D4-B4EC889BBFC7}"/>
          </ac:inkMkLst>
        </pc:inkChg>
        <pc:inkChg chg="add">
          <ac:chgData name="Viet Anh Nguyen" userId="b95f61ff061388d5" providerId="LiveId" clId="{5FBAAF84-0704-440C-8C86-4DB9251037DD}" dt="2022-02-23T08:17:02.147" v="1164"/>
          <ac:inkMkLst>
            <pc:docMk/>
            <pc:sldMk cId="1502392664" sldId="280"/>
            <ac:inkMk id="119" creationId="{6A884ECD-9883-4F64-80F0-35DF279CC4E1}"/>
          </ac:inkMkLst>
        </pc:inkChg>
      </pc:sldChg>
      <pc:sldChg chg="addSp delSp mod">
        <pc:chgData name="Viet Anh Nguyen" userId="b95f61ff061388d5" providerId="LiveId" clId="{5FBAAF84-0704-440C-8C86-4DB9251037DD}" dt="2022-02-23T08:25:06.132" v="1274"/>
        <pc:sldMkLst>
          <pc:docMk/>
          <pc:sldMk cId="812229711" sldId="281"/>
        </pc:sldMkLst>
        <pc:inkChg chg="add del">
          <ac:chgData name="Viet Anh Nguyen" userId="b95f61ff061388d5" providerId="LiveId" clId="{5FBAAF84-0704-440C-8C86-4DB9251037DD}" dt="2022-02-23T08:18:56.309" v="1167"/>
          <ac:inkMkLst>
            <pc:docMk/>
            <pc:sldMk cId="812229711" sldId="281"/>
            <ac:inkMk id="3" creationId="{151D27B8-0A79-4D42-82D5-2367F9BC54CC}"/>
          </ac:inkMkLst>
        </pc:inkChg>
        <pc:inkChg chg="add del">
          <ac:chgData name="Viet Anh Nguyen" userId="b95f61ff061388d5" providerId="LiveId" clId="{5FBAAF84-0704-440C-8C86-4DB9251037DD}" dt="2022-02-23T08:18:56.309" v="1167"/>
          <ac:inkMkLst>
            <pc:docMk/>
            <pc:sldMk cId="812229711" sldId="281"/>
            <ac:inkMk id="4" creationId="{0CAD79CB-A58E-4FE6-B237-E1F4ADCB30EE}"/>
          </ac:inkMkLst>
        </pc:inkChg>
        <pc:inkChg chg="add">
          <ac:chgData name="Viet Anh Nguyen" userId="b95f61ff061388d5" providerId="LiveId" clId="{5FBAAF84-0704-440C-8C86-4DB9251037DD}" dt="2022-02-23T08:18:56.309" v="1167"/>
          <ac:inkMkLst>
            <pc:docMk/>
            <pc:sldMk cId="812229711" sldId="281"/>
            <ac:inkMk id="5" creationId="{358B4189-E045-4103-BDBE-CAE70089307D}"/>
          </ac:inkMkLst>
        </pc:inkChg>
        <pc:inkChg chg="add del">
          <ac:chgData name="Viet Anh Nguyen" userId="b95f61ff061388d5" providerId="LiveId" clId="{5FBAAF84-0704-440C-8C86-4DB9251037DD}" dt="2022-02-23T08:19:26.420" v="1170"/>
          <ac:inkMkLst>
            <pc:docMk/>
            <pc:sldMk cId="812229711" sldId="281"/>
            <ac:inkMk id="6" creationId="{B75474A4-B22B-47FD-9663-3B846104D58C}"/>
          </ac:inkMkLst>
        </pc:inkChg>
        <pc:inkChg chg="add del">
          <ac:chgData name="Viet Anh Nguyen" userId="b95f61ff061388d5" providerId="LiveId" clId="{5FBAAF84-0704-440C-8C86-4DB9251037DD}" dt="2022-02-23T08:19:26.420" v="1170"/>
          <ac:inkMkLst>
            <pc:docMk/>
            <pc:sldMk cId="812229711" sldId="281"/>
            <ac:inkMk id="7" creationId="{225769BC-019A-428A-80C2-4BF3942D6E74}"/>
          </ac:inkMkLst>
        </pc:inkChg>
        <pc:inkChg chg="add">
          <ac:chgData name="Viet Anh Nguyen" userId="b95f61ff061388d5" providerId="LiveId" clId="{5FBAAF84-0704-440C-8C86-4DB9251037DD}" dt="2022-02-23T08:19:26.420" v="1170"/>
          <ac:inkMkLst>
            <pc:docMk/>
            <pc:sldMk cId="812229711" sldId="281"/>
            <ac:inkMk id="8" creationId="{0B18CD28-CC0C-4944-B849-E1677F49BBD9}"/>
          </ac:inkMkLst>
        </pc:inkChg>
        <pc:inkChg chg="add del">
          <ac:chgData name="Viet Anh Nguyen" userId="b95f61ff061388d5" providerId="LiveId" clId="{5FBAAF84-0704-440C-8C86-4DB9251037DD}" dt="2022-02-23T08:19:28.416" v="1173"/>
          <ac:inkMkLst>
            <pc:docMk/>
            <pc:sldMk cId="812229711" sldId="281"/>
            <ac:inkMk id="9" creationId="{077543D2-71FD-48D9-B72D-4BB89CB621E4}"/>
          </ac:inkMkLst>
        </pc:inkChg>
        <pc:inkChg chg="add del">
          <ac:chgData name="Viet Anh Nguyen" userId="b95f61ff061388d5" providerId="LiveId" clId="{5FBAAF84-0704-440C-8C86-4DB9251037DD}" dt="2022-02-23T08:19:28.416" v="1173"/>
          <ac:inkMkLst>
            <pc:docMk/>
            <pc:sldMk cId="812229711" sldId="281"/>
            <ac:inkMk id="10" creationId="{4D2F54D6-350C-44C9-A2F2-D83B7BF7DA99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1" creationId="{E5D88CBB-0CBA-4DF8-99F4-99A893855AF8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2" creationId="{3D5CF271-8CE6-4A78-9607-24204313FFA8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3" creationId="{44EF95ED-119F-4D97-BC35-9161BEA30A5F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4" creationId="{3A1F4A4F-8510-459D-9FD4-1D60C4ED86CB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5" creationId="{8427B2E3-BEA5-4EE2-8A05-B59D68FA4053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6" creationId="{E14F9A84-1E2B-459D-BC23-0AA7E1B10451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7" creationId="{1098D126-6422-44E4-A3C6-6FA77ED5A406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8" creationId="{35561321-7885-42A2-927D-0DEDFA4D495B}"/>
          </ac:inkMkLst>
        </pc:inkChg>
        <pc:inkChg chg="add del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19" creationId="{96C2C33C-BAFD-4E9A-BD8C-6175E49040A2}"/>
          </ac:inkMkLst>
        </pc:inkChg>
        <pc:inkChg chg="add">
          <ac:chgData name="Viet Anh Nguyen" userId="b95f61ff061388d5" providerId="LiveId" clId="{5FBAAF84-0704-440C-8C86-4DB9251037DD}" dt="2022-02-23T08:19:30.878" v="1182" actId="9405"/>
          <ac:inkMkLst>
            <pc:docMk/>
            <pc:sldMk cId="812229711" sldId="281"/>
            <ac:inkMk id="20" creationId="{20E2480B-F8CE-469E-AB81-0300FC29350A}"/>
          </ac:inkMkLst>
        </pc:inkChg>
        <pc:inkChg chg="add">
          <ac:chgData name="Viet Anh Nguyen" userId="b95f61ff061388d5" providerId="LiveId" clId="{5FBAAF84-0704-440C-8C86-4DB9251037DD}" dt="2022-02-23T08:19:31.611" v="1183"/>
          <ac:inkMkLst>
            <pc:docMk/>
            <pc:sldMk cId="812229711" sldId="281"/>
            <ac:inkMk id="21" creationId="{14F4D0DE-30AC-455F-A086-B2ECFC3DA063}"/>
          </ac:inkMkLst>
        </pc:inkChg>
        <pc:inkChg chg="add">
          <ac:chgData name="Viet Anh Nguyen" userId="b95f61ff061388d5" providerId="LiveId" clId="{5FBAAF84-0704-440C-8C86-4DB9251037DD}" dt="2022-02-23T08:19:45.722" v="1184" actId="9405"/>
          <ac:inkMkLst>
            <pc:docMk/>
            <pc:sldMk cId="812229711" sldId="281"/>
            <ac:inkMk id="22" creationId="{F64B53F0-FBDE-4530-B5AE-C9288933114B}"/>
          </ac:inkMkLst>
        </pc:inkChg>
        <pc:inkChg chg="add del">
          <ac:chgData name="Viet Anh Nguyen" userId="b95f61ff061388d5" providerId="LiveId" clId="{5FBAAF84-0704-440C-8C86-4DB9251037DD}" dt="2022-02-23T08:19:53.954" v="1187"/>
          <ac:inkMkLst>
            <pc:docMk/>
            <pc:sldMk cId="812229711" sldId="281"/>
            <ac:inkMk id="23" creationId="{CD53076B-0F03-41B3-8DD1-92A6DC9D654D}"/>
          </ac:inkMkLst>
        </pc:inkChg>
        <pc:inkChg chg="add del">
          <ac:chgData name="Viet Anh Nguyen" userId="b95f61ff061388d5" providerId="LiveId" clId="{5FBAAF84-0704-440C-8C86-4DB9251037DD}" dt="2022-02-23T08:19:53.954" v="1187"/>
          <ac:inkMkLst>
            <pc:docMk/>
            <pc:sldMk cId="812229711" sldId="281"/>
            <ac:inkMk id="24" creationId="{563F07A7-CC78-473C-B715-9222E1E9BAD6}"/>
          </ac:inkMkLst>
        </pc:inkChg>
        <pc:inkChg chg="add">
          <ac:chgData name="Viet Anh Nguyen" userId="b95f61ff061388d5" providerId="LiveId" clId="{5FBAAF84-0704-440C-8C86-4DB9251037DD}" dt="2022-02-23T08:19:53.954" v="1187"/>
          <ac:inkMkLst>
            <pc:docMk/>
            <pc:sldMk cId="812229711" sldId="281"/>
            <ac:inkMk id="25" creationId="{B3A07F08-D307-46AA-AB2A-8494325001EE}"/>
          </ac:inkMkLst>
        </pc:inkChg>
        <pc:inkChg chg="add del">
          <ac:chgData name="Viet Anh Nguyen" userId="b95f61ff061388d5" providerId="LiveId" clId="{5FBAAF84-0704-440C-8C86-4DB9251037DD}" dt="2022-02-23T08:20:00.399" v="1194"/>
          <ac:inkMkLst>
            <pc:docMk/>
            <pc:sldMk cId="812229711" sldId="281"/>
            <ac:inkMk id="26" creationId="{E3752570-2D9B-4548-82C9-E6785D3A7BAD}"/>
          </ac:inkMkLst>
        </pc:inkChg>
        <pc:inkChg chg="add del">
          <ac:chgData name="Viet Anh Nguyen" userId="b95f61ff061388d5" providerId="LiveId" clId="{5FBAAF84-0704-440C-8C86-4DB9251037DD}" dt="2022-02-23T08:20:00.399" v="1194"/>
          <ac:inkMkLst>
            <pc:docMk/>
            <pc:sldMk cId="812229711" sldId="281"/>
            <ac:inkMk id="27" creationId="{4B45249F-6FE4-4C6B-90E0-412D56341350}"/>
          </ac:inkMkLst>
        </pc:inkChg>
        <pc:inkChg chg="add del">
          <ac:chgData name="Viet Anh Nguyen" userId="b95f61ff061388d5" providerId="LiveId" clId="{5FBAAF84-0704-440C-8C86-4DB9251037DD}" dt="2022-02-23T08:20:00.399" v="1194"/>
          <ac:inkMkLst>
            <pc:docMk/>
            <pc:sldMk cId="812229711" sldId="281"/>
            <ac:inkMk id="28" creationId="{E318EE74-EED1-49AA-AFB0-EAAB4CCB4202}"/>
          </ac:inkMkLst>
        </pc:inkChg>
        <pc:inkChg chg="add del">
          <ac:chgData name="Viet Anh Nguyen" userId="b95f61ff061388d5" providerId="LiveId" clId="{5FBAAF84-0704-440C-8C86-4DB9251037DD}" dt="2022-02-23T08:20:00.399" v="1194"/>
          <ac:inkMkLst>
            <pc:docMk/>
            <pc:sldMk cId="812229711" sldId="281"/>
            <ac:inkMk id="29" creationId="{49C80554-0AB5-4F37-8A5E-967A1780E550}"/>
          </ac:inkMkLst>
        </pc:inkChg>
        <pc:inkChg chg="add del">
          <ac:chgData name="Viet Anh Nguyen" userId="b95f61ff061388d5" providerId="LiveId" clId="{5FBAAF84-0704-440C-8C86-4DB9251037DD}" dt="2022-02-23T08:20:00.399" v="1194"/>
          <ac:inkMkLst>
            <pc:docMk/>
            <pc:sldMk cId="812229711" sldId="281"/>
            <ac:inkMk id="30" creationId="{81BB1473-468A-4B47-B172-F182F5911526}"/>
          </ac:inkMkLst>
        </pc:inkChg>
        <pc:inkChg chg="add del">
          <ac:chgData name="Viet Anh Nguyen" userId="b95f61ff061388d5" providerId="LiveId" clId="{5FBAAF84-0704-440C-8C86-4DB9251037DD}" dt="2022-02-23T08:20:00.399" v="1194"/>
          <ac:inkMkLst>
            <pc:docMk/>
            <pc:sldMk cId="812229711" sldId="281"/>
            <ac:inkMk id="31" creationId="{FF57B4A6-89B5-477D-A116-DE708C87F5B8}"/>
          </ac:inkMkLst>
        </pc:inkChg>
        <pc:inkChg chg="add del">
          <ac:chgData name="Viet Anh Nguyen" userId="b95f61ff061388d5" providerId="LiveId" clId="{5FBAAF84-0704-440C-8C86-4DB9251037DD}" dt="2022-02-23T08:20:03.197" v="1200"/>
          <ac:inkMkLst>
            <pc:docMk/>
            <pc:sldMk cId="812229711" sldId="281"/>
            <ac:inkMk id="32" creationId="{5D667117-31CE-4414-B1D7-A9A13C68193F}"/>
          </ac:inkMkLst>
        </pc:inkChg>
        <pc:inkChg chg="add del">
          <ac:chgData name="Viet Anh Nguyen" userId="b95f61ff061388d5" providerId="LiveId" clId="{5FBAAF84-0704-440C-8C86-4DB9251037DD}" dt="2022-02-23T08:20:03.197" v="1200"/>
          <ac:inkMkLst>
            <pc:docMk/>
            <pc:sldMk cId="812229711" sldId="281"/>
            <ac:inkMk id="33" creationId="{D8E2F569-6C61-44DE-92CB-41051B19542D}"/>
          </ac:inkMkLst>
        </pc:inkChg>
        <pc:inkChg chg="add del">
          <ac:chgData name="Viet Anh Nguyen" userId="b95f61ff061388d5" providerId="LiveId" clId="{5FBAAF84-0704-440C-8C86-4DB9251037DD}" dt="2022-02-23T08:20:03.197" v="1200"/>
          <ac:inkMkLst>
            <pc:docMk/>
            <pc:sldMk cId="812229711" sldId="281"/>
            <ac:inkMk id="34" creationId="{9CDB54DB-72D7-42CE-A36D-52F6047E9AF3}"/>
          </ac:inkMkLst>
        </pc:inkChg>
        <pc:inkChg chg="add del">
          <ac:chgData name="Viet Anh Nguyen" userId="b95f61ff061388d5" providerId="LiveId" clId="{5FBAAF84-0704-440C-8C86-4DB9251037DD}" dt="2022-02-23T08:20:03.197" v="1200"/>
          <ac:inkMkLst>
            <pc:docMk/>
            <pc:sldMk cId="812229711" sldId="281"/>
            <ac:inkMk id="35" creationId="{5A691752-93E7-4115-907C-D4EB423CAF49}"/>
          </ac:inkMkLst>
        </pc:inkChg>
        <pc:inkChg chg="add del">
          <ac:chgData name="Viet Anh Nguyen" userId="b95f61ff061388d5" providerId="LiveId" clId="{5FBAAF84-0704-440C-8C86-4DB9251037DD}" dt="2022-02-23T08:20:03.197" v="1200"/>
          <ac:inkMkLst>
            <pc:docMk/>
            <pc:sldMk cId="812229711" sldId="281"/>
            <ac:inkMk id="36" creationId="{CD9DC799-DE3F-41C8-A635-D705C26D475C}"/>
          </ac:inkMkLst>
        </pc:inkChg>
        <pc:inkChg chg="add del">
          <ac:chgData name="Viet Anh Nguyen" userId="b95f61ff061388d5" providerId="LiveId" clId="{5FBAAF84-0704-440C-8C86-4DB9251037DD}" dt="2022-02-23T08:20:03.197" v="1200"/>
          <ac:inkMkLst>
            <pc:docMk/>
            <pc:sldMk cId="812229711" sldId="281"/>
            <ac:inkMk id="37" creationId="{503C7506-5EED-4DCE-8240-C6834090294A}"/>
          </ac:inkMkLst>
        </pc:inkChg>
        <pc:inkChg chg="add del">
          <ac:chgData name="Viet Anh Nguyen" userId="b95f61ff061388d5" providerId="LiveId" clId="{5FBAAF84-0704-440C-8C86-4DB9251037DD}" dt="2022-02-23T08:20:03.197" v="1200"/>
          <ac:inkMkLst>
            <pc:docMk/>
            <pc:sldMk cId="812229711" sldId="281"/>
            <ac:inkMk id="38" creationId="{9E1EFCF2-21F8-45C5-8616-78AE3ED34D28}"/>
          </ac:inkMkLst>
        </pc:inkChg>
        <pc:inkChg chg="add del">
          <ac:chgData name="Viet Anh Nguyen" userId="b95f61ff061388d5" providerId="LiveId" clId="{5FBAAF84-0704-440C-8C86-4DB9251037DD}" dt="2022-02-23T08:20:17.549" v="1224"/>
          <ac:inkMkLst>
            <pc:docMk/>
            <pc:sldMk cId="812229711" sldId="281"/>
            <ac:inkMk id="39" creationId="{B6B904AA-7EA0-4280-9B90-AE6ABEDD7C05}"/>
          </ac:inkMkLst>
        </pc:inkChg>
        <pc:inkChg chg="add del">
          <ac:chgData name="Viet Anh Nguyen" userId="b95f61ff061388d5" providerId="LiveId" clId="{5FBAAF84-0704-440C-8C86-4DB9251037DD}" dt="2022-02-23T08:20:08.719" v="1206"/>
          <ac:inkMkLst>
            <pc:docMk/>
            <pc:sldMk cId="812229711" sldId="281"/>
            <ac:inkMk id="40" creationId="{074959C5-CB07-4716-B224-ACDEDD0D8F65}"/>
          </ac:inkMkLst>
        </pc:inkChg>
        <pc:inkChg chg="add del">
          <ac:chgData name="Viet Anh Nguyen" userId="b95f61ff061388d5" providerId="LiveId" clId="{5FBAAF84-0704-440C-8C86-4DB9251037DD}" dt="2022-02-23T08:20:08.719" v="1206"/>
          <ac:inkMkLst>
            <pc:docMk/>
            <pc:sldMk cId="812229711" sldId="281"/>
            <ac:inkMk id="41" creationId="{3C2BD263-90A3-402B-8054-C9D0EEF72810}"/>
          </ac:inkMkLst>
        </pc:inkChg>
        <pc:inkChg chg="add del">
          <ac:chgData name="Viet Anh Nguyen" userId="b95f61ff061388d5" providerId="LiveId" clId="{5FBAAF84-0704-440C-8C86-4DB9251037DD}" dt="2022-02-23T08:20:08.719" v="1206"/>
          <ac:inkMkLst>
            <pc:docMk/>
            <pc:sldMk cId="812229711" sldId="281"/>
            <ac:inkMk id="42" creationId="{377FAC0D-BD35-43F0-8ED6-5BFBE1625981}"/>
          </ac:inkMkLst>
        </pc:inkChg>
        <pc:inkChg chg="add del">
          <ac:chgData name="Viet Anh Nguyen" userId="b95f61ff061388d5" providerId="LiveId" clId="{5FBAAF84-0704-440C-8C86-4DB9251037DD}" dt="2022-02-23T08:20:08.719" v="1206"/>
          <ac:inkMkLst>
            <pc:docMk/>
            <pc:sldMk cId="812229711" sldId="281"/>
            <ac:inkMk id="43" creationId="{47066E9C-3020-4EEB-A8F9-1D8D13E16AF8}"/>
          </ac:inkMkLst>
        </pc:inkChg>
        <pc:inkChg chg="add del">
          <ac:chgData name="Viet Anh Nguyen" userId="b95f61ff061388d5" providerId="LiveId" clId="{5FBAAF84-0704-440C-8C86-4DB9251037DD}" dt="2022-02-23T08:20:08.719" v="1206"/>
          <ac:inkMkLst>
            <pc:docMk/>
            <pc:sldMk cId="812229711" sldId="281"/>
            <ac:inkMk id="44" creationId="{B6364D92-49C6-4766-8758-B64ACC7E5A75}"/>
          </ac:inkMkLst>
        </pc:inkChg>
        <pc:inkChg chg="add del">
          <ac:chgData name="Viet Anh Nguyen" userId="b95f61ff061388d5" providerId="LiveId" clId="{5FBAAF84-0704-440C-8C86-4DB9251037DD}" dt="2022-02-23T08:20:16.017" v="1220"/>
          <ac:inkMkLst>
            <pc:docMk/>
            <pc:sldMk cId="812229711" sldId="281"/>
            <ac:inkMk id="45" creationId="{2EF14004-3DF0-4094-AFDD-21C13BD98589}"/>
          </ac:inkMkLst>
        </pc:inkChg>
        <pc:inkChg chg="add del">
          <ac:chgData name="Viet Anh Nguyen" userId="b95f61ff061388d5" providerId="LiveId" clId="{5FBAAF84-0704-440C-8C86-4DB9251037DD}" dt="2022-02-23T08:20:11.808" v="1209"/>
          <ac:inkMkLst>
            <pc:docMk/>
            <pc:sldMk cId="812229711" sldId="281"/>
            <ac:inkMk id="46" creationId="{1CBE5C55-F85F-422C-AC2C-AA35B5042DA1}"/>
          </ac:inkMkLst>
        </pc:inkChg>
        <pc:inkChg chg="add del">
          <ac:chgData name="Viet Anh Nguyen" userId="b95f61ff061388d5" providerId="LiveId" clId="{5FBAAF84-0704-440C-8C86-4DB9251037DD}" dt="2022-02-23T08:20:11.808" v="1209"/>
          <ac:inkMkLst>
            <pc:docMk/>
            <pc:sldMk cId="812229711" sldId="281"/>
            <ac:inkMk id="47" creationId="{74A428A9-DBB0-44F9-8C0C-09670C637A7D}"/>
          </ac:inkMkLst>
        </pc:inkChg>
        <pc:inkChg chg="add del">
          <ac:chgData name="Viet Anh Nguyen" userId="b95f61ff061388d5" providerId="LiveId" clId="{5FBAAF84-0704-440C-8C86-4DB9251037DD}" dt="2022-02-23T08:20:16.017" v="1220"/>
          <ac:inkMkLst>
            <pc:docMk/>
            <pc:sldMk cId="812229711" sldId="281"/>
            <ac:inkMk id="48" creationId="{09282946-719B-4710-9078-5013B2827D8B}"/>
          </ac:inkMkLst>
        </pc:inkChg>
        <pc:inkChg chg="add del">
          <ac:chgData name="Viet Anh Nguyen" userId="b95f61ff061388d5" providerId="LiveId" clId="{5FBAAF84-0704-440C-8C86-4DB9251037DD}" dt="2022-02-23T08:20:13.919" v="1216"/>
          <ac:inkMkLst>
            <pc:docMk/>
            <pc:sldMk cId="812229711" sldId="281"/>
            <ac:inkMk id="49" creationId="{B5046CD3-8E17-4482-A771-D1C3226DA685}"/>
          </ac:inkMkLst>
        </pc:inkChg>
        <pc:inkChg chg="add del">
          <ac:chgData name="Viet Anh Nguyen" userId="b95f61ff061388d5" providerId="LiveId" clId="{5FBAAF84-0704-440C-8C86-4DB9251037DD}" dt="2022-02-23T08:20:13.919" v="1216"/>
          <ac:inkMkLst>
            <pc:docMk/>
            <pc:sldMk cId="812229711" sldId="281"/>
            <ac:inkMk id="50" creationId="{E8FF5616-1488-4E0A-8D86-F8585B62C1F8}"/>
          </ac:inkMkLst>
        </pc:inkChg>
        <pc:inkChg chg="add del">
          <ac:chgData name="Viet Anh Nguyen" userId="b95f61ff061388d5" providerId="LiveId" clId="{5FBAAF84-0704-440C-8C86-4DB9251037DD}" dt="2022-02-23T08:20:13.919" v="1216"/>
          <ac:inkMkLst>
            <pc:docMk/>
            <pc:sldMk cId="812229711" sldId="281"/>
            <ac:inkMk id="51" creationId="{A875AC70-EB76-45BC-A792-185C1098C613}"/>
          </ac:inkMkLst>
        </pc:inkChg>
        <pc:inkChg chg="add del">
          <ac:chgData name="Viet Anh Nguyen" userId="b95f61ff061388d5" providerId="LiveId" clId="{5FBAAF84-0704-440C-8C86-4DB9251037DD}" dt="2022-02-23T08:20:13.919" v="1216"/>
          <ac:inkMkLst>
            <pc:docMk/>
            <pc:sldMk cId="812229711" sldId="281"/>
            <ac:inkMk id="52" creationId="{D6D16742-34A1-4301-9AB5-C41154CE1D2C}"/>
          </ac:inkMkLst>
        </pc:inkChg>
        <pc:inkChg chg="add del">
          <ac:chgData name="Viet Anh Nguyen" userId="b95f61ff061388d5" providerId="LiveId" clId="{5FBAAF84-0704-440C-8C86-4DB9251037DD}" dt="2022-02-23T08:20:13.919" v="1216"/>
          <ac:inkMkLst>
            <pc:docMk/>
            <pc:sldMk cId="812229711" sldId="281"/>
            <ac:inkMk id="53" creationId="{C9418CCF-8EDF-4D4B-899F-1859453DB730}"/>
          </ac:inkMkLst>
        </pc:inkChg>
        <pc:inkChg chg="add del">
          <ac:chgData name="Viet Anh Nguyen" userId="b95f61ff061388d5" providerId="LiveId" clId="{5FBAAF84-0704-440C-8C86-4DB9251037DD}" dt="2022-02-23T08:20:13.919" v="1216"/>
          <ac:inkMkLst>
            <pc:docMk/>
            <pc:sldMk cId="812229711" sldId="281"/>
            <ac:inkMk id="54" creationId="{B9113714-CDFE-437F-A1BD-D93AD03B2875}"/>
          </ac:inkMkLst>
        </pc:inkChg>
        <pc:inkChg chg="add del">
          <ac:chgData name="Viet Anh Nguyen" userId="b95f61ff061388d5" providerId="LiveId" clId="{5FBAAF84-0704-440C-8C86-4DB9251037DD}" dt="2022-02-23T08:20:16.017" v="1220"/>
          <ac:inkMkLst>
            <pc:docMk/>
            <pc:sldMk cId="812229711" sldId="281"/>
            <ac:inkMk id="55" creationId="{8F15F725-D19B-41CD-B157-441119266C38}"/>
          </ac:inkMkLst>
        </pc:inkChg>
        <pc:inkChg chg="add del">
          <ac:chgData name="Viet Anh Nguyen" userId="b95f61ff061388d5" providerId="LiveId" clId="{5FBAAF84-0704-440C-8C86-4DB9251037DD}" dt="2022-02-23T08:20:16.017" v="1220"/>
          <ac:inkMkLst>
            <pc:docMk/>
            <pc:sldMk cId="812229711" sldId="281"/>
            <ac:inkMk id="56" creationId="{37AE1775-C924-4261-88AB-3DE634247379}"/>
          </ac:inkMkLst>
        </pc:inkChg>
        <pc:inkChg chg="add del">
          <ac:chgData name="Viet Anh Nguyen" userId="b95f61ff061388d5" providerId="LiveId" clId="{5FBAAF84-0704-440C-8C86-4DB9251037DD}" dt="2022-02-23T08:20:16.017" v="1220"/>
          <ac:inkMkLst>
            <pc:docMk/>
            <pc:sldMk cId="812229711" sldId="281"/>
            <ac:inkMk id="57" creationId="{9FA16548-25DA-439C-89DD-166959D3E584}"/>
          </ac:inkMkLst>
        </pc:inkChg>
        <pc:inkChg chg="add del">
          <ac:chgData name="Viet Anh Nguyen" userId="b95f61ff061388d5" providerId="LiveId" clId="{5FBAAF84-0704-440C-8C86-4DB9251037DD}" dt="2022-02-23T08:20:16.017" v="1220"/>
          <ac:inkMkLst>
            <pc:docMk/>
            <pc:sldMk cId="812229711" sldId="281"/>
            <ac:inkMk id="58" creationId="{7F1DD8E3-39AB-49E0-A0C9-A54B49BAE25C}"/>
          </ac:inkMkLst>
        </pc:inkChg>
        <pc:inkChg chg="add del">
          <ac:chgData name="Viet Anh Nguyen" userId="b95f61ff061388d5" providerId="LiveId" clId="{5FBAAF84-0704-440C-8C86-4DB9251037DD}" dt="2022-02-23T08:20:17.549" v="1224"/>
          <ac:inkMkLst>
            <pc:docMk/>
            <pc:sldMk cId="812229711" sldId="281"/>
            <ac:inkMk id="59" creationId="{44FE87B8-DB37-4422-8601-DF22A0E55265}"/>
          </ac:inkMkLst>
        </pc:inkChg>
        <pc:inkChg chg="add del">
          <ac:chgData name="Viet Anh Nguyen" userId="b95f61ff061388d5" providerId="LiveId" clId="{5FBAAF84-0704-440C-8C86-4DB9251037DD}" dt="2022-02-23T08:20:17.549" v="1224"/>
          <ac:inkMkLst>
            <pc:docMk/>
            <pc:sldMk cId="812229711" sldId="281"/>
            <ac:inkMk id="60" creationId="{C396EC2C-FB92-4049-805A-8B84716AF6D3}"/>
          </ac:inkMkLst>
        </pc:inkChg>
        <pc:inkChg chg="add del">
          <ac:chgData name="Viet Anh Nguyen" userId="b95f61ff061388d5" providerId="LiveId" clId="{5FBAAF84-0704-440C-8C86-4DB9251037DD}" dt="2022-02-23T08:20:19.985" v="1228"/>
          <ac:inkMkLst>
            <pc:docMk/>
            <pc:sldMk cId="812229711" sldId="281"/>
            <ac:inkMk id="61" creationId="{66238B7B-D529-49AF-9BC4-05855878E415}"/>
          </ac:inkMkLst>
        </pc:inkChg>
        <pc:inkChg chg="add del">
          <ac:chgData name="Viet Anh Nguyen" userId="b95f61ff061388d5" providerId="LiveId" clId="{5FBAAF84-0704-440C-8C86-4DB9251037DD}" dt="2022-02-23T08:20:19.985" v="1228"/>
          <ac:inkMkLst>
            <pc:docMk/>
            <pc:sldMk cId="812229711" sldId="281"/>
            <ac:inkMk id="62" creationId="{A97EC5F4-3C4B-41EE-A040-2C8D296710E2}"/>
          </ac:inkMkLst>
        </pc:inkChg>
        <pc:inkChg chg="add">
          <ac:chgData name="Viet Anh Nguyen" userId="b95f61ff061388d5" providerId="LiveId" clId="{5FBAAF84-0704-440C-8C86-4DB9251037DD}" dt="2022-02-23T08:20:17.549" v="1224"/>
          <ac:inkMkLst>
            <pc:docMk/>
            <pc:sldMk cId="812229711" sldId="281"/>
            <ac:inkMk id="63" creationId="{E3AC2EE3-ED1A-4234-A1C6-83554EC135C4}"/>
          </ac:inkMkLst>
        </pc:inkChg>
        <pc:inkChg chg="add del">
          <ac:chgData name="Viet Anh Nguyen" userId="b95f61ff061388d5" providerId="LiveId" clId="{5FBAAF84-0704-440C-8C86-4DB9251037DD}" dt="2022-02-23T08:20:19.985" v="1228"/>
          <ac:inkMkLst>
            <pc:docMk/>
            <pc:sldMk cId="812229711" sldId="281"/>
            <ac:inkMk id="64" creationId="{6F7C3077-1881-4EDB-B00E-7560C5D6E1E6}"/>
          </ac:inkMkLst>
        </pc:inkChg>
        <pc:inkChg chg="add del">
          <ac:chgData name="Viet Anh Nguyen" userId="b95f61ff061388d5" providerId="LiveId" clId="{5FBAAF84-0704-440C-8C86-4DB9251037DD}" dt="2022-02-23T08:20:19.985" v="1228"/>
          <ac:inkMkLst>
            <pc:docMk/>
            <pc:sldMk cId="812229711" sldId="281"/>
            <ac:inkMk id="65" creationId="{1A48AABC-D07E-43D0-9B21-7B0D84452D74}"/>
          </ac:inkMkLst>
        </pc:inkChg>
        <pc:inkChg chg="add del">
          <ac:chgData name="Viet Anh Nguyen" userId="b95f61ff061388d5" providerId="LiveId" clId="{5FBAAF84-0704-440C-8C86-4DB9251037DD}" dt="2022-02-23T08:20:19.985" v="1228"/>
          <ac:inkMkLst>
            <pc:docMk/>
            <pc:sldMk cId="812229711" sldId="281"/>
            <ac:inkMk id="66" creationId="{71138090-EF35-4CA5-A8C0-A54120E201AA}"/>
          </ac:inkMkLst>
        </pc:inkChg>
        <pc:inkChg chg="add del">
          <ac:chgData name="Viet Anh Nguyen" userId="b95f61ff061388d5" providerId="LiveId" clId="{5FBAAF84-0704-440C-8C86-4DB9251037DD}" dt="2022-02-23T08:20:21.783" v="1232"/>
          <ac:inkMkLst>
            <pc:docMk/>
            <pc:sldMk cId="812229711" sldId="281"/>
            <ac:inkMk id="67" creationId="{1789A2AA-ACC7-4903-AD0F-B02B46B174B9}"/>
          </ac:inkMkLst>
        </pc:inkChg>
        <pc:inkChg chg="add del">
          <ac:chgData name="Viet Anh Nguyen" userId="b95f61ff061388d5" providerId="LiveId" clId="{5FBAAF84-0704-440C-8C86-4DB9251037DD}" dt="2022-02-23T08:20:21.783" v="1232"/>
          <ac:inkMkLst>
            <pc:docMk/>
            <pc:sldMk cId="812229711" sldId="281"/>
            <ac:inkMk id="68" creationId="{EDD2F61E-31C0-46D4-AA42-3F4CCE76AD17}"/>
          </ac:inkMkLst>
        </pc:inkChg>
        <pc:inkChg chg="add del">
          <ac:chgData name="Viet Anh Nguyen" userId="b95f61ff061388d5" providerId="LiveId" clId="{5FBAAF84-0704-440C-8C86-4DB9251037DD}" dt="2022-02-23T08:20:21.783" v="1232"/>
          <ac:inkMkLst>
            <pc:docMk/>
            <pc:sldMk cId="812229711" sldId="281"/>
            <ac:inkMk id="69" creationId="{445F1635-16CF-424B-A883-18152168B62A}"/>
          </ac:inkMkLst>
        </pc:inkChg>
        <pc:inkChg chg="add del">
          <ac:chgData name="Viet Anh Nguyen" userId="b95f61ff061388d5" providerId="LiveId" clId="{5FBAAF84-0704-440C-8C86-4DB9251037DD}" dt="2022-02-23T08:20:21.783" v="1232"/>
          <ac:inkMkLst>
            <pc:docMk/>
            <pc:sldMk cId="812229711" sldId="281"/>
            <ac:inkMk id="70" creationId="{D5FC4BDF-B27F-4732-B731-0C12EAB7135F}"/>
          </ac:inkMkLst>
        </pc:inkChg>
        <pc:inkChg chg="add del">
          <ac:chgData name="Viet Anh Nguyen" userId="b95f61ff061388d5" providerId="LiveId" clId="{5FBAAF84-0704-440C-8C86-4DB9251037DD}" dt="2022-02-23T08:20:22.836" v="1234"/>
          <ac:inkMkLst>
            <pc:docMk/>
            <pc:sldMk cId="812229711" sldId="281"/>
            <ac:inkMk id="71" creationId="{F0F35F55-3289-4831-93C6-3D06D3B1BADE}"/>
          </ac:inkMkLst>
        </pc:inkChg>
        <pc:inkChg chg="add del">
          <ac:chgData name="Viet Anh Nguyen" userId="b95f61ff061388d5" providerId="LiveId" clId="{5FBAAF84-0704-440C-8C86-4DB9251037DD}" dt="2022-02-23T08:20:22.836" v="1234"/>
          <ac:inkMkLst>
            <pc:docMk/>
            <pc:sldMk cId="812229711" sldId="281"/>
            <ac:inkMk id="72" creationId="{F4BF35AF-9294-44DB-8FA9-A239702E1F7B}"/>
          </ac:inkMkLst>
        </pc:inkChg>
        <pc:inkChg chg="add">
          <ac:chgData name="Viet Anh Nguyen" userId="b95f61ff061388d5" providerId="LiveId" clId="{5FBAAF84-0704-440C-8C86-4DB9251037DD}" dt="2022-02-23T08:20:22.836" v="1234"/>
          <ac:inkMkLst>
            <pc:docMk/>
            <pc:sldMk cId="812229711" sldId="281"/>
            <ac:inkMk id="73" creationId="{54B729C5-741B-40AA-9B7F-564BAA1B93AC}"/>
          </ac:inkMkLst>
        </pc:inkChg>
        <pc:inkChg chg="add">
          <ac:chgData name="Viet Anh Nguyen" userId="b95f61ff061388d5" providerId="LiveId" clId="{5FBAAF84-0704-440C-8C86-4DB9251037DD}" dt="2022-02-23T08:21:11.805" v="1235" actId="9405"/>
          <ac:inkMkLst>
            <pc:docMk/>
            <pc:sldMk cId="812229711" sldId="281"/>
            <ac:inkMk id="74" creationId="{29FF78C7-E623-4BC0-B0B5-40C7C744C014}"/>
          </ac:inkMkLst>
        </pc:inkChg>
        <pc:inkChg chg="add">
          <ac:chgData name="Viet Anh Nguyen" userId="b95f61ff061388d5" providerId="LiveId" clId="{5FBAAF84-0704-440C-8C86-4DB9251037DD}" dt="2022-02-23T08:21:14.655" v="1236" actId="9405"/>
          <ac:inkMkLst>
            <pc:docMk/>
            <pc:sldMk cId="812229711" sldId="281"/>
            <ac:inkMk id="75" creationId="{C1EA3FAF-F248-449E-8416-E826E9CDD8FA}"/>
          </ac:inkMkLst>
        </pc:inkChg>
        <pc:inkChg chg="add del">
          <ac:chgData name="Viet Anh Nguyen" userId="b95f61ff061388d5" providerId="LiveId" clId="{5FBAAF84-0704-440C-8C86-4DB9251037DD}" dt="2022-02-23T08:23:08.701" v="1242"/>
          <ac:inkMkLst>
            <pc:docMk/>
            <pc:sldMk cId="812229711" sldId="281"/>
            <ac:inkMk id="76" creationId="{F9D9A17A-5BB9-4521-B178-A1E51BA92202}"/>
          </ac:inkMkLst>
        </pc:inkChg>
        <pc:inkChg chg="add del">
          <ac:chgData name="Viet Anh Nguyen" userId="b95f61ff061388d5" providerId="LiveId" clId="{5FBAAF84-0704-440C-8C86-4DB9251037DD}" dt="2022-02-23T08:23:08.701" v="1242"/>
          <ac:inkMkLst>
            <pc:docMk/>
            <pc:sldMk cId="812229711" sldId="281"/>
            <ac:inkMk id="77" creationId="{B2C2591A-17B9-4975-AD57-5E6CB83806EF}"/>
          </ac:inkMkLst>
        </pc:inkChg>
        <pc:inkChg chg="add del">
          <ac:chgData name="Viet Anh Nguyen" userId="b95f61ff061388d5" providerId="LiveId" clId="{5FBAAF84-0704-440C-8C86-4DB9251037DD}" dt="2022-02-23T08:23:08.701" v="1242"/>
          <ac:inkMkLst>
            <pc:docMk/>
            <pc:sldMk cId="812229711" sldId="281"/>
            <ac:inkMk id="78" creationId="{C1F7B27B-EC0D-47E5-8A49-66CD95A99310}"/>
          </ac:inkMkLst>
        </pc:inkChg>
        <pc:inkChg chg="add del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79" creationId="{02081406-9C68-401A-B432-4233CB7CB3DC}"/>
          </ac:inkMkLst>
        </pc:inkChg>
        <pc:inkChg chg="add del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80" creationId="{5B60E439-C479-4BEE-9FEF-9AC2591F6049}"/>
          </ac:inkMkLst>
        </pc:inkChg>
        <pc:inkChg chg="add">
          <ac:chgData name="Viet Anh Nguyen" userId="b95f61ff061388d5" providerId="LiveId" clId="{5FBAAF84-0704-440C-8C86-4DB9251037DD}" dt="2022-02-23T08:23:08.701" v="1242"/>
          <ac:inkMkLst>
            <pc:docMk/>
            <pc:sldMk cId="812229711" sldId="281"/>
            <ac:inkMk id="81" creationId="{7E4C9B96-EA9F-4025-AACB-474EC1235D01}"/>
          </ac:inkMkLst>
        </pc:inkChg>
        <pc:inkChg chg="add del">
          <ac:chgData name="Viet Anh Nguyen" userId="b95f61ff061388d5" providerId="LiveId" clId="{5FBAAF84-0704-440C-8C86-4DB9251037DD}" dt="2022-02-23T08:23:12.013" v="1248"/>
          <ac:inkMkLst>
            <pc:docMk/>
            <pc:sldMk cId="812229711" sldId="281"/>
            <ac:inkMk id="82" creationId="{6B506E31-0522-478E-9AA3-165456EBB90A}"/>
          </ac:inkMkLst>
        </pc:inkChg>
        <pc:inkChg chg="add del">
          <ac:chgData name="Viet Anh Nguyen" userId="b95f61ff061388d5" providerId="LiveId" clId="{5FBAAF84-0704-440C-8C86-4DB9251037DD}" dt="2022-02-23T08:23:12.013" v="1248"/>
          <ac:inkMkLst>
            <pc:docMk/>
            <pc:sldMk cId="812229711" sldId="281"/>
            <ac:inkMk id="83" creationId="{2B7B90C7-4B18-4C2B-894E-86B1938E2B64}"/>
          </ac:inkMkLst>
        </pc:inkChg>
        <pc:inkChg chg="add del">
          <ac:chgData name="Viet Anh Nguyen" userId="b95f61ff061388d5" providerId="LiveId" clId="{5FBAAF84-0704-440C-8C86-4DB9251037DD}" dt="2022-02-23T08:23:12.013" v="1248"/>
          <ac:inkMkLst>
            <pc:docMk/>
            <pc:sldMk cId="812229711" sldId="281"/>
            <ac:inkMk id="84" creationId="{0E2F36C6-58CB-4913-9475-BF226CCFCF0B}"/>
          </ac:inkMkLst>
        </pc:inkChg>
        <pc:inkChg chg="add del">
          <ac:chgData name="Viet Anh Nguyen" userId="b95f61ff061388d5" providerId="LiveId" clId="{5FBAAF84-0704-440C-8C86-4DB9251037DD}" dt="2022-02-23T08:23:12.013" v="1248"/>
          <ac:inkMkLst>
            <pc:docMk/>
            <pc:sldMk cId="812229711" sldId="281"/>
            <ac:inkMk id="85" creationId="{91FE3B72-2BD4-45A6-A214-D82C7C239C06}"/>
          </ac:inkMkLst>
        </pc:inkChg>
        <pc:inkChg chg="add del">
          <ac:chgData name="Viet Anh Nguyen" userId="b95f61ff061388d5" providerId="LiveId" clId="{5FBAAF84-0704-440C-8C86-4DB9251037DD}" dt="2022-02-23T08:23:12.013" v="1248"/>
          <ac:inkMkLst>
            <pc:docMk/>
            <pc:sldMk cId="812229711" sldId="281"/>
            <ac:inkMk id="86" creationId="{9ACAC244-24A5-43F5-8BA0-BB5C5FAABF0B}"/>
          </ac:inkMkLst>
        </pc:inkChg>
        <pc:inkChg chg="add">
          <ac:chgData name="Viet Anh Nguyen" userId="b95f61ff061388d5" providerId="LiveId" clId="{5FBAAF84-0704-440C-8C86-4DB9251037DD}" dt="2022-02-23T08:23:12.013" v="1248"/>
          <ac:inkMkLst>
            <pc:docMk/>
            <pc:sldMk cId="812229711" sldId="281"/>
            <ac:inkMk id="87" creationId="{AF7BF9D9-E6C6-4B3E-AD50-34CADC530C98}"/>
          </ac:inkMkLst>
        </pc:inkChg>
        <pc:inkChg chg="add del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88" creationId="{6CD6BA7D-BD06-4369-88F2-6932D0FE6627}"/>
          </ac:inkMkLst>
        </pc:inkChg>
        <pc:inkChg chg="add del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89" creationId="{77E0E666-6A8E-45AC-8DA3-25ACBF0E3EDA}"/>
          </ac:inkMkLst>
        </pc:inkChg>
        <pc:inkChg chg="add del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90" creationId="{A1CF49C2-2BE3-4E6C-B2B9-C07B90175878}"/>
          </ac:inkMkLst>
        </pc:inkChg>
        <pc:inkChg chg="add del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91" creationId="{B73BD057-2D70-4A83-81A2-B5EEEF9B5E69}"/>
          </ac:inkMkLst>
        </pc:inkChg>
        <pc:inkChg chg="add del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92" creationId="{6F42C8E7-69DB-4D83-9A77-613F53CC7F1C}"/>
          </ac:inkMkLst>
        </pc:inkChg>
        <pc:inkChg chg="add">
          <ac:chgData name="Viet Anh Nguyen" userId="b95f61ff061388d5" providerId="LiveId" clId="{5FBAAF84-0704-440C-8C86-4DB9251037DD}" dt="2022-02-23T08:24:51.879" v="1254"/>
          <ac:inkMkLst>
            <pc:docMk/>
            <pc:sldMk cId="812229711" sldId="281"/>
            <ac:inkMk id="93" creationId="{79F3AB33-C19D-43FF-81A5-B7A4863FFA92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94" creationId="{3E1EDDE9-0FAB-4C49-80E8-2E76A8C50DF9}"/>
          </ac:inkMkLst>
        </pc:inkChg>
        <pc:inkChg chg="add del">
          <ac:chgData name="Viet Anh Nguyen" userId="b95f61ff061388d5" providerId="LiveId" clId="{5FBAAF84-0704-440C-8C86-4DB9251037DD}" dt="2022-02-23T08:24:57.589" v="1261"/>
          <ac:inkMkLst>
            <pc:docMk/>
            <pc:sldMk cId="812229711" sldId="281"/>
            <ac:inkMk id="95" creationId="{8529469A-F925-423E-9B92-651DDE9404DE}"/>
          </ac:inkMkLst>
        </pc:inkChg>
        <pc:inkChg chg="add del">
          <ac:chgData name="Viet Anh Nguyen" userId="b95f61ff061388d5" providerId="LiveId" clId="{5FBAAF84-0704-440C-8C86-4DB9251037DD}" dt="2022-02-23T08:24:57.589" v="1261"/>
          <ac:inkMkLst>
            <pc:docMk/>
            <pc:sldMk cId="812229711" sldId="281"/>
            <ac:inkMk id="96" creationId="{E65E89D9-552B-4834-84FC-D9883E79E2A7}"/>
          </ac:inkMkLst>
        </pc:inkChg>
        <pc:inkChg chg="add del">
          <ac:chgData name="Viet Anh Nguyen" userId="b95f61ff061388d5" providerId="LiveId" clId="{5FBAAF84-0704-440C-8C86-4DB9251037DD}" dt="2022-02-23T08:24:57.589" v="1261"/>
          <ac:inkMkLst>
            <pc:docMk/>
            <pc:sldMk cId="812229711" sldId="281"/>
            <ac:inkMk id="97" creationId="{97DDD425-B2DA-4C3A-AD43-AEA94A46AE5D}"/>
          </ac:inkMkLst>
        </pc:inkChg>
        <pc:inkChg chg="add del">
          <ac:chgData name="Viet Anh Nguyen" userId="b95f61ff061388d5" providerId="LiveId" clId="{5FBAAF84-0704-440C-8C86-4DB9251037DD}" dt="2022-02-23T08:24:57.589" v="1261"/>
          <ac:inkMkLst>
            <pc:docMk/>
            <pc:sldMk cId="812229711" sldId="281"/>
            <ac:inkMk id="98" creationId="{D85826B4-73AD-4338-B9AA-A8C30A350B44}"/>
          </ac:inkMkLst>
        </pc:inkChg>
        <pc:inkChg chg="add del">
          <ac:chgData name="Viet Anh Nguyen" userId="b95f61ff061388d5" providerId="LiveId" clId="{5FBAAF84-0704-440C-8C86-4DB9251037DD}" dt="2022-02-23T08:24:57.589" v="1261"/>
          <ac:inkMkLst>
            <pc:docMk/>
            <pc:sldMk cId="812229711" sldId="281"/>
            <ac:inkMk id="99" creationId="{C75C4201-A3AA-46E6-B27E-DC784A1500BE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0" creationId="{74BD59D0-27FE-48A3-A09B-151F49FF5EA9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1" creationId="{C54820AB-584D-4252-A8B6-6317A89D74B2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2" creationId="{9F1F0E8A-2CE2-4238-9415-A175FCFC1DE9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3" creationId="{FBFD2A04-C719-4B21-97AC-5EA5721C1602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4" creationId="{429DF888-BD7C-489F-AABB-1A374FE801DE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5" creationId="{E5CC2802-D14B-4D8A-8014-32C6DFC180E3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6" creationId="{92458D04-801A-45C1-88D1-65DCB33E477F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7" creationId="{9A701E17-D744-47CD-BA47-3B015BF6C749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8" creationId="{49A7675F-6FB1-46D8-A541-D592827C397A}"/>
          </ac:inkMkLst>
        </pc:inkChg>
        <pc:inkChg chg="add del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09" creationId="{66D0CB09-1782-490B-8344-C2A758682AD6}"/>
          </ac:inkMkLst>
        </pc:inkChg>
        <pc:inkChg chg="add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10" creationId="{BFF960B4-93F6-4F04-92FC-76A4FEB807E3}"/>
          </ac:inkMkLst>
        </pc:inkChg>
        <pc:inkChg chg="add">
          <ac:chgData name="Viet Anh Nguyen" userId="b95f61ff061388d5" providerId="LiveId" clId="{5FBAAF84-0704-440C-8C86-4DB9251037DD}" dt="2022-02-23T08:25:02.286" v="1271"/>
          <ac:inkMkLst>
            <pc:docMk/>
            <pc:sldMk cId="812229711" sldId="281"/>
            <ac:inkMk id="111" creationId="{CC7D4920-E5F1-4162-A6F4-F9E59EEB31D3}"/>
          </ac:inkMkLst>
        </pc:inkChg>
        <pc:inkChg chg="add del">
          <ac:chgData name="Viet Anh Nguyen" userId="b95f61ff061388d5" providerId="LiveId" clId="{5FBAAF84-0704-440C-8C86-4DB9251037DD}" dt="2022-02-23T08:25:06.132" v="1274"/>
          <ac:inkMkLst>
            <pc:docMk/>
            <pc:sldMk cId="812229711" sldId="281"/>
            <ac:inkMk id="112" creationId="{EE3C2526-39B0-4BD7-A3E8-A1C102E0C481}"/>
          </ac:inkMkLst>
        </pc:inkChg>
        <pc:inkChg chg="add del">
          <ac:chgData name="Viet Anh Nguyen" userId="b95f61ff061388d5" providerId="LiveId" clId="{5FBAAF84-0704-440C-8C86-4DB9251037DD}" dt="2022-02-23T08:25:06.132" v="1274"/>
          <ac:inkMkLst>
            <pc:docMk/>
            <pc:sldMk cId="812229711" sldId="281"/>
            <ac:inkMk id="113" creationId="{5495AF6A-CD89-452D-B1D4-8ABA08AE9B41}"/>
          </ac:inkMkLst>
        </pc:inkChg>
        <pc:inkChg chg="add">
          <ac:chgData name="Viet Anh Nguyen" userId="b95f61ff061388d5" providerId="LiveId" clId="{5FBAAF84-0704-440C-8C86-4DB9251037DD}" dt="2022-02-23T08:25:06.132" v="1274"/>
          <ac:inkMkLst>
            <pc:docMk/>
            <pc:sldMk cId="812229711" sldId="281"/>
            <ac:inkMk id="114" creationId="{83209D77-6D75-4F42-AA46-1660D4D2B2F3}"/>
          </ac:inkMkLst>
        </pc:inkChg>
      </pc:sldChg>
      <pc:sldChg chg="new del ord">
        <pc:chgData name="Viet Anh Nguyen" userId="b95f61ff061388d5" providerId="LiveId" clId="{5FBAAF84-0704-440C-8C86-4DB9251037DD}" dt="2022-02-23T07:33:00.965" v="289" actId="47"/>
        <pc:sldMkLst>
          <pc:docMk/>
          <pc:sldMk cId="3489404013" sldId="282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3915533031" sldId="283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427549153" sldId="284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4113289376" sldId="285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550123712" sldId="286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3934594396" sldId="287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589363818" sldId="288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606049198" sldId="289"/>
        </pc:sldMkLst>
      </pc:sldChg>
      <pc:sldChg chg="addSp delSp add mod">
        <pc:chgData name="Viet Anh Nguyen" userId="b95f61ff061388d5" providerId="LiveId" clId="{5FBAAF84-0704-440C-8C86-4DB9251037DD}" dt="2022-02-23T07:40:11.900" v="322"/>
        <pc:sldMkLst>
          <pc:docMk/>
          <pc:sldMk cId="2609502912" sldId="290"/>
        </pc:sldMkLst>
        <pc:inkChg chg="add">
          <ac:chgData name="Viet Anh Nguyen" userId="b95f61ff061388d5" providerId="LiveId" clId="{5FBAAF84-0704-440C-8C86-4DB9251037DD}" dt="2022-02-23T07:39:57.410" v="290" actId="9405"/>
          <ac:inkMkLst>
            <pc:docMk/>
            <pc:sldMk cId="2609502912" sldId="290"/>
            <ac:inkMk id="2" creationId="{F2DBE732-D57C-44AB-827C-C86BB3F5D01F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3" creationId="{E8BA3859-F7F7-40B5-83E9-01CFD6AFB503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4" creationId="{812E6FC4-C9C4-49E2-86E4-C060F8F9C059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5" creationId="{E65EAC4E-8A75-476B-B545-72F3A254DEE8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6" creationId="{B16AA343-24F7-476B-A4C4-2197838E1DF6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7" creationId="{C2EE2220-535E-48CC-8227-F4D4DBD1D35D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0" creationId="{39680D8E-8956-4C75-B828-D254CC8E2E14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1" creationId="{4E29526F-E355-45FE-90DE-52CA9E7C293D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2" creationId="{EB3BE9A9-B3D4-4455-9802-797DAF989BC9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3" creationId="{DFBC7356-EB44-42A2-AE7B-31B6046ABA80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4" creationId="{5C4FD30A-FECA-4B39-9B58-C73B4D3BFF73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5" creationId="{1A9CFDDD-2EB2-415A-9F47-6B4F1994BA27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6" creationId="{EEF4DA23-06D8-4D2F-BF29-764A9DEA334E}"/>
          </ac:inkMkLst>
        </pc:inkChg>
        <pc:inkChg chg="add del">
          <ac:chgData name="Viet Anh Nguyen" userId="b95f61ff061388d5" providerId="LiveId" clId="{5FBAAF84-0704-440C-8C86-4DB9251037DD}" dt="2022-02-23T07:40:03.860" v="304"/>
          <ac:inkMkLst>
            <pc:docMk/>
            <pc:sldMk cId="2609502912" sldId="290"/>
            <ac:inkMk id="17" creationId="{FC5A24C2-3302-44EA-ACDC-36B02AB40109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18" creationId="{FC7E8C13-5EA0-40FE-A0D5-0337723AD2EC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0" creationId="{F32F9AFB-E13D-4BAA-BA70-B47CACA729BA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1" creationId="{31A5245D-F05F-4050-BC73-01D447B8975C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2" creationId="{38763800-D463-4E55-B46B-8837C5ECFC58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3" creationId="{C73A613D-B1CF-4EBE-BD68-9381A2F9CBDC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4" creationId="{35A1DE62-D8E6-466D-8244-857AFEA672C7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5" creationId="{29B48100-EE90-4B6E-91B1-51C3677778CB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8" creationId="{40166179-57E2-4031-8140-503C32E4270D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29" creationId="{50F0F83A-CF97-453D-A7F4-C032C850E21C}"/>
          </ac:inkMkLst>
        </pc:inkChg>
        <pc:inkChg chg="add del">
          <ac:chgData name="Viet Anh Nguyen" userId="b95f61ff061388d5" providerId="LiveId" clId="{5FBAAF84-0704-440C-8C86-4DB9251037DD}" dt="2022-02-23T07:40:08.543" v="314"/>
          <ac:inkMkLst>
            <pc:docMk/>
            <pc:sldMk cId="2609502912" sldId="290"/>
            <ac:inkMk id="30" creationId="{348A0814-23D7-4815-A8A2-B9860A3B4C95}"/>
          </ac:inkMkLst>
        </pc:inkChg>
        <pc:inkChg chg="add del">
          <ac:chgData name="Viet Anh Nguyen" userId="b95f61ff061388d5" providerId="LiveId" clId="{5FBAAF84-0704-440C-8C86-4DB9251037DD}" dt="2022-02-23T07:40:10.701" v="319"/>
          <ac:inkMkLst>
            <pc:docMk/>
            <pc:sldMk cId="2609502912" sldId="290"/>
            <ac:inkMk id="31" creationId="{3D493736-BF91-4898-8570-4BC001BDA22A}"/>
          </ac:inkMkLst>
        </pc:inkChg>
        <pc:inkChg chg="add del">
          <ac:chgData name="Viet Anh Nguyen" userId="b95f61ff061388d5" providerId="LiveId" clId="{5FBAAF84-0704-440C-8C86-4DB9251037DD}" dt="2022-02-23T07:40:10.701" v="319"/>
          <ac:inkMkLst>
            <pc:docMk/>
            <pc:sldMk cId="2609502912" sldId="290"/>
            <ac:inkMk id="32" creationId="{1702270B-0205-4A52-980D-CEC1C3AD12FD}"/>
          </ac:inkMkLst>
        </pc:inkChg>
        <pc:inkChg chg="add del">
          <ac:chgData name="Viet Anh Nguyen" userId="b95f61ff061388d5" providerId="LiveId" clId="{5FBAAF84-0704-440C-8C86-4DB9251037DD}" dt="2022-02-23T07:40:10.701" v="319"/>
          <ac:inkMkLst>
            <pc:docMk/>
            <pc:sldMk cId="2609502912" sldId="290"/>
            <ac:inkMk id="33" creationId="{FFE52E3E-14B1-4686-A477-836B9B5D0D20}"/>
          </ac:inkMkLst>
        </pc:inkChg>
        <pc:inkChg chg="add del">
          <ac:chgData name="Viet Anh Nguyen" userId="b95f61ff061388d5" providerId="LiveId" clId="{5FBAAF84-0704-440C-8C86-4DB9251037DD}" dt="2022-02-23T07:40:10.701" v="319"/>
          <ac:inkMkLst>
            <pc:docMk/>
            <pc:sldMk cId="2609502912" sldId="290"/>
            <ac:inkMk id="34" creationId="{01ADEB61-7919-4F1D-9CE8-678712838DC4}"/>
          </ac:inkMkLst>
        </pc:inkChg>
        <pc:inkChg chg="add del">
          <ac:chgData name="Viet Anh Nguyen" userId="b95f61ff061388d5" providerId="LiveId" clId="{5FBAAF84-0704-440C-8C86-4DB9251037DD}" dt="2022-02-23T07:40:10.701" v="319"/>
          <ac:inkMkLst>
            <pc:docMk/>
            <pc:sldMk cId="2609502912" sldId="290"/>
            <ac:inkMk id="35" creationId="{2DBF357E-4942-4B73-A4E3-1C47F9F90DFA}"/>
          </ac:inkMkLst>
        </pc:inkChg>
        <pc:inkChg chg="add del">
          <ac:chgData name="Viet Anh Nguyen" userId="b95f61ff061388d5" providerId="LiveId" clId="{5FBAAF84-0704-440C-8C86-4DB9251037DD}" dt="2022-02-23T07:40:11.900" v="322"/>
          <ac:inkMkLst>
            <pc:docMk/>
            <pc:sldMk cId="2609502912" sldId="290"/>
            <ac:inkMk id="36" creationId="{2C09CE86-9AD1-473B-8B23-413716916BD6}"/>
          </ac:inkMkLst>
        </pc:inkChg>
        <pc:inkChg chg="add del">
          <ac:chgData name="Viet Anh Nguyen" userId="b95f61ff061388d5" providerId="LiveId" clId="{5FBAAF84-0704-440C-8C86-4DB9251037DD}" dt="2022-02-23T07:40:11.900" v="322"/>
          <ac:inkMkLst>
            <pc:docMk/>
            <pc:sldMk cId="2609502912" sldId="290"/>
            <ac:inkMk id="37" creationId="{4C1619F1-2659-477A-9299-1835CCD11F61}"/>
          </ac:inkMkLst>
        </pc:inkChg>
        <pc:inkChg chg="add del">
          <ac:chgData name="Viet Anh Nguyen" userId="b95f61ff061388d5" providerId="LiveId" clId="{5FBAAF84-0704-440C-8C86-4DB9251037DD}" dt="2022-02-23T07:40:11.900" v="322"/>
          <ac:inkMkLst>
            <pc:docMk/>
            <pc:sldMk cId="2609502912" sldId="290"/>
            <ac:inkMk id="38" creationId="{836AA405-BE6F-4195-89F2-E7201766514D}"/>
          </ac:inkMkLst>
        </pc:inkChg>
        <pc:inkChg chg="add">
          <ac:chgData name="Viet Anh Nguyen" userId="b95f61ff061388d5" providerId="LiveId" clId="{5FBAAF84-0704-440C-8C86-4DB9251037DD}" dt="2022-02-23T07:40:11.900" v="322"/>
          <ac:inkMkLst>
            <pc:docMk/>
            <pc:sldMk cId="2609502912" sldId="290"/>
            <ac:inkMk id="39" creationId="{0E88C6A1-AA2A-4A63-904D-951A4272ECBF}"/>
          </ac:inkMkLst>
        </pc:inkChg>
      </pc:sldChg>
      <pc:sldChg chg="addSp delSp add mod">
        <pc:chgData name="Viet Anh Nguyen" userId="b95f61ff061388d5" providerId="LiveId" clId="{5FBAAF84-0704-440C-8C86-4DB9251037DD}" dt="2022-02-23T08:26:15.730" v="1289" actId="9405"/>
        <pc:sldMkLst>
          <pc:docMk/>
          <pc:sldMk cId="3895617112" sldId="291"/>
        </pc:sldMkLst>
        <pc:inkChg chg="add del">
          <ac:chgData name="Viet Anh Nguyen" userId="b95f61ff061388d5" providerId="LiveId" clId="{5FBAAF84-0704-440C-8C86-4DB9251037DD}" dt="2022-02-23T08:26:09.381" v="1281"/>
          <ac:inkMkLst>
            <pc:docMk/>
            <pc:sldMk cId="3895617112" sldId="291"/>
            <ac:inkMk id="2" creationId="{89E165EF-285C-4BEE-81F3-34D4662E8CD6}"/>
          </ac:inkMkLst>
        </pc:inkChg>
        <pc:inkChg chg="add del">
          <ac:chgData name="Viet Anh Nguyen" userId="b95f61ff061388d5" providerId="LiveId" clId="{5FBAAF84-0704-440C-8C86-4DB9251037DD}" dt="2022-02-23T08:26:09.381" v="1281"/>
          <ac:inkMkLst>
            <pc:docMk/>
            <pc:sldMk cId="3895617112" sldId="291"/>
            <ac:inkMk id="3" creationId="{72D9EB2C-DABC-44EB-A426-A52EF18B631B}"/>
          </ac:inkMkLst>
        </pc:inkChg>
        <pc:inkChg chg="add del">
          <ac:chgData name="Viet Anh Nguyen" userId="b95f61ff061388d5" providerId="LiveId" clId="{5FBAAF84-0704-440C-8C86-4DB9251037DD}" dt="2022-02-23T08:26:09.381" v="1281"/>
          <ac:inkMkLst>
            <pc:docMk/>
            <pc:sldMk cId="3895617112" sldId="291"/>
            <ac:inkMk id="4" creationId="{2DCC7114-61B1-4905-91AF-4E812634FC87}"/>
          </ac:inkMkLst>
        </pc:inkChg>
        <pc:inkChg chg="add del">
          <ac:chgData name="Viet Anh Nguyen" userId="b95f61ff061388d5" providerId="LiveId" clId="{5FBAAF84-0704-440C-8C86-4DB9251037DD}" dt="2022-02-23T08:26:09.381" v="1281"/>
          <ac:inkMkLst>
            <pc:docMk/>
            <pc:sldMk cId="3895617112" sldId="291"/>
            <ac:inkMk id="5" creationId="{A6215FF3-5CAC-4C3B-89C2-168C4ADFA89D}"/>
          </ac:inkMkLst>
        </pc:inkChg>
        <pc:inkChg chg="add del">
          <ac:chgData name="Viet Anh Nguyen" userId="b95f61ff061388d5" providerId="LiveId" clId="{5FBAAF84-0704-440C-8C86-4DB9251037DD}" dt="2022-02-23T08:26:09.381" v="1281"/>
          <ac:inkMkLst>
            <pc:docMk/>
            <pc:sldMk cId="3895617112" sldId="291"/>
            <ac:inkMk id="6" creationId="{B46F6118-EDEB-4B56-8494-30429C4C7483}"/>
          </ac:inkMkLst>
        </pc:inkChg>
        <pc:inkChg chg="add del">
          <ac:chgData name="Viet Anh Nguyen" userId="b95f61ff061388d5" providerId="LiveId" clId="{5FBAAF84-0704-440C-8C86-4DB9251037DD}" dt="2022-02-23T08:26:09.381" v="1281"/>
          <ac:inkMkLst>
            <pc:docMk/>
            <pc:sldMk cId="3895617112" sldId="291"/>
            <ac:inkMk id="7" creationId="{5C68E55E-F275-4709-8818-876BD45B7C14}"/>
          </ac:inkMkLst>
        </pc:inkChg>
        <pc:inkChg chg="add">
          <ac:chgData name="Viet Anh Nguyen" userId="b95f61ff061388d5" providerId="LiveId" clId="{5FBAAF84-0704-440C-8C86-4DB9251037DD}" dt="2022-02-23T08:26:09.381" v="1281"/>
          <ac:inkMkLst>
            <pc:docMk/>
            <pc:sldMk cId="3895617112" sldId="291"/>
            <ac:inkMk id="8" creationId="{518AEB9B-BA19-4DAA-9767-7A48F809553E}"/>
          </ac:inkMkLst>
        </pc:inkChg>
        <pc:inkChg chg="add del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9" creationId="{61E20F3B-7513-40FB-99C1-8EC7A9D06285}"/>
          </ac:inkMkLst>
        </pc:inkChg>
        <pc:inkChg chg="add del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10" creationId="{328D358B-124D-428A-B6A5-A9FAAF608CBB}"/>
          </ac:inkMkLst>
        </pc:inkChg>
        <pc:inkChg chg="add del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12" creationId="{68A494CC-E6DF-4505-8A85-10C977B4034B}"/>
          </ac:inkMkLst>
        </pc:inkChg>
        <pc:inkChg chg="add del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13" creationId="{1DADB72A-5FF6-40CC-BE34-737D779B2FD1}"/>
          </ac:inkMkLst>
        </pc:inkChg>
        <pc:inkChg chg="add del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14" creationId="{3AF7C52D-CDC4-413F-9F0D-D09A9EC74A5F}"/>
          </ac:inkMkLst>
        </pc:inkChg>
        <pc:inkChg chg="add del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15" creationId="{B501FAF6-4AE3-4959-8C1F-58072161A887}"/>
          </ac:inkMkLst>
        </pc:inkChg>
        <pc:inkChg chg="add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16" creationId="{ECC7D0C3-7DE6-4EDA-B3D5-E7D845C02A84}"/>
          </ac:inkMkLst>
        </pc:inkChg>
        <pc:inkChg chg="add">
          <ac:chgData name="Viet Anh Nguyen" userId="b95f61ff061388d5" providerId="LiveId" clId="{5FBAAF84-0704-440C-8C86-4DB9251037DD}" dt="2022-02-23T08:26:13.167" v="1288"/>
          <ac:inkMkLst>
            <pc:docMk/>
            <pc:sldMk cId="3895617112" sldId="291"/>
            <ac:inkMk id="17" creationId="{01A467C2-0048-4508-A6E2-99175B8AB2E6}"/>
          </ac:inkMkLst>
        </pc:inkChg>
        <pc:inkChg chg="add">
          <ac:chgData name="Viet Anh Nguyen" userId="b95f61ff061388d5" providerId="LiveId" clId="{5FBAAF84-0704-440C-8C86-4DB9251037DD}" dt="2022-02-23T08:26:15.730" v="1289" actId="9405"/>
          <ac:inkMkLst>
            <pc:docMk/>
            <pc:sldMk cId="3895617112" sldId="291"/>
            <ac:inkMk id="19" creationId="{E55DF30C-B651-4FC3-8128-C548C3FCB9EF}"/>
          </ac:inkMkLst>
        </pc:inkChg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2239690707" sldId="292"/>
        </pc:sldMkLst>
      </pc:sldChg>
      <pc:sldChg chg="add">
        <pc:chgData name="Viet Anh Nguyen" userId="b95f61ff061388d5" providerId="LiveId" clId="{5FBAAF84-0704-440C-8C86-4DB9251037DD}" dt="2022-02-23T07:32:58.194" v="288"/>
        <pc:sldMkLst>
          <pc:docMk/>
          <pc:sldMk cId="2889020991" sldId="293"/>
        </pc:sldMkLst>
      </pc:sldChg>
      <pc:sldChg chg="addSp delSp new mod">
        <pc:chgData name="Viet Anh Nguyen" userId="b95f61ff061388d5" providerId="LiveId" clId="{5FBAAF84-0704-440C-8C86-4DB9251037DD}" dt="2022-02-23T08:00:52.714" v="880"/>
        <pc:sldMkLst>
          <pc:docMk/>
          <pc:sldMk cId="3857787782" sldId="294"/>
        </pc:sldMkLst>
        <pc:inkChg chg="add del">
          <ac:chgData name="Viet Anh Nguyen" userId="b95f61ff061388d5" providerId="LiveId" clId="{5FBAAF84-0704-440C-8C86-4DB9251037DD}" dt="2022-02-23T08:00:43.973" v="857"/>
          <ac:inkMkLst>
            <pc:docMk/>
            <pc:sldMk cId="3857787782" sldId="294"/>
            <ac:inkMk id="2" creationId="{8197F235-F555-4E06-B7DC-01229343BFC4}"/>
          </ac:inkMkLst>
        </pc:inkChg>
        <pc:inkChg chg="add del">
          <ac:chgData name="Viet Anh Nguyen" userId="b95f61ff061388d5" providerId="LiveId" clId="{5FBAAF84-0704-440C-8C86-4DB9251037DD}" dt="2022-02-23T08:00:43.973" v="857"/>
          <ac:inkMkLst>
            <pc:docMk/>
            <pc:sldMk cId="3857787782" sldId="294"/>
            <ac:inkMk id="3" creationId="{677AAB55-0B2D-4D25-A3AE-5967735EA15E}"/>
          </ac:inkMkLst>
        </pc:inkChg>
        <pc:inkChg chg="add del">
          <ac:chgData name="Viet Anh Nguyen" userId="b95f61ff061388d5" providerId="LiveId" clId="{5FBAAF84-0704-440C-8C86-4DB9251037DD}" dt="2022-02-23T08:00:43.973" v="857"/>
          <ac:inkMkLst>
            <pc:docMk/>
            <pc:sldMk cId="3857787782" sldId="294"/>
            <ac:inkMk id="4" creationId="{7FA466BB-A3C5-484A-86AA-4FCB08A1BD81}"/>
          </ac:inkMkLst>
        </pc:inkChg>
        <pc:inkChg chg="add del">
          <ac:chgData name="Viet Anh Nguyen" userId="b95f61ff061388d5" providerId="LiveId" clId="{5FBAAF84-0704-440C-8C86-4DB9251037DD}" dt="2022-02-23T08:00:43.973" v="857"/>
          <ac:inkMkLst>
            <pc:docMk/>
            <pc:sldMk cId="3857787782" sldId="294"/>
            <ac:inkMk id="5" creationId="{9FF80115-E2B5-4763-8A65-F18A21C150CD}"/>
          </ac:inkMkLst>
        </pc:inkChg>
        <pc:inkChg chg="add del">
          <ac:chgData name="Viet Anh Nguyen" userId="b95f61ff061388d5" providerId="LiveId" clId="{5FBAAF84-0704-440C-8C86-4DB9251037DD}" dt="2022-02-23T08:00:43.973" v="857"/>
          <ac:inkMkLst>
            <pc:docMk/>
            <pc:sldMk cId="3857787782" sldId="294"/>
            <ac:inkMk id="6" creationId="{CBAED146-448B-447A-85E7-CAD6FEEB84C5}"/>
          </ac:inkMkLst>
        </pc:inkChg>
        <pc:inkChg chg="add del">
          <ac:chgData name="Viet Anh Nguyen" userId="b95f61ff061388d5" providerId="LiveId" clId="{5FBAAF84-0704-440C-8C86-4DB9251037DD}" dt="2022-02-23T08:00:45.366" v="860"/>
          <ac:inkMkLst>
            <pc:docMk/>
            <pc:sldMk cId="3857787782" sldId="294"/>
            <ac:inkMk id="7" creationId="{636A94CE-F9C9-404F-9883-B8A5AAD96692}"/>
          </ac:inkMkLst>
        </pc:inkChg>
        <pc:inkChg chg="add del">
          <ac:chgData name="Viet Anh Nguyen" userId="b95f61ff061388d5" providerId="LiveId" clId="{5FBAAF84-0704-440C-8C86-4DB9251037DD}" dt="2022-02-23T08:00:45.366" v="860"/>
          <ac:inkMkLst>
            <pc:docMk/>
            <pc:sldMk cId="3857787782" sldId="294"/>
            <ac:inkMk id="8" creationId="{59A762C5-9C35-4348-A354-F462B73DE37E}"/>
          </ac:inkMkLst>
        </pc:inkChg>
        <pc:inkChg chg="add del">
          <ac:chgData name="Viet Anh Nguyen" userId="b95f61ff061388d5" providerId="LiveId" clId="{5FBAAF84-0704-440C-8C86-4DB9251037DD}" dt="2022-02-23T08:00:45.366" v="860"/>
          <ac:inkMkLst>
            <pc:docMk/>
            <pc:sldMk cId="3857787782" sldId="294"/>
            <ac:inkMk id="9" creationId="{59A35B5F-88E0-4ADE-BF4D-5927D53E58DD}"/>
          </ac:inkMkLst>
        </pc:inkChg>
        <pc:inkChg chg="add del">
          <ac:chgData name="Viet Anh Nguyen" userId="b95f61ff061388d5" providerId="LiveId" clId="{5FBAAF84-0704-440C-8C86-4DB9251037DD}" dt="2022-02-23T08:00:46.913" v="864"/>
          <ac:inkMkLst>
            <pc:docMk/>
            <pc:sldMk cId="3857787782" sldId="294"/>
            <ac:inkMk id="10" creationId="{0E9B7A55-5A0A-4614-80D7-A9CD71C50E75}"/>
          </ac:inkMkLst>
        </pc:inkChg>
        <pc:inkChg chg="add del">
          <ac:chgData name="Viet Anh Nguyen" userId="b95f61ff061388d5" providerId="LiveId" clId="{5FBAAF84-0704-440C-8C86-4DB9251037DD}" dt="2022-02-23T08:00:46.913" v="864"/>
          <ac:inkMkLst>
            <pc:docMk/>
            <pc:sldMk cId="3857787782" sldId="294"/>
            <ac:inkMk id="11" creationId="{20379538-BCE4-474E-86B2-0241471042C2}"/>
          </ac:inkMkLst>
        </pc:inkChg>
        <pc:inkChg chg="add del">
          <ac:chgData name="Viet Anh Nguyen" userId="b95f61ff061388d5" providerId="LiveId" clId="{5FBAAF84-0704-440C-8C86-4DB9251037DD}" dt="2022-02-23T08:00:46.913" v="864"/>
          <ac:inkMkLst>
            <pc:docMk/>
            <pc:sldMk cId="3857787782" sldId="294"/>
            <ac:inkMk id="12" creationId="{36C0AC28-CDF4-49AA-89DF-C65DB148EFF1}"/>
          </ac:inkMkLst>
        </pc:inkChg>
        <pc:inkChg chg="add del">
          <ac:chgData name="Viet Anh Nguyen" userId="b95f61ff061388d5" providerId="LiveId" clId="{5FBAAF84-0704-440C-8C86-4DB9251037DD}" dt="2022-02-23T08:00:46.913" v="864"/>
          <ac:inkMkLst>
            <pc:docMk/>
            <pc:sldMk cId="3857787782" sldId="294"/>
            <ac:inkMk id="13" creationId="{A43CD882-97FC-47AB-870B-A1369393117A}"/>
          </ac:inkMkLst>
        </pc:inkChg>
        <pc:inkChg chg="add">
          <ac:chgData name="Viet Anh Nguyen" userId="b95f61ff061388d5" providerId="LiveId" clId="{5FBAAF84-0704-440C-8C86-4DB9251037DD}" dt="2022-02-23T08:00:46.913" v="864"/>
          <ac:inkMkLst>
            <pc:docMk/>
            <pc:sldMk cId="3857787782" sldId="294"/>
            <ac:inkMk id="14" creationId="{14599D50-6E14-4EC3-9205-668DFE744707}"/>
          </ac:inkMkLst>
        </pc:inkChg>
        <pc:inkChg chg="add del">
          <ac:chgData name="Viet Anh Nguyen" userId="b95f61ff061388d5" providerId="LiveId" clId="{5FBAAF84-0704-440C-8C86-4DB9251037DD}" dt="2022-02-23T08:00:49.239" v="871"/>
          <ac:inkMkLst>
            <pc:docMk/>
            <pc:sldMk cId="3857787782" sldId="294"/>
            <ac:inkMk id="15" creationId="{F39B8CEF-5189-4BC6-9112-D25A7472BDB2}"/>
          </ac:inkMkLst>
        </pc:inkChg>
        <pc:inkChg chg="add del">
          <ac:chgData name="Viet Anh Nguyen" userId="b95f61ff061388d5" providerId="LiveId" clId="{5FBAAF84-0704-440C-8C86-4DB9251037DD}" dt="2022-02-23T08:00:49.239" v="871"/>
          <ac:inkMkLst>
            <pc:docMk/>
            <pc:sldMk cId="3857787782" sldId="294"/>
            <ac:inkMk id="16" creationId="{04AF5E34-ACE2-407A-B9F8-7C8043654E24}"/>
          </ac:inkMkLst>
        </pc:inkChg>
        <pc:inkChg chg="add del">
          <ac:chgData name="Viet Anh Nguyen" userId="b95f61ff061388d5" providerId="LiveId" clId="{5FBAAF84-0704-440C-8C86-4DB9251037DD}" dt="2022-02-23T08:00:49.239" v="871"/>
          <ac:inkMkLst>
            <pc:docMk/>
            <pc:sldMk cId="3857787782" sldId="294"/>
            <ac:inkMk id="17" creationId="{F2F14CC3-AE59-4444-9C4C-D879B657AC09}"/>
          </ac:inkMkLst>
        </pc:inkChg>
        <pc:inkChg chg="add del">
          <ac:chgData name="Viet Anh Nguyen" userId="b95f61ff061388d5" providerId="LiveId" clId="{5FBAAF84-0704-440C-8C86-4DB9251037DD}" dt="2022-02-23T08:00:49.239" v="871"/>
          <ac:inkMkLst>
            <pc:docMk/>
            <pc:sldMk cId="3857787782" sldId="294"/>
            <ac:inkMk id="18" creationId="{71643A4D-D28A-45C2-B1DD-2C55424254BC}"/>
          </ac:inkMkLst>
        </pc:inkChg>
        <pc:inkChg chg="add del">
          <ac:chgData name="Viet Anh Nguyen" userId="b95f61ff061388d5" providerId="LiveId" clId="{5FBAAF84-0704-440C-8C86-4DB9251037DD}" dt="2022-02-23T08:00:49.239" v="871"/>
          <ac:inkMkLst>
            <pc:docMk/>
            <pc:sldMk cId="3857787782" sldId="294"/>
            <ac:inkMk id="19" creationId="{98925517-DCE3-497C-8AB9-FFA0EAF9BB6D}"/>
          </ac:inkMkLst>
        </pc:inkChg>
        <pc:inkChg chg="add del">
          <ac:chgData name="Viet Anh Nguyen" userId="b95f61ff061388d5" providerId="LiveId" clId="{5FBAAF84-0704-440C-8C86-4DB9251037DD}" dt="2022-02-23T08:00:49.239" v="871"/>
          <ac:inkMkLst>
            <pc:docMk/>
            <pc:sldMk cId="3857787782" sldId="294"/>
            <ac:inkMk id="20" creationId="{8EBD102A-4342-4A2C-93DA-3953063F8EE9}"/>
          </ac:inkMkLst>
        </pc:inkChg>
        <pc:inkChg chg="add">
          <ac:chgData name="Viet Anh Nguyen" userId="b95f61ff061388d5" providerId="LiveId" clId="{5FBAAF84-0704-440C-8C86-4DB9251037DD}" dt="2022-02-23T08:00:49.239" v="871"/>
          <ac:inkMkLst>
            <pc:docMk/>
            <pc:sldMk cId="3857787782" sldId="294"/>
            <ac:inkMk id="21" creationId="{9AE2FC27-0C7B-4337-9881-EAFD3E96A33C}"/>
          </ac:inkMkLst>
        </pc:inkChg>
        <pc:inkChg chg="add del">
          <ac:chgData name="Viet Anh Nguyen" userId="b95f61ff061388d5" providerId="LiveId" clId="{5FBAAF84-0704-440C-8C86-4DB9251037DD}" dt="2022-02-23T08:00:51.208" v="878"/>
          <ac:inkMkLst>
            <pc:docMk/>
            <pc:sldMk cId="3857787782" sldId="294"/>
            <ac:inkMk id="22" creationId="{93269B74-9A63-49F0-9454-DBBD64C2DECC}"/>
          </ac:inkMkLst>
        </pc:inkChg>
        <pc:inkChg chg="add del">
          <ac:chgData name="Viet Anh Nguyen" userId="b95f61ff061388d5" providerId="LiveId" clId="{5FBAAF84-0704-440C-8C86-4DB9251037DD}" dt="2022-02-23T08:00:51.208" v="878"/>
          <ac:inkMkLst>
            <pc:docMk/>
            <pc:sldMk cId="3857787782" sldId="294"/>
            <ac:inkMk id="23" creationId="{0F865ED5-0973-4B45-BCBB-CBAC4D829C97}"/>
          </ac:inkMkLst>
        </pc:inkChg>
        <pc:inkChg chg="add del">
          <ac:chgData name="Viet Anh Nguyen" userId="b95f61ff061388d5" providerId="LiveId" clId="{5FBAAF84-0704-440C-8C86-4DB9251037DD}" dt="2022-02-23T08:00:51.208" v="878"/>
          <ac:inkMkLst>
            <pc:docMk/>
            <pc:sldMk cId="3857787782" sldId="294"/>
            <ac:inkMk id="24" creationId="{B25FDF0F-7B23-4CD1-B398-50BDAAE7791C}"/>
          </ac:inkMkLst>
        </pc:inkChg>
        <pc:inkChg chg="add">
          <ac:chgData name="Viet Anh Nguyen" userId="b95f61ff061388d5" providerId="LiveId" clId="{5FBAAF84-0704-440C-8C86-4DB9251037DD}" dt="2022-02-23T08:00:49.840" v="875" actId="9405"/>
          <ac:inkMkLst>
            <pc:docMk/>
            <pc:sldMk cId="3857787782" sldId="294"/>
            <ac:inkMk id="25" creationId="{25D5AF30-A153-4A6F-8534-A8269123F6DE}"/>
          </ac:inkMkLst>
        </pc:inkChg>
        <pc:inkChg chg="add del">
          <ac:chgData name="Viet Anh Nguyen" userId="b95f61ff061388d5" providerId="LiveId" clId="{5FBAAF84-0704-440C-8C86-4DB9251037DD}" dt="2022-02-23T08:00:51.208" v="878"/>
          <ac:inkMkLst>
            <pc:docMk/>
            <pc:sldMk cId="3857787782" sldId="294"/>
            <ac:inkMk id="26" creationId="{325E710E-9DEE-4494-9B32-588CC26C5C4D}"/>
          </ac:inkMkLst>
        </pc:inkChg>
        <pc:inkChg chg="add del">
          <ac:chgData name="Viet Anh Nguyen" userId="b95f61ff061388d5" providerId="LiveId" clId="{5FBAAF84-0704-440C-8C86-4DB9251037DD}" dt="2022-02-23T08:00:51.208" v="878"/>
          <ac:inkMkLst>
            <pc:docMk/>
            <pc:sldMk cId="3857787782" sldId="294"/>
            <ac:inkMk id="27" creationId="{B750A2AA-EDC7-4B32-9559-90F2FE575832}"/>
          </ac:inkMkLst>
        </pc:inkChg>
        <pc:inkChg chg="add del">
          <ac:chgData name="Viet Anh Nguyen" userId="b95f61ff061388d5" providerId="LiveId" clId="{5FBAAF84-0704-440C-8C86-4DB9251037DD}" dt="2022-02-23T08:00:52.714" v="880"/>
          <ac:inkMkLst>
            <pc:docMk/>
            <pc:sldMk cId="3857787782" sldId="294"/>
            <ac:inkMk id="28" creationId="{B30EFE49-9C27-427B-8F46-3F6667CE2D86}"/>
          </ac:inkMkLst>
        </pc:inkChg>
        <pc:inkChg chg="add">
          <ac:chgData name="Viet Anh Nguyen" userId="b95f61ff061388d5" providerId="LiveId" clId="{5FBAAF84-0704-440C-8C86-4DB9251037DD}" dt="2022-02-23T08:00:51.208" v="878"/>
          <ac:inkMkLst>
            <pc:docMk/>
            <pc:sldMk cId="3857787782" sldId="294"/>
            <ac:inkMk id="29" creationId="{FDDF7812-71B8-4D29-9249-C95E5B0B04CC}"/>
          </ac:inkMkLst>
        </pc:inkChg>
        <pc:inkChg chg="add del">
          <ac:chgData name="Viet Anh Nguyen" userId="b95f61ff061388d5" providerId="LiveId" clId="{5FBAAF84-0704-440C-8C86-4DB9251037DD}" dt="2022-02-23T08:00:52.714" v="880"/>
          <ac:inkMkLst>
            <pc:docMk/>
            <pc:sldMk cId="3857787782" sldId="294"/>
            <ac:inkMk id="30" creationId="{613CB4AA-1F59-45BD-B309-E27C9D72AAA8}"/>
          </ac:inkMkLst>
        </pc:inkChg>
        <pc:inkChg chg="add">
          <ac:chgData name="Viet Anh Nguyen" userId="b95f61ff061388d5" providerId="LiveId" clId="{5FBAAF84-0704-440C-8C86-4DB9251037DD}" dt="2022-02-23T08:00:52.714" v="880"/>
          <ac:inkMkLst>
            <pc:docMk/>
            <pc:sldMk cId="3857787782" sldId="294"/>
            <ac:inkMk id="31" creationId="{E9CB9C91-27B5-4C35-A918-62A67D65689D}"/>
          </ac:inkMkLst>
        </pc:inkChg>
      </pc:sldChg>
      <pc:sldChg chg="addSp delSp new mod">
        <pc:chgData name="Viet Anh Nguyen" userId="b95f61ff061388d5" providerId="LiveId" clId="{5FBAAF84-0704-440C-8C86-4DB9251037DD}" dt="2022-02-23T08:08:34.019" v="1021"/>
        <pc:sldMkLst>
          <pc:docMk/>
          <pc:sldMk cId="1834760963" sldId="295"/>
        </pc:sldMkLst>
        <pc:inkChg chg="add del">
          <ac:chgData name="Viet Anh Nguyen" userId="b95f61ff061388d5" providerId="LiveId" clId="{5FBAAF84-0704-440C-8C86-4DB9251037DD}" dt="2022-02-23T08:08:04.340" v="969"/>
          <ac:inkMkLst>
            <pc:docMk/>
            <pc:sldMk cId="1834760963" sldId="295"/>
            <ac:inkMk id="2" creationId="{55CB229E-7B2A-4CF9-A5F2-E7DE855DB3E5}"/>
          </ac:inkMkLst>
        </pc:inkChg>
        <pc:inkChg chg="add del">
          <ac:chgData name="Viet Anh Nguyen" userId="b95f61ff061388d5" providerId="LiveId" clId="{5FBAAF84-0704-440C-8C86-4DB9251037DD}" dt="2022-02-23T08:08:04.340" v="969"/>
          <ac:inkMkLst>
            <pc:docMk/>
            <pc:sldMk cId="1834760963" sldId="295"/>
            <ac:inkMk id="3" creationId="{49F7DCD2-BB0C-42EF-976A-A24432D0CD9D}"/>
          </ac:inkMkLst>
        </pc:inkChg>
        <pc:inkChg chg="add del">
          <ac:chgData name="Viet Anh Nguyen" userId="b95f61ff061388d5" providerId="LiveId" clId="{5FBAAF84-0704-440C-8C86-4DB9251037DD}" dt="2022-02-23T08:08:04.340" v="969"/>
          <ac:inkMkLst>
            <pc:docMk/>
            <pc:sldMk cId="1834760963" sldId="295"/>
            <ac:inkMk id="4" creationId="{C2CCD7E0-CFBF-450C-87AF-BDFBC897A3BB}"/>
          </ac:inkMkLst>
        </pc:inkChg>
        <pc:inkChg chg="add del">
          <ac:chgData name="Viet Anh Nguyen" userId="b95f61ff061388d5" providerId="LiveId" clId="{5FBAAF84-0704-440C-8C86-4DB9251037DD}" dt="2022-02-23T08:08:05.536" v="972"/>
          <ac:inkMkLst>
            <pc:docMk/>
            <pc:sldMk cId="1834760963" sldId="295"/>
            <ac:inkMk id="5" creationId="{CE3F5575-CA4C-4E86-AEFA-69BECD534B71}"/>
          </ac:inkMkLst>
        </pc:inkChg>
        <pc:inkChg chg="add del">
          <ac:chgData name="Viet Anh Nguyen" userId="b95f61ff061388d5" providerId="LiveId" clId="{5FBAAF84-0704-440C-8C86-4DB9251037DD}" dt="2022-02-23T08:08:05.536" v="972"/>
          <ac:inkMkLst>
            <pc:docMk/>
            <pc:sldMk cId="1834760963" sldId="295"/>
            <ac:inkMk id="6" creationId="{7E854042-71BD-4648-9AFB-D0D89D42B65B}"/>
          </ac:inkMkLst>
        </pc:inkChg>
        <pc:inkChg chg="add del">
          <ac:chgData name="Viet Anh Nguyen" userId="b95f61ff061388d5" providerId="LiveId" clId="{5FBAAF84-0704-440C-8C86-4DB9251037DD}" dt="2022-02-23T08:08:05.536" v="972"/>
          <ac:inkMkLst>
            <pc:docMk/>
            <pc:sldMk cId="1834760963" sldId="295"/>
            <ac:inkMk id="7" creationId="{EA10798C-2D0B-42DC-943D-146092BBC268}"/>
          </ac:inkMkLst>
        </pc:inkChg>
        <pc:inkChg chg="add del">
          <ac:chgData name="Viet Anh Nguyen" userId="b95f61ff061388d5" providerId="LiveId" clId="{5FBAAF84-0704-440C-8C86-4DB9251037DD}" dt="2022-02-23T08:08:06.669" v="976"/>
          <ac:inkMkLst>
            <pc:docMk/>
            <pc:sldMk cId="1834760963" sldId="295"/>
            <ac:inkMk id="8" creationId="{9D424E4B-64D5-4A40-824F-578D0369AF6E}"/>
          </ac:inkMkLst>
        </pc:inkChg>
        <pc:inkChg chg="add del">
          <ac:chgData name="Viet Anh Nguyen" userId="b95f61ff061388d5" providerId="LiveId" clId="{5FBAAF84-0704-440C-8C86-4DB9251037DD}" dt="2022-02-23T08:08:06.669" v="976"/>
          <ac:inkMkLst>
            <pc:docMk/>
            <pc:sldMk cId="1834760963" sldId="295"/>
            <ac:inkMk id="9" creationId="{A45F426C-C0B1-45A3-9739-B9DF16794D35}"/>
          </ac:inkMkLst>
        </pc:inkChg>
        <pc:inkChg chg="add del">
          <ac:chgData name="Viet Anh Nguyen" userId="b95f61ff061388d5" providerId="LiveId" clId="{5FBAAF84-0704-440C-8C86-4DB9251037DD}" dt="2022-02-23T08:08:06.669" v="976"/>
          <ac:inkMkLst>
            <pc:docMk/>
            <pc:sldMk cId="1834760963" sldId="295"/>
            <ac:inkMk id="10" creationId="{F2ED54EC-57D6-499D-ACB6-69A0A9695EEA}"/>
          </ac:inkMkLst>
        </pc:inkChg>
        <pc:inkChg chg="add">
          <ac:chgData name="Viet Anh Nguyen" userId="b95f61ff061388d5" providerId="LiveId" clId="{5FBAAF84-0704-440C-8C86-4DB9251037DD}" dt="2022-02-23T08:08:05.993" v="975" actId="9405"/>
          <ac:inkMkLst>
            <pc:docMk/>
            <pc:sldMk cId="1834760963" sldId="295"/>
            <ac:inkMk id="11" creationId="{3A218416-D876-4C45-AA3A-0712179E31D8}"/>
          </ac:inkMkLst>
        </pc:inkChg>
        <pc:inkChg chg="add">
          <ac:chgData name="Viet Anh Nguyen" userId="b95f61ff061388d5" providerId="LiveId" clId="{5FBAAF84-0704-440C-8C86-4DB9251037DD}" dt="2022-02-23T08:08:06.669" v="976"/>
          <ac:inkMkLst>
            <pc:docMk/>
            <pc:sldMk cId="1834760963" sldId="295"/>
            <ac:inkMk id="12" creationId="{5DCE1754-766C-4D71-BB82-6A96002970A7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13" creationId="{4CEAEBB7-7F9D-4174-92EF-DAD53567E304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14" creationId="{AF6C75C1-0795-45EC-B148-1E4E48FF6B1C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15" creationId="{4338CF22-8126-42C5-A8BE-8019FBEE753E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16" creationId="{F8A8EB70-91D9-4D75-84A9-3FAB9B311657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17" creationId="{35B7EC72-23C5-42BE-B06A-9384FA572924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18" creationId="{6C91DAE8-E4B2-4C26-A5A3-6361367C3273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19" creationId="{22B68E8F-6990-4FBD-AD79-CE9B43657393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0" creationId="{30308BB0-4722-47CE-8311-5BB2C4944ADF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1" creationId="{4BC6C16E-E606-4309-8120-D6ED47CC7ED1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2" creationId="{7CE7FF8D-3404-4BA4-8219-475C8DA6B495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3" creationId="{3E4C1622-F8B2-4893-9070-5DBE2DB23C4F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4" creationId="{CDBB3617-18A0-4FD4-A25E-FA38A5EE046C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5" creationId="{4D9B3EAD-8F76-444F-A3D3-A74A87C3CF92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6" creationId="{8B362D64-DB06-48D3-8B33-41B85D7E6DB5}"/>
          </ac:inkMkLst>
        </pc:inkChg>
        <pc:inkChg chg="add del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7" creationId="{38B1B82C-C94E-40CB-867A-409FE1900459}"/>
          </ac:inkMkLst>
        </pc:inkChg>
        <pc:inkChg chg="add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8" creationId="{4AD6B9E4-DEE6-4562-A59C-E72D6597E607}"/>
          </ac:inkMkLst>
        </pc:inkChg>
        <pc:inkChg chg="add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29" creationId="{60F0CCA6-E954-4372-9798-5D313EA49E05}"/>
          </ac:inkMkLst>
        </pc:inkChg>
        <pc:inkChg chg="add">
          <ac:chgData name="Viet Anh Nguyen" userId="b95f61ff061388d5" providerId="LiveId" clId="{5FBAAF84-0704-440C-8C86-4DB9251037DD}" dt="2022-02-23T08:08:13.328" v="992"/>
          <ac:inkMkLst>
            <pc:docMk/>
            <pc:sldMk cId="1834760963" sldId="295"/>
            <ac:inkMk id="30" creationId="{9BE356EA-36C9-45A8-863B-85103EEF9F13}"/>
          </ac:inkMkLst>
        </pc:inkChg>
        <pc:inkChg chg="add del">
          <ac:chgData name="Viet Anh Nguyen" userId="b95f61ff061388d5" providerId="LiveId" clId="{5FBAAF84-0704-440C-8C86-4DB9251037DD}" dt="2022-02-23T08:08:14.737" v="995"/>
          <ac:inkMkLst>
            <pc:docMk/>
            <pc:sldMk cId="1834760963" sldId="295"/>
            <ac:inkMk id="31" creationId="{833B2764-4DA6-453B-AE9B-6BFA163AA2A2}"/>
          </ac:inkMkLst>
        </pc:inkChg>
        <pc:inkChg chg="add del">
          <ac:chgData name="Viet Anh Nguyen" userId="b95f61ff061388d5" providerId="LiveId" clId="{5FBAAF84-0704-440C-8C86-4DB9251037DD}" dt="2022-02-23T08:08:14.737" v="995"/>
          <ac:inkMkLst>
            <pc:docMk/>
            <pc:sldMk cId="1834760963" sldId="295"/>
            <ac:inkMk id="32" creationId="{8E8413C9-9AF4-42FE-AE96-D07801B21EAF}"/>
          </ac:inkMkLst>
        </pc:inkChg>
        <pc:inkChg chg="add">
          <ac:chgData name="Viet Anh Nguyen" userId="b95f61ff061388d5" providerId="LiveId" clId="{5FBAAF84-0704-440C-8C86-4DB9251037DD}" dt="2022-02-23T08:08:14.737" v="995"/>
          <ac:inkMkLst>
            <pc:docMk/>
            <pc:sldMk cId="1834760963" sldId="295"/>
            <ac:inkMk id="33" creationId="{2CF01868-D875-45F3-8C9B-A852C01A98E9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34" creationId="{60D2708A-B431-461C-B3B8-BD94382617C9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35" creationId="{79375BD6-9EC7-4D84-A7EB-9DF3B3386683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36" creationId="{F45577F1-D868-4BE0-80CB-CC434B13A6F1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37" creationId="{F6A515F7-A9E2-4E36-8230-E3A0897D3144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38" creationId="{F41C3393-4103-47E1-A625-45B2E549FA2A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39" creationId="{06AF8A7D-045C-4E19-96E5-91472392DE69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40" creationId="{DD32A78B-9CC6-4F11-97B1-A6DFE055632A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41" creationId="{135516B2-EB3A-4C28-BC40-F62BCEC71AFC}"/>
          </ac:inkMkLst>
        </pc:inkChg>
        <pc:inkChg chg="add del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42" creationId="{2E900ABC-4373-456D-9B97-DE815AD29E03}"/>
          </ac:inkMkLst>
        </pc:inkChg>
        <pc:inkChg chg="add">
          <ac:chgData name="Viet Anh Nguyen" userId="b95f61ff061388d5" providerId="LiveId" clId="{5FBAAF84-0704-440C-8C86-4DB9251037DD}" dt="2022-02-23T08:08:18.434" v="1005"/>
          <ac:inkMkLst>
            <pc:docMk/>
            <pc:sldMk cId="1834760963" sldId="295"/>
            <ac:inkMk id="43" creationId="{B87CCBF8-0D67-41BB-84F9-4825D8EC7050}"/>
          </ac:inkMkLst>
        </pc:inkChg>
        <pc:inkChg chg="add">
          <ac:chgData name="Viet Anh Nguyen" userId="b95f61ff061388d5" providerId="LiveId" clId="{5FBAAF84-0704-440C-8C86-4DB9251037DD}" dt="2022-02-23T08:08:18.994" v="1006" actId="9405"/>
          <ac:inkMkLst>
            <pc:docMk/>
            <pc:sldMk cId="1834760963" sldId="295"/>
            <ac:inkMk id="44" creationId="{249EF07F-3905-4156-9043-97E72B715504}"/>
          </ac:inkMkLst>
        </pc:inkChg>
        <pc:inkChg chg="add">
          <ac:chgData name="Viet Anh Nguyen" userId="b95f61ff061388d5" providerId="LiveId" clId="{5FBAAF84-0704-440C-8C86-4DB9251037DD}" dt="2022-02-23T08:08:19.128" v="1007" actId="9405"/>
          <ac:inkMkLst>
            <pc:docMk/>
            <pc:sldMk cId="1834760963" sldId="295"/>
            <ac:inkMk id="45" creationId="{479A58DE-865F-4EAC-89E2-11218C1425BB}"/>
          </ac:inkMkLst>
        </pc:inkChg>
        <pc:inkChg chg="add del">
          <ac:chgData name="Viet Anh Nguyen" userId="b95f61ff061388d5" providerId="LiveId" clId="{5FBAAF84-0704-440C-8C86-4DB9251037DD}" dt="2022-02-23T08:08:25.210" v="1012"/>
          <ac:inkMkLst>
            <pc:docMk/>
            <pc:sldMk cId="1834760963" sldId="295"/>
            <ac:inkMk id="46" creationId="{60264ADF-A55D-44C4-8203-898D4DCE1844}"/>
          </ac:inkMkLst>
        </pc:inkChg>
        <pc:inkChg chg="add del">
          <ac:chgData name="Viet Anh Nguyen" userId="b95f61ff061388d5" providerId="LiveId" clId="{5FBAAF84-0704-440C-8C86-4DB9251037DD}" dt="2022-02-23T08:08:25.210" v="1012"/>
          <ac:inkMkLst>
            <pc:docMk/>
            <pc:sldMk cId="1834760963" sldId="295"/>
            <ac:inkMk id="47" creationId="{472A592F-E705-4FC4-8C6E-B7FA1B7AF9ED}"/>
          </ac:inkMkLst>
        </pc:inkChg>
        <pc:inkChg chg="add del">
          <ac:chgData name="Viet Anh Nguyen" userId="b95f61ff061388d5" providerId="LiveId" clId="{5FBAAF84-0704-440C-8C86-4DB9251037DD}" dt="2022-02-23T08:08:34.019" v="1021"/>
          <ac:inkMkLst>
            <pc:docMk/>
            <pc:sldMk cId="1834760963" sldId="295"/>
            <ac:inkMk id="48" creationId="{421A5024-3F73-4ADB-85BE-70704F8B0E0D}"/>
          </ac:inkMkLst>
        </pc:inkChg>
        <pc:inkChg chg="add del">
          <ac:chgData name="Viet Anh Nguyen" userId="b95f61ff061388d5" providerId="LiveId" clId="{5FBAAF84-0704-440C-8C86-4DB9251037DD}" dt="2022-02-23T08:08:34.019" v="1021"/>
          <ac:inkMkLst>
            <pc:docMk/>
            <pc:sldMk cId="1834760963" sldId="295"/>
            <ac:inkMk id="49" creationId="{BBA5F876-2E06-4111-A4B9-0437645410E9}"/>
          </ac:inkMkLst>
        </pc:inkChg>
        <pc:inkChg chg="add del">
          <ac:chgData name="Viet Anh Nguyen" userId="b95f61ff061388d5" providerId="LiveId" clId="{5FBAAF84-0704-440C-8C86-4DB9251037DD}" dt="2022-02-23T08:08:34.019" v="1021"/>
          <ac:inkMkLst>
            <pc:docMk/>
            <pc:sldMk cId="1834760963" sldId="295"/>
            <ac:inkMk id="50" creationId="{B6C7D7CE-E4EE-467C-8660-790C033747AA}"/>
          </ac:inkMkLst>
        </pc:inkChg>
        <pc:inkChg chg="add del">
          <ac:chgData name="Viet Anh Nguyen" userId="b95f61ff061388d5" providerId="LiveId" clId="{5FBAAF84-0704-440C-8C86-4DB9251037DD}" dt="2022-02-23T08:08:29.936" v="1018"/>
          <ac:inkMkLst>
            <pc:docMk/>
            <pc:sldMk cId="1834760963" sldId="295"/>
            <ac:inkMk id="51" creationId="{87CF54EA-B74F-46B6-B2AC-8910C305475F}"/>
          </ac:inkMkLst>
        </pc:inkChg>
        <pc:inkChg chg="add del">
          <ac:chgData name="Viet Anh Nguyen" userId="b95f61ff061388d5" providerId="LiveId" clId="{5FBAAF84-0704-440C-8C86-4DB9251037DD}" dt="2022-02-23T08:08:29.936" v="1018"/>
          <ac:inkMkLst>
            <pc:docMk/>
            <pc:sldMk cId="1834760963" sldId="295"/>
            <ac:inkMk id="52" creationId="{C286FB39-23B5-4807-AB59-A5BA35929C2C}"/>
          </ac:inkMkLst>
        </pc:inkChg>
        <pc:inkChg chg="add del">
          <ac:chgData name="Viet Anh Nguyen" userId="b95f61ff061388d5" providerId="LiveId" clId="{5FBAAF84-0704-440C-8C86-4DB9251037DD}" dt="2022-02-23T08:08:29.936" v="1018"/>
          <ac:inkMkLst>
            <pc:docMk/>
            <pc:sldMk cId="1834760963" sldId="295"/>
            <ac:inkMk id="53" creationId="{5FC230A4-F346-440E-AD55-EE60B897C65B}"/>
          </ac:inkMkLst>
        </pc:inkChg>
        <pc:inkChg chg="add del">
          <ac:chgData name="Viet Anh Nguyen" userId="b95f61ff061388d5" providerId="LiveId" clId="{5FBAAF84-0704-440C-8C86-4DB9251037DD}" dt="2022-02-23T08:08:29.936" v="1018"/>
          <ac:inkMkLst>
            <pc:docMk/>
            <pc:sldMk cId="1834760963" sldId="295"/>
            <ac:inkMk id="54" creationId="{36E72FED-A54C-40A3-8213-CE64F5F82CF5}"/>
          </ac:inkMkLst>
        </pc:inkChg>
        <pc:inkChg chg="add del">
          <ac:chgData name="Viet Anh Nguyen" userId="b95f61ff061388d5" providerId="LiveId" clId="{5FBAAF84-0704-440C-8C86-4DB9251037DD}" dt="2022-02-23T08:08:29.936" v="1018"/>
          <ac:inkMkLst>
            <pc:docMk/>
            <pc:sldMk cId="1834760963" sldId="295"/>
            <ac:inkMk id="55" creationId="{78EDFD24-CF02-4EBD-BAF7-B4E28420331A}"/>
          </ac:inkMkLst>
        </pc:inkChg>
        <pc:inkChg chg="add del">
          <ac:chgData name="Viet Anh Nguyen" userId="b95f61ff061388d5" providerId="LiveId" clId="{5FBAAF84-0704-440C-8C86-4DB9251037DD}" dt="2022-02-23T08:08:34.019" v="1021"/>
          <ac:inkMkLst>
            <pc:docMk/>
            <pc:sldMk cId="1834760963" sldId="295"/>
            <ac:inkMk id="56" creationId="{B4D8825A-18AD-4AC2-8B4A-63336D7F94E0}"/>
          </ac:inkMkLst>
        </pc:inkChg>
        <pc:inkChg chg="add del">
          <ac:chgData name="Viet Anh Nguyen" userId="b95f61ff061388d5" providerId="LiveId" clId="{5FBAAF84-0704-440C-8C86-4DB9251037DD}" dt="2022-02-23T08:08:34.019" v="1021"/>
          <ac:inkMkLst>
            <pc:docMk/>
            <pc:sldMk cId="1834760963" sldId="295"/>
            <ac:inkMk id="57" creationId="{6986CCB2-9B19-41BF-AECC-8FBBBBBA0334}"/>
          </ac:inkMkLst>
        </pc:inkChg>
        <pc:inkChg chg="add del">
          <ac:chgData name="Viet Anh Nguyen" userId="b95f61ff061388d5" providerId="LiveId" clId="{5FBAAF84-0704-440C-8C86-4DB9251037DD}" dt="2022-02-23T08:08:34.019" v="1021"/>
          <ac:inkMkLst>
            <pc:docMk/>
            <pc:sldMk cId="1834760963" sldId="295"/>
            <ac:inkMk id="58" creationId="{E66A9EFB-3A88-4F12-8E54-C3A929D48732}"/>
          </ac:inkMkLst>
        </pc:inkChg>
        <pc:inkChg chg="add">
          <ac:chgData name="Viet Anh Nguyen" userId="b95f61ff061388d5" providerId="LiveId" clId="{5FBAAF84-0704-440C-8C86-4DB9251037DD}" dt="2022-02-23T08:08:34.019" v="1021"/>
          <ac:inkMkLst>
            <pc:docMk/>
            <pc:sldMk cId="1834760963" sldId="295"/>
            <ac:inkMk id="59" creationId="{98D7C1FF-71C9-428A-93B8-5D13811E205A}"/>
          </ac:inkMkLst>
        </pc:inkChg>
      </pc:sldChg>
      <pc:sldChg chg="addSp delSp new mod">
        <pc:chgData name="Viet Anh Nguyen" userId="b95f61ff061388d5" providerId="LiveId" clId="{5FBAAF84-0704-440C-8C86-4DB9251037DD}" dt="2022-02-23T08:33:04.546" v="1501"/>
        <pc:sldMkLst>
          <pc:docMk/>
          <pc:sldMk cId="3095824143" sldId="296"/>
        </pc:sldMkLst>
        <pc:inkChg chg="add">
          <ac:chgData name="Viet Anh Nguyen" userId="b95f61ff061388d5" providerId="LiveId" clId="{5FBAAF84-0704-440C-8C86-4DB9251037DD}" dt="2022-02-23T08:32:04.938" v="1394" actId="9405"/>
          <ac:inkMkLst>
            <pc:docMk/>
            <pc:sldMk cId="3095824143" sldId="296"/>
            <ac:inkMk id="2" creationId="{6DA83465-DEE8-445D-ADE1-C746A305C902}"/>
          </ac:inkMkLst>
        </pc:inkChg>
        <pc:inkChg chg="add">
          <ac:chgData name="Viet Anh Nguyen" userId="b95f61ff061388d5" providerId="LiveId" clId="{5FBAAF84-0704-440C-8C86-4DB9251037DD}" dt="2022-02-23T08:32:05.240" v="1395" actId="9405"/>
          <ac:inkMkLst>
            <pc:docMk/>
            <pc:sldMk cId="3095824143" sldId="296"/>
            <ac:inkMk id="3" creationId="{1459F08C-E71A-48D6-B496-CCDB933E775D}"/>
          </ac:inkMkLst>
        </pc:inkChg>
        <pc:inkChg chg="add del">
          <ac:chgData name="Viet Anh Nguyen" userId="b95f61ff061388d5" providerId="LiveId" clId="{5FBAAF84-0704-440C-8C86-4DB9251037DD}" dt="2022-02-23T08:32:09.560" v="1403"/>
          <ac:inkMkLst>
            <pc:docMk/>
            <pc:sldMk cId="3095824143" sldId="296"/>
            <ac:inkMk id="4" creationId="{D5B8571B-2C84-4E2E-8CE6-2E84866C9F20}"/>
          </ac:inkMkLst>
        </pc:inkChg>
        <pc:inkChg chg="add del">
          <ac:chgData name="Viet Anh Nguyen" userId="b95f61ff061388d5" providerId="LiveId" clId="{5FBAAF84-0704-440C-8C86-4DB9251037DD}" dt="2022-02-23T08:32:09.560" v="1403"/>
          <ac:inkMkLst>
            <pc:docMk/>
            <pc:sldMk cId="3095824143" sldId="296"/>
            <ac:inkMk id="5" creationId="{0491C1CC-27F0-4EEE-AB5C-853343DF25FF}"/>
          </ac:inkMkLst>
        </pc:inkChg>
        <pc:inkChg chg="add del">
          <ac:chgData name="Viet Anh Nguyen" userId="b95f61ff061388d5" providerId="LiveId" clId="{5FBAAF84-0704-440C-8C86-4DB9251037DD}" dt="2022-02-23T08:32:09.560" v="1403"/>
          <ac:inkMkLst>
            <pc:docMk/>
            <pc:sldMk cId="3095824143" sldId="296"/>
            <ac:inkMk id="6" creationId="{C428EB0C-7F13-4DDE-8420-7B55EE2C0229}"/>
          </ac:inkMkLst>
        </pc:inkChg>
        <pc:inkChg chg="add del">
          <ac:chgData name="Viet Anh Nguyen" userId="b95f61ff061388d5" providerId="LiveId" clId="{5FBAAF84-0704-440C-8C86-4DB9251037DD}" dt="2022-02-23T08:32:09.560" v="1403"/>
          <ac:inkMkLst>
            <pc:docMk/>
            <pc:sldMk cId="3095824143" sldId="296"/>
            <ac:inkMk id="7" creationId="{6EC75EC3-CA3C-4737-98CB-A2EDD54E9862}"/>
          </ac:inkMkLst>
        </pc:inkChg>
        <pc:inkChg chg="add del">
          <ac:chgData name="Viet Anh Nguyen" userId="b95f61ff061388d5" providerId="LiveId" clId="{5FBAAF84-0704-440C-8C86-4DB9251037DD}" dt="2022-02-23T08:32:09.560" v="1403"/>
          <ac:inkMkLst>
            <pc:docMk/>
            <pc:sldMk cId="3095824143" sldId="296"/>
            <ac:inkMk id="8" creationId="{0FBF93D9-2420-475F-AF25-E3A5423BD04D}"/>
          </ac:inkMkLst>
        </pc:inkChg>
        <pc:inkChg chg="add del">
          <ac:chgData name="Viet Anh Nguyen" userId="b95f61ff061388d5" providerId="LiveId" clId="{5FBAAF84-0704-440C-8C86-4DB9251037DD}" dt="2022-02-23T08:32:09.560" v="1403"/>
          <ac:inkMkLst>
            <pc:docMk/>
            <pc:sldMk cId="3095824143" sldId="296"/>
            <ac:inkMk id="9" creationId="{B23310D1-E71D-4F3F-B375-F696BA2B6A96}"/>
          </ac:inkMkLst>
        </pc:inkChg>
        <pc:inkChg chg="add del">
          <ac:chgData name="Viet Anh Nguyen" userId="b95f61ff061388d5" providerId="LiveId" clId="{5FBAAF84-0704-440C-8C86-4DB9251037DD}" dt="2022-02-23T08:32:09.560" v="1403"/>
          <ac:inkMkLst>
            <pc:docMk/>
            <pc:sldMk cId="3095824143" sldId="296"/>
            <ac:inkMk id="10" creationId="{38BA315D-C34A-4EE7-9640-6900438EDB0C}"/>
          </ac:inkMkLst>
        </pc:inkChg>
        <pc:inkChg chg="add del">
          <ac:chgData name="Viet Anh Nguyen" userId="b95f61ff061388d5" providerId="LiveId" clId="{5FBAAF84-0704-440C-8C86-4DB9251037DD}" dt="2022-02-23T08:32:11.782" v="1408"/>
          <ac:inkMkLst>
            <pc:docMk/>
            <pc:sldMk cId="3095824143" sldId="296"/>
            <ac:inkMk id="11" creationId="{A05844CF-98F1-4241-A444-12A2999AFAAB}"/>
          </ac:inkMkLst>
        </pc:inkChg>
        <pc:inkChg chg="add del">
          <ac:chgData name="Viet Anh Nguyen" userId="b95f61ff061388d5" providerId="LiveId" clId="{5FBAAF84-0704-440C-8C86-4DB9251037DD}" dt="2022-02-23T08:32:11.782" v="1408"/>
          <ac:inkMkLst>
            <pc:docMk/>
            <pc:sldMk cId="3095824143" sldId="296"/>
            <ac:inkMk id="12" creationId="{FE7041AA-69CC-45D3-A370-5CA5D8286989}"/>
          </ac:inkMkLst>
        </pc:inkChg>
        <pc:inkChg chg="add del">
          <ac:chgData name="Viet Anh Nguyen" userId="b95f61ff061388d5" providerId="LiveId" clId="{5FBAAF84-0704-440C-8C86-4DB9251037DD}" dt="2022-02-23T08:32:11.782" v="1408"/>
          <ac:inkMkLst>
            <pc:docMk/>
            <pc:sldMk cId="3095824143" sldId="296"/>
            <ac:inkMk id="13" creationId="{0A54F523-9E4B-4D18-8550-D7660170F8D3}"/>
          </ac:inkMkLst>
        </pc:inkChg>
        <pc:inkChg chg="add del">
          <ac:chgData name="Viet Anh Nguyen" userId="b95f61ff061388d5" providerId="LiveId" clId="{5FBAAF84-0704-440C-8C86-4DB9251037DD}" dt="2022-02-23T08:32:11.782" v="1408"/>
          <ac:inkMkLst>
            <pc:docMk/>
            <pc:sldMk cId="3095824143" sldId="296"/>
            <ac:inkMk id="14" creationId="{2D1645DE-45D9-4D24-B24A-A94C47FD72C4}"/>
          </ac:inkMkLst>
        </pc:inkChg>
        <pc:inkChg chg="add del">
          <ac:chgData name="Viet Anh Nguyen" userId="b95f61ff061388d5" providerId="LiveId" clId="{5FBAAF84-0704-440C-8C86-4DB9251037DD}" dt="2022-02-23T08:32:11.782" v="1408"/>
          <ac:inkMkLst>
            <pc:docMk/>
            <pc:sldMk cId="3095824143" sldId="296"/>
            <ac:inkMk id="15" creationId="{4620F509-AF53-4952-9DAA-5228B84C7E8C}"/>
          </ac:inkMkLst>
        </pc:inkChg>
        <pc:inkChg chg="add del">
          <ac:chgData name="Viet Anh Nguyen" userId="b95f61ff061388d5" providerId="LiveId" clId="{5FBAAF84-0704-440C-8C86-4DB9251037DD}" dt="2022-02-23T08:32:13.117" v="1412"/>
          <ac:inkMkLst>
            <pc:docMk/>
            <pc:sldMk cId="3095824143" sldId="296"/>
            <ac:inkMk id="16" creationId="{66611722-9769-43D9-A964-1FEC60790CBD}"/>
          </ac:inkMkLst>
        </pc:inkChg>
        <pc:inkChg chg="add del">
          <ac:chgData name="Viet Anh Nguyen" userId="b95f61ff061388d5" providerId="LiveId" clId="{5FBAAF84-0704-440C-8C86-4DB9251037DD}" dt="2022-02-23T08:32:13.117" v="1412"/>
          <ac:inkMkLst>
            <pc:docMk/>
            <pc:sldMk cId="3095824143" sldId="296"/>
            <ac:inkMk id="17" creationId="{FB70AD57-129E-4339-981D-6AC6F9EA122C}"/>
          </ac:inkMkLst>
        </pc:inkChg>
        <pc:inkChg chg="add del">
          <ac:chgData name="Viet Anh Nguyen" userId="b95f61ff061388d5" providerId="LiveId" clId="{5FBAAF84-0704-440C-8C86-4DB9251037DD}" dt="2022-02-23T08:32:13.117" v="1412"/>
          <ac:inkMkLst>
            <pc:docMk/>
            <pc:sldMk cId="3095824143" sldId="296"/>
            <ac:inkMk id="18" creationId="{78F34B3B-C1AD-43CD-AA6B-7890D78327B5}"/>
          </ac:inkMkLst>
        </pc:inkChg>
        <pc:inkChg chg="add del">
          <ac:chgData name="Viet Anh Nguyen" userId="b95f61ff061388d5" providerId="LiveId" clId="{5FBAAF84-0704-440C-8C86-4DB9251037DD}" dt="2022-02-23T08:32:13.117" v="1412"/>
          <ac:inkMkLst>
            <pc:docMk/>
            <pc:sldMk cId="3095824143" sldId="296"/>
            <ac:inkMk id="19" creationId="{8C4878FE-B635-4BA2-B22F-5DD84A5ECBED}"/>
          </ac:inkMkLst>
        </pc:inkChg>
        <pc:inkChg chg="add del">
          <ac:chgData name="Viet Anh Nguyen" userId="b95f61ff061388d5" providerId="LiveId" clId="{5FBAAF84-0704-440C-8C86-4DB9251037DD}" dt="2022-02-23T08:32:14.061" v="1414"/>
          <ac:inkMkLst>
            <pc:docMk/>
            <pc:sldMk cId="3095824143" sldId="296"/>
            <ac:inkMk id="20" creationId="{5492FE55-E3D8-4BA5-96C3-525D2E8911CF}"/>
          </ac:inkMkLst>
        </pc:inkChg>
        <pc:inkChg chg="add del">
          <ac:chgData name="Viet Anh Nguyen" userId="b95f61ff061388d5" providerId="LiveId" clId="{5FBAAF84-0704-440C-8C86-4DB9251037DD}" dt="2022-02-23T08:32:14.061" v="1414"/>
          <ac:inkMkLst>
            <pc:docMk/>
            <pc:sldMk cId="3095824143" sldId="296"/>
            <ac:inkMk id="21" creationId="{66139122-56A2-4162-B493-9DFFEE7C3E53}"/>
          </ac:inkMkLst>
        </pc:inkChg>
        <pc:inkChg chg="add del">
          <ac:chgData name="Viet Anh Nguyen" userId="b95f61ff061388d5" providerId="LiveId" clId="{5FBAAF84-0704-440C-8C86-4DB9251037DD}" dt="2022-02-23T08:32:15.037" v="1418"/>
          <ac:inkMkLst>
            <pc:docMk/>
            <pc:sldMk cId="3095824143" sldId="296"/>
            <ac:inkMk id="22" creationId="{B220FFB5-C069-4F5E-8CAC-507AC8AE5C6F}"/>
          </ac:inkMkLst>
        </pc:inkChg>
        <pc:inkChg chg="add del">
          <ac:chgData name="Viet Anh Nguyen" userId="b95f61ff061388d5" providerId="LiveId" clId="{5FBAAF84-0704-440C-8C86-4DB9251037DD}" dt="2022-02-23T08:32:15.037" v="1418"/>
          <ac:inkMkLst>
            <pc:docMk/>
            <pc:sldMk cId="3095824143" sldId="296"/>
            <ac:inkMk id="23" creationId="{132869CF-7502-4092-9AF5-E7E771412447}"/>
          </ac:inkMkLst>
        </pc:inkChg>
        <pc:inkChg chg="add del">
          <ac:chgData name="Viet Anh Nguyen" userId="b95f61ff061388d5" providerId="LiveId" clId="{5FBAAF84-0704-440C-8C86-4DB9251037DD}" dt="2022-02-23T08:32:15.037" v="1418"/>
          <ac:inkMkLst>
            <pc:docMk/>
            <pc:sldMk cId="3095824143" sldId="296"/>
            <ac:inkMk id="24" creationId="{99E2AB58-E46E-4181-9C9F-1BE21F8F6D02}"/>
          </ac:inkMkLst>
        </pc:inkChg>
        <pc:inkChg chg="add del">
          <ac:chgData name="Viet Anh Nguyen" userId="b95f61ff061388d5" providerId="LiveId" clId="{5FBAAF84-0704-440C-8C86-4DB9251037DD}" dt="2022-02-23T08:32:15.037" v="1418"/>
          <ac:inkMkLst>
            <pc:docMk/>
            <pc:sldMk cId="3095824143" sldId="296"/>
            <ac:inkMk id="25" creationId="{54CBE696-0675-4DA4-895F-A1531B68E660}"/>
          </ac:inkMkLst>
        </pc:inkChg>
        <pc:inkChg chg="add del">
          <ac:chgData name="Viet Anh Nguyen" userId="b95f61ff061388d5" providerId="LiveId" clId="{5FBAAF84-0704-440C-8C86-4DB9251037DD}" dt="2022-02-23T08:32:34.112" v="1444"/>
          <ac:inkMkLst>
            <pc:docMk/>
            <pc:sldMk cId="3095824143" sldId="296"/>
            <ac:inkMk id="26" creationId="{2871C4A5-3962-4FCD-8078-C2637891B429}"/>
          </ac:inkMkLst>
        </pc:inkChg>
        <pc:inkChg chg="add del">
          <ac:chgData name="Viet Anh Nguyen" userId="b95f61ff061388d5" providerId="LiveId" clId="{5FBAAF84-0704-440C-8C86-4DB9251037DD}" dt="2022-02-23T08:32:23.641" v="1421"/>
          <ac:inkMkLst>
            <pc:docMk/>
            <pc:sldMk cId="3095824143" sldId="296"/>
            <ac:inkMk id="27" creationId="{43DF4348-13E4-4B34-A02A-DAE861999E10}"/>
          </ac:inkMkLst>
        </pc:inkChg>
        <pc:inkChg chg="add del">
          <ac:chgData name="Viet Anh Nguyen" userId="b95f61ff061388d5" providerId="LiveId" clId="{5FBAAF84-0704-440C-8C86-4DB9251037DD}" dt="2022-02-23T08:32:23.641" v="1421"/>
          <ac:inkMkLst>
            <pc:docMk/>
            <pc:sldMk cId="3095824143" sldId="296"/>
            <ac:inkMk id="28" creationId="{BD18F85B-94C0-4730-9AAA-87B161AB4A48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29" creationId="{8C7A9E16-3547-4AE6-B077-B9BF87EFC369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0" creationId="{6EF29383-30F1-40BB-B5E6-68FBC831EBE1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1" creationId="{5ACF84B0-750D-4DAE-8FE1-EEF16F595DD9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2" creationId="{A0C22563-1A19-4BA7-A51E-DD231A6F4A2F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3" creationId="{A9AD54BA-9275-4689-93E9-8CA27532B5C7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4" creationId="{8ED9854E-19B1-4D38-B2A4-4E557B9D3F8E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5" creationId="{D3C97A52-A26B-4FCE-BC69-5D84081BF8DF}"/>
          </ac:inkMkLst>
        </pc:inkChg>
        <pc:inkChg chg="add del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6" creationId="{E2AAA91E-D56E-4C58-92D9-1FF758605E18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37" creationId="{9CD5C2F0-4638-4AC1-A19D-E27FAA62D05F}"/>
          </ac:inkMkLst>
        </pc:inkChg>
        <pc:inkChg chg="add">
          <ac:chgData name="Viet Anh Nguyen" userId="b95f61ff061388d5" providerId="LiveId" clId="{5FBAAF84-0704-440C-8C86-4DB9251037DD}" dt="2022-02-23T08:32:26.768" v="1429"/>
          <ac:inkMkLst>
            <pc:docMk/>
            <pc:sldMk cId="3095824143" sldId="296"/>
            <ac:inkMk id="38" creationId="{5C46A74C-E633-406F-B0F3-215183A2325B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39" creationId="{311B83B1-0F57-4799-9BCD-A152B6B87D11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0" creationId="{A82D35D9-440C-41F1-BFB4-B71E979DD461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1" creationId="{BDF5FBD4-4822-4DE8-B8A9-977B94E89B6A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2" creationId="{81315432-8B2E-4368-9B70-1E5854245311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3" creationId="{2C3364F2-610E-460D-A020-416769EEED69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4" creationId="{C7ACCC81-EE70-44A0-9369-28F27B9FC8C5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5" creationId="{7426B3E5-3006-4BFD-B7B3-E56BC9F8F7DF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6" creationId="{D61FF107-D008-4A57-9ED0-1CDB78BF7080}"/>
          </ac:inkMkLst>
        </pc:inkChg>
        <pc:inkChg chg="add del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7" creationId="{5FA6D2A0-197C-4E6A-898E-7C5B2135A105}"/>
          </ac:inkMkLst>
        </pc:inkChg>
        <pc:inkChg chg="add del">
          <ac:chgData name="Viet Anh Nguyen" userId="b95f61ff061388d5" providerId="LiveId" clId="{5FBAAF84-0704-440C-8C86-4DB9251037DD}" dt="2022-02-23T08:32:34.112" v="1444"/>
          <ac:inkMkLst>
            <pc:docMk/>
            <pc:sldMk cId="3095824143" sldId="296"/>
            <ac:inkMk id="48" creationId="{5D4AE88E-3F47-479F-A2D1-ADB4907670BD}"/>
          </ac:inkMkLst>
        </pc:inkChg>
        <pc:inkChg chg="add">
          <ac:chgData name="Viet Anh Nguyen" userId="b95f61ff061388d5" providerId="LiveId" clId="{5FBAAF84-0704-440C-8C86-4DB9251037DD}" dt="2022-02-23T08:32:31.207" v="1439"/>
          <ac:inkMkLst>
            <pc:docMk/>
            <pc:sldMk cId="3095824143" sldId="296"/>
            <ac:inkMk id="49" creationId="{7E00A0B8-9E55-495B-8F4B-F8B21F445C74}"/>
          </ac:inkMkLst>
        </pc:inkChg>
        <pc:inkChg chg="add del">
          <ac:chgData name="Viet Anh Nguyen" userId="b95f61ff061388d5" providerId="LiveId" clId="{5FBAAF84-0704-440C-8C86-4DB9251037DD}" dt="2022-02-23T08:32:33.316" v="1442"/>
          <ac:inkMkLst>
            <pc:docMk/>
            <pc:sldMk cId="3095824143" sldId="296"/>
            <ac:inkMk id="50" creationId="{5F1E1135-2A98-4E4C-9DC9-D2CC7794BE6A}"/>
          </ac:inkMkLst>
        </pc:inkChg>
        <pc:inkChg chg="add del">
          <ac:chgData name="Viet Anh Nguyen" userId="b95f61ff061388d5" providerId="LiveId" clId="{5FBAAF84-0704-440C-8C86-4DB9251037DD}" dt="2022-02-23T08:32:33.316" v="1442"/>
          <ac:inkMkLst>
            <pc:docMk/>
            <pc:sldMk cId="3095824143" sldId="296"/>
            <ac:inkMk id="51" creationId="{42071F91-1389-4AA4-989F-6620E1536C91}"/>
          </ac:inkMkLst>
        </pc:inkChg>
        <pc:inkChg chg="add del">
          <ac:chgData name="Viet Anh Nguyen" userId="b95f61ff061388d5" providerId="LiveId" clId="{5FBAAF84-0704-440C-8C86-4DB9251037DD}" dt="2022-02-23T08:32:34.112" v="1444"/>
          <ac:inkMkLst>
            <pc:docMk/>
            <pc:sldMk cId="3095824143" sldId="296"/>
            <ac:inkMk id="52" creationId="{7BEDB46B-2FDE-4077-9D1B-53638DC8ED4C}"/>
          </ac:inkMkLst>
        </pc:inkChg>
        <pc:inkChg chg="add del">
          <ac:chgData name="Viet Anh Nguyen" userId="b95f61ff061388d5" providerId="LiveId" clId="{5FBAAF84-0704-440C-8C86-4DB9251037DD}" dt="2022-02-23T08:32:34.112" v="1444"/>
          <ac:inkMkLst>
            <pc:docMk/>
            <pc:sldMk cId="3095824143" sldId="296"/>
            <ac:inkMk id="53" creationId="{00D2108B-8790-465F-826B-2489943EF840}"/>
          </ac:inkMkLst>
        </pc:inkChg>
        <pc:inkChg chg="add del">
          <ac:chgData name="Viet Anh Nguyen" userId="b95f61ff061388d5" providerId="LiveId" clId="{5FBAAF84-0704-440C-8C86-4DB9251037DD}" dt="2022-02-23T08:32:37.876" v="1450"/>
          <ac:inkMkLst>
            <pc:docMk/>
            <pc:sldMk cId="3095824143" sldId="296"/>
            <ac:inkMk id="54" creationId="{DF08FC8F-3CFF-4C8C-B0A4-89D0F7218D9C}"/>
          </ac:inkMkLst>
        </pc:inkChg>
        <pc:inkChg chg="add del">
          <ac:chgData name="Viet Anh Nguyen" userId="b95f61ff061388d5" providerId="LiveId" clId="{5FBAAF84-0704-440C-8C86-4DB9251037DD}" dt="2022-02-23T08:32:37.876" v="1450"/>
          <ac:inkMkLst>
            <pc:docMk/>
            <pc:sldMk cId="3095824143" sldId="296"/>
            <ac:inkMk id="55" creationId="{636731C5-C853-4BB4-AE47-A3651A9FF219}"/>
          </ac:inkMkLst>
        </pc:inkChg>
        <pc:inkChg chg="add del">
          <ac:chgData name="Viet Anh Nguyen" userId="b95f61ff061388d5" providerId="LiveId" clId="{5FBAAF84-0704-440C-8C86-4DB9251037DD}" dt="2022-02-23T08:32:37.876" v="1450"/>
          <ac:inkMkLst>
            <pc:docMk/>
            <pc:sldMk cId="3095824143" sldId="296"/>
            <ac:inkMk id="56" creationId="{C3E18002-5B74-4631-936B-FAF00A83A11A}"/>
          </ac:inkMkLst>
        </pc:inkChg>
        <pc:inkChg chg="add del">
          <ac:chgData name="Viet Anh Nguyen" userId="b95f61ff061388d5" providerId="LiveId" clId="{5FBAAF84-0704-440C-8C86-4DB9251037DD}" dt="2022-02-23T08:32:37.876" v="1450"/>
          <ac:inkMkLst>
            <pc:docMk/>
            <pc:sldMk cId="3095824143" sldId="296"/>
            <ac:inkMk id="57" creationId="{3BA2E4F3-59D7-4FE9-95C3-93C9862299BE}"/>
          </ac:inkMkLst>
        </pc:inkChg>
        <pc:inkChg chg="add del">
          <ac:chgData name="Viet Anh Nguyen" userId="b95f61ff061388d5" providerId="LiveId" clId="{5FBAAF84-0704-440C-8C86-4DB9251037DD}" dt="2022-02-23T08:32:37.876" v="1450"/>
          <ac:inkMkLst>
            <pc:docMk/>
            <pc:sldMk cId="3095824143" sldId="296"/>
            <ac:inkMk id="58" creationId="{58A28D66-547D-4DCD-9B1D-9F7736A7CC60}"/>
          </ac:inkMkLst>
        </pc:inkChg>
        <pc:inkChg chg="add del">
          <ac:chgData name="Viet Anh Nguyen" userId="b95f61ff061388d5" providerId="LiveId" clId="{5FBAAF84-0704-440C-8C86-4DB9251037DD}" dt="2022-02-23T08:32:37.876" v="1450"/>
          <ac:inkMkLst>
            <pc:docMk/>
            <pc:sldMk cId="3095824143" sldId="296"/>
            <ac:inkMk id="59" creationId="{FC36CE54-A513-4402-8CE1-FF6F83BBE519}"/>
          </ac:inkMkLst>
        </pc:inkChg>
        <pc:inkChg chg="add">
          <ac:chgData name="Viet Anh Nguyen" userId="b95f61ff061388d5" providerId="LiveId" clId="{5FBAAF84-0704-440C-8C86-4DB9251037DD}" dt="2022-02-23T08:32:37.876" v="1450"/>
          <ac:inkMkLst>
            <pc:docMk/>
            <pc:sldMk cId="3095824143" sldId="296"/>
            <ac:inkMk id="60" creationId="{23010546-C859-4655-8EE2-DD2A3E6979FD}"/>
          </ac:inkMkLst>
        </pc:inkChg>
        <pc:inkChg chg="add del">
          <ac:chgData name="Viet Anh Nguyen" userId="b95f61ff061388d5" providerId="LiveId" clId="{5FBAAF84-0704-440C-8C86-4DB9251037DD}" dt="2022-02-23T08:32:46.546" v="1455"/>
          <ac:inkMkLst>
            <pc:docMk/>
            <pc:sldMk cId="3095824143" sldId="296"/>
            <ac:inkMk id="61" creationId="{76C77CBA-B349-4307-8770-64D4CF857500}"/>
          </ac:inkMkLst>
        </pc:inkChg>
        <pc:inkChg chg="add del">
          <ac:chgData name="Viet Anh Nguyen" userId="b95f61ff061388d5" providerId="LiveId" clId="{5FBAAF84-0704-440C-8C86-4DB9251037DD}" dt="2022-02-23T08:32:46.546" v="1455"/>
          <ac:inkMkLst>
            <pc:docMk/>
            <pc:sldMk cId="3095824143" sldId="296"/>
            <ac:inkMk id="62" creationId="{6E1C4C76-E894-4D4E-A33C-9E915396B95B}"/>
          </ac:inkMkLst>
        </pc:inkChg>
        <pc:inkChg chg="add del">
          <ac:chgData name="Viet Anh Nguyen" userId="b95f61ff061388d5" providerId="LiveId" clId="{5FBAAF84-0704-440C-8C86-4DB9251037DD}" dt="2022-02-23T08:32:46.546" v="1455"/>
          <ac:inkMkLst>
            <pc:docMk/>
            <pc:sldMk cId="3095824143" sldId="296"/>
            <ac:inkMk id="63" creationId="{41C1F6FE-57A4-4EB3-846E-981D8F434516}"/>
          </ac:inkMkLst>
        </pc:inkChg>
        <pc:inkChg chg="add del">
          <ac:chgData name="Viet Anh Nguyen" userId="b95f61ff061388d5" providerId="LiveId" clId="{5FBAAF84-0704-440C-8C86-4DB9251037DD}" dt="2022-02-23T08:32:46.546" v="1455"/>
          <ac:inkMkLst>
            <pc:docMk/>
            <pc:sldMk cId="3095824143" sldId="296"/>
            <ac:inkMk id="64" creationId="{54648AD2-AF7B-43F1-9CF3-AE907D080B6F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65" creationId="{7247D50E-3F09-4CEF-93D1-567B75A83D17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66" creationId="{57275FF4-9520-4582-AC72-CC301F76D89A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67" creationId="{B8A94E20-3D82-49E9-934D-48BE7746BDE0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68" creationId="{6C85B7E3-6B6E-4F8F-B785-7B54DC368ACC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69" creationId="{DC3B1C9E-0EDC-451C-B840-0E57D0233614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70" creationId="{410FDBAF-8FC6-4D9B-B22E-5CF5B089C8B6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71" creationId="{305F573D-ADC7-4272-98FC-8624788FFE6D}"/>
          </ac:inkMkLst>
        </pc:inkChg>
        <pc:inkChg chg="add del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72" creationId="{A4DD8A2C-FE2D-4131-A737-C8E352DB2B13}"/>
          </ac:inkMkLst>
        </pc:inkChg>
        <pc:inkChg chg="add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73" creationId="{4AAEBDAD-0626-4031-B1DC-424BF36163A1}"/>
          </ac:inkMkLst>
        </pc:inkChg>
        <pc:inkChg chg="add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74" creationId="{F8F28A17-2672-47E5-80A8-701A00EC872D}"/>
          </ac:inkMkLst>
        </pc:inkChg>
        <pc:inkChg chg="add">
          <ac:chgData name="Viet Anh Nguyen" userId="b95f61ff061388d5" providerId="LiveId" clId="{5FBAAF84-0704-440C-8C86-4DB9251037DD}" dt="2022-02-23T08:32:50.167" v="1463"/>
          <ac:inkMkLst>
            <pc:docMk/>
            <pc:sldMk cId="3095824143" sldId="296"/>
            <ac:inkMk id="75" creationId="{4DAED904-9416-45B9-AB08-974FACA211D9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76" creationId="{788E8EED-4EB1-448E-B316-924D8F4DB5C1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77" creationId="{5574F96A-9EA0-4B89-BA24-DF5CCBC9CF42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78" creationId="{D85ABD8C-2F5D-4F43-A7D1-66E6921A0151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79" creationId="{DBA2D3F1-2EDF-4688-AA56-63F5E62F9189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80" creationId="{50C316A3-5059-4210-8374-AE22C25B617C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81" creationId="{3B8EF3AA-77DC-4193-9CC0-437AAA6D52C0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82" creationId="{59097C0D-C391-43CA-8350-769A6D4F0DDC}"/>
          </ac:inkMkLst>
        </pc:inkChg>
        <pc:inkChg chg="add del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83" creationId="{446BF1F0-1D9F-435A-9E8B-D63F594D21C1}"/>
          </ac:inkMkLst>
        </pc:inkChg>
        <pc:inkChg chg="add">
          <ac:chgData name="Viet Anh Nguyen" userId="b95f61ff061388d5" providerId="LiveId" clId="{5FBAAF84-0704-440C-8C86-4DB9251037DD}" dt="2022-02-23T08:32:52.696" v="1472" actId="9405"/>
          <ac:inkMkLst>
            <pc:docMk/>
            <pc:sldMk cId="3095824143" sldId="296"/>
            <ac:inkMk id="84" creationId="{00BC4B2C-3D24-406A-94DE-0698774A3E8E}"/>
          </ac:inkMkLst>
        </pc:inkChg>
        <pc:inkChg chg="add">
          <ac:chgData name="Viet Anh Nguyen" userId="b95f61ff061388d5" providerId="LiveId" clId="{5FBAAF84-0704-440C-8C86-4DB9251037DD}" dt="2022-02-23T08:32:52.875" v="1473" actId="9405"/>
          <ac:inkMkLst>
            <pc:docMk/>
            <pc:sldMk cId="3095824143" sldId="296"/>
            <ac:inkMk id="85" creationId="{9962A683-F338-4239-B40D-D24CCE12E118}"/>
          </ac:inkMkLst>
        </pc:inkChg>
        <pc:inkChg chg="add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86" creationId="{E86CD0E8-510F-4DAF-95A3-3FB941C5DA7E}"/>
          </ac:inkMkLst>
        </pc:inkChg>
        <pc:inkChg chg="add">
          <ac:chgData name="Viet Anh Nguyen" userId="b95f61ff061388d5" providerId="LiveId" clId="{5FBAAF84-0704-440C-8C86-4DB9251037DD}" dt="2022-02-23T08:32:53.800" v="1474"/>
          <ac:inkMkLst>
            <pc:docMk/>
            <pc:sldMk cId="3095824143" sldId="296"/>
            <ac:inkMk id="87" creationId="{8B1040BD-C69A-4936-BD1A-C2D185D764CB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88" creationId="{541E5247-0FF0-4200-98C4-83CC550EA151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89" creationId="{40543CD7-09E1-4662-9A62-A4B0E7F2408F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0" creationId="{A0F15E0E-4E37-4878-AE5D-A2D78908433A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1" creationId="{5219986D-6BF0-491E-BC6A-16F139D5F929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2" creationId="{6863E736-823D-446B-8A28-78A47F4DC3FD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3" creationId="{505C9B93-D4C2-4A60-89CE-A6CFF719EB29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4" creationId="{E7B6672C-6FC2-43A4-BDB6-AF7D3A3B9DF6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5" creationId="{EF630C61-34AC-4CD7-8FC2-74A8BFB5A248}"/>
          </ac:inkMkLst>
        </pc:inkChg>
        <pc:inkChg chg="add del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6" creationId="{A85D4C29-6C96-49FF-AEEE-E0DE6B304D47}"/>
          </ac:inkMkLst>
        </pc:inkChg>
        <pc:inkChg chg="add">
          <ac:chgData name="Viet Anh Nguyen" userId="b95f61ff061388d5" providerId="LiveId" clId="{5FBAAF84-0704-440C-8C86-4DB9251037DD}" dt="2022-02-23T08:32:57.153" v="1484" actId="9405"/>
          <ac:inkMkLst>
            <pc:docMk/>
            <pc:sldMk cId="3095824143" sldId="296"/>
            <ac:inkMk id="97" creationId="{68C0FF61-9731-4355-8E7B-BC6302AFD012}"/>
          </ac:inkMkLst>
        </pc:inkChg>
        <pc:inkChg chg="add">
          <ac:chgData name="Viet Anh Nguyen" userId="b95f61ff061388d5" providerId="LiveId" clId="{5FBAAF84-0704-440C-8C86-4DB9251037DD}" dt="2022-02-23T08:32:57.330" v="1485" actId="9405"/>
          <ac:inkMkLst>
            <pc:docMk/>
            <pc:sldMk cId="3095824143" sldId="296"/>
            <ac:inkMk id="98" creationId="{657BB969-F231-4534-804B-C5C89F84B1EE}"/>
          </ac:inkMkLst>
        </pc:inkChg>
        <pc:inkChg chg="add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99" creationId="{49E2682B-5388-4034-AD28-87C9B6E1C9D5}"/>
          </ac:inkMkLst>
        </pc:inkChg>
        <pc:inkChg chg="add">
          <ac:chgData name="Viet Anh Nguyen" userId="b95f61ff061388d5" providerId="LiveId" clId="{5FBAAF84-0704-440C-8C86-4DB9251037DD}" dt="2022-02-23T08:32:58.086" v="1486"/>
          <ac:inkMkLst>
            <pc:docMk/>
            <pc:sldMk cId="3095824143" sldId="296"/>
            <ac:inkMk id="100" creationId="{DAC0A391-5A76-48BE-B6E6-51651DCB6FBA}"/>
          </ac:inkMkLst>
        </pc:inkChg>
        <pc:inkChg chg="add del">
          <ac:chgData name="Viet Anh Nguyen" userId="b95f61ff061388d5" providerId="LiveId" clId="{5FBAAF84-0704-440C-8C86-4DB9251037DD}" dt="2022-02-23T08:32:59.152" v="1489"/>
          <ac:inkMkLst>
            <pc:docMk/>
            <pc:sldMk cId="3095824143" sldId="296"/>
            <ac:inkMk id="101" creationId="{8B962AB5-4E41-4A00-9D0D-51FDCF6BD967}"/>
          </ac:inkMkLst>
        </pc:inkChg>
        <pc:inkChg chg="add del">
          <ac:chgData name="Viet Anh Nguyen" userId="b95f61ff061388d5" providerId="LiveId" clId="{5FBAAF84-0704-440C-8C86-4DB9251037DD}" dt="2022-02-23T08:32:59.152" v="1489"/>
          <ac:inkMkLst>
            <pc:docMk/>
            <pc:sldMk cId="3095824143" sldId="296"/>
            <ac:inkMk id="102" creationId="{00ED090A-F3E5-45ED-BD32-ECB225D34B93}"/>
          </ac:inkMkLst>
        </pc:inkChg>
        <pc:inkChg chg="add del">
          <ac:chgData name="Viet Anh Nguyen" userId="b95f61ff061388d5" providerId="LiveId" clId="{5FBAAF84-0704-440C-8C86-4DB9251037DD}" dt="2022-02-23T08:33:00.194" v="1491"/>
          <ac:inkMkLst>
            <pc:docMk/>
            <pc:sldMk cId="3095824143" sldId="296"/>
            <ac:inkMk id="103" creationId="{4EDC349C-220B-4D4E-8564-0402400C9A47}"/>
          </ac:inkMkLst>
        </pc:inkChg>
        <pc:inkChg chg="add del">
          <ac:chgData name="Viet Anh Nguyen" userId="b95f61ff061388d5" providerId="LiveId" clId="{5FBAAF84-0704-440C-8C86-4DB9251037DD}" dt="2022-02-23T08:33:00.194" v="1491"/>
          <ac:inkMkLst>
            <pc:docMk/>
            <pc:sldMk cId="3095824143" sldId="296"/>
            <ac:inkMk id="104" creationId="{F0AEFB34-EB49-449B-9536-5FB2213DC93A}"/>
          </ac:inkMkLst>
        </pc:inkChg>
        <pc:inkChg chg="add">
          <ac:chgData name="Viet Anh Nguyen" userId="b95f61ff061388d5" providerId="LiveId" clId="{5FBAAF84-0704-440C-8C86-4DB9251037DD}" dt="2022-02-23T08:33:00.194" v="1491"/>
          <ac:inkMkLst>
            <pc:docMk/>
            <pc:sldMk cId="3095824143" sldId="296"/>
            <ac:inkMk id="105" creationId="{2A6C7F89-D266-4B6B-993E-B9478696C14B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06" creationId="{5D554896-44B4-406A-A19A-927288206852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07" creationId="{45A4F490-652D-4BE4-BCB3-38C1AC76DB42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08" creationId="{E027F43E-8E4B-469C-BFD8-238EF770F39A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09" creationId="{B8F2319C-18CC-4B58-9528-1224850E6BC5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0" creationId="{B96092BE-151D-4C67-BFCC-64ACDB77853C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1" creationId="{76BE2E3A-7BA2-4869-9608-B93D18E8DE31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2" creationId="{2A050A43-0FDE-44CA-92C9-671998EEEE49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3" creationId="{F0B7CF6B-B9A9-4783-9686-70BB7DDA3F71}"/>
          </ac:inkMkLst>
        </pc:inkChg>
        <pc:inkChg chg="add del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4" creationId="{922BC3DE-D23E-427A-8D88-D9D4D048E4A9}"/>
          </ac:inkMkLst>
        </pc:inkChg>
        <pc:inkChg chg="add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5" creationId="{D72FEF55-3606-4B7A-9D71-B82331C47867}"/>
          </ac:inkMkLst>
        </pc:inkChg>
        <pc:inkChg chg="add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6" creationId="{8E70599D-0BFE-483F-95E7-940E44778E88}"/>
          </ac:inkMkLst>
        </pc:inkChg>
        <pc:inkChg chg="add">
          <ac:chgData name="Viet Anh Nguyen" userId="b95f61ff061388d5" providerId="LiveId" clId="{5FBAAF84-0704-440C-8C86-4DB9251037DD}" dt="2022-02-23T08:33:04.546" v="1501"/>
          <ac:inkMkLst>
            <pc:docMk/>
            <pc:sldMk cId="3095824143" sldId="296"/>
            <ac:inkMk id="117" creationId="{C4C92F91-ACB6-4107-A0B2-18726C0C801F}"/>
          </ac:inkMkLst>
        </pc:inkChg>
      </pc:sldChg>
      <pc:sldChg chg="addSp delSp new mod">
        <pc:chgData name="Viet Anh Nguyen" userId="b95f61ff061388d5" providerId="LiveId" clId="{5FBAAF84-0704-440C-8C86-4DB9251037DD}" dt="2022-02-23T08:45:07.692" v="1772"/>
        <pc:sldMkLst>
          <pc:docMk/>
          <pc:sldMk cId="2783868257" sldId="297"/>
        </pc:sldMkLst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2" creationId="{056E82D9-ADB8-4703-B8C8-8AA82574E788}"/>
          </ac:inkMkLst>
        </pc:inkChg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3" creationId="{11C5F202-BA3A-4FE3-B341-0D6EAF9EB5CF}"/>
          </ac:inkMkLst>
        </pc:inkChg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4" creationId="{1693919B-9AD4-43C6-A2BA-0898C54015F3}"/>
          </ac:inkMkLst>
        </pc:inkChg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5" creationId="{E410D5DF-AABC-4BAC-A0A2-C1C5DD6CB849}"/>
          </ac:inkMkLst>
        </pc:inkChg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6" creationId="{3EE132FD-C41F-41AC-B93A-5FD2A2F47D64}"/>
          </ac:inkMkLst>
        </pc:inkChg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7" creationId="{CEBC5632-49D1-481C-BB40-EFCDE58ABE5E}"/>
          </ac:inkMkLst>
        </pc:inkChg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8" creationId="{C9B5A8A9-C0D4-48CE-8206-719FC61DE301}"/>
          </ac:inkMkLst>
        </pc:inkChg>
        <pc:inkChg chg="add del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9" creationId="{2CCA8023-CA69-447A-BC64-E5E680EA37AD}"/>
          </ac:inkMkLst>
        </pc:inkChg>
        <pc:inkChg chg="add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10" creationId="{069447A9-ED47-4B68-A10A-80186BCBEEE3}"/>
          </ac:inkMkLst>
        </pc:inkChg>
        <pc:inkChg chg="add">
          <ac:chgData name="Viet Anh Nguyen" userId="b95f61ff061388d5" providerId="LiveId" clId="{5FBAAF84-0704-440C-8C86-4DB9251037DD}" dt="2022-02-23T08:42:33.210" v="1670"/>
          <ac:inkMkLst>
            <pc:docMk/>
            <pc:sldMk cId="2783868257" sldId="297"/>
            <ac:inkMk id="11" creationId="{93B60CE8-2054-4AFC-92BC-7CA1B597D472}"/>
          </ac:inkMkLst>
        </pc:inkChg>
        <pc:inkChg chg="add del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2" creationId="{3FA575EB-DFFF-4986-8D50-4ED760C70D6B}"/>
          </ac:inkMkLst>
        </pc:inkChg>
        <pc:inkChg chg="add del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3" creationId="{970B2059-E861-4664-B5D6-E52897405B94}"/>
          </ac:inkMkLst>
        </pc:inkChg>
        <pc:inkChg chg="add del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4" creationId="{F0F65211-68E4-4D69-806E-A2972587FC93}"/>
          </ac:inkMkLst>
        </pc:inkChg>
        <pc:inkChg chg="add del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5" creationId="{C1D954CB-E582-46BD-9318-0013D6FBC2F4}"/>
          </ac:inkMkLst>
        </pc:inkChg>
        <pc:inkChg chg="add del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6" creationId="{AFF7A292-D963-429E-A81E-5F138ABFBBE0}"/>
          </ac:inkMkLst>
        </pc:inkChg>
        <pc:inkChg chg="add del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7" creationId="{3AA35001-7941-4140-83F1-6F5D1D330325}"/>
          </ac:inkMkLst>
        </pc:inkChg>
        <pc:inkChg chg="add del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8" creationId="{3789DA1C-3CDE-4BA2-90BD-894B23EFA3F1}"/>
          </ac:inkMkLst>
        </pc:inkChg>
        <pc:inkChg chg="add">
          <ac:chgData name="Viet Anh Nguyen" userId="b95f61ff061388d5" providerId="LiveId" clId="{5FBAAF84-0704-440C-8C86-4DB9251037DD}" dt="2022-02-23T08:42:36.208" v="1678"/>
          <ac:inkMkLst>
            <pc:docMk/>
            <pc:sldMk cId="2783868257" sldId="297"/>
            <ac:inkMk id="19" creationId="{DD6D6990-EAF5-4B8E-8B44-28927A798848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0" creationId="{49441343-0A84-433A-A7DC-D263FC626028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1" creationId="{79F0834D-5382-4F08-8A6F-2DC048626048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2" creationId="{3746A3A2-63D9-407B-8601-0A5793A364FC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3" creationId="{31A5D600-4C3D-48FD-95AC-5E56AB35EE87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4" creationId="{37031B75-4D23-4D1D-8389-982344A594B6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5" creationId="{0A3274D1-55E7-4F94-96B0-147A25DA0C11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6" creationId="{276094D5-57EF-4123-90EA-43D6BA076A3F}"/>
          </ac:inkMkLst>
        </pc:inkChg>
        <pc:inkChg chg="add del">
          <ac:chgData name="Viet Anh Nguyen" userId="b95f61ff061388d5" providerId="LiveId" clId="{5FBAAF84-0704-440C-8C86-4DB9251037DD}" dt="2022-02-23T08:42:56.271" v="1687"/>
          <ac:inkMkLst>
            <pc:docMk/>
            <pc:sldMk cId="2783868257" sldId="297"/>
            <ac:inkMk id="27" creationId="{805131D0-C89C-4A34-8C5E-066D6315BF67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28" creationId="{134DDDB0-AE17-4CA4-8DB4-B28B7FE30E18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29" creationId="{E2DD43D3-934A-42E7-8CEB-A5600C949E3A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0" creationId="{DD70565E-44E3-4B77-B1CA-7856D2758A84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1" creationId="{8C9962AA-9DA6-4523-A2F2-6BF154CBF16D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2" creationId="{394281AF-4D60-4763-94E0-0D9575A0E3DA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3" creationId="{32C64161-06BB-4912-B3FD-509E76AF2662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4" creationId="{7939171C-7B37-4A89-B954-C4ED840D0003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5" creationId="{4CE3B6BE-3A11-4274-B18C-427295192756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6" creationId="{C12189FB-DFC1-4529-814A-4D273A6F21EC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7" creationId="{D662BEA6-2BE1-45DC-BF1C-707F90A1AC23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8" creationId="{4EE50E8D-7DF0-4A88-A54F-5F5F1FBDC5E1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39" creationId="{C0B572F8-5419-4AC0-8361-49B167429864}"/>
          </ac:inkMkLst>
        </pc:inkChg>
        <pc:inkChg chg="add del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40" creationId="{7FC59E33-BAF3-4B74-AAF0-E93C6C8E6932}"/>
          </ac:inkMkLst>
        </pc:inkChg>
        <pc:inkChg chg="add">
          <ac:chgData name="Viet Anh Nguyen" userId="b95f61ff061388d5" providerId="LiveId" clId="{5FBAAF84-0704-440C-8C86-4DB9251037DD}" dt="2022-02-23T08:43:01.309" v="1700"/>
          <ac:inkMkLst>
            <pc:docMk/>
            <pc:sldMk cId="2783868257" sldId="297"/>
            <ac:inkMk id="41" creationId="{12FC7362-D895-4C2C-BB93-8E952B5923BF}"/>
          </ac:inkMkLst>
        </pc:inkChg>
        <pc:inkChg chg="add del">
          <ac:chgData name="Viet Anh Nguyen" userId="b95f61ff061388d5" providerId="LiveId" clId="{5FBAAF84-0704-440C-8C86-4DB9251037DD}" dt="2022-02-23T08:43:03.560" v="1706"/>
          <ac:inkMkLst>
            <pc:docMk/>
            <pc:sldMk cId="2783868257" sldId="297"/>
            <ac:inkMk id="42" creationId="{A1DE3F9A-B2A0-49CB-B5BA-0D931625270A}"/>
          </ac:inkMkLst>
        </pc:inkChg>
        <pc:inkChg chg="add del">
          <ac:chgData name="Viet Anh Nguyen" userId="b95f61ff061388d5" providerId="LiveId" clId="{5FBAAF84-0704-440C-8C86-4DB9251037DD}" dt="2022-02-23T08:43:03.560" v="1706"/>
          <ac:inkMkLst>
            <pc:docMk/>
            <pc:sldMk cId="2783868257" sldId="297"/>
            <ac:inkMk id="43" creationId="{5B895B44-6703-4E7B-A920-EB1A2102D30B}"/>
          </ac:inkMkLst>
        </pc:inkChg>
        <pc:inkChg chg="add del">
          <ac:chgData name="Viet Anh Nguyen" userId="b95f61ff061388d5" providerId="LiveId" clId="{5FBAAF84-0704-440C-8C86-4DB9251037DD}" dt="2022-02-23T08:43:03.560" v="1706"/>
          <ac:inkMkLst>
            <pc:docMk/>
            <pc:sldMk cId="2783868257" sldId="297"/>
            <ac:inkMk id="44" creationId="{E2F1E347-550D-47DC-A6DC-31DB6970DB4A}"/>
          </ac:inkMkLst>
        </pc:inkChg>
        <pc:inkChg chg="add del">
          <ac:chgData name="Viet Anh Nguyen" userId="b95f61ff061388d5" providerId="LiveId" clId="{5FBAAF84-0704-440C-8C86-4DB9251037DD}" dt="2022-02-23T08:43:03.560" v="1706"/>
          <ac:inkMkLst>
            <pc:docMk/>
            <pc:sldMk cId="2783868257" sldId="297"/>
            <ac:inkMk id="45" creationId="{9F12A568-AF20-46E8-99C8-8E2BB86478A3}"/>
          </ac:inkMkLst>
        </pc:inkChg>
        <pc:inkChg chg="add del">
          <ac:chgData name="Viet Anh Nguyen" userId="b95f61ff061388d5" providerId="LiveId" clId="{5FBAAF84-0704-440C-8C86-4DB9251037DD}" dt="2022-02-23T08:43:03.560" v="1706"/>
          <ac:inkMkLst>
            <pc:docMk/>
            <pc:sldMk cId="2783868257" sldId="297"/>
            <ac:inkMk id="46" creationId="{F4EF2C92-DFFE-4632-9F29-1363AA66276F}"/>
          </ac:inkMkLst>
        </pc:inkChg>
        <pc:inkChg chg="add del">
          <ac:chgData name="Viet Anh Nguyen" userId="b95f61ff061388d5" providerId="LiveId" clId="{5FBAAF84-0704-440C-8C86-4DB9251037DD}" dt="2022-02-23T08:43:03.560" v="1706"/>
          <ac:inkMkLst>
            <pc:docMk/>
            <pc:sldMk cId="2783868257" sldId="297"/>
            <ac:inkMk id="47" creationId="{BDEE7DE0-47B3-4258-B9F0-AD0D5268E17A}"/>
          </ac:inkMkLst>
        </pc:inkChg>
        <pc:inkChg chg="add">
          <ac:chgData name="Viet Anh Nguyen" userId="b95f61ff061388d5" providerId="LiveId" clId="{5FBAAF84-0704-440C-8C86-4DB9251037DD}" dt="2022-02-23T08:43:03.560" v="1706"/>
          <ac:inkMkLst>
            <pc:docMk/>
            <pc:sldMk cId="2783868257" sldId="297"/>
            <ac:inkMk id="48" creationId="{1BF06641-8A9F-414A-B985-691E52DCE743}"/>
          </ac:inkMkLst>
        </pc:inkChg>
        <pc:inkChg chg="add del">
          <ac:chgData name="Viet Anh Nguyen" userId="b95f61ff061388d5" providerId="LiveId" clId="{5FBAAF84-0704-440C-8C86-4DB9251037DD}" dt="2022-02-23T08:43:12.006" v="1709"/>
          <ac:inkMkLst>
            <pc:docMk/>
            <pc:sldMk cId="2783868257" sldId="297"/>
            <ac:inkMk id="49" creationId="{EFDCFD7B-6D49-47A2-9AE1-CDBDFD536A41}"/>
          </ac:inkMkLst>
        </pc:inkChg>
        <pc:inkChg chg="add del">
          <ac:chgData name="Viet Anh Nguyen" userId="b95f61ff061388d5" providerId="LiveId" clId="{5FBAAF84-0704-440C-8C86-4DB9251037DD}" dt="2022-02-23T08:43:12.006" v="1709"/>
          <ac:inkMkLst>
            <pc:docMk/>
            <pc:sldMk cId="2783868257" sldId="297"/>
            <ac:inkMk id="50" creationId="{3760C898-1698-4C5C-962E-AD67C215E917}"/>
          </ac:inkMkLst>
        </pc:inkChg>
        <pc:inkChg chg="add">
          <ac:chgData name="Viet Anh Nguyen" userId="b95f61ff061388d5" providerId="LiveId" clId="{5FBAAF84-0704-440C-8C86-4DB9251037DD}" dt="2022-02-23T08:43:12.006" v="1709"/>
          <ac:inkMkLst>
            <pc:docMk/>
            <pc:sldMk cId="2783868257" sldId="297"/>
            <ac:inkMk id="51" creationId="{BB1C8FBF-8952-475D-8417-C7E253D8AE59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2" creationId="{86E7B572-8AC5-4FCC-8FE4-8C7A832D6365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3" creationId="{D4115DBD-0E6B-4C97-93E8-1812B762F9C8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4" creationId="{9BA33800-531B-437C-9E27-153DA882AF1E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5" creationId="{24193539-5355-4E3A-A98F-749E661AAA95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6" creationId="{7A3AD272-7905-4A51-BA92-7438963C6CB3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7" creationId="{47988F0B-7896-4696-9F95-9C27DFF88C7C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8" creationId="{AC13C510-A681-4F75-B1FA-1C8FFADFFBBC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59" creationId="{5242B032-EB6C-4944-9ABB-74FC787E11FD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60" creationId="{A1F34E48-68CC-4F26-AEF3-5C20DED37CAF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61" creationId="{005CE038-099A-403E-9C63-A08F4DAA9BA1}"/>
          </ac:inkMkLst>
        </pc:inkChg>
        <pc:inkChg chg="add del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62" creationId="{5F36E540-2CB1-47F9-957F-5137D966168E}"/>
          </ac:inkMkLst>
        </pc:inkChg>
        <pc:inkChg chg="add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63" creationId="{5D0D4B62-BEC5-4DED-A589-65314A2AE893}"/>
          </ac:inkMkLst>
        </pc:inkChg>
        <pc:inkChg chg="add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64" creationId="{BF29E49B-CD74-4332-8958-38ADE60C8AC9}"/>
          </ac:inkMkLst>
        </pc:inkChg>
        <pc:inkChg chg="add">
          <ac:chgData name="Viet Anh Nguyen" userId="b95f61ff061388d5" providerId="LiveId" clId="{5FBAAF84-0704-440C-8C86-4DB9251037DD}" dt="2022-02-23T08:43:32.670" v="1721"/>
          <ac:inkMkLst>
            <pc:docMk/>
            <pc:sldMk cId="2783868257" sldId="297"/>
            <ac:inkMk id="65" creationId="{26A8DF54-883E-4D57-BCCE-B793CD2E41CF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66" creationId="{35E2940E-46B8-4446-8D2D-A359F83E24C5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67" creationId="{F5146ED2-0955-4F97-AD84-8E1590EF0208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68" creationId="{1EE4669A-C4F0-4CA0-A4D7-FAE7BEF33733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69" creationId="{C6F3A105-DDA3-4AFE-8995-3C76572EFCEB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0" creationId="{81CE3402-1A3E-4EC1-925F-BBF8D78655E6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1" creationId="{15CC4D17-E650-46AF-9AA1-EC7796AC678F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2" creationId="{DA9F9FCF-1856-4D45-8806-D411735EE4F9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3" creationId="{3497F66B-A172-48A3-B05E-30E89BEA4DAB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4" creationId="{D48D7A0C-F973-4E51-9005-0DCD6D9134E8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5" creationId="{3D906177-235A-43C4-98EB-F59C146928C3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6" creationId="{3A9B5555-84C3-4C2F-ABA8-57B84945213C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7" creationId="{9FBA7EE2-A02F-4545-8A7E-0274A396D993}"/>
          </ac:inkMkLst>
        </pc:inkChg>
        <pc:inkChg chg="add del">
          <ac:chgData name="Viet Anh Nguyen" userId="b95f61ff061388d5" providerId="LiveId" clId="{5FBAAF84-0704-440C-8C86-4DB9251037DD}" dt="2022-02-23T08:44:11.081" v="1735"/>
          <ac:inkMkLst>
            <pc:docMk/>
            <pc:sldMk cId="2783868257" sldId="297"/>
            <ac:inkMk id="78" creationId="{B129837F-4BD6-422B-AA09-4D067D6B42C6}"/>
          </ac:inkMkLst>
        </pc:inkChg>
        <pc:inkChg chg="add del">
          <ac:chgData name="Viet Anh Nguyen" userId="b95f61ff061388d5" providerId="LiveId" clId="{5FBAAF84-0704-440C-8C86-4DB9251037DD}" dt="2022-02-23T08:44:12.048" v="1737"/>
          <ac:inkMkLst>
            <pc:docMk/>
            <pc:sldMk cId="2783868257" sldId="297"/>
            <ac:inkMk id="79" creationId="{8F21C8C6-81D9-4ECB-8EF7-94478EA75FFE}"/>
          </ac:inkMkLst>
        </pc:inkChg>
        <pc:inkChg chg="add del">
          <ac:chgData name="Viet Anh Nguyen" userId="b95f61ff061388d5" providerId="LiveId" clId="{5FBAAF84-0704-440C-8C86-4DB9251037DD}" dt="2022-02-23T08:44:12.048" v="1737"/>
          <ac:inkMkLst>
            <pc:docMk/>
            <pc:sldMk cId="2783868257" sldId="297"/>
            <ac:inkMk id="80" creationId="{CDD1FE24-EFAA-4EAB-971A-6531CF4B86BB}"/>
          </ac:inkMkLst>
        </pc:inkChg>
        <pc:inkChg chg="add">
          <ac:chgData name="Viet Anh Nguyen" userId="b95f61ff061388d5" providerId="LiveId" clId="{5FBAAF84-0704-440C-8C86-4DB9251037DD}" dt="2022-02-23T08:44:12.048" v="1737"/>
          <ac:inkMkLst>
            <pc:docMk/>
            <pc:sldMk cId="2783868257" sldId="297"/>
            <ac:inkMk id="81" creationId="{C50973D6-7C13-4E5D-AEF8-8090D0408FF9}"/>
          </ac:inkMkLst>
        </pc:inkChg>
        <pc:inkChg chg="add del">
          <ac:chgData name="Viet Anh Nguyen" userId="b95f61ff061388d5" providerId="LiveId" clId="{5FBAAF84-0704-440C-8C86-4DB9251037DD}" dt="2022-02-23T08:44:57.469" v="1744"/>
          <ac:inkMkLst>
            <pc:docMk/>
            <pc:sldMk cId="2783868257" sldId="297"/>
            <ac:inkMk id="82" creationId="{CEDEA6F2-425F-46E5-BD51-D8683C0D175B}"/>
          </ac:inkMkLst>
        </pc:inkChg>
        <pc:inkChg chg="add del">
          <ac:chgData name="Viet Anh Nguyen" userId="b95f61ff061388d5" providerId="LiveId" clId="{5FBAAF84-0704-440C-8C86-4DB9251037DD}" dt="2022-02-23T08:44:57.469" v="1744"/>
          <ac:inkMkLst>
            <pc:docMk/>
            <pc:sldMk cId="2783868257" sldId="297"/>
            <ac:inkMk id="83" creationId="{FBDCEC9C-3F30-4CCB-BAB5-6AF2E50AE711}"/>
          </ac:inkMkLst>
        </pc:inkChg>
        <pc:inkChg chg="add del">
          <ac:chgData name="Viet Anh Nguyen" userId="b95f61ff061388d5" providerId="LiveId" clId="{5FBAAF84-0704-440C-8C86-4DB9251037DD}" dt="2022-02-23T08:44:57.469" v="1744"/>
          <ac:inkMkLst>
            <pc:docMk/>
            <pc:sldMk cId="2783868257" sldId="297"/>
            <ac:inkMk id="84" creationId="{631429BE-55C8-43B6-B2E2-68CCE58F993F}"/>
          </ac:inkMkLst>
        </pc:inkChg>
        <pc:inkChg chg="add del">
          <ac:chgData name="Viet Anh Nguyen" userId="b95f61ff061388d5" providerId="LiveId" clId="{5FBAAF84-0704-440C-8C86-4DB9251037DD}" dt="2022-02-23T08:44:57.469" v="1744"/>
          <ac:inkMkLst>
            <pc:docMk/>
            <pc:sldMk cId="2783868257" sldId="297"/>
            <ac:inkMk id="85" creationId="{B4D6F67F-CDC7-4916-9063-C7F001AF36E7}"/>
          </ac:inkMkLst>
        </pc:inkChg>
        <pc:inkChg chg="add del">
          <ac:chgData name="Viet Anh Nguyen" userId="b95f61ff061388d5" providerId="LiveId" clId="{5FBAAF84-0704-440C-8C86-4DB9251037DD}" dt="2022-02-23T08:44:57.469" v="1744"/>
          <ac:inkMkLst>
            <pc:docMk/>
            <pc:sldMk cId="2783868257" sldId="297"/>
            <ac:inkMk id="86" creationId="{1174B72C-AAA6-4933-800F-ACFEA4D2F858}"/>
          </ac:inkMkLst>
        </pc:inkChg>
        <pc:inkChg chg="add del">
          <ac:chgData name="Viet Anh Nguyen" userId="b95f61ff061388d5" providerId="LiveId" clId="{5FBAAF84-0704-440C-8C86-4DB9251037DD}" dt="2022-02-23T08:44:57.469" v="1744"/>
          <ac:inkMkLst>
            <pc:docMk/>
            <pc:sldMk cId="2783868257" sldId="297"/>
            <ac:inkMk id="87" creationId="{70B1C254-4A10-4B62-B80D-252F5A35B9F9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88" creationId="{1FB1E98F-AABE-425A-929A-275275CF7CFD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89" creationId="{8A482FB8-6FA8-42CB-B952-8EFCBF7F7D8A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0" creationId="{A27154EE-639F-4D42-92C6-69B753EE5CC8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1" creationId="{8AC7AB83-CC75-4CFA-BDE1-755923A3A4B3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2" creationId="{32A2EB98-D999-459B-BCA1-F0772DCE7A54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3" creationId="{18FEAE5A-A645-47AC-BAF2-AAF927245BB1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4" creationId="{89CC9AD8-BA50-4667-A126-71F124CD644A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5" creationId="{A7AF82E3-7E3F-4A42-844C-EE3996C15ED7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6" creationId="{EA82704E-C30C-415A-BDA2-D8FCC66D9A81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7" creationId="{AC2D0AEF-6FDB-4C9F-B5A2-5741BBDAB726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8" creationId="{0742986F-A8FA-4FD5-A26A-491C23692B83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99" creationId="{55E3E6B1-6C28-4E01-926F-D575A6667F04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100" creationId="{39881A6F-A32D-444B-84FB-30C5FFE4F0A8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101" creationId="{F507CA38-7780-4429-B56A-1C49466CEBA7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102" creationId="{14492692-89C4-43D0-881C-7F6DBB78C95D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103" creationId="{FFDEADB4-0231-4541-B21E-FFA26989B505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104" creationId="{582D60C1-DE55-4FA9-9B6B-F5C101FA04C3}"/>
          </ac:inkMkLst>
        </pc:inkChg>
        <pc:inkChg chg="add del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105" creationId="{F00AF74C-0531-4FB3-863B-475496BEEB96}"/>
          </ac:inkMkLst>
        </pc:inkChg>
        <pc:inkChg chg="add">
          <ac:chgData name="Viet Anh Nguyen" userId="b95f61ff061388d5" providerId="LiveId" clId="{5FBAAF84-0704-440C-8C86-4DB9251037DD}" dt="2022-02-23T08:45:04.335" v="1762"/>
          <ac:inkMkLst>
            <pc:docMk/>
            <pc:sldMk cId="2783868257" sldId="297"/>
            <ac:inkMk id="106" creationId="{4BB19643-FEDF-48F7-9BA6-976BEEC4D2F0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07" creationId="{D3A0076C-9990-4FED-94B7-B6C8B99DBFCF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08" creationId="{CDB0C69F-29BD-4FFF-95EB-7BAEE766230D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09" creationId="{B6CCC77F-B1DC-49BE-8FBB-ACA7A665F316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10" creationId="{CA81DD87-0CFA-4420-B22C-B56C7ED68022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11" creationId="{D99BB9A1-C945-422F-A427-67AF1960717F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12" creationId="{FDF489BA-7DCF-48D8-9405-CFF3A6B2EB43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13" creationId="{37BC569A-8201-47B6-BFE2-16EDC34DB78A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14" creationId="{DBC6D554-E1FE-4DE8-B590-7FF391F6C520}"/>
          </ac:inkMkLst>
        </pc:inkChg>
        <pc:inkChg chg="add del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15" creationId="{EF28BB7B-DC5F-4584-B9AA-387A7E5B340E}"/>
          </ac:inkMkLst>
        </pc:inkChg>
        <pc:inkChg chg="add">
          <ac:chgData name="Viet Anh Nguyen" userId="b95f61ff061388d5" providerId="LiveId" clId="{5FBAAF84-0704-440C-8C86-4DB9251037DD}" dt="2022-02-23T08:45:07.692" v="1772"/>
          <ac:inkMkLst>
            <pc:docMk/>
            <pc:sldMk cId="2783868257" sldId="297"/>
            <ac:inkMk id="116" creationId="{D5A1ACFF-406C-4736-A160-C1F3427A5C1F}"/>
          </ac:inkMkLst>
        </pc:inkChg>
      </pc:sldChg>
      <pc:sldChg chg="addSp delSp modSp new mod">
        <pc:chgData name="Viet Anh Nguyen" userId="b95f61ff061388d5" providerId="LiveId" clId="{5FBAAF84-0704-440C-8C86-4DB9251037DD}" dt="2022-02-23T08:52:50.991" v="2079"/>
        <pc:sldMkLst>
          <pc:docMk/>
          <pc:sldMk cId="4193557120" sldId="298"/>
        </pc:sldMkLst>
        <pc:inkChg chg="add del">
          <ac:chgData name="Viet Anh Nguyen" userId="b95f61ff061388d5" providerId="LiveId" clId="{5FBAAF84-0704-440C-8C86-4DB9251037DD}" dt="2022-02-23T08:48:06.788" v="1818"/>
          <ac:inkMkLst>
            <pc:docMk/>
            <pc:sldMk cId="4193557120" sldId="298"/>
            <ac:inkMk id="2" creationId="{15F0C1F6-A40C-4D04-85C2-02E66E474FA8}"/>
          </ac:inkMkLst>
        </pc:inkChg>
        <pc:inkChg chg="add del">
          <ac:chgData name="Viet Anh Nguyen" userId="b95f61ff061388d5" providerId="LiveId" clId="{5FBAAF84-0704-440C-8C86-4DB9251037DD}" dt="2022-02-23T08:48:06.788" v="1818"/>
          <ac:inkMkLst>
            <pc:docMk/>
            <pc:sldMk cId="4193557120" sldId="298"/>
            <ac:inkMk id="3" creationId="{B5526AB0-4B23-41FB-A584-6008A5E304EC}"/>
          </ac:inkMkLst>
        </pc:inkChg>
        <pc:inkChg chg="add del">
          <ac:chgData name="Viet Anh Nguyen" userId="b95f61ff061388d5" providerId="LiveId" clId="{5FBAAF84-0704-440C-8C86-4DB9251037DD}" dt="2022-02-23T08:48:06.788" v="1818"/>
          <ac:inkMkLst>
            <pc:docMk/>
            <pc:sldMk cId="4193557120" sldId="298"/>
            <ac:inkMk id="4" creationId="{69AB01E1-E5C8-483D-B909-2072B2DF250B}"/>
          </ac:inkMkLst>
        </pc:inkChg>
        <pc:inkChg chg="add del">
          <ac:chgData name="Viet Anh Nguyen" userId="b95f61ff061388d5" providerId="LiveId" clId="{5FBAAF84-0704-440C-8C86-4DB9251037DD}" dt="2022-02-23T08:48:06.788" v="1818"/>
          <ac:inkMkLst>
            <pc:docMk/>
            <pc:sldMk cId="4193557120" sldId="298"/>
            <ac:inkMk id="5" creationId="{4B29E762-5E79-4170-94DE-8207355DF834}"/>
          </ac:inkMkLst>
        </pc:inkChg>
        <pc:inkChg chg="add">
          <ac:chgData name="Viet Anh Nguyen" userId="b95f61ff061388d5" providerId="LiveId" clId="{5FBAAF84-0704-440C-8C86-4DB9251037DD}" dt="2022-02-23T08:48:06.788" v="1818"/>
          <ac:inkMkLst>
            <pc:docMk/>
            <pc:sldMk cId="4193557120" sldId="298"/>
            <ac:inkMk id="6" creationId="{0D079EF2-9156-4659-B45A-F2BDE3A2480C}"/>
          </ac:inkMkLst>
        </pc:inkChg>
        <pc:inkChg chg="add del">
          <ac:chgData name="Viet Anh Nguyen" userId="b95f61ff061388d5" providerId="LiveId" clId="{5FBAAF84-0704-440C-8C86-4DB9251037DD}" dt="2022-02-23T08:48:16.164" v="1824"/>
          <ac:inkMkLst>
            <pc:docMk/>
            <pc:sldMk cId="4193557120" sldId="298"/>
            <ac:inkMk id="7" creationId="{91F6F5CF-B9A5-446D-988B-136653A00FA3}"/>
          </ac:inkMkLst>
        </pc:inkChg>
        <pc:inkChg chg="add del">
          <ac:chgData name="Viet Anh Nguyen" userId="b95f61ff061388d5" providerId="LiveId" clId="{5FBAAF84-0704-440C-8C86-4DB9251037DD}" dt="2022-02-23T08:48:16.164" v="1824"/>
          <ac:inkMkLst>
            <pc:docMk/>
            <pc:sldMk cId="4193557120" sldId="298"/>
            <ac:inkMk id="8" creationId="{DB91759B-E644-4B54-BDB0-C2DD4AD7708D}"/>
          </ac:inkMkLst>
        </pc:inkChg>
        <pc:inkChg chg="add del">
          <ac:chgData name="Viet Anh Nguyen" userId="b95f61ff061388d5" providerId="LiveId" clId="{5FBAAF84-0704-440C-8C86-4DB9251037DD}" dt="2022-02-23T08:48:16.164" v="1824"/>
          <ac:inkMkLst>
            <pc:docMk/>
            <pc:sldMk cId="4193557120" sldId="298"/>
            <ac:inkMk id="9" creationId="{A2F24A66-DCE8-4D37-BDCE-18DB0C30B88E}"/>
          </ac:inkMkLst>
        </pc:inkChg>
        <pc:inkChg chg="add del">
          <ac:chgData name="Viet Anh Nguyen" userId="b95f61ff061388d5" providerId="LiveId" clId="{5FBAAF84-0704-440C-8C86-4DB9251037DD}" dt="2022-02-23T08:48:16.164" v="1824"/>
          <ac:inkMkLst>
            <pc:docMk/>
            <pc:sldMk cId="4193557120" sldId="298"/>
            <ac:inkMk id="10" creationId="{395FE3C4-5279-46CD-B177-6B4AB6D3ADFD}"/>
          </ac:inkMkLst>
        </pc:inkChg>
        <pc:inkChg chg="add del">
          <ac:chgData name="Viet Anh Nguyen" userId="b95f61ff061388d5" providerId="LiveId" clId="{5FBAAF84-0704-440C-8C86-4DB9251037DD}" dt="2022-02-23T08:48:16.164" v="1824"/>
          <ac:inkMkLst>
            <pc:docMk/>
            <pc:sldMk cId="4193557120" sldId="298"/>
            <ac:inkMk id="11" creationId="{BCFB4751-B624-44CC-833B-921BCB114023}"/>
          </ac:inkMkLst>
        </pc:inkChg>
        <pc:inkChg chg="add">
          <ac:chgData name="Viet Anh Nguyen" userId="b95f61ff061388d5" providerId="LiveId" clId="{5FBAAF84-0704-440C-8C86-4DB9251037DD}" dt="2022-02-23T08:48:16.164" v="1824"/>
          <ac:inkMkLst>
            <pc:docMk/>
            <pc:sldMk cId="4193557120" sldId="298"/>
            <ac:inkMk id="12" creationId="{52813458-7469-4114-9B9B-09B2460F53D5}"/>
          </ac:inkMkLst>
        </pc:inkChg>
        <pc:inkChg chg="add del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13" creationId="{5AB76E35-123F-480D-8D0F-4206B2BFCD67}"/>
          </ac:inkMkLst>
        </pc:inkChg>
        <pc:inkChg chg="add del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14" creationId="{C14D1506-91CE-412A-A1FE-8B5E24CBACCF}"/>
          </ac:inkMkLst>
        </pc:inkChg>
        <pc:inkChg chg="add del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15" creationId="{F802ADB2-25F2-48CC-8ABD-725AC1136D9D}"/>
          </ac:inkMkLst>
        </pc:inkChg>
        <pc:inkChg chg="add del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16" creationId="{21A2B426-E4AA-48BD-AEDF-B6B2BA97AFE7}"/>
          </ac:inkMkLst>
        </pc:inkChg>
        <pc:inkChg chg="add del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17" creationId="{841DD737-D0CF-4C8C-9C1A-C99F691F1980}"/>
          </ac:inkMkLst>
        </pc:inkChg>
        <pc:inkChg chg="add del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18" creationId="{B5FB1915-5FC4-4C38-922B-9D0D5BD5F3B3}"/>
          </ac:inkMkLst>
        </pc:inkChg>
        <pc:inkChg chg="add del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19" creationId="{231E6083-08AD-41BF-A4E5-CD8BD07D5E48}"/>
          </ac:inkMkLst>
        </pc:inkChg>
        <pc:inkChg chg="add">
          <ac:chgData name="Viet Anh Nguyen" userId="b95f61ff061388d5" providerId="LiveId" clId="{5FBAAF84-0704-440C-8C86-4DB9251037DD}" dt="2022-02-23T08:48:21.149" v="1832"/>
          <ac:inkMkLst>
            <pc:docMk/>
            <pc:sldMk cId="4193557120" sldId="298"/>
            <ac:inkMk id="20" creationId="{38AC2639-FC2C-4BB3-B2F1-6A1EF372E694}"/>
          </ac:inkMkLst>
        </pc:inkChg>
        <pc:inkChg chg="add del">
          <ac:chgData name="Viet Anh Nguyen" userId="b95f61ff061388d5" providerId="LiveId" clId="{5FBAAF84-0704-440C-8C86-4DB9251037DD}" dt="2022-02-23T08:49:14.314" v="1855"/>
          <ac:inkMkLst>
            <pc:docMk/>
            <pc:sldMk cId="4193557120" sldId="298"/>
            <ac:inkMk id="21" creationId="{7731B162-DCB6-406B-8EF6-531094D68AB3}"/>
          </ac:inkMkLst>
        </pc:inkChg>
        <pc:inkChg chg="add del">
          <ac:chgData name="Viet Anh Nguyen" userId="b95f61ff061388d5" providerId="LiveId" clId="{5FBAAF84-0704-440C-8C86-4DB9251037DD}" dt="2022-02-23T08:49:14.314" v="1855"/>
          <ac:inkMkLst>
            <pc:docMk/>
            <pc:sldMk cId="4193557120" sldId="298"/>
            <ac:inkMk id="22" creationId="{C101FE8D-3B0D-4097-B094-4FF9CE3FB366}"/>
          </ac:inkMkLst>
        </pc:inkChg>
        <pc:inkChg chg="add">
          <ac:chgData name="Viet Anh Nguyen" userId="b95f61ff061388d5" providerId="LiveId" clId="{5FBAAF84-0704-440C-8C86-4DB9251037DD}" dt="2022-02-23T08:49:14.314" v="1855"/>
          <ac:inkMkLst>
            <pc:docMk/>
            <pc:sldMk cId="4193557120" sldId="298"/>
            <ac:inkMk id="23" creationId="{AFA61CBB-DAC3-456A-92A9-634CE2A9FD75}"/>
          </ac:inkMkLst>
        </pc:inkChg>
        <pc:inkChg chg="add del">
          <ac:chgData name="Viet Anh Nguyen" userId="b95f61ff061388d5" providerId="LiveId" clId="{5FBAAF84-0704-440C-8C86-4DB9251037DD}" dt="2022-02-23T08:49:17.231" v="1858"/>
          <ac:inkMkLst>
            <pc:docMk/>
            <pc:sldMk cId="4193557120" sldId="298"/>
            <ac:inkMk id="24" creationId="{1C0C3758-BF41-4C56-B9BB-D92563B8FA8F}"/>
          </ac:inkMkLst>
        </pc:inkChg>
        <pc:inkChg chg="add del">
          <ac:chgData name="Viet Anh Nguyen" userId="b95f61ff061388d5" providerId="LiveId" clId="{5FBAAF84-0704-440C-8C86-4DB9251037DD}" dt="2022-02-23T08:49:17.231" v="1858"/>
          <ac:inkMkLst>
            <pc:docMk/>
            <pc:sldMk cId="4193557120" sldId="298"/>
            <ac:inkMk id="25" creationId="{1E27ED22-E389-41CB-B04A-8B0C526FA5EB}"/>
          </ac:inkMkLst>
        </pc:inkChg>
        <pc:inkChg chg="add">
          <ac:chgData name="Viet Anh Nguyen" userId="b95f61ff061388d5" providerId="LiveId" clId="{5FBAAF84-0704-440C-8C86-4DB9251037DD}" dt="2022-02-23T08:49:17.231" v="1858"/>
          <ac:inkMkLst>
            <pc:docMk/>
            <pc:sldMk cId="4193557120" sldId="298"/>
            <ac:inkMk id="26" creationId="{E49AE507-4821-4836-809E-083C70478447}"/>
          </ac:inkMkLst>
        </pc:inkChg>
        <pc:inkChg chg="add del">
          <ac:chgData name="Viet Anh Nguyen" userId="b95f61ff061388d5" providerId="LiveId" clId="{5FBAAF84-0704-440C-8C86-4DB9251037DD}" dt="2022-02-23T08:49:19.402" v="1861"/>
          <ac:inkMkLst>
            <pc:docMk/>
            <pc:sldMk cId="4193557120" sldId="298"/>
            <ac:inkMk id="27" creationId="{4FFED281-466A-4D41-AF22-9C918754B244}"/>
          </ac:inkMkLst>
        </pc:inkChg>
        <pc:inkChg chg="add del">
          <ac:chgData name="Viet Anh Nguyen" userId="b95f61ff061388d5" providerId="LiveId" clId="{5FBAAF84-0704-440C-8C86-4DB9251037DD}" dt="2022-02-23T08:49:19.402" v="1861"/>
          <ac:inkMkLst>
            <pc:docMk/>
            <pc:sldMk cId="4193557120" sldId="298"/>
            <ac:inkMk id="28" creationId="{A18EC362-7D75-4D19-BA78-9C5926E23E01}"/>
          </ac:inkMkLst>
        </pc:inkChg>
        <pc:inkChg chg="add">
          <ac:chgData name="Viet Anh Nguyen" userId="b95f61ff061388d5" providerId="LiveId" clId="{5FBAAF84-0704-440C-8C86-4DB9251037DD}" dt="2022-02-23T08:49:19.402" v="1861"/>
          <ac:inkMkLst>
            <pc:docMk/>
            <pc:sldMk cId="4193557120" sldId="298"/>
            <ac:inkMk id="29" creationId="{88F41151-3963-453C-A4D2-34C48FC85F59}"/>
          </ac:inkMkLst>
        </pc:inkChg>
        <pc:inkChg chg="add del">
          <ac:chgData name="Viet Anh Nguyen" userId="b95f61ff061388d5" providerId="LiveId" clId="{5FBAAF84-0704-440C-8C86-4DB9251037DD}" dt="2022-02-23T08:51:36.390" v="2034"/>
          <ac:inkMkLst>
            <pc:docMk/>
            <pc:sldMk cId="4193557120" sldId="298"/>
            <ac:inkMk id="30" creationId="{1476B4A4-F744-4E84-9429-581ED41D8EC9}"/>
          </ac:inkMkLst>
        </pc:inkChg>
        <pc:inkChg chg="add del">
          <ac:chgData name="Viet Anh Nguyen" userId="b95f61ff061388d5" providerId="LiveId" clId="{5FBAAF84-0704-440C-8C86-4DB9251037DD}" dt="2022-02-23T08:51:36.390" v="2034"/>
          <ac:inkMkLst>
            <pc:docMk/>
            <pc:sldMk cId="4193557120" sldId="298"/>
            <ac:inkMk id="31" creationId="{8650C01E-4F03-4B86-AC42-7D90DB1630B5}"/>
          </ac:inkMkLst>
        </pc:inkChg>
        <pc:inkChg chg="add del">
          <ac:chgData name="Viet Anh Nguyen" userId="b95f61ff061388d5" providerId="LiveId" clId="{5FBAAF84-0704-440C-8C86-4DB9251037DD}" dt="2022-02-23T08:51:36.390" v="2034"/>
          <ac:inkMkLst>
            <pc:docMk/>
            <pc:sldMk cId="4193557120" sldId="298"/>
            <ac:inkMk id="32" creationId="{E22AB5AA-CCD4-47BB-B98C-76367BE3168F}"/>
          </ac:inkMkLst>
        </pc:inkChg>
        <pc:inkChg chg="add del">
          <ac:chgData name="Viet Anh Nguyen" userId="b95f61ff061388d5" providerId="LiveId" clId="{5FBAAF84-0704-440C-8C86-4DB9251037DD}" dt="2022-02-23T08:51:36.390" v="2034"/>
          <ac:inkMkLst>
            <pc:docMk/>
            <pc:sldMk cId="4193557120" sldId="298"/>
            <ac:inkMk id="33" creationId="{CA15BF3D-AAD5-43F0-995E-9D7DB30D0F95}"/>
          </ac:inkMkLst>
        </pc:inkChg>
        <pc:inkChg chg="add del">
          <ac:chgData name="Viet Anh Nguyen" userId="b95f61ff061388d5" providerId="LiveId" clId="{5FBAAF84-0704-440C-8C86-4DB9251037DD}" dt="2022-02-23T08:51:36.390" v="2034"/>
          <ac:inkMkLst>
            <pc:docMk/>
            <pc:sldMk cId="4193557120" sldId="298"/>
            <ac:inkMk id="34" creationId="{4B2DBCC0-DF07-4545-942C-F25D59DE9544}"/>
          </ac:inkMkLst>
        </pc:inkChg>
        <pc:inkChg chg="add del">
          <ac:chgData name="Viet Anh Nguyen" userId="b95f61ff061388d5" providerId="LiveId" clId="{5FBAAF84-0704-440C-8C86-4DB9251037DD}" dt="2022-02-23T08:51:38.159" v="2037"/>
          <ac:inkMkLst>
            <pc:docMk/>
            <pc:sldMk cId="4193557120" sldId="298"/>
            <ac:inkMk id="35" creationId="{B7E4C1FB-F898-4DE1-98BB-2EB51AC3E993}"/>
          </ac:inkMkLst>
        </pc:inkChg>
        <pc:inkChg chg="add del">
          <ac:chgData name="Viet Anh Nguyen" userId="b95f61ff061388d5" providerId="LiveId" clId="{5FBAAF84-0704-440C-8C86-4DB9251037DD}" dt="2022-02-23T08:51:38.159" v="2037"/>
          <ac:inkMkLst>
            <pc:docMk/>
            <pc:sldMk cId="4193557120" sldId="298"/>
            <ac:inkMk id="36" creationId="{1E53BDBA-B5D8-4648-85BD-E83024CA28D1}"/>
          </ac:inkMkLst>
        </pc:inkChg>
        <pc:inkChg chg="add del">
          <ac:chgData name="Viet Anh Nguyen" userId="b95f61ff061388d5" providerId="LiveId" clId="{5FBAAF84-0704-440C-8C86-4DB9251037DD}" dt="2022-02-23T08:51:38.159" v="2037"/>
          <ac:inkMkLst>
            <pc:docMk/>
            <pc:sldMk cId="4193557120" sldId="298"/>
            <ac:inkMk id="37" creationId="{8A172992-F4F6-4680-9BCE-5EBC4657065D}"/>
          </ac:inkMkLst>
        </pc:inkChg>
        <pc:inkChg chg="add del">
          <ac:chgData name="Viet Anh Nguyen" userId="b95f61ff061388d5" providerId="LiveId" clId="{5FBAAF84-0704-440C-8C86-4DB9251037DD}" dt="2022-02-23T08:51:39.747" v="2041"/>
          <ac:inkMkLst>
            <pc:docMk/>
            <pc:sldMk cId="4193557120" sldId="298"/>
            <ac:inkMk id="38" creationId="{2F97619D-4100-4568-80B3-F35B55780BE1}"/>
          </ac:inkMkLst>
        </pc:inkChg>
        <pc:inkChg chg="add del">
          <ac:chgData name="Viet Anh Nguyen" userId="b95f61ff061388d5" providerId="LiveId" clId="{5FBAAF84-0704-440C-8C86-4DB9251037DD}" dt="2022-02-23T08:51:39.747" v="2041"/>
          <ac:inkMkLst>
            <pc:docMk/>
            <pc:sldMk cId="4193557120" sldId="298"/>
            <ac:inkMk id="39" creationId="{A6BB9598-EE28-4285-9AF8-F4F304427A4A}"/>
          </ac:inkMkLst>
        </pc:inkChg>
        <pc:inkChg chg="add del">
          <ac:chgData name="Viet Anh Nguyen" userId="b95f61ff061388d5" providerId="LiveId" clId="{5FBAAF84-0704-440C-8C86-4DB9251037DD}" dt="2022-02-23T08:51:39.747" v="2041"/>
          <ac:inkMkLst>
            <pc:docMk/>
            <pc:sldMk cId="4193557120" sldId="298"/>
            <ac:inkMk id="40" creationId="{4A2D1DAA-7ECA-49C9-9FE9-CA28B14E359C}"/>
          </ac:inkMkLst>
        </pc:inkChg>
        <pc:inkChg chg="add del">
          <ac:chgData name="Viet Anh Nguyen" userId="b95f61ff061388d5" providerId="LiveId" clId="{5FBAAF84-0704-440C-8C86-4DB9251037DD}" dt="2022-02-23T08:51:39.747" v="2041"/>
          <ac:inkMkLst>
            <pc:docMk/>
            <pc:sldMk cId="4193557120" sldId="298"/>
            <ac:inkMk id="41" creationId="{3B75D1D0-FA83-4FBF-8F59-CD1BE5704DB8}"/>
          </ac:inkMkLst>
        </pc:inkChg>
        <pc:inkChg chg="add">
          <ac:chgData name="Viet Anh Nguyen" userId="b95f61ff061388d5" providerId="LiveId" clId="{5FBAAF84-0704-440C-8C86-4DB9251037DD}" dt="2022-02-23T08:51:39.747" v="2041"/>
          <ac:inkMkLst>
            <pc:docMk/>
            <pc:sldMk cId="4193557120" sldId="298"/>
            <ac:inkMk id="42" creationId="{71736013-4CF8-4C1D-B9BE-67B4F86AC8FE}"/>
          </ac:inkMkLst>
        </pc:inkChg>
        <pc:inkChg chg="add del">
          <ac:chgData name="Viet Anh Nguyen" userId="b95f61ff061388d5" providerId="LiveId" clId="{5FBAAF84-0704-440C-8C86-4DB9251037DD}" dt="2022-02-23T08:51:41.026" v="2044"/>
          <ac:inkMkLst>
            <pc:docMk/>
            <pc:sldMk cId="4193557120" sldId="298"/>
            <ac:inkMk id="43" creationId="{DD0F7ACE-068E-4586-A21F-F2CE0D8921B7}"/>
          </ac:inkMkLst>
        </pc:inkChg>
        <pc:inkChg chg="add del">
          <ac:chgData name="Viet Anh Nguyen" userId="b95f61ff061388d5" providerId="LiveId" clId="{5FBAAF84-0704-440C-8C86-4DB9251037DD}" dt="2022-02-23T08:51:41.026" v="2044"/>
          <ac:inkMkLst>
            <pc:docMk/>
            <pc:sldMk cId="4193557120" sldId="298"/>
            <ac:inkMk id="44" creationId="{7C9D1BC4-AD4F-49B4-8981-2C751D667CFB}"/>
          </ac:inkMkLst>
        </pc:inkChg>
        <pc:inkChg chg="add">
          <ac:chgData name="Viet Anh Nguyen" userId="b95f61ff061388d5" providerId="LiveId" clId="{5FBAAF84-0704-440C-8C86-4DB9251037DD}" dt="2022-02-23T08:51:41.026" v="2044"/>
          <ac:inkMkLst>
            <pc:docMk/>
            <pc:sldMk cId="4193557120" sldId="298"/>
            <ac:inkMk id="45" creationId="{3BF93F76-0D37-4363-AB0D-E2AED35D2ECA}"/>
          </ac:inkMkLst>
        </pc:inkChg>
        <pc:inkChg chg="add del">
          <ac:chgData name="Viet Anh Nguyen" userId="b95f61ff061388d5" providerId="LiveId" clId="{5FBAAF84-0704-440C-8C86-4DB9251037DD}" dt="2022-02-23T08:51:46.801" v="2048"/>
          <ac:inkMkLst>
            <pc:docMk/>
            <pc:sldMk cId="4193557120" sldId="298"/>
            <ac:inkMk id="46" creationId="{D3460E52-7BCB-4F17-90C0-20DA1C971105}"/>
          </ac:inkMkLst>
        </pc:inkChg>
        <pc:inkChg chg="add del">
          <ac:chgData name="Viet Anh Nguyen" userId="b95f61ff061388d5" providerId="LiveId" clId="{5FBAAF84-0704-440C-8C86-4DB9251037DD}" dt="2022-02-23T08:51:46.801" v="2048"/>
          <ac:inkMkLst>
            <pc:docMk/>
            <pc:sldMk cId="4193557120" sldId="298"/>
            <ac:inkMk id="47" creationId="{8DCE06C9-284D-4412-976A-05543DD1D911}"/>
          </ac:inkMkLst>
        </pc:inkChg>
        <pc:inkChg chg="add del">
          <ac:chgData name="Viet Anh Nguyen" userId="b95f61ff061388d5" providerId="LiveId" clId="{5FBAAF84-0704-440C-8C86-4DB9251037DD}" dt="2022-02-23T08:51:46.801" v="2048"/>
          <ac:inkMkLst>
            <pc:docMk/>
            <pc:sldMk cId="4193557120" sldId="298"/>
            <ac:inkMk id="48" creationId="{BC65C214-DE8F-4768-AC86-B19C1BBF93D9}"/>
          </ac:inkMkLst>
        </pc:inkChg>
        <pc:inkChg chg="add del">
          <ac:chgData name="Viet Anh Nguyen" userId="b95f61ff061388d5" providerId="LiveId" clId="{5FBAAF84-0704-440C-8C86-4DB9251037DD}" dt="2022-02-23T08:51:47.817" v="2051"/>
          <ac:inkMkLst>
            <pc:docMk/>
            <pc:sldMk cId="4193557120" sldId="298"/>
            <ac:inkMk id="49" creationId="{31C003EA-A6AB-41C8-9B80-CE1DFCA822C4}"/>
          </ac:inkMkLst>
        </pc:inkChg>
        <pc:inkChg chg="add del">
          <ac:chgData name="Viet Anh Nguyen" userId="b95f61ff061388d5" providerId="LiveId" clId="{5FBAAF84-0704-440C-8C86-4DB9251037DD}" dt="2022-02-23T08:51:47.817" v="2051"/>
          <ac:inkMkLst>
            <pc:docMk/>
            <pc:sldMk cId="4193557120" sldId="298"/>
            <ac:inkMk id="50" creationId="{BF29F3BF-FD0D-493D-96F1-C6E9BE9EBBBF}"/>
          </ac:inkMkLst>
        </pc:inkChg>
        <pc:inkChg chg="add del">
          <ac:chgData name="Viet Anh Nguyen" userId="b95f61ff061388d5" providerId="LiveId" clId="{5FBAAF84-0704-440C-8C86-4DB9251037DD}" dt="2022-02-23T08:51:47.817" v="2051"/>
          <ac:inkMkLst>
            <pc:docMk/>
            <pc:sldMk cId="4193557120" sldId="298"/>
            <ac:inkMk id="51" creationId="{B3D3CE77-87FB-4DBD-85A5-2BFD65CBE4BC}"/>
          </ac:inkMkLst>
        </pc:inkChg>
        <pc:inkChg chg="add">
          <ac:chgData name="Viet Anh Nguyen" userId="b95f61ff061388d5" providerId="LiveId" clId="{5FBAAF84-0704-440C-8C86-4DB9251037DD}" dt="2022-02-23T08:51:47.817" v="2051"/>
          <ac:inkMkLst>
            <pc:docMk/>
            <pc:sldMk cId="4193557120" sldId="298"/>
            <ac:inkMk id="52" creationId="{B219D9DC-5B64-4706-95C8-312119FA1581}"/>
          </ac:inkMkLst>
        </pc:inkChg>
        <pc:inkChg chg="add del">
          <ac:chgData name="Viet Anh Nguyen" userId="b95f61ff061388d5" providerId="LiveId" clId="{5FBAAF84-0704-440C-8C86-4DB9251037DD}" dt="2022-02-23T08:52:02.668" v="2056"/>
          <ac:inkMkLst>
            <pc:docMk/>
            <pc:sldMk cId="4193557120" sldId="298"/>
            <ac:inkMk id="53" creationId="{4C53F9E0-0EB1-4807-A115-06E23D3DF592}"/>
          </ac:inkMkLst>
        </pc:inkChg>
        <pc:inkChg chg="add del">
          <ac:chgData name="Viet Anh Nguyen" userId="b95f61ff061388d5" providerId="LiveId" clId="{5FBAAF84-0704-440C-8C86-4DB9251037DD}" dt="2022-02-23T08:52:02.668" v="2056"/>
          <ac:inkMkLst>
            <pc:docMk/>
            <pc:sldMk cId="4193557120" sldId="298"/>
            <ac:inkMk id="54" creationId="{518B40F2-A968-4651-8AB6-1B8CE591B672}"/>
          </ac:inkMkLst>
        </pc:inkChg>
        <pc:inkChg chg="add del">
          <ac:chgData name="Viet Anh Nguyen" userId="b95f61ff061388d5" providerId="LiveId" clId="{5FBAAF84-0704-440C-8C86-4DB9251037DD}" dt="2022-02-23T08:52:02.668" v="2056"/>
          <ac:inkMkLst>
            <pc:docMk/>
            <pc:sldMk cId="4193557120" sldId="298"/>
            <ac:inkMk id="55" creationId="{7CC22E7D-1EB6-4527-93DC-259B5E0A7056}"/>
          </ac:inkMkLst>
        </pc:inkChg>
        <pc:inkChg chg="add del">
          <ac:chgData name="Viet Anh Nguyen" userId="b95f61ff061388d5" providerId="LiveId" clId="{5FBAAF84-0704-440C-8C86-4DB9251037DD}" dt="2022-02-23T08:52:02.668" v="2056"/>
          <ac:inkMkLst>
            <pc:docMk/>
            <pc:sldMk cId="4193557120" sldId="298"/>
            <ac:inkMk id="56" creationId="{E05746DE-45CC-4933-A923-DC04280687CD}"/>
          </ac:inkMkLst>
        </pc:inkChg>
        <pc:inkChg chg="add del">
          <ac:chgData name="Viet Anh Nguyen" userId="b95f61ff061388d5" providerId="LiveId" clId="{5FBAAF84-0704-440C-8C86-4DB9251037DD}" dt="2022-02-23T08:52:05.370" v="2063"/>
          <ac:inkMkLst>
            <pc:docMk/>
            <pc:sldMk cId="4193557120" sldId="298"/>
            <ac:inkMk id="57" creationId="{F9DDC932-2E07-47D4-94D0-EA53D6F0BB24}"/>
          </ac:inkMkLst>
        </pc:inkChg>
        <pc:inkChg chg="add del">
          <ac:chgData name="Viet Anh Nguyen" userId="b95f61ff061388d5" providerId="LiveId" clId="{5FBAAF84-0704-440C-8C86-4DB9251037DD}" dt="2022-02-23T08:52:05.370" v="2063"/>
          <ac:inkMkLst>
            <pc:docMk/>
            <pc:sldMk cId="4193557120" sldId="298"/>
            <ac:inkMk id="58" creationId="{DF5977F9-30FA-4B92-BD71-61FF81C117A9}"/>
          </ac:inkMkLst>
        </pc:inkChg>
        <pc:inkChg chg="add del">
          <ac:chgData name="Viet Anh Nguyen" userId="b95f61ff061388d5" providerId="LiveId" clId="{5FBAAF84-0704-440C-8C86-4DB9251037DD}" dt="2022-02-23T08:52:05.370" v="2063"/>
          <ac:inkMkLst>
            <pc:docMk/>
            <pc:sldMk cId="4193557120" sldId="298"/>
            <ac:inkMk id="59" creationId="{5E2232AA-A1D4-4490-BBBE-6693DF100BF8}"/>
          </ac:inkMkLst>
        </pc:inkChg>
        <pc:inkChg chg="add del">
          <ac:chgData name="Viet Anh Nguyen" userId="b95f61ff061388d5" providerId="LiveId" clId="{5FBAAF84-0704-440C-8C86-4DB9251037DD}" dt="2022-02-23T08:52:05.370" v="2063"/>
          <ac:inkMkLst>
            <pc:docMk/>
            <pc:sldMk cId="4193557120" sldId="298"/>
            <ac:inkMk id="60" creationId="{667C23FB-D474-4C25-BACC-8E2D511DEE9E}"/>
          </ac:inkMkLst>
        </pc:inkChg>
        <pc:inkChg chg="add del">
          <ac:chgData name="Viet Anh Nguyen" userId="b95f61ff061388d5" providerId="LiveId" clId="{5FBAAF84-0704-440C-8C86-4DB9251037DD}" dt="2022-02-23T08:52:05.370" v="2063"/>
          <ac:inkMkLst>
            <pc:docMk/>
            <pc:sldMk cId="4193557120" sldId="298"/>
            <ac:inkMk id="61" creationId="{B9355A2D-A141-4E0E-BBE2-B5CD1D3C4C96}"/>
          </ac:inkMkLst>
        </pc:inkChg>
        <pc:inkChg chg="add del">
          <ac:chgData name="Viet Anh Nguyen" userId="b95f61ff061388d5" providerId="LiveId" clId="{5FBAAF84-0704-440C-8C86-4DB9251037DD}" dt="2022-02-23T08:52:05.370" v="2063"/>
          <ac:inkMkLst>
            <pc:docMk/>
            <pc:sldMk cId="4193557120" sldId="298"/>
            <ac:inkMk id="62" creationId="{0F9E1619-C2EF-4149-9439-7D58FD8DF3C8}"/>
          </ac:inkMkLst>
        </pc:inkChg>
        <pc:inkChg chg="add del">
          <ac:chgData name="Viet Anh Nguyen" userId="b95f61ff061388d5" providerId="LiveId" clId="{5FBAAF84-0704-440C-8C86-4DB9251037DD}" dt="2022-02-23T08:52:05.370" v="2063"/>
          <ac:inkMkLst>
            <pc:docMk/>
            <pc:sldMk cId="4193557120" sldId="298"/>
            <ac:inkMk id="63" creationId="{D6CDD031-2C1A-4B69-A1BB-09750F5D55CA}"/>
          </ac:inkMkLst>
        </pc:inkChg>
        <pc:inkChg chg="add del">
          <ac:chgData name="Viet Anh Nguyen" userId="b95f61ff061388d5" providerId="LiveId" clId="{5FBAAF84-0704-440C-8C86-4DB9251037DD}" dt="2022-02-23T08:52:06.347" v="2066"/>
          <ac:inkMkLst>
            <pc:docMk/>
            <pc:sldMk cId="4193557120" sldId="298"/>
            <ac:inkMk id="64" creationId="{B353D0C6-48E1-49F1-8D75-12D6CA6C26E8}"/>
          </ac:inkMkLst>
        </pc:inkChg>
        <pc:inkChg chg="add del">
          <ac:chgData name="Viet Anh Nguyen" userId="b95f61ff061388d5" providerId="LiveId" clId="{5FBAAF84-0704-440C-8C86-4DB9251037DD}" dt="2022-02-23T08:52:06.347" v="2066"/>
          <ac:inkMkLst>
            <pc:docMk/>
            <pc:sldMk cId="4193557120" sldId="298"/>
            <ac:inkMk id="65" creationId="{7FAD750C-F802-48C2-9430-25C5FF9E2538}"/>
          </ac:inkMkLst>
        </pc:inkChg>
        <pc:inkChg chg="add del">
          <ac:chgData name="Viet Anh Nguyen" userId="b95f61ff061388d5" providerId="LiveId" clId="{5FBAAF84-0704-440C-8C86-4DB9251037DD}" dt="2022-02-23T08:52:06.347" v="2066"/>
          <ac:inkMkLst>
            <pc:docMk/>
            <pc:sldMk cId="4193557120" sldId="298"/>
            <ac:inkMk id="66" creationId="{E12AC372-97EF-4630-B8D9-7DFCE43A39E1}"/>
          </ac:inkMkLst>
        </pc:inkChg>
        <pc:inkChg chg="add del">
          <ac:chgData name="Viet Anh Nguyen" userId="b95f61ff061388d5" providerId="LiveId" clId="{5FBAAF84-0704-440C-8C86-4DB9251037DD}" dt="2022-02-23T08:52:07.357" v="2068"/>
          <ac:inkMkLst>
            <pc:docMk/>
            <pc:sldMk cId="4193557120" sldId="298"/>
            <ac:inkMk id="67" creationId="{209FFA6C-4F7E-42E5-ACED-E8383D696A6C}"/>
          </ac:inkMkLst>
        </pc:inkChg>
        <pc:inkChg chg="add del">
          <ac:chgData name="Viet Anh Nguyen" userId="b95f61ff061388d5" providerId="LiveId" clId="{5FBAAF84-0704-440C-8C86-4DB9251037DD}" dt="2022-02-23T08:52:07.357" v="2068"/>
          <ac:inkMkLst>
            <pc:docMk/>
            <pc:sldMk cId="4193557120" sldId="298"/>
            <ac:inkMk id="68" creationId="{48AA21A9-C8ED-46D4-9990-8AC0C58E8451}"/>
          </ac:inkMkLst>
        </pc:inkChg>
        <pc:inkChg chg="add del mod">
          <ac:chgData name="Viet Anh Nguyen" userId="b95f61ff061388d5" providerId="LiveId" clId="{5FBAAF84-0704-440C-8C86-4DB9251037DD}" dt="2022-02-23T08:52:50.991" v="2079"/>
          <ac:inkMkLst>
            <pc:docMk/>
            <pc:sldMk cId="4193557120" sldId="298"/>
            <ac:inkMk id="69" creationId="{05312B91-DB48-49BF-AC99-6F84C7D37B30}"/>
          </ac:inkMkLst>
        </pc:inkChg>
        <pc:inkChg chg="add del">
          <ac:chgData name="Viet Anh Nguyen" userId="b95f61ff061388d5" providerId="LiveId" clId="{5FBAAF84-0704-440C-8C86-4DB9251037DD}" dt="2022-02-23T08:52:49.161" v="2077"/>
          <ac:inkMkLst>
            <pc:docMk/>
            <pc:sldMk cId="4193557120" sldId="298"/>
            <ac:inkMk id="70" creationId="{670968FB-7F68-48B1-A5FC-59C60DAF5ECF}"/>
          </ac:inkMkLst>
        </pc:inkChg>
        <pc:inkChg chg="add del">
          <ac:chgData name="Viet Anh Nguyen" userId="b95f61ff061388d5" providerId="LiveId" clId="{5FBAAF84-0704-440C-8C86-4DB9251037DD}" dt="2022-02-23T08:52:49.161" v="2077"/>
          <ac:inkMkLst>
            <pc:docMk/>
            <pc:sldMk cId="4193557120" sldId="298"/>
            <ac:inkMk id="71" creationId="{59C9D9C2-F394-4D0B-81AD-8544C8034103}"/>
          </ac:inkMkLst>
        </pc:inkChg>
        <pc:inkChg chg="add del">
          <ac:chgData name="Viet Anh Nguyen" userId="b95f61ff061388d5" providerId="LiveId" clId="{5FBAAF84-0704-440C-8C86-4DB9251037DD}" dt="2022-02-23T08:52:49.161" v="2077"/>
          <ac:inkMkLst>
            <pc:docMk/>
            <pc:sldMk cId="4193557120" sldId="298"/>
            <ac:inkMk id="72" creationId="{C309569C-4B3B-422F-AD04-5C612C223DF7}"/>
          </ac:inkMkLst>
        </pc:inkChg>
        <pc:inkChg chg="add del">
          <ac:chgData name="Viet Anh Nguyen" userId="b95f61ff061388d5" providerId="LiveId" clId="{5FBAAF84-0704-440C-8C86-4DB9251037DD}" dt="2022-02-23T08:52:50.991" v="2079"/>
          <ac:inkMkLst>
            <pc:docMk/>
            <pc:sldMk cId="4193557120" sldId="298"/>
            <ac:inkMk id="73" creationId="{8AECBCA9-BA67-434A-9A4F-0786C4AA39F2}"/>
          </ac:inkMkLst>
        </pc:inkChg>
        <pc:inkChg chg="add del">
          <ac:chgData name="Viet Anh Nguyen" userId="b95f61ff061388d5" providerId="LiveId" clId="{5FBAAF84-0704-440C-8C86-4DB9251037DD}" dt="2022-02-23T08:52:50.991" v="2079"/>
          <ac:inkMkLst>
            <pc:docMk/>
            <pc:sldMk cId="4193557120" sldId="298"/>
            <ac:inkMk id="74" creationId="{5CEA31A2-482A-4901-A372-3762266B05DB}"/>
          </ac:inkMkLst>
        </pc:inkChg>
        <pc:inkChg chg="add">
          <ac:chgData name="Viet Anh Nguyen" userId="b95f61ff061388d5" providerId="LiveId" clId="{5FBAAF84-0704-440C-8C86-4DB9251037DD}" dt="2022-02-23T08:52:50.991" v="2079"/>
          <ac:inkMkLst>
            <pc:docMk/>
            <pc:sldMk cId="4193557120" sldId="298"/>
            <ac:inkMk id="75" creationId="{A9855838-CD48-4272-936D-D4BC30CD6D12}"/>
          </ac:inkMkLst>
        </pc:inkChg>
      </pc:sldChg>
      <pc:sldChg chg="addSp delSp modSp new mod">
        <pc:chgData name="Viet Anh Nguyen" userId="b95f61ff061388d5" providerId="LiveId" clId="{5FBAAF84-0704-440C-8C86-4DB9251037DD}" dt="2022-02-23T08:52:31.958" v="2072"/>
        <pc:sldMkLst>
          <pc:docMk/>
          <pc:sldMk cId="1127558260" sldId="299"/>
        </pc:sldMkLst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2" creationId="{962F99B7-A009-49D1-AE0F-0A2736ECBF59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3" creationId="{33D6119C-FD20-4643-9D1A-789430AD425C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4" creationId="{B0FC270B-559F-41BF-8660-BA9E54BC46F9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5" creationId="{37BD3CE8-4764-48DF-9EAC-0F9763152735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6" creationId="{A6692DE7-38E9-4480-B3BA-3DA438B4B03D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7" creationId="{75B017ED-7C39-40E5-AECF-804EF5EB5CA2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8" creationId="{A083D361-8952-44F4-8D00-17EF2FB854DA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9" creationId="{049C3E6C-084B-4151-ABEC-5B9494E52B45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10" creationId="{0E738128-015C-4975-971C-ACE63F7B366B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11" creationId="{C4C18496-3267-4899-A59F-D50223827070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12" creationId="{D2DBAABC-BA04-4757-9522-D7B14B0C9E8A}"/>
          </ac:inkMkLst>
        </pc:inkChg>
        <pc:inkChg chg="add del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13" creationId="{B1D5D8B3-9CCE-4181-BE79-DB554859875C}"/>
          </ac:inkMkLst>
        </pc:inkChg>
        <pc:inkChg chg="add">
          <ac:chgData name="Viet Anh Nguyen" userId="b95f61ff061388d5" providerId="LiveId" clId="{5FBAAF84-0704-440C-8C86-4DB9251037DD}" dt="2022-02-23T08:49:39.500" v="1875"/>
          <ac:inkMkLst>
            <pc:docMk/>
            <pc:sldMk cId="1127558260" sldId="299"/>
            <ac:inkMk id="14" creationId="{120A7BDB-E8DC-41F5-B8AD-8136890EDD39}"/>
          </ac:inkMkLst>
        </pc:inkChg>
        <pc:inkChg chg="add del">
          <ac:chgData name="Viet Anh Nguyen" userId="b95f61ff061388d5" providerId="LiveId" clId="{5FBAAF84-0704-440C-8C86-4DB9251037DD}" dt="2022-02-23T08:49:40.769" v="1879"/>
          <ac:inkMkLst>
            <pc:docMk/>
            <pc:sldMk cId="1127558260" sldId="299"/>
            <ac:inkMk id="15" creationId="{68B447C0-5933-4226-9352-1014070AAE76}"/>
          </ac:inkMkLst>
        </pc:inkChg>
        <pc:inkChg chg="add del">
          <ac:chgData name="Viet Anh Nguyen" userId="b95f61ff061388d5" providerId="LiveId" clId="{5FBAAF84-0704-440C-8C86-4DB9251037DD}" dt="2022-02-23T08:49:40.769" v="1879"/>
          <ac:inkMkLst>
            <pc:docMk/>
            <pc:sldMk cId="1127558260" sldId="299"/>
            <ac:inkMk id="16" creationId="{034CEE8E-8A63-49D8-8242-6EC92B3BD34F}"/>
          </ac:inkMkLst>
        </pc:inkChg>
        <pc:inkChg chg="add del">
          <ac:chgData name="Viet Anh Nguyen" userId="b95f61ff061388d5" providerId="LiveId" clId="{5FBAAF84-0704-440C-8C86-4DB9251037DD}" dt="2022-02-23T08:49:40.769" v="1879"/>
          <ac:inkMkLst>
            <pc:docMk/>
            <pc:sldMk cId="1127558260" sldId="299"/>
            <ac:inkMk id="17" creationId="{047F9C94-C397-4B2C-91D6-B31EEE82C338}"/>
          </ac:inkMkLst>
        </pc:inkChg>
        <pc:inkChg chg="add del">
          <ac:chgData name="Viet Anh Nguyen" userId="b95f61ff061388d5" providerId="LiveId" clId="{5FBAAF84-0704-440C-8C86-4DB9251037DD}" dt="2022-02-23T08:49:42.248" v="1883"/>
          <ac:inkMkLst>
            <pc:docMk/>
            <pc:sldMk cId="1127558260" sldId="299"/>
            <ac:inkMk id="18" creationId="{02C9AD94-EB14-42B7-8529-8F2CB3BEE587}"/>
          </ac:inkMkLst>
        </pc:inkChg>
        <pc:inkChg chg="add del">
          <ac:chgData name="Viet Anh Nguyen" userId="b95f61ff061388d5" providerId="LiveId" clId="{5FBAAF84-0704-440C-8C86-4DB9251037DD}" dt="2022-02-23T08:49:42.248" v="1883"/>
          <ac:inkMkLst>
            <pc:docMk/>
            <pc:sldMk cId="1127558260" sldId="299"/>
            <ac:inkMk id="19" creationId="{B9634B98-CFD5-4BB6-8202-74476B973292}"/>
          </ac:inkMkLst>
        </pc:inkChg>
        <pc:inkChg chg="add del">
          <ac:chgData name="Viet Anh Nguyen" userId="b95f61ff061388d5" providerId="LiveId" clId="{5FBAAF84-0704-440C-8C86-4DB9251037DD}" dt="2022-02-23T08:49:42.248" v="1883"/>
          <ac:inkMkLst>
            <pc:docMk/>
            <pc:sldMk cId="1127558260" sldId="299"/>
            <ac:inkMk id="20" creationId="{1F3C9589-912D-4587-A153-C28F9D0B0D7D}"/>
          </ac:inkMkLst>
        </pc:inkChg>
        <pc:inkChg chg="add del">
          <ac:chgData name="Viet Anh Nguyen" userId="b95f61ff061388d5" providerId="LiveId" clId="{5FBAAF84-0704-440C-8C86-4DB9251037DD}" dt="2022-02-23T08:49:42.248" v="1883"/>
          <ac:inkMkLst>
            <pc:docMk/>
            <pc:sldMk cId="1127558260" sldId="299"/>
            <ac:inkMk id="21" creationId="{37B5014C-256D-471A-8DD1-A34F4FAF7B2D}"/>
          </ac:inkMkLst>
        </pc:inkChg>
        <pc:inkChg chg="add del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2" creationId="{6283BD56-D0AB-460D-B893-77304E6FAFFF}"/>
          </ac:inkMkLst>
        </pc:inkChg>
        <pc:inkChg chg="add del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3" creationId="{0876DACE-79F8-4A14-828D-97F19010D0FB}"/>
          </ac:inkMkLst>
        </pc:inkChg>
        <pc:inkChg chg="add del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4" creationId="{FB25E6BD-66FE-4715-9190-124B5E7C437F}"/>
          </ac:inkMkLst>
        </pc:inkChg>
        <pc:inkChg chg="add del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5" creationId="{4C5E3042-3F91-4DF3-B015-4109D71E7558}"/>
          </ac:inkMkLst>
        </pc:inkChg>
        <pc:inkChg chg="add del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6" creationId="{7DBA1968-5CEA-4AEF-823E-DDCBDD81C4BE}"/>
          </ac:inkMkLst>
        </pc:inkChg>
        <pc:inkChg chg="add del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7" creationId="{5BF70D8F-6D8E-4878-83E5-03D979C6603D}"/>
          </ac:inkMkLst>
        </pc:inkChg>
        <pc:inkChg chg="add del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8" creationId="{D9D425E7-18B3-4F28-BFB2-F4E22ECEA4BC}"/>
          </ac:inkMkLst>
        </pc:inkChg>
        <pc:inkChg chg="add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29" creationId="{AEDABBFE-5DA9-4453-B508-506DD769C606}"/>
          </ac:inkMkLst>
        </pc:inkChg>
        <pc:inkChg chg="add">
          <ac:chgData name="Viet Anh Nguyen" userId="b95f61ff061388d5" providerId="LiveId" clId="{5FBAAF84-0704-440C-8C86-4DB9251037DD}" dt="2022-02-23T08:49:44.856" v="1890"/>
          <ac:inkMkLst>
            <pc:docMk/>
            <pc:sldMk cId="1127558260" sldId="299"/>
            <ac:inkMk id="30" creationId="{908F8474-A0E7-4789-A682-01DC50A60AF3}"/>
          </ac:inkMkLst>
        </pc:inkChg>
        <pc:inkChg chg="add">
          <ac:chgData name="Viet Anh Nguyen" userId="b95f61ff061388d5" providerId="LiveId" clId="{5FBAAF84-0704-440C-8C86-4DB9251037DD}" dt="2022-02-23T08:49:45.216" v="1891" actId="9405"/>
          <ac:inkMkLst>
            <pc:docMk/>
            <pc:sldMk cId="1127558260" sldId="299"/>
            <ac:inkMk id="31" creationId="{874108CF-DB9F-4860-A87B-192C9BEB140C}"/>
          </ac:inkMkLst>
        </pc:inkChg>
        <pc:inkChg chg="add del">
          <ac:chgData name="Viet Anh Nguyen" userId="b95f61ff061388d5" providerId="LiveId" clId="{5FBAAF84-0704-440C-8C86-4DB9251037DD}" dt="2022-02-23T08:49:48.288" v="1898"/>
          <ac:inkMkLst>
            <pc:docMk/>
            <pc:sldMk cId="1127558260" sldId="299"/>
            <ac:inkMk id="32" creationId="{4ED08B03-F868-4D35-B454-6E77C87BC6B3}"/>
          </ac:inkMkLst>
        </pc:inkChg>
        <pc:inkChg chg="add del">
          <ac:chgData name="Viet Anh Nguyen" userId="b95f61ff061388d5" providerId="LiveId" clId="{5FBAAF84-0704-440C-8C86-4DB9251037DD}" dt="2022-02-23T08:49:48.288" v="1898"/>
          <ac:inkMkLst>
            <pc:docMk/>
            <pc:sldMk cId="1127558260" sldId="299"/>
            <ac:inkMk id="33" creationId="{364B089A-DA17-4C4A-991D-67000FD99A4B}"/>
          </ac:inkMkLst>
        </pc:inkChg>
        <pc:inkChg chg="add del">
          <ac:chgData name="Viet Anh Nguyen" userId="b95f61ff061388d5" providerId="LiveId" clId="{5FBAAF84-0704-440C-8C86-4DB9251037DD}" dt="2022-02-23T08:49:48.288" v="1898"/>
          <ac:inkMkLst>
            <pc:docMk/>
            <pc:sldMk cId="1127558260" sldId="299"/>
            <ac:inkMk id="34" creationId="{91FA0F94-4641-481E-8814-1268BC70287D}"/>
          </ac:inkMkLst>
        </pc:inkChg>
        <pc:inkChg chg="add del">
          <ac:chgData name="Viet Anh Nguyen" userId="b95f61ff061388d5" providerId="LiveId" clId="{5FBAAF84-0704-440C-8C86-4DB9251037DD}" dt="2022-02-23T08:49:48.288" v="1898"/>
          <ac:inkMkLst>
            <pc:docMk/>
            <pc:sldMk cId="1127558260" sldId="299"/>
            <ac:inkMk id="35" creationId="{47BAFFAB-31DD-4FCC-936E-260FBBE02F21}"/>
          </ac:inkMkLst>
        </pc:inkChg>
        <pc:inkChg chg="add del">
          <ac:chgData name="Viet Anh Nguyen" userId="b95f61ff061388d5" providerId="LiveId" clId="{5FBAAF84-0704-440C-8C86-4DB9251037DD}" dt="2022-02-23T08:49:48.288" v="1898"/>
          <ac:inkMkLst>
            <pc:docMk/>
            <pc:sldMk cId="1127558260" sldId="299"/>
            <ac:inkMk id="36" creationId="{B6BA3FD4-B19B-4A8D-BE28-B68122FDD948}"/>
          </ac:inkMkLst>
        </pc:inkChg>
        <pc:inkChg chg="add del">
          <ac:chgData name="Viet Anh Nguyen" userId="b95f61ff061388d5" providerId="LiveId" clId="{5FBAAF84-0704-440C-8C86-4DB9251037DD}" dt="2022-02-23T08:49:48.288" v="1898"/>
          <ac:inkMkLst>
            <pc:docMk/>
            <pc:sldMk cId="1127558260" sldId="299"/>
            <ac:inkMk id="37" creationId="{C46B147F-75B3-441A-92B4-28F00E3BE3EE}"/>
          </ac:inkMkLst>
        </pc:inkChg>
        <pc:inkChg chg="add">
          <ac:chgData name="Viet Anh Nguyen" userId="b95f61ff061388d5" providerId="LiveId" clId="{5FBAAF84-0704-440C-8C86-4DB9251037DD}" dt="2022-02-23T08:49:48.288" v="1898"/>
          <ac:inkMkLst>
            <pc:docMk/>
            <pc:sldMk cId="1127558260" sldId="299"/>
            <ac:inkMk id="38" creationId="{014E74C7-CEB2-4D03-BE77-51DB1126F8BB}"/>
          </ac:inkMkLst>
        </pc:inkChg>
        <pc:inkChg chg="add del">
          <ac:chgData name="Viet Anh Nguyen" userId="b95f61ff061388d5" providerId="LiveId" clId="{5FBAAF84-0704-440C-8C86-4DB9251037DD}" dt="2022-02-23T08:49:50.647" v="1904"/>
          <ac:inkMkLst>
            <pc:docMk/>
            <pc:sldMk cId="1127558260" sldId="299"/>
            <ac:inkMk id="39" creationId="{0AE17687-3AA4-4C76-9235-D7946C3DFB26}"/>
          </ac:inkMkLst>
        </pc:inkChg>
        <pc:inkChg chg="add del">
          <ac:chgData name="Viet Anh Nguyen" userId="b95f61ff061388d5" providerId="LiveId" clId="{5FBAAF84-0704-440C-8C86-4DB9251037DD}" dt="2022-02-23T08:49:50.647" v="1904"/>
          <ac:inkMkLst>
            <pc:docMk/>
            <pc:sldMk cId="1127558260" sldId="299"/>
            <ac:inkMk id="40" creationId="{BDE3A44F-E8ED-418E-970A-B566542AC17F}"/>
          </ac:inkMkLst>
        </pc:inkChg>
        <pc:inkChg chg="add del">
          <ac:chgData name="Viet Anh Nguyen" userId="b95f61ff061388d5" providerId="LiveId" clId="{5FBAAF84-0704-440C-8C86-4DB9251037DD}" dt="2022-02-23T08:49:50.647" v="1904"/>
          <ac:inkMkLst>
            <pc:docMk/>
            <pc:sldMk cId="1127558260" sldId="299"/>
            <ac:inkMk id="41" creationId="{65689710-D933-4D90-83B0-AEC9E041B88E}"/>
          </ac:inkMkLst>
        </pc:inkChg>
        <pc:inkChg chg="add del">
          <ac:chgData name="Viet Anh Nguyen" userId="b95f61ff061388d5" providerId="LiveId" clId="{5FBAAF84-0704-440C-8C86-4DB9251037DD}" dt="2022-02-23T08:49:50.647" v="1904"/>
          <ac:inkMkLst>
            <pc:docMk/>
            <pc:sldMk cId="1127558260" sldId="299"/>
            <ac:inkMk id="42" creationId="{03193FA7-1ABB-40CD-9814-C8CEA0189342}"/>
          </ac:inkMkLst>
        </pc:inkChg>
        <pc:inkChg chg="add del">
          <ac:chgData name="Viet Anh Nguyen" userId="b95f61ff061388d5" providerId="LiveId" clId="{5FBAAF84-0704-440C-8C86-4DB9251037DD}" dt="2022-02-23T08:49:50.647" v="1904"/>
          <ac:inkMkLst>
            <pc:docMk/>
            <pc:sldMk cId="1127558260" sldId="299"/>
            <ac:inkMk id="43" creationId="{F09464F1-7C02-4809-B2E9-FD72A02B8EDD}"/>
          </ac:inkMkLst>
        </pc:inkChg>
        <pc:inkChg chg="add">
          <ac:chgData name="Viet Anh Nguyen" userId="b95f61ff061388d5" providerId="LiveId" clId="{5FBAAF84-0704-440C-8C86-4DB9251037DD}" dt="2022-02-23T08:49:50.647" v="1904"/>
          <ac:inkMkLst>
            <pc:docMk/>
            <pc:sldMk cId="1127558260" sldId="299"/>
            <ac:inkMk id="44" creationId="{CAA2ACC6-9F8B-479E-8E22-6D1CDFD23365}"/>
          </ac:inkMkLst>
        </pc:inkChg>
        <pc:inkChg chg="add">
          <ac:chgData name="Viet Anh Nguyen" userId="b95f61ff061388d5" providerId="LiveId" clId="{5FBAAF84-0704-440C-8C86-4DB9251037DD}" dt="2022-02-23T08:49:52.111" v="1905" actId="9405"/>
          <ac:inkMkLst>
            <pc:docMk/>
            <pc:sldMk cId="1127558260" sldId="299"/>
            <ac:inkMk id="45" creationId="{E1A140D6-B91E-4E5B-A794-6282D7FCD87E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46" creationId="{C755F533-C059-40AA-A825-DD74952C8188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47" creationId="{0EE32A09-6F7A-4229-B34A-0858FD9BC7E1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48" creationId="{94D8697C-DC71-4243-9477-738C196AECDA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49" creationId="{569C5C52-2DE8-47AF-A73A-7FD0236ECE34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50" creationId="{9FF60A89-F828-4539-828A-AE426EB3D681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51" creationId="{341CD2E2-B490-4386-A9F8-D15735865458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52" creationId="{646C2930-2825-47D6-A361-0F751EEE315C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53" creationId="{EE77EBB1-B97C-4A07-812A-E90CC33A2558}"/>
          </ac:inkMkLst>
        </pc:inkChg>
        <pc:inkChg chg="add del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54" creationId="{B318066D-D2DF-44D0-865B-C3A578EA6C40}"/>
          </ac:inkMkLst>
        </pc:inkChg>
        <pc:inkChg chg="add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55" creationId="{A7557B13-F6F1-4110-A586-FA404657D526}"/>
          </ac:inkMkLst>
        </pc:inkChg>
        <pc:inkChg chg="add">
          <ac:chgData name="Viet Anh Nguyen" userId="b95f61ff061388d5" providerId="LiveId" clId="{5FBAAF84-0704-440C-8C86-4DB9251037DD}" dt="2022-02-23T08:49:57.781" v="1915"/>
          <ac:inkMkLst>
            <pc:docMk/>
            <pc:sldMk cId="1127558260" sldId="299"/>
            <ac:inkMk id="56" creationId="{2238AF48-3302-49CF-A340-20CD55E5C257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57" creationId="{71827FD3-E856-4EBF-8C02-AE28042C5E86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58" creationId="{A0AE31CD-2B54-43BC-9A3E-E797984B239E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59" creationId="{083C9860-2E9F-4924-A714-17F32884DBD1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0" creationId="{B3D9AEDA-498C-4576-867D-311641F358D4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1" creationId="{4C6AB2D5-7A91-4767-AEA0-5875F7DE6CA1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2" creationId="{87DAA362-7B86-4963-A846-02BD1297C425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3" creationId="{2C9BA384-F944-45DA-875F-4DADCB75183F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4" creationId="{9986ADFD-B905-4650-B0A8-BD7E4D35589A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5" creationId="{E836AC57-10A4-4EE6-813E-72BB8D408467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6" creationId="{3B35D087-398E-4223-95A2-2AADB8CBB2C8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7" creationId="{600A0F08-3958-41FB-BDD0-3654F85125EC}"/>
          </ac:inkMkLst>
        </pc:inkChg>
        <pc:inkChg chg="add del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8" creationId="{B8D7E98F-187A-4371-94EF-DAAE6B3C78B1}"/>
          </ac:inkMkLst>
        </pc:inkChg>
        <pc:inkChg chg="add">
          <ac:chgData name="Viet Anh Nguyen" userId="b95f61ff061388d5" providerId="LiveId" clId="{5FBAAF84-0704-440C-8C86-4DB9251037DD}" dt="2022-02-23T08:50:05.038" v="1928"/>
          <ac:inkMkLst>
            <pc:docMk/>
            <pc:sldMk cId="1127558260" sldId="299"/>
            <ac:inkMk id="69" creationId="{FCB77889-20BE-4B05-9BEB-A89610A78247}"/>
          </ac:inkMkLst>
        </pc:inkChg>
        <pc:inkChg chg="add del">
          <ac:chgData name="Viet Anh Nguyen" userId="b95f61ff061388d5" providerId="LiveId" clId="{5FBAAF84-0704-440C-8C86-4DB9251037DD}" dt="2022-02-23T08:50:07.079" v="1932"/>
          <ac:inkMkLst>
            <pc:docMk/>
            <pc:sldMk cId="1127558260" sldId="299"/>
            <ac:inkMk id="70" creationId="{4612C946-700F-433D-975E-66E1A64E1B69}"/>
          </ac:inkMkLst>
        </pc:inkChg>
        <pc:inkChg chg="add del">
          <ac:chgData name="Viet Anh Nguyen" userId="b95f61ff061388d5" providerId="LiveId" clId="{5FBAAF84-0704-440C-8C86-4DB9251037DD}" dt="2022-02-23T08:50:07.079" v="1932"/>
          <ac:inkMkLst>
            <pc:docMk/>
            <pc:sldMk cId="1127558260" sldId="299"/>
            <ac:inkMk id="71" creationId="{AE7F57E8-EA36-4C52-B37A-469A31847AF3}"/>
          </ac:inkMkLst>
        </pc:inkChg>
        <pc:inkChg chg="add del">
          <ac:chgData name="Viet Anh Nguyen" userId="b95f61ff061388d5" providerId="LiveId" clId="{5FBAAF84-0704-440C-8C86-4DB9251037DD}" dt="2022-02-23T08:50:07.079" v="1932"/>
          <ac:inkMkLst>
            <pc:docMk/>
            <pc:sldMk cId="1127558260" sldId="299"/>
            <ac:inkMk id="72" creationId="{BA8B27B8-B363-428D-ABBA-9977993637FA}"/>
          </ac:inkMkLst>
        </pc:inkChg>
        <pc:inkChg chg="add del">
          <ac:chgData name="Viet Anh Nguyen" userId="b95f61ff061388d5" providerId="LiveId" clId="{5FBAAF84-0704-440C-8C86-4DB9251037DD}" dt="2022-02-23T08:50:08.004" v="1934"/>
          <ac:inkMkLst>
            <pc:docMk/>
            <pc:sldMk cId="1127558260" sldId="299"/>
            <ac:inkMk id="73" creationId="{52712ECD-EF7C-4A8A-BDBC-5E0CE05ADF69}"/>
          </ac:inkMkLst>
        </pc:inkChg>
        <pc:inkChg chg="add del">
          <ac:chgData name="Viet Anh Nguyen" userId="b95f61ff061388d5" providerId="LiveId" clId="{5FBAAF84-0704-440C-8C86-4DB9251037DD}" dt="2022-02-23T08:50:08.004" v="1934"/>
          <ac:inkMkLst>
            <pc:docMk/>
            <pc:sldMk cId="1127558260" sldId="299"/>
            <ac:inkMk id="74" creationId="{33863D6F-B943-49F9-A615-2DB2D695D761}"/>
          </ac:inkMkLst>
        </pc:inkChg>
        <pc:inkChg chg="add del">
          <ac:chgData name="Viet Anh Nguyen" userId="b95f61ff061388d5" providerId="LiveId" clId="{5FBAAF84-0704-440C-8C86-4DB9251037DD}" dt="2022-02-23T08:50:10.531" v="1940"/>
          <ac:inkMkLst>
            <pc:docMk/>
            <pc:sldMk cId="1127558260" sldId="299"/>
            <ac:inkMk id="75" creationId="{3A730E94-3F9B-487D-9604-091C29DDDD61}"/>
          </ac:inkMkLst>
        </pc:inkChg>
        <pc:inkChg chg="add del">
          <ac:chgData name="Viet Anh Nguyen" userId="b95f61ff061388d5" providerId="LiveId" clId="{5FBAAF84-0704-440C-8C86-4DB9251037DD}" dt="2022-02-23T08:50:10.531" v="1940"/>
          <ac:inkMkLst>
            <pc:docMk/>
            <pc:sldMk cId="1127558260" sldId="299"/>
            <ac:inkMk id="76" creationId="{815AFCEF-0600-4BAB-8F80-B80657AFE012}"/>
          </ac:inkMkLst>
        </pc:inkChg>
        <pc:inkChg chg="add del">
          <ac:chgData name="Viet Anh Nguyen" userId="b95f61ff061388d5" providerId="LiveId" clId="{5FBAAF84-0704-440C-8C86-4DB9251037DD}" dt="2022-02-23T08:50:10.531" v="1940"/>
          <ac:inkMkLst>
            <pc:docMk/>
            <pc:sldMk cId="1127558260" sldId="299"/>
            <ac:inkMk id="77" creationId="{338F2278-57A5-471E-8CB4-A05B841D1629}"/>
          </ac:inkMkLst>
        </pc:inkChg>
        <pc:inkChg chg="add del">
          <ac:chgData name="Viet Anh Nguyen" userId="b95f61ff061388d5" providerId="LiveId" clId="{5FBAAF84-0704-440C-8C86-4DB9251037DD}" dt="2022-02-23T08:50:10.531" v="1940"/>
          <ac:inkMkLst>
            <pc:docMk/>
            <pc:sldMk cId="1127558260" sldId="299"/>
            <ac:inkMk id="78" creationId="{8987D28D-BAFC-46B4-B358-F5FAE43D7E3E}"/>
          </ac:inkMkLst>
        </pc:inkChg>
        <pc:inkChg chg="add del">
          <ac:chgData name="Viet Anh Nguyen" userId="b95f61ff061388d5" providerId="LiveId" clId="{5FBAAF84-0704-440C-8C86-4DB9251037DD}" dt="2022-02-23T08:50:10.531" v="1940"/>
          <ac:inkMkLst>
            <pc:docMk/>
            <pc:sldMk cId="1127558260" sldId="299"/>
            <ac:inkMk id="79" creationId="{DF738B5B-6744-4031-B341-F8373AD6CEDB}"/>
          </ac:inkMkLst>
        </pc:inkChg>
        <pc:inkChg chg="add del">
          <ac:chgData name="Viet Anh Nguyen" userId="b95f61ff061388d5" providerId="LiveId" clId="{5FBAAF84-0704-440C-8C86-4DB9251037DD}" dt="2022-02-23T08:50:10.531" v="1940"/>
          <ac:inkMkLst>
            <pc:docMk/>
            <pc:sldMk cId="1127558260" sldId="299"/>
            <ac:inkMk id="80" creationId="{7568B74A-4EF2-468A-A626-87D8C3783F31}"/>
          </ac:inkMkLst>
        </pc:inkChg>
        <pc:inkChg chg="add del">
          <ac:chgData name="Viet Anh Nguyen" userId="b95f61ff061388d5" providerId="LiveId" clId="{5FBAAF84-0704-440C-8C86-4DB9251037DD}" dt="2022-02-23T08:50:11.566" v="1943"/>
          <ac:inkMkLst>
            <pc:docMk/>
            <pc:sldMk cId="1127558260" sldId="299"/>
            <ac:inkMk id="81" creationId="{E582507B-A1A2-4B55-A23C-82F26C784D14}"/>
          </ac:inkMkLst>
        </pc:inkChg>
        <pc:inkChg chg="add del">
          <ac:chgData name="Viet Anh Nguyen" userId="b95f61ff061388d5" providerId="LiveId" clId="{5FBAAF84-0704-440C-8C86-4DB9251037DD}" dt="2022-02-23T08:50:11.566" v="1943"/>
          <ac:inkMkLst>
            <pc:docMk/>
            <pc:sldMk cId="1127558260" sldId="299"/>
            <ac:inkMk id="82" creationId="{11645B88-BFA4-4A1C-B5A1-61548033B6DD}"/>
          </ac:inkMkLst>
        </pc:inkChg>
        <pc:inkChg chg="add del">
          <ac:chgData name="Viet Anh Nguyen" userId="b95f61ff061388d5" providerId="LiveId" clId="{5FBAAF84-0704-440C-8C86-4DB9251037DD}" dt="2022-02-23T08:50:11.566" v="1943"/>
          <ac:inkMkLst>
            <pc:docMk/>
            <pc:sldMk cId="1127558260" sldId="299"/>
            <ac:inkMk id="83" creationId="{DAF2CA3B-CC40-441E-9F56-6CC9D27518BD}"/>
          </ac:inkMkLst>
        </pc:inkChg>
        <pc:inkChg chg="add del">
          <ac:chgData name="Viet Anh Nguyen" userId="b95f61ff061388d5" providerId="LiveId" clId="{5FBAAF84-0704-440C-8C86-4DB9251037DD}" dt="2022-02-23T08:50:14.315" v="1946"/>
          <ac:inkMkLst>
            <pc:docMk/>
            <pc:sldMk cId="1127558260" sldId="299"/>
            <ac:inkMk id="84" creationId="{F00D053C-76CB-43D4-96F3-D890A35D70BB}"/>
          </ac:inkMkLst>
        </pc:inkChg>
        <pc:inkChg chg="add del">
          <ac:chgData name="Viet Anh Nguyen" userId="b95f61ff061388d5" providerId="LiveId" clId="{5FBAAF84-0704-440C-8C86-4DB9251037DD}" dt="2022-02-23T08:50:14.315" v="1946"/>
          <ac:inkMkLst>
            <pc:docMk/>
            <pc:sldMk cId="1127558260" sldId="299"/>
            <ac:inkMk id="85" creationId="{C6E55DF1-F57F-47ED-857A-3F4D69CCDC54}"/>
          </ac:inkMkLst>
        </pc:inkChg>
        <pc:inkChg chg="add del">
          <ac:chgData name="Viet Anh Nguyen" userId="b95f61ff061388d5" providerId="LiveId" clId="{5FBAAF84-0704-440C-8C86-4DB9251037DD}" dt="2022-02-23T08:50:14.315" v="1946"/>
          <ac:inkMkLst>
            <pc:docMk/>
            <pc:sldMk cId="1127558260" sldId="299"/>
            <ac:inkMk id="86" creationId="{68D25E42-44AE-4E7A-8C3A-7BD413EB90B0}"/>
          </ac:inkMkLst>
        </pc:inkChg>
        <pc:inkChg chg="add">
          <ac:chgData name="Viet Anh Nguyen" userId="b95f61ff061388d5" providerId="LiveId" clId="{5FBAAF84-0704-440C-8C86-4DB9251037DD}" dt="2022-02-23T08:50:14.315" v="1946"/>
          <ac:inkMkLst>
            <pc:docMk/>
            <pc:sldMk cId="1127558260" sldId="299"/>
            <ac:inkMk id="87" creationId="{7FE5C427-C798-48A3-A645-EED7064AF428}"/>
          </ac:inkMkLst>
        </pc:inkChg>
        <pc:inkChg chg="add del">
          <ac:chgData name="Viet Anh Nguyen" userId="b95f61ff061388d5" providerId="LiveId" clId="{5FBAAF84-0704-440C-8C86-4DB9251037DD}" dt="2022-02-23T08:50:17.295" v="1954"/>
          <ac:inkMkLst>
            <pc:docMk/>
            <pc:sldMk cId="1127558260" sldId="299"/>
            <ac:inkMk id="88" creationId="{3FE73C7B-68B2-4D4F-A329-50EC006155E2}"/>
          </ac:inkMkLst>
        </pc:inkChg>
        <pc:inkChg chg="add del">
          <ac:chgData name="Viet Anh Nguyen" userId="b95f61ff061388d5" providerId="LiveId" clId="{5FBAAF84-0704-440C-8C86-4DB9251037DD}" dt="2022-02-23T08:50:17.295" v="1954"/>
          <ac:inkMkLst>
            <pc:docMk/>
            <pc:sldMk cId="1127558260" sldId="299"/>
            <ac:inkMk id="89" creationId="{DA831819-1827-458D-9EE6-143BB94F952C}"/>
          </ac:inkMkLst>
        </pc:inkChg>
        <pc:inkChg chg="add del">
          <ac:chgData name="Viet Anh Nguyen" userId="b95f61ff061388d5" providerId="LiveId" clId="{5FBAAF84-0704-440C-8C86-4DB9251037DD}" dt="2022-02-23T08:50:17.295" v="1954"/>
          <ac:inkMkLst>
            <pc:docMk/>
            <pc:sldMk cId="1127558260" sldId="299"/>
            <ac:inkMk id="90" creationId="{CC71FD06-549B-49CA-893E-0EB051EE23A7}"/>
          </ac:inkMkLst>
        </pc:inkChg>
        <pc:inkChg chg="add del">
          <ac:chgData name="Viet Anh Nguyen" userId="b95f61ff061388d5" providerId="LiveId" clId="{5FBAAF84-0704-440C-8C86-4DB9251037DD}" dt="2022-02-23T08:50:17.295" v="1954"/>
          <ac:inkMkLst>
            <pc:docMk/>
            <pc:sldMk cId="1127558260" sldId="299"/>
            <ac:inkMk id="91" creationId="{1B527621-27E3-45ED-8AFF-6978B35393CE}"/>
          </ac:inkMkLst>
        </pc:inkChg>
        <pc:inkChg chg="add del">
          <ac:chgData name="Viet Anh Nguyen" userId="b95f61ff061388d5" providerId="LiveId" clId="{5FBAAF84-0704-440C-8C86-4DB9251037DD}" dt="2022-02-23T08:50:17.295" v="1954"/>
          <ac:inkMkLst>
            <pc:docMk/>
            <pc:sldMk cId="1127558260" sldId="299"/>
            <ac:inkMk id="92" creationId="{33A412BE-8582-4A89-9DE1-F5ED0A2E545E}"/>
          </ac:inkMkLst>
        </pc:inkChg>
        <pc:inkChg chg="add del">
          <ac:chgData name="Viet Anh Nguyen" userId="b95f61ff061388d5" providerId="LiveId" clId="{5FBAAF84-0704-440C-8C86-4DB9251037DD}" dt="2022-02-23T08:50:17.295" v="1954"/>
          <ac:inkMkLst>
            <pc:docMk/>
            <pc:sldMk cId="1127558260" sldId="299"/>
            <ac:inkMk id="93" creationId="{3A23371F-4004-42DE-9EE9-E5C92022E868}"/>
          </ac:inkMkLst>
        </pc:inkChg>
        <pc:inkChg chg="add del">
          <ac:chgData name="Viet Anh Nguyen" userId="b95f61ff061388d5" providerId="LiveId" clId="{5FBAAF84-0704-440C-8C86-4DB9251037DD}" dt="2022-02-23T08:50:17.295" v="1954"/>
          <ac:inkMkLst>
            <pc:docMk/>
            <pc:sldMk cId="1127558260" sldId="299"/>
            <ac:inkMk id="94" creationId="{0D99D3C4-7D0F-44C4-84A8-9E747EB11534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95" creationId="{624CA4F3-5BDD-41E1-BF8F-E2BBB2568A59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96" creationId="{490DDCAC-2927-4CF5-80FE-15DA7517FACB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97" creationId="{F6CE2ADC-F14F-4D6E-B834-168BC589A775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98" creationId="{133A4334-20EC-4C20-8D02-8B015AB8E33B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99" creationId="{065C2F52-8D00-4AC3-82DC-01DBC8AA43CA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100" creationId="{C1544E9A-7EDB-433D-A9DC-304FC8D4767B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101" creationId="{0219F10A-2575-4C25-88EC-1B303B76C5F8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102" creationId="{A5324631-DF0A-46A9-9C9E-F8320B770701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103" creationId="{22DBBE07-1E6C-49BC-9A8C-D46FA5D121E8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104" creationId="{ED2C6CC2-E9AD-4446-BA4C-D103FB648F7D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105" creationId="{B4FBD493-4B31-4B58-9520-1FA10AECBCAE}"/>
          </ac:inkMkLst>
        </pc:inkChg>
        <pc:inkChg chg="add del">
          <ac:chgData name="Viet Anh Nguyen" userId="b95f61ff061388d5" providerId="LiveId" clId="{5FBAAF84-0704-440C-8C86-4DB9251037DD}" dt="2022-02-23T08:50:22.452" v="1966"/>
          <ac:inkMkLst>
            <pc:docMk/>
            <pc:sldMk cId="1127558260" sldId="299"/>
            <ac:inkMk id="106" creationId="{1B4000FB-2A32-47BB-9DE7-FAF3430F53C5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07" creationId="{963422BD-1975-442C-B8FB-0CEAB24BADF4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08" creationId="{E5D33CA1-5F4F-4CB3-8F8E-3C1C331EA201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09" creationId="{B2483974-2181-49A3-ADF2-814EF0E31756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10" creationId="{BE3CBC44-BC04-4C90-9059-74B78B83DA33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11" creationId="{317AD2A5-7CB0-4146-B219-B04966A2480C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12" creationId="{06DD4676-4EDD-4AEC-BB3A-56DF5AB94760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13" creationId="{3814987F-CFD4-4B17-AABD-715D04732E9B}"/>
          </ac:inkMkLst>
        </pc:inkChg>
        <pc:inkChg chg="add del">
          <ac:chgData name="Viet Anh Nguyen" userId="b95f61ff061388d5" providerId="LiveId" clId="{5FBAAF84-0704-440C-8C86-4DB9251037DD}" dt="2022-02-23T08:50:26.067" v="1974"/>
          <ac:inkMkLst>
            <pc:docMk/>
            <pc:sldMk cId="1127558260" sldId="299"/>
            <ac:inkMk id="114" creationId="{3C270250-C6CF-4207-913B-646B7966F238}"/>
          </ac:inkMkLst>
        </pc:inkChg>
        <pc:inkChg chg="add del">
          <ac:chgData name="Viet Anh Nguyen" userId="b95f61ff061388d5" providerId="LiveId" clId="{5FBAAF84-0704-440C-8C86-4DB9251037DD}" dt="2022-02-23T08:50:27.552" v="1978"/>
          <ac:inkMkLst>
            <pc:docMk/>
            <pc:sldMk cId="1127558260" sldId="299"/>
            <ac:inkMk id="115" creationId="{E2F97C6F-CEE4-449C-9EFE-354D66E17ECD}"/>
          </ac:inkMkLst>
        </pc:inkChg>
        <pc:inkChg chg="add del">
          <ac:chgData name="Viet Anh Nguyen" userId="b95f61ff061388d5" providerId="LiveId" clId="{5FBAAF84-0704-440C-8C86-4DB9251037DD}" dt="2022-02-23T08:50:27.552" v="1978"/>
          <ac:inkMkLst>
            <pc:docMk/>
            <pc:sldMk cId="1127558260" sldId="299"/>
            <ac:inkMk id="116" creationId="{5443827F-2396-4097-B40D-D47535260C6D}"/>
          </ac:inkMkLst>
        </pc:inkChg>
        <pc:inkChg chg="add del">
          <ac:chgData name="Viet Anh Nguyen" userId="b95f61ff061388d5" providerId="LiveId" clId="{5FBAAF84-0704-440C-8C86-4DB9251037DD}" dt="2022-02-23T08:50:27.552" v="1978"/>
          <ac:inkMkLst>
            <pc:docMk/>
            <pc:sldMk cId="1127558260" sldId="299"/>
            <ac:inkMk id="117" creationId="{40FA0F18-36BE-4C11-8765-796DA4FF8AEC}"/>
          </ac:inkMkLst>
        </pc:inkChg>
        <pc:inkChg chg="add del">
          <ac:chgData name="Viet Anh Nguyen" userId="b95f61ff061388d5" providerId="LiveId" clId="{5FBAAF84-0704-440C-8C86-4DB9251037DD}" dt="2022-02-23T08:50:27.552" v="1978"/>
          <ac:inkMkLst>
            <pc:docMk/>
            <pc:sldMk cId="1127558260" sldId="299"/>
            <ac:inkMk id="118" creationId="{EECAAC3D-5AE3-4ACD-8788-DB5D8FF2059D}"/>
          </ac:inkMkLst>
        </pc:inkChg>
        <pc:inkChg chg="add del">
          <ac:chgData name="Viet Anh Nguyen" userId="b95f61ff061388d5" providerId="LiveId" clId="{5FBAAF84-0704-440C-8C86-4DB9251037DD}" dt="2022-02-23T08:50:28.314" v="1980"/>
          <ac:inkMkLst>
            <pc:docMk/>
            <pc:sldMk cId="1127558260" sldId="299"/>
            <ac:inkMk id="119" creationId="{7090E4A4-4485-44B8-BCA0-8C3B313E15DF}"/>
          </ac:inkMkLst>
        </pc:inkChg>
        <pc:inkChg chg="add del">
          <ac:chgData name="Viet Anh Nguyen" userId="b95f61ff061388d5" providerId="LiveId" clId="{5FBAAF84-0704-440C-8C86-4DB9251037DD}" dt="2022-02-23T08:50:28.314" v="1980"/>
          <ac:inkMkLst>
            <pc:docMk/>
            <pc:sldMk cId="1127558260" sldId="299"/>
            <ac:inkMk id="120" creationId="{74C14871-42D3-4DFD-9CBA-7BE5E4289C8F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1" creationId="{A933BCB6-3B99-4EF9-A2FE-BA9151D750F4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2" creationId="{1D7FF117-FAC5-483C-884A-BD8A11CA36B1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3" creationId="{30E18FAA-BAF9-4820-B34A-CE4D3449202E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4" creationId="{9040379E-287C-44E5-A0EC-A763E96E11D9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5" creationId="{3BC1FB06-F514-45EB-B8F0-244218394D83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6" creationId="{E15EEBF7-53C0-4CD4-AEFB-B7F01C3764C9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7" creationId="{28E95535-4722-4A33-82E8-03C2E8388DC8}"/>
          </ac:inkMkLst>
        </pc:inkChg>
        <pc:inkChg chg="add del">
          <ac:chgData name="Viet Anh Nguyen" userId="b95f61ff061388d5" providerId="LiveId" clId="{5FBAAF84-0704-440C-8C86-4DB9251037DD}" dt="2022-02-23T08:50:31.598" v="1988"/>
          <ac:inkMkLst>
            <pc:docMk/>
            <pc:sldMk cId="1127558260" sldId="299"/>
            <ac:inkMk id="128" creationId="{439B80CD-FA27-4FFF-85EC-6C42491E0401}"/>
          </ac:inkMkLst>
        </pc:inkChg>
        <pc:inkChg chg="add del">
          <ac:chgData name="Viet Anh Nguyen" userId="b95f61ff061388d5" providerId="LiveId" clId="{5FBAAF84-0704-440C-8C86-4DB9251037DD}" dt="2022-02-23T08:50:32.608" v="1990"/>
          <ac:inkMkLst>
            <pc:docMk/>
            <pc:sldMk cId="1127558260" sldId="299"/>
            <ac:inkMk id="129" creationId="{9FC1CE75-ED52-4284-A5CD-2C42C1CA49BA}"/>
          </ac:inkMkLst>
        </pc:inkChg>
        <pc:inkChg chg="add del">
          <ac:chgData name="Viet Anh Nguyen" userId="b95f61ff061388d5" providerId="LiveId" clId="{5FBAAF84-0704-440C-8C86-4DB9251037DD}" dt="2022-02-23T08:50:32.608" v="1990"/>
          <ac:inkMkLst>
            <pc:docMk/>
            <pc:sldMk cId="1127558260" sldId="299"/>
            <ac:inkMk id="130" creationId="{4AB41329-BC1D-4C7F-907F-BB2FF22E714E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1" creationId="{5FE599D8-A5F9-484F-922A-9ADDF2CAD3B5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2" creationId="{0BDEAD2C-EAA2-407D-AC51-A3090F6D2EE6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3" creationId="{09C0FB00-2AB4-40AA-A21C-85A669BF20C7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4" creationId="{B58961B1-DEB0-460C-A2F9-743850A57AC9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5" creationId="{D6120F4C-2C69-4C93-B7A5-379F8A3FF9C4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6" creationId="{21D7497D-EF55-4396-B80D-88A9266582BF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7" creationId="{5A53DC14-EA30-4336-9894-9D965E900B7F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8" creationId="{0D307FC9-1C76-4BCF-94CD-888B6703FCDE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39" creationId="{928B98DF-408F-4097-B015-5506E50B946F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0" creationId="{50835B42-369C-41FA-8B16-8203142D0441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1" creationId="{3A21E259-3C0F-442B-B2BD-43823FD96F76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2" creationId="{76E2ABFE-E6B1-489F-ABF8-73C464C38EBD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3" creationId="{C9FE6EDA-16AD-47AC-A99E-CB1516D51827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4" creationId="{3E97D7F2-7565-438D-B0EC-4ABDB8A147AE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5" creationId="{6FA7CF4B-2F70-4BB6-BF2D-097AD7EDE797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6" creationId="{B02D7257-0A11-4E5D-9159-6941E846D705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7" creationId="{4A9431C4-A27F-416C-B151-46BED5DE996F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8" creationId="{9318271A-2D3F-4B10-91B3-9C78C6FBDC12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49" creationId="{4063A149-DE12-44F8-8A03-D9B7B7C27AC3}"/>
          </ac:inkMkLst>
        </pc:inkChg>
        <pc:inkChg chg="add del">
          <ac:chgData name="Viet Anh Nguyen" userId="b95f61ff061388d5" providerId="LiveId" clId="{5FBAAF84-0704-440C-8C86-4DB9251037DD}" dt="2022-02-23T08:50:40.830" v="2009"/>
          <ac:inkMkLst>
            <pc:docMk/>
            <pc:sldMk cId="1127558260" sldId="299"/>
            <ac:inkMk id="150" creationId="{8FFAC3BC-078B-41E8-BA7B-7E9425B34470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1" creationId="{118DE0DC-BCBA-450C-B0B7-5DA938C1F568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2" creationId="{CC022A47-9DC0-4F87-A45E-1F1C9647C5E1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3" creationId="{567DE8F7-4E24-4B12-80F0-C4213B89F439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4" creationId="{3D03F50F-235C-48E6-90B2-E56D693381FC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5" creationId="{280E5679-CD58-40A7-AB73-8EC546F759B4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6" creationId="{9A9777D2-D17E-45E9-A301-B76ED623F2C1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7" creationId="{C7F241D8-953C-45FC-B5B8-23B4688F927B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8" creationId="{8F410B24-72CF-458F-BCCD-35961FCBD4AB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59" creationId="{441BA633-AAA0-47C7-BB89-4A2E8C1B1556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60" creationId="{5D567618-57F7-4DA5-9D78-6866E34DB070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61" creationId="{9BBA476F-0DB2-4670-8E6D-633BE8D00C25}"/>
          </ac:inkMkLst>
        </pc:inkChg>
        <pc:inkChg chg="add del">
          <ac:chgData name="Viet Anh Nguyen" userId="b95f61ff061388d5" providerId="LiveId" clId="{5FBAAF84-0704-440C-8C86-4DB9251037DD}" dt="2022-02-23T08:50:44.990" v="2021"/>
          <ac:inkMkLst>
            <pc:docMk/>
            <pc:sldMk cId="1127558260" sldId="299"/>
            <ac:inkMk id="162" creationId="{56B112D9-05E4-4B92-9494-93A76A870AA6}"/>
          </ac:inkMkLst>
        </pc:inkChg>
        <pc:inkChg chg="add del">
          <ac:chgData name="Viet Anh Nguyen" userId="b95f61ff061388d5" providerId="LiveId" clId="{5FBAAF84-0704-440C-8C86-4DB9251037DD}" dt="2022-02-23T08:50:47.738" v="2023"/>
          <ac:inkMkLst>
            <pc:docMk/>
            <pc:sldMk cId="1127558260" sldId="299"/>
            <ac:inkMk id="163" creationId="{9736AEB1-335B-4AD3-A8FB-32DAA90B9D59}"/>
          </ac:inkMkLst>
        </pc:inkChg>
        <pc:inkChg chg="add del">
          <ac:chgData name="Viet Anh Nguyen" userId="b95f61ff061388d5" providerId="LiveId" clId="{5FBAAF84-0704-440C-8C86-4DB9251037DD}" dt="2022-02-23T08:50:47.738" v="2023"/>
          <ac:inkMkLst>
            <pc:docMk/>
            <pc:sldMk cId="1127558260" sldId="299"/>
            <ac:inkMk id="164" creationId="{9D95F86F-0F5D-4C55-80A6-50108CA5AA70}"/>
          </ac:inkMkLst>
        </pc:inkChg>
        <pc:inkChg chg="add mod">
          <ac:chgData name="Viet Anh Nguyen" userId="b95f61ff061388d5" providerId="LiveId" clId="{5FBAAF84-0704-440C-8C86-4DB9251037DD}" dt="2022-02-23T08:52:23.219" v="2069"/>
          <ac:inkMkLst>
            <pc:docMk/>
            <pc:sldMk cId="1127558260" sldId="299"/>
            <ac:inkMk id="165" creationId="{30182EDD-04E7-4C75-9013-069AB7BDA7FC}"/>
          </ac:inkMkLst>
        </pc:inkChg>
        <pc:inkChg chg="add del">
          <ac:chgData name="Viet Anh Nguyen" userId="b95f61ff061388d5" providerId="LiveId" clId="{5FBAAF84-0704-440C-8C86-4DB9251037DD}" dt="2022-02-23T08:50:53.814" v="2027"/>
          <ac:inkMkLst>
            <pc:docMk/>
            <pc:sldMk cId="1127558260" sldId="299"/>
            <ac:inkMk id="166" creationId="{59747B92-6B33-4078-8AFB-4E292AB37E37}"/>
          </ac:inkMkLst>
        </pc:inkChg>
        <pc:inkChg chg="add del">
          <ac:chgData name="Viet Anh Nguyen" userId="b95f61ff061388d5" providerId="LiveId" clId="{5FBAAF84-0704-440C-8C86-4DB9251037DD}" dt="2022-02-23T08:50:53.814" v="2027"/>
          <ac:inkMkLst>
            <pc:docMk/>
            <pc:sldMk cId="1127558260" sldId="299"/>
            <ac:inkMk id="167" creationId="{3C4B7FEF-D6EA-4E6C-868D-E65C173DA9FC}"/>
          </ac:inkMkLst>
        </pc:inkChg>
        <pc:inkChg chg="add del">
          <ac:chgData name="Viet Anh Nguyen" userId="b95f61ff061388d5" providerId="LiveId" clId="{5FBAAF84-0704-440C-8C86-4DB9251037DD}" dt="2022-02-23T08:50:53.814" v="2027"/>
          <ac:inkMkLst>
            <pc:docMk/>
            <pc:sldMk cId="1127558260" sldId="299"/>
            <ac:inkMk id="168" creationId="{6530EED7-5FA6-4F36-8F9F-1AFAF2F198CA}"/>
          </ac:inkMkLst>
        </pc:inkChg>
        <pc:inkChg chg="add">
          <ac:chgData name="Viet Anh Nguyen" userId="b95f61ff061388d5" providerId="LiveId" clId="{5FBAAF84-0704-440C-8C86-4DB9251037DD}" dt="2022-02-23T08:50:53.814" v="2027"/>
          <ac:inkMkLst>
            <pc:docMk/>
            <pc:sldMk cId="1127558260" sldId="299"/>
            <ac:inkMk id="169" creationId="{3D153C73-F030-422E-A7F7-3FD43E6D4D11}"/>
          </ac:inkMkLst>
        </pc:inkChg>
        <pc:inkChg chg="add">
          <ac:chgData name="Viet Anh Nguyen" userId="b95f61ff061388d5" providerId="LiveId" clId="{5FBAAF84-0704-440C-8C86-4DB9251037DD}" dt="2022-02-23T08:51:08.310" v="2028" actId="9405"/>
          <ac:inkMkLst>
            <pc:docMk/>
            <pc:sldMk cId="1127558260" sldId="299"/>
            <ac:inkMk id="170" creationId="{C36928B7-1409-4A9C-84DA-27784DE2D850}"/>
          </ac:inkMkLst>
        </pc:inkChg>
        <pc:inkChg chg="add del">
          <ac:chgData name="Viet Anh Nguyen" userId="b95f61ff061388d5" providerId="LiveId" clId="{5FBAAF84-0704-440C-8C86-4DB9251037DD}" dt="2022-02-23T08:52:31.958" v="2072"/>
          <ac:inkMkLst>
            <pc:docMk/>
            <pc:sldMk cId="1127558260" sldId="299"/>
            <ac:inkMk id="171" creationId="{67739C75-902F-4A5E-9F64-7A66C423B023}"/>
          </ac:inkMkLst>
        </pc:inkChg>
        <pc:inkChg chg="add del">
          <ac:chgData name="Viet Anh Nguyen" userId="b95f61ff061388d5" providerId="LiveId" clId="{5FBAAF84-0704-440C-8C86-4DB9251037DD}" dt="2022-02-23T08:52:31.958" v="2072"/>
          <ac:inkMkLst>
            <pc:docMk/>
            <pc:sldMk cId="1127558260" sldId="299"/>
            <ac:inkMk id="172" creationId="{DFB46AD3-7569-4006-832B-394717BAC92D}"/>
          </ac:inkMkLst>
        </pc:inkChg>
        <pc:inkChg chg="add">
          <ac:chgData name="Viet Anh Nguyen" userId="b95f61ff061388d5" providerId="LiveId" clId="{5FBAAF84-0704-440C-8C86-4DB9251037DD}" dt="2022-02-23T08:52:31.958" v="2072"/>
          <ac:inkMkLst>
            <pc:docMk/>
            <pc:sldMk cId="1127558260" sldId="299"/>
            <ac:inkMk id="173" creationId="{C7C63D40-C45B-448E-9999-ACE72008272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3.4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366 310 1620 0,'0'0'386'16,"0"0"-149"-16,0 0-52 15,0 0 0-15,0 0-20 16,0 0-28-16,-7 204-14 15,4-102-66-15,3 11 18 0,-3 5 9 16,0 3-45-16,3-12-8 16,0-10-16-16,0-10-15 15,0-19 23-15,0-13-23 16,0-14-73-16,0-20-115 16,0-7-316-16,0-16-289 0</inkml:trace>
  <inkml:trace contextRef="#ctx0" brushRef="#br0" timeOffset="203">0 1020 1996 0,'0'0'528'0,"0"0"-447"0,0 0 50 16,0 0-15-16,0 0-23 15,0 0-12-15,235-39-49 16,-130 20-32-16,39-8-77 16,-22 6-511-16,-21 6-1651 0</inkml:trace>
  <inkml:trace contextRef="#ctx0" brushRef="#br0" timeOffset="937">1136 1002 1846 0,'0'0'606'15,"0"0"-426"-15,0 0 74 16,0 0-26-16,0 0-100 16,0 0-7-16,0 0-72 15,-184-79 19-15,135 79 7 16,-2 14-47-16,0 24-16 16,6 16-6-16,11 2 11 0,16 3-34 15,18-3 17-15,0-9-39 16,9-9 11-16,25-9-47 15,4-16-17-15,4-13 15 16,5 0-7-16,-4-26 54 16,-5-17-15-16,-8 0 33 15,-10 4 12-15,-8 7 16 16,-4 12 38-16,-5 11 15 16,-3 9-31-16,0 0 2 15,3 26-39-15,7 16 6 16,6 5 21-16,6 5-28 15,12-5-12-15,8-6 0 16,1-11-34-16,5-12 4 0,-5-18-65 16,-1 0-36-16,-8-12-11 15,-1-26 12-15,-10-16 49 16,0-7 58-16,-8-16 35 16,2-11 3-16,-4-12-2 15,1-15 0-15,-5-3 35 16,-6 1-29-16,0 13 53 15,-3 21 24-15,0 28 39 16,0 22 58-16,0 25-47 16,0 8-43-16,0 14-33 15,0 37-38-15,8 22 29 16,-5 15-2-16,-3 10-19 16,3 5 52-16,-3-5-55 15,6-7-24-15,2-9 29 16,4-11-30-16,1-15-28 0,0-8-47 15,0-18-90 1,-4-6-159-16,-1-12-439 0,-5-9-625 0</inkml:trace>
  <inkml:trace contextRef="#ctx0" brushRef="#br0" timeOffset="1106">1470 929 2004 0,'0'0'533'16,"0"0"-460"-16,0 0 68 16,0 0 4-16,0 0-111 15,196-86-34-15,-134 60-58 0,-12 2-182 16,-18 3-372-16</inkml:trace>
  <inkml:trace contextRef="#ctx0" brushRef="#br0" timeOffset="1350">742 449 1859 0,'0'0'497'0,"0"0"-397"16,0 0-40-1,0 0 187-15,0 0-59 0,0 0-117 16,0 0 0-16,122 18-69 16,-83-10-2-16,10 2 0 15,24-10-210-15,-11 0-127 16,-10-10-296-16</inkml:trace>
  <inkml:trace contextRef="#ctx0" brushRef="#br0" timeOffset="1486">1201 216 925 0,'0'0'1191'16,"0"0"-712"-16,0 0-201 16,0 0-21-16,0 0-91 0,0 0-114 15,0 0-44 1,246-151-8-16,-152 120-178 0,-9-3-522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0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84 388 1495 0,'0'0'326'0,"0"0"-105"15,0 0 62-15,0 0 4 16,0 0-57-16,0 0-69 16,0 0-91-16,-29 74-13 15,18-1 14-15,2 10-37 16,3 2 17-16,-2 2-51 0,2-11 2 16,3-6 21-16,3-13-22 15,0-14-1 1,0-13 0-16,0-13 0 0,0-8 2 15,0-9-2-15,0 0 0 16,0-17-13-16,0-25 1 16,-3-14-5-16,0-14 11 15,3-12 6-15,0-14-3 16,0-3 3-16,0-11 0 16,0-1 6-16,0 1-6 15,12 14-6-15,11 16 5 16,5 21 2-16,3 22-2 15,9 18 1-15,2 16-3 16,10 3-8-16,1 11 12 16,-1 22-1-16,1 12 0 0,-10 1 6 15,-10 7-6-15,-18 4 0 16,-15-1 0-16,0 0 24 16,-35 0-2-16,-24-7-7 15,-9-5-6-15,-5-5-9 16,7-16 19-16,10-7-19 15,14-12-34-15,19-4-10 16,23-4-167-16,3-18-349 16,27-1-564-16</inkml:trace>
  <inkml:trace contextRef="#ctx0" brushRef="#br0" timeOffset="765">854 381 1228 0,'0'0'350'0,"0"0"-165"15,0 0 30-15,0 0 112 0,0 0-33 16,0 0-61 0,0 0-60-16,-23-1-58 0,20 47-28 15,0 16-12-15,3 13-12 16,0 5-36-16,0-3 22 15,0 4-23-15,0-8-26 16,0-6 13-16,0-11-13 16,0-8-75-16,12-16-217 15,2-17-731-15</inkml:trace>
  <inkml:trace contextRef="#ctx0" brushRef="#br0" timeOffset="1188">556 356 1996 0,'0'0'491'15,"0"0"-430"-15,0 0 77 16,0 0 108-16,0 0-116 15,159-159-58-15,-105 130 14 16,2 5-35-16,-5 3-9 16,-2 9-8-16,4 12-33 0,-1 0 34 15,1 6-35 1,-1 29 0-16,1 18 22 0,1 10-22 16,-3 13 0-16,-9 13-6 15,-10 8 15-15,-9 10 0 16,-13-2-9-16,-10 2-18 15,-3-15 12-15,-33-9-10 16,-13-21 16-16,-4-15 1 16,-2-17 0-16,-1-16 25 15,11-10-26-15,2-4-8 16,7-4 1-16,13-22-44 16,23-30-204-16,0 6-359 15,0 0-791-15</inkml:trace>
  <inkml:trace contextRef="#ctx0" brushRef="#br0" timeOffset="1637">1820 303 2280 0,'0'0'377'15,"0"0"-292"-15,0 0 27 16,-3 200 139-16,3-114-117 16,0 10-49-16,3 4-57 15,9-2-16-15,-2-4 27 16,-1-11-38-16,-1-16 5 0,-5-13-6 16,-3-19 7-1,0-15-16-15,0-14-4 0,0-6-13 16,-11-12 20-16,2-30-35 15,-1-19-21-15,1-15 25 16,-1-15 11-16,0-15 17 16,1-4-7-16,1-2-7 15,2 4 14-15,6 13 9 16,0 16 0-16,3 24 25 16,23 16-5-16,10 16 38 15,10 13-22-15,10 7-16 16,9 3 35-16,7 0-28 15,1 0-11-15,1 0-16 16,-4 10 8-16,-5-6-16 16,-2 5-55-16,-15-2-264 0,-22-1-520 15</inkml:trace>
  <inkml:trace contextRef="#ctx0" brushRef="#br0" timeOffset="1798">1930 792 2324 0,'0'0'372'0,"0"0"-280"16,0 0-92-16,256-15-44 16,-155 0-579-16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0.5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0 246 2488 0,'0'0'674'15,"0"0"-587"-15,0 0-87 16,0 0-12-16,164-184-296 16,-80 122-858-16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0.2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1185 2020 0,'0'0'266'0,"0"0"-265"15,0 0 87-15,0 0 108 16,0 0-120-16,211-58-58 15,-116 14-12-15,3-11 0 16,9-10-6-16,-6-12 0 16,-6-8 0-16,-11-10 8 0,-23-11-8 15,-17 0 0-15,-18-7 19 16,-15 9 12-16,-11 4 36 16,0 22-4-16,-22 20 55 15,-11 28 17-15,-10 19-50 16,-1 11-47-16,-3 36-34 15,0 34 4-15,9 24 2 16,13 21-10-16,10 16-9 16,5 10 9-16,6-3 2 15,1 0-2-15,-2-14 0 16,1-15 0-16,-2-23 14 16,2-24-14-16,1-23-5 15,-1-18 5-15,4-21 2 16,0 0 19-16,0-14-8 15,0-26 1-15,0-9 22 0,0-11-36 16,26-1-14-16,9 2 14 16,9 6-12-16,4 14 12 15,2 20-17-15,-2 19 17 16,-1 0-10-16,-3 39 1 16,-7 24 7-16,-8 8 2 15,-4 12 6-15,-3-8 8 16,0-3-14-16,4-13 9 15,6-13-21-15,12-13 3 16,7-20-23-16,11-13-26 16,8 0 2-16,-1-39-7 0,0-14-4 15,-6-12 1 1,-12-8 56-16,-16-6-14 0,-13-3 24 16,-19 3 9-16,-3 7 25 15,-3 10 63-15,-36 20 5 16,-13 12-39-16,-6 23 6 15,-4 7-37-15,11 20-6 16,7 33-3-16,19 9-14 16,21 9 18-16,4 6-11 15,22-5-8-15,29-4-8 16,22-8 0-16,11-15-56 16,18-15-45-16,33-30-73 15,-22 0-182-15,-30-5-421 0</inkml:trace>
  <inkml:trace contextRef="#ctx0" brushRef="#br0" timeOffset="201">1195 469 2134 0,'0'0'323'16,"0"0"-215"-16,0 0 58 15,0 0 46-15,205-120-121 16,-154 109-72-16,-4 11 10 16,-3 0-29-16,7 72-86 15,-14 1-252-15,-8 12-577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2.4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637 572 1646 0,'0'0'329'15,"0"0"-162"-15,0 0 20 16,0 0 54-16,0 0-122 15,-226-71-19-15,146 71-37 0,-1 24 28 16,8 28-19-16,4 22-23 16,18 15 8-16,11 14-41 15,26 5-14-15,14-4-2 16,7-11 0-16,49-17-99 16,23-21-61-16,23-25 35 15,4-30 8-15,2 0-20 16,-8-40 42-16,-14-22 69 15,-16-18 23-15,-18-6 3 16,-13-7 113-16,-14 1 38 16,-13 11-2-16,-12 15-13 15,0 15 14-15,0 26-6 16,-6 18-25-16,-6 7-50 0,2 37-28 16,1 37-41-1,9 32 26-15,0 24-26 0,0 15 0 16,31 9 12-16,4-3-12 15,9-6-1-15,-3 0 1 16,-9-8 0-16,-10-5-7 16,-15-10 7-16,-7-16 0 15,-11-16 5-15,-33-18-5 16,-10-19 0-16,-12-11-2 16,-6-19 2-16,2-9-1 15,8-14 1-15,11 0-18 16,14-37-5-16,15-17-34 0,22-26-22 15,0-25-11 1,34-43-37-16,45-46-32 16,9 11-50-16,0 16-12 0,-2 26 77 15,-5 32 58-15,4-9 58 16,-2-4 28-16,-10 21 38 16,-18 22 118-16,-19 23 47 15,-14 27-58-15,-12 23-8 16,-5 6-69-16,-2 33 8 15,-3 25 18-15,0 18-38 16,0 6 1-16,4 7-44 16,11 3-13-16,7-8 12 15,14-10-12-15,8-6-6 16,10-20-15-16,1-17-20 16,0-19 17-16,-1-12-24 0,-4 0 14 15,3-39 22-15,-6-13 1 16,-3-16 10-16,-2-6 2 15,-4-1-1-15,-10-2 17 16,-6 16-17-16,-10 16 38 16,-8 18 22-16,-4 17-6 15,0 10 0-15,0 7-25 16,0 28-8-16,0 15 6 16,0 6-27-16,0 2 2 15,0 2 2-15,0-8 2 16,18-3-10-16,11-12 5 15,3-12-2-15,5-8 1 16,-1-15-27-16,8-2 7 16,0 0 5-16,3-28-17 15,4-5 11-15,0-6-17 0,4 0-14 16,-7-4 17-16,-4 4-8 16,-9-1 26-16,-6 4 11 15,-10 6 6-15,-4 4 8 16,-8 4-8-16,-4 5 1 15,-3 3 33-15,3 5-21 16,-3 2 16-16,0 4-18 16,0 3-10-16,0 0 12 15,0 0-13-15,6 0-14 16,0 0 5-16,1 0 6 16,1 0 2-16,-4 0 0 15,3 0-2-15,-7 0-3 16,0 0 6-16,0 0 0 0,0 0 13 15,0 0 25-15,0 0 14 16,0 0-7-16,-11 0-26 16,-7 0 5-16,-4 3-24 15,-3 10 0-15,-1 7 0 16,1 6 1-16,3 8-1 16,0 4 0-16,7 1 6 15,4 8-7-15,6-5 1 16,5 1 0-16,0-4-6 15,0-2 6-15,16-7-23 16,12-8-6-16,10-9 21 16,-3-6-2-16,2-7-2 0,0 0-12 15,-1-10 16-15,1-19-10 16,-8-11 17-16,0-2 0 16,-4-7 1-16,-6-5 9 15,-7 5-9-15,-6 0 1 16,-2 7 38-16,-4 9-18 15,0 10-3-15,0 9 7 16,0 9 17-16,0 5-3 16,0 0-39-16,0 0-10 15,0 22 10-15,0 11 0 16,6 8 2-16,-2 3 4 16,4 2-5-16,2 1 2 15,2-8-3-15,-2-2 0 16,6-16 0-16,-6-1 6 0,2-10-7 15,-2-6 1-15,5-4-27 16,-1 0 16-16,8 0-49 16,18-24-107-16,-3-1-192 15,-8-5-412-15</inkml:trace>
  <inkml:trace contextRef="#ctx0" brushRef="#br0" timeOffset="738">1742 840 1610 0,'0'0'276'0,"0"0"-178"16,0 0 67-16,0 0 67 16,0 0-70-16,-10 196-58 15,1-133-4-15,-1 3-20 16,-2-4-17-16,5-3-27 0,1-3-36 15,6-7-11 1,0-9-116-16,0-8-211 0,6-9-231 16,6-13-1228-16</inkml:trace>
  <inkml:trace contextRef="#ctx0" brushRef="#br0" timeOffset="999">2180 456 1475 0,'0'0'491'0,"0"0"-435"0,0 0 30 16,0 0 76-16,0 0 23 15,-7 183-137-15,-27-133-48 16,-1-3-86-16,4-15-99 16,6-19-47-16,11-7-80 15,6-6-573-15</inkml:trace>
  <inkml:trace contextRef="#ctx0" brushRef="#br0" timeOffset="1200">2379 108 1416 0,'0'0'319'0,"0"0"-139"16,0 0 28-16,0 0 80 16,224-54-54-16,-177 54-31 15,-3 7-73-15,-4 17-72 16,-1-1-19-16,9 2-9 16,-1-4-25-16,12-2-5 15,2-8-53-15,9-11-126 16,21-7-98-16,-18-27-225 15,-18-4-475-15</inkml:trace>
  <inkml:trace contextRef="#ctx0" brushRef="#br0" timeOffset="1384">1654 0 2732 0,'0'0'511'16,"0"0"-511"-16,0 0-156 15,0 0 29-15,0 0-833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4.8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98 250 1527 0,'0'0'291'15,"0"0"-196"-15,0 0 50 16,-26 243 87-16,26-59 14 15,-8 38-101-15,1-9-65 16,-3-41 28-16,-2-53-43 16,6-37-15-16,-6 2-29 15,5-2-20-15,0-8 16 16,4-30-17-16,3-25 0 16,0-19 34-16,0-12-1 15,0-48-21-15,0-27-12 16,7-22 1-16,8-18 14 0,2-38-15 15,1-33 0 1,-3 12 8-16,-8 19-8 0,0 25 0 16,-2 44-7-16,2 10 7 15,3 9 55-15,9 36-28 16,9 30-10-16,13 13 16 16,13 20-12-16,9 36 22 15,6 19-7-15,-3 16-24 16,3 16 36-16,-3 0-47 15,4 3 0-15,-1 0 9 16,-1-5-10-16,1-3 0 16,-7-8-1-16,-2-8 1 0,-13-18-3 15,-8-18 3-15,-5-20-12 16,-12-17 3-16,-5-13 18 16,-5-21 2-16,-2-34-11 15,-2-27 2-15,2-26 27 16,-3-25-29-16,8-33 0 15,-3 10 3-15,2-5-3 16,4 14-2-16,-3 40-31 16,11 16-40-16,21 35-74 15,1 33-543-15,-10 16-545 0</inkml:trace>
  <inkml:trace contextRef="#ctx0" brushRef="#br0" timeOffset="323">2373 177 1916 0,'0'0'300'0,"0"0"-183"16,0 0-45-16,-244 95 140 16,149 42 32-16,-8 61-81 0,8 61-48 15,23 17-19 1,35-12-30-16,33-62-8 0,4-64-52 16,19-40 2-1,21-15-16-15,18-3-75 0,23-6-45 16,49-2-141-16,-16-29-359 15,-26-24-1433-15</inkml:trace>
  <inkml:trace contextRef="#ctx0" brushRef="#br0" timeOffset="1337">2802 1966 1735 0,'0'0'352'15,"0"0"-262"-15,0 0 39 16,0 0 132-16,0 0-149 16,0 0-74-16,0 0-15 15,151-168-13-15,-94 86-1 16,9-14-8-16,-3-18 0 16,-6-13 11-16,-1-15-12 0,-17-5 0 15,-5 0 18-15,-12 5-16 16,-12 21 23-16,-3 27 53 15,-7 34 31-15,0 29 18 16,0 31-56-16,0 3-29 16,0 52-8-16,0 19-22 15,0 19-1-15,0 0-11 16,0 7 1-16,12-7-3 16,13-16 2-16,12-11 0 15,10-24-13-15,4-19 7 16,7-23-57-16,-2 0 7 15,-2-38-62-15,-4-22 63 0,-2-17 17 16,-11-7 29 0,-8 0 3-16,-7 4 12 0,-12 18 29 15,-10 22 48-15,0 28 3 16,0 12-1-16,0 12-53 16,0 41-32-16,0 8 37 15,0 16-29-15,0-4-8 16,0 1 0-16,15-7-19 15,36-6-97-15,-4-15-228 16,-3-16-454-16</inkml:trace>
  <inkml:trace contextRef="#ctx0" brushRef="#br0" timeOffset="1540">4499 1109 760 0,'0'0'1412'16,"0"0"-1111"-16,0 0-12 16,101 181-8-16,-82-126-118 15,-13 3-88-15,-6-4-11 16,-3 6-64-16,-29-8-21 16,-15 8-67-16,6-18-243 15,4-16-564-15</inkml:trace>
  <inkml:trace contextRef="#ctx0" brushRef="#br0" timeOffset="2012">5449 866 2177 0,'0'0'537'0,"0"0"-425"16,0 0-88-16,0 0 159 16,220 27-5-16,-169 16-109 15,-7 16-27-15,-16 3-41 16,-12 11 30-16,-16-2-2 16,0-2-20-16,-22-4-9 0,-22-5-2 15,-10-14-17 1,-2-12 10-16,-2-15-18 0,2-16 0 15,6-3-1-15,-1-17-7 16,4-29-7-16,6-13-6 16,9-13-16-16,6-17 34 15,8-9-6-15,11-2 26 16,7-3 9-16,0 8 1 16,22 19 8-16,22 23 7 15,10 28 7-15,12 18 29 16,7 7-2-16,6 9 22 15,9 21-17-15,-3 0-33 16,-9-1 20-16,-7-4-29 0,-21-4-12 16,-13-4 0-1,-16-11-85-15,-7-6-204 0,-9 0-419 16,-3-6-628-16</inkml:trace>
  <inkml:trace contextRef="#ctx0" brushRef="#br0" timeOffset="2289">6164 23 2015 0,'0'0'368'0,"0"0"-242"15,0 0 129-15,0 0-16 16,0 0-116-16,0 0-36 0,197 20-45 15,-197 23 31-15,0 12-7 16,-17 8-42-16,-20 3 3 16,1-5-27-16,9-4-15 15,20-15-3-15,7-5-23 16,4-9 26-16,43-7-82 16,63-21-56-16,-12 0-229 15,5 0-503-15</inkml:trace>
  <inkml:trace contextRef="#ctx0" brushRef="#br0" timeOffset="2539">7017 0 2419 0,'0'0'369'16,"0"0"-282"-16,0 0 99 15,0 0 45-15,227 248-62 16,-136-152-35-16,0 13-34 16,-8 13-23-16,-17 12-28 15,-22 30-34-15,-44 43-10 16,-44 43-5-16,-69 12-29 16,-29-19-97-16,25-69-118 15,26-63-613-15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8.2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1913 0,'0'0'280'16,"0"0"-213"-16,0 0 4 15,0 0 123-15,0 0-49 0,152 186-44 16,-115-112-65-16,4 8-17 16,6 0 13-16,1-10-32 15,2-13 6-15,1-17-6 16,-4-19-17-16,-6-19 17 16,-9-4-21-16,-7-39 21 15,-9-24 12-15,-10-16-11 16,-6-10 0-16,0-2 15 15,-25 6-16-15,-7 13 30 16,-2 19-17-16,9 20-4 16,15 20 19-16,10 13-28 15,13 0-64-15,46 25 17 0,24 6-14 16,17 2-70-16,8-6 6 16,-1-8 27-16,-16-10 55 15,-15-2 25-15,-22-7 18 16,-25 0 57-16,-24 0 117 15,-5 0 101-15,-18 0-108 16,-33 0-22-16,-12 0-52 16,-6 13-27-16,-4 23-18 15,11 15-8-15,18 10-20 16,18 11 8-16,23 0-27 16,3 1-1-16,29-12-12 15,26-8-29-15,15-17 7 16,3-19-4-16,-1-17 0 15,-2 0 12-15,-16-29-8 16,-10-11 34-16,-11-2 4 0,-16 9-2 16,-5 13 41-16,-8 13 17 15,-1 7-20-15,0 4-32 16,9 33 5-16,2 8-12 16,1 4-1-16,7-3-3 15,7-10-12-15,5-27-109 16,-2-9-204-16,-14 0-808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8.4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2847 0,'0'0'312'0,"0"0"-289"16,319 98-23-16,-139-35-6 16,-13-4-601-16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09.3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35 396 1756 0,'0'0'505'0,"0"0"-375"16,0 0 5-16,0 0 20 15,0 0 48-15,-13 285-65 16,10-145-73-16,-2 11-35 15,1-17 20-15,-3 6-35 16,4-10 4-16,3-26-5 16,0-21-13-16,0-32 7 15,0-20-8-15,0-25-32 16,0-6 23-16,7-37 2 16,8-32 6-16,2-23 1 15,-2-22 0-15,-3-14 12 16,-5-15-12-16,-4-6 1 0,-3 5 21 15,0 16-14-15,0 25 4 16,3 31 19-16,9 40-10 16,5 28 12-16,17 4-33 15,10 57 6-15,14 21 38 16,7 20-33-16,8 18 5 16,0 2-7-16,8 3-8 15,-1-9 14-15,1-12-15 16,-5-13 0-16,-10-19 9 15,-12-22-8-15,-19-20-2 16,-7-26-10-16,-15 0 11 0,-10-51 37 16,-3-35-37-1,0-52 0-15,-6-49 32 0,-20 7-21 16,4 12-4-16,7 28 4 16,12 34-10-16,3 2 4 15,0 15-5-15,44 36-63 16,47 46-72-16,-3 7-385 15,-9 14-498-15</inkml:trace>
  <inkml:trace contextRef="#ctx0" brushRef="#br0" timeOffset="429">2111 0 1758 0,'0'0'537'0,"0"0"-420"0,0 0 29 15,-180 322 88-15,104-70-49 16,10 31-53-16,34-14-65 15,25-59-4-15,7-74-12 16,11-36-51-16,26-18 0 16,20 7-93-16,70 9-114 15,-2-17-176-15,-11-27-148 0</inkml:trace>
  <inkml:trace contextRef="#ctx0" brushRef="#br0" timeOffset="870">2978 454 347 0,'0'0'1839'16,"0"0"-1549"-16,0 0-193 16,0 0 77-16,0 0 76 15,0 0-99-15,0 0-93 16,-164 8-14-16,114 98-43 0,-1 26 22 16,7 13-10-16,10-1-13 15,20-4 19-15,14-18-19 16,7-20-10-16,44-21 1 15,15-28-24-15,13-24-20 16,9-29 2-16,0-6 8 16,-3-51 41-16,-17-20-7 15,-13-23 9-15,-23-18 27 16,-13-16 26-16,-19-13-13 16,0-2-1-16,-19 15-16 15,-16 23 2-15,-9 32-25 16,0 70-63-16,12 9-256 15,5 25-688-15</inkml:trace>
  <inkml:trace contextRef="#ctx0" brushRef="#br0" timeOffset="1086">4000 1274 2633 0,'0'0'325'15,"0"0"-198"-15,0 0 20 16,0 0-36-16,-37 258-111 0,-17-165-103 16,-6-8-638-16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11.7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1069 1687 0,'0'0'252'16,"0"0"-157"-16,0 0 31 16,0 0 62-16,0 0-35 15,0 0-95-15,218-101-19 16,-148 32-2-16,-1-6-15 16,-6-7 15-16,-9-9-14 15,-10 8 22-15,-12 1 20 0,-7 10 34 16,-10 13-9-16,-11 17-17 15,-1 21 3-15,-3 21 2 16,0 0-52-16,0 44 1 16,0 35-11-16,0 27 5 15,-7 15 12-15,4 11-20 16,3-3-4-16,0-12 34 16,0-12-43-16,0-16 0 15,0-20-1-15,3-17 5 16,-3-9-11-16,0-13-96 15,0-11-206-15,0-6-234 16,0-9-366-16</inkml:trace>
  <inkml:trace contextRef="#ctx0" brushRef="#br0" timeOffset="263">780 0 2136 0,'0'0'384'16,"0"0"-282"-16,0 0-2 16,0 0 144-16,0 0-35 15,243 250-98-15,-143-145-9 16,12 9-57-16,1 7 16 0,-3 34 16 15,-30 48-77-15,-80 63-2 16,-11-33-163-16,-87-23-699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29.4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809 557 696 0,'0'0'1052'16,"0"0"-844"-16,0 0-126 15,0 0 46-15,0 0 76 16,0 0-50-16,-8-4-48 16,5-17-26-16,-4-2-14 15,-8-1 61-15,-7-4-54 16,-4-2-20-16,-9 2 15 16,-14 3-5-16,-5 9-16 15,-16 16-22-15,-6 0-24 16,-3 29 12-16,-6 30-13 15,6 30-23-15,4 20 22 16,14 15-9-16,21 4 9 16,21-9 0-16,19-16 1 0,0-17 2 15,19-18-2-15,25-18-12 16,13-20 12-16,24-20-15 16,24-10-26-16,15-18-107 15,53-68-109-15,-28-1-301 16,-25 3-1045-16</inkml:trace>
  <inkml:trace contextRef="#ctx0" brushRef="#br0" timeOffset="299">904 0 2328 0,'0'0'357'16,"0"0"-247"-16,0 0-92 16,0 0 97-16,0 0 10 15,0 0-14-15,193 167-25 16,-95-75-44-16,3 13 31 16,3 7-33-16,-13 9-23 15,-15 13 32-15,-29 31-48 16,-43 43 23-16,-30 30-8 15,-53-19-16-15,-16-41 0 16,14-60-61-16,-2-17-99 16,9-15-296-16,10-23-593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30.7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29 762 1685 0,'0'0'480'0,"0"0"-375"0,0 0-49 16,0 0 79-16,0 0 62 15,0 0-142-15,0 85-25 16,0 10 58-16,0 20-61 16,0 11-11-16,0-9-9 15,0-11-6-15,0-19 30 16,-3-19-31-16,3-27 0 15,0-15 7-15,-3-16-6 16,3-10 7-16,0-10 28 16,-4-38-36-16,4-29 18 15,0-24-18-15,0-44 0 16,0-41-13-16,0 4 13 0,0 23-20 16,0 24 11-16,4 48 9 15,21 6 20-15,9 11-20 16,5 25 0-16,8 20 9 15,6 9-8-15,7 6 0 16,10 2-1-16,6 7 1 16,5-7-1-16,2 1 0 15,-2-3-134-15,-8-3-93 16,-22 2-321-16,-23 6-491 0</inkml:trace>
  <inkml:trace contextRef="#ctx0" brushRef="#br0" timeOffset="198">13 982 1802 0,'0'0'296'0,"0"0"-223"16,0 0-46-16,0 0 143 15,211 26-23-15,-116-26-67 16,13 0-37-16,5-16-33 15,26 2-10-15,-29 11-203 16,-34 3-395-16</inkml:trace>
  <inkml:trace contextRef="#ctx0" brushRef="#br0" timeOffset="399">73 1628 2381 0,'0'0'307'16,"0"0"-249"-16,0 0 9 15,0 0 84-15,271-13-66 16,-166 0-51-16,8-5-34 16,38-4-73-16,-31 3-424 15,-22-1-410-15</inkml:trace>
  <inkml:trace contextRef="#ctx0" brushRef="#br0" timeOffset="634">1136 788 2273 0,'0'0'356'16,"0"0"-275"-16,0 0 4 15,0 0 117-15,177 178-29 16,-111-101-104-16,10 2-43 16,-3 1-7-16,5-13-18 15,-9-7-2-15,-8-10-112 16,2-18-201-16,-23-13-251 16,-15-11-162-16</inkml:trace>
  <inkml:trace contextRef="#ctx0" brushRef="#br0" timeOffset="828">1783 824 1716 0,'0'0'507'0,"0"0"-424"16,0 0 128-16,-155 230 36 15,74-118-93-15,-14 3-54 16,0-1-86-16,7-16-14 15,12-16-33-15,22-22-188 16,20-27-356-16,21-21-545 0</inkml:trace>
  <inkml:trace contextRef="#ctx0" brushRef="#br0" timeOffset="1300">2159 947 2237 0,'0'0'295'15,"5"165"-225"-15,-5-39 113 16,0 19 10-16,0 28-78 16,7 34-52-16,6-17-49 0,2-22 26 15,1-21-7 1,-3-38-33-16,-1-2 24 0,-2-6-24 15,-1-29-35-15,-9-31 13 16,0-28 14-16,0-13-11 16,0-23 19-16,0-43-77 15,0-25 38-15,0-47-58 16,0-49 18-16,0-49 21 16,0-15-6-16,0 13 62 15,0 22-25-15,0 62 26 16,6 38-13-16,13 47 14 15,10 30 0-15,15 12 1 16,10 11 8-16,12 16 20 16,6 0 17-16,-6 31 24 0,-8 20 30 15,-24 18-59-15,-28 9-12 16,-6 11-8-16,-47 4-13 16,-26-1 14-16,-11-14-22 15,4-15-68-15,18-41-100 16,18-15-181-16,27-7-343 0</inkml:trace>
  <inkml:trace contextRef="#ctx0" brushRef="#br0" timeOffset="2718">3009 966 2027 0,'0'0'307'0,"0"0"-219"0,-33 193 2 15,26-111 122-15,7-10-33 16,10-9-149-16,37-20-29 16,13-14 6-16,2-16-7 15,-4-13-58-15,-11 0-14 16,-10-40 14-16,-15-9 49 16,-18-16 4-16,-4-14 5 15,0-10 15-15,-34 1 3 16,-2-2 0-16,-8 16-5 15,7 18-7-15,12 23 44 16,11 20-50-16,14 13-20 16,0 0 5-16,26 17-3 0,18 9 9 15,10-3 1 1,3 1 8-16,2-5 0 0,-1 10 0 16,1 4 0-16,-8 16-4 15,-4 10 4-15,-10 7-1 16,-5 1 1-16,-13 1-11 15,-5-13 10-15,-9-9-64 16,-5-20 19-16,0-12 46 16,0-14 0-16,-5 0 8 15,-9-23-8-15,2-21 6 16,5-19 0-16,7-9-6 16,0-5-26-16,19-7 19 15,22 12-8-15,9 11 9 16,11 11 4-16,5 21 2 0,7 19 45 15,0 10 45-15,-7 0 19 16,-7 33 1-16,-8 13-48 16,-16 12-19-16,-8 10-16 15,-10-1-26-15,-8-1 32 16,-3 0-33-16,-2-10 0 16,-1-10-10-16,6-7-5 15,7-13-21-15,10-7-76 16,14-14-36-16,20-5 104 15,9-5-140-15,10-37-12 16,6-10 61-16,-2-20-61 16,-7-7 73-16,-17-3 73 15,-23-1 50-15,-21 12 75 0,-15 11 130 16,-3 14 8-16,-41 15 10 16,-11 7-120-16,-7 20-15 15,-4 4 19-15,0 16-27 16,12 34 5-16,6 13-69 15,16 9 4-15,14 10-19 16,18 0 10-16,0-1-11 16,10-8 0-16,30-10-10 15,15-18 9-15,11-12-55 16,6-16-33-16,13-17-1 16,3 0 41-16,-5-26-39 15,-6-21-20-15,-7-9 28 16,-16-9 62-16,-7-3-6 0,-11 0 24 15,-9 20 7 1,-10 15 7-16,-5 23 23 0,-9 10-19 16,0 22-11-16,-3 33 23 15,0 9-30-15,0 5 1 16,0-7 0-16,0-8-1 16,-6-18 10-16,-3-13-9 15,-4-18-1-15,-6-5 41 16,0 0-40-16,-3-28 20 15,0-18-17-15,9-10 2 16,13-10-1-16,0-6-5 16,3 0-12-16,34-1 6 15,14 14-27-15,7 14 26 16,8 18 5-16,3 25 2 0,-6 2 35 16,-6 19 18-16,-6 30 1 15,-7 13 9-15,-7 7-35 16,-5-3 8-16,-3-4-15 15,1-9-20-15,2-10 1 16,-3-14-2-16,0-9-62 16,5-13 3-16,-5-7-94 15,4-5-29-15,-4-30-23 16,0-12 22-16,-4-16 65 16,-3-11-7-16,0-8 60 15,-3-9 64-15,-6-16 2 16,3-3 9-16,-1-16 38 15,-5-5 8-15,-3-4 56 0,1 14 58 16,-4 16-28-16,-1 37 109 16,-3 35-11-16,0 33-37 15,0 28-143-15,0 54-39 16,0 28 81-16,0 13-51 16,0 10-6-16,0-9 40 15,0-5-69-15,0-14-4 16,0-14-12-16,0-16-15 15,0-9-25-15,7-21-134 16,-7-14-134-16,0-31-151 16,0 0-98-16,-17-11-838 0</inkml:trace>
  <inkml:trace contextRef="#ctx0" brushRef="#br0" timeOffset="2958">5962 621 1617 0,'0'0'283'0,"0"0"-85"16,0 0 35-16,0 0 5 16,230 0-86-16,-153 0-30 15,-1 0-53-15,0 0 31 16,-7 30-27-16,-3 12-22 16,-12 14 42-16,-10 10-58 15,-13 8-14-15,-14 8 3 16,-9 1-24-16,-8-5 2 15,0-6-2-15,0-14-137 0,0-27-81 16,0-14-295 0,0-17-281-16</inkml:trace>
  <inkml:trace contextRef="#ctx0" brushRef="#br0" timeOffset="3089">6746 338 1748 0,'0'0'308'0,"0"0"-308"16,0 0-49-16,0 0-158 16,0 0-838-16</inkml:trace>
  <inkml:trace contextRef="#ctx0" brushRef="#br0" timeOffset="3725">7566 919 2174 0,'0'0'610'15,"0"0"-552"-15,0 0 38 16,0 0 88-16,-203-16-79 16,133 32-60-16,-2 34-27 15,9 12-18-15,12 10 18 16,18 0-18-16,22-2-24 15,11-15-15-15,14-11-71 16,33-19-81-16,19-22-109 0,0-3-194 16,0-25 230-1,-12-25-111-15,-13-6 172 0,-16 0 203 16,-6 3 272-16,-16 8 25 16,1 15 197-16,-4 16-177 15,0 11 5-15,0 3-198 16,0 11-76-16,3 25 35 15,9 7-28-15,5 10-7 16,10-5-27-16,8-3-15 16,9-4 12-16,7-19-18 15,8-8-8-15,2-14-19 16,12 0-31-16,5-36-45 16,1-19-35-16,13-24 9 15,2-17-16-15,-2-16-53 16,-1-12 70-16,-12-14 98 0,-13-9 30 15,-22-2 5-15,-18 12 69 16,-20 18 32-16,-6 31 98 16,-16 35 22-16,-25 33-99 15,-6 20 14-15,-8 37-63 16,-7 47-9-16,-7 58 9 16,-4 45 10-16,14-6 25 15,23-17-59-15,24-26-20 16,12-33-4-16,4 3-30 15,26-2 9-15,14-24-9 16,10-28-54-16,9-21-27 16,48-33-107-16,-11-15-107 0,-20-25-399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9.0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1989 0,'0'0'492'0,"0"0"-336"16,0 0-95-16,0 0 145 15,0 0-38-15,8 186-65 16,4-87-14-16,4 14-65 15,1-2-5-15,3-2-9 16,0-9-9-16,2-7 17 16,1-18-18-16,0-15 0 15,-6-19 2-15,-1-21-2 16,0-20-21-16,0-2 21 0,15-52 0 16,4-22-8-16,15-51 8 15,12-50 0-15,-4 4-9 16,-8 19 9-16,-15 33-40 15,-13 57-124-15,-8 28-144 16,-3 13-323-16,-11 23-1401 0</inkml:trace>
  <inkml:trace contextRef="#ctx0" brushRef="#br0" timeOffset="188">33 692 1894 0,'0'0'618'0,"0"0"-470"16,0 0 93-16,0 0-6 0,0 0-139 15,0 0-75-15,0 0-21 16,246-24-78-16,-106 13-158 16,-21 5-396-16,-25 6-528 0</inkml:trace>
  <inkml:trace contextRef="#ctx0" brushRef="#br0" timeOffset="484">1068 586 1861 0,'0'0'506'0,"0"0"-433"15,0 0 108-15,0 0 67 0,0 0-128 16,0 0-63-16,0 0 40 16,62 65 2-16,-36-16-1 15,10 9-51-15,10 6-10 16,10 2 14-16,9-3-31 16,4-3-7-16,0-11 5 15,-11-7-16-15,-8-13-4 16,-15-6-10-16,-8-15-115 15,-7-8-220-15,-14 0-463 0</inkml:trace>
  <inkml:trace contextRef="#ctx0" brushRef="#br0" timeOffset="670">1608 627 2326 0,'0'0'593'0,"0"0"-482"16,0 0 109-16,-184 213-52 16,106-125-56-16,-8 6-112 15,1 3-6-15,0 10-85 16,20-28-455-16,23-27-2090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35.5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150 325 793 0,'0'0'1222'0,"0"0"-962"0,0 0-220 16,0 0 74-16,-34 233 90 16,24-105-67-16,-2 16-23 15,2 3-49-15,0-2-2 16,2-14 25-16,1-22-61 15,0-20 0-15,-1-24-1 16,4-20-25-16,4-22 36 16,0-10-31-16,0-13-6 15,0 0 70-15,0-25-38 16,0-24-21-16,0-18-11 16,7-17 9-16,8-19 0 15,-3-11-9-15,-5-11 0 16,0-3 18-16,4 1-6 0,0 5-3 15,7 20 9 1,8 20-17-16,6 23 26 0,8 19-27 16,14 15 0-16,12 11-5 15,10 5 5-15,16-3 0 16,8 8-6-16,1-11 12 16,-3 3 0-16,-3-1-6 15,-19-1-30-15,-17 8-9 16,-18 3-106-16,-24 3-145 15,-17 0-225-15,-21 23-74 16,-23 7-1162-16</inkml:trace>
  <inkml:trace contextRef="#ctx0" brushRef="#br0" timeOffset="209">62 1115 2029 0,'0'0'536'0,"0"0"-461"16,0 0-29-16,0 0 172 16,0 0-57-16,234-7-95 15,-128-12-19-15,6-1-29 16,10 5-18-16,-14 1-31 16,-5 14-299-16,-30 0-487 15,-38 0-1102-15</inkml:trace>
  <inkml:trace contextRef="#ctx0" brushRef="#br0" timeOffset="421">0 1640 2386 0,'0'0'471'16,"0"0"-454"-16,0 0 39 15,0 0 151-15,0 0-131 16,255-21-43-16,-145 9-12 16,7 2-21-16,40-6-31 15,-30 7-303-15,-26-5-664 0</inkml:trace>
  <inkml:trace contextRef="#ctx0" brushRef="#br0" timeOffset="694">1503 814 2302 0,'0'0'625'15,"0"0"-540"-15,0 0-73 16,0 0 79-16,0 0 95 15,80 199-99-15,-33-120-36 16,12 7-3-16,2-7-36 16,5-11 22-16,0-10-34 0,-8-7-18 15,-11-12-6-15,-6-13-147 16,-9-11-145-16,-14-15-315 16,-3 0-378-16</inkml:trace>
  <inkml:trace contextRef="#ctx0" brushRef="#br0" timeOffset="881">2078 941 1876 0,'0'0'469'0,"0"0"-341"16,0 0 34-16,0 0 108 0,-204 167-140 15,117-81-102-15,-7 3-19 16,9-3-9-16,19-14-203 15,31-14-141-15,16-19-333 16,19-19-1091-16</inkml:trace>
  <inkml:trace contextRef="#ctx0" brushRef="#br0" timeOffset="1345">2476 1020 2270 0,'0'0'495'0,"0"0"-476"0,0 0 71 16,34 212 169-1,-28-92-96-15,4 11-66 0,2 3-37 16,2-1-13-16,4-10 23 16,1-10-70-16,-4-15 1 15,-5-19 21-15,-10-19-21 16,0-20-1-16,0-17 0 15,0-16 1-15,-3-7-7 16,-19-2 6-16,0-38-39 16,3-16 32-16,6-19-17 15,4-20-24-15,9-17 22 16,0-16 10-16,0-10 5 16,26-32-8-16,4 12 17 15,2 1-13-15,6 8 15 16,1 48 0-16,13 12-10 0,2 36 20 15,12 39-10-15,-2 14 1 16,6 12-1-16,-11 40 52 16,-12 10-44-16,-21 10 14 15,-26 4-22-15,0 2 8 16,-55 5 4-16,-22-11-12 16,-13-7-47-16,-1-14-10 15,-1-42-113-15,26-9-161 16,29 0-489-16</inkml:trace>
  <inkml:trace contextRef="#ctx0" brushRef="#br0" timeOffset="1623">4040 49 2538 0,'0'0'291'16,"0"0"-208"-16,-183 219-82 16,63-35 182-16,-6 66 33 15,9 22-106-15,39-14 7 16,43-30-66-16,35-41-33 16,0-36 18-16,35-31-36 15,9-33-1-15,12-15-61 0,11-7-22 16,21-3-25-16,44-15-174 15,-27-24-399-15,-17-23-344 0</inkml:trace>
  <inkml:trace contextRef="#ctx0" brushRef="#br0" timeOffset="2381">4893 252 1906 0,'0'0'470'0,"0"0"-253"16,0 0 17-16,0 0 21 16,0 0-69-16,0 0-130 15,0 0-43-15,40 154 60 16,4-26-20-16,3 26 4 16,8 5-32-16,-8-22 7 15,9 7 26-15,-2-19-50 16,-3-23-7-16,-4-23-2 15,-10-20 17-15,-11-24-17 16,-8-11 1-16,-14-11 0 16,-4-13 19-16,0 0-18 15,0 0-2-15,-16-13-8 0,-16-16 1 16,-5-11-10-16,-2-9-3 16,-2-11 18-16,1-10-10 15,-1-2 13-15,6 2 0 16,-2 7-9-16,11 13 22 15,4 21 11-15,9 13-24 16,1 16 0-16,2 0 23 16,-6 20-22-16,-2 31-1 15,-7 20 1-15,-4 8 0 16,-8 7 22-16,-2-4-23 16,-5-5 0-16,0-5 16 15,0-14-16-15,3-4-28 16,6-16 1-16,9-11-44 0,11-17-7 15,15-10-154 1,12-23-148-16,20-13-447 0</inkml:trace>
  <inkml:trace contextRef="#ctx0" brushRef="#br0" timeOffset="2869">5987 0 2080 0,'0'0'291'0,"0"0"-208"16,0 0-18-16,0 0 156 15,0 0 1-15,0 0-80 0,0 0-122 16,29 16-1-16,18 33 40 16,12 28-5-16,14 24 56 15,22 45-63-15,11 45-13 16,-4 39 61-16,-14 9-37 16,-41-19-11-16,-40-19-8 15,-7-52-39-15,-32-26 23 16,-16-29-23-16,-43 19-110 15,10-25-79-15,-7-12-606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3.5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1297 591 842 0,'0'0'619'16,"0"0"-451"-16,0 0-34 0,0 0-20 16,0 0 60-1,0 0-46-15,-37-129-20 0,20 97 18 16,-5-3-16-16,-3-3 4 16,-9 6 18-16,-2 5 23 15,-4 7-37-15,-4 11-22 16,0 9-53-16,0 0 11 15,-7 9-37-15,4 33-17 16,-4 28 56-16,10 26-40 16,6 44 11-16,10 58-3 15,9-6-14-15,6-17 40 16,10-21-23-16,0-38-26 0,0 5 15 16,0 10-16-1,0-13 0-15,0-16-1 0,0-14 2 16,-12-20 5-16,-3-10-6 15,5-16-20-15,0-17 19 16,1-10-102-16,6-15-68 16,-7-15-118-16,1-24-334 15,-1-10-159-15</inkml:trace>
  <inkml:trace contextRef="#ctx0" brushRef="#br0" timeOffset="184">0 1286 1735 0,'0'0'533'16,"0"0"-444"-16,0 0-12 0,0 0 173 15,193 76-22-15,-98-46-121 16,9-8-28-16,13-5-61 16,12-11-18-16,57-6-73 15,-34 0-471-15,-24 0-1074 0</inkml:trace>
  <inkml:trace contextRef="#ctx0" brushRef="#br0" timeOffset="624">2085 0 1733 0,'0'0'388'15,"0"0"-254"-15,0 0-76 0,0 0 118 16,-245 253 15-16,166-46 12 16,3 61-108-16,10 17-17 15,18-49-47-15,26-64 22 16,22-69 8-16,0-21-34 15,0-1-1-15,32 1-26 16,16-3-40-16,11-24-53 16,39-33-214-16,-10-14-242 15,-15-8-265-15</inkml:trace>
  <inkml:trace contextRef="#ctx0" brushRef="#br0" timeOffset="865">2219 807 2027 0,'0'0'539'0,"0"0"-453"16,0 0 19-16,0 0 129 16,125 227-42-16,-67-142-78 15,8-3-47-15,6-4-15 16,1-8-32-16,3-11-1 15,-6-11-19-15,-15-4 0 16,-7-14-88-16,-13-17-191 16,-13-8-351-16,-10-5-400 0</inkml:trace>
  <inkml:trace contextRef="#ctx0" brushRef="#br0" timeOffset="1075">2828 738 2083 0,'0'0'519'0,"0"0"-455"15,0 0 130-15,-139 240-4 16,66-135-87-16,-3 7-34 16,-3 0-58-16,1-8-11 15,14-15-52-15,16-20-103 16,21-21-174-16,17-21-412 0,10-21-1115 15</inkml:trace>
  <inkml:trace contextRef="#ctx0" brushRef="#br0" timeOffset="1366">2872 166 1438 0,'0'0'1010'0,"0"0"-902"16,0 0-24-16,0 0 166 15,204 185-45-15,-127-102-71 16,4 8-25-16,-2 0-63 0,-3 8-11 16,-13 3-2-16,-16 5-21 15,-21 12 19-15,-23 10-31 16,-3 1 0-16,-32 2-4 15,-19-11 4-15,-8-12-69 16,5-21-72-16,10-22-175 16,12-28-331-16,13-24-567 0</inkml:trace>
  <inkml:trace contextRef="#ctx0" brushRef="#br0" timeOffset="1548">4443 992 2061 0,'0'0'347'15,"0"0"-238"-15,242-14-4 16,-129 11-24-16,-1-1-81 16,8 4-97-16,-29 0-432 15,-35 11-993-15</inkml:trace>
  <inkml:trace contextRef="#ctx0" brushRef="#br0" timeOffset="1723">4389 1617 2347 0,'0'0'593'0,"0"0"-539"15,0 0 72-15,0 0 37 16,201 20-88-16,-93-20-75 15,100 0-52-15,-22-22-419 16,-10-2-820-16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6.4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879 95 1547 0,'0'0'338'0,"0"0"-27"16,0 0-74-16,0 0 49 16,-186-93-140-16,153 117-79 15,7 48-29-15,19 58-25 16,7 1 17-16,0 19 2 16,19 5-32-16,13-24 25 15,-3 12-25-15,-10-14 0 16,-19-14 1-16,0-14 1 15,-44-10-4-15,-29-17-10 16,-15-12 12-16,-7-20 13 16,-3-15-13-16,7-17 0 0,11-10 33 15,11 0-15-15,22-7-9 16,18-12-6-16,17 3 6 16,12 6-18-16,15 7-7 15,39 3-5-15,22 8 15 16,24 36 0-16,17 24 0 15,6 21 4-15,4 20 2 16,-2 19-4-16,-8 38 4 16,-22 44 0-16,-41 35 45 15,-32-23-6-15,-22-43-1 16,-12-60 16-16,-20-40-11 16,-9 3 35-16,6-7-60 15,-6-2-6-15,12-29 19 16,14-9-23-16,12-19-8 15,3-13-15-15,62-13-175 0,11-29-371 16,3-13-1490-16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6.9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579 95 1652 0,'0'0'395'0,"0"0"-170"0,0 0 51 15,0 0-32-15,-186-65-58 16,113 120-91-16,-22 64-35 16,11 9 53-16,11 22-34 15,22 9-42-15,44-21 16 16,7 8-52-16,48-11 14 16,82-13-12-16,75-43 4 15,50-59-14-15,-18-20-10 16,-55-65-35-16,-77-15 46 15,-61-5-9-15,-18-46 15 16,-26-47 17-16,-76-55 12 16,-41 23 28-16,-15 49-27 15,8 63-24-15,30 58-6 0,-20 40-18 16,28 3-187-16,20 28-837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47.7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0 657 1565 0,'0'0'260'16,"0"0"-111"-16,0 0 61 15,0 0 10-15,6-167 2 16,30 141-116-16,8 9-56 16,7 13 13-16,4 4 3 15,-4 26-3-15,-10 27-8 16,-16 16-13-16,-18 13 16 16,-7 8-46-16,-10 1-10 15,-27-9 17-15,-4-8-18 16,5-16-1-16,11-20-4 15,6-22 4-15,19-16 0 0,0 0-39 16,7-30-104 0,34-28 34-16,10-15 18 0,11-15-9 15,-1-1-8-15,-2 5 53 16,-11 7 55-16,-16 19 27 16,-14 20 118-16,-11 13 47 15,-7 25-22-15,0 0-32 16,-10 27-87-16,-19 32-12 15,-1 16 33-15,4 10-45 16,16 2-11-16,10-3-10 16,10-4-4-16,46-16-4 15,20-8-29-15,22-20-74 16,63-22-63-16,-22-14-367 16,-16 0-437-16</inkml:trace>
  <inkml:trace contextRef="#ctx0" brushRef="#br0" timeOffset="322">2489 286 2220 0,'0'0'469'0,"0"0"-371"16,0 0 71-16,0 0 78 0,0 0-127 15,0 0-56 1,-267 85-31-16,159-32-21 0,-6 6 22 16,4 7-34-16,16-2 0 15,28 4 2-15,30-4-2 16,29 2-1-16,7-4 1 16,39-4 0-16,31 2-2 15,21-4 2-15,19-7-10 16,10 0-5-16,12-9-27 15,2-3-73-15,48-13-101 16,-36-10-364-16,-30-10-413 0</inkml:trace>
  <inkml:trace contextRef="#ctx0" brushRef="#br0" timeOffset="646">3262 178 2347 0,'0'0'486'0,"0"0"-422"15,0 0 50-15,-161 216 112 16,111-108-81-16,12 11-75 16,22 2 2-16,16 0-43 15,35-3-14-15,50-9 25 16,60-11-15-16,55-35-25 15,-6-34 0-15,-13-29 0 16,-30-23 16-16,-41-53-16 16,-9-25 0-16,-6-43 5 15,-55-47-4-15,-48-27 9 0,-75 15 6 16,-100 28-16-16,-28 69-15 16,-16 77-111-16,28 15-457 15,53 18-1745-15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50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1060 1575 781 0,'0'0'1015'0,"0"0"-865"0,0 0-121 15,0 0 17-15,0 0 25 16,0 0 25-16,0 0-64 16,44 102-21-16,-3-90 14 15,10-5 2-15,8-7 12 16,5 0-25-16,14-7-8 15,-2-17 6-15,4-10-12 16,1-9 0-16,-12 0 3 16,-8-2-3-16,-17-2 1 15,-19 2 6-15,-9-1 11 16,-16 0 77-16,0 1-26 16,-19 1 23-16,-22 2-1 0,-6 10-21 15,-7 8 36-15,-12 11-40 16,-3 13-15-16,-1 0 7 15,-2 29-21-15,6 24-8 16,8 16-4-16,18 23-11 16,14 12 20-16,23 8-14 15,3 2-1-15,10-2 17 16,34-16-36-16,15-13 7 16,10-18-5-16,14-19 10 15,12-14-11-15,5-19-1 16,5-13-19-16,1 0 1 15,-8-13-114-15,4-36-97 16,-30 3-254-16,-21 0-323 0</inkml:trace>
  <inkml:trace contextRef="#ctx0" brushRef="#br0" timeOffset="318">2192 618 1520 0,'0'0'390'15,"0"0"-201"-15,0 0-117 16,0 0 58-16,0 0 79 16,0 0-71-16,0 0-41 15,149 22-54-15,-80-9-16 16,14-2-27-16,34 1-47 16,-21-3-186-16,-16-1-395 0</inkml:trace>
  <inkml:trace contextRef="#ctx0" brushRef="#br0" timeOffset="765">3219 0 1901 0,'0'0'530'16,"0"0"-396"-16,0 0-18 15,0 0 109-15,0 0-47 16,0 0-94-16,116 216-39 16,-79-127 8-16,4 7-28 15,-5-5 2-15,1 2-13 16,-2-14-13-16,-4-8 11 16,-9-18-12-16,-5-11-17 15,-9-15-15-15,-5-14-25 16,-3-10 26-16,0-3 7 0,0 0 7 15,-3-7 17-15,-16-19-18 16,1-3 0-16,3-10 18 16,-2-1-1-16,-5 8 0 15,0 1 2-15,-7 19 6 16,-5 12 41-16,-6 0-42 16,-3 33 1-16,-4 9 10 15,3 8-16-15,0-5 8 16,10-2-8-16,5-6-1 15,11-5 0-15,4-3-59 16,14-8-116-16,0-7-174 16,0-2-232-16,7-9-496 0</inkml:trace>
  <inkml:trace contextRef="#ctx0" brushRef="#br0" timeOffset="1245">3871 509 1891 0,'0'0'494'16,"0"0"-444"-16,0 0 70 15,0 0 119-15,0 0-82 16,0 0-87-16,53 186-4 15,-50-126-33-15,-3-1-14 0,0 0-8 16,0-6-11-16,-22-7 0 16,-3-8-33-16,3-11-16 15,0-10-11-15,7-14-25 16,11-3 18-16,4-17-39 16,0-23-70-16,22-18 48 15,22-7-36-15,10-11 0 16,9-2 64-16,-2 5 40 15,-2 14 51-15,-15 9 9 16,-12 21 64-16,-13 13 152 16,-13 12 26-16,-6 4-37 15,0 0 50-15,-3 30-101 0,-16 16-32 16,-6 9-28-16,7 7-33 16,4 1 4-16,11-4-58 15,3-7-6-15,17-4 30 16,35-10-31-16,21-11-37 15,62-13-105-15,-18-14-312 16,-12 0-540-16</inkml:trace>
  <inkml:trace contextRef="#ctx0" brushRef="#br0" timeOffset="2042">313 1090 1568 0,'0'0'283'0,"0"0"-10"0,0 0-59 16,0 0 24-16,0 0-106 16,0 0 15-16,-25 174 2 15,50-67-71-15,9 19-21 16,-2-1-44-16,5 0 13 16,-1-14-16-16,1-7-10 15,-2-13 20-15,-4-21-20 16,-9-11-26-16,-12-20 2 15,-3-9-104-15,-7-16-46 16,0-11 50-16,0-3 15 16,-7 0 44-16,-15-33 16 15,0-7 24-15,0-9 19 16,-3-6 12-16,-1-2-3 0,1 3 29 16,-1 4 23-1,1 7 24-15,3 15-7 0,0 17 40 16,0 11 31-16,0 0-96 15,-7 26-19-15,-4 20-14 16,-3 10-13-16,-5 6 16 16,1 0-17-16,4-4-50 15,-4 5-125-15,11-16-308 16,7-15-400-16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4:55.1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0 553 1855 0,'0'0'320'0,"0"0"-250"16,0 0-48-16,0 0 1 15,0 0 25-15,221-45-8 16,-161 45-37-16,-10 16 3 15,-11 20-3-15,-20 10-2 16,-19 13 31-16,-4 10 5 16,-43 6-1-16,-10 0 6 15,-9-2-25-15,6-15 1 16,13-10 12-16,15-24-15 0,20-10-15 16,12-14-1-1,0 0-71-15,37-14 2 16,17-28-77-16,16-12-62 0,8-14 56 15,1-4 67-15,-3 1 74 16,-6 5 12-16,-11 7 6 16,-15 17 55-16,-19 12 106 15,-15 14 117-15,-10 16-15 16,0 0-29-16,-7 9-63 16,-33 38-80-16,-14 11-28 15,-2 19 17-15,9 2-42 16,18-4-11-16,22-8-13 15,7-8-19-15,32-10-2 16,34-8-31-16,14-21-59 16,11-18-29-16,38-18-177 0,-21-31-276 15,-20-4-299-15</inkml:trace>
  <inkml:trace contextRef="#ctx0" brushRef="#br0" timeOffset="359">1206 168 1957 0,'0'0'372'0,"0"0"-211"16,0 0-10-16,0 0 84 16,0 0-92-16,110 172-32 15,-27-106-84-15,20 1-3 16,13 1 13-16,20-3-31 0,1-9 21 15,1-4-27-15,-6-3 0 16,-15-7 9-16,-26 2-9 16,-30-9 0-16,-27 4-5 15,-34 8 5-15,-12 5 68 16,-52 8-37-16,-27 8-6 16,-23 1 16-16,-14 3-28 15,-2-3-5-15,6-6-8 16,11-7 7-16,28-14-23 15,28-14-4-15,23-7-58 16,24-14-95-16,10-7-292 16,25-13-145-16,11-14-506 0</inkml:trace>
  <inkml:trace contextRef="#ctx0" brushRef="#br0" timeOffset="640">2474 1104 1932 0,'0'0'395'0,"0"0"-246"16,0 0 35-16,-211 137 49 0,125-79-88 15,-9 3-70-15,-2 5-62 16,3-1-13-16,14-2-12 16,11-8-61-16,15-15-77 15,23-24-55-15,18-9-103 16,13-7-339-16</inkml:trace>
  <inkml:trace contextRef="#ctx0" brushRef="#br0" timeOffset="1802">2048 1187 1035 0,'0'0'533'0,"0"0"-406"15,0 0-51-15,0 0 82 16,0 0 44-16,0 0-67 16,0 0-27-16,-76 124-12 15,51-101-2-15,-4 0 21 16,-5 6-56-16,-2-2 5 15,-8 4-10-15,4-8 7 16,3 5 8-16,5-7-42 16,6-2-19-16,8-8 30 0,4 0-36 15,9-4-2-15,2-7 0 16,3 3-12-16,0-3-25 16,0 0-120-16,8-6-73 15,12-20-132-15,7-4-411 0</inkml:trace>
  <inkml:trace contextRef="#ctx0" brushRef="#br0" timeOffset="2328">2500 1593 1652 0,'0'0'383'15,"0"0"-217"-15,0 0 41 16,0 0 37-16,0 0-42 16,0 0-93-16,-219 194-60 15,128-126-12-15,-7 9 10 16,-3 0-29-16,6 0-8 16,14-14 2-16,23-15-12 15,21-15 0-15,22-16-23 16,15-17-119-16,22-24-97 0,30-25-317 15,6-10-885-15</inkml:trace>
  <inkml:trace contextRef="#ctx0" brushRef="#br0" timeOffset="2829">3544 0 1220 0,'0'0'672'0,"0"0"-525"16,0 0 49-16,0 0 24 16,0 0 7-16,0 0-17 15,0 0-90-15,-183 35-10 16,123 50-12-16,-3 30-8 16,4 20 14-16,5 36-62 15,18-12-3-15,18 2 11 0,18-3-32 16,18-32 10-1,55-2-17-15,35-26-10 0,60-29 6 16,-4-38-7-16,8-31 0 16,-1-9 12-16,-48-49-12 15,-1-21 0-15,-36-12 2 16,-35-15 4-16,-32-13 66 16,-19-8-27-16,-26-7-14 15,-46-2 20-15,-26 6-40 16,-12 18-11-16,-39 14-61 15,32 28-131-15,19 37-572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0.0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0 288 1458 0,'0'0'300'16,"0"0"-196"-16,0 0 64 15,0 0 31-15,0 0 10 16,0 0-32-16,28 155-28 16,-12-63 27-16,-6 18-61 15,2 27-45-15,-6 6 7 16,-2 8-49-16,-4 3-1 15,0-9-10-15,0-7-10 16,0-24 17-16,-4-23-24 16,-2-28 0-16,6-26 5 15,0-27-5-15,0-10 0 0,0-40 0 16,0-42-11-16,6-27 1 16,10-48 2-16,-10-38-19 15,-6-41 27-15,0 14-12 16,0 49 12-16,-3 55-6 15,3 48 6-15,0 9 1 16,10 1-1-16,15 7 0 16,13 21 7-16,9 12 1 15,4 8 20-15,15 7 1 16,3 3-13-16,11-1 24 16,7 3-39-16,1 0-1 15,4 0 0-15,-6 0-12 16,-5 0-19-16,-11 0-82 0,-20 0-186 15,-18 0-262-15,-23 0-381 16</inkml:trace>
  <inkml:trace contextRef="#ctx0" brushRef="#br0" timeOffset="222">174 883 1984 0,'0'0'515'0,"0"0"-419"16,0 0-39-16,0 0 152 0,0 0-93 15,0 0-32-15,0 0-24 16,220-5-60-16,-115-6-1 16,8-6-29-16,41 1-169 15,-27 2-284-15,-17 0-374 0</inkml:trace>
  <inkml:trace contextRef="#ctx0" brushRef="#br0" timeOffset="520">1870 0 1051 0,'0'0'1335'16,"0"0"-1136"-16,0 0-115 16,0 0 65-16,-237 178 68 15,143-41-50-15,-10 56-95 16,6 51-22-16,19 13 18 16,35-26-30-16,35-53 20 15,9-58-58-15,9-26 9 16,20-22-21-16,15 0 5 15,13-4-61-15,12-9-72 16,30-39-199-16,-18-20-299 16,-12 0-1274-16</inkml:trace>
  <inkml:trace contextRef="#ctx0" brushRef="#br0" timeOffset="799">2142 899 2533 0,'0'0'368'0,"0"0"-250"16,0 0-66-16,0 0 56 15,0 0 63-15,0 0-71 16,220 210-68-16,-147-142 7 15,3 1-12-15,0 2-9 0,-10-13 3 16,-3-2-21-16,-16-9-68 16,-6-9-14-16,-16-12-182 15,-8-9-388-15,-9-17-136 0</inkml:trace>
  <inkml:trace contextRef="#ctx0" brushRef="#br0" timeOffset="995">2682 869 1874 0,'0'0'482'15,"0"0"-282"-15,0 0-72 0,0 0 118 16,0 0-21-16,-156 217-122 16,94-119-68-16,-8 4-35 15,-2 3-9-15,6-14-78 16,0-9-186-16,24-24-344 15,11-29-522-15</inkml:trace>
  <inkml:trace contextRef="#ctx0" brushRef="#br0" timeOffset="1301">2763 332 2292 0,'0'0'520'0,"0"0"-495"15,0 0 10-15,0 0 181 16,0 0-61-16,230 166-67 16,-150-77-36-16,11 10-10 15,-3 11 24-15,-9 9-51 16,-16 10-7-16,-22 4 20 15,-31 7-20-15,-10 3 4 16,-19-6-12-16,-32-8-45 16,1-18 30-16,-1-22-71 15,-8-27-110-15,11-26-184 16,16-22-533-16</inkml:trace>
  <inkml:trace contextRef="#ctx0" brushRef="#br0" timeOffset="1496">4236 1122 2365 0,'0'0'356'16,"0"0"-264"-16,190 0 29 15,-102 0 11-15,-6 10-81 16,-9 0-51-16,-7 13-239 15,-25-2-334-15,-23 0-691 0</inkml:trace>
  <inkml:trace contextRef="#ctx0" brushRef="#br0" timeOffset="1653">4142 1696 1899 0,'0'0'1085'15,"0"0"-952"-15,0 0-97 16,0 0-13-16,284 32-23 16,-157-32-128-16,4 0-1022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3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0 722 1318 0,'0'0'339'0,"0"0"-174"16,0 0-80-16,0 0 95 16,0 0-8-16,0 0-58 15,-8 13-65-15,23-13-41 16,14-9 15-16,11-23-23 15,8-8 0-15,2-12 11 16,5-6-4-16,0-6-5 16,-1-12-2-16,-6 0 0 15,-8-2 19-15,-7 9-18 16,-11 7 39-16,-11 15 69 16,-4 11-30-16,-7 12 19 15,0 15 1-15,0 6-27 0,0 3 8 16,0 0-56-16,0 12-13 15,0 32 26-15,-3 22-28 16,-1 22 5-16,-1 18 7 16,5 12-8-16,0 2 37 15,0 1-49-15,0-8 0 16,0-11 44-16,0-9-37 16,9-11-8-16,-2-18 0 15,-4-11 6-15,-3-14-3 16,0-13-3-16,0-10-33 15,0-9-5-15,0-7-44 16,0 0-59-16,-7 0-114 16,-8-49-65-16,1 0-201 15,3 0-816-15</inkml:trace>
  <inkml:trace contextRef="#ctx0" brushRef="#br0" timeOffset="444">1206 703 1258 0,'0'0'1091'0,"0"0"-943"15,0 0-102-15,0 0 18 16,0 0 142-16,193 12-36 16,-105-12-104-16,18 0-29 15,6 0 1-15,1 0-28 0,-6-5 20 16,-19 1-30-16,-24 4-8 16,-23 0 7-16,-26 0-83 15,-15 9-119-15,-31 9-140 16,-4-6-467-16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04.2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1485 1901 0,'0'0'263'0,"0"0"-206"15,0 0-31-15,0 0 68 0,0 0 4 16,205 26-59-16,-129-26-38 16,12 0 11-1,3-16-12-15,-11-13 0 0,-11-5 0 16,-18-3-20-16,-21-1 20 16,-23-1 0-16,-7-7 10 15,0-4 42-15,-34-3-9 16,-13 1 21-16,-11 8-22 15,-11 3-5-15,0 22 57 16,-4 19-16-16,0 0-5 16,4 45 2-16,6 28-32 15,16 23-4-15,18 14 14 16,22 11-31-16,7 5 31 0,17-11-32 16,36-14-5-1,4-16 16-15,12-19-26 0,8-20-6 16,0-17 0-16,3-16-23 15,-4-13 22-15,-3 0-69 16,11-42-218-16,-21-7-226 16,-19-4-233-16</inkml:trace>
  <inkml:trace contextRef="#ctx0" brushRef="#br0" timeOffset="280">751 507 1993 0,'0'0'279'0,"0"0"-202"15,0 0-46-15,0 0 92 16,0 0 68-16,0 0-36 15,0 0-113-15,215 48-36 16,-141-31 39-16,2 3-29 16,0 1-16-16,-10-4-16 15,7 1-205-15,-22-5-341 16,-14-9-896-16</inkml:trace>
  <inkml:trace contextRef="#ctx0" brushRef="#br0" timeOffset="744">1991 0 1964 0,'0'0'267'0,"0"0"-165"16,0 0 105-16,69 185 64 15,-32-90-72-15,7 7-54 16,10 4-63-16,9-2-10 0,10-6-14 16,-1-8-40-1,1-11 3-15,-10-17-19 0,-16-10-4 16,-15-17-11-16,-10-14-59 16,-18-12-6-16,-4-9 15 15,0 0 15-15,-16-2-24 16,-16-29-53-16,0-4 46 15,-5-12 44-15,5-5-5 16,-2 0 22-16,2 2 8 16,3 7 10-16,4 15 29 15,-2 16 27-15,6 12 54 16,-9 0-15-16,-2 23-25 16,-9 18 9-16,6 5-17 0,-3 0-23 15,6-1 8 1,7-6-35-16,3-2-12 0,7-4-36 15,-1-7-99-15,10-12-140 16,2-8-433-16,4-6-955 0</inkml:trace>
  <inkml:trace contextRef="#ctx0" brushRef="#br0" timeOffset="1270">2968 534 2158 0,'0'0'340'0,"0"0"-274"0,0 0 42 15,0 0 147-15,0 0-85 16,0 0-96-16,0 0-53 15,168 89 63-15,-153-41-29 16,-8 5-30-16,-7 5 20 16,0 4-45-16,-15-2 0 15,-14-7-10-15,0-7-25 16,4-13 35-16,9-14-70 16,13-13-18-16,3-6 50 15,0 0-55-15,7-25-70 0,27-17-16 16,10-11-16-1,6-6 32-15,4-7 16 0,6 0 94 16,-6 3 53-16,-3 11 27 16,-8 9 82-16,-14 14 121 15,-7 10 56-15,-10 9-14 16,-12 10-93-16,0 0-67 16,0 12 5-16,0 28-38 15,-15 11 8-15,-4 17-28 16,9-1-19-16,10 3 29 15,0-8-58-15,29-6-10 16,25-11-2-16,19-12-13 16,11-16-82-16,45-17-112 15,-24-19-587-15,-17-14-1739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6.5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737 417 1743 0,'0'0'480'16,"0"0"-388"-16,0 0 46 15,0 0 61-15,-131-156-26 16,84 146-68-16,-1 10-41 16,-1 6-17-16,4 40-1 15,8 24 14-15,7 21-21 16,15 21-18-16,4 16 24 16,5 7-45-16,6-2 26 0,0-1-9 15,0-11-16-15,0-15 15 16,0-15-15-16,0-20-1 15,0-21 0-15,0-15-97 16,-11-20-162-16,5-9-327 16,-3-6-159-16</inkml:trace>
  <inkml:trace contextRef="#ctx0" brushRef="#br0" timeOffset="161">0 888 1766 0,'0'0'384'16,"0"0"-282"-16,0 0-47 0,253-11-35 15,-100 3-20-15,-22 2-122 16,-13-6-424-16</inkml:trace>
  <inkml:trace contextRef="#ctx0" brushRef="#br0" timeOffset="417">1352 0 2104 0,'0'0'488'0,"0"0"-347"0,0 0 46 15,0 0-5-15,-176 141-41 16,117-41-21-1,0 18-72-15,2 9-5 0,9-2-4 16,16-6-21-16,15-7 12 16,17-12-30-16,0-9-31 15,26-14-49-15,56-16-182 16,-6-22-338-16,-2-24-310 0</inkml:trace>
  <inkml:trace contextRef="#ctx0" brushRef="#br0" timeOffset="625">1595 555 2067 0,'0'0'568'0,"0"0"-510"16,0 0 115-16,0 0 20 15,97 172-67-15,-47-116-62 16,5 0-28-16,4-7-25 15,4-7-11-15,-7-6-43 16,-2-13-117-16,-14-8-365 16,-14-12-311-16</inkml:trace>
  <inkml:trace contextRef="#ctx0" brushRef="#br0" timeOffset="820">2049 523 1553 0,'0'0'828'0,"0"0"-666"0,0 0 32 16,0 0 67-16,-133 214-54 15,79-136-111-15,3 1-47 16,-5-5-39-16,10-5-10 16,14-17-70-16,12-22-199 15,16-16-318-15,4-14-471 0</inkml:trace>
  <inkml:trace contextRef="#ctx0" brushRef="#br0" timeOffset="1077">2122 167 932 0,'0'0'1142'0,"0"0"-868"15,0 0-57-15,176 124 41 16,-97-59 2-16,0 6-101 16,-4 8-83-16,-13 1-3 15,-17-1-43-15,-25 3-12 16,-20 1 27-16,-6 0-33 16,-36-10-12-16,-7-8-24 15,2-12-112-15,12-18-207 0,12-20-556 16</inkml:trace>
  <inkml:trace contextRef="#ctx0" brushRef="#br0" timeOffset="1398">3146 341 1908 0,'0'0'527'0,"0"0"-327"16,203 94 12-16,-101-52-91 16,9-10-4-16,1-6-71 0,-7-6-26 15,-17-4 19 1,-23-1-39-16,-25-1 17 0,-34 6-16 16,-6 11 21-16,-36 3 22 15,-27 14-35-15,-14 2-8 16,-16 9 32-16,-1 3-27 15,-2-4 13-15,5 2-19 16,12-8-8-16,17-7 1 16,22-10-141-16,37-11-160 15,3-10-342-15,0-8-605 0</inkml:trace>
  <inkml:trace contextRef="#ctx0" brushRef="#br0" timeOffset="1610">4043 992 2145 0,'0'0'561'0,"0"0"-489"16,0 0 134-16,-196 114 35 16,111-59-72-16,-10 0-129 15,4 7-40-15,9-6 0 16,16-5-7-16,21-10-86 15,31-12-123-15,14-11-312 16,0-13-470-16</inkml:trace>
  <inkml:trace contextRef="#ctx0" brushRef="#br0" timeOffset="1960">4973 153 2191 0,'0'0'504'16,"0"0"-421"-16,-140 177 180 16,75-63-19-16,5 10-107 15,10 6-59-15,21-5-48 16,23-6 3-16,6-13-31 0,46-15 5 15,28-14 4 1,22-21-11-16,12-27-6 0,3-29 5 16,-6-4-8-16,-16-53 3 15,-14-22 6-15,-19-22 0 16,-17-10 12-16,-16-17-12 16,-20-8 0-16,-3 6-6 15,0 7 5-15,-36 24-22 16,7 30-151-16,-2 34-621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1.9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338 837 1778 0,'0'0'224'16,"0"0"-160"-16,0 0 70 0,0 0 59 16,0 0-51-1,12 216-51-15,-43-151-40 0,-8 6 17 16,-13-7-11-16,-2-1-20 15,-4-7-37-15,11-11-21 16,10-15-132-16,11-16-318 16,20-14-567-16</inkml:trace>
  <inkml:trace contextRef="#ctx0" brushRef="#br0" timeOffset="486">1035 322 1998 0,'0'0'278'0,"0"0"-167"16,0 0-18-16,0 0 68 15,0 0 70-15,221 75-110 16,-177-32-63-16,-7 9 1 15,-18 11-50-15,-19-1 21 16,0 3-13-16,-12-2-16 16,-17-9 7-16,1-13-8 15,6-10-29-15,10-17 19 16,9-9-49-16,3-5-41 16,0-10-104-16,25-30-78 0,19-16 14 15,7-9 15-15,4-10 80 16,-7-2 119-16,-6 5 37 15,-12 9 17-15,-13 19 101 16,-8 16 183-16,-9 18 86 16,0 10-78-16,0 8-110 15,-22 35-33-15,0 12-17 16,3 11-36-16,9 3-35 16,10-4-37-16,0-4 25 15,7-10-49-15,30-9-8 16,10-9 1-16,11-13-43 15,8-6-51-15,17-14-117 16,-17-11-386-16,-16-15-176 0</inkml:trace>
  <inkml:trace contextRef="#ctx0" brushRef="#br0" timeOffset="794">2190 66 1979 0,'0'0'390'16,"0"0"-240"-16,0 0 48 16,0 0 47-16,211 66-83 15,-108-30-93-15,24 0 9 16,12-4-45-16,3-1-17 0,-10-3 6 16,-24-1-22-1,-27 0 0-15,-30 5 9 0,-32 5-1 16,-19 5 37-16,-22 7-17 15,-44 5 1-15,-19 4 14 16,-13 1-37-16,-7-1 0 16,7-5-6-16,14-4-9 15,21-7-7-15,19-8-86 16,27-14-147-16,9-6-439 16,8-14-573-16</inkml:trace>
  <inkml:trace contextRef="#ctx0" brushRef="#br0" timeOffset="1110">3795 0 2206 0,'0'0'469'0,"0"0"-284"16,-59 192 15-16,30-92 29 15,7 12 17-15,15-2-129 16,7-1-47-16,26-6-43 16,43-16-26-16,26-18 21 15,21-22-22-15,11-23-7 16,5-24-4-16,-19-8-5 16,-18-42-5-16,-29-18 10 15,-30-14 11-15,-30-14 17 0,-6-11-17 16,-35-5 0-1,-41 4-11-15,-85-3-95 0,19 24-204 16,3 32-1266-16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9.6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430 632 2063 0,'0'0'511'15,"0"0"-459"-15,0 0 59 16,91-207 99-16,-62 129-86 15,-1-8-38-15,3 5-71 16,-9 8 7-16,-5 17 88 16,-5 19-37-16,-6 23-4 0,-6 14-6 15,0 14-27-15,0 51 39 16,0 19-59-16,0 21-5 16,-3 14 4-16,0 2-15 15,3 3-59-15,0-6-43 16,0 33-112-16,0-32-285 15,-4-28-537-15</inkml:trace>
  <inkml:trace contextRef="#ctx0" brushRef="#br0" timeOffset="256">0 1323 2250 0,'0'0'318'16,"0"0"-241"-16,0 0-41 15,0 0 216-15,281-5-90 16,-168 5-75-16,7 0-39 16,14 0-41-16,9 2 37 15,3 13-44-15,-4-6-23 16,-7-2-107-16,-8 2-229 15,-39-2-395-15,-34 0-1156 0</inkml:trace>
  <inkml:trace contextRef="#ctx0" brushRef="#br0" timeOffset="692">408 1824 2290 0,'0'0'335'0,"0"0"-235"15,0 0-80-15,0 0 196 16,106 209 1-16,-55-137-121 16,11 4-8-16,-4 2-62 15,5-5-10-15,-3-4 27 16,0-11-42-16,-6-5 10 0,-10-17-11 15,-12-10 1 1,-10-9-8-16,-14-9-13 0,-8-8 17 16,0 0-18-16,-8 0 2 15,-28-12-29-15,-11-4-12 16,-4-9 21-16,-8 1 27 16,2 8 2-16,1-1 10 15,5 14 33-15,4 3 1 16,-1 0 7-16,4 20-12 15,0 15-6-15,5 11 46 16,2 4-69-16,8-2-5 16,4-1-14-16,3-5-2 15,7-9-64-15,8-5-70 0,4-17-186 16,3-3-401-16</inkml:trace>
  <inkml:trace contextRef="#ctx0" brushRef="#br0" timeOffset="965">2023 1272 2270 0,'0'0'320'16,"0"0"-189"-16,0 0 171 16,0 0-49-16,145 210-132 15,-145-124-68-15,-3 5-1 16,-48 4-52-16,-54 36-51 16,5-21-158-16,6-27-775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17.5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32 229 1400 0,'0'0'313'15,"0"0"-173"-15,0 0 14 16,0 0 94-16,0 0-24 16,0 0-63-16,-25 14-94 0,25 51 15 15,0 31 61-15,0 19-72 16,-4 16-12-16,4 3 21 15,-3-3-68-15,3-14 7 16,0-14-1-16,0-17-18 16,0-27 19-16,0-13-19 15,0-20 0-15,0-14 0 16,0-12 0-16,0 0-18 16,0-26-6-16,0-30-43 15,3-19 49-15,4-18-39 16,-4-17 0-16,-3-11 56 15,0-8-28-15,0-5 4 16,0 10-18-16,-3 11 41 16,3 22 1-16,0 22 1 15,3 24 0-15,35 17 40 0,9 16-31 16,10 8 6-16,16 4 6 16,8 0-14-16,6 0 8 15,4 7-15-15,0 2-27 16,7 11-56-16,-23-7-257 15,-33 1-346-15</inkml:trace>
  <inkml:trace contextRef="#ctx0" brushRef="#br0" timeOffset="227">7 748 1986 0,'0'0'467'0,"0"0"-440"16,0 0 9-16,0 0 105 15,189-29-44-15,-104 8-54 16,4 2-43-16,11 6-12 16,-14 8-87-16,-5 5-215 15,-23 15-272-15,-29 7-1123 0</inkml:trace>
  <inkml:trace contextRef="#ctx0" brushRef="#br0" timeOffset="444">64 1201 114 0,'0'0'2021'15,"0"0"-1664"-15,0 0-225 16,0 0 71-16,0 0-31 15,0 0-93-15,0 0-16 16,-3 62-63-16,57-52 1 16,15-3-1-16,19-5-33 15,7-2-23-15,44 0-196 16,-23-23-273-16,-14 1-161 0</inkml:trace>
  <inkml:trace contextRef="#ctx0" brushRef="#br0" timeOffset="728">1498 33 2072 0,'0'0'539'16,"0"0"-389"-16,0 0-26 15,0 0 84-15,0 0-69 16,-230 232-49-16,164-100-33 16,7 15-35-16,12 11 44 15,18-8-51-15,19-5 2 16,10-14 14-16,13-15-31 0,38-22-39 16,15-14-54-16,47-25-138 15,-11-19-120-15,-11-23-443 0</inkml:trace>
  <inkml:trace contextRef="#ctx0" brushRef="#br0" timeOffset="993">2055 216 2250 0,'0'0'539'15,"0"0"-461"-15,0 0 113 0,0 0 41 16,125 220-105-16,-64-121-28 16,5 3-39-16,7 2 2 15,3-5-13-15,-2-10-49 16,-1-8 9-16,-9-12-9 16,-8-13-45-16,-12-9-37 15,-12-15-100-15,-10-16-132 16,-10-9-340-16,-12-7-274 0</inkml:trace>
  <inkml:trace contextRef="#ctx0" brushRef="#br0" timeOffset="1218">2763 207 2184 0,'0'0'338'15,"0"0"-204"-15,0 0 87 16,-128 253 48-16,52-143-158 16,-19 16-53-16,-8 8-52 15,-2-6 6-15,10-7-24 16,23-18-25-16,21-26-110 16,32-13-136-16,16-26-420 15,3-21-1299-15</inkml:trace>
  <inkml:trace contextRef="#ctx0" brushRef="#br0" timeOffset="1498">3181 0 2112 0,'0'0'336'0,"0"0"-68"16,176 213-11-16,-91-103-25 16,-2 3-84-16,-7 10-81 15,-14-3 7-15,-25 5-64 16,-30 2-2-16,-7-2 19 16,-51 1-27-16,-21-6-24 0,-16-14-5 15,3-13-53-15,6-9-60 16,20-28-201-16,23-30-507 0</inkml:trace>
  <inkml:trace contextRef="#ctx0" brushRef="#br0" timeOffset="1660">4490 912 2134 0,'0'0'335'15,"0"0"-239"-15,267-13 32 0,-153 9-128 16,2 4-7-16,-33 0-455 16,-29 0-383-16</inkml:trace>
  <inkml:trace contextRef="#ctx0" brushRef="#br0" timeOffset="1831">4404 1368 2210 0,'0'0'494'0,"0"0"-418"15,0 0 26-15,0 0 11 16,240 13-105-16,-83-13-8 0,-23-20-342 16,5-3-442-16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23.1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495 669 1562 0,'0'0'208'0,"0"0"-151"16,161-196-56-16,-95 94 47 15,-12 0 24-15,-14 0 35 0,-11 14 61 16,-14 22 5-16,-11 29 16 16,-4 37 48-16,0 24-124 15,-15 81-3-15,-18 62 18 16,0 4-68-16,4-10-1 16,15-21-59-16,6-28-24 15,4 53-85-15,4-24-259 16,-3-30-396-16</inkml:trace>
  <inkml:trace contextRef="#ctx0" brushRef="#br0" timeOffset="280">76 1509 1532 0,'0'0'748'16,"0"0"-656"-16,0 0 38 15,242 17 140-15,-116-17-59 16,49 0-59-16,-3 0-75 16,6 0-28-16,1-14-29 15,-34 6-19-15,6 3-2 16,-28 5-18-16,-28 0-161 15,-29 13-276-15,-34 17-71 0,-23-2-1461 16</inkml:trace>
  <inkml:trace contextRef="#ctx0" brushRef="#br0" timeOffset="626">208 2255 2386 0,'0'0'354'0,"0"0"-299"0,0 0-10 16,0 0 182-16,214 99-50 15,-154-18-27-15,0 14-99 16,0 10-14-16,-3-1 40 16,-6-1-43-16,-7-8-7 15,-7-16-22-15,-8-7 7 16,-7-13-24-16,-15-8-5 16,-4-17-71-16,-3 0-22 15,-3-20-230-15,-23 1-494 16,1-15-1055-16</inkml:trace>
  <inkml:trace contextRef="#ctx0" brushRef="#br0" timeOffset="850">476 2635 2056 0,'0'0'489'0,"0"0"-400"16,0 0 31-16,0 0 186 15,0 0-113-15,0 0-109 16,-120 207-6-16,66-128-45 16,-5 5-15-16,-2 2-18 15,-1-11-12-15,11-9 12 16,10-10-102-16,23-29-100 16,8-11-342-16,10-16-669 0</inkml:trace>
  <inkml:trace contextRef="#ctx0" brushRef="#br0" timeOffset="1365">1002 1894 2008 0,'0'0'376'16,"0"0"-278"-16,0 0-66 16,0 0 169-16,0 0-38 15,0 0-93-15,0 0-2 16,212-46-44-16,-165 46 38 15,-6 0-5-15,-12 13-7 16,-16 15 29-16,-13 12-27 16,0 7-5-16,-47 6 8 15,-14 1-46-15,-12-2 9 16,-5-4 3-16,2-10-20 0,14-11 31 16,19-10-31-1,13-10 10-15,20-7 37 0,10 0-48 16,0 0 0-16,18 0-6 15,26-7 13-15,7-3 15 16,7 3-22-16,8 3 0 16,0 4 36-16,6 0-26 15,1-3 29-15,0-7-15 16,-1-7-24-16,-2 1 0 16,-14-3-8-16,-9-14-130 15,-12 9-73-15,-16-1-617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21.2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0 207 1910 0,'0'0'335'0,"0"0"-233"0,0 0-10 16,0 0 126-16,84 183 24 16,-33-64-113-16,0 17-49 15,5 14-9-15,-6-6-52 16,1-7 13-16,-4-15-8 15,-6-17-17-15,-5-22 28 16,-11-25-35-16,-7-22 0 16,-2-19 7-16,-6-17 1 15,5-21 21-15,10-47-29 16,16-60 9-16,20-69-7 16,17-62-2-16,1-16-36 15,-13 44-3-15,-22 77-42 16,-5 62-71-16,-14 49-231 0,-3 14-399 15</inkml:trace>
  <inkml:trace contextRef="#ctx0" brushRef="#br0" timeOffset="270">1845 36 1267 0,'0'0'976'0,"0"0"-727"16,0 0-130-16,0 0 100 15,-269 181-13-15,166 6-47 16,-5 62-39-16,20 17-74 16,32-37 14-16,39-60-15 0,17-68-39 15,0-20 15 1,35 5-21-16,16 0-47 0,24-11-16 15,41-26-157-15,-14-26-318 16,-14-23-367-16</inkml:trace>
  <inkml:trace contextRef="#ctx0" brushRef="#br0" timeOffset="519">2158 286 2345 0,'0'0'330'0,"0"0"-209"15,96 236 51-15,-38-113 51 16,14 8-38-16,10-8-78 16,4-4-88-16,2-14 25 15,-9-10-44-15,-9-13-24 16,-18-10 13-16,-16-13-92 15,-18-8-126-15,-14-11-271 16,-4-12-292-16</inkml:trace>
  <inkml:trace contextRef="#ctx0" brushRef="#br0" timeOffset="753">2826 387 2141 0,'0'0'543'0,"0"0"-479"16,0 0 58-16,0 0 137 15,-135 213-94-15,65-100-77 16,-13 8-48-16,-16 10-26 16,-6-1-8-16,-5 1-6 15,12-18-51-15,15-14-94 16,24-18-81-16,26-24-297 15,22-25-218-15</inkml:trace>
  <inkml:trace contextRef="#ctx0" brushRef="#br0" timeOffset="1038">3211 258 825 0,'0'0'1574'16,"0"0"-1359"-16,0 0-32 15,158 233 106-15,-89-117-49 16,0 9-127-16,4 10 0 16,-7-1-61-16,-19 4-4 15,-25 0-28-15,-22-7-19 0,-15 1 7 16,-49-12-8-1,-17-1-62-15,-2-18 5 0,2-15-90 16,8-27-149-16,22-23-429 16,23-27-844-16</inkml:trace>
  <inkml:trace contextRef="#ctx0" brushRef="#br0" timeOffset="1204">4460 1300 2220 0,'0'0'319'16,"0"0"-196"-16,258-20 19 15,-144 10-50-15,-9 6-86 0,-11 4-6 16,-31 0-328-16,-31 4-431 0</inkml:trace>
  <inkml:trace contextRef="#ctx0" brushRef="#br0" timeOffset="1369">4434 1821 1818 0,'0'0'1157'16,"0"0"-988"-16,0 0-149 15,262 0-20-15,-109 0-6 16,-21 0-258-16,-9 0-849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34.6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7459 646 2179 0,'0'0'0'0,"0"0"-180"15,0 0 27-15,0 0 83 16,0 0-137-16</inkml:trace>
  <inkml:trace contextRef="#ctx0" brushRef="#br0" timeOffset="104">7580 1111 2284 0,'0'0'577'0,"0"0"-432"15,0 0 67-15,0 0-200 16,0 0-12-16,0 0-842 0</inkml:trace>
  <inkml:trace contextRef="#ctx0" brushRef="#br0" timeOffset="-2751">0 457 980 0,'0'0'631'0,"0"0"-462"16,0 0-58-16,0 0 93 0,0 0 56 16,0 0-99-1,3 12-77-15,13 23 59 0,1 7-16 16,13 11-44-16,6 3-6 16,11 3-42-16,15 1-2 15,15-8 8-15,17-6-32 16,16-7 6-16,17-9-15 15,12-10 7-15,11-7 11 16,6-10-18-16,5-3 0 16,3 0 13-16,-7 0-13 15,-12-16-18-15,-13 0 17 16,-15-5-23-16,-22 2 13 16,-23-1-7-16,-21 4 11 15,-19 6-8-15,-13 0 27 16,-12 3-12-16,-7 2 18 0,0-3-18 15,0-2 41-15,0 1-38 16,-14-1 3-16,-5-1 34 16,-3-1-31-16,-3 0 0 15,0-5 2-15,3 3-10 16,0 1 36-16,3-1-37 16,2 2 0-16,2 2 56 15,8 3-55-15,-1 4 14 16,8 0-7-16,0 3 4 15,0 0-24-15,3 0 1 16,24 16 11-16,9 8-6 16,1-2 7-16,7 4-1 15,3 1 0-15,-4-4 6 0,4-1 1 16,-6-5-7-16,-13 0 0 16,-6-4 18-16,-22-1-18 15,0 8-6-15,-13 2 5 16,-31 6-23-16,-10 4 10 15,-21 11-117-15,18-9-190 16,9-12-540-16</inkml:trace>
  <inkml:trace contextRef="#ctx0" brushRef="#br0" timeOffset="-1661">3347 223 1709 0,'0'0'334'16,"0"0"-234"-16,0 0 52 16,0 0 137-16,14 176-116 15,-6-78-52-15,-5 16-85 16,1-11 0-16,3-1 0 15,-4-9-23-15,-3-18 32 16,0-16-45-16,0-18 0 16,0-14 18-16,0-14-11 15,0-9 20-15,0-4 9 16,0-6-15-16,0-32-12 16,0-13-9-16,0-15-44 15,0-13 43-15,0-9-21 0,0-15 16 16,0-1-6-16,0-1 8 15,0 9-20-15,19 21 18 16,6 23-18-16,9 15 11 16,10 21 14-16,6 16-1 15,11 0 1-15,5 0-1 16,-3 31 23-16,-6 4-23 16,-9 4 0-16,-18 7 9 15,-20 0 2-15,-10 4 19 16,-3-5-12-16,-38-3-7 0,-3-1 31 15,-6-8-36 1,6-11-3-16,5-6 15 0,13-5-17 16,8-8 7-16,14-3-8 15,4 0-43-15,0 0-15 16,33 0-15-16,11 11 40 16,10 3-2-16,8 10-35 15,4 6 57-15,-8 6 7 16,-8 6 6-16,-12 1-11 15,-20-1 12-15,-18 5-1 16,0-5 15-16,-25 0 17 16,-31-4 39-16,-10-6-4 15,-10-2-21-15,-7-11 8 16,2-6-52-16,8-7 10 16,16-6-12-16,13 0-30 0,25-28-93 15,16-12-361-15,3-2-595 16</inkml:trace>
  <inkml:trace contextRef="#ctx0" brushRef="#br0" timeOffset="-1434">4678 0 2228 0,'0'0'231'15,"0"0"-119"-15,0 170 89 16,0-69 35-16,-8 10-61 0,1 2-137 16,4-5-37-1,3-14 8-15,0-12-9 0,0-12-140 16,0-14-191-16,0-16-547 16,0-18-917-16</inkml:trace>
  <inkml:trace contextRef="#ctx0" brushRef="#br0" timeOffset="-1276">4323 574 1809 0,'0'0'290'16,"0"0"-193"-16,0 0-97 15,274 0-19-15,-129 13-40 0,-23 3-252 16,-17 1-1296-16</inkml:trace>
  <inkml:trace contextRef="#ctx0" brushRef="#br0" timeOffset="-520">5316 649 1798 0,'0'0'506'0,"0"0"-371"15,0 0 121-15,0 0 17 16,0 0-95-16,-215-15-80 15,171 59-65-15,3 12 22 0,13 10-48 16,9 3-7 0,16 0 0-16,3-11-11 0,10-9-40 15,30-16-56-15,8-19-20 16,2-14-33-16,1 0-28 16,-7-33 41-16,-3-16 63 15,-12-4 64-15,-7-2 20 16,-11 4 75-16,-4 13 46 15,-7 14 41-15,0 14-39 16,0 10-26-16,7 0-69 16,5 28-17-16,6 14 7 15,11 7-9-15,12 3-8 16,13-6 4-16,7-13-5 16,5-10-30-16,-4-19-10 15,-8-4-5-15,-10-4 44 0,-10-33-12 16,-14-4 13-1,-8-2 83-15,-5-3-35 0,-4 10 21 16,-3 6 23-16,0 14-16 16,0 16 33-16,0 0-98 15,0 20 11-15,0 39-5 16,0 29 13-16,9 20-17 16,1 20 10-16,9 14-4 15,3-1 49-15,3-3-68 16,-3-11 6-16,0-15 15 15,-9-23-15-15,-4-28-6 16,-6-20 0-16,-3-21 0 0,0-18 23 16,0-2-23-1,-15-15-24-15,-10-26 13 0,-7-14-28 16,3-17-21-16,7-17 11 16,3-12-13-16,12-12 44 15,7-5-64-15,0-6 7 16,0-7 47-16,22 6-35 15,11 14-8-15,7 15-3 16,2 31 45-16,8 29 11 16,0 23 18-16,-2 13 0 15,-1 0 42-15,-8 29-2 16,-5 7 4-16,-12 7-5 16,-19-1-32-16,-3-2-2 15,-7-1-5-15,-37 1-113 16,-54-8-162-16,10-8-340 0,0-12-285 0</inkml:trace>
  <inkml:trace contextRef="#ctx0" brushRef="#br0" timeOffset="-338">5323 387 1820 0,'0'0'321'0,"0"0"-204"16,0 0-39-16,0 0 31 16,201-70-25-16,-157 73-84 15,-12 31-212-15,-17 9-371 0</inkml:trace>
  <inkml:trace contextRef="#ctx0" brushRef="#br0" timeOffset="-180">5196 1843 2261 0,'0'0'421'0,"0"0"-421"16,0 0-33-16,0 0 15 16,0 0-212-16,203-152-993 0</inkml:trace>
  <inkml:trace contextRef="#ctx0" brushRef="#br0" timeOffset="1050">3237 2867 1230 0,'0'0'611'0,"0"0"-469"16,0 0-31-16,0 0 112 15,0 0-8-15,0 0-21 16,-73-172-99-16,36 172-32 16,-5 7 9-16,-10 41-60 15,4 17 15-15,4 20-5 16,12 6-21-16,13 5 30 15,13-7-31-15,6-8 0 16,0-11-14-16,15-21-1 0,17-14-27 16,12-17-61-16,3-18-27 15,7 0 43-15,2-46-106 16,-2-17-43-16,-6-21 83 16,-4-7 5-16,-9-13 91 15,-4-9 41-15,-14-7 16 16,-2-5 31-16,-12 1-6 15,1 5 8-15,-4 17 32 16,0 18-49-16,0 25 67 16,0 23 16-16,0 14-38 15,3 10-7-15,2 6-33 16,2 3 28-16,-4 3 33 16,-3 0-41-16,4 0 22 0,-4 0 22 15,0 0 22 1,0 0 7-16,0 0-85 0,0 0-6 15,0 0 22-15,0 0-32 16,0 0-5-16,0 0-1 16,0 0-5-16,0 0 39 15,0 0-41-15,0 0 0 16,0 0 17-16,0 0-16 16,0 0-1-16,0 0 0 15,0 0 1-15,0 0 12 16,0 0-13-16,0 0-4 15,0 0 4-15,0 0 0 16,0 0 4-16,0 0-4 16,0 0 0-16,0 0-12 0,0 0-29 15,0 6-200-15,0 11-407 16,-22 0-874-16</inkml:trace>
  <inkml:trace contextRef="#ctx0" brushRef="#br0" timeOffset="2026">3354 2242 884 0,'0'0'1353'0,"0"0"-1123"16,-36 203-68-16,-8-93 86 16,-8 18-38-16,1 0-63 15,0-6-79-15,11-17-56 16,11-20 31-16,16-23-43 16,8-28 0-16,5-19-20 15,0-15 0-15,11-2-19 16,18-41 10-16,8-20-34 15,2-16 45-15,2-16-31 16,-4-3-11-16,-8-6 49 16,-11 4 0-16,-4 15 9 0,-11 13 2 15,2 29 11 1,-5 26 75-16,0 17-86 0,0 47 1 16,-15 32 94-16,-7 19-55 15,4 14-5-15,-1 0-6 16,12-14-14-16,4-17 27 15,3-22-42-15,0-23-7 16,3-22-5-16,19-14-27 16,7-17-16-16,11-38-16 15,1-24-26-15,3-20 28 16,-8-5-42-16,-3-11 5 16,-16 6 87-16,-5 8 4 15,-12 19 15-15,0 23 48 16,-18 32-15-16,-26 27 52 0,-7 30-43 15,-15 49 10-15,-3 26 29 16,-4 16-36-16,3 4-3 16,13-14 4-16,16-23-4 15,16-22 0-15,18-31-42 16,7-20-36-16,0-15-34 16,26-19 17-16,9-41-2 15,9-12-39-15,3-18 4 16,-6-1 18-16,-9-1-38 15,-6 10 44-15,-15 18 66 16,-11 27 51-16,0 34 56 16,-8 6-31-16,-28 66-47 15,-8 32 52-15,-3 21-34 16,3 10 1-16,9-5-7 0,4-13 5 16,14-18 1-16,9-20-20 15,8-27-27-15,0-20 0 16,12-25-63-16,16-4-9 15,13-23-9-15,6-30-32 16,4-12-5-16,-4-11-27 16,-3-6-4-16,-8 3 39 15,-14 10 73-15,-7 13 37 16,-15 27 120-16,0 22 23 16,-7 7 8-16,-26 53-71 15,-11 20-17-15,-4 13 36 16,4 10-66-16,12-3-2 0,10-14-14 15,12-11-7-15,10-17-20 16,0-13-77-16,57-27-167 16,-2-11-121-16,4 0-727 0</inkml:trace>
  <inkml:trace contextRef="#ctx0" brushRef="#br0" timeOffset="2305">4367 2906 2474 0,'0'0'538'0,"0"0"-502"16,0 0-5-16,0 0 169 15,0 0-52-15,0 0-64 16,135 213-42-16,-76-150-21 15,6-4 46-15,4-4-67 16,0-5 0-16,-3-4-7 16,-12-9 7-16,-10-11-87 15,-13-12-107-15,-18-6-274 16,-13-8-278-16,0 0-620 0</inkml:trace>
  <inkml:trace contextRef="#ctx0" brushRef="#br0" timeOffset="2514">4925 2690 1590 0,'0'0'584'0,"0"0"-369"16,0 0-25-16,0 0 138 16,0 0-42-16,-47 184-147 15,-11-99-75-15,-11 10-19 16,-16-4-12-16,-3 0-33 15,5-12-6-15,11-11-88 16,13-20-81-16,23-16-331 16,14-14-354-16</inkml:trace>
  <inkml:trace contextRef="#ctx0" brushRef="#br0" timeOffset="3062">5843 2906 2083 0,'0'0'352'0,"0"0"-269"16,0 0 20-16,0 0 115 15,-206-2-85-15,137 26-64 0,3 10-55 16,3 9 57-16,9 6-29 16,7 7-36-16,13 7 30 15,9-4-36-15,18-4-10 16,7-3 10-16,0-8-21 16,29-12 0-16,14-9-97 15,12-12 5-15,7-11-23 16,1 0-38-16,-6-31-30 15,-6-14 0-15,-7-15 57 16,-7-12 119-16,-8-14 3 16,-4-9 25-16,-9-13 50 15,-6-12 28-15,-2-3 30 16,-8 5 32-16,0 14-42 0,0 21 49 16,0 31 35-1,0 29-26-15,0 23 10 0,0 13-111 16,0 53 1-16,0 29 19 15,0 22-17-15,0 15 17 16,7-1-54-16,0-6-6 16,5-16 23-16,-2-11-38 15,1-19-57-15,0-17-47 16,-11-13-147-16,0-20-356 16,0-14-266-16</inkml:trace>
  <inkml:trace contextRef="#ctx0" brushRef="#br0" timeOffset="3282">5527 2683 2297 0,'0'0'262'0,"0"0"-189"15,0 0-1-15,200 12 126 16,-116 2-72-16,4 0-80 15,7-1-5-15,-4 1-41 16,-8 1-33-16,-10 5-67 16,1 13-232-16,-20-7-286 15,-21 0-692-15</inkml:trace>
  <inkml:trace contextRef="#ctx0" brushRef="#br0" timeOffset="3447">6398 3078 1892 0,'0'0'315'16,"0"0"-80"-16,0 0 67 16,0 0-46-16,0 0-165 15,48 193-55-15,-42-155-36 16,3-4-3-16,-6-4-90 16,0-15-368-16,-3-8-303 0</inkml:trace>
  <inkml:trace contextRef="#ctx0" brushRef="#br0" timeOffset="3586">6380 2623 2234 0,'0'0'206'16,"0"0"-206"-16,0 0-33 15,0 0-114-15,0 0-376 0</inkml:trace>
  <inkml:trace contextRef="#ctx0" brushRef="#br0" timeOffset="4338">6698 3082 1428 0,'0'0'282'0,"0"0"-158"15,0 0-8-15,0 0 92 16,0 0-48-16,50 172-110 0,-46-169-21 15,-4-3 33-15,0-3 0 16,0-29-20-16,0-8-42 16,0-9-22-16,3-6 21 15,12 1-18-15,11 9 2 16,2 8 6-16,6 18 11 16,2 15 31-16,1 4 0 15,3 9 75-15,-4 28 89 16,-4 8-84-16,-1 3-32 15,-9 1-24-15,-9-6-22 16,2-4 11-16,-8-6-44 16,-4-11-11-16,-3-2 5 0,6-10-18 15,-6-7-18-15,3-3-29 16,4 0 0-16,3 0-42 16,8-13-60-16,16-19 12 15,17-18 4-15,10-15-47 16,13-17 70-16,2-13-4 15,-3-11 99-15,-7-2 39 16,-15 2 101-16,-14 13 42 16,-17 16 65-16,-15 19 33 15,-5 18 42-15,-8 17-86 16,-24 16-49-16,-5 7-25 16,-11 11-62-16,4 38-17 15,-3 23-11-15,5 15-23 0,8 16 14 16,8-1-13-1,11-2-10-15,12 0 25 0,3-11-26 16,0-14-1-16,0-9-5 16,8-18-15-16,6-15 7 15,1-16-35-15,4-11-38 16,3-6 75-16,10-6-25 16,12-24 20-16,10-9 16 15,8 3 1-15,8 7-26 16,-4 8 32-16,-5 21-6 15,-6 0 68-15,-12 18-35 16,-9 21 26-16,-9 7-27 16,-6 0-22-16,-13-1 52 15,1-6-62-15,-7-5 1 16,0-11-1-16,0-10 0 0,0-6-21 16,0-7-33-16,-7 0-124 15,-18 0-433-15,-16-14-1549 0</inkml:trace>
  <inkml:trace contextRef="#ctx0" brushRef="#br0" timeOffset="4490">6202 3836 3119 0,'0'0'0'15,"0"0"-2864"-15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41.8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175 0 2898 0,'0'0'312'0,"0"0"-288"16,0 0 60-16,0 0 49 15,0 0-51-15,0 0-38 0,117 207-29 16,-70-91 55-16,1 4-31 16,3-1-33-16,-1-9 17 15,-6-16-22-15,-3-20-2 16,-16-13-31-16,-6-23-53 16,-16-18 16-16,-3-13-44 15,0-7 20-15,-32 0 14 16,-12-23-47-16,-8-9 48 15,-2-12 53-15,3-2 25 16,3 0 5-16,8 1 8 16,4 9 11-16,6 14 81 15,8 7 4-15,8 15 3 0,-1 0-67 16,-3 29-21 0,1 18 60-16,-2 5-84 0,-3 3 1 15,0 6-13-15,4-10 1 16,-8 6-139-16,4-12-215 15,4-15-631-15</inkml:trace>
  <inkml:trace contextRef="#ctx0" brushRef="#br0" timeOffset="174">1317 963 884 0,'0'0'2575'0,"0"0"-2512"16,0 0-63-16,0 0-59 15,0 0-131-15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5:39.9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394 682 1699 0,'0'0'253'0,"0"0"-134"15,0 0-86-15,0 0 57 16,0 0 123-16,-218 37-71 15,170 4-96-15,4 16 30 16,11 2-36-16,7 3-3 16,13-4-29-16,8-1-1 0,5-4-14 15,0-10-8 1,34-11-88-16,9-12-1 16,8-17-37-16,7-3-18 0,4-20 15 15,-8-26 13-15,-6-19 71 16,-4-13 13-16,-10-19 47 15,-6-7 36-15,-2-18 40 16,-4-5 44-16,-4-5-7 16,-8 4-2-16,-3 17 24 15,-7 21-19-15,5 32 21 16,-5 32 33-16,0 26-77 16,0 15-36-16,4 54 35 15,-1 30-6-15,0 19 13 16,-3 14-87-16,0-1-6 15,0-7 27-15,7-9-33 0,-2-15 0 16,2-16-52-16,0-18-134 16,-7-13-165-16,0-21-404 15,-4-15-1134-15</inkml:trace>
  <inkml:trace contextRef="#ctx0" brushRef="#br0" timeOffset="196">110 502 2111 0,'0'0'248'0,"0"0"-155"0,193 0-26 16,-95 3 45-1,12 0 15-15,6 4-127 0,23 13-47 16,-29-4-332-16,-27 7-956 0</inkml:trace>
  <inkml:trace contextRef="#ctx0" brushRef="#br0" timeOffset="840">1028 780 2218 0,'0'0'311'0,"0"0"-244"16,0 0 105-16,0 0 77 16,0 0-161-16,48 212-52 0,-33-170-25 15,7-9-11-15,3-7-9 16,4-13-84-16,3-13-45 16,9 0-20-16,-4-20-13 15,-2-19-22-15,-1-7 43 16,-12 0 53-16,-5 13 95 15,-8 9 2-15,-9 18 50 16,0 6 72-16,0 4-39 16,0 27-15-16,0 10 2 15,0 2-47-15,10-4 18 16,12-3-41-16,3-13 0 16,4-10-6-16,1-13 0 0,2 0-18 15,-3-7 14-15,0-22-11 16,1-7 7-16,-4 1 14 15,-4 5-13-15,-4 9-3 16,-4 12 16-16,-7 9 0 16,1 6 0-16,-1 34 0 15,-4 9-14-15,1 0 14 16,4-2 0-16,-5-12 18 16,1-7-18-16,-4-17-7 15,0-8 6-15,0-3 0 16,0-5-17-16,3-29-22 15,6-9 4-15,8-5 35 16,8-11-60-16,9 0 12 16,10 3 11-16,0 10 38 15,6 15 11-15,-2 20 10 0,-1 11 112 16,-8 7-23-16,-5 31 24 16,-9 10-16-16,-10 10-87 15,-1-6-31-15,-6 0-16 16,-4-6-225-16,-1-10-284 15,1-16-716-15</inkml:trace>
  <inkml:trace contextRef="#ctx0" brushRef="#br0" timeOffset="1285">2606 845 2152 0,'0'0'382'0,"0"0"-275"15,0 0 84-15,0 0 42 16,0 0-134-16,-159 222-62 16,154-171-37-16,5-9-10 15,12-8-106-15,29-18-118 16,6-13-3-16,4-3-111 16,-4-12 132-16,-3-31-7 15,-15-6 64-15,-11-4 159 16,-8 3 129-16,-10 5 82 15,0 8 31-15,0 16 83 16,0 14-12-16,0 7-99 16,0 14-81-16,-3 33-65 0,3 19-13 15,0 17-12-15,0 12-19 16,0 6 57-16,22 7-64 16,15 8 23-16,-1-5 67 15,1 2-85-15,-12-17-10 16,-18-9 2-16,-7-20-8 15,-7-16 28-15,-37-22-34 16,-6-19 1-16,-10-10 20 16,3 0-21-16,1-39-8 15,9-17 7-15,8-21-34 16,8-14 26-16,18-70-115 16,1 23-162-16,9 8-632 0</inkml:trace>
  <inkml:trace contextRef="#ctx0" brushRef="#br0" timeOffset="1467">1586 318 2916 0,'0'0'184'16,"0"0"-184"-16,0 0-33 15,354-105 3-15,-205 72-96 16,-14 7-672-16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34.5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590 339 491 0,'0'0'1161'15,"0"0"-950"-15,0 0-51 16,0 0 29-16,0 0 45 15,0 0-8-15,-22 5-86 0,15 9-74 16,-8 15 16-16,-10 24-37 16,-8 29 0-16,-26 53-21 15,5 6-15-15,-12 15 30 16,-3 8-21-16,15-29 13 16,-9 7-7-16,16-24-23 15,8-26 34-15,17-23-35 16,7-26 1-16,8-21 2 15,7-15-3-15,0-7-21 16,0 0-9-16,3-24-35 16,29-31 56-16,12-24-33 15,10-25-23-15,9-24 21 16,13-39-5-16,12-44 16 0,10-25 9 16,-6 19 18-1,-15 50 5-15,-23 63 1 0,-10 37 0 16,-5 9 3-16,5 8 18 15,-3 16 13-15,-4 32 23 16,-5 4 6-16,0 56 41 16,2 26-56-16,2 28-7 15,-6 19-5-15,2 11 3 16,-3 3-2-16,0-8-18 16,1-17-7-16,-4-14 17 15,-8-21-29-15,-4-20-8 16,-2-18-22-16,-9-11-65 15,-3-14-112-15,0-8-323 16,0-7-172-16</inkml:trace>
  <inkml:trace contextRef="#ctx0" brushRef="#br0" timeOffset="638">412 1034 1813 0,'0'0'346'0,"0"0"-275"16,0 0-17-16,0 0 11 15,229 0-45-15,-123-19-20 16,7-4-4-16,8 0-55 16,-5-3 7-16,-11 5 0 15,-5 2 11-15,-17 1 26 0,-17 9-5 16,-19 1 19-16,-18 3 2 15,-11 5 24-15,-6 0 84 16,-5 13 38-16,0 33 16 16,0 33 40-16,-7 59-79 15,0 58-13-15,0 64-43 16,0 29 9-16,8-17-16 16,14-59-50-16,3-64 43 15,-11-51-1-15,1-23-41 16,0-3 24-16,-4-6-31 15,0-7 5-15,-4-30 11 16,-7-16-21-16,0-13 0 0,0-1 17 16,0-43-11-16,0-19-5 15,-3-25-1-15,-12-44-3 16,1-48-6-16,-5-53-6 16,8-26-22-16,4 7 10 15,7 18-22-15,0 38 20 16,0 45-26-16,22 39-20 15,10 46 57-15,15 29-18 16,19 18 7-16,19 10 12 16,13 9 3-16,0 19 14 15,0 37 17-15,-17 9-3 16,-23 11 34-16,-30 6-19 16,-28 3 16-16,-3 4 24 0,-51-1-29 15,-22 1 14 1,-9-10-54-16,6-18 1 0,9-14-7 15,20-24-52-15,23-23-103 16,17-10-303-16,10-26-459 0</inkml:trace>
  <inkml:trace contextRef="#ctx0" brushRef="#br0" timeOffset="1134">2548 1057 1572 0,'22'173'402'0,"-8"35"-108"15,1 32 14-15,-8-8-30 0,1-12-97 16,9 3-75-16,5-9-13 16,-3-41-50-16,-4-38 1 15,-5-40-44-15,-1-23 0 16,-3-3 5-16,1-14-5 15,-3-12-1-15,1-26-16 16,-5-17 17-16,0-13-1 16,0-43-13-16,0-30-35 15,0-50 43-15,-5-62-21 16,-17-60 1-16,-11-32-11 16,-7 8-7-16,1 15 38 15,14 71-27-15,6 42-2 0,11 50 34 16,8 29-17-1,0 10 14-15,30 11 2 0,21 12-17 16,18 26 11-16,11 16 4 16,11 6 4-16,-3 32 9 15,-5 9 4-15,-17 4 16 16,-16 3 20-16,-19-3-34 16,-28 9 24-16,-3 2-29 15,-34 7 11-15,-30 6-9 16,-17-2-12-16,-7-5-36 15,5-16-36-15,14-21-143 16,25-22-160-16,18-9-342 0</inkml:trace>
  <inkml:trace contextRef="#ctx0" brushRef="#br0" timeOffset="1472">3321 994 1551 0,'0'0'294'0,"0"0"-152"16,51 175 22-16,-36-86 70 15,-5 2-1-15,2 1-100 16,-8-7-89-16,-1-10-5 16,-3-16-38-16,0-18 11 15,0-17 7-15,0-17 6 16,0-7 23-16,-3 0-6 15,-16-31-27-15,4-22 15 0,5-17-24 16,6-19-6-16,4-9-7 16,0-3-6-16,36-3 12 15,11 12-22-15,12 15-34 16,7 29-57-16,4 32-48 16,2 16-81-16,1 9-114 15,18 54 136-15,-14-8-447 16,-20-3-498-16</inkml:trace>
  <inkml:trace contextRef="#ctx0" brushRef="#br0" timeOffset="1773">4072 1155 1352 0,'0'0'388'16,"0"0"-125"-16,0 0 36 16,0 0-20-1,0 0-24-15,0 0-122 0,0 0-92 16,-160 122-22-16,149-47 39 15,11 4-43-15,0 3-6 16,17-7-9-16,31-10 8 16,14-15-17-16,11-17-2 15,12-26-10-15,-3-7 12 16,-7-21-1-16,-21-27-14 16,-22-8 23-16,-13-5 1 15,-19-12 37-15,0-4-8 16,-26 2-2-16,-18 4 36 15,-6 10-51-15,-10 16-12 16,10 20-23-16,6 25-116 0,15 0-325 16,19 19-425-16</inkml:trace>
  <inkml:trace contextRef="#ctx0" brushRef="#br0" timeOffset="2030">4849 1027 2105 0,'0'0'349'16,"0"0"-131"-16,0 0 26 16,192 152-51-16,-100-90-44 0,11 3-83 15,2 1-43-15,5-4 20 16,-9 0-42-16,-6-9 9 15,-17-7-10-15,-24-12-67 16,-19-13-77-16,-26-13-312 16,-9-8-302-16,0 0-1108 0</inkml:trace>
  <inkml:trace contextRef="#ctx0" brushRef="#br0" timeOffset="2246">5709 915 1925 0,'0'0'501'15,"0"0"-428"-15,0 0 133 16,-91 247 29-16,44-139-20 16,-7 4-110-16,-9 2-58 15,9-5-6-15,1-11-41 16,18-16-33-16,16-19-77 15,13-25-241-15,6-20-548 0</inkml:trace>
  <inkml:trace contextRef="#ctx0" brushRef="#br0" timeOffset="2465">5851 1189 2039 0,'0'0'378'0,"0"0"-190"15,11 173 47-15,-6-104-61 16,-5-4-73-16,3-9-101 16,-3-7-13-16,3-10-198 15,-3-8-473-15,0-19-1387 0</inkml:trace>
  <inkml:trace contextRef="#ctx0" brushRef="#br0" timeOffset="2629">5767 731 2241 0,'0'0'357'16,"0"0"-357"-16,0 0-30 15,0 0-144-15,0 0-320 16,0 0-1192-16</inkml:trace>
  <inkml:trace contextRef="#ctx0" brushRef="#br0" timeOffset="3198">6212 1499 1538 0,'0'0'320'0,"0"0"-74"16,0 0 2-16,25 204-45 16,-16-168-57-16,-3-16-61 15,-2-10-28-15,-4-10-2 16,3 0 47-16,-3-20-2 16,0-21-77-16,0-17-2 15,0-10-21-15,9-15-12 16,1 1 11-16,5-3-23 15,10 11-11-15,4 11 26 16,8 20-20-16,2 21 29 0,5 22-14 16,0 0 14-16,0 46 0 15,-3 22 6-15,-2 14 11 16,-9 6 6-16,-8 4-9 16,-9-6 23-16,-1-14-21 15,-12-14-15-15,0-21-2 16,0-13 1-16,0-22 0 15,0-2-3-15,-18-2 3 16,-1-32 0-16,6-14 0 16,1-14-21-16,8-11 7 15,4-9-29-15,0-4 7 16,32 1 18-16,9 0-24 16,10 12 21-16,5 15 0 0,1 18-10 15,6 22 30 1,-9 18 2-16,5 5 33 0,-8 38 25 15,-7 12-14-15,-5 11 38 16,-9-2-33-16,-10 4-7 16,-4-5-2-16,-1-12-35 15,-2-6-6-15,-1-11 0 16,-2-10-82-16,9-15-120 16,-4-9-336-16,-5 0-471 0</inkml:trace>
  <inkml:trace contextRef="#ctx0" brushRef="#br0" timeOffset="3905">7842 1244 1741 0,'0'0'649'16,"0"0"-505"-16,0 0 3 15,0 0 74-15,0 0-79 16,0 0-85-16,0 0-14 16,-167-109-22-16,129 104 8 15,-6 5 13-15,6 0-32 16,-3 25 16-16,4 25-26 16,8 12 0-16,10 6 6 15,16 1-6-15,3-3-6 16,12-14-11-16,32-8-43 15,7-22 21-15,9-18-34 16,0-4 1-16,-3-14 29 0,-9-24 1 16,-11-8 42-16,-12-4 18 15,-10 1 28-15,-8 6 60 16,-7 14-44-16,0 9 4 16,0 13 18-16,0 7-26 15,0 7-58-15,0 33 3 16,15 8 3-16,11 12 11 15,13 2-17-15,13-7 0 16,6-5-15-16,7-15 0 16,-2-8-4-16,-5-17-29 15,-8-10-39-15,-9 0-49 16,-12-12-35-16,-11-26 16 0,1-10 81 16,-6-15-4-16,-1-15 23 15,-5-17 12-15,5-17-2 16,-5-38 37-16,-4-45-1 15,-3-38 9-15,0-7 9 16,3 47 4-16,1 58 15 16,8 70 26-16,-6 32 11 15,1 17 87-15,-2 16-1 16,-1 10-48-16,2 59-39 16,-2 55 20-16,-4 63-4 15,0 50-35-15,0-17 8 16,0-43 30-16,0-59-31 15,12-46-44-15,10 10-5 0,3 0-3 16,4-3-69-16,3-14-76 16,-7-19-340-16,-13-22-418 0</inkml:trace>
  <inkml:trace contextRef="#ctx0" brushRef="#br0" timeOffset="4376">8196 926 2154 0,'0'0'356'16,"0"0"-262"-16,0 0-3 0,0 0 10 16,197 52-41-16,-117-42-39 15,15-4-12-15,-1 4-9 16,4 3-33-16,-6-3-18 15,-1-1-31-15,-11-1 35 16,-3-8-1-16,-11 0 14 16,-12 0 32-16,-10-12-14 15,-8-16 16-15,-6-7 36 16,-4-8 23-16,-13-3 83 16,-9 0 7-16,-4-4 7 15,0 5-14-15,-22 2-57 16,-21 10 8-16,-9 10-13 0,-6 18-28 15,-7 5 11 1,-5 5-18-16,4 44-24 0,9 23 20 16,9 21-26-16,11 10 10 15,15 10 16-15,15-2-22 16,7-5 19-16,4-14-34 16,43-10 2-16,19-21 2 15,22-12-8-15,20-21-45 16,21-19 7-16,16-9-95 15,60-20-85-15,-41-19-344 16,-25-4-888-16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3.2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804 1231 1575 0,'0'0'349'15,"0"0"-185"-15,0 0 0 16,0 0 118-16,-54-203-32 15,13 156-131-15,-10 9-17 16,-18 7-24-16,-12 18-29 16,-11 13-5-16,-2 10-26 15,-1 38 33-15,12 20-42 0,17 7-9 16,19 4 0-16,25 3-13 16,18-5 2-16,4-5-10 15,19-16-22-15,28-9-16 16,14-24-42-16,12-23-40 15,8 0 49-15,-1-44-44 16,-4-21-7-16,-7-24 66 16,-6-18 19-16,-16-17 58 15,-3-40 0-15,-12-34 27 16,-13 14 74-16,-4 23-21 16,-15 31-6-16,0 38 17 15,0 12 24-15,0 11 26 16,-3 40-44-16,-3 29-24 0,6 26-46 15,0 92-21 1,0 72 36-16,0 70-4 0,9 17-22 16,-2-51 26-16,5-62-26 15,-6-70 10-15,9-12-10 16,-1 1-15-16,5-1 13 16,6-7-14-16,-3-29-14 15,7-30-28-15,-1-16-34 16,13-23 49-16,3-37 21 15,0-22-19-15,3-9 8 16,-11-7-7-16,-2 3 18 16,-12 16 0-16,-12 20 3 15,-2 26 3-15,-1 28 11 16,-7 5-5-16,3 38-6 0,1 24 29 16,-4 11-8-16,3 5-12 15,-3-2-9-15,5-11-21 16,2-16-63-16,12-19-209 15,-6-13-312-15,2-17-690 0</inkml:trace>
  <inkml:trace contextRef="#ctx0" brushRef="#br0" timeOffset="176">1157 683 386 0,'0'0'1892'15,"0"0"-1589"-15,0 0-223 0,0 0-29 16,0 0-6-16,0 0-45 16,0 0-71-16,201 59-211 15,-103-17-222-15,-6 4-246 0</inkml:trace>
  <inkml:trace contextRef="#ctx0" brushRef="#br0" timeOffset="495">2025 1039 1547 0,'0'0'511'16,"0"0"-314"-16,0 0 55 15,0 0-46-15,-186-51-29 16,138 51-57-16,8 0-72 16,8 16-6-16,10 17-34 15,18 3-8-15,4 10-21 0,15 0-28 16,33 6 28-16,13 1-9 15,11 1 7-15,10-7 13 16,-3 2 11-16,-6-3-1 16,-14-6 10-16,-23-7-9 15,-21-3 35-15,-15-4 21 16,-12 0-9-16,-39-4 34 16,-18 2-52-16,-11-5-16 15,-4-5-14-15,1-8-2 16,14-6-31-16,40-2-96 15,17-25-187-15,12-7-490 0</inkml:trace>
  <inkml:trace contextRef="#ctx0" brushRef="#br0" timeOffset="752">2598 141 1640 0,'0'0'836'0,"0"0"-725"16,3 203 68-16,-3-25 63 15,4 48-62-15,-1-17-74 16,7-37 36-16,2-57-76 16,7-35-33-16,3 6-13 0,3 13-20 15,4 7-15-15,-4-10-92 16,-6-14-51-16,-12-7-109 15,-7-24-482-15,0-18-737 0</inkml:trace>
  <inkml:trace contextRef="#ctx0" brushRef="#br0" timeOffset="925">2327 1217 2476 0,'0'0'384'16,"0"0"-272"-16,0 0 8 0,307-19-15 16,-103-7-90-1,43-8-15-15,-30 6-217 0,-58 1-836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15.4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694 370 1530 0,'0'0'337'15,"0"0"-142"-15,0 0 42 16,0 0-4-16,0 0-103 16,0 0-63-16,-32 45 21 15,29-5 1-15,-5 8 7 16,5 2-41-16,0 3-17 0,0-5 13 16,0-4-38-16,3-6 2 15,0-6-13-15,0-8 5 16,0-7-14-16,17-8-32 15,9-9-172-15,22-5-98 16,-5-24-343-16,-10-4-1218 0</inkml:trace>
  <inkml:trace contextRef="#ctx0" brushRef="#br0" timeOffset="164">776 149 1942 0,'0'0'506'16,"0"0"-437"-16,0 0-28 0,0 0-41 15,0 0-7-15,0 0-484 16,0 0-1458-16</inkml:trace>
  <inkml:trace contextRef="#ctx0" brushRef="#br0" timeOffset="422">1061 0 2290 0,'0'0'315'0,"0"0"-225"0,0 0 64 15,0 0 38-15,142 200-95 16,-100-127-52-16,-2 6 13 15,-8 4-29-15,-16 2-11 16,-16 1-17-16,0 0 12 16,-30 3-13-16,-22-7-37 15,-7-4-113-15,-40 6-131 16,19-19-421-16,7-22-1307 0</inkml:trace>
  <inkml:trace contextRef="#ctx0" brushRef="#br0" timeOffset="683">132 76 1906 0,'0'0'307'16,"-76"165"-187"-16,47-44 104 16,6 14-6-16,19 7-93 15,4-10-56-15,27-5-47 16,28-12-22-16,63 8-76 16,-10-31-191-16,-6-21-394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39.8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83 1741 0,'0'0'381'16,"0"0"-231"-16,0 0-18 15,0 0-40-15,0 0 46 16,-10 318 31-16,13-59-72 15,7 18-18-15,-10-22-34 16,0-65-8-16,0-72-4 16,0-29-19-16,0-17 28 0,-3-4-41 15,-12-7-1-15,8-10 21 16,0-28-21-16,4-16 7 16,3-7 4-16,0-12-1 15,0-36 2-15,0-13-12 16,0-14-18-16,10-18 17 15,30 2-47-15,8 1 10 16,18 12-30-16,6 19-7 16,11 26 45-16,9 27-33 15,-4 6-16-15,-6 39 52 16,-7 26 21-16,-24 15 6 16,-26 4 37-16,-25 5 7 15,0-3 15-15,-47-8-30 0,-23-9 13 16,-11-13 28-16,-9-14-22 15,-1-19-3-15,3-13-24 16,4-10-21-16,14-13 0 16,13-30-24-16,20-16-79 15,37-39-36-15,5 10-335 16,30 6-284-16</inkml:trace>
  <inkml:trace contextRef="#ctx0" brushRef="#br0" timeOffset="200">991 1139 1787 0,'0'0'335'0,"0"0"-162"0,0 201 94 16,-7-120 1-16,7-9-163 15,0-9-78-15,0-17-27 16,0-12-63-16,25-34-127 15,1 0-316-15,-8-10-354 0</inkml:trace>
  <inkml:trace contextRef="#ctx0" brushRef="#br0" timeOffset="330">910 714 1833 0,'0'0'489'0,"0"0"-484"0,0 0-5 15,0 0-22-15,0 0-250 16,223-31-721-16</inkml:trace>
  <inkml:trace contextRef="#ctx0" brushRef="#br0" timeOffset="968">1596 1313 864 0,'0'0'815'15,"0"0"-686"-15,0 0 127 16,19 233-53-16,-16-161-34 16,1 1-66-16,-4-11-78 15,0-14-1-15,0-8-24 0,0-12-37 16,0-24 21-16,0-4-2 16,-7-4-9-16,7-40-22 15,0-15 0-15,0-20 8 16,29-12-54-16,21-12-67 15,16-5 65-15,14 10-39 16,8 8 44-16,3 25 46 16,-8 29 46-16,-5 27 3 15,-9 9 47-15,-18 28 83 16,-11 35 10-16,-11 9 3 16,-15 10-1-16,-6 7-22 15,-4-7-54-15,-4-10-16 16,3-10-51-16,4-15-2 15,4-14-23-15,3-21-94 16,13-12-71-16,5 0-10 0,4-38-35 16,8-16-109-16,0-8 81 15,0-10-59-15,-12-3 58 16,-5 0 238-16,-10 3 24 16,-5 13 250-16,-12 13 107 15,0 19-17-15,0 24-86 16,-7 3-81-16,-5 16-58 15,5 30-32-15,4 15 17 16,3 10-20-16,0 0 2 16,29-5 22-16,21-6-40 0,13-15-39 15,13-15 2 1,9-16-27-16,-6-14-6 0,-10-5-1 16,-21-34-31-16,-26-13 38 15,-22-6 17-15,0-14 2 16,-44-8 24-16,-22-2-16 15,-14 0-3-15,-4 6-24 16,-18 4-76-16,26 18-171 16,17 16-687-16</inkml:trace>
  <inkml:trace contextRef="#ctx0" brushRef="#br0" timeOffset="1780">3433 1222 1644 0,'0'0'390'15,"0"0"-224"-15,0 0 43 16,0 242-25-16,0-162-83 16,0-6-23-16,-3-5-63 15,-1-16-14-15,-3-13 4 16,2-21-5-16,2-12-19 15,3-7 7-15,0-5-25 16,0-33-2-16,0-15 9 16,0-17-3-16,25-5-2 15,16-7-69-15,6 8 31 16,1 11 34-16,-1 20 32 0,0 24-3 16,-6 19 18-16,-6 9-8 15,3 40 54-15,-10 18 16 16,-6 7 17-16,-10 1 7 15,-5 0-31-15,-7-14-17 16,0-15-34-16,0-16-11 16,0-13 26-16,0-17-18 15,0 0 35-15,-3-5-13 16,-13-24-30-16,6-14 3 16,2-6-4-16,8-7-40 15,0-10-27-15,8 1-14 16,28-5 5-16,8 3 23 0,12-1-1 15,1 10 35 1,6 13-6-16,-2 11 14 0,-2 25 11 16,-9 9 7-16,-6 16 64 15,-8 32 23-15,-2 15-3 16,-9 14 8-16,-3 5-28 16,-8 2-17-16,-2 2 2 15,-2-10-40-15,5-9-1 16,0-9-15-16,2-16-5 15,5-13-14-15,0-18-80 16,3-11-38-16,1 0 7 16,8-27-45-16,-2-18 44 15,-2-16 39-15,2-4-16 16,-10-7 60-16,-3-3 29 16,-6 2 19-16,-1 5 31 0,-5 12 53 15,-4 20 61-15,4 21 38 16,2 15-60-16,-3 18-14 15,6 32 19-15,2 13-33 16,1 11-10-16,4 1-19 16,3-6-20-16,-2-7-26 15,2-15-19-15,-4-11-1 16,1-19-12-16,-4-15-83 16,-5-9-135-16,-3-25-277 15,-2-13-367-15</inkml:trace>
  <inkml:trace contextRef="#ctx0" brushRef="#br0" timeOffset="1932">4754 726 1805 0,'0'0'470'0,"0"0"-415"15,0 0-55-15,0 0 0 16,0 0-50-16,0 0-434 0</inkml:trace>
  <inkml:trace contextRef="#ctx0" brushRef="#br0" timeOffset="2590">5584 1255 829 0,'0'0'1383'15,"0"0"-1072"-15,0 0-61 16,0 0 19-16,0 0-82 16,0 0-78-16,0 0-14 15,-204-63-59-15,156 86-24 16,1 22-1-16,0 18-10 16,8 6 5-16,5 6-6 15,20-5-12-15,14-11-7 16,0-10-47-16,14-19 4 15,23-14-5-15,7-16-18 16,3 0 38-16,-8-11-16 16,2-19-5-16,-16 6 62 0,-3 3-6 15,-10 12 11-15,-5 9 0 16,-4 0 2-16,9 2 23 16,5 26-9-16,5 3-6 15,12-1 25-15,1 0-25 16,13-7-8-16,2-10 10 15,6-13-11-15,-2 0 18 16,6-7-18-16,-3-29-33 16,-3-13 12-16,5-14-19 15,4-16 4-15,10-17-16 16,6-17-33-16,23-45-3 16,19-44-66-16,3-44 10 15,-19 20 76-15,-39 47 23 0,-38 64 45 16,-28 53 25-16,0 10 115 15,-6 10 112-15,-27 14-55 16,-10 28-31 0,-12 11-52-16,-4 57-66 0,-17 54-9 15,-8 55 32-15,1 49-3 16,17-9 20-16,25-47-22 16,23-48-31-16,18-40 25 15,0 4-53-15,0 5 7 16,11-5-14-16,15-18-36 15,6-21-6-15,5-22-106 16,29-25-36-16,-8-2-305 16,-4-29-673-16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5.2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1404 1311 1644 0,'0'0'345'16,"0"0"-250"-16,0 0-61 15,0 0 73-15,0 0 64 16,0 0-48-16,-37 22-53 16,17-15-15-16,-11 3-21 15,-8-4 6-15,-8-6 29 16,-5 0-20-16,-2 0-23 15,-4-23 8-15,-8-18-33 16,-3-19 8-16,-7-16-9 16,-12-15-6-16,-10-14 6 0,-12-13-19 15,3-4 19 1,17-2 5-16,13 8 2 0,29 18-6 16,23 13 13-16,22 18-13 15,3 16 13-15,15 4-14 16,24 8-2-16,17 6-13 15,8 7 15-15,10 10 0 16,2 9-8-16,4 7 8 16,-7 0-3-16,-11 7 3 15,-11 25 0-15,-17 11 12 16,-24 17-3-16,-10 15 6 16,-10 16 24-16,-50 21 11 15,-22 9-4-15,-25 10-28 16,-6-6-18-16,-4-3 51 0,16-17-32 15,13-7-2-15,18-12 21 16,20-12-37-16,21-3 3 16,17-10-4-16,12-2-23 15,12-6-41-15,54-7-80 16,89-4-335-16,-9-16-90 16,-2-6-1278-16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5.8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124 357 1766 0,'0'0'772'16,"0"0"-769"-16,0 0 28 16,-37 187 51-16,27-17 79 15,1 47-58-15,6-13-26 16,0-37-50-16,3-48 17 15,0-37 1-15,0 6-44 16,0 1 24-16,0-10-25 0,0-27 1 16,0-24-5-16,0-26 4 15,0-2-11-15,0-37-7 16,0-28-49-16,-4-24 51 16,-4-18-28-16,1-19-19 15,0-12 41-15,-8-32-17 16,5-34 18-16,1-38 15 15,9 22 6-15,0 46-10 16,5 59 17-16,28 60-7 16,11 5 14-16,18 20-14 15,24 14-1-15,13 16 1 16,14 40 1-16,-3 25 39 16,-9 17-28-16,-16 10-11 0,-31 11 36 15,-32 3-5-15,-22 3 11 16,-36-1 2-16,-48-6-29 15,-21-7 28-15,-12-16-44 16,1-20-3-16,6-20-3 16,22-22-34-16,25-17-65 15,34-23-107-15,23-26-454 16,6 0-1262-16</inkml:trace>
  <inkml:trace contextRef="#ctx0" brushRef="#br0" timeOffset="480">1065 868 2023 0,'0'0'339'0,"0"0"-260"15,-110 189-21-15,69-93 144 16,16-3-62-16,18-1-58 15,7-9-77-15,10-13-5 16,37-12-24-16,9-29-55 16,10-25 18-16,-2-4 38 15,-4-39 16-15,-13-24 5 16,-18-14-7-16,-17-10 5 0,-12-4 4 16,0-9 0-1,-31 9 0-15,-16 7 0 0,-1 17 1 16,-2 21 24-16,9 19-4 15,16 18 18-15,11 9-20 16,14 0-19-16,7 25-6 16,40 8 5-16,23-3-29 15,18-7 20-15,6-4-23 16,1 0 33-16,0 5-2 16,-12 3 2-16,-14 12 0 15,-25 11 12-15,-19 8 12 16,-16 11 42-16,-9 7-33 15,0-8-14-15,-19-5-13 16,4-16-6-16,8-22-73 16,7-25-163-16,0-6-294 0,0-28-1413 0</inkml:trace>
  <inkml:trace contextRef="#ctx0" brushRef="#br0" timeOffset="618">1706 420 1415 0,'0'0'975'16,"0"0"-797"-16,0 0-124 16,0 0-36-16,0 0-18 15,0 0-161-15,0 0-485 0</inkml:trace>
  <inkml:trace contextRef="#ctx0" brushRef="#br0" timeOffset="954">2387 866 1189 0,'0'0'1241'0,"0"0"-987"16,0 0-135-16,-233-2 41 16,172 6-55-16,8 24-65 15,21 7-11-15,17 5-23 16,15 7-6-16,0 4 0 15,41 9-6-15,14-1 6 16,13 2-9-16,10 2 4 0,5-7-2 16,1 0 7-1,-11-9-3-15,-22-6-3 0,-29-4 12 16,-22-1 3-16,-22-4 1 16,-48-2-8-16,-12-4 2 15,-6-10-4-15,0-9-19 16,15-7-63-16,26-13-123 15,31-62-107-15,16 7-277 16,0-1-1232-16</inkml:trace>
  <inkml:trace contextRef="#ctx0" brushRef="#br0" timeOffset="1320">2986 876 1759 0,'0'0'617'0,"0"0"-429"16,0 0 81-16,0 0-90 16,0 0-26-16,0 0-60 15,-223-110-54-15,172 110 4 16,7 35-43-16,12 13-3 16,17 11-10-16,15 7 4 15,0 3-24-15,33 4-15 16,18-1-9-16,10-4 35 15,13-8-20-15,-1-4-1 16,3-7 42-16,0-7 2 16,-10-2 1-16,-18-11 19 15,-20-4-20-15,-28 0 38 0,0-2 16 16,-28-3-28 0,-23-4 12-16,-12-4-39 0,2-5 14 15,-1-7-14-15,8 0-42 16,13-3-8-16,29-46-153 15,12 3-369-15,0-4-265 0</inkml:trace>
  <inkml:trace contextRef="#ctx0" brushRef="#br0" timeOffset="1958">3449 955 1776 0,'0'0'311'0,"0"0"-210"16,-47 198 104-16,32-112 119 16,15-7-127-16,0-8-88 15,25-16-75-15,19-17-32 16,0-14 4-16,3-18-6 16,-6-6-12-16,-6-6-1 15,-9-29 13-15,-14-19 6 16,-9-5-6-16,-3-9 0 15,-3-8-3-15,-28 0 3 16,-1 7 0-16,-9 8-1 16,9 11 1-16,4 21 13 0,6 15-10 15,18 14-3 1,4 0 0-16,4 26-21 0,40 11-15 16,13-2-1-16,12 2-10 15,8-7 34-15,0-6-36 16,3 1 28-16,-4-1 12 15,-10-5 9-15,-12 4-5 16,-13 7 5-16,-16 1 12 16,-13 12 61-16,-5 3-40 15,-7 0-21-15,0-4 18 16,0-7-28-16,0-18 4 16,0-6 1-16,0-11-7 15,0 0 16-15,0-14-16 16,0-17-13-16,0-17 7 15,18-6-5-15,14-9 10 0,9-3-11 16,6 8 12-16,4 8 13 16,-4 18-13-16,4 21 1 15,-4 11 38-15,1 7 25 16,-1 36 13-16,1 13-4 16,-1 4-5-16,-3 0-6 15,-4-3-42-15,-2-1-14 16,1-8-5-16,8-5-1 15,4-7-76-15,40-7-138 16,-6-8-501-16,-6-12-1517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48.6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691 1260 1545 0,'0'0'377'0,"0"0"-215"0,0 0 30 16,0 0 99-16,0 0-29 15,22-204-109-15,-44 168-67 16,-18 7-27-16,-18 8 23 16,-11 15-58-16,-16 6-3 15,-6 9-6-15,0 38-15 16,8 11 19-16,13 19-17 15,16 0 10-15,20 5-12 16,24-3-2-16,10 1 1 16,4-13-9-16,36-7-37 15,14-13 8-15,12-15-22 16,4-19-35-16,2-13 12 16,-2 0-85-16,-9-33 32 0,-6-16-3 15,-4-14 35-15,-7-11 52 16,-5-16 39-16,-2-11 14 15,1-12 4-15,-6-7-3 16,-4-15 28-16,-2-28 24 16,-8 11 13-16,1-5 2 15,-9 6-1-15,-1 43-31 16,-6 9 68-16,0 41 24 16,-3 37-5-16,0 21-54 15,0 50-39-15,0 63 16 16,-3 62-5-16,0 2-13 15,3-6 22-15,0-22-31 0,0-35 17 16,0 10-8-16,22 11-26 16,6-17 21-16,8-12-23 15,4-22-2-15,4-18-5 16,4-20-44-16,-1-23-21 16,-3-20-7-16,-3-3-26 15,-2-26 2-15,5-26-97 16,-4-13 15-16,1-12 66 15,-6-7 61-15,-6-6 45 16,-7 9 13-16,-7 12 20 16,-5 18 80-16,-10 20 14 15,0 21 68-15,0 10-19 16,0 13-112-16,0 34 10 16,0 15 19-16,0 11-32 15,5 1 1-15,2 1-34 0,8-3-3 16,2-13 8-16,2-17-20 15,-4-11-35-15,-1-18-44 16,-2-13-71-16,-6-3-44 16,6-62-180-16,-5 5-188 15,-4-5-350-15</inkml:trace>
  <inkml:trace contextRef="#ctx0" brushRef="#br0" timeOffset="166">1490 560 1679 0,'0'0'605'0,"0"0"-480"16,0 0 34-16,0 0 43 16,0 0-116-16,0 0-47 0,0 0-39 15,94 23-21-15,-50 8-152 16,4 1-110-16,21 19-113 16,-12-7-173-16,-9-8-532 0</inkml:trace>
  <inkml:trace contextRef="#ctx0" brushRef="#br0" timeOffset="541">2153 922 182 0,'0'0'1454'16,"0"0"-1063"-16,0 0-90 16,0 0 41-16,0 0-100 15,0 0-82-15,0 0-13 0,-80-56-51 16,51 56-41-16,-5 0-16 15,2 6-30-15,0 24 11 16,5 1-20-16,10 9-11 16,14 2 2-16,3 2-16 15,0-1-14-15,32 2 9 16,9 2 0-16,16-1 29 16,9-1-18-16,7 1 19 15,3-5 7-15,-10-6-7 16,-12-3 0-16,-17-3-5 15,-18 1 11-15,-19-2 8 16,0-4-5-16,-44 1-3 0,-15-3 23 16,-18-2-29-1,-2-8 0-15,1-5-6 0,9-7-31 16,15 0-32-16,28-22-131 16,16-15-373-16,10-4-432 0</inkml:trace>
  <inkml:trace contextRef="#ctx0" brushRef="#br0" timeOffset="800">2685 0 2034 0,'0'0'279'0,"0"0"-95"0,4 206 99 15,-4-85-39-15,-7 16-71 16,-8 13-45-16,1-4-40 16,2-8-45-16,6-16-20 15,-1-14-13-15,7-16-10 16,-5-12-48-16,5-20-76 16,0-17-80-16,0-16-333 15,0-20-151-15</inkml:trace>
  <inkml:trace contextRef="#ctx0" brushRef="#br0" timeOffset="1196">2281 872 1770 0,'0'0'568'15,"0"0"-479"-15,0 0 0 16,0 0 93-16,0 0-42 15,240 0-50-15,-167 13-2 16,-4 4-25-16,-3 3-11 16,-12 8 10-16,-6 13-17 15,-8 4-2-15,-8 6-22 16,-10 9 21-16,-6 3-8 16,-4-1-28-16,-9-3 9 15,-3-9-15-15,0-11 0 0,0-13 0 16,0-9-22-1,0-15 16-15,-3-2 0 0,-9-7 1 16,5-25 5-16,4-17 1 16,3-14-1-16,0-14 14 15,6-10-14-15,23 1 0 16,12 2 0-16,6 12 6 16,7 14-3-16,2 20-3 15,1 16-13-15,23 22-50 16,-11 0-174-16,-13 13-578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2.1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1232 1573 0,'0'0'357'0,"0"0"-248"16,0 0-26-16,0 0 103 16,0 0-40-16,0 0-89 15,-22 14-23-15,55-9-18 16,14-3 4-16,22-2-4 16,19 0-15-16,14-9 31 15,8-27-32-15,6-17-13 16,-2-10-2-16,-10-14-57 15,-9-12-17-15,-14-10 53 16,-15-5 17-16,-18-6 9 16,-20 3 11-16,-14 5-1 0,-14 6 43 15,0 11-15-15,-7 13 8 16,-18 12 14-16,-7 15 14 16,-2 16-12-16,5 12-26 15,-3 17-6-15,-2 7-18 16,-1 48 4-16,-6 32-6 15,-13 53 7-15,-12 54-7 16,-7 39 27-16,4 10-26 16,25-47-1-16,22-52 6 15,22-45-6-15,0-10 1 16,0 6-1-16,29-2 1 16,11-5-1-16,18-32-17 15,8-30-33-15,3-26-14 0,4-19-29 16,-7-48 52-16,-7-17 5 15,-17-19 30-15,-20-6 6 16,-17 5 9-16,-5 9 47 16,-15 16 31-16,-19 20-4 15,-1 18 26-15,6 19-27 16,7 16-30-16,10 6-23 16,9 0-29-16,3 6-14 15,3 23 14-15,34 5-18 16,17-3-13-16,12-3-13 15,7-5-1-15,3-6 25 16,2-1 0-16,-5 3 10 0,-12 1 8 16,-9 9-10-1,-16 8 11-15,-18 12 2 0,-11 9 4 16,-7 10 17-16,0-1-22 16,0-8 13-16,0-10 9 15,0-12-22-15,8-21 0 16,21-11-9-16,7-5-28 15,8-21 28-15,6-26-18 16,3-11 6-16,-11-7 14 16,-1-5 14-16,-16 5-1 15,-6 6 10-15,-9 6 38 16,-2 17 51-16,-8 9-25 16,0 15 28-16,0 7-6 15,0 5-39-15,4 17-29 16,-1 39-33-16,4 25 9 0,5 29 28 15,3 41-37-15,-5-3 12 16,5 9 14-16,2 4-21 16,2-20 24-16,6 16-30 15,-3-6 1-15,-3-6 4 16,-9-14 1-16,-10-20-6 16,0-15 1-16,-7-24 5 15,-28-20 21-15,-13-15-3 16,-14-22 9-16,-8-15 27 15,-6 0-37-15,-5-25-5 16,5-26 0-16,3-10-9 16,14-11 14-16,20-13-23 15,24-11-5-15,15-12-13 0,29-11 18 16,52-8-37-16,27-7-31 16,100-55-62-16,-29 40-98 15,-15 18-731-15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6.0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616 912 1487 0,'0'0'330'0,"0"0"-227"15,0 0 40-15,0 0 47 16,-215-121-68-16,146 121-30 16,0 0-24-16,-4 49-22 15,7 19 2-15,12 21 13 16,13 6 12-16,19 6-61 15,22-5 9-15,0-11-20 16,22-16-1-16,29-16-17 16,12-27-54-16,13-20-13 15,5-6-11-15,-2-40-58 16,-2-24 63-16,-5-18 15 16,-9-19 23-16,-4-15 50 0,-8-9-6 15,-7-5 8-15,-12-10 7 16,-7 3 21-16,-9-4 80 15,-10 6 10-15,-6 14-23 16,0 21-1-16,0 24-10 16,0 33-4-16,0 39 25 15,0 14-56-15,0 98-37 16,0 72 57-16,0 67-1 16,0 18 1-16,-3-38-48 15,3-63-7-15,0-59 29 16,0-19-25-16,15 2-12 15,14-2-6-15,11-15-1 16,3-31-14-16,9-33-53 0,6-7-20 16,1-53 9-16,2-23-65 15,-5-12 38-15,-9-8 35 16,-12-5 10-16,-6 6 61 16,-10 13-12-16,-12 19 12 15,-2 26 50-15,-2 28 2 16,-3 9-11-16,0 37 5 15,0 25 2-15,0 10 7 16,0 4-47-16,0-4-7 16,0-4 17-16,7-10-18 15,0-13-102-15,4-15-166 16,-7-19-386-16</inkml:trace>
  <inkml:trace contextRef="#ctx0" brushRef="#br0" timeOffset="211">1386 668 2191 0,'0'0'362'0,"0"0"-285"16,0 0-61-16,0 0-16 15,0 0-47-15,0 0-293 16,0 0-274-16,154 24-980 0</inkml:trace>
  <inkml:trace contextRef="#ctx0" brushRef="#br0" timeOffset="556">2020 856 1640 0,'0'0'549'0,"0"0"-360"16,0 0 42-16,0 0-38 15,0 0-78-15,0 0-41 16,-208 5-74-16,186 26 1 16,12 5 10-16,10 2-11 15,0 3 0-15,18 2-1 0,21 3-8 16,14-1 7-1,8 5-11-15,11 0 13 0,1-5 1 16,-4-1 0-16,-21-6-1 16,-21 1 8-16,-27 1-7 15,-5 0 31-15,-49-1-32 16,-16-4 0-16,-14-5 10 16,4-11-10-16,1-12-20 15,16-7-30-15,12-19-142 16,23-28-136-16,16-1-364 0</inkml:trace>
  <inkml:trace contextRef="#ctx0" brushRef="#br0" timeOffset="811">2490 2 1532 0,'0'0'367'0,"0"177"-178"16,0-51 24-16,0 21 54 15,-3 1-14-15,-7-4-84 16,-2-13-51-16,12-12-82 16,0-17-15-16,0-15-21 0,7-15-28 15,20-21-83 1,8-27-174-16,-6-20-257 0,-7-4-294 15</inkml:trace>
  <inkml:trace contextRef="#ctx0" brushRef="#br0" timeOffset="1217">2316 788 1696 0,'0'0'337'16,"0"0"-241"-16,0 0-33 16,0 0 155-16,0 0-44 15,0 0-85-15,244 85-26 0,-182-50 40 16,-8 9-23-16,-6 11-23 16,-15 4-9-16,-11 7 4 15,-11 2-41-15,-11 2-5 16,0-10 6-16,-4-9-5 15,-14-13-1-15,-1-8-5 16,2-16 6-16,2-14 17 16,-4 0-23-16,9-7-1 15,-2-30 0-15,5-8-3 16,7-16 3-16,0-11 1 16,7-14 0-16,30-3 9 15,11 3-10-15,6 7-1 16,9 18 1-16,-3 19 0 0,3 11-8 15,0 22-43 1,13 9-201-16,-19 3-375 0,-8 24-1193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3.2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0 905 1545 0,'0'0'309'0,"0"0"-193"16,0 0 47-16,0 0 29 15,0 0-45-15,0 0-58 16,0 0-61-16,10-147 8 15,19 117-20-15,8 10-8 16,3 11 17-16,4 9-17 16,4 9 8-16,-1 41 14 15,-5 16-15-15,-4 12 16 16,-6 14-30-16,-10 8 0 16,-7-6 17-16,-8-10-18 15,-4-14 7-15,-3-18 1 16,0-20-7-16,0-14 16 0,0-18-8 15,0 0 46 1,-10-20-10-16,3-30-44 0,4-18 4 16,3-11-5-16,0-13 0 15,6-4-8-15,23 1-4 16,12 0-32-16,10 7 11 16,15 13-20-16,3 16 13 15,7 22 27-15,0 26-2 16,-7 11 7-16,-3 37 8 15,-6 29 0-15,-10 17 18 16,-11 13-10-16,-12 0 10 16,-10 4-11-16,-8-9-6 15,-3-9 18-15,-2-13-19 16,3-24-21-16,11-21-48 16,8-24-152-16,29-24-87 0,-4-27-165 15,-4-8-586-15</inkml:trace>
  <inkml:trace contextRef="#ctx0" brushRef="#br0" timeOffset="556">1564 716 1423 0,'0'0'332'0,"0"0"-244"16,0 0-17-16,0 0 118 16,-22 231 5-16,22-152-95 15,0 1-10-15,14-15-4 16,23-9-46-16,7-18-20 15,7-17-1-15,-1-18 4 16,1-3 1-16,-10-24-23 0,-13-21 0 16,-9-14-1-16,-16-8-3 15,-3-12 4-15,0-1 7 16,-35-2-6-16,-9 3 4 16,-12 13 3-16,2 9-2 15,7 22 15-15,6 16-21 16,16 15 6-16,18 4-6 15,7 0-24-15,3 17 24 16,41 2 0-16,14 1-13 16,19-3 7-16,15-8-21 15,3 2 9-15,6-2 17 16,-3 3-2-16,-7 7 3 0,-14 9 6 16,-18 16-6-1,-19 11 13-15,-19 11 4 0,-6 6 3 16,-8 3 25-16,-7-3-27 15,0-10 18-15,0-11-36 16,0-23 6-16,0-14 9 16,0-14-13-16,0 0 28 15,-7-10-3-15,-3-25-26 16,-2-20 17-16,5-3-18 16,4-15 0-16,3-5-2 15,0-7 2-15,17 3-6 16,20 0-16-16,7 16-41 15,10 13-4-15,12 13-88 16,25 29-140-16,-15 3-184 16,-13 8-1254-16</inkml:trace>
  <inkml:trace contextRef="#ctx0" brushRef="#br0" timeOffset="1194">3010 728 1655 0,'0'0'334'16,"0"0"-252"-16,0 0 50 15,0 0 90-15,0 0-87 16,19 194-84-16,-13-129-23 16,0 5 19-16,-3-5-7 15,0-4-22-15,1-14-8 0,-1-12-8 16,0-14 5-16,-3-18-7 15,0-3 0-15,0 0-1 16,0-32 1-16,0-11-9 16,0-10 9-16,0-11-21 15,12-4 21-15,17-4-38 16,12 7 10-16,3 6 6 16,3 16-18-16,4 20-2 15,-1 23 21-15,1 0 21 16,0 36 9-16,1 17 31 15,-9 13 23-15,-3 10-14 16,-18-1-3-16,-10-3-1 0,-12-3-6 16,0-13-33-16,-5-11 21 15,-12-11-27 1,2-15 1-16,0-13 15 0,1-6-4 16,-1 0-5-16,1-9-5 15,6-23-2-15,5-12 0 16,3-4-11-16,0-13-26 15,25-3 19-15,15-6-43 16,8-2 7-16,3 6 8 16,3 11 16-16,5 12 29 15,-8 21-11-15,3 15 7 16,-2 7 5-16,-1 9 84 16,-7 31-5-16,-9 10-28 15,-6 12-6-15,-10 6 20 16,-7 4-44-16,-2-2-20 0,-3-5 31 15,4-10-32-15,5-4-14 16,-3-13-43-16,16-14-98 16,1-12-388-16,-8-12-238 0</inkml:trace>
  <inkml:trace contextRef="#ctx0" brushRef="#br0" timeOffset="2011">4739 1128 12 0,'0'0'1866'0,"0"0"-1496"15,0 0-256-15,0 0 92 16,0 0 45-16,0 0-133 15,0 0-75-15,25-31-8 16,-10 3 0-16,-5-2 15 16,-1-2-41-16,-9 3 0 15,0-5 25-15,0 5-19 16,-22-2 11-16,-15 10-4 16,-18 7-20-16,-7 14 14 15,-11 0-16-15,0 16 0 16,4 27 8-16,7 13-2 15,18 6-5-15,23 6-1 0,13-3 2 16,8-4 5-16,22-9-7 16,29-9-27-16,14-19-21 15,12-14-16-15,4-10-26 16,-2-16-31-16,-9-24 0 16,-11-10 93-16,-20 0 14 15,-17 12 14-15,-14 5 60 16,-8 9 46-16,0 20 8 15,0 4-44-15,-3 0-46 16,-9 34 6-16,2 16-17 16,5 2-1-16,5 7 3 15,0-4-14-15,5-2 6 16,20-10-7-16,4-7 0 0,6-14-1 16,3-11-13-16,2-11-11 15,4 0-34-15,-2-20-23 16,8-22-6-16,-3-17-12 15,7-14 6-15,9-12 16 16,-3-13-14-16,3-14-23 16,-2-9-36-16,2-11 63 15,-9-8 55-15,-7-4 24 16,-17 4 9-16,-11 16 30 16,-19 22 83-16,0 34 51 15,-12 25 1-15,-20 37-14 16,-5 6-17-16,-4 44-56 15,-3 43-12-15,2 18 15 0,-2 23-38 16,3 10 10-16,1 4-5 16,11-2 4-16,4-2 3 15,15-10-2-15,10-9-47 16,0-23 16-16,20-12-22 16,32-17-76-16,28-20-56 15,102-34-137-15,-17-13 33 16,-1 0-1036-16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59.5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457 39 1476 0,'0'0'258'0,"0"0"-37"16,0 0-36-16,0 0 54 16,0 0-46-16,0 0-106 15,22 65-14-15,28 14 31 16,13 21-17-16,5 15-15 16,1 12 2-16,0 1-20 15,1-1-6-15,2-8-28 16,-2-9 22-16,-1-24-14 15,-10-9-20-15,-8-22 14 16,-14-12-21-16,-11-17-1 16,-16-5 0-16,-4-16-27 15,0-1-51-15,-3-4-64 0,0-26-118 16,4-17-316-16,-4-6-518 16</inkml:trace>
  <inkml:trace contextRef="#ctx0" brushRef="#br0" timeOffset="274">1382 162 1788 0,'0'0'400'0,"0"0"-243"16,0 0 35-16,0 0 45 0,-174 186-66 15,89-88-75 1,-20 24-39-16,-49 39 22 0,9-11-35 16,-19 5-4-16,0-4-32 15,32-36-2-15,8-4-12 16,36-25-2-16,38-30-83 16,50-45-83-16,3-11-341 15,41-6-128-15</inkml:trace>
  <inkml:trace contextRef="#ctx0" brushRef="#br0" timeOffset="614">1937 689 1994 0,'0'0'477'16,"0"0"-413"-16,0 0 52 15,0 0 84-15,0 0-97 16,0 0-78-16,221-149 11 16,-177 149-36-16,0 23 0 15,0 40 12-15,0 14 9 16,-3 7 27-16,3 3-21 15,-2-17-21-15,14-12 37 0,5-23-35 16,13-19 4-16,5-16-12 16,13-9-12-16,6-36-21 15,19-45-256-15,-23 15-536 16,-21 2-1103-16</inkml:trace>
  <inkml:trace contextRef="#ctx0" brushRef="#br0" timeOffset="1357">3876 323 2031 0,'0'0'463'0,"0"0"-380"16,-33 205 105-16,19-97 37 15,2 11-71-15,2 0-74 16,-2-1-41-16,9-5-23 16,-1-10 20-16,4-15-36 15,0-16-12-15,0-18 12 16,0-22-81-16,0-20-10 16,0-12 6-16,0 0 1 15,4-35-3-15,-1-16-29 16,-3-17 47-16,5-9 21 15,-5-12-32-15,0-10 20 0,0-9 25 16,0-11-33 0,0-7 38-16,7-5-3 0,3 8 8 15,5 11 19-15,11 25 12 16,6 22 7-16,12 30 2 16,12 23 2-16,1 12 46 15,6 0-23-15,6 25 3 16,-8 18 29-16,-2 6 57 15,-15 7-55-15,-18 3-27 16,-23 4 0-16,-3-1 12 16,-25 1-24-16,-23-5-25 15,-3-8 22-15,-4-8-22 16,4-9-10-16,4-10-6 16,11-2-31-16,6-12 13 0,16-4-35 15,11-5-38-15,3 0 2 16,0 0-88-16,32 5 83 15,12 1 43-15,7 7-4 16,8 7 36-16,2 13 2 16,5 6 23-16,3 10 18 15,-3 5 75-15,-5-3 57 16,-17 1-98-16,-19-1 21 16,-16-3 47-16,-9 2-41 15,-22-4-3-15,-29-4 12 16,-15-7-22-16,-3-4-14 15,-4-8-17-15,3-7-29 16,1-8 21-16,7-8-27 0,7 0-26 16,15 0-13-16,18-44-152 15,12 1-385-15,10-3-1023 16</inkml:trace>
  <inkml:trace contextRef="#ctx0" brushRef="#br0" timeOffset="1570">4813 896 1728 0,'0'0'354'16,"0"0"-226"-16,0 0 130 0,14 209 8 15,-14-132-121 1,5-5-85-16,2 0-42 0,8-7-18 15,7-9-24-15,-2-21-224 16,-1-11-485-16</inkml:trace>
  <inkml:trace contextRef="#ctx0" brushRef="#br0" timeOffset="1742">4719 482 1770 0,'0'0'36'15,"0"0"-36"-15,0 0-198 16,0 0-155-16</inkml:trace>
  <inkml:trace contextRef="#ctx0" brushRef="#br0" timeOffset="2108">5167 814 1250 0,'0'0'229'15,"0"0"-45"-15,29 195 26 16,-18-111-4-16,-7-2 8 16,-1-12-80-16,-3-15-60 15,4-16-10-15,-4-16 13 0,0-17 1 16,0-6 25-1,0 0-39-15,0-23-37 0,0-15-19 16,0-12-8-16,6-12-1 16,21-4-20-16,6-3 4 15,11 3 5-15,6 11-38 16,8 15 17-16,8 17 26 16,3 21 7-16,0 2 37 15,1 25 25-15,-11 27-16 16,-20 18 30-16,-9 4 9 15,-8 6-4-15,-12-6-43 16,1-1-29-16,0-13 18 16,5-15-27-16,1-10-53 15,23-34-95-15,-3-1-407 16,6 0-846-16</inkml:trace>
  <inkml:trace contextRef="#ctx0" brushRef="#br0" timeOffset="2800">7129 50 1575 0,'0'0'258'0,"0"0"-149"16,-195 229 6-16,94-17 74 15,6 77 32-15,16 26 11 16,38-21-93-16,38-75-72 16,3-78 3-16,18-41-55 15,33-26-15-15,22-2-10 16,84-9-140-16,-8-14-185 15,-11-32-384-15</inkml:trace>
  <inkml:trace contextRef="#ctx0" brushRef="#br0" timeOffset="3390">7306 920 1577 0,'0'0'331'0,"0"0"-216"0,0 0-44 16,0 0 111-16,0 0-18 16,0 0-81-16,202-130-26 15,-158 148-43-15,0 33-13 16,-6 20 34-16,0 11-34 16,-13 6 40-16,-10 3-13 15,-8-5-15-15,-7-7 22 16,0-17-35-16,0-14 1 15,0-17 18-15,0-18-13 16,-7-13 16-16,4 0 42 16,-2-34-44-16,5-15 2 0,0-13-22 15,0-13 0 1,0-4 7-16,15 0-6 16,10 0-1-16,4 14 0 0,12 9 1 15,3 23-4-15,6 24 3 16,-2 9-6-16,-1 25 0 15,-6 34 12-15,-9 14-4 16,-14 6 11-16,-2 0-11 16,-13-7 29-16,-3-10-20 15,3-17-2-15,-3-7-18 16,7-19 1-16,8-8-99 16,18-11-148-16,0-5-298 15,0-15-541-15</inkml:trace>
  <inkml:trace contextRef="#ctx0" brushRef="#br0" timeOffset="3640">8984 1070 1540 0,'0'0'334'0,"0"0"-125"16,0 0 93-16,0 0-96 16,63 184-78-16,-63-129-37 15,0 8-34-15,-26-1-54 0,-14-6-3 16,2-6-133-16,-12-8-130 16,9-11-297-16,9-17-1212 0</inkml:trace>
  <inkml:trace contextRef="#ctx0" brushRef="#br0" timeOffset="4226">9728 673 1903 0,'0'0'355'0,"0"0"-269"0,0 177 85 16,0-72 95-16,0 16-85 15,0 11-52-15,0 5-51 16,4 5-9-16,14-4 15 16,-1-1-41-16,2-8-16 15,-7-8 7-15,-2-9-22 16,-2-21-11-16,-4-15 5 15,-1-24-6-15,-3-19-9 16,0-16-39-16,0-15-2 16,0-2 25-16,0 0-24 15,0-26-40-15,10-22-65 16,9-15-42-16,-1-16 29 16,4-15-72-16,-3-16 36 0,-6-7 36 15,-6-15 70 1,-7-2 63-16,0-4 32 0,0-4 2 15,-17 5 83-15,-1 13 16 16,2 17 53-16,10 22 57 16,6 27-41-16,0 18-53 15,18 17-42-15,18 17-30 16,11 6 30-16,9 4-40 16,-2 33-6-16,-7 7 15 15,-6 15-12-15,-12 6-17 16,-19 7 16-16,-10 1-28 15,-3 4 17-15,-33-10-18 16,-8-1-13-16,-3-13-34 0,-1-13-59 16,1-26-124-16,13-14-234 15,12 0-470-15</inkml:trace>
  <inkml:trace contextRef="#ctx0" brushRef="#br0" timeOffset="4513">10384 0 1756 0,'0'0'331'0,"0"0"-117"0,0 0-48 16,273 183 144-16,-160-106-74 15,4 5-70-15,-4 9-67 16,-6 8-40-16,-24 10 6 16,-33 8-17-16,-31 11-32 15,-19 9 5-15,-48 12-21 16,-39 1-63-16,-84 45-67 16,22-45-372-16,7-28-896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0:05.6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1446 0,'0'0'277'15,"0"0"-50"-15,0 0-37 0,0 0 57 16,0 0-16-1,0 0-76-15,-25-6-97 0,72 55-7 16,16 26 41-16,16 17 26 16,6 6-70-16,-2 3-19 15,-6-5 25-15,-12-3-35 16,-6-14-4-16,-12-8-15 16,-6-8-3-16,-6-17-12 15,2-17-136-15,11-29-164 16,-13 0-325-16,-1-36-743 0</inkml:trace>
  <inkml:trace contextRef="#ctx0" brushRef="#br0" timeOffset="301">1211 269 1753 0,'0'0'343'16,"0"0"-163"-16,0 0 30 16,0 0 58-16,-132 236-45 15,75-141-104-15,-13 22-57 16,-6 20-10-16,-5 8-7 16,1 2 23-16,3-3-52 15,1-10-16-15,6-13 23 16,13-20-22-16,6-14 5 0,17-22-6 15,12-14-25-15,9-20-11 16,13-18-91-16,0-16-108 16,28-34-232-16,4-4-153 15</inkml:trace>
  <inkml:trace contextRef="#ctx0" brushRef="#br0" timeOffset="667">1747 1277 1773 0,'0'0'760'0,"0"0"-572"0,0 0-108 15,0 0 106-15,0 0-32 16,-34-168-84-16,50 116-22 16,21 8-33-16,5 9 12 15,10 15-5-15,3 20-21 16,2 0 19-16,-1 33-20 16,-2 26 0-16,-7 17 13 15,1 3 4-15,-8-4-4 16,4-10-1-16,7-19-11 15,12-22 29-15,9-24-30 16,23-12-25-16,72-114-23 0,-24 2-178 16,-12-6-850-16</inkml:trace>
  <inkml:trace contextRef="#ctx0" brushRef="#br0" timeOffset="1739">3959 378 1470 0,'0'0'234'0,"0"0"-140"16,0 0 32-16,0 0 38 16,0 0 7-16,0 0 7 0,-39-17-120 15,39 23-24 1,0 27 9-16,0 17 22 0,0 19 28 15,0 16-16-15,0 11-20 16,0 11 9-16,0 8-30 16,0 0-12-16,0-4-5 15,0-5-19-15,0-15 20 16,0-9-20-16,0-10-1 16,0-13-17-16,0-16-91 15,4-17-160-15,14-12-250 16,3-14-241-16</inkml:trace>
  <inkml:trace contextRef="#ctx0" brushRef="#br0" timeOffset="2949">3883 361 1453 0,'0'0'224'15,"0"0"-107"-15,0 0-7 16,0 0 65-16,0 0-30 0,0 0-39 15,26-190-36 1,18 157 18-16,6 4-24 0,9 10-15 16,14 11 13-16,7 8-25 15,8 0 2-15,3 36 0 16,-3 10 3-16,-15 10-9 16,-19 10-33-16,-22 6 0 15,-27 7 17-15,-5 6-11 16,-41 0 1-16,-21-3 6 15,-14-10-13-15,-4-9 24 16,6-18-24-16,10-18 0 16,11-17 14-16,18-10-14 15,6 0-32-15,24-34-136 16,5-7-207-16,0 5-431 0</inkml:trace>
  <inkml:trace contextRef="#ctx0" brushRef="#br0" timeOffset="3459">5057 745 1955 0,'0'0'480'16,"0"0"-416"-16,0 0 50 15,-164 168 104-15,113-90-87 16,11 7-84-16,11 4 6 0,14 0-39 16,15-7-13-16,0-3 1 15,33-14 5-15,22-9-14 16,11-16-17-16,10-18-34 16,5-22 20-16,-2 0-23 15,-6-45-2-15,-14-23-2 16,-15-9 17-16,-27-14 47 15,-17 0-22-15,-3-3 23 16,-45 9 8-16,-9 12-7 16,-6 14-1-16,9 22 2 15,7 18 5-15,16 17 2 16,21 2-9-16,10 0-35 0,15 21 6 16,40 4-11-1,24 2-20-15,16-6 4 16,11 6-3-16,4 4 57 0,-12 7-20 15,-11 10 22-15,-13 10 10 16,-27 0 8-16,-18 4 25 16,-19-4 11-16,-10 0-17 15,0-13 6-15,0-11-43 16,0-29-39-16,0-5-163 16,0-2-342-16</inkml:trace>
  <inkml:trace contextRef="#ctx0" brushRef="#br0" timeOffset="3618">5798 509 208 0,'0'0'1617'16,"0"0"-1554"-16,0 0-63 15,0 0-69-15,0 0-110 16,193 78-1395-16</inkml:trace>
  <inkml:trace contextRef="#ctx0" brushRef="#br0" timeOffset="3948">6356 785 1729 0,'0'0'338'0,"0"0"-159"16,0 0 18-16,0 0-40 15,-186 79-94-15,167-44-51 16,16 15-9-16,3 5 4 16,0 5-14-16,32 2-28 15,9 3-15-15,6-7 49 16,4 0-8-16,3-6 0 16,-2-17 8-16,-4 2 1 15,-16-7 25-15,-10-6-17 16,-22 4-7-16,0-5 75 15,-26 3-15-15,-24-3-15 16,-13 0-26-16,-6-6-11 16,-1-7 0-16,8-10-9 15,11 0-81-15,19-19-53 16,17-16-207-16,15-1-447 0</inkml:trace>
  <inkml:trace contextRef="#ctx0" brushRef="#br0" timeOffset="4331">6956 899 1750 0,'0'0'486'15,"0"0"-426"-15,0 0 115 16,0 0 54-16,0 0-90 0,-199 28-72 15,173 3-52-15,11 12-7 16,12 6 2-16,3 4-10 16,6 2-3-16,32-2 3 15,12-5 0-15,8-4-14 16,5-4 13-16,-1-1 1 16,-4 0 2-16,-8-3-2 15,-9 0 0-15,-19 0 7 16,-19-1 4-16,-3 2 4 15,-22 3-2-15,-25-7-4 16,-11-3 9-16,-1-11-17 16,2-12-1-16,9-7 0 15,11 0-15-15,12-21-63 0,25-47-162 16,0 5-256-16,12-2-288 16</inkml:trace>
  <inkml:trace contextRef="#ctx0" brushRef="#br0" timeOffset="4991">7340 1069 1490 0,'0'0'280'0,"0"0"-155"16,0 188 78-16,0-109 74 15,0-12-57-15,29-7-111 16,18-17-60-16,7-13-26 0,9-13 5 15,-6-17 2 1,-9 0-25-16,-11-13-4 0,-15-21 4 16,-19-9-5-16,-3-5 1 15,0-5 6-15,-32-2-6 16,-12-3 20-16,0 3-21 16,-6 7-16-16,6 5 15 15,6 16 0-15,16 11 0 16,12 13-14-16,10 3-87 15,0 0 28-15,26 10 36 16,18 13 37-16,10-1-12 16,8 1 5-16,1 5 1 0,-2 0 1 15,-7 8 6 1,-2 1 9-16,-8 6 1 0,-8-1-4 16,-11 0 31-16,-10 1 6 15,-8-4-14-15,-7-6-19 16,0-10-10-16,0-9 25 15,0-14-24-15,0 0 23 16,-10 0-14-16,2-30-9 16,1-7-1-16,7-12-16 15,0-6-33-15,0-8 37 16,22-6-32-16,15 1-10 16,2 5-7-16,5 11-9 15,3 18 52-15,-3 22 18 16,-3 12 5-16,3 17 81 15,-2 31 24-15,2 18 15 0,-3 10 29 16,-9 2-70-16,-2 1 1 16,-16-10-16-16,1-10-22 15,-12-12-5-15,1-12-41 16,-1-12 5-16,-3-14-6 16,5-4-63-16,5-5-66 15,16-34-147-15,2-11-275 16,-2-13-437-16</inkml:trace>
  <inkml:trace contextRef="#ctx0" brushRef="#br0" timeOffset="5247">9050 367 1903 0,'0'0'378'0,"-73"194"-186"16,4-19 99-16,3 2-12 16,10-14-104-16,21-25-37 15,19-35-51-15,10 7-15 16,6 13-33-16,0-13-39 16,15-8-3-16,27-6-114 15,43-5-61-15,-9-23-310 16,-10-24-1182-16</inkml:trace>
  <inkml:trace contextRef="#ctx0" brushRef="#br0" timeOffset="7229">9647 444 1472 0,'0'0'483'0,"0"0"-314"0,0 0 68 15,0 0 23-15,0 0-100 16,0 0-102-16,0 0 24 15,59 199 10-15,-8-69 9 16,3 10-62-16,5 4-6 16,-8-7 14-16,0-9-35 15,-7-16 19-15,-4-17-10 16,-11-16-20-16,-7-16 18 16,-8-16-17-16,-6-10-2 15,-8-13 0-15,0-5-47 16,0-12-59-16,-8-7-65 0,-9 0-136 15,-2-7-55 1,1-24-122-16,4-13 89 0,-5 1-6 16,1-1 56-16,-1 0 170 15,-3-5 175-15,4 3 173 16,1 1 115-16,1 4-5 16,6 12-11-16,2 9-55 15,1 10-9-15,7 7 18 16,-3 3-32-16,3 0-53 15,-7 0 39-15,-8 19-65 16,-11 14-15-16,-11 13 11 16,-14 10-58-16,-6 5-9 15,-6 0-22-15,4-6-21 16,12-12-1-16,11-7 0 16,18-14-111-16,18-22-46 0,0 0-328 15,3-14-145-15</inkml:trace>
  <inkml:trace contextRef="#ctx0" brushRef="#br0" timeOffset="7709">10268 207 1781 0,'0'0'532'0,"0"0"-402"15,0 0 17-15,0 0 77 16,0 0-108-16,0 0-69 16,0 0 8-16,98 58-6 15,-47-17 20-15,8 11-30 16,5 14-13-16,2 9 31 0,0 10-12 16,3 13-8-16,-3 15-15 15,-5 11-11-15,-8 14 19 16,-18 10-30-16,-16 9 0 15,-19 0 28-15,0 4-28 16,-41-7-6-16,-6-9-12 16,-7-14-22-16,3-22 20 15,4-25-48-15,13-21-73 16,12-36-76-16,12-21-363 16,6-6-500-16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0:14.3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1346 852 1553 0,'0'0'326'0,"0"0"-137"0,0 0-21 16,0 0-10-16,0 0-39 15,0 0 45-15,0 273-60 16,0-149-38-16,0 4-30 15,0-3 34-15,0-13-63 16,0-14 1-16,0-12 4 16,0-18-12-16,0-16-11 15,0-16-46-15,0-19-144 16,0-17-106-16,12-19-213 16,1-18-476-16</inkml:trace>
  <inkml:trace contextRef="#ctx0" brushRef="#br0" timeOffset="305">1317 889 1418 0,'0'0'213'0,"0"0"-62"16,0 0-22-16,32-178 36 16,12 134 32-16,7 9-52 15,15 9-59-15,7 5-25 16,8 17-13-16,2 4 16 15,1 0-30-15,-1 21-10 16,-5 16 22-16,-17 12-28 16,-17 2 28-16,-25 14-37 15,-19 3 8-15,-26 4 27 16,-43 3-44-16,-22 1 1 0,-11-7 12 16,-1-13-13-16,12-17-1 15,18-17-11-15,22-15-34 16,22-7-69-16,29-20-145 15,0-19-311-15,7-1-985 0</inkml:trace>
  <inkml:trace contextRef="#ctx0" brushRef="#br0" timeOffset="605">2670 431 1883 0,'0'0'466'15,"0"0"-374"-15,0 0 89 16,-179 188 52-16,113-70-91 16,0 20-42-16,2 37-19 15,17-17-26-15,9 8 20 16,16-2-55-16,19-34-7 15,3 13 12-15,0-23-25 16,41-17-5-16,9-21-41 16,16-27-50-16,7-19-75 15,28-36-216-15,-13 0-366 0,-15-19-1067 16</inkml:trace>
  <inkml:trace contextRef="#ctx0" brushRef="#br0" timeOffset="902">3195 688 2205 0,'0'0'326'16,"0"0"-244"-16,0 0 49 15,11 170 51-15,15-88-13 16,6 18-69-16,9 4-49 0,9 4 9 16,8 7-9-16,1-6-18 15,4-8 7-15,-9-5-39 16,-4-14-1-16,-6-10-46 16,-11-14-60-16,-18-8-95 15,-12-21-372-15,-3-17-225 0</inkml:trace>
  <inkml:trace contextRef="#ctx0" brushRef="#br0" timeOffset="1163">2965 1871 1910 0,'0'0'391'15,"0"0"-280"-15,0 0 30 16,0 0 83-16,167-241-138 16,-86 149-58-16,7-11-1 15,4 2 3-15,-6-4 0 16,-2 3 2-16,-11 10-20 16,-10 15-11-16,-13 10-1 15,-6 12-90-15,7-4-77 16,-10 17-177-16,-2 8-293 0</inkml:trace>
  <inkml:trace contextRef="#ctx0" brushRef="#br0" timeOffset="1701">5028 658 1618 0,'0'0'392'0,"0"0"-245"16,0 0 60-16,0 0 19 15,0 0-68-15,0 0-88 16,-203 181-1-16,115-106-34 16,0 1 0-16,-3 0 13 15,11-6-21-15,11-2-5 16,15-13 0-16,17-12 7 15,15-14-5-15,15-7-24 16,7-8 0-16,0-7 5 16,0 2-4-16,0-2 0 0,18 3 11 15,8 1-5-15,3 0 23 16,3 7-24-16,8 4 0 16,4 4 11-16,7 5-8 15,0 1 9-15,5 1-18 16,-6 0 9-16,-2-3-23 15,-8-4-25-15,-4-7-81 16,-14-6-144-16,-7-6-271 16,-12-4-553-16</inkml:trace>
  <inkml:trace contextRef="#ctx0" brushRef="#br0" timeOffset="1989">4233 1811 1689 0,'0'0'399'0,"0"0"-239"15,0 0 90-15,0 0 17 16,0 0-105-16,0 0-69 15,0 0 7-15,66 71-14 16,-32-47-26-16,1 1-12 0,9 1-20 16,4 1-21-16,11-7-7 15,17-7-85-15,-10-3-370 16,-19-10-915-16</inkml:trace>
  <inkml:trace contextRef="#ctx0" brushRef="#br0" timeOffset="4111">5823 1411 1445 0,'0'0'271'0,"0"0"-141"15,0 0-16-15,0 0 65 16,0 0 4-16,0 0-79 15,-39-145-36-15,17 122 12 16,3 7-36-16,-6 5 26 16,0 8 9-16,-9 3-44 15,-5 19-14-15,-8 35-1 16,3 10-20-16,3 16 39 0,12-3-34 16,11 2-4-1,11-8 11-15,7-13-12 0,0-12-1 16,32-16-16-16,12-13-46 15,7-17 21-15,8 0-46 16,-2-40 15-16,-6-13 30 16,-3-15 3-16,-11-7 38 15,-9-4-7-15,-9 4 9 16,-9 5 77-16,-5 20 6 16,-5 18 26-16,0 23 30 15,0 9-75-15,0 19-17 16,0 39-9-16,0 19-8 15,0 12 17-15,0 0-47 16,10 1 6-16,6-8-6 16,1-13 0-16,10-14-17 0,1-9-22 15,23-13-124-15,-7-16-204 16,-8-14-352-16</inkml:trace>
  <inkml:trace contextRef="#ctx0" brushRef="#br0" timeOffset="4411">6166 590 1731 0,'0'0'345'0,"0"0"-181"0,0 0 42 16,0 0 44-1,149 193-101-15,-90-107-47 0,4 6-11 16,1 9-27-16,-5 1-5 16,-8 5-10-16,-10 5-34 15,-16 7 57-15,-22 2-53 16,-3 4-18-16,-25-2 17 16,-26-4-18-16,-5-10-51 15,6-15-30-15,-4 2-133 16,16-26-470-16,10-25-829 0</inkml:trace>
  <inkml:trace contextRef="#ctx0" brushRef="#br0" timeOffset="4787">7210 1374 1790 0,'0'0'399'15,"0"0"-307"-15,0 0 78 16,0 0 72-16,0 0-82 0,196-154-46 15,-149 150-62-15,-3 4-12 16,0 0 13-16,-5 20-35 16,-2 10 28-16,1-1-40 15,4 1 0-15,5-5 36 16,9-8-41-16,10-10-1 16,7-7 0-16,3 0-63 15,3-24-33-15,2-4-159 16,-20 4-57-16,-20 7-384 0</inkml:trace>
  <inkml:trace contextRef="#ctx0" brushRef="#br0" timeOffset="5117">7330 1948 1618 0,'0'0'376'16,"0"0"-124"-16,0 0 101 15,0 0-60-15,0 0-158 16,0 0-44-16,0 0-41 16,44-73-25-16,-2 44 22 15,10 5-37-15,-1 10-8 0,0 14 43 16,-4 0-30-1,4 0 19-15,0 22-19 0,1 1 0 16,-1-1 33-16,0-5-39 16,3-7-8-16,5-10-2 15,-1 0-15-15,18-3-104 16,-10-16-202-16,-16-5-730 0</inkml:trace>
  <inkml:trace contextRef="#ctx0" brushRef="#br0" timeOffset="5443">8915 613 1698 0,'0'0'826'16,"0"0"-643"-16,0 0-129 15,0 0 139-15,-39 203-8 16,27-82-87-16,2 17-16 16,-6 7-48-16,3 2 11 15,-2-7 11-15,3-10-56 16,2-17-14-16,0-17-61 15,4-17-70-15,3-14-84 0,0-19-595 16,-1-26-304-16</inkml:trace>
  <inkml:trace contextRef="#ctx0" brushRef="#br0" timeOffset="5733">8630 708 310 0,'0'0'1603'16,"0"0"-1296"-16,0 0-110 15,0 0 24-15,158-167-19 16,-74 153-48-16,11 14-87 0,3 0-21 16,0 23 13-1,-7 20-22-15,-11 9-4 0,-17 7-24 16,-26 7 2-16,-24 3 2 15,-13 2-12-15,-13 6 8 16,-46-10-9-16,-11 1 0 16,-2-17-51-16,6-8-42 15,5-7-176-15,13-10-408 16,21-16-574-16</inkml:trace>
  <inkml:trace contextRef="#ctx0" brushRef="#br0" timeOffset="6022">10012 518 2054 0,'0'0'382'16,"0"0"-232"-16,0 0 18 15,-139 272 50-15,89-138-1 16,2 13-94-16,13 5-36 16,10-1-14-16,9-4-43 15,16-11-25-15,0-13-5 0,16-9-92 16,34-14-24 0,20-15-57-16,56-13-179 0,-16-25-276 15,-15-24-975-15</inkml:trace>
  <inkml:trace contextRef="#ctx0" brushRef="#br0" timeOffset="6470">10393 828 2228 0,'0'0'472'0,"0"0"-436"16,0 0 82-16,0 0 60 0,0 0-96 16,0 0-16-16,203 5-54 15,-134 4-3-15,0-6 32 16,4 4-29-16,0-7-6 16,-7 0-6-16,-7 3 0 15,-12 0 16-15,-11 1-16 16,-11 6-12-16,-13 7 10 15,-9 11-19-15,-3 23 21 16,0 13 23-16,-40 26-8 16,-11 15 43-16,-15 9-49 15,-3 7-8-15,5-2 13 16,4-15-14-16,16-12 0 0,16-16-12 16,12-20 12-1,16-17 0-15,0-13 0 0,4-6-11 16,30-10 10-16,13-7 1 15,7-3-16-15,9 0-17 16,-2-17-45-16,-2-6-78 16,-9-15-223-16,-16 8-341 15,-17 2-1137-15</inkml:trace>
  <inkml:trace contextRef="#ctx0" brushRef="#br0" timeOffset="6668">10542 1442 1943 0,'0'0'622'15,"0"0"-499"-15,0 0 11 16,0 0-16-16,0 0-24 16,0 0-31-16,208-2-63 15,-120 2-76-15,35 0-134 16,-18 0-516-16,-21 0-841 0</inkml:trace>
  <inkml:trace contextRef="#ctx0" brushRef="#br0" timeOffset="7018">12270 886 2109 0,'0'0'306'15,"0"0"-223"-15,0 0 176 16,0 0-12-16,0 0-122 16,0 0-101-16,-259 149 11 15,165-93 11-15,-1 3-20 16,4-1-13-16,13-4-7 15,17-8-4-15,17-10 10 16,18-6-12-16,18-4-14 0,8-4 13 16,0 5-23-16,15 0 22 15,22 1-4-15,7 6 6 16,7-5-7-16,3 7-41 16,19 18-95-16,-10-13-167 15,-16-1-467-15</inkml:trace>
  <inkml:trace contextRef="#ctx0" brushRef="#br0" timeOffset="7206">11555 1768 1846 0,'0'0'530'16,"0"0"-326"-16,0 0 88 0,0 0-84 15,0 0-133-15,0 0-63 16,189 167-12-16,-123-126-162 16,-7 0-695-16</inkml:trace>
  <inkml:trace contextRef="#ctx0" brushRef="#br0" timeOffset="9105">12842 340 1448 0,'0'0'300'15,"0"0"-162"-15,0 0 45 16,0 0 31-16,0 0-65 16,0 0-34-16,-26-170-45 15,1 163 11-15,-7 7 21 16,-2 7-74-16,-7 31-4 0,3 17-13 16,0 6-10-16,6 4 35 15,10-2-36-15,10-4 1 16,12-10-6-16,0-7 5 15,0-12 0-15,22-12-73 16,16-15-30-16,-3-3 49 16,9-14-26-16,-3-23 5 15,-4-12 52-15,-8-1 0 16,-4 2 22-16,-6 5 1 16,-6 11 9-16,-1 11 55 15,-9 16-3-15,-3 5-14 16,4 0-5-16,-4 32 46 15,3 11-31-15,0 3-38 0,3 0-18 16,-3-4 23 0,4-3-24-16,8-9-98 0,10-7-87 15,1-11-414-15,-4-12-1138 16</inkml:trace>
  <inkml:trace contextRef="#ctx0" brushRef="#br0" timeOffset="9330">13239 359 641 0,'0'0'1306'16,"0"0"-1082"-16,0 0-66 15,0 0 40-15,0 0-14 16,0 0-121-16,0 0-27 0,223 0-20 15,-158 0-16-15,1 0-32 16,-7 0-206-16,-15 0-325 16,-22 0-290-16</inkml:trace>
  <inkml:trace contextRef="#ctx0" brushRef="#br0" timeOffset="9539">13488 135 810 0,'0'0'921'16,"0"0"-663"-16,0 0-45 0,0 0 44 15,0 0-69 1,0 0-70-16,-9 173-29 0,9-117-57 16,0-1-32-16,0 1 0 15,0-1-51-15,0 8-158 16,0-13-323-16,0-14-246 0</inkml:trace>
  <inkml:trace contextRef="#ctx0" brushRef="#br0" timeOffset="9923">14136 39 1096 0,'0'0'1109'16,"0"0"-884"-16,0 0-47 15,0 0 44-15,0 0-21 16,-193 190-98-16,161-128-66 16,6 1 16-16,14-8-35 15,9 0-12-15,3-8-6 16,0-8-5-16,12-8 4 15,17-12-58-15,-1-10 17 16,1-9 26-16,-4 0-5 16,6-24 9-16,-6-18 11 15,-8-14 2-15,2-5 11 0,-11-8-12 16,-4-3 0-16,-4-1 12 16,0 8-6-16,0 12-6 15,-9 17 0-15,2 22-19 16,7 21-98-16,0 33-513 15,0 4-114-15</inkml:trace>
  <inkml:trace contextRef="#ctx0" brushRef="#br0" timeOffset="10112">14347 643 1969 0,'0'0'380'16,"0"0"-117"-16,0 0 30 0,0 0-137 16,0 0-107-16,0 0-49 15,0 0-138-15,34-11-229 16,-5 4-511-16</inkml:trace>
  <inkml:trace contextRef="#ctx0" brushRef="#br0" timeOffset="10591">14810 12 1483 0,'0'0'278'0,"0"0"-187"15,0 0 23-15,0 0 14 16,186-10-31-16,-130 10-20 15,-2 0 12-15,-10 0-3 16,-15 0-42-16,-19 0-17 16,-10 0 67-16,0 0 31 15,-25 0-63-15,-19 0-15 16,-10 0-19-16,-9 0-14 16,2 0-7-16,-5 0-7 15,9 7 35-15,1 6-35 16,12 6 0-16,12 5 14 15,13 2-14-15,9 4 0 0,10 5 0 16,0 4-5 0,4 1-13-16,17 2 11 0,12 2 1 15,0-6-3-15,6 2 9 16,2-3-1-16,0-5 1 16,-6-1 0-16,-10-7 21 15,-6 0-20-15,-16-8 5 16,-3 2 14-16,0-4 1 15,-22 4-8-15,-10-2-13 16,-8-2-21-16,4-2-19 16,-1 5-196-16,8-8-253 15,11 1-209-15</inkml:trace>
  <inkml:trace contextRef="#ctx0" brushRef="#br0" timeOffset="10811">15423 399 1685 0,'0'0'622'0,"0"0"-511"16,0 0-1-16,0 0-15 0,194-7-95 15,-130 7-114 1,-1 0-731-16</inkml:trace>
  <inkml:trace contextRef="#ctx0" brushRef="#br0" timeOffset="11760">16006 71 1463 0,'0'0'281'16,"0"0"-177"-16,0 0-7 15,0 0 110-15,0 0-42 16,0 0-64-16,81 197-58 16,-71-132-28-16,-1-2 11 15,-9-11-2-15,0-6-23 16,0-13 17-16,0-10-18 15,0-13-6-15,0-10 6 16,0 0 12-16,0-7 3 16,0-25-6-16,0-7-3 0,0-12-6 15,0-4 0-15,3 0 0 16,14-8-1-16,2 8 2 16,6 2-6-16,1 15 5 15,4 10-7-15,-1 18 7 16,3 10 0-16,2 7 2 15,-2 33 25-15,5 11-11 16,-12 8 18-16,8 6-23 16,-5 3 19-16,3-6-8 15,-6-6-22-15,0-8-40 16,1-7-96-16,3-12-140 16,8-23-51-16,-8-6-292 15,-7 0-428-15</inkml:trace>
  <inkml:trace contextRef="#ctx0" brushRef="#br0" timeOffset="12188">16782 376 489 0,'0'0'584'16,"0"0"-314"-16,0 0-4 16,0 0-56-16,0 0 38 15,0 0-36-15,0 0-122 16,0-94 62-16,5 161-6 16,-1 15-42-16,-4 17-29 15,0 3 1-15,3 1-25 16,4-2 9-16,1-9-35 15,3-14-16-15,-5-15 15 16,3-18-24-16,-9-18 1 16,0-14 18-16,0-13-18 0,0 0 1 15,0-6-2 1,-9-28-32-16,-8-9 31 0,-5-9-25 16,0-6-4-16,4-8 6 15,-1-8-19-15,9-3 31 16,10-12-17-16,0-6-26 15,0-7-3-15,14 1 27 16,19-1-7-16,3 13 25 16,8 23 2-16,0 24 11 15,3 28 0-15,4 14 9 16,0 14 53-16,1 32-15 16,-1 10 2-16,-12 6 12 0,-12 3-35 15,-17-3 4 1,-10-2-20-16,-15-1 5 0,-36-4-15 15,-40 12-144-15,8-12-421 16,5-16-388-16</inkml:trace>
  <inkml:trace contextRef="#ctx0" brushRef="#br0" timeOffset="12625">13087 1318 1534 0,'0'0'389'15,"0"0"-201"-15,0 0-116 16,0 0 111-16,0 0 34 16,225-13-90-16,-112 13-32 15,55 13-29-15,77 0-12 16,83-3 43-16,44-7-55 0,7-3-27 15,-32 0 13 1,-60 0-28-16,-35-3 0 0,-59-4 0 16,-51 0-9-16,-47 5 8 15,-23-1-84-15,-2-1-69 16,-1 4-120-16,-6-3-288 16,-38 3-455-16</inkml:trace>
  <inkml:trace contextRef="#ctx0" brushRef="#br0" timeOffset="13347">12703 2151 1592 0,'0'0'290'0,"0"0"-228"0,0 0 44 16,0 0 83-16,0 0-11 15,0 0-33-15,120 270-51 16,-86-149-1-16,-5 11-10 16,-1-2-16-16,-2-5 8 15,-4-14-54-15,0-15-9 16,-7-17 26-16,-1-20-37 15,-9-20 14-15,-2-18-8 16,0-19-5-16,-3-2 34 16,0-12-36-16,0-36-3 15,0-10 1-15,4-17 2 16,11-19-15-16,7-8-31 0,3-17 17 16,7-13 28-16,2-3-25 15,5-5-4-15,2 1 30 16,6 12-14-16,7 18 13 15,9 25-10-15,10 21 11 16,8 23-13-16,17 21 11 16,10 9 2-16,24 10 30 15,10 0-6-15,44 3-4 16,41 20-1-16,35 3-2 16,7 1 17-16,-49-11-34 15,-60-6 0-15,-55-10 27 16,-17 0-27-16,14 0 0 15,11 0 0-15,0-4 0 16,-15-16 0-16,-22 3-67 16,-23 5-148-16,-33 1-92 0,-15 6-228 15,-5-2-1212-15</inkml:trace>
  <inkml:trace contextRef="#ctx0" brushRef="#br0" timeOffset="14307">13454 2568 1743 0,'0'0'336'16,"0"0"-268"-16,0 0 25 16,0 0 112-16,0 0-23 15,0 0-76-15,0 0-48 16,110 213-1-16,-100-150-33 16,2-4-24-16,-9-9 19 15,-3-12-18-15,4-11-1 16,-4-15-27-16,0-7-21 15,0-5 41-15,0-5-41 16,3-27-59-16,5-10 56 0,9-14 24 16,5-10-1-16,5-3-14 15,6 3 42-15,2 7-16 16,2 9 16-16,0 21 0 16,-4 20 27-16,-5 9 20 15,-6 9 10-15,-3 38 31 16,-4 12-18-16,-5 8 11 15,0 10-63-15,-1-4-7 16,-2-9 9-16,5-10-19 16,1-16-1-16,6-11-10 15,3-14-93-15,3-9-9 16,0-4-43-16,4 0-32 16,5-20-6-16,-5-14 27 15,-4-1 109-15,-3-4 35 16,-7-5 22-16,-5 6 52 0,-3-2 40 15,-7 10 53-15,0 11 35 16,0 9-36-16,0 10-14 16,0 0-51-16,0 41-5 15,0 27 14-15,0 14-62 16,0 13 5-16,0 9-1 16,0 2 6-16,0-1 1 15,0-7-22-15,0-5 0 16,0-11-10-16,0-17-4 15,0-16-1-15,0-19 16 0,0-17-15 16,0-13 4 0,0 0-5-16,0-13-30 0,-7-28 9 15,1-11-15 1,-3-6 5-16,6-14-1 0,-4-8-5 16,4-9 8-16,-1-2-51 15,4-11 4-15,0-3 52 16,0 4-37-16,17 2-2 15,17 12 32-15,7 26 9 16,9 17 20-16,5 19-7 16,4 19 9-16,2 6 18 15,-2 0-2-15,-8 31 32 16,-16 7 16-16,-13 5 5 16,-17 2 25-16,-5 4-40 15,-15 1-16-15,-29-1-9 0,-3-6-29 16,3-7-20-16,8 0-104 15,14-14-209-15,10-8-286 16</inkml:trace>
  <inkml:trace contextRef="#ctx0" brushRef="#br0" timeOffset="14556">15189 2381 1780 0,'0'0'282'0,"0"0"-179"16,0 0 97-16,-123 185 94 0,87-111-104 16,9 8-77-16,14 0-44 15,9-2-57-15,4-11-12 16,7-4-12-16,47 3-126 15,-1-15-347-15,-6-17-365 0</inkml:trace>
  <inkml:trace contextRef="#ctx0" brushRef="#br0" timeOffset="14878">15321 2857 1793 0,'0'0'294'0,"0"0"-219"16,0 0 30-16,0 0 94 16,76-197-73-16,-50 138-72 15,-4 7 29-15,-7 6 28 16,-8 16-1-16,-4 14-7 15,-3 16-37-15,0 0-37 16,0 32 28-16,0 24-42 16,0 14 12-16,-7 1-17 15,7 8-9-15,0-7-1 0,0-2-62 16,7 11-126-16,15-15-180 16,-3-17-460-16</inkml:trace>
  <inkml:trace contextRef="#ctx0" brushRef="#br0" timeOffset="15067">15712 2876 1687 0,'0'0'714'16,"0"0"-587"-16,0 0-87 0,0 0-4 15,0 0-36 1,218-39-254-16,-164 36-603 0</inkml:trace>
  <inkml:trace contextRef="#ctx0" brushRef="#br0" timeOffset="15553">16327 2699 540 0,'0'0'1434'0,"0"0"-1135"15,0 0-28-15,-25 168 29 16,13-82-78-16,2 8-100 16,0-2-47-16,1 0-21 0,3-10-17 15,6-10 8 1,0-6-44-16,0-15-1 0,-4-10 30 15,1-12-30-15,-2-17-20 16,1-4 13-16,1-8 7 16,-4 0-14-16,4-22-40 15,-6-12-2-15,6-12 44 16,0-9-30-16,3-8-6 16,0-6 7-16,0-6 4 15,0-4 11-15,6-6-14 16,13-4-6-16,6 3 32 15,1 8-5-15,4 19 17 0,2 18-11 16,9 16 13-16,-12 19 15 16,6 6-8-16,2 6 10 15,-4 28 32-15,-3 1-13 16,-20 12 0-16,-10-5 0 16,0 3-20-16,-7-5 8 15,-30-3-24-15,2-8-28 16,-6-3-49-16,1-7-187 15,7-5-396-15,11-11-1358 0</inkml:trace>
  <inkml:trace contextRef="#ctx0" brushRef="#br0" timeOffset="15820">16772 2312 110 0,'0'0'2012'0,"0"0"-1718"15,0 0-78-15,0 0 57 16,0 0-58-16,154 207-51 16,-118-125-55-16,1 10-46 15,-8 7-15-15,-11-2-5 16,-11-1-43-16,-7-8-49 15,0-2-47-15,-25 12-67 0,-13-19-215 16,3-17-556-16</inkml:trace>
  <inkml:trace contextRef="#ctx0" brushRef="#br0" timeOffset="16600">15872 1885 1190 0,'0'0'615'0,"0"0"-449"16,0 0 51-16,0 0-10 15,0 0-33-15,0 0-74 16,0 0-51-16,70-72-15 16,-13 62-25-16,45 10-9 15,-14 0-149-15,-4 0-520 0</inkml:trace>
  <inkml:trace contextRef="#ctx0" brushRef="#br0" timeOffset="17317">17491 445 1438 0,'0'0'519'0,"0"0"-414"0,0 0-47 16,0 0 194-16,0 0-36 16,0 0-70-16,14 205-28 15,8-109-45-15,11 47 30 16,21 50-45-16,23 52 8 16,7 24 60-16,-8-6-57 15,-22-30-15-15,-23-32-5 16,-31-15-48-16,0-31 2 15,-31-34-3-15,-51 27-87 16,9-46-66-16,-5-9-659 0</inkml:trace>
  <inkml:trace contextRef="#ctx0" brushRef="#br0" timeOffset="20028">284 4646 1255 0,'0'0'334'0,"0"0"-175"15,0 0 29-15,0 0 68 16,0 0 24-16,0 0-157 15,-60 19-39-15,56 50 10 16,-1 22-6-16,5 26-14 16,-3 6-15-16,3 8-23 15,-4-3 13-15,1-6-43 16,0-16-5-16,-1-16 0 16,4-13-1-16,0-14-13 15,0-19-119-15,14-14-245 16,4-21-439-16</inkml:trace>
  <inkml:trace contextRef="#ctx0" brushRef="#br0" timeOffset="20375">0 4655 681 0,'0'0'1370'0,"0"0"-1132"16,0 0-106-16,0 0 34 16,107-171 28-16,-34 132-66 15,9 4-72-15,13 8-10 16,8 7 3-16,2 17-23 16,-5 3 26-16,-10 6-37 0,-16 30-9 15,-23 17-6 1,-26 9 2-16,-25 13-2 0,-18 8 39 15,-48 6-33-15,-21-1 27 16,-19-1-27-16,-1-17-5 16,9-7 4-16,15-20-5 15,21-21-15-15,30-8-35 16,32-14-93-16,0-11-334 16,16-14-645-16</inkml:trace>
  <inkml:trace contextRef="#ctx0" brushRef="#br0" timeOffset="20637">1467 4291 1521 0,'0'0'991'15,"0"0"-801"-15,0 0-69 16,0 0 59-16,-168 279-28 15,95-85-35-15,-1 58-67 16,17 10-15-16,16-43 33 16,31-60-67-16,10-68 22 15,0-15-23-15,0 3-18 16,25-1-8-16,16-2-95 16,23-21-148-16,-1-18-276 15,-13-16-426-15</inkml:trace>
  <inkml:trace contextRef="#ctx0" brushRef="#br0" timeOffset="20910">1736 4629 1938 0,'0'0'690'15,"0"0"-598"-15,0 0-2 16,0 0 110-16,0 0-53 16,0 0-11-16,189 194-72 15,-130-146-38-15,-1 5 28 0,1-4-54 16,-2-2 10-16,-1-8-28 16,-5-2-30-16,-7-12-65 15,10-15-94-15,-10-4-303 16,-12-6-123-16</inkml:trace>
  <inkml:trace contextRef="#ctx0" brushRef="#br0" timeOffset="21156">2681 4622 1405 0,'0'0'352'0,"0"0"-54"0,0 0 33 16,-41 180-27-16,-3-74-66 15,-6 19-69-15,-16 9-52 16,-4 4-25-16,1 0-19 16,0-12-30-16,3-10 14 15,8-19-57-15,7-16 6 16,14-19-6-16,12-16-50 16,15-17-64-16,10-12-63 15,0-17-291-15,3 0-236 16,16 0-1176-16</inkml:trace>
  <inkml:trace contextRef="#ctx0" brushRef="#br0" timeOffset="21493">3293 4819 2129 0,'0'0'573'16,"0"0"-491"-16,0 0 33 15,0 0 74-15,-193 190-53 16,112-111-77-16,2 8-22 16,-2-6-1-16,11-6-23 15,13-5 28-15,16-12-41 16,16-12 0-16,18-3-8 15,7-10-1-15,0-1-33 0,29-3-32 16,18-2 11-16,7-4 49 16,12-4-47-16,7 0-53 15,8 5-70-15,14 5-72 16,-19-2-336-16,-22-7-1304 0</inkml:trace>
  <inkml:trace contextRef="#ctx0" brushRef="#br0" timeOffset="21713">2316 6000 1960 0,'0'0'620'15,"0"0"-511"-15,0 0-45 16,0 0 48-16,0 0 13 15,0 0-77-15,214 106-23 16,-136-94-25-16,34 8-107 16,-17-4-223-16,-11-1-467 0</inkml:trace>
  <inkml:trace contextRef="#ctx0" brushRef="#br0" timeOffset="22221">4073 5515 2094 0,'0'0'555'0,"0"0"-497"15,0 0 64-15,0 0 89 16,-193-135-70-16,131 122-68 16,4 13-28-16,-1 0-18 15,8 34 22-15,7 17-34 16,15 15-1-16,7 9 11 16,19-3-24-16,3 1-2 0,7-13 1 15,30-12-51-15,14-19 9 16,11-15-49-16,3-14 1 15,4 0 1-15,-7-28-3 16,-11-21 38-16,-10 1 17 16,-16-5 37-16,-6 1 8 15,-12 3 0-15,-4 8 59 16,-3 18 57-16,0 11-19 16,0 12-27-16,0 0-46 15,0 33 3-15,0 10 34 16,8 6-42-16,3-2-21 15,4-2 15-15,2-3-21 0,1-9-30 16,4-6-25-16,4-7-99 16,2-18-184-1,-1-2-493-15,-10 0-1117 0</inkml:trace>
  <inkml:trace contextRef="#ctx0" brushRef="#br0" timeOffset="22529">4234 4770 2215 0,'0'0'360'0,"0"0"-230"16,0 0 88-1,0 0 2-15,0 0-96 0,0 0-45 16,189 207 19-16,-130-128-17 15,-5 5-24-15,-3 11-23 16,0 8-1-16,-11-2 23 16,-14 6-56-16,-14-5 12 15,-12 8-24-15,0-3 9 16,-38-1-24-16,-6-4-41 16,-3-14-31-16,6-13-16 15,3-9-161-15,12-24-471 16,11-18-579-16</inkml:trace>
  <inkml:trace contextRef="#ctx0" brushRef="#br0" timeOffset="23018">5076 5716 1347 0,'0'0'961'16,"0"0"-719"-16,0 0-23 15,0 0-1-15,0 0-94 16,0 0-69-16,0 0-11 16,139-139-19-16,-85 114 17 15,1 7 9-15,-7 12-6 16,-1 6-5-16,-8 0-22 15,8 29 11-15,6 11 22 16,4 2-30-16,16-2-5 0,3-8-4 16,12-5-6-1,-3-14-6-15,-2-10-3 0,-2-3-64 16,-12 0-4-16,-11-3-101 16,-14-6-169-16,-19-3-502 15,-18 3-1121-15</inkml:trace>
  <inkml:trace contextRef="#ctx0" brushRef="#br0" timeOffset="23324">5470 6171 1716 0,'0'0'518'0,"0"0"-292"0,0 0 232 15,0 0-240-15,0 0-78 16,0 0-88-16,0 0-27 16,69-56 23-16,-25 33-21 15,-2 10-12-15,8 7 44 16,-8 6-47-16,2 0 0 16,0 9 1-16,0 20-1 15,-4 5 0-15,4-5-6 16,-1-3-12-16,4-9 0 15,5-7-52-15,2-4-65 16,23-6-55-16,-15 0-364 16,-14-20-1877-16</inkml:trace>
  <inkml:trace contextRef="#ctx0" brushRef="#br0" timeOffset="23973">7300 5030 1612 0,'0'0'477'16,"0"0"-386"-16,0 0 51 15,0 0 92-15,0 229-82 16,0-101-58-16,0 10-37 15,0 6-14-15,0-1 25 0,0-8-52 16,0-9-16-16,0-19-6 16,18-8-137-16,1-29-227 15,-2-24-458-15</inkml:trace>
  <inkml:trace contextRef="#ctx0" brushRef="#br0" timeOffset="24284">7132 4956 1803 0,'0'0'321'0,"0"0"-213"16,0 0 52-1,190-90 16-15,-95 79-27 0,6 11-52 16,9 0-31-16,0 16 33 15,-9 27-56-15,-13 10 17 16,-27 13-8-16,-20 8-28 16,-29 13 8-16,-12 1 10 15,-38 3-20-15,-28-2 13 16,-13-10-35-16,-6-13-33 16,3-17-2-16,12-17-38 15,11-11-81-15,18-21-163 16,16-3-345-16,15-27-1245 0</inkml:trace>
  <inkml:trace contextRef="#ctx0" brushRef="#br0" timeOffset="24563">8590 4799 1958 0,'0'0'480'0,"0"0"-370"15,-116 311 115-15,50-109-17 16,5 34-54-16,8-1-34 16,33-38-51-16,15-48-20 0,5-51-37 15,0-5-3-15,5 1-9 16,20 11-29-16,11 0-77 15,40 0-120-15,-7-23-308 16,-3-34 22-16</inkml:trace>
  <inkml:trace contextRef="#ctx0" brushRef="#br0" timeOffset="25068">9035 5102 2208 0,'0'0'332'16,"0"0"-244"-16,0 0-60 15,0 0 124-15,0 0-10 16,0 0-49-16,0 0-33 15,176 5-39-15,-112 9 28 16,6-4-38-16,7-4 7 16,0 1 13-16,-1-7-30 15,-7 0 10-15,-10 0-2 16,-11 0-8-16,-16 0 16 0,-14 0-17 16,-8 10-18-1,-10 11 17-15,0 17 1 0,0 20 6 16,-28 28 33-16,-20 16-29 15,-18 16 39-15,-10 11-37 16,-5-2-10-16,2 1 7 16,6-13-2-16,14-11-7 15,11-22 0-15,16-16 1 16,10-20 15-16,15-13-16 16,7-14-12-16,0-8 6 15,11-8-5-15,26-3 10 16,17 0 1-16,15-7-33 15,12-17-19-15,39-7-120 0,-21 4-178 16,-20 4-404-16</inkml:trace>
  <inkml:trace contextRef="#ctx0" brushRef="#br0" timeOffset="25287">9047 5912 2138 0,'0'0'364'15,"0"0"-293"-15,0 0 34 16,0 0-13-16,184 0-23 16,-92 0-25-16,14 0-44 15,4 0-59-15,36 0-155 0,-30 0-393 16,-21 0-540-16</inkml:trace>
  <inkml:trace contextRef="#ctx0" brushRef="#br0" timeOffset="25599">11022 5367 147 0,'0'0'1984'0,"0"0"-1682"16,0 0-171-16,0 0 121 0,-208 142-22 16,107-77-104-16,-12 3-26 15,-1-1-37-15,13-9-15 16,13-8-5-16,18-11-14 16,26-6-11-16,19-10-17 15,18-7-1-15,7 1 0 16,0-1-5-16,36 3-5 15,15 8-8-15,11-10-12 16,11 5-14-16,5 5-35 16,-11 1-90-16,3 23-115 15,-14-6-433-15,-24-6-453 0</inkml:trace>
  <inkml:trace contextRef="#ctx0" brushRef="#br0" timeOffset="25774">10212 6365 1958 0,'0'0'535'15,"0"0"-429"-15,0 0 177 16,0 0-65-16,0 0-99 16,0 0-88-16,183 170-31 15,-114-137-111-15,-6-3-568 0</inkml:trace>
  <inkml:trace contextRef="#ctx0" brushRef="#br0" timeOffset="26703">12152 5242 1483 0,'0'0'268'16,"0"0"-139"-16,0 0-13 15,0 0 86-15,0 0-35 0,0 0-26 16,-91-183-81-1,52 149-23-15,-8 6 17 0,-13 1-16 16,-6 13 6-16,-3 11 8 16,0 3-13-16,-1 27 23 15,13 31-27-15,6 21-8 16,17 20 30-16,17-1-36 16,17-1-11-16,0-16-10 15,29-16 1-15,25-18-2 16,16-22-19-16,11-17-20 15,5-8-10-15,-1-14-36 16,-6-28 11-16,-13-11 26 16,-15-6 38-16,-14 1 2 15,-15 4 10-15,-12 9-1 16,-10 15 69-16,0 17 39 0,0 13 2 16,0 9-34-16,-13 37-44 15,1 17 11-15,2 6-32 16,10 3-10-16,0-3-2 15,0-7-3-15,28-5-85 16,30-2-174-16,-11-14-470 16,1-7-1218-16</inkml:trace>
  <inkml:trace contextRef="#ctx0" brushRef="#br0" timeOffset="26902">12587 5443 1287 0,'0'0'800'16,"0"0"-609"-16,0 0 37 15,0 0-32-15,203-7-81 16,-125 3-61-16,-2 2-47 16,3 2-7-16,9 0-174 15,-22 0-441-15,-19 0-816 0</inkml:trace>
  <inkml:trace contextRef="#ctx0" brushRef="#br0" timeOffset="27118">12925 5187 1847 0,'0'0'529'0,"0"0"-433"16,0 0 132-16,0 0-30 15,0 0-94-15,0 0-49 16,15 206-28-16,-11-147-26 16,-4-2-2-16,0-1-47 15,0-3-96-15,0 8-105 16,0-12-268-16,0-16-58 0</inkml:trace>
  <inkml:trace contextRef="#ctx0" brushRef="#br0" timeOffset="27500">13585 4914 728 0,'0'0'1477'15,"0"0"-1105"-15,0 0-128 16,0 0-36-16,0 0-61 15,0 0-63-15,-215 179 8 16,176-107-44-16,9 2-10 16,16 1-16-16,11-2-20 15,3-8-1-15,3-6-1 16,29-5-43-16,12-12 25 0,10-10-55 16,5-12 16-1,-1-16 13-15,-7-4 5 0,-7-7 23 16,-11-31-8-16,-16-13 22 15,-1-11-4-15,-16-11 12 16,0-5 8-16,0-5 1 16,-16 8 0-16,-4 14 10 15,1 22-25-15,16 18-73 16,3 21-161-16,0 35-708 16,22 9-905-16</inkml:trace>
  <inkml:trace contextRef="#ctx0" brushRef="#br0" timeOffset="27672">13960 5679 1881 0,'0'0'550'0,"0"0"-330"16,0 0 53-16,0 0-78 15,0 0-81-15,0 0-114 16,0 0-87-16,31-33-160 15,-9 24-597-15</inkml:trace>
  <inkml:trace contextRef="#ctx0" brushRef="#br0" timeOffset="28167">14391 4942 1837 0,'0'0'474'16,"0"0"-437"-16,0 0-31 15,0 0 47-15,0 0 26 16,230-28-20-16,-179 25-31 16,-3 3 48-16,-13 0 14 15,-8 0-68-15,-20 0 12 16,-7 0 20-16,0-3 13 15,-29 3-20-15,-15 0-37 16,-7 0-10-16,-4 0 16 16,-3 0-16-16,2 0 0 0,6 10 13 15,6 11 2 1,11 2 3-16,11 12-18 0,7 3 0 16,12 8-1-16,3 8-6 15,0 0-7-15,22 6 8 16,7-1 6-16,8-3 1 15,7-5 6-15,-4-4 2 16,3-4 21-16,-3-7-12 16,-6-3 28-16,-14-7-26 15,-15-6-19-15,-5-3 52 16,0-3-10-16,-37 7-4 16,-14-1-12-16,-3-1-27 0,-1-2-8 15,4-1-59 1,14-6-92-16,11 0-143 0,16-7-467 15</inkml:trace>
  <inkml:trace contextRef="#ctx0" brushRef="#br0" timeOffset="28387">15117 5456 1109 0,'0'0'1137'16,"0"0"-876"-16,0 0 29 15,0 0-33-15,215 0-128 0,-175 3-91 16,-14 4-38-16,-4 2-45 16,-9 1-211-16,-4-1-617 0</inkml:trace>
  <inkml:trace contextRef="#ctx0" brushRef="#br0" timeOffset="29901">12032 6299 1731 0,'0'0'515'16,"0"0"-410"-16,0 0 79 0,0 0 26 16,0 0-135-16,0 0-23 15,0 0 20-15,208-7-24 16,-95 7 0-16,58 7-14 16,78 3-9-16,86 4 52 15,40-5-53-15,4-4-8 16,-14 0 13-16,-30-3-28 15,9 9 0-15,-3-1-1 16,-8 3 0-16,-35-3-6 16,-75-3 6-16,-59 0-24 15,-62-4 24-15,-21-1-12 16,-17 0 6-16,-5-2-33 16,-15 0-61-16,-30 0-36 15,-17 0-33-15,-36 0-333 16,-14 0-457-16</inkml:trace>
  <inkml:trace contextRef="#ctx0" brushRef="#br0" timeOffset="32439">12616 6696 1258 0,'0'0'689'0,"0"0"-432"16,0 0-118-16,0 0 31 15,0 0 46-15,0 0-90 16,0 0-64-16,-33-33-32 16,33 33-18-16,0 23 30 15,0 11-24-15,7 11-9 16,8 8 24-16,-4 7-12 15,-1 10 10-15,-2 0-7 16,-1 0-4-16,-4-9 17 16,-3-2-31-16,0-11 0 0,4-8 5 15,-4-3-4-15,0-11-5 16,0-3 4-16,0-7 0 16,0 4 14-16,0-11-20 15,0 2 0-15,0-4-1 16,0 2 2-16,0-2-1 15,0-7 9-15,0 0-7 16,0 0 4-16,0 0 0 16,0 0-6-16,0 0 13 15,0 0-5-15,0 0 19 16,0 0-19-16,0 0 1 16,0 0 11-16,0 0-20 0,0 0 0 15,0 0 6-15,0 0-5 16,0 0 11-16,0 0-12 15,0 0 0-15,0 0 7 16,0 0 0-16,0 0-7 16,0 0 0-16,0 0 1 15,0 0 2-15,0 0-3 16,0 0 0-16,0 0 25 16,0 0-24-16,0 0-1 15,0 0 0-15,0 0 1 16,0 0 3-16,0 0-4 15,0 0 0-15,0 0 8 16,0 7-8-16,0 8-1 16,0 8 1-16,0 7 0 0,5 3 12 15,-5 3-12-15,0 2 0 16,0-1 8-16,0-1-2 16,0-3-6-16,0 1 9 15,0-2-9-15,0 2 18 16,0-6-18-16,0 2 0 15,0-9 17-15,0-2-17 16,0-7 0-16,0-5-1 16,0 0 1-16,0-7 20 15,0 0-20-15,0 0 0 16,0 0 6-16,0 0 1 16,0 0 2-16,0 0-8 0,0 0-1 15,0 0 18 1,0 0-18-16,-5 0-59 0,1 0-11 15,4-7-125-15,0-9-393 16,4 3-713-16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7.9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0 454 1866 0,'0'0'558'0,"0"0"-500"15,0 0 156-15,130-180 70 16,-99 118-100-16,-6 4-95 16,-12 2-14-16,-6 11 1 0,-4 12 17 15,-3 13-48-15,0 20 1 16,0 0 10-16,0 41-37 15,-10 30 17-15,-9 23-10 16,3 16-19-16,2 11-7 16,14-2-30-16,0 26-139 15,30-32-404-15,-7-25-664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0:51.8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2966 1392 0,'0'0'295'15,"0"0"-172"-15,0 0 20 16,0 0 58-16,0 0-86 16,0 0-57-16,0 0 6 15,-19-124-27-15,34 94-12 0,-1 0 6 16,1-6-13-16,-1-3-6 15,1-1-2-15,0-7-10 16,4-11 22-16,-2-7-22 16,5-10 0-16,0-11 11 15,0-9-10-15,-4-6-1 16,1-8 0-16,-6 3 0 16,3 8 26-16,-10 9-18 15,6 17 30-15,-8 24 41 16,2 11-6-16,-2 20 2 15,-4 8-8-15,3 6-41 16,6 3 7-16,1 0-32 0,2 0 7 16,-2 0 31-1,5 0-38-15,-2 0 21 0,6 3 6 16,3 3-27-16,3 1 36 16,9-4-23-16,5-3-14 15,20 0 13-15,14 0-12 16,18 0 14-16,14-7-15 15,15-5 0-15,6-2 24 16,0 9-24-16,3-9-1 16,-9 11 0-16,-3 3 2 15,-9 0 2-15,-5-4-3 16,-8 4 0-16,-16 0 17 16,-13 0-17-16,-15 0-1 15,-17 0 0-15,-12 0 2 16,-15 0 8-16,-7 0-8 0,0 0 10 15,0 0-11-15,-4 0-24 16,-21 0-38-16,-6 0-95 16,-11 21-176-16,5 1-306 15,5 1-659-15</inkml:trace>
  <inkml:trace contextRef="#ctx0" brushRef="#br0" timeOffset="504">1018 1933 1669 0,'0'0'646'0,"0"0"-528"16,0 0-35-16,0 0 147 15,0 0-60-15,0 0-56 16,63 226-41-16,-35-157-16 16,1 4 21-16,0-9-54 15,1 2-23-15,-4-10 28 16,-8-6-28-16,-1-11-2 16,-5-11-4-16,-5-4-41 15,-1-15-2-15,-6-5-77 0,0-4-35 16,0 0-25-16,0 0 21 15,0 0-57-15,0-21 63 16,0 0 68-16,0-13 46 16,0 1-20-16,-3-2 52 15,-7-2 12-15,-2 8 57 16,-1 6 65-16,-6 10 70 16,-3 13 0-16,-3 0 18 15,-13 7-119-15,-9 29-24 16,-10 16 41-16,-13 7-34 15,1 3-9-15,0 1-28 16,6-7-25-16,19-12-12 16,15-6-27-16,29-15-148 15,0-4-437-15,0-19-459 0</inkml:trace>
  <inkml:trace contextRef="#ctx0" brushRef="#br0" timeOffset="1429">4514 0 1724 0,'0'0'484'15,"0"0"-329"-15,0 0 98 16,0 0-50-16,0 0-76 16,0 0-8-16,-10 229-44 0,20-121 33 15,20 15-24-15,18 33-23 16,2 38-11-16,16 46 20 15,-8 2-4-15,-14-9-21 16,-29-22-24-16,-15-29 24 16,-12-30-37-16,-28-27-7 15,-8-29 0-15,-13-9 0 16,-11 12-1-16,-23 9-24 16,-12 7-51-16,-45 27-71 15,24-32-323-15,14-17-1011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1:08.3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47 901 0,'0'0'280'16,"0"0"-142"-16,0 0-14 15,0 0 39-15,0 0-42 16,0 0-54-16,37-34 48 16,-37 32 28-16,4 2-37 15,-4 0-4-15,0 0-12 16,0 0-23-16,0 0 22 15,0 0-39-15,0 0-20 16,0-5 36-16,0 5-50 16,0 0 27-16,0 0-5 15,3 0-16-15,-3-2 36 16,0 2-32-16,0-3-14 16,3 3 38-16,3 0-48 0,0 0-2 15,4 0 21-15,6 0-14 16,-1 0 42-16,2 0-49 15,5 5 0-15,0 6 31 16,0-1-19-16,3-4-3 16,-3 4-6-16,0 1 3 15,0-6 27-15,-3 5-33 16,-1-6 0-16,-4 1 12 16,4-5-4-16,-6 0-1 15,-2 0-7-15,1 0 6 16,-6 0 14-16,1 0-20 15,-2 0 0-15,-4 0 15 0,0 0-15 16,0 0-24-16,0 0-100 16,-15 8-183-16,-11 2-312 15,4 3-544-15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2:31.0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320 19 1401 0,'0'0'404'0,"0"0"-240"15,0 0-93-15,0 0 66 16,0 0 118-16,0 0-86 15,5-19-72-15,-5 19 6 16,3 0-33-16,4 0 2 16,0 9-9-16,8 7-14 15,0 10 35-15,-1 5-48 16,1 8-21-16,-1 10 55 16,1 10-47-16,3 13 14 15,1 10-16-15,-2 10 12 16,1 0 31-16,1-4-55 15,-4-1-8-15,-1-10 45 16,1-8-37-16,-1-13 8 0,-3-6-14 16,-4-14 4-16,2-14 17 15,-9-5-24-15,0-7 0 16,0-7-10-16,0-3 10 16,0 3-51-16,-9-3-39 15,-13 4-54-15,-3 3-48 16,-11 2-348-16,11 1-132 15,3-3-647-15</inkml:trace>
  <inkml:trace contextRef="#ctx0" brushRef="#br0" timeOffset="300">386 924 1905 0,'0'0'502'16,"0"0"-422"-16,0 0 85 16,0 0 105-16,0 0-114 15,0 0-72-15,0 0-11 16,3-31-10-16,-3 31-15 16,0 0-15-16,0 3-20 15,-7 19 52-15,-15 14-46 16,-6 7-5-16,-10 2 20 15,0 9-34-15,-3-7 9 16,0 2-9-16,6-11-42 16,-2-2 9-16,-7 3-133 0,12-6-287 15,6-11-504-15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1.3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993 168 1452 0,'0'0'480'16,"0"0"-405"-16,0 0-29 15,0 0 55-15,0 0 80 16,0 0-6-16,-73-86-56 15,41 69-16-15,-5 3 2 16,-11-1-37-16,-6 12 37 16,-8 3-32-16,-14 8-35 0,-4 33-10 15,-11 22-26-15,-1 22 17 16,-2 20-19-16,9 12 1 16,12 13 13-16,19 4-14 15,26-6 2-15,16-9-1 16,12-12 8-16,15-15-8 15,24-16-1-15,13-17-12 16,2-20 11-16,12-12-53 16,4-18 1-16,13-9 29 15,11-8-16-15,13-43 31 16,16-21-33-16,6-23-22 16,4-21 6-16,-1-9-11 15,-15-8 33-15,-19-2 36 16,-22 8 0-16,-28 4-5 15,-26 18 5-15,-17 18 0 0,-5 15 64 16,-15 14 11-16,-23 23 3 16,-1 12-5-16,-5 16 6 15,4 7 28-15,-1 11-71 16,6 38-35-16,-6 26 33 16,9 27-34-16,-2 22-6 15,2 16 5-15,7-1 1 16,3 6 8-16,3-8-8 15,12-12-2-15,4-10-14 16,3-20 16-16,0-23-27 16,0-19-9-16,10-20-26 15,5-21 1-15,-5-12-51 16,6-5 83-16,-3-38 22 0,6-16 7 16,-1-11-8-16,8-8 7 15,6 6 1-15,9 9-6 16,9 17 6-16,9 20-7 15,11 19-8-15,-4 7 15 16,-2 24 0-16,-1 29 8 16,-16 12 2-16,-15 10 44 15,-5 0-31-15,-13-9-22 16,-6-10 14-16,-1-13-15 16,0-17-85-16,-1-26-225 0,3 0-336 15,-6-30-574-15</inkml:trace>
  <inkml:trace contextRef="#ctx0" brushRef="#br0" timeOffset="887">2310 876 1175 0,'0'0'1055'0,"0"0"-849"15,0 0-81-15,0 0 128 16,0 0-45-16,-216 37-102 16,174 18-41-16,4 14-53 15,6 18 10-15,14-3 4 0,14 0-25 16,4-4 4 0,7-17-5-16,30-18-54 0,6-19-35 15,9-15-59-15,-1-11 53 16,-4-27-2-16,-11-26 7 15,-6-12 68-15,-13-7 10 16,-12 3 12-16,-5 4 77 16,0 16-25-16,0 19 41 15,0 23 13-15,-8 7-1 16,4 28-32-16,4 26-73 16,0 15 6-16,7 0-1 15,23 0-5-15,14-14-8 16,7-12-50-16,7-20-44 0,1-18 53 15,-2-5-21 1,-1-28 2-16,-17-17 61 0,-5-17-14 16,-9-6 21-16,-3-6 36 15,-8-1 18-15,1 5 53 16,0 14-5-16,-8 16-26 16,0 18 31-16,-4 16-43 15,0 6-16-15,3 16-20 16,4 43-19-16,2 31 56 15,1 50-46-15,9 47-10 16,7 40 54-16,5 9-16 16,-2-17 4-16,-4-21-15 0,-6-51-29 15,-3-30 38 1,-4-21-40-16,-8-20 5 0,5 6-14 16,-5-10 4-1,-1-6 0-15,1-34-1 0,-7-22 8 16,0-10-16-16,0-19 9 15,0-44-21-15,0-25 20 16,-10-57-25-16,-12-59-16 16,-3-52-19-16,-4-15-1 15,-5 8 41-15,9 30-30 16,6 65 12-16,12 44 33 16,7 42-12-16,0 33 17 15,4 9-5-15,26 11 0 16,18 12-11-16,6 17 16 15,8 0-4-15,8 23 5 0,-10 21 0 16,-4 8 10-16,-13-1 5 16,-18 10 0-16,-17-3 39 15,-8-2-37-15,-22 3-10 16,-32-4-7-16,-12-2-6 16,-6-7-30-16,6-16-51 15,-4-24-143-15,23-6-321 16,18 0-476-16</inkml:trace>
  <inkml:trace contextRef="#ctx0" brushRef="#br0" timeOffset="1314">5084 417 1905 0,'0'0'543'15,"0"0"-416"-15,0 0 25 16,0 0 79-16,0 0 15 16,-189-58-103-16,116 58-102 15,-15 5 14-15,-10 45-40 16,-7 25 8-16,-12 54 14 0,21 2-14 15,13 20 31-15,29 3-38 16,35-26-16-16,19 6 21 16,0-23-21-16,54-19-8 15,19-25-11-15,15-28-61 16,7-27 61-16,-7-12-17 16,-12-19 13-16,-22-37 13 15,-20-6 17-15,-31-3-7 16,-3 2 29-16,-44 11-2 15,-28 13 16-15,-16 26-43 16,-4 13-44-16,-16 17-52 16,23 31-535-16,19-9-1931 0</inkml:trace>
  <inkml:trace contextRef="#ctx0" brushRef="#br0" timeOffset="1854">377 2363 2053 0,'0'0'393'16,"0"0"-268"-16,0 0 60 15,0 0 31-15,0 0-59 16,0 0-62-16,0 0-84 15,63 0-10-15,32 0 27 16,65 0 2-16,77 0 31 16,84 0-19-16,36 3 1 15,19 1 17-15,2-4-28 16,-24 0 5-16,3-4-7 16,-4-18-22-16,-23-5 31 15,-24 1-24-15,-37 2-8 16,-61 8 32-16,-59 7-30 0,-49 2-3 15,-36 0 24-15,-8 4-30 16,-9 0 27-16,-11 0-27 16,-21 3 0-16,-15-5 29 15,0 3-29-15,-25-6-39 16,-23-20-123-16,4 1-202 16,7-9-821-16</inkml:trace>
  <inkml:trace contextRef="#ctx0" brushRef="#br0" timeOffset="2045">6131 876 2904 0,'0'0'0'0,"0"0"-28"15,0 0-302-15,0 0 229 16,0 0-443-16</inkml:trace>
  <inkml:trace contextRef="#ctx0" brushRef="#br0" timeOffset="2155">6112 1553 2684 0,'0'0'562'0,"0"0"-512"0,0 0-15 16,0 0 10-1,0 0-45-15,0 0-505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5.2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622 332 636 0,'0'0'991'0,"0"285"-789"15,0-115-59-15,0-9 8 16,-3-32 23-16,-1-48-57 16,1 5-74-16,0-8-16 15,-3-19-27-15,3-23-9 16,-4-24-124-16,4-12-187 16,-6 0-327-16</inkml:trace>
  <inkml:trace contextRef="#ctx0" brushRef="#br0" timeOffset="388">0 315 1714 0,'0'0'552'0,"0"0"-398"15,0 0 14-15,0 0 4 16,0 0-10-16,0 0-81 15,130-183-32-15,-64 143 17 16,13 3-33-16,16 11 3 0,12 10 15 16,9 16-16-1,11 0 7-15,5 16-22 0,-5 34-8 16,-5 14 24-16,-17 18-34 16,-21 18 5-16,-23 12 4 15,-24 9-5-15,-27 4 14 16,-10 0-20-16,-25-5 0 15,-41-7 21-15,-24-5-19 16,-16-13 11-16,-18-6 7 16,-8-14-20-16,-3-12 22 15,15-19-22-15,12-13 0 16,20-18-12-16,29-13-11 16,37-27-109-16,22-25-335 15,0-6-621-15</inkml:trace>
  <inkml:trace contextRef="#ctx0" brushRef="#br0" timeOffset="740">1545 1102 2297 0,'0'0'309'16,"0"0"-271"-16,0 0-6 15,0 0 39-15,237 12 35 0,-142-24-52 16,10-20-41 0,-2-11 20-16,-17-2-33 0,-20-9 0 15,-25-1 8-15,-34-3-7 16,-7-2-1-16,-26 1 27 16,-25 12 27-16,-8 18 42 15,-10 29-60-15,-4 7-20 16,4 55 19-16,5 27-4 15,16 16 8-15,18 5-12 16,26-1-8-16,4-11 8 16,19-16-27-16,32-14-7 15,21-24-44-15,52-44-112 16,-14 0-290-16,-12-25-267 0</inkml:trace>
  <inkml:trace contextRef="#ctx0" brushRef="#br0" timeOffset="1056">2748 541 2307 0,'0'0'381'16,"0"0"-228"-16,0 0 31 16,0 0 17-16,0 0-128 15,-189 178-58-15,182-112-15 16,7 6 2-16,0-4-4 15,29 0-7-15,15-5-21 16,6-3 24-16,8-8-19 16,1-5 7-16,-8-12 16 15,-14-6 4-15,-20-2 7 16,-17 0-9-16,-10 1 0 0,-50 5 28 16,-22 5-27-16,-16-6 0 15,-2-9 2-15,13-14-3 16,18-9-17-16,39-36-142 15,23-19-402-15,7-8-449 0</inkml:trace>
  <inkml:trace contextRef="#ctx0" brushRef="#br0" timeOffset="1656">3729 863 2145 0,'0'0'548'0,"0"0"-474"0,0 0 111 15,0 0 0-15,0 0-78 16,0 0-34-16,-233-157-52 16,182 157 1-16,3 0 5 15,4 37-26-15,7 21 20 16,9 17-21-16,9 11 0 15,16-2-1-15,3 3 1 16,3-10 0-16,37-10-9 16,15-15-47-16,14-17 15 15,16-18-42-15,6-17-46 0,7-12-49 16,-7-38 10 0,-3-13 77-16,-20-9-52 0,-9-10 65 15,-18 1 78-15,-9-5 35 16,-7 11 32-16,-10 12 79 15,-4 16-37-15,-8 24 37 16,2 15-11-16,-5 8-51 16,3 24-60-16,1 27-24 15,3 18 1-15,-1 10 20 16,3 2-12-16,1-2 3 16,2-13-4-16,-2-10-8 15,-2-17 21-15,-8-15-21 16,0-12 0-16,0-12 18 0,0 0 9 15,-12-10 10 1,-9-25-16-16,-1-19-9 0,3-8 11 16,12-13-23-16,7-9-8 15,0-3 7-15,15 5-7 16,24 10 8-16,9 17-22 16,7 12-9-16,6 20-22 15,31 16-149-15,-11 7-331 16,-12 0-165-16</inkml:trace>
  <inkml:trace contextRef="#ctx0" brushRef="#br0" timeOffset="1869">4931 683 1903 0,'0'0'388'0,"0"0"-320"0,0 0 124 15,0 0 50-15,0 0-134 16,0 221-41-16,0-153-25 16,0-10-10-16,0-5-32 15,0-17-27-15,4-27-144 16,8-9-209-16,-6 0-306 0</inkml:trace>
  <inkml:trace contextRef="#ctx0" brushRef="#br0" timeOffset="2002">4925 302 1971 0,'0'0'526'0,"0"0"-526"16,0 0-88-16,0 0-119 16,0 0-335-16</inkml:trace>
  <inkml:trace contextRef="#ctx0" brushRef="#br0" timeOffset="2452">5268 656 1467 0,'0'0'482'0,"14"171"-287"16,4-24 69-16,4 60-72 15,10 44-41-15,2 3-47 0,-5-39-13 16,-11-59-64-16,-4-60-9 15,-6-17 42-15,-4-4-38 16,3-10-14-16,-7-9-1 16,0-26-6-16,0-27 25 15,0-3-11-15,0-26-9 16,0-44-6-16,0-23-31 16,-7-52-10-16,-5-49-45 15,5-53-10-15,-3-15 71 16,5 13-8-16,2 29 4 15,3 66 29-15,0 49-5 16,0 45 5-16,0 37 44 16,18 11-14-16,14 12 11 0,9 0 12 15,10 19 10-15,4 27-8 16,0 15-19-16,-8 3 7 16,-15 5-1-16,-20 3-4 15,-12 0 2-15,-19 1-23 16,-35-5-4-16,-19-6-13 15,-8-6-51-15,5-20-57 16,3-36-174-16,23 0-475 16,16-22-1235-16</inkml:trace>
  <inkml:trace contextRef="#ctx0" brushRef="#br0" timeOffset="2673">6083 0 2038 0,'0'0'502'16,"0"0"-430"-16,0 0 133 15,34 278 31-15,-31-142-48 16,1 4-63-16,-4 5-84 16,3-15-40-16,6-11 20 15,-6-16-21-15,4-21-59 16,-7-18-120-16,0-24-363 15,0-21-433-15</inkml:trace>
  <inkml:trace contextRef="#ctx0" brushRef="#br0" timeOffset="2919">5802 574 1996 0,'0'0'324'0,"0"0"-159"15,0 0 24-15,281 0 15 16,-178 0-48-16,-1 8-77 16,-4 6-27-16,-10 14-2 15,-15 12-20-15,-18 15 18 16,-19 17-32-16,-17 10-8 16,-16 3 14-16,-3-6-22 0,0-14-39 15,0-12-98 1,0-30-225-16,0-13-369 0,-3-10-1179 0</inkml:trace>
  <inkml:trace contextRef="#ctx0" brushRef="#br0" timeOffset="3048">6575 404 1185 0,'0'0'1148'0,"0"0"-928"15,0 0-168-15,0 0-37 16,0 0-15-16,0 0-367 15,0 0-1294-15</inkml:trace>
  <inkml:trace contextRef="#ctx0" brushRef="#br0" timeOffset="3330">6912 774 1991 0,'0'0'349'16,"0"0"-182"-16,0 0 45 16,0 0-9-16,167 217-30 15,-113-165-93-15,6-2-44 16,-6-10-11-16,-10-8-25 16,-7-13 14-16,-17-15-14 15,-5-4 1-15,-3-10 46 0,-5-40-29 16,0-24-18-16,0-22 0 15,8-18-1-15,0-11-30 16,14-33-149-16,0 30-420 16,-4 36-352-16</inkml:trace>
  <inkml:trace contextRef="#ctx0" brushRef="#br0" timeOffset="3638">7637 939 1770 0,'0'0'307'0,"0"0"-225"16,0 0 94-16,0 0-7 0,241 84-60 15,-162-84-51 1,-1 0-38-16,-5-22 12 0,-19-17-26 16,-20-7-5-16,-24-4 72 15,-10-6 66-15,-10 1-28 16,-43 6-39-16,-16 12-36 15,-11 24 39-15,-4 13-23 16,14 30 2-16,13 39 43 16,25 13-53-16,17 13 17 15,15-4 4-15,28-5-43 16,48-14-10-16,72-22-12 16,120-50-67-16,-22-16-76 15,-9-38-692-15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19.9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500 557 1498 0,'0'0'338'0,"0"0"-206"16,0 0 12-16,0 0 148 15,0 0-69-15,0 0-93 16,-102-102-66-16,55 95-34 15,-7 7 13-15,-2 0-43 16,-1 7 2-16,9 26-4 16,8 9 2-16,11 8-10 15,17 9 3-15,12 5-7 16,0 4 14-16,12-6-67 0,25-3 12 16,5-7 22-1,11-6-12-15,-2-3 26 0,3-9 5 16,-7-6 14-16,-10-5-3 15,-15-4 3-15,-15 2-1 16,-7-2 1-16,-19 1 1 16,-28-4 26-16,-15 3-3 15,-11-6-2-15,3-6 19 16,6-7-40-16,12 0-1 16,30-20-48-16,15-15-193 15,7-9-405-15</inkml:trace>
  <inkml:trace contextRef="#ctx0" brushRef="#br0" timeOffset="537">793 0 1662 0,'0'0'310'0,"0"0"-153"16,0 0 20-16,0 0-85 15,-7 169 95-15,7 6-3 16,7-1-102-16,-4-11 12 16,-3-22-79-16,0-38-14 15,0 2-2-15,0 2-18 16,0-12-172-16,0-29-190 15,0-26-385-15</inkml:trace>
  <inkml:trace contextRef="#ctx0" brushRef="#br0" timeOffset="710">581 850 1134 0,'0'0'831'15,"0"0"-667"-15,0 0-78 16,0 0 31-16,222-14-50 16,-72 4-67-16,-20 3-104 15,-8 1-395-15</inkml:trace>
  <inkml:trace contextRef="#ctx0" brushRef="#br0" timeOffset="1092">1591 757 2084 0,'0'0'349'0,"0"0"-208"0,0 0 35 16,0 0 20-16,-201 135-120 15,172-67-12-15,15 2-62 16,14-9 5-16,0-3-14 15,10-17-59-15,31-15-76 16,3-16-22-16,7-10-48 16,3-10 63-16,-7-34-30 15,-3-10 49-15,-7-5 104 16,-11-1 26-16,-13 7 3 0,-4 15 105 16,-6 11 37-1,0 18 14-15,1 9-55 0,-1 4-85 16,9 35 24-16,10 6-24 15,7 11-18-15,6-3-1 16,18-4-7-16,8-9-84 16,1-18-108-16,14-22-61 15,-13 0-5-15,-16-8-517 0</inkml:trace>
  <inkml:trace contextRef="#ctx0" brushRef="#br0" timeOffset="1287">2323 369 902 0,'0'0'327'0,"0"0"-60"16,0-242-39-16,0 183 24 16,0 32 53-16,0 27-79 0,0 41-117 15,0 44-15-15,9 29 39 16,-6 21-41-16,0 6-51 16,-3 1 5-16,0-15-46 15,0-12-13-15,0-23-54 16,0-7-191-16,-6-26-327 15,-6-23-463-15</inkml:trace>
  <inkml:trace contextRef="#ctx0" brushRef="#br0" timeOffset="1535">1941 785 1639 0,'0'0'283'15,"0"0"-172"-15,189 0 17 16,-94 0 22-16,3 5-10 16,-7 8-16-16,-3 3-51 15,-15 10 22-15,-10 14 25 16,-19 7-50-16,-12 11-6 16,-14 4-44-16,-14 0-8 15,-4 4-12-15,0-14-29 16,0-5-186-16,0-21-323 15,-7-14-272-15</inkml:trace>
  <inkml:trace contextRef="#ctx0" brushRef="#br0" timeOffset="1694">2651 376 1886 0,'0'0'393'15,"0"0"-288"-15,0 0-105 16,0 0-3-16,0 0-240 16,0 0-875-16</inkml:trace>
  <inkml:trace contextRef="#ctx0" brushRef="#br0" timeOffset="2013">3130 757 1910 0,'0'0'619'16,"0"0"-512"-16,0 0-46 16,0 0 53-16,0 0-60 15,0 0-47-15,0 0-7 16,-113 170-57-16,141-117 17 15,16 0-6-15,15-5 32 16,2-4 4-16,2-6 10 16,-9-4 5-16,-17-5 2 15,-23-6-7-15,-14 0 27 0,-7 0-12 16,-40-1 3-16,-16-5-18 16,2-6-10-16,-12-11-64 15,21-14-282-15,13-19-329 0</inkml:trace>
  <inkml:trace contextRef="#ctx0" brushRef="#br0" timeOffset="2227">3710 172 1698 0,'0'0'496'15,"0"0"-281"-15,17 260 51 16,-17-138-42-16,0-1-86 0,0-6-103 16,0-13-34-16,0-18-1 15,0-1-198-15,0-24-287 16,0-19-345-16</inkml:trace>
  <inkml:trace contextRef="#ctx0" brushRef="#br0" timeOffset="2467">3483 731 1743 0,'0'0'289'0,"0"0"-177"16,215 0 61-16,-120 0 36 15,-4 7-41-15,-3 18-6 16,-15 9-28-16,-16 9-73 15,-13 2-25-15,-18 6 2 16,-11 7-32-16,-12-3 1 16,-3-6-7-16,0-6-157 15,0-14-222-15,-6-12-524 0</inkml:trace>
  <inkml:trace contextRef="#ctx0" brushRef="#br0" timeOffset="2610">4194 455 1739 0,'0'0'302'15,"0"0"-286"-15,0 0-16 16,0 0-132-16,186 50-546 0</inkml:trace>
  <inkml:trace contextRef="#ctx0" brushRef="#br0" timeOffset="2848">4806 724 1825 0,'0'0'317'0,"0"0"-57"16,0 0 21-1,0 0-35-15,-211 86-68 0,160-18-85 16,15 14-18-16,6 0 19 15,20 4-77-15,10-7-1 16,0-11-16-16,40-15-22 16,21-14-30-16,20-20-116 15,65-19-144-15,-23-22-213 16,-9-14-622-16</inkml:trace>
  <inkml:trace contextRef="#ctx0" brushRef="#br0" timeOffset="3149">5569 681 2083 0,'0'0'474'15,"0"0"-240"-15,0 0 57 16,0 0-78-16,-224 82-131 16,192-32-62-16,14 6-5 15,18 0-15-15,0-1-3 16,30 4 3-16,24-7 0 15,12 1 1-15,10-7 7 16,0-4-7-16,-3-6 26 16,-22 1-19-16,-17-8 4 15,-31 1-3-15,-3 0-8 16,-47 2 27-16,-29-1-15 16,-28-6-13-16,-12-5-30 0,-36-20-175 15,23 0-478-15,31-13-1732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24.5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0 435 1476 0,'0'0'241'16,"0"0"-157"-16,0 0-2 15,0 0 78-15,262-2-20 16,-113 0-3-16,68 2-17 15,74 0-56-15,40 0-18 16,23 0 2-16,-11 0-22 16,-18 4 15-16,10 1-34 15,11-5-1-15,18 0 37 16,20-19-1-16,20-15 7 16,12-4-13-16,4-3-10 15,-6 2 23-15,-5 0-43 16,-18 4 9-16,-21 4 9 15,-8 11-17-15,-15 3 22 0,-19 8-17 16,-15 2-12-16,-10 4 24 16,-12 0-22-16,-11-1 2 15,-6 4 18-15,-12 0-11 16,-13 0 11-16,-9 0-22 16,-10 0 8-16,-3 0-5 15,-9 0-3-15,-10 0 0 16,-12 0 10-16,-6 4-9 15,-30-4 24-15,-24 0-18 16,-23 0-1-16,-3 0 27 16,17 0-33-16,15 0 1 15,15 0 38-15,-8 0 20 16,-10 0-10-16,-13 0-48 0,-9 0-1 16,-17-10 22-16,-9 3-21 15,-18 0-1-15,-9 2 4 16,-15 1 2-16,-17 1 15 15,-13-2-21-15,-12 5 0 16,-4 0 36-16,1 0-19 16,-4 0-2-16,0 0 10 15,0-2-10-15,0 2 32 16,0-4-44-16,3 1 6 16,2 3 8-16,-2-2-17 15,1 2-8-15,-4 0 8 16,3 0 0-16,-3 0 6 0,0 0-6 15,0 0 0-15,0 0 12 16,0 0-6-16,0 0-5 16,4 0 8-16,-4 0-9 15,3 0 31-15,-3 0-31 16,5 0 0-16,-5 0 30 16,0 0-30-16,0 0 14 15,0 0 1-15,0 0-9 16,0 0 13-16,0 0-19 15,0 0 0-15,0 0 5 16,0 0-5-16,0 0-1 16,0 0 1-16,0 0 0 15,0 0 26-15,0 0-26 0,0 0 0 16,0 0-6 0,0 0 6-16,0 0-17 0,0 0-53 15,0 0-64-15,-30-17-71 16,-6 3-502-16,-8-8-1610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30.5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436 0 2774 0,'0'0'385'0,"0"0"-229"16,19 191 7-16,-19-106-67 15,-44 7-81-15,-17-3-15 16,-64 22-138-16,11-22-373 16,3-20-2184-16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26.8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487 200 1392 0,'0'0'321'16,"0"0"-172"-16,0 0 36 0,0 0 86 15,0 0-20-15,0 0-108 16,-32 0-27-16,25 24-25 16,-1 24-80-16,5 30 28 15,-1 53 7-15,4 50-16 16,0 43 28-16,0-23-57 16,0-39 0-16,0-53 19 15,-3-47-20-15,-1 0-6 16,4-8-47-16,0-13-157 15,0-41-44-15,0 0-252 16,0-32-368-16</inkml:trace>
  <inkml:trace contextRef="#ctx0" brushRef="#br0" timeOffset="406">0 364 1861 0,'0'0'342'15,"0"0"-228"-15,0 0-18 16,0 0 113-16,0 0-56 16,0 0-52-16,0 0-46 15,200-194 7-15,-119 161-3 16,5 7-11-16,17 2 27 0,9 11-60 15,5 11-15 1,8 2 0-16,-5 0 0 0,-7 22-1 16,-15 21 1-16,-22 16-13 15,-20 13 2-15,-30 14 10 16,-26 5-10-16,0 8 11 16,-48-4 0-16,-26-3 27 15,-9-7-27-15,-15-12 0 16,3-14 22-16,4-16-22 15,13-21 0-15,17-12 0 16,14-10-21-16,18 0-34 16,29-27-152-16,0-1-317 15,10-2-512-15</inkml:trace>
  <inkml:trace contextRef="#ctx0" brushRef="#br0" timeOffset="1285">1588 791 2094 0,'0'0'372'0,"0"0"-281"15,0 0-36-15,-184 142 196 16,132-55-97-16,16 11-81 15,17 2-30-15,19-4-43 0,0-3 30 16,29-14-30 0,30-25-16-16,14-19-23 0,15-33-52 15,-2-2-11-15,-1-49 20 16,-9-23 1-16,-20-10 60 16,-21-9-1-16,-19-5 22 15,-16 4 43-15,-4 7 8 16,-40 8 1-16,-8 16-4 15,1 20-20-15,7 13 32 16,15 28-48-16,23 0-12 16,6 23-63-16,18 23 1 15,43 4 9-15,24-2-29 16,19-12-97-16,18-9 99 0,2-17 33 16,-1-10 20-1,-13 0-19-15,-19-7-38 0,-25-16 11 16,-23 1 36-16,-18-1 37 15,-10 3 157-15,-11 5 42 16,-4 9 18-16,0 6 7 16,0 0-95-16,0 30-72 15,0 26-33-15,0 26 16 16,0 27 10-16,0 45-35 16,0 46 18-16,8-13 16 15,6-14-25-15,8-28 4 16,0-36-11-16,3-1-11 15,0-1 1-15,-6-27-6 16,-9-28-1-16,-5-18 0 16,-1-18 2-16,-4-13-8 0,0-3 6 15,0-3-20-15,0-36-29 16,0-17-24-16,0-20 10 16,-9-19 4-16,-1-17-19 15,-9-45 14-15,-9-43-53 16,-10-43 44-16,3-7 43 15,13 50-7-15,15 60 9 16,7 63 26-16,0 32 2 16,29 6 33-16,22 6-24 15,15 10-8-15,10 19 28 16,12 4 24-16,0 7 24 16,-6 22-21-16,-5 7-20 0,-18 4 53 15,-22 1-26-15,-27 11-33 16,-10 6 36-16,-41 7-42 15,-31 5-18-15,-16 1-6 16,2-8-46-16,4-13-59 16,16-31-208-16,27-17-399 15,14-2-1296-15</inkml:trace>
  <inkml:trace contextRef="#ctx0" brushRef="#br0" timeOffset="1908">3420 866 1781 0,'0'0'321'0,"0"0"-156"16,17 177 31-16,-2-95 0 16,7-3 12-16,7-14-137 15,11-12-57-15,8-17-14 16,3-22-26-16,3-14-56 15,-2-5-1-15,-5-37-29 16,-3-14 83-16,-11-9-39 16,-8-1 53-16,-13 6 15 15,-12 15 40-15,0 16 51 16,0 19 28-16,0 10-36 16,-5 19-52-16,-2 32-30 15,4 10 19-15,3 11 20 16,0 0-26-16,15-6-7 0,20-10 4 15,9-10-2-15,4-10 10 16,-1-10-19-16,-3-13-37 16,-3-13 1-16,-3 0-23 15,3-10 3-15,10-33 2 16,11-18 15-16,21-23 27 16,17-17-83-16,8-17-49 15,9-13 69-15,0-12-33 16,-11-9 49-16,-14 1 35 15,-28 11 24-15,-20 14 3 16,-29 30 49-16,-15 31 107 16,0 20 37-16,-37 21-53 0,-11 18 42 15,1 6-80-15,-7 35-30 16,0 44 7-16,1 29-17 16,11 27-4-16,5 10 3 15,15 2-34-15,12-9 20 16,10-10-44-16,0-16-5 15,17-14-2-15,20-16-3 16,10-15-50-16,7-25-108 16,41-39-160-16,-14-3-298 15,-8-10-285-15</inkml:trace>
  <inkml:trace contextRef="#ctx0" brushRef="#br0" timeOffset="2463">5764 800 1881 0,'0'0'659'16,"0"0"-440"-16,0 0 32 15,0 0-79-15,-193-9-8 16,134 41-92-16,8 17-22 16,7 10-19-16,16 4-29 15,12 2 26-15,16-6-28 16,0-10-28-16,19-12-2 15,25-18-84-15,7-15-37 16,3-4 5-16,-3-14-37 16,-7-18 41-16,-11-3 17 15,-16 7 84-15,-5 12 41 16,-5 16 58-16,-4 0 42 0,6 6-33 16,4 27 32-16,9 7-15 15,15 2-60-15,14-5-15 16,8-12-9-16,9-10-59 15,6-15-36-15,-1 0-50 16,-7-40-111-16,-8-12-65 16,-11-18 42-16,-10-12 34 15,-8-17 72-15,-10-8-54 16,-9-18 94-16,-4-5 133 16,-6-13 133-16,0 4 64 15,0 15 33-15,-16 22-51 16,0 37 91-16,6 43 53 0,5 22-95 15,5 58-88-15,0 43 60 16,0 31-41-16,0 16-38 16,5 3-34-16,5-10-11 15,6-13-52-15,6-17-7 16,-2-17-17-16,-2-22-36 16,-6-21-67-16,-12-20-173 15,0-17-286-15,-12-14-219 0</inkml:trace>
  <inkml:trace contextRef="#ctx0" brushRef="#br0" timeOffset="2742">5989 691 1631 0,'0'0'490'15,"0"0"-384"-15,0 0-7 16,0 0 91-16,223 7-5 15,-150-5-69-15,7 3-26 16,-3 2-21-16,-4 6 22 16,-7 11-4-16,-9 7-18 15,-9 15 15-15,-11 14-28 16,-15 2-30-16,-12 5 16 16,-6-1-42-16,-4-6 0 15,0-11-7-15,0-12-61 16,-11-18-59-16,0-19-147 0,4 0-203 15,0-9-258-15</inkml:trace>
  <inkml:trace contextRef="#ctx0" brushRef="#br0" timeOffset="2887">6720 452 639 0,'0'0'1641'0,"0"0"-1349"16,0 0-170-16,0 0 4 15,0 0-101-15,0 0-25 16,0 0-347-16,108-36-504 0</inkml:trace>
  <inkml:trace contextRef="#ctx0" brushRef="#br0" timeOffset="3478">7061 964 1704 0,'0'0'358'0,"0"0"-24"0,0 0-114 16,51 196-50-16,-10-146-73 15,13-7-67-15,12-13 7 16,3-13-37-16,0-17-11 16,-3 0-1-16,-15-37-28 15,-10-13 39-15,-23-5-28 16,-18-4 29-16,0 0 6 15,-30 1-5-15,-21 7 6 0,-6 12-7 16,6 13 0-16,4 12-5 16,16 12 5-16,21 2-21 15,10 0 8-15,0 0-4 16,41 12 16-16,13 1-17 16,7 4 18-16,13 1 8 15,-1-1-7-15,3 10 8 16,-7 6 53-16,-3 9-3 15,-8 10 15-15,-8 8-19 16,-12 0-21-16,-13-5-5 16,-10-7-29-16,-15-8-15 15,0-12-5-15,0-17-4 16,-12-11 23-16,-1 0-12 0,1-19-11 16,5-26 24-1,7-14-15-15,0-11-1 0,10-8 4 16,28-1-14-16,12 3 25 15,13 14-20-15,10 21 21 16,6 20 13-16,16 21 31 16,3 0 32-16,2 29 62 15,-2 14-38-15,-19 13-1 16,-13 3-32-16,-18 2-8 16,-20 6 10-16,-12-2-69 15,-16-5-3-15,0 2-78 16,0-16-207-16,0-17-734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31.3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1990 575 1595 0,'0'0'364'0,"0"0"-173"15,0 0 7-15,-54-203 42 16,3 133-40-16,-21 5-72 15,-13 2-35-15,-10 12-64 0,-9 8-28 16,-6 16 30 0,0 27-30-16,-4 4-1 15,6 50 0-15,10 30 6 0,17 11-7 16,34 12 1-16,28 9 0 16,19 0 13-16,19 1-13 15,35-6-7-15,24-5 5 16,8-11-33-16,5-11 11 15,-3-8-12-15,-12-10 9 16,-17-12 25-16,-23 4-10 16,-31-9 2-16,-5-3 4 15,-49-1 6-15,-31-2 22 16,-21-4-22-16,-16-10 1 16,-3-8 37-16,7-15-26 15,15-6-1-15,28 0-11 0,26-9 0 16,33-19-90-16,29-17-192 15,36 4-362-15,16 1-675 0</inkml:trace>
  <inkml:trace contextRef="#ctx0" brushRef="#br0" timeOffset="1223">2239 1284 1847 0,'0'0'481'0,"0"0"-349"16,0 0 42-16,0 0 56 0,0 0-67 15,-201-174-111 1,131 174-33-16,-2 0 7 0,-1 30-17 16,15 19 2-16,11 12-11 15,17 8 0-15,19 2 6 16,11-7-6-16,0-5-36 15,36-9-10-15,13-18-74 16,9-14 1-16,7-18-20 16,1 0-38-16,-8-21 54 15,-7-16 31-15,-11-1 42 16,-11 4 43-16,-14 12 7 16,-8 9 63-16,-7 13 35 15,0 0-59-15,3 4-5 16,9 22-34-16,7 3 1 15,6 0 13-15,11-5-13 0,8-12 18 16,3-12-19 0,4 0 1-16,0-12 17 0,1-28-18 15,-1-2 0-15,-4-8-2 16,-3 9 4-16,-8 4 3 16,-11 11-5-16,-3 10 0 15,-10 16 8-15,-2 0-1 16,2 9 20-16,-2 27 23 15,2 10-39-15,-2 7 14 16,2-1-24-16,-6-5-1 16,-2-12 11-16,-4-12-11 15,0-9 0-15,0-14 14 0,0 0 2 16,0-14 19-16,0-23-31 16,0-5-2-16,0-10 7 15,12-1-9-15,16 1-8 16,8 8-4-16,8 15 2 15,0 13 1-15,3 16 1 16,-6 0 8-16,-6 33 20 16,-1 12-20-16,-8 8 12 15,-8 1-12-15,-8-10 2 16,-6-4 8-16,-4-14-10 16,0-10-7-16,0-9 1 15,-7-7 6-15,-12 0-12 16,1-23-8-16,4-5-5 0,6-10 10 15,8-2-44 1,0 1-19-16,18-5 40 0,30-3-1 16,14 1 21-16,11 4 12 15,7 2 6-15,1 10 2 16,-2 18-1-16,-9 12 7 16,-15 0 49-16,-12 28 23 15,-10 26 0-15,-11 8-37 16,-3 11-20-16,-2-2 9 15,5-2-32-15,0-10 0 16,3-13 16-16,9-10-16 16,-5-17-37-16,0-12-71 15,-1-7-61-15,6-7 25 16,-2-29-18-16,2-12 6 16,2-15 67-16,-8-2 7 0,3-4 7 15,-6-4 42-15,-11 4 33 16,-2 3 97-16,-9 11 0 15,-3 12 96-15,0 17 33 16,3 19-45-16,-3 7-45 16,4 35-3-16,-1 38 23 15,-3 26-20-15,5 49-71 16,-1 42 31-16,2 49 20 16,10 6-32-16,-3-11-6 15,-1-27-25-15,-2-56-7 16,-1-33 16-16,-6-32-49 15,0-17-1-15,-3-7-4 0,0-2-7 16,0-11 4 0,0-24-5-16,0-14 0 0,-3-11 0 15,-12-3-49-15,-7-37-32 16,3-19-18-16,2-20-102 16,2-19-133-16,0-16-36 15,5-94-112-15,3 30 99 16,-2 8-1250-16</inkml:trace>
  <inkml:trace contextRef="#ctx0" brushRef="#br0" timeOffset="1457">4346 1133 1642 0,'0'0'342'16,"0"0"-160"-16,0 0 16 0,0 0 55 16,237 42-23-16,-183-5-90 15,-6 6-23-15,-11 2-32 16,-15 5-17-16,-22 9-22 15,0 1-13-15,-41 1 0 16,-16 1-33-16,-6-7-15 16,6-7-4-16,9-19-47 15,11-9-21-15,18-18-37 16,16-2-123-16,3-13-86 16,25-52-143-16,19 3-80 15,4 2-856-15</inkml:trace>
  <inkml:trace contextRef="#ctx0" brushRef="#br0" timeOffset="1967">5246 1173 1156 0,'0'0'272'0,"0"0"-96"15,223-126 9-15,-118 64-9 16,2-14 32-16,-2-6-128 16,-14-2-25-16,-18-13 20 15,-21 1 5-15,-23-10 33 16,-22 4-8-16,-7 3-49 15,0 16 53-15,-29 15 36 16,-15 20-37-16,-3 19-26 16,-11 18-25-16,-5 11-9 15,-3 25 24-15,-6 43-27 16,2 26 12-16,4 21-27 16,6 16-2-16,7 7 25 15,14 5-28-15,9 6 11 0,9-2-16 16,13-5-19-16,8-7 8 15,0-11-9-15,25-16-13 16,26-18-2-16,18-22-23 16,16-30 2-16,10-17-16 15,6-21-10-15,-1-7 40 16,-9-36-58-16,-11-15 9 16,-14-9 45-16,-15-7 13 15,-23-2 13-15,-16-1 7 16,-12 10 9-16,-8 8 49 15,-31 20-27-15,-14 22-8 16,-1 17 21-16,7 19-10 16,3 42 7-16,12 13 16 0,17 12-11 15,15 4 7-15,11-6-48 16,50-9-11-16,59-20 3 16,75-28-4-16,70-27-61 15,-28-32-116-15,-36-26-596 0</inkml:trace>
  <inkml:trace contextRef="#ctx0" brushRef="#br0" timeOffset="4531">194 3231 1627 0,'0'0'394'15,"0"0"-147"-15,0 0 15 16,0 0 8-16,0 0-62 16,0 0-96-16,10 28-72 15,16 23 73-15,8 14-37 16,8 17-28-16,5 9 16 16,12 1-22-16,4-4-15 0,1-9-6 15,2-10-12 1,-7-14 23-16,-4-9-32 0,-15-13-12 15,-15-7-27-15,-6-12-55 16,-16-11-122-16,-3-3-134 16,0-19-231-16,0-12-298 0</inkml:trace>
  <inkml:trace contextRef="#ctx0" brushRef="#br0" timeOffset="4763">813 3345 1607 0,'0'0'362'0,"0"0"-122"16,0 0 84-16,0 0 13 15,0 0-123-15,0 0-105 16,0 0-23-16,-132 131 14 16,46-59-57-16,-14 10-22 15,-8 2 10-15,5 0-31 16,5-9-21-16,22-11-57 15,16-10-88-15,28-9-120 16,17-13-317-16,12-10-224 0</inkml:trace>
  <inkml:trace contextRef="#ctx0" brushRef="#br0" timeOffset="5143">1173 4253 1832 0,'0'0'318'0,"0"0"-215"15,0 0-40-15,0 0 162 16,0 0-88-16,0 0-80 15,0 0 7-15,88-80 15 16,-62 45 11-16,-8-1 35 16,-2 5-9-16,-6 10-2 0,-7 11-19 15,1 10-42-15,-4 0 4 16,0 28-57-16,0 19 8 16,0 16 41-16,0 9-48 15,0 4 9-15,0-2-10 16,0-4-3-16,8-10-6 15,6-9-61-15,4-11-58 16,1-17-114-16,-4-13-515 16,-8-10-394-16</inkml:trace>
  <inkml:trace contextRef="#ctx0" brushRef="#br0" timeOffset="5357">2166 4027 1947 0,'0'0'503'15,"0"0"-353"-15,0 0 131 16,0 0-39-16,0 0-133 16,0 0-65-16,0 0-17 15,54 181-27-15,-98-132-111 16,12-12-211-16,7-13-533 0</inkml:trace>
  <inkml:trace contextRef="#ctx0" brushRef="#br0" timeOffset="5557">2888 4036 348 0,'0'0'2035'15,"0"0"-1671"-15,0 0-149 16,0 0 46-16,0 0-127 16,0 0-101-16,0 0-33 15,156-47-113-15,-93 39-146 16,-6 2-595-16,-10-1-1192 0</inkml:trace>
  <inkml:trace contextRef="#ctx0" brushRef="#br0" timeOffset="5717">3883 3940 1778 0,'0'0'368'16,"0"0"-368"-16,0 0-27 16,0 0-51-16,0 0-102 15,0 0-400-15,0 0-691 0</inkml:trace>
  <inkml:trace contextRef="#ctx0" brushRef="#br0" timeOffset="5865">3883 3940 1407 0,'249'5'375'0,"-236"25"-125"15,9 3 125-15,3 9-71 0,-3 4-73 16,-3 8-42-16,-12 0-105 16,-7 9-63-16,0 2-9 15,-22-2-12-15,-10-8-114 16,-12-5-157-16,12-18-303 15,6-15-589-15</inkml:trace>
  <inkml:trace contextRef="#ctx0" brushRef="#br0" timeOffset="6166">5116 3361 2347 0,'0'0'486'0,"0"0"-406"16,0 0 59-16,0 0 67 16,0 0-58-16,196 192-64 15,-130-127-20-15,7-1-7 16,3-1-30-16,2-4 19 15,-6-5-46-15,-11-5-16 16,-13-8-1-16,-15-12-74 16,-19-6-89-16,-14-20-193 15,0-3-476-15,0 0-1167 0</inkml:trace>
  <inkml:trace contextRef="#ctx0" brushRef="#br0" timeOffset="6369">5830 3351 1864 0,'0'0'631'15,"0"0"-525"-15,0 0 164 16,0 0 32-16,-61 185-126 16,5-100-92-16,-13 3-18 15,-8 3-49-15,1 2-17 16,0-11-24-16,-5 11-137 15,27-26-297-15,13-17-357 0</inkml:trace>
  <inkml:trace contextRef="#ctx0" brushRef="#br0" timeOffset="6879">6158 4073 2192 0,'0'0'335'0,"0"0"-231"16,0 0 56-1,0 0 28-15,0 0-52 0,0 0-89 16,0 0-7-16,120 141 40 15,-115-92-40-15,-5 6 21 16,0-5-47-16,0-11-13 16,0-5 27-16,-9-15-27 15,6-9 0-15,3-8 0 16,-3-2 8-16,-1 0 48 16,4-22-57-16,0-17 8 15,0-10 0-15,26-9-8 16,18-10-1-16,6 3-1 15,13 3 2-15,1 14-9 16,11 11 9-16,-8 21 0 16,-1 16 12-16,-10 0 14 0,-17 23 22 15,-9 23 9-15,-13 6-3 16,-8 7 31-16,-9-3-62 16,0-11-2-16,0-8 4 15,0-11-17-15,0-10-8 16,0-13-6-16,0-3-61 15,3-9-52-15,16-26-128 16,-9-3-742-16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8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381 618 1669 0,'0'0'572'0,"0"0"-509"16,0 0 13-16,0 0 112 15,-9 197-65-15,9-132-49 16,0-5-41-16,0-1-21 16,0-8 21-16,0-14-33 15,0-7 1-15,3-10-1 16,13-9-58-16,10-11-165 16,0-13-312-16,-6-14-1256 0</inkml:trace>
  <inkml:trace contextRef="#ctx0" brushRef="#br0" timeOffset="169">440 210 1655 0,'0'0'665'0,"0"0"-447"15,0 0-174-15,0 0-25 16,0 0-19-16,0 0-128 15,0 0-393-15</inkml:trace>
  <inkml:trace contextRef="#ctx0" brushRef="#br0" timeOffset="409">803 840 1864 0,'0'0'333'0,"0"0"-235"15,0 0 1-15,-3 157 123 16,3-119-97-16,0-3-76 16,0-14-13-16,0-1-36 15,3-11-66-15,20-9-103 16,-3 0-358-16,-1 0-1425 0</inkml:trace>
  <inkml:trace contextRef="#ctx0" brushRef="#br0" timeOffset="571">829 584 2085 0,'0'0'567'0,"0"0"-482"15,0 0-64-15,0 0-21 16,0 0-106-16,0 0-483 16,0 0-1295-16</inkml:trace>
  <inkml:trace contextRef="#ctx0" brushRef="#br0" timeOffset="769">829 584 1679 0,'226'170'306'0,"-226"-137"-115"16,0 7 32-16,0 13 16 15,0-13-87-15,0 4-74 16,6-9-50-16,5-3-27 16,9-5-1-16,12-9-112 15,-2-11-202-15,-4-7-505 0</inkml:trace>
  <inkml:trace contextRef="#ctx0" brushRef="#br0" timeOffset="923">1131 310 1051 0,'0'0'1428'16,"0"0"-1395"-16,0 0-33 15,0 0-193-15,0 0-64 0</inkml:trace>
  <inkml:trace contextRef="#ctx0" brushRef="#br0" timeOffset="1173">1435 236 1950 0,'0'0'633'0,"0"0"-548"0,0 0 44 15,0 0 63-15,173 139-59 16,-114-66-36-16,-3 11-66 16,-7 6-30-16,-16 8 18 15,-13 1-19-15,-20-1-79 16,0-6-167-16,-53 16-210 15,-6-23-75-15,-10-14-1287 0</inkml:trace>
  <inkml:trace contextRef="#ctx0" brushRef="#br0" timeOffset="1473">250 0 1833 0,'0'0'324'0,"0"0"-136"15,-147 298-25-15,94-86 65 0,13-6-16 16,31-38-86-16,9-49-65 16,23-39-61-16,79 25-142 15,-4-11-349-15,3-10-864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0.7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5 1493 0,'0'0'267'16,"0"0"-108"-16,0 0-31 15,0 0 25-15,0 0 47 16,-25 217-65-16,20-123-45 15,1 12 1-15,1 2-43 0,-1 0-9 16,4-2-12 0,-3-14-20-16,3-15 14 0,0-13-21 15,0-19 0-15,0-14 6 16,0-17-4-16,0-9-2 16,0-5 15-16,0-10-4 15,0-30 0-15,0-23-11 16,0-12 0-16,0-16 3 15,0-16-3-15,0-3 0 16,-3-11 0-16,-1-1 1 16,4 13 23-16,0 18-23 15,0 26 32-15,7 28 30 16,22 30-36-16,11 7-18 16,14 46 15-16,9 29 16 15,6 18 34-15,1 12-59 0,-6 2-15 16,2-1 36-16,-3-7-27 15,-6-10-9-15,-1-14 0 16,-9-13 2-16,-3-19-8 16,-8-17-6-16,-8-19-29 15,3-7 41-15,-6-27-14 16,1-28 14-16,-1-24-6 16,0-16 6-16,1-14-1 15,-1-6 1-15,-3-5 0 16,-3 8 6-16,-4 9-6 15,-5 29 0-15,-3 27 13 16,-2 26 5-16,-2 21 18 16,4 28-35-16,0 41-1 0,1 26 48 15,-4 17-36-15,-1 13 7 16,0-5-19-16,-3-2 0 16,4-3 4-16,-1-6-4 15,9-10-4-15,7-4 4 16,-2-13 0-16,4-10-15 15,5-13-66-15,1-16-120 16,8-26-180-16,-2-17-350 16,-11 0-1104-16</inkml:trace>
  <inkml:trace contextRef="#ctx0" brushRef="#br0" timeOffset="398">1411 733 1476 0,'0'0'324'15,"0"0"-214"-15,0 0 23 16,0 0 103-16,0 0-11 16,0 0-72-16,259 119-66 15,-172-110-46-15,3-6-21 16,1-3 14-16,-6 0-13 15,-19 0-21-15,-15-12 4 16,-23-12-3-16,-21 1-1 0,-7-6 10 16,-10-3-10-1,-37-5 43-15,-16 4 2 0,-10 7-21 16,-6 13 26-16,-6 13-30 16,9 10 22-16,14 39 5 15,11 23-25-15,22 10 25 16,14 10-26-16,15-3-21 15,0-7 22-15,29-10-22 16,27-9 0-16,16-19-71 16,13-13-104-16,45-31-159 15,-20 0-298-15,-15-13-410 0</inkml:trace>
  <inkml:trace contextRef="#ctx0" brushRef="#br0" timeOffset="1173">2657 817 1728 0,'0'0'612'0,"0"0"-359"16,0 0-27-16,0 0-1 16,0 0-82-16,-208-18-77 15,157 47 12-15,1 14-39 16,6 5-20-16,15 13 16 15,7-3-35-15,19 5-1 16,3-9 1-16,0 0-23 16,32-12 10-16,12-7-53 15,10-16 0-15,5-16 17 0,2-3-40 16,-2-22 47-16,-1-25-34 16,-14-9-54-16,-7-7 111 15,-12-2-1-15,-6 9 20 16,-12 11 14-16,-4 15 69 15,-3 19 21-15,0 11-28 16,0 11-64-16,0 36 36 16,0 1-30-16,3 7-17 15,19 3 11-15,4-17-12 16,7-5 0-16,3-17 1 16,-2-12-1-16,-5-7 13 15,-7-7-12-15,0-31-1 0,-4-11 14 16,-1-14-13-1,5-6 7-15,0 3-8 0,0 4 6 16,-3 17-7-16,-6 18 1 16,2 23-1-16,-8 4-6 15,8 26 7-15,1 27 6 16,-3 13-5-16,9 0 5 16,0-1-7-16,0-5 1 15,-3-11-10-15,-4-16 9 16,-8-14-17-16,-4-12 17 15,-3-7 2-15,0 0 23 16,0-31-3-16,0-11-15 16,0-14 4-16,0-11 0 15,15-13-9-15,24-2 14 16,17 0-7-16,13 10 15 0,11 9 19 16,4 21-28-16,-1 24 31 15,-7 18 3-15,-13 18-15 16,-19 41 33-16,-15 18-20 15,-14 19-1-15,-12-1 5 16,-3-4-20-16,0-21-23 16,7-14-7-16,18-26 9 15,35-27-24-15,53-20-3 16,112-101-64-16,-14 1-83 16,-9-9-609-16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2.9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867 265 1460 0,'0'0'354'16,"0"0"-231"-16,0 0 73 0,0 0 51 15,0 0-21-15,-72-173-105 16,28 138-54-16,-7 7 17 15,-15 9-38-15,-3 14-7 16,-7 5-5-16,-6 3-34 16,0 35 1-16,4 16 5 15,5 7 1-15,16 12 1 16,19 2-8-16,20 4 1 16,18 1 5-16,0-1-6 15,37-2-1-15,17-5 0 16,15-6 1-16,8-3 5 15,4-4-5-15,7-6 0 16,-2-2-10-16,2 2 10 16,-12-3 0-16,-10 1-1 0,-19 5 2 15,-18-4 2-15,-21 1-3 16,-8 0 0-16,-30-5 18 16,-31-1-18-16,-20-10 10 15,-17-12 20-15,-7-11-5 16,-8-12 20-16,6-2-38 15,12-9-6-15,16-21 19 16,20-6-20-16,27-7-60 16,32-30-131-16,3 15-194 15,31-1-333-15</inkml:trace>
  <inkml:trace contextRef="#ctx0" brushRef="#br0" timeOffset="288">1240 201 2131 0,'0'0'324'16,"0"0"-129"-16,0 0-82 15,0 0 62-15,0 0-17 16,0 0-101-16,-22 180-22 15,22-58 38-15,0 11-32 16,0 9-9-16,0 3-6 16,0-4-20-16,0-7 18 0,0-13-24 15,0-18-54-15,0-21-49 16,0-33-159-16,0-19-287 16,0-24-263-16</inkml:trace>
  <inkml:trace contextRef="#ctx0" brushRef="#br0" timeOffset="466">911 965 2085 0,'0'0'502'0,"0"0"-428"15,0 0-10-15,0 0 98 0,0 0-47 16,190-28-115-16,-82 11-77 15,-13 3-272-15,-17 8-489 0</inkml:trace>
  <inkml:trace contextRef="#ctx0" brushRef="#br0" timeOffset="1021">2070 886 2018 0,'0'0'517'15,"0"0"-410"-15,0 0-30 16,0 0 111-16,-233-71-7 15,163 71-104-15,-2 6-53 16,2 37 36-16,8 16-23 16,14 13-7-16,13 7-8 15,16 3-22-15,19-2 13 16,0-8-13-16,15-7-3 16,24-9-7-16,14-16-29 15,8-21-24-15,1-19-15 16,7 0-35-16,-6-40-15 0,-5-21 12 15,-11-18 11-15,-3-24 41 16,-12-11 2-16,-7-18 35 16,-9-32 27-16,-16-37 0 15,0 17 89-15,0 25-4 16,0 33-12-16,-7 58 75 16,-2 12 6-16,6 23-25 15,3 33-39-15,0 26-77 16,0 80 62-16,0 59-29 15,15 49-2-15,-5-6 7 16,-1-40-30-16,-2-47 3 16,3-33-24-16,2 13 0 15,6 1-14-15,8 18-119 0,-4-36-324 16,-9-28-478-16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4.9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630 821 1676 0,'0'0'280'0,"0"0"-114"16,0 0-60-16,0 0 41 16,-213-50 59-16,152 50-84 15,-9 17-54-15,1 35-37 16,7 13 35-16,4 18-22 16,14 7-8-16,15 1 20 15,21-7-55-15,8-9-1 16,0-8 0-16,37-15-1 15,14-17-7-15,8-14-76 0,10-21-26 16,-1 0 56-16,6-35-41 16,-4-31 5-16,-9-16 44 15,-2-18-1-15,-8-19 20 16,-16-14-10-16,-4-11 37 16,-15-8 22-16,-7-5 21 15,-6 6 36-15,-3 13 18 16,0 27-30-16,0 31 40 15,4 45 25-15,-1 35-37 16,0 16-45-16,13 89-37 16,-1 63 38-16,2 45-7 15,-2-4-28-15,-8-37 23 0,-2-48-39 16,-5-25 1-16,3 12 2 16,7 14-3-16,6 7-10 15,9-24-14-15,10-23-12 16,13-29 10-16,14-36-46 15,11-20 10-15,12-38 26 16,3-39-51-16,-2-22 15 16,-8-14 10-16,-11-7 18 15,-18-2 43-15,-16 8-13 16,-27 6 14-16,-6 17 70 16,-6 18 17-16,-42 17 19 15,-11 24-37-15,-10 21 0 16,-7 11 15-16,-1 39-44 0,8 36-8 15,3 31 10 1,22 12-10-16,15 5 4 0,23-3-30 16,6-9 3-16,22-13 9 15,28-11-18-15,16-20-16 16,14-16-29-16,8-25-81 16,35-26-130-16,-16-24-252 15,-24-19-237-15</inkml:trace>
  <inkml:trace contextRef="#ctx0" brushRef="#br0" timeOffset="292">1700 748 1936 0,'0'0'528'0,"0"0"-388"0,0 0-76 15,0 0 162-15,0 0-43 16,38 209-77-16,-10-126-38 15,10-1-32-15,0-3 11 16,6-6-17-16,0-13-16 16,0-6 17-16,-6-18-31 15,-6-13 1-15,-7-19 5 16,0-4-6-16,1-35 39 16,3-32-35-16,1-31-2 15,2-24 19-15,0-13-15 16,-5-3-12-16,-1 8-26 15,-9 8-134-15,-6 36-214 16,-7 34-830-16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54.7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53 307 601 0,'0'0'995'0,"0"0"-749"15,0 0-42-15,0 0 30 16,0 0 21-16,0 0-130 15,-48 13-50-15,48 28 14 16,0 19 34-16,0 20-39 16,0 12-31-16,0 6 19 15,0 8-39-15,0-5-24 16,0-10 32-16,0-9-41 0,0-19 6 16,0-13-6-1,0-21 6-15,0-13 5 0,0-16-10 16,0 0 23-16,0-7 61 15,0-31-68-15,0-17-11 16,0-17-6-16,0-15 1 16,4-12 15-16,23-3-16 15,1-2 0-15,5 10-12 16,7 15 12-16,4 18 0 16,0 22-9-16,0 23 9 15,-8 16-11-15,1 0 11 16,-2 34 0-16,-6 20 18 0,2 16-12 15,-9 8 12 1,-12 11 2-16,-4 2-19 0,-6-9 16 16,0-5-17-16,0-19 0 15,0-12 11-15,0-13-11 16,0-11-1-16,0-8 1 16,0-1-41-16,0-7-25 15,0 1-158-15,16-7-286 16,2 0-89-16,1-9-1061 0</inkml:trace>
  <inkml:trace contextRef="#ctx0" brushRef="#br0" timeOffset="349">878 772 613 0,'0'0'895'15,"0"0"-662"-15,0 0-42 16,0 0 120-16,0 0-41 16,0 0-112-16,0 0-38 0,-12 30-3 15,41-25-26-15,8-3-77 16,14-2-14-16,33 0-96 16,-8 0-243-16,-10-17-745 0</inkml:trace>
  <inkml:trace contextRef="#ctx0" brushRef="#br0" timeOffset="1091">1702 90 2000 0,'0'0'340'16,"0"0"-198"-16,0 0 67 16,0 0 20-16,-26 236-82 15,14-157-93-15,6 8-15 16,-1 1 34-16,2-1-41 16,1-5-25-16,4-3-7 15,0-9 0-15,0-7 12 16,0-12-12-16,0-11-11 15,0-14 11-15,0-13-30 16,0-6 0-16,12-7 4 16,10 0-2-16,14-34 19 0,8-14-62 15,10-15-36-15,12-9 14 16,7-12-19-16,-1-9-44 16,9-6 32-16,-4-3 51 15,-5-3 67-15,-6 10-14 16,-12 7 20-16,-16 16 4 15,-16 13 42-15,-19 19 88 16,-3 14 15-16,-7 10 15 16,-23 12-29-16,-9 4-65 15,-2 7-10-15,-3 32-15 16,9 14-17-16,1 15 22 16,5 15-38-16,11 7-3 15,4 3 9-15,6 3-18 0,4-5-1 16,4-2 1-16,0-7 0 15,0-6-10-15,0-14-1 16,0-14-25-16,0-14 24 16,4-18-33-16,-1-13 8 15,5-3 28-15,3-12 9 16,7-29-11-16,8-7 11 16,6 0-1-16,1 7-10 15,8 12 12-15,-2 17-2 16,2 12-10-16,3 0 11 15,-4 10 53-15,-1 21-36 16,-5 10-4-16,-5-6 49 16,-7 2-55-16,-4-8-1 15,-8-4-6-15,2-6-41 16,-5-8-17-16,-7-11-206 0,3 0-240 16,-3 0-230-16</inkml:trace>
  <inkml:trace contextRef="#ctx0" brushRef="#br0" timeOffset="1280">1453 515 2121 0,'0'0'495'16,"0"0"-426"-16,0 0-26 0,0 0-42 15,249 8-1-15,-129-25-257 16,-15-2-1704-16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6:48.6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966 161 1267 0,'0'0'300'0,"0"0"-182"16,0 0 18-16,0 0 73 16,0 0 24-16,0 0-68 15,0-10-57-15,0-7 11 16,0-2-23-16,0 3-20 15,-3-1 10-15,-19 0-23 16,-7 4-42-16,-12 4 15 0,-9 2-35 16,-13 7 6-16,-6 0-2 15,-1 10 2-15,-2 30 2 16,6 8-9-16,8 18 0 16,11 11 32-16,16 5-31 15,21-1 17-15,10-2-18 16,3-11 9-16,38-12-9 15,13-16 0-15,16-17-39 16,11-16 39-16,-2-7-70 16,-3-25 16-16,-13-23 10 15,-12-10 12-15,-14-9 23 16,-12-6 5-16,-11 1 4 16,-11 7 91-16,2 6 6 15,-5 19-2-15,0 15-4 16,0 18-20-16,0 7 14 0,0 31-84 15,0 41 11-15,0 29 30 16,-8 23-25-16,8 17-5 16,0 4-2-16,0-5-8 15,0-12 29-15,0-13-31 16,0-16 0-16,0-17-1 16,0-12 1-16,0-12-53 15,0-15-70-15,0-11-95 16,-4-22-98-16,-2-10-228 15,-1 0-75-15</inkml:trace>
  <inkml:trace contextRef="#ctx0" brushRef="#br0" timeOffset="278">1287 922 1508 0,'0'0'311'0,"0"0"-96"15,0 0 86-15,0 0-13 16,0 0-64-16,0 0-75 16,0 0-37-16,102-94-2 15,-102 94-61-15,0 32-10 16,0 17 22-16,0 11-26 16,0 5-7-16,-12 1-19 15,5-1-8-15,7-3-1 0,0-7-7 16,0-5-58-16,0-8-77 15,0-8-118-15,4-20-98 16,14-12-293-16,-3-2-604 0</inkml:trace>
  <inkml:trace contextRef="#ctx0" brushRef="#br0" timeOffset="514">2395 617 1780 0,'0'0'312'16,"0"0"-75"-16,0 0 49 0,0 0-105 16,85 192-92-16,-85-138-15 15,0 5-67-15,-31 3-7 16,-1-9-126-16,-2-15-148 15,9-8-333-15,8-19-1245 0</inkml:trace>
  <inkml:trace contextRef="#ctx0" brushRef="#br0" timeOffset="1014">3723 151 1662 0,'0'0'559'15,"0"0"-385"-15,0 0 29 16,0 0-28-16,0 0 14 16,-227-154-47-16,154 154-94 15,-3 30-1-15,-2 31 1 16,13 25-15-16,14 9 14 15,19 4-47-15,28-1 0 16,4-12-6-16,36-15 1 16,23-16-44-16,14-20-28 15,6-23-44-15,2-12-33 0,-11-16 22 16,-9-27 33 0,-14-17 42-16,-13-1 44 0,-9-5 13 15,-6 7 64-15,-12 12 41 16,-4 18 94-16,-3 27-49 15,0 2-87-15,0 42-33 16,-3 33 16-16,-8 23 24 16,0 19-37-16,0 3 2 15,6 0 11-15,5-4-32 16,0-10 1-16,0-11-3 16,0-20-11-16,0-9 10 15,0-16-11-15,0-15-21 16,0-9-23-16,5-16-99 0,-1-10-172 15,-1 0-309 1,4-10-271-16</inkml:trace>
  <inkml:trace contextRef="#ctx0" brushRef="#br0" timeOffset="1309">4090 678 2068 0,'0'0'346'0,"0"0"-192"15,0 0-115-15,0 0 152 0,0 0-3 16,201-42-68 0,-160 59-3-16,-9 23-66 0,-14 8-33 15,-18 15 28 1,0 6-28-16,-18 3-4 0,-11-10-14 15,4-5 0-15,9-18 0 16,13-9 0-16,3-11-49 16,3-16-29-16,52-3-178 15,0-31-373-15,-4-10-1566 0</inkml:trace>
  <inkml:trace contextRef="#ctx0" brushRef="#br0" timeOffset="1539">5603 751 2237 0,'0'0'352'0,"0"0"-108"15,0 0 25-15,175 171-108 16,-153-109-88-16,-22 5-40 15,0 1-8-15,-44 9-25 16,-14-12-97-16,-15-7-71 16,11-18-351-16,18-21-383 0</inkml:trace>
  <inkml:trace contextRef="#ctx0" brushRef="#br0" timeOffset="2326">6578 154 1881 0,'0'0'358'15,"0"0"-251"-15,0 0-58 16,0 0 218-16,0 0-52 16,0 0-142-16,0 0-13 15,3 0-5-15,-3 0 8 16,0 0-9-16,0 0-46 15,0 0-7-15,0 0 0 16,0 0 0-16,0 0 23 16,0 0-24-16,0 0 0 15,0-3 35-15,-15-6-34 16,-7 4 11-16,0 2 10 16,-7 3-13-16,0 0 36 15,-8 31-36-15,5 23-8 0,-2 18 49 16,9 17-29-1,6 7 1-15,12-1-14 0,7-2-8 16,0-11 21-16,19-10-21 16,18-17-5-16,2-19-4 15,2-17 0-15,-1-15-28 16,-8-4-5-16,-10-23 9 16,-3-26 24-16,-9-14-1 15,-1-12 10-15,-6-11 1 16,4-2-1-16,-4-1-1 15,4 10 1-15,1 21 7 16,-1 19 36-16,-3 21-32 0,-1 18-4 16,5 21 5-1,-1 41 8-15,3 32 10 0,-1 25-6 16,-3 19 12-16,-2 7 43 16,-4 2-17-16,0-5-8 15,0-9-12-15,0-4-24 16,3-6 3-16,9 0-21 15,3-13 27-15,-1-14-3 16,1-23-24-16,-8-20-22 16,-7-18-32-16,0-12-89 15,0-9 4-15,0-14-95 16,7 0-243-16,4-34-277 16,-4-4-1158-16</inkml:trace>
  <inkml:trace contextRef="#ctx0" brushRef="#br0" timeOffset="2769">7055 876 2046 0,'0'0'471'0,"0"0"-417"15,0 0-30-15,0 0 189 16,0 0-55-16,0 0-70 15,192 50 5-15,-166-13-21 16,-8-2-28-16,-14 4-22 16,-4 4-7-16,-4 1 21 15,-21-9-36-15,-7 2 0 0,1-13 11 16,9-1-11-16,5-9 0 16,9-8 0-16,5-3 1 15,3-3-10-15,0 0 9 16,0 0-15-16,0 0 15 15,25 4-13-15,4 4 12 16,8 6-5-16,4 7 6 16,-3 5 11-16,3 7-11 15,3 3 0-15,-12-1 51 16,-10 2-45-16,-13-3 11 16,-9-2 4-16,-9-2-2 15,-30-1 28-15,-13-6-46 0,-9-7 5 16,-2-2-1-1,-3-12-5-15,-16-2-90 0,16 0-225 16,8-9-1000-16</inkml:trace>
  <inkml:trace contextRef="#ctx0" brushRef="#br0" timeOffset="8122">4102 3054 1618 0,'0'0'356'0,"0"0"-151"15,0 0 21-15,0 0 32 16,0 0-135-16,0 0 13 0,6 195-22 15,10-64-14 1,-10 23 7-16,1 7-47 0,-2 0-19 16,-1-4 31-16,-1-9-52 15,4-11-5-15,-4-17-15 16,6-24 1-16,-6-21 5 16,0-24-6-16,1-25-18 15,-4-19 17-15,3-7-41 16,-3-19-23-16,3-31-62 15,3-23-43-15,-3-16 17 16,-3-12-28-16,0-17-24 16,0-13 18-16,0-7 29 15,0-9 70-15,-9-5 50 16,-4 1 34-16,1 14 4 0,12 19 39 16,0 23 76-16,0 29 32 15,25 19-15-15,13 22-5 16,6 15-24-16,3 10-14 15,4 0 53-15,8 16-64 16,-5 22-26-16,0 9 0 16,-10 9-16-16,-15 7-3 15,-17 7-15-15,-12 10-4 16,-15 2 22-16,-36 1-31 16,-19-1-4-16,-2-14-2 15,-1-13-51-15,14-11-41 16,27-44-128-16,13 0-166 15,19-16-553-15</inkml:trace>
  <inkml:trace contextRef="#ctx0" brushRef="#br0" timeOffset="8768">4881 3314 1676 0,'0'0'241'0,"0"0"-153"16,0 0 166-16,0 0-60 15,190 7-109-15,-143-27-19 16,-3-4-56-16,-15-1-2 0,-11-5-8 16,-11 4 0-1,-7-3 1-15,0-2-1 0,-32 2 0 16,-12 3 45-16,-7 5-9 15,-6 15-3-15,-6 6 16 16,4 11 20-16,8 36 56 16,11 11-60-16,19 17-31 15,16 8 18-15,5-1-41 16,12-1-6-16,32-12-5 16,10-13-15-16,16-14 14 15,2-18-56-15,4-18-70 16,2-6 48-16,-14-9-21 0,-4-26 23 15,-10-17 14 1,-9-3 41-16,-5-7 21 0,-6 4 2 16,-5 5 25-16,-6 20 63 15,-6 19-13-15,-6 14-23 16,5 14 12-16,-9 42-5 16,4 9-8-16,-2 13-52 15,-5 1 0-15,7-9 11 16,-4-9-11-16,4-11-1 15,-7-18 0-15,0-14-18 16,0-16 18-16,0-2 2 16,-7-6 5-16,-11-32 21 15,4-16-5-15,6-11 11 16,4-14-27-16,4-11 5 16,0-1 20-16,29 0-31 0,12 8-1 15,3 17 1-15,10 20-17 16,2 17 1-16,1 16-71 15,16 13-88-15,-10 0-180 16,-13 4-479-16</inkml:trace>
  <inkml:trace contextRef="#ctx0" brushRef="#br0" timeOffset="10076">6632 3078 1733 0,'0'0'308'0,"0"0"-206"0,0 0-39 16,0 0 140-16,-193-48-4 15,137 48-80 1,5 11-86-16,1 36 12 0,6 15 74 15,6 14-56-15,18 9-24 16,12 0-15-16,8-6-17 16,0-6 29-16,25-14-36 15,22-11 0-15,16-12 4 16,10-11-3-16,15-14-1 16,6-11 0-16,4 0-17 15,9-6 11-15,-5-24-18 16,-4-6-64-16,-10-6 33 15,-12-7-11-15,-14-5 32 16,-11-4 10-16,-14-1 22 16,-15-1 1-16,-15 4 2 0,-7 5 8 15,0 4 45-15,-19 4 10 16,-13 11 16-16,-8 6-15 16,-4 13-27-16,-4 13-1 15,1 0-11-15,0 16-2 16,9 26 9-16,6 14-14 15,10 10 14-15,12 3-33 16,5 0 0-16,5-3 13 16,0-5-13-16,12-11-1 15,20-7-5-15,12-7-26 16,12-12 17-16,5-5-25 16,8-13 20-16,0-6-37 15,-3 0-118-15,-12 0-46 0,-3-23 135 16,-10-6-58-16,-1-7 41 15,-8 0 43-15,-6 0 52 16,-1 7 8-16,-6 8 45 16,-4 14 8-16,-1 7-10 15,-3 0 0-15,5 7 37 16,1 24-56-16,1-6 12 16,-6 5-14-16,-5-8-22 15,-4-5-18-15,-3-7-26 16,0 0 21-16,0-10 11 15,-10 0 7-15,-5-7 5 16,11-19 14-16,4-10-12 16,0-14-2-16,0-2 0 15,29-1 0-15,8 1 27 16,6 9-27-16,6 12 0 0,1 13 17 16,-6 15 18-16,-1 3 22 15,1 21 55-15,-4 20-21 16,1 14 51-16,-2 5-72 15,-2 2-49-15,-8-5 8 16,5-5-28-16,-6-6 9 16,1-7-10-16,-4-8-25 15,4-10-16-15,-7-9-158 16,3-7 11-16,-3-5-26 16,0 0-25-16,0-29 28 15,4-14 66-15,-1-10 52 16,2-19 46-16,-1-10-26 0,2-20 57 15,-2-13 16-15,-4-10 39 16,-4-8 37-16,-4-9 2 16,-6 8 54-16,2 9 78 15,-6 26-10-15,4 32 41 16,-4 32 24-16,-4 35-69 16,3 11-91-16,-3 57-48 15,0 27 37-15,0 23-22 16,0 15-24-16,0 2-4 15,0-5 10-15,0-5-17 16,0-10 11-16,0-16-48 16,10-17-1-16,2-18 1 15,-2-14-101-15,2-18-61 0,-12-24-80 16,0-8-275-16,0 0-248 16</inkml:trace>
  <inkml:trace contextRef="#ctx0" brushRef="#br0" timeOffset="10279">8436 3104 2311 0,'0'0'515'16,"0"0"-476"-16,0 0 98 15,0 0 58-15,0 0-114 16,0 0-65-16,237-9 0 0,-156 9-16 15,2 0-13 1,19 0-143-16,-21 0-358 0,-19 0-295 0</inkml:trace>
  <inkml:trace contextRef="#ctx0" brushRef="#br0" timeOffset="10536">9319 3304 2096 0,'0'0'477'0,"0"0"-428"0,0 0 170 16,-15 181 73-16,15-132-148 15,0-2-68-15,0-5-52 16,0-15-18-16,0-5-6 15,0-6-18-15,0-13-135 16,0-3-183-16,0-12-348 16,0-14-916-16</inkml:trace>
  <inkml:trace contextRef="#ctx0" brushRef="#br0" timeOffset="10677">9297 2753 2092 0,'0'0'373'0,"0"0"-299"0,0 0-74 16,0 0-11-16,0 0-91 15,0 0-394-15</inkml:trace>
  <inkml:trace contextRef="#ctx0" brushRef="#br0" timeOffset="11336">9490 3340 1698 0,'0'0'596'0,"0"0"-513"16,0 0 10-16,0 0 108 16,0 0-61-16,0 0-63 0,240-95-77 15,-162 46 2-15,1-14 17 16,1-5-19-16,-2-8 0 15,-9-9-1-15,-8-6 2 16,-5-12 1-16,-14-6-2 16,-8-1 0-16,-16-2 3 15,-14 10 3-15,-4 20 31 16,0 24 46-16,-9 22 59 16,-11 22-1-16,-10 14-70 15,-6 16-21-15,-4 37 7 16,-4 23-32-16,8 15 4 15,-1 12 5-15,8 7-2 16,4 8 25-16,3 4-44 16,0 2-11-16,7-2 26 0,8-2-22 15,3 1-4-15,4-15-2 16,0-6 0-16,29-19 0 16,12-15-9-16,13-17-36 15,8-16 9-15,15-20-5 16,7-13 23-16,-1 0-13 15,-2-16-31-15,-8-24 44 16,-12-6-10-16,-5-13 5 16,-17-9-1-16,-9-11 18 15,-13 0 6-15,-12 0 0 16,-5 7 6-16,0 13 19 16,-19 13-16-16,-9 18 21 0,-10 10 15 15,1 18-19 1,-2 0 41-16,2 38-2 0,2 20-20 15,4 10 34-15,6 11-22 16,15 6 3-16,10-4-12 16,0-2-27-16,32-16 9 15,37-10-30-15,38-24 0 16,57-21-9-16,98-21-72 16,-29-34-108-16,-21-8-532 0</inkml:trace>
  <inkml:trace contextRef="#ctx0" brushRef="#br0" timeOffset="14156">0 2941 1407 0,'0'0'330'0,"0"0"-162"16,0 0-41-16,0 0 112 15,0 0 22-15,0 0-122 16,-15 17-19-16,15-17 7 15,0 0-44-15,7 0 47 16,15 0-64-16,3-12-12 16,6-11 3-16,4-5-28 15,12-9-6-15,8-6-22 0,11-3 8 16,6-3-16-16,9-7 7 16,-1 1-43-16,1-7 22 15,-12 3-18-15,-8-1 12 16,-17 0 9-16,-15 9 18 15,-14 6-3-15,-15 1 3 16,0 11 0-16,0 4 10 16,-10 9 4-16,-17 3 16 15,-2 8-14-15,-3 2-4 16,-5 7 0-16,-2 0-4 16,2 0-8-16,0 19 7 15,5 11-7-15,-1 3 16 16,3 4-16-16,5-2 0 0,3 1 6 15,8-6 8 1,-1 0-14-16,0 2 10 0,4 6-9 16,1 6 29-16,2 8-29 15,1 10 8-15,0 6 33 16,-1 0-40-16,1 1 7 16,0-1-8-16,-1 2-1 15,5-2 27-15,-1 5-27 16,1-6 0-16,3 4 9 15,0-2-8-15,0-4 7 16,0-2-2-16,-4-8-6 16,4-7 32-16,-3-7-32 15,-5-9 0-15,4-5 19 16,-3-8-17-16,4-7 11 0,0-6-8 16,3-3-4-16,0-3 29 15,0 0-30-15,0 0 0 16,0 0 9-16,0 0-9 15,0 0-1-15,0 0 1 16,0 0 0-16,0 0 20 16,0 0-20-16,0-3 0 15,0-3 18-15,0 1-17 16,0 5 6-16,0 0-7 16,0-3 6-16,0 3-13 15,0-7 7-15,0 1 0 16,6-4 4-16,5 0-4 15,-3-7 1-15,2 2-1 0,2-12 0 16,1-7 0-16,3-11 0 16,2-8 0-16,-1-5 3 15,5-9-2-15,-3-1 3 16,-1-1-4-16,4 3 0 16,0 12 2-16,4 1-2 15,3 13-2-15,3 7 2 16,8 5 0-16,1 3-1 15,6 9 1-15,1 4 0 16,-1 4-9-16,0 8 1 16,-6 0 2-16,-2 0 5 15,-2 17 1-15,-5 6 11 16,-1 3-11-16,-6 2 0 0,-12 6 27 16,-1 0-26-1,-12 1-1-15,0 4 13 0,-12 5-13 16,-23 1 39-16,-9 1-39 15,-3-3 0-15,-4 1 9 16,-5-6-2-16,2-4-7 16,3-10 0-16,4-10 1 15,10-4 11-15,8-10-12 16,3 0 0-16,8 0 6 16,8-17-6-16,1 0-6 15,6-2 5-15,3 0 1 16,0 2-8-16,3 0 8 0,23 7-6 15,1 6-4-15,1 4 10 16,1 0-6-16,0 0 5 16,5 19 1-16,-5 13 18 15,3 3-18-15,2 9 0 16,-2 2 23-16,5-1-16 16,-2-2 11-16,3-9-10 15,-6-5-7-15,5-6 36 16,-5-10-37-16,-3-3 0 15,1-3-10-15,-1-5-13 16,22-2-77-16,-4 0-143 16,-3-19-583-16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0.7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627 54 1699 0,'0'0'341'0,"0"0"-221"16,0 0-34-1,0 0 142-15,0 0-13 0,0 0-56 16,0 0-32-16,0 0-43 16,0 0 16-16,0 26-13 15,0 20-58-15,0 22 20 16,4 27-28-16,2 18-9 15,-2 8 15-15,-4-3-20 16,0-10-7-16,0-17 2 16,0-16 7-16,3-17-18 15,-3-22-5-15,4-16-116 0,-4-20-48 16,0 0-390-16,0-7-284 16</inkml:trace>
  <inkml:trace contextRef="#ctx0" brushRef="#br0" timeOffset="270">0 133 1952 0,'0'0'386'0,"0"0"-251"15,0 0-79-15,0 0 93 16,0 0 60-16,0 0-76 0,211-37-37 16,-106 21-68-16,15-3-14 15,5-2 16-15,5 5-29 16,-4 7-1-16,-15 5-26 16,-11 4-175-16,-31 0-184 15,-36 20-624-15</inkml:trace>
  <inkml:trace contextRef="#ctx0" brushRef="#br0" timeOffset="524">69 1207 2074 0,'0'0'330'0,"0"0"-254"16,0 0 34-16,0 0 74 15,203 9-29-15,-112-14-52 16,16-14-63-16,13-4-33 16,3 3-7-16,35-9-250 15,-31 9-463-15,-24 4-1281 0</inkml:trace>
  <inkml:trace contextRef="#ctx0" brushRef="#br0" timeOffset="945">2193 131 1564 0,'0'0'841'16,"0"0"-688"-16,0 0-30 16,0 0 99-16,0 0-32 15,-196-123-30-15,123 123-81 16,-6 32-70-16,-6 38 24 0,-3 25-24 16,9 20 2-16,6 16-10 15,17 6 0-15,24 1 33 16,25-14-34-16,7-18 0 15,29-17-3-15,34-27 3 16,13-22-25-16,15-24-16 16,7-16-20-16,4-24 34 15,-4-39-28-15,-10-11 16 16,-19-15 39-16,-21-12 0 16,-23-4 21-16,-13-7 23 15,-12 3-16-15,-9 4 41 16,-26 13-63-16,-9 20-6 15,-4 24-37-15,-21 41-169 16,15 7-592-16,7 10-1275 0</inkml:trace>
  <inkml:trace contextRef="#ctx0" brushRef="#br0" timeOffset="1141">1757 595 2038 0,'0'0'287'0,"0"0"-110"16,0 0 90-16,0 0-31 16,0 0-72-16,218 194-107 15,-145-143-31-15,8 7-23 16,5-10-3-16,2-4-93 16,29-16-224-16,-22-12-397 0,-19-9-1292 0</inkml:trace>
  <inkml:trace contextRef="#ctx0" brushRef="#br0" timeOffset="1793">2811 159 2049 0,'0'0'538'0,"0"0"-485"16,0 0 34-16,0 0 152 15,22 243-72-15,-19-122-101 16,-3 7-30-16,0-1 53 0,0-7-49 16,0-24-12-1,0-14-5-15,0-19-23 0,0-13 18 16,0-21-18-16,0-12 0 16,0-14 22-16,0-3-14 15,0-10 13-15,0-29-21 16,0-16-3-16,0-17-6 15,0-17-8-15,0-13-7 16,0-12 24-16,0-8-12 16,19 0 0-16,9 7-1 15,13 16 5-15,13 22-4 16,12 17 3-16,10 21-7 16,12 15 8-16,-5 21 8 15,2 3 0-15,-20 10 29 16,-17 29-2-16,-23 14 22 0,-25 6-28 15,0 13 0-15,-44 4 8 16,-25 5-22-16,-7-4 16 16,-12-12-22-16,3-7 8 15,9-14 16-15,10-17-25 16,15-16 0-16,16-11 0 16,16 0 0-16,13-19-1 15,6-11-23-15,0-3 1 16,38 5 14-16,18 5-7 15,9 16 5-15,12 7 11 16,-1 7 0-16,-3 35 41 16,-3 14-20-16,-4 7 3 0,-6 2 48 15,3-11-23-15,-4-6-7 16,-5-17-4-16,0-13-26 16,-3-18 10-16,8 0-22 15,7-32-84-15,36-64-52 16,-18 8-319-16,-11-1-1238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3.2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241 0 1627 0,'0'0'291'0,"0"0"-234"15,0 0 90-15,0 0 95 16,54 204-39-16,-46-130-22 15,-8 10-74-15,0 7-20 16,-22 4-18-16,-25 2-44 16,-5-6 19-16,-6-9-44 15,4-13 0-15,13-16-14 0,13-29-48 16,28-24-173-16,0-19-411 16,22-27-1104-16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4.3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57 324 2087 0,'0'0'480'15,"0"0"-423"-15,0 0-38 16,0 240 141-16,0-112 12 15,0 17-90-15,0 0-1 0,0-8-48 16,0-9 9 0,0-23-12-16,0-21-21 0,0-21 19 15,-5-27-28-15,2-16 0 16,-1-20 15-16,4 0 1 16,-3-30-8-16,0-25-8 15,-1-21-11-15,4-12-4 16,0-18 3-16,0-12-1 15,0-9 4-15,0-10 9 16,0-5-1-16,0 7-8 16,0 10-7-16,0 27 7 15,29 22-8-15,15 31-11 16,14 25 26-16,11 20-21 16,4 0 23-16,4 37 0 15,-12 11 0-15,-6 5 29 0,-24 5-28 16,-16 6 17-16,-19-3 36 15,0 9-26-15,-47-2-4 16,-19 2-14-16,-7-8-9 16,0-10 15-16,7-12-16 15,19-10 0-15,11-15 5 16,18-9-4-16,11-6-2 16,7 0-11-16,0 0-24 15,3 0-19-15,26 3-17 16,19 8 40-16,11 6 32 15,2 10-12-15,8 7 11 16,0 9 0-16,-3 4 1 16,-3 0-7-16,-12 4 16 0,-11-5-9 15,-20-1 39-15,-14 2-11 16,-6-2 10-16,-31 5-26 16,-23-4 13-16,-19-3 31 15,-3-10-36-15,-5-10 9 16,5-11 4-16,7-7-21 15,11-5 20-15,9-8-32 16,17-24-39-16,17-10-33 16,20-42-126-16,34 16-372 15,8-2-337-15</inkml:trace>
  <inkml:trace contextRef="#ctx0" brushRef="#br0" timeOffset="308">1033 768 2094 0,'0'0'506'0,"0"0"-445"15,0 0 69-15,0 0 100 16,-79 180-100-16,60-105-62 16,16 1-11-16,3-4-57 15,18-6 9-15,36-13-9 16,16-11-18-16,6-15 16 15,5-17-31-15,-12-10-13 16,-8-5 34-16,-17-34-3 16,-15-13 15-16,-10-11 16 15,-19-7 2-15,0-5 53 0,-26 1-44 16,-18 5-14-16,-3 13-13 16,0 17-28-16,11 16-245 15,6 9-538-15,19 12-1219 0</inkml:trace>
  <inkml:trace contextRef="#ctx0" brushRef="#br0" timeOffset="522">1679 699 1652 0,'0'0'563'15,"0"0"-325"-15,0 0 117 16,196 210-40-16,-118-140-135 0,5-3-75 15,2-4-42-15,-2-8-51 16,-6-4-5-16,-19-9-7 16,-14-9-100-16,-19-10-177 15,-21-14-352-15,-4-6 2 16,0-3-1153-16</inkml:trace>
  <inkml:trace contextRef="#ctx0" brushRef="#br0" timeOffset="694">2215 706 358 0,'0'0'1320'0,"0"0"-993"15,0 0-88-15,0 0 87 0,0 0-26 16,-40 213-170 0,18-115-24-16,-14 8-99 0,-8-10-7 15,-22 23-79-15,12-30-279 16,2-24-392-16</inkml:trace>
  <inkml:trace contextRef="#ctx0" brushRef="#br0" timeOffset="1884">3130 876 1888 0,'0'0'340'0,"0"0"-113"16,36 276-29-16,-24-83 45 15,-9 38-64-15,-3-16-54 16,0-41-22-16,0-52-52 0,0-33-18 16,0 7-14-16,0-3-19 15,-7-4 19-15,-1-29-19 16,5-25 0-16,-1-18 14 15,4-17-13-15,-3 0 7 16,-4-17-5-16,2-27-3 16,-2-24 0-16,4-16-28 15,3-21-22-15,0-21 49 16,0-33-39-16,0-43 4 16,0-36 20-16,0-8-11 15,3 44 19-15,9 62-2 16,-2 61 10-16,9 30-18 15,13 16 18-15,15 9-1 0,16 20-12 16,10 4 13 0,3 31 51-16,-4 21-30 0,-9 16-19 15,-26 4 34-15,-20-1-35 16,-17 5-1-16,-7-4 0 16,-37-6 7-16,-10-7-17 15,0-11 8-15,2-15-2 16,13-7-10-16,8-13-1 15,18-13-10-15,13 0-4 16,0 0-67-16,7-19-71 16,37-17 22-16,10-4 17 15,12-8 43-15,10-13-15 0,12-4 18 16,6-13 63 0,13-15 19-16,10-8 2 0,3-14-2 15,0-3 0-15,-14 0 10 16,-16-4 0-16,-27 15 33 15,-23 9 27-15,-30 16 42 16,-10 22 65-16,-10 17-18 16,-34 16-31-16,-7 25 0 15,-4 2-79-15,-6 26-20 16,2 46-19-16,1 49 6 16,2 49 23-16,21 5-37 15,9-14-1-15,14-20 20 16,12-28-20-16,0 7 12 0,9 5-13 15,26-20 0 1,16-23 0-16,15-30-63 0,10-29-7 16,9-23 42-16,-6-6-52 15,-4-41 7-15,-14-12-2 16,-11-9 47-16,-12-4 20 16,-13 6 14-16,-15 7-6 15,-10 18 61-15,0 19 4 16,0 20 26-16,0 2-22 15,0 17-68-15,0 24 17 16,12 12-16-16,25 0-2 16,21-2 15-16,14-9-15 15,16-11 9-15,4-18-9 16,-10-8-27-16,-12-5 8 16,-26-12-17-16,-26-25 36 0,-18-7 4 15,-11-13 34-15,-44-5 39 16,-17-1-36-16,-20 9-34 15,1 7 35-15,3 15-36 16,15 15-4-16,26 17-2 16,25 0-79-16,27 0-145 15,37 17-452-15,14-8-688 0</inkml:trace>
  <inkml:trace contextRef="#ctx0" brushRef="#br0" timeOffset="2126">5588 132 2383 0,'0'0'363'16,"0"0"-221"-16,7 226 70 15,-7-95 21-15,0 10-123 16,0 6-67-16,0-5 10 15,0-17-43-15,3-17-10 16,-3-17-25-16,0-21-95 16,0-14-159-16,-7-24-540 15,-8-16-861-15</inkml:trace>
  <inkml:trace contextRef="#ctx0" brushRef="#br0" timeOffset="2292">5409 807 2347 0,'0'0'553'16,"0"0"-403"-16,0 0 0 15,192 0-59-15,-110 0-67 16,5 3-24-16,52 10-120 16,-22-4-430-16,-22-1-374 0</inkml:trace>
  <inkml:trace contextRef="#ctx0" brushRef="#br0" timeOffset="2504">6635 1257 2322 0,'0'0'634'15,"0"0"-406"-15,0 0-16 16,137 233-36-16,-110-154-41 15,-20 5-95-15,-7 0-34 16,-16 3-6-16,-38-8-39 16,-59 13-120-16,11-20-214 15,-4-22-1573-15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9.9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116 0 1051 0,'0'0'1747'0,"0"0"-1508"0,0 0-130 16,0 0 40-16,60 217-78 15,-104-135-71-15,-15-13-56 16,-14-7-624-16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18.2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509 858 629 0,'0'0'1144'16,"0"0"-932"-16,0 0-33 16,0 0 43-16,0 0-35 15,0 0-63-15,-225-113-69 0,162 131-32 16,1 35 38-16,8 21-13 16,6 25 16-16,16 12 6 15,20 4-47-15,12-3-16 16,0-14-7-16,37-19 12 15,18-20-27-15,10-27-18 16,5-22-85-16,3-10 60 16,-4-33 20-16,-15-28 16 15,-10-21 22-15,-19-11 0 16,-21-9 16-16,-4-1-15 16,-4 0 9-16,-31 15 16 15,-6 15-10-15,4 27 5 0,5 20-4 16,13 23 18-16,16 3-35 15,3 16 0-15,0 16-18 16,40 5 5-16,8-12-45 16,9-7 4-16,6-9-12 15,0-9 13-15,-6 0 52 16,-6 0-21-16,-4 0 22 16,-10 0 0-16,-8 27 9 15,-7 11 54-15,-3 25 7 16,-6 14-27-16,-1 6-2 15,-2 4-34-15,9-5 1 16,6-17-8-16,12-14 9 16,11-23-18-16,2-18-15 15,13-10-24-15,-2-24 40 16,1-24-45-16,-4-18 18 0,-6-13 0 16,-4-6 27-1,-13 0 7-15,-13 6 2 0,-7 17 17 16,-8 25 55-16,-7 24 26 15,0 13-7-15,0 19-77 16,0 42-15-16,0 13 34 16,10 13-34-16,17-2 0 15,16-3 13-15,9-13-6 16,6-11-7-16,8-18 0 16,0-17-23-16,-6-17 5 15,0-6-42-15,-10-10-10 16,-6-33 39-16,-3-12-38 15,-2-22-8-15,1-14 20 0,-2-14-5 16,-6-9 38-16,-3-11 4 16,-11-10 20-16,-3 0 12 15,-4-2 23-15,-8 6 3 16,0 17 31-16,-3 22-17 16,0 29 60-16,0 40 7 15,0 23-62-15,12 42-10 16,-2 75 30-16,2 51 1 15,-2 2-16-15,-6-8-43 16,-4-20 39-16,0-35-43 16,0 12-15-16,0-1 17 15,5-17-17-15,-2-24-93 0,-3-29-115 16,0-22-384-16,0-23-516 16</inkml:trace>
  <inkml:trace contextRef="#ctx0" brushRef="#br0" timeOffset="181">2051 723 2049 0,'0'0'331'0,"0"0"-185"15,190 30-33-15,-80-25-51 16,16-5-62-16,60 0-73 0,-32 0-471 15,-27-5-887-15</inkml:trace>
  <inkml:trace contextRef="#ctx0" brushRef="#br0" timeOffset="711">2843 1290 1780 0,'0'0'490'16,"0"0"-422"-16,0 0 83 16,0 0 31-16,236 7-59 15,-129-50-90-15,5-13-32 0,9-16 17 16,-9-17-18 0,-2-8-19-16,-15-13-8 0,-19-11-21 15,-17-3 38-15,-27-4-8 16,-28 0 18-16,-4 11 31 15,-14 18 6-15,-27 26 1 16,1 33 90-16,-8 40 29 16,6 18-80-16,-10 86-58 15,-2 68 46-15,6 46 15 16,16-4-26-16,14-40-15 16,14-53-15-16,4-32-18 15,0 9 17-15,36 1-23 16,14-7-17-16,13-26-7 15,6-34-57-15,-3-25 1 16,0-7 8-16,-8-27-8 0,-4-21 53 16,-10-14-12-1,-7-1 12-15,-8-3 26 0,-7 13 1 16,-10 18 17-16,-9 20 46 16,0 15-9-16,-3 18 1 15,4 32 4-15,-1 11-21 16,4 2-6-16,1-4-31 15,3-11-1-15,0-14-5 16,-1-15-144-16,-6-19-204 16,-1 0-404-16,-3-19-1236 0</inkml:trace>
  <inkml:trace contextRef="#ctx0" brushRef="#br0" timeOffset="860">4108 613 1839 0,'0'0'628'16,"0"0"-516"-16,0 0-91 16,0 0-21-16,0 0 0 15,0 0-334-15,223 84-757 0</inkml:trace>
  <inkml:trace contextRef="#ctx0" brushRef="#br0" timeOffset="1507">4509 1179 1833 0,'0'0'314'0,"0"0"-211"0,0 0 115 16,0 0-18-16,211 89-99 15,-135-89-4-15,-1 0-33 16,-3-7-13-16,-11-20-42 15,-8-9-9-15,-15-7 19 16,-12-2-18-16,-11-8-1 16,-15 1 0-16,0-4 1 15,-22 7 62-15,-25 10-51 16,-7 13 10-16,-6 19 17 16,0 7-38-16,4 26 19 15,8 32 29-15,20 14-10 0,12 15 20 16,16-5-49-16,0-1-3 15,34-11 7-15,17-12-7 16,15-18-4-16,13-17-3 16,6-17-19-16,-2-6 17 15,-2-2-32-15,-12-32 7 16,-4-9 8-16,-10-5-1 16,-7-8 14-16,-8-3 5 15,-7 4 1-15,-8 5-6 16,-7 15 7-16,-11 14-1 15,-7 21 0-15,0 0 0 16,0 35 2-16,0 26-2 0,0 7 6 16,0 4 15-1,-3-6-12-15,-1-10-7 0,1-13 6 16,0-14-7-16,-2-16 34 16,1-13-10-16,1 0 20 15,-1-3 51-15,-2-34-80 16,1-8 5-16,5-14-10 15,0-14-1-15,0-8-5 16,11-2-5-16,18 8 0 16,0 9-11-16,12 17 11 15,3 16-16-15,3 20-1 16,10 13-67-16,31 0-41 16,-12 23-221-16,-10 0-526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7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2034 0,'0'0'551'0,"0"0"-420"16,0 0-4-16,196 11 61 15,-117-8-94-15,3 3-94 0,15 3-136 16,-18-1-369 0,-23 3-626-16</inkml:trace>
  <inkml:trace contextRef="#ctx0" brushRef="#br0" timeOffset="188">52 335 2282 0,'0'0'526'0,"0"0"-467"15,0 0-6-15,0 0 109 16,187 2-104-16,-92-4-58 0,45-21-85 15,-22 6-474 1,-13-1-986-16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25.6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2989 0,'0'0'388'15,"0"0"-388"-15,0 0-131 16,0 0 77-16,0 0-683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23.1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5471 457 1465 0,'0'0'866'0,"0"0"-722"16,0 0-81-16,0 0 51 15,-203-43 115-15,159 43-131 16,4 24-55-16,11 18-43 15,10 21 0-15,19 7-9 0,0 10-3 16,15 2-3-16,28-6-3 16,9-4 9-16,6-11 0 15,1-7 2-15,-5-8 7 16,-14-13 4-16,-14-7-4 16,-23-3 0-16,-3-3 8 15,-37-3 4-15,-24-3 20 16,-17-4-32-16,-5-5-22 15,2-5-55-15,2-15-103 16,20-20-284-16,23-4-220 0</inkml:trace>
  <inkml:trace contextRef="#ctx0" brushRef="#br0" timeOffset="353">5890 755 841 0,'0'0'907'16,"0"0"-787"-16,0 0 15 15,263 0 113-15,-169-21-99 16,-6-9-44-16,-15-7-20 16,-26 1-51-16,-25-4-4 15,-22 1 91-15,0 4-57 16,-32-5-12-16,-24 8 32 0,-8 4-39 15,-14 16-21 1,-1 12 16-16,3 3-22 0,10 43 33 16,12 27-30-16,16 13 3 15,23 14 22-15,15 3-16 16,0-7-6-16,34-9-21 16,17-15 3-16,15-17-12 15,13-12-25-15,13-17-88 16,53-26-141-16,-20-6-245 15,-17-24-56-15</inkml:trace>
  <inkml:trace contextRef="#ctx0" brushRef="#br0" timeOffset="862">7401 575 2041 0,'0'0'378'0,"0"0"-232"16,0 0 15-16,0 0 58 16,-223-44-27-16,153 44-83 15,4 35-71-15,2 12 18 16,8 21-21-16,17 9-22 16,12 2 24-16,20 3-37 15,7-2 0-15,16-13-6 16,34-12-41-16,13-20 11 15,13-16-52-15,4-19-27 16,1 0 43-16,-9-35-57 0,-14-11 31 16,-11-10 35-1,-9-2 62-15,-13-5-10 0,-3 7 22 16,-7 3-4-16,-5 17 80 16,-3 9 13-16,-7 26-9 15,3 1-49-15,-3 25-36 16,0 43 66-16,0 31-11 15,0 45-1-15,0 44 36 16,0-12-33-16,0-15-6 16,0-19-17-16,0-30-16 15,5 9 27-15,9 3-51 16,-2-19 9-16,-9-24-21 16,-3-20 0-16,0-23-27 15,0-11-30-15,0-13-75 16,-7-11-4-16,-4-3-135 0,4-50-73 15,3-9-197-15,4-7-95 16</inkml:trace>
  <inkml:trace contextRef="#ctx0" brushRef="#br0" timeOffset="-1717">779 102 1373 0,'0'0'352'16,"0"0"-232"-16,0 0 53 16,0 0 61-16,0 203-62 15,0-107-62-15,0 3-46 16,0 5-18-16,-6-2 49 15,-10-6-44-15,-2-10-26 16,-8-9 17-16,-2-7-42 16,-6-8-53-16,-2 0-104 15,11-18-383-15,6-22-528 0</inkml:trace>
  <inkml:trace contextRef="#ctx0" brushRef="#br0" timeOffset="-1477">0 90 1119 0,'0'0'867'0,"0"0"-632"16,0 0-155-16,0 0-5 15,0 0 120-15,0 0-30 16,0 0-30-16,253-63-91 15,-121 50-32-15,22 3 13 16,14 6-25-16,6 4-27 16,46 7-223-16,-43 20-418 0,-38 1-1232 15</inkml:trace>
  <inkml:trace contextRef="#ctx0" brushRef="#br0" timeOffset="-1236">1628 500 1955 0,'0'0'266'0,"0"0"-194"16,0 0 60-16,0 223 30 15,0-147-17-15,-3-8-18 0,3-2-90 16,0-8-18-16,0-14-19 15,0-13-98-15,0-13-90 16,0-18-204-16,0-11-195 16,7-18-983-16</inkml:trace>
  <inkml:trace contextRef="#ctx0" brushRef="#br0" timeOffset="-1118">1603 316 1575 0,'0'0'321'15,"0"0"-200"-15,0 0-76 16,0 0-45-16,0 0-217 0,0 0-483 16</inkml:trace>
  <inkml:trace contextRef="#ctx0" brushRef="#br0" timeOffset="-376">1862 744 1239 0,'0'0'291'0,"0"0"-116"16,0 0-25-16,37 179 18 16,-30-140-70-16,0-12-29 15,1-11-56-15,-1-9-13 16,-4-7 24-16,-3 0-15 16,7 0 17-16,1-23 5 15,6-13-30-15,5-10 0 16,9-7-1-16,13-6-19 0,3 3 18 15,10 3-18-15,2 14 14 16,1 17 5-16,2 18 15 16,-8 4 21-16,-3 26 13 15,-4 24 0-15,-16 6 56 16,-6 7-77-16,-8-5 14 16,-9-6-17-16,-5-6-14 15,0-10 3-15,0-13-5 16,-12-5 5-16,-3-13 28 15,-2-5-29-15,2 0 6 16,8-10 11-16,4-19-30 16,3-6 12-16,0-12-12 15,13-3-7-15,24-6 6 16,11 4-26-16,6 6 2 0,12 10 10 16,6 14 15-16,1 13 0 15,0 9 0-15,-7 2 0 16,-15 34 22-16,-11 12-14 15,-14 8 1-15,-4 4 3 16,-4 2-11-16,4-7 19 16,4-1-20-16,9-9-9 15,9-11-1-15,12-12-32 16,5-15-25-16,5-7-25 16,0-7-33-16,-6-32 31 15,-7-9-3-15,-18-10-34 16,-13-3 114-16,-15-2 17 0,-7 4 30 15,0-1 82 1,0 12-7-16,-25 12 27 0,-4 13 3 16,-6 20-57-16,1 3-11 15,-2 38-31-15,6 30 37 16,8 9-3-16,8 9-39 16,14-2 25-16,0-4-32 15,7-11-15-15,30-14 23 16,7-12-32-16,14-6 0 15,18-18-62-15,74-19-105 16,-19 0 12-16,-6-23-587 0</inkml:trace>
  <inkml:trace contextRef="#ctx0" brushRef="#br0" timeOffset="1824">8101 424 1719 0,'0'0'244'16,"0"0"-121"-16,0 0 51 0,25 247 29 15,-18-149 6-15,0 0-50 16,5-5-99-16,-2-12-21 16,12-12-33-16,0-17-5 15,3-16 7-15,1-19-8 16,-1-17-15-16,5 0-3 15,-1-23-12-15,3-24 15 16,2-11-24-16,-2-8 3 16,-3-2 36-16,-4 3-35 15,-3 4 22-15,-3 22 12 16,-12 16 2-16,1 16-7 16,-4 7 6-16,-1 17 0 15,0 26 25-15,4 6 5 16,8 7-12-16,7-2 10 0,10-10-10 15,9-4 16-15,10-7-34 16,11-10 0-16,4-9-15 16,0-14-15-16,-1 0-19 15,-6-8 7-15,-15-21-71 16,-9-4 29-16,-4-9 34 16,-11-7 4-16,-5-4 40 15,-3-3-7-15,-9 3 13 16,-3 3 9-16,0 8 1 15,-18 10 51-15,-11 15 18 16,-12 12-39-16,4 5 11 16,-2 9-9-16,5 26 0 15,9 14 10-15,12 4-21 16,8 3 18-16,5 3-49 0,0-5 0 16,15-10 12-16,17-7-12 15,8-8-25-15,16-9 7 16,5-6 18-16,5-14-18 15,-3 0-1-15,-13 0-57 16,-6-18 52-16,-11-8-81 16,-5-7 76-16,3-6 12 15,1-4 3-15,-3 0 13 16,4 7-16-16,3 14-21 16,1 12-19-16,2 10 16 15,2 0 41-15,-4 26 0 16,-12 9 1-16,-6 2-2 0,-16-2 1 15,-3-4-1-15,0-8 1 16,0-9 0-16,0-12 8 16,-8-2-7-16,-6 0 0 15,-1-5 11-15,5-23-12 16,1-2-12-16,9-5 11 16,0-4-6-16,0-1 1 15,16 0 6-15,12 5-3 16,10 5-10-16,-3 6 13 15,9 20 0-15,-3 4 7 16,6 0 11-16,0 31 90 16,8 12 2-16,0 6 72 15,-11 1-94-15,-8-5-61 0,-14 1-1 16,-15 0-14-16,-7-6-12 16,0-3-121-16,0-12-221 15,0-12-414-15</inkml:trace>
  <inkml:trace contextRef="#ctx0" brushRef="#br0" timeOffset="2312">10885 591 1936 0,'0'0'504'0,"0"0"-391"15,0 0 123 1,0 0 38-16,-200 99-136 0,156-50-68 16,4 4 3-16,14 6-35 15,8-1-11-15,14-2-18 16,4 4-3-16,4-8-9 16,36-3 3-16,11-9-32 15,18-11 2-15,19-16-17 16,19-13 5-16,4 0 6 15,6-22-81-15,-7-21-12 16,-22-3 19-16,-19-7-16 16,-25-2 32-16,-18-1 69 15,-19 0 25-15,-7 0 36 16,-4 7 14-16,-30 6 17 0,-8 11-16 16,-5 16 61-16,-1 11-22 15,4 5-6-15,7 24 7 16,8 21-17-16,4 14-13 15,13 7 15-15,9 0-50 16,3-3 4-16,3-8-20 16,31-2-2-16,13-15-5 15,7-4-3-15,16-10-30 16,9-14-21-16,46-10-207 16,-20-8-281-16,-17-15-151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42.2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7395 1212 2737 0,'0'0'327'0,"0"0"-327"15,0 0-71-15,0 0 50 16,0 0 0-16,0 0-770 0</inkml:trace>
  <inkml:trace contextRef="#ctx0" brushRef="#br0" timeOffset="125">7479 1723 2102 0,'0'0'812'0,"0"0"-674"0,0 0-104 15,0 0 70-15,0 0-104 16,0 0-265-16,0 0-2442 0</inkml:trace>
  <inkml:trace contextRef="#ctx0" brushRef="#br0" timeOffset="-4005">981 619 1557 0,'0'0'249'16,"0"0"-173"-16,0 0-32 15,0 0 178-15,0 0-15 32,0 0-118-32,0 0-20 0,0 5 55 0,0-5 1 15,0 0-17-15,0 0-34 16,0 0-2-16,0 0 22 0,-6-10-50 16,-13-12-31-16,-6-9-8 15,-4 2 2-15,-3 0-14 16,-5 3 4-16,-4 6 1 15,-3 11-10-15,2 9 9 16,-7 0-7-16,-5 12-2 16,-1 35 7-16,-4 14-11 15,2 16 16 1,-2 11 0 15,1 10-3 0,7 8 3 1,11 1 0-1,8 4-8 16,4 2 19-16,18-2-5 0,4-3-6 16,6-9 0-31,0-7-2 31,0-13 3-32,6-11-1 1,16-15 0 31,4-10 6-16,2-10 2 0,3-11-8 1,8-7 0-1,1-13-6 0,11-2 6 0,12 0-15 1,9-23 7 14,11-19 1-14,20-18-7-1,14-20 2 0,18-16-38 0,11-16 32 1,6-7-27-1,2-6-11 16,-9 1 0-16,-13 0-16 0,-18 2 53 16,-28 3-7-16,-23 8 19-15,-31 8 7 15,-24 17 0 1,-8 7 1 14,-18 11 26 1,-23 17 15-31,-6 13 58 31,-1 17-46-32,1 14 12 17,3 7-25-1,5 32-17-15,2 39-6 30,5 22-6 1,1 23-12-31,2 15 13 15,7 3-13 0,1 5 0 1,2-4-1-1,9-11-3 16,3-5 3-16,7-11 1-15,0-13 0 15,0-11 6 16,0-18-6-16,0-13 0-15,0-14-1 15,0-20 0-15,0-4-7 15,0-11 8-16,0-4 0 1,0 0 12-16,0 0-12 0,0 0 0 0,0 0-1 0,0 0 2 0,0 0 5 0,0 0-6 0,3 0 0 0,-3 0-6 0,0 0 13 0,0 0-7 0,0 0 0 0,0 0 0 0,4 0 8 0,-4 0-8 0,3 0-38 16,16-4-56-1,-6-20-421-15,2-2-494 0</inkml:trace>
  <inkml:trace contextRef="#ctx0" brushRef="#br0" timeOffset="-2631">1719 1422 1279 0,'0'0'274'0,"0"0"-147"0,0 0 11 15,0 0 50-15,0 0 1 16,0 0-50-16,-44 0-16 16,40 0 8-16,1 0-61 15,3 0-16-15,0 0 19 16,0 0-12-16,0 0 0 16,0 0-14-16,0-3-16 15,14-15 4-15,11 4-35 16,9-10 0-16,-2-3 0 15,2 5 0-15,-2-4 18 16,0 3-12-16,2 5-6 0,-5 4 12 16,-1 6-12-1,1 8-1-15,-2 0 1 0,-5 27 21 16,-2 18 42-16,-1 14-45 16,-4 7-17-16,-5 6 29 15,2 0-30-15,-5-11-1 16,5-3 1-16,-2-13 0 15,-3-15 9-15,5-7-9 16,-6-13-18-16,1-3 0 16,5-7-87-16,-2 0-79 15,5-4 1-15,11-35-125 16,-1 5-191-16,-6-2-331 0</inkml:trace>
  <inkml:trace contextRef="#ctx0" brushRef="#br0" timeOffset="-1729">3028 1291 1401 0,'0'0'392'15,"0"0"-202"-15,0 0-77 16,0 0 83-16,0 0 27 15,-186-30-137-15,123 30-50 16,-6 30-5-16,-4 12 39 16,4 7 12-16,11 11-37 0,11 5-14 15,13 1 2-15,24 3-33 16,10-5 0-16,7-6-1 16,37-13-9-16,18-15-21 15,14-13-71-15,4-17-1 16,8 0 29-16,-12-37 23 15,-10-8 17-15,-19-8 32 16,-18 3 2-16,-14 6 32 16,-11 16 48-16,-4 9 41 15,0 15 23-15,-7 4-58 16,-8 4-50-16,11 26-36 16,4 12 7-16,0 1-17 15,32-4 5-15,16-6-79 0,11-14 16 16,4-17-67-1,1-2 15-15,-8-14 62 0,-9-30 44 16,-12-11 14-16,-4-5 0 16,-14 2 6-16,-5-2 77 15,-9 12 34-15,-3 14 20 16,0 18-10-16,0 16-13 16,0 13 3-16,0 48-93 15,3 39 4-15,4 48 32 16,2 45-44-16,1-9 22 15,2-20-5-15,1-20-33 16,6-32 33-16,-1 12-33 16,4 4 0-16,-3-25 20 15,-9-31-19-15,-7-23 5 0,-3-27 2 16,0-11-7-16,0-11 40 16,0 0-24-16,0-28-17 15,-10-20 3-15,-2-21-3 16,6-23-7-16,-6-19-2 15,2-41-22-15,-5-41 30 16,-2-43-31-16,-2-6-1 16,4 44 9-16,8 57-4 15,7 69 27-15,0 33 1 16,14 5-8-16,26 15 2 16,19 13-21-16,11 6 27 15,9 23 6-15,2 22-5 16,-1 10 35-16,-14 6-22 0,-19 0 11 15,-18 2 14 1,-26 0-37-16,-3-2 11 0,-35-1 14 16,-35-4-27-16,-11-11 35 15,-7-6-35-15,5-15-18 16,7-12 17-16,17-12-67 16,24-15-110-16,13-25-364 15,13-2-506-15</inkml:trace>
  <inkml:trace contextRef="#ctx0" brushRef="#br0" timeOffset="-1279">4763 455 2016 0,'0'0'373'0,"0"0"-198"16,0 0 67-16,0 0-24 15,0 0-73-15,0 0-82 16,0 0-34-16,91 22 2 16,-21 4-8-16,9 0-23 15,13-4 42-15,2-5-41 0,4-6 5 16,-10-4 6-16,-18-7-12 15,-23 0 17-15,-18 2-17 16,-14 8 10-16,-15 11 50 16,0 14-28-16,0 28-1 15,-22 25 28-15,-10 27-20 16,-12 20 25-16,0 15-19 16,7 5-44-16,8-5 36 15,7-12-26-15,7-17-10 16,5-25-1-16,3-21 0 15,-2-20-6-15,-1-15-50 16,-2-10-71-16,-1-13 7 16,-16-17-172-16,2 0-424 15,-2 0-350-15</inkml:trace>
  <inkml:trace contextRef="#ctx0" brushRef="#br0" timeOffset="-1110">4931 1461 814 0,'0'0'1745'0,"0"0"-1511"16,0 0-122-16,0 0 100 15,218-16-65-15,-119 6-56 16,6-3-91-16,37 0-97 16,-25 0-252-16,-29 6-1285 0</inkml:trace>
  <inkml:trace contextRef="#ctx0" brushRef="#br0" timeOffset="-206">0 2600 1565 0,'0'0'520'16,"0"0"-332"-16,0 0-131 15,0 0 77-15,0 0 74 16,0 0-51-16,0 0-32 16,161 0-51-16,-51 0 9 0,51 0 10 15,60 0-13-15,72 0 0 16,28-19-36-16,7-1-23 15,-15 1 16-15,-29-5-16 16,-3 4 0-16,3 4-18 16,4-1 6-16,-2 2 12 15,-6 1-6-15,-14 4-7 16,-11 0 35-16,-8 3-20 16,-20 4 10-16,-41-3-8 15,-41 3-11-15,-35-2 38 16,-8 0-46-16,8-1-5 15,10-2 39-15,8-1-40 16,-16-1 11-16,-21 0-5 0,-10 0-6 16,-23 1 30-1,-18-3-30-15,-14 7 0 0,-14 3 10 16,-12-3-9-16,0 3-1 16,-5 2-6-16,-28 0-43 15,-4 0-35-15,-13 0-146 16,6 0-505-16,11 0-1131 0</inkml:trace>
  <inkml:trace contextRef="#ctx0" brushRef="#br0" timeOffset="2333">9769 392 552 0,'0'0'1226'0,"0"0"-1035"16,0 0-133-16,0 0 148 15,0 0 58-15,0 0-84 16,29-141-70-16,-29 105-24 16,0-5 39-16,-15 0-20 0,-17 0-41 15,-12 6 20-15,-14 5-58 16,-16 10-8-16,-6 18-18 15,-8 2 9-15,-6 22-21 16,2 30 7-16,6 19-40 16,12 13 44-16,23 5-18 15,26 2-4-15,21 2-7 16,4-2-4-16,29-5 10 16,22-5-36-16,15-1 12 15,11-10 32-15,10-9-29 16,11-2-9-16,2-6 21 15,-6-5 17-15,-2-2 8 16,-13 5-1-16,-16-7 5 0,-28 6 3 16,-23 2 2-1,-12 0 4-15,-30 8 6 0,-35-5 2 16,-23 3 45-16,-18-10-26 16,-11-8 10-16,-3-18-2 15,-3-13-20-15,6-9 5 16,4 0-11-16,14-19-13 15,23-10-2-15,26-7-72 16,50-23-117-16,0 7-337 16,20 2-450-16</inkml:trace>
  <inkml:trace contextRef="#ctx0" brushRef="#br0" timeOffset="4269">10505 985 2158 0,'0'0'378'16,"0"0"-296"-16,0 0 1 16,0 0 146-16,0 0-111 15,0 0-54-15,-233-147-63 16,167 147 10-16,-4 12 12 15,1 35-22-15,0 15 0 16,11 17-1-16,14 6 9 16,22 4-9-16,19-1 0 0,3-6-24 15,29-5 24-15,33-22-72 16,11-23-31-16,15-18-48 16,-5-14-11-16,1-17 32 15,-14-29 32-15,-16-13 54 16,-14-2 44-16,-21-2 19 15,-16 14 79-15,-3 12 33 16,0 18 2-16,0 12 26 16,0 7-109-16,0 10-37 15,0 32-4-15,0 18-7 16,4 5-2-16,24 1 1 16,6-7 4-16,5-13-5 15,14-13-25-15,1-20-8 0,3-13 27 16,2-13-12-16,-1-37 4 15,-2-15 7-15,-6-14 7 16,1 0-6-16,-10 11 16 16,-13 15-10-16,-9 24 44 15,-9 24-8-15,-6 5 4 16,1 40-25-16,-2 26 6 16,4 9 10-16,0 8-31 15,8-8 1-15,3-9 12 16,1-13-13-16,-2-21 17 15,-2-15-17-15,-8-17 1 16,-4 0 11-16,-3-28 6 16,5-23-17-16,-5-15-1 15,7-9 9-15,0 1-12 16,12 1 3-16,6 11 0 0,4 15-11 16,8 24 11-16,3 20-15 15,3 3 8-15,4 42 7 16,0 17-5-16,2 13 5 15,2 4 0-15,-7-7 5 16,-2-14-4-16,-8-12-2 16,-12-15 1-16,-12-19-31 15,-6-9 29-15,-4 0 2 16,0-37 0-16,0-11 4 16,0-12-4-16,0-9 0 15,0-3-6-15,8-1-9 16,28 8 14-16,15 10-36 0,4 14-20 15,3 20 34-15,1 21 8 16,-8 0 9-16,0 44 6 16,-8 22 35-16,1 13 23 15,-3 13-35-15,-5 4-9 16,1-4-3-16,7-10-11 16,-2-13 7-16,10-14-1 15,-4-16-6-15,-1-19 0 16,-8-17-59-16,2-3-30 15,-9-21 18-15,-2-26 2 16,-1-11 9-16,-7-15 23 16,-3-6 30-16,-9-3 7 15,2 1 2-15,-9 4 40 0,-3 14 26 16,0 14 26 0,0 21 32-16,0 18-14 0,0 10-58 15,0 22-24-15,0 48-7 16,0 57 22-16,0 56 5 15,0 48 13-15,0 17 23 16,13-4-50-16,13-18 13 16,-8-18 17-16,-2 2-45 15,-6-44-4-15,-2-41-8 16,-4-43-9-16,-1-30 5 16,-3-5-5-16,0-12 0 15,0-8 10-15,0-17-10 16,0-10 10-16,0-14-10 0,0-40-6 15,0-27-27 1,0-27-28-16,0-49-2 0,0-52 10 16,0-52-35-16,0-18-5 15,0 7 24-15,-7 20-22 16,-5 35 43-16,9 49-22 16,3 51 35-16,0 51 34 15,3 32 1-15,26 12 25 16,15 9-10-16,15 13 4 15,11 0 52-15,2 33-16 16,-6 22-1-16,-8 18-13 16,-21 13-23-16,-18 10 4 15,-19 11-7-15,0 0-15 16,-41 2 12-16,-10-10-12 0,-8-15 0 16,5-14-9-16,10-18-20 15,15-16 21-15,11-19-17 16,11-12-16-16,7-5-1 15,0 0-30-15,13-31-10 16,28-20-20-16,17-16 10 16,16-22 26-16,16-16-4 15,13-19 12-15,17-16 47 16,12-3 2-16,10-8 3 16,7 3 6-16,0 4 0 15,-14 6 6-15,-18 11 13 16,-30 12 35-16,-36 13 37 15,-32 18-18-15,-19 14 33 0,-15 14-18 16,-29 14-43-16,-14 11 12 16,-8 22-36-16,-3 9-6 15,-1 9 44-15,5 47-32 16,-1 26 4-16,11 23-6 16,8 26-8-16,7 14 23 15,7 35-28-15,8 34-1 16,18 22 26-16,7-23-29 15,0-53 0-15,14-51-8 16,20-46 0-16,16-4-7 16,20-10 2-16,18-13-25 15,10-33 5-15,7-6-23 16,-2-50-13-16,-14-19-8 16,-7-17 31-16,-16-9 32 15,-23-2 12-15,-10 14 6 0,-18 18 51 16,-8 26 15-16,-7 26 15 15,0 16-42-15,0 13-36 16,0 44 13-16,0 10-16 16,0 13 0-16,0-1-7 15,0-7-4-15,0-9-2 16,0-18-54-16,0-18-89 16,6-27-135-16,-2 0-362 15,1-4-146-15</inkml:trace>
  <inkml:trace contextRef="#ctx0" brushRef="#br0" timeOffset="4421">14782 1041 2092 0,'0'0'640'16,"0"0"-537"-16,0 0 74 16,0 0 8-16,0 0-185 15,0 0-72-15,0 0-270 16,66-42-374-16,-40 52-1136 0</inkml:trace>
  <inkml:trace contextRef="#ctx0" brushRef="#br0" timeOffset="4756">15095 1627 924 0,'0'0'952'0,"0"0"-791"15,56 186 41-15,-36-115 78 16,-1-5-84-16,-4-16-91 15,-8-15-60-15,0-12-35 16,-7-16-8-16,5-7 15 16,-5-7-3-16,3-32-14 15,4-17-21-15,11-23 0 16,8-12-19-16,14-15-23 16,8 2-16-16,13 8-7 15,1 18 37-15,8 29 43 16,-1 32 6-16,0 17 80 15,-11 17 35-15,-2 38 27 16,-18 17-27-16,-7 7-44 0,-9 3-33 16,-12 0-13-1,-3-12-25-15,5-14-30 0,6-14-133 16,21-17-162-16,2-15-316 16,-1-10-1230-16</inkml:trace>
  <inkml:trace contextRef="#ctx0" brushRef="#br0" timeOffset="5245">16543 1494 2147 0,'0'0'627'16,"0"0"-506"-16,0 0 84 16,0 0 27-16,-196 105-111 15,148-46-41-15,11 4-55 16,15-1-11-16,22-8-14 0,0-13-22 15,29-8 9 1,22-16-77-16,8-17-76 0,3 0-20 16,-4-24-100-16,-7-21-35 15,-18-14 103-15,-11-7 117 16,-15-4 101-16,-7 5 30 16,0 12 163-16,0 14 89 15,-18 23-37-15,-4 16-58 16,3 10-55-16,5 46-26 15,3 26 2-15,0 26-57 16,11 20-5-16,0 39 13 16,33 37-29-16,33 32 52 0,0-19-8 15,-16-50-67-15,-24-56 18 16,-23-36-24-16,-3-2 9 16,-3-4-10-16,-33-7 0 15,-20-26 9-15,-10-19-8 16,-10-17 5-16,-7-6 3 15,2-41-9-15,8-21-1 16,16-25 1-16,20-10-14 16,30-16-16-16,7-3-48 15,39-1-61-15,83-26-58 16,-11 31-472-16,-1 19-516 0</inkml:trace>
  <inkml:trace contextRef="#ctx0" brushRef="#br0" timeOffset="6267">19124 1368 1580 0,'0'0'307'16,"0"0"-141"-16,0 0 28 15,0 0 41-15,0 0-70 16,-146-175-36-16,80 164-65 15,-13 11-37-15,-6 13 43 16,-6 46-24-16,8 27 1 16,5 23-16-16,21 11-25 15,25 6 16-15,20-8-22 0,12-13 0 16,15-18-6 0,36-15-13-16,15-21-41 0,13-29-45 15,9-22-1-15,0 0 4 16,-2-49-30-16,-4-26 24 15,-16-20 40-15,-12-27 14 16,-7-39 35-16,-15-42 19 16,-13-40 15-16,-7-10 46 15,-12 17-24-15,0 60-11 16,0 57 35-16,0 47 8 16,0 32 34-16,0 24 7 15,10 16-20-15,12 49 10 16,0 102-12-16,-4 69-25 0,-8 32 12 15,-3-5-35-15,2-30-17 16,4-63-5-16,6-34-6 16,3-32 18-16,3-20-30 15,12-6-8-15,2-6 7 16,10-15-29-16,-1-27-6 16,-6-14-11-16,-1-34 14 15,-1-28 23-15,-11-22-11 16,-7-10 20-16,-12-3 1 15,-10 15 0-15,0 23 24 16,0 36 17-16,-3 23-31 16,-14 30-10-16,1 42 2 0,1 15-3 15,12 4 1 1,3-5-49-16,0-9-53 16,34-14-210-16,-2-24-411 0,-7-23-817 15</inkml:trace>
  <inkml:trace contextRef="#ctx0" brushRef="#br0" timeOffset="6427">19672 1088 2155 0,'0'0'549'16,"0"0"-485"-16,0 0-13 15,0 0-11-15,0 0-40 16,0 0-143-16,0 0-444 15,199 46-151-15</inkml:trace>
  <inkml:trace contextRef="#ctx0" brushRef="#br0" timeOffset="6748">20568 1327 1324 0,'0'0'825'16,"0"0"-555"-16,0 0-33 15,0 0-78-15,-208-92 6 16,135 92-86-16,1 2-54 16,6 42-19-16,22 11-6 15,25 15 0-15,19 9 0 16,22 2-9-16,41-2-20 0,16-1 15 16,16-13-3-16,0-4 16 15,-4-15-9-15,-18-8 10 16,-18-4 0-16,-26-6-3 15,-25-1 3-15,-4-7 6 16,-29 1 9-16,-37-7 23 16,-17-4-38-16,-8-5 6 15,-1-5-15-15,11-29-118 16,30-21-199-16,26-7-371 0</inkml:trace>
  <inkml:trace contextRef="#ctx0" brushRef="#br0" timeOffset="6988">21174 542 2111 0,'0'0'512'0,"0"0"-454"15,0 0 51-15,25 204 133 16,-25-83-71-16,0 18-65 15,0 9-36-15,0 3-38 16,0-11 10-16,7-5-42 16,8-15-27-16,-5-20-84 15,-1-19-100-15,-6-31-290 16,-3-25-247-16</inkml:trace>
  <inkml:trace contextRef="#ctx0" brushRef="#br0" timeOffset="7385">20893 1291 1430 0,'0'0'748'16,"0"0"-626"-16,0 0-74 16,221-3 154-16,-143 3 21 15,2 17-42-15,-8 14-91 16,-6 12 14-16,-8 9-24 15,-11 14-46-15,-6 10 13 16,-12 3-32-16,-7 3-14 16,-14-10-1-16,-5-6 1 15,-3-10-2-15,0-14-46 0,-3-17-21 16,-12-10 41-16,0-15 0 16,-2 0 20-16,-2-24-2 15,0-22 9-15,4-19-5 16,8-14 5-16,7-11 0 15,0-1 2-15,0 0-2 16,26 9 0-16,14 17 1 16,8 12 7-16,6 17-1 15,8 16-7-15,4 10-58 16,-1 10-143-16,9 0-180 16,-20 10-217-16,-10 6-609 0</inkml:trace>
  <inkml:trace contextRef="#ctx0" brushRef="#br0" timeOffset="7553">22319 1387 1430 0,'0'0'346'16,"0"0"-167"-16,0 0 69 16,0 236-30-16,0-148-61 15,0-6-81-15,0-7-76 16,0 1-43-16,0-25-201 15,0-17-680-15</inkml:trace>
  <inkml:trace contextRef="#ctx0" brushRef="#br0" timeOffset="7718">22322 979 2652 0,'0'0'200'16,"0"0"-200"-16,0 0-28 16,0 0-171-16,0 0-760 0</inkml:trace>
  <inkml:trace contextRef="#ctx0" brushRef="#br0" timeOffset="8818">22941 1923 2087 0,'0'0'75'0,"0"0"-28"15,0 0-47-15,0 0 161 16,0 0-95-16,252-86-56 16,-161 28-2-16,11-15-8 15,1-20 0-15,-2-19-1 16,13-46-40-16,-4-34 4 0,-24-35 35 16,-27-6 2-16,-40 49 39 15,-19 52 22-15,0 53 26 16,-22 29 53-16,-15 8-2 15,-11 12 19-15,-18 15-51 16,-7 15-42-16,-6 52 2 16,-16 67-30-16,4 58 6 15,10 56 30-15,23 17-47 16,36-15-4-16,22-25-3 16,0-53-16-16,14-31 23 15,16-38-25-15,6-16-10 16,11-6 4-16,16-7-75 15,9-20-31-15,5-32 38 0,0-7-2 16,-16-49-14 0,-10-23 12-16,-10-19 71 0,-23-16 7 15,-11 0 6-15,-7 1 21 16,-3 17 22-16,-26 17-31 16,-5 21 28-16,5 20-37 15,7 22 0-15,12 9-9 16,10 0-22-16,14 12-4 15,41 16 16-15,18-6-45 16,15 1 8-16,2-5 11 16,1-4 26-16,-3 5 10 15,-15 8 13-15,-11 9 38 0,-21 10-13 16,-16 10-13-16,-15 12 38 16,-6 2-50-16,-1 0 2 15,9-7 12-15,7-16-27 16,3-10-23-16,6-21-34 15,4-16-32-15,6 0 4 16,2-23 8-16,-1-31 24 16,2-4 41-16,-9-10-1 15,-2 2 13-15,-13 13 28 16,-5 18 78-16,-5 21 50 16,-7 14-62-16,3 7-63 15,2 38-13-15,5 12-10 16,12 5 5-16,14 3-7 0,16-8-6 15,13-7-2 1,9-15-53-16,6-19-31 0,-4-13-97 16,1-3-65-16,-12-26 3 15,-3-27-40-15,-11-18 45 16,-7-19 16-16,-12-10 34 16,-5-19 125-16,-10-13 65 15,-5-7 94-15,-9-13 27 16,1-2-37-16,-4 5 8 15,0 22 52-15,0 32 99 16,0 39 89-16,0 43-17 16,0 13-137-16,12 62-49 15,-6 34-6-15,1 46-38 16,-3 0-1-16,-1 12-24 16,-3 5 4-16,5-31-20 0,5 9-23 15,5-12 6-15,7-20-27 16,0-20-65-16,-5-23-25 15,-2-25-182-15,-4-21-307 16,-11-16-202-16</inkml:trace>
  <inkml:trace contextRef="#ctx0" brushRef="#br0" timeOffset="9089">25370 1064 2072 0,'0'0'344'0,"0"0"-265"0,0 0-29 16,252 50 124-16,-166-21-6 15,5-2-47-15,1 5-63 16,-8 8 12-16,-11 2 17 16,-16 14-15-16,-13 5 9 15,-18 11-45-15,-14 7-3 16,-12 3-12-16,0 2-11 15,0-14 4-15,-4-7-14 16,-8-13-76-16,12-23-129 16,0-15-373-16,0-12-337 0</inkml:trace>
  <inkml:trace contextRef="#ctx0" brushRef="#br0" timeOffset="9235">26249 953 2085 0,'0'0'524'16,"0"0"-430"-16,0 0-78 16,0 0-16-16,0 0-70 15,0 0-526-15,0 0-1344 0</inkml:trace>
  <inkml:trace contextRef="#ctx0" brushRef="#br0" timeOffset="9871">26773 1478 1711 0,'0'0'270'0,"0"0"-148"0,0 0 205 15,-15 233 8-15,15-167-170 16,0-6-117-16,34-16-13 16,10-14-10-16,-2-18 14 15,6-12-12-15,-4-2 3 16,-7-38 6-16,-8-16-36 15,-11-12 6-15,-18-11-6 16,0-3-16-16,-22 3-11 16,-25 11-24-16,-7 10 0 15,1 23 0-15,14 15-50 16,14 17 66-16,22 3 8 16,3 0-19-16,10 17 39 0,34 1-7 15,13-4 14-15,9 0 4 16,7-4-4-16,5-1 0 15,-2 11 16-15,0 6 9 16,-3 14 70-16,-11 9 36 16,-11 11-97-16,-19 8 5 15,-20 4 0-15,-12-3-9 16,0-7-20-16,-15-6-9 16,-7-14 6-16,0-11-7 15,5-19-15-15,5-12 15 16,2 0 8-16,10-29-7 15,0-24 9-15,0-15 1 16,22-16 16-16,17-9-27 16,11-10 7-16,13 5 29 15,3 10-34-15,3 18 13 0,4 31 3 16,-4 26 9-16,-3 13 58 16,-5 35-28-16,-8 35 6 15,-11 14 21-15,-8 16 4 16,-9-2-16-16,-3-2-28 15,0-12-5-15,0-7 19 16,10-14-47-16,5-19-2 16,11-11-9-16,13-19-21 15,20-14-54-15,64-33-96 16,-16-23-308-16,-21 0-1228 0</inkml:trace>
  <inkml:trace contextRef="#ctx0" brushRef="#br0" timeOffset="10921">10410 2636 1468 0,'0'0'296'16,"0"0"-204"-16,0 0-75 15,186 0-15-15,-94 0 43 16,21 6 58-16,51 8 47 15,69 2-75-15,70 8 2 16,29 1 19-16,-4 5-30 16,-12-8-19-16,-17-5-22 15,19-13-17-15,17-4 16 16,22 0-24-16,19 0 1 16,-4 0 8-16,6 9-8 15,-5 2 18-15,-5 6-7 16,1-6 15-16,3 6 22 15,3-3-36-15,1-2-11 0,-1 1 23 16,-3 2-23 0,-11-6 8-16,-8 1 12 0,9-4-14 15,5-3 17-15,24-3-8 16,6 0 117-16,16 0-19 16,1 0-82-16,6 0-13 15,3 0 22-15,-4 0-3 16,7 0 6-16,-3 0-45 15,8 0 1-15,6-7 17 16,1-3-11-16,3 0 11 16,-6 1 10-16,-17 2-20 15,-16 4 17-15,-20 0-19 0,-25-4-4 16,-20-3 1 0,-28 1 3-16,-36-5-6 0,-54 4 0 15,-63-1-44-15,-17-6-41 16,-55 6-196-16,-33-2-623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7:58.7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656 214 1532 0,'0'0'479'0,"0"0"-254"15,0 0 8-15,0 0-9 16,0 0-25-16,0 0-73 15,-66 14-38-15,59 47-45 0,-3 28 40 16,-8 51-16-16,-1 6-27 16,-3 8 16-16,3 0-41 15,2-30 6-15,2 7 14 16,8-26-34-16,7-20 0 16,0-19-1-16,4-23-32 15,18-17-61-15,7-13-125 16,-4-13-295-16,-6-16-112 15,-9-17-1249-15</inkml:trace>
  <inkml:trace contextRef="#ctx0" brushRef="#br0" timeOffset="452">0 469 1410 0,'0'0'338'15,"0"0"-141"-15,0 0 7 16,0 0 15-16,0 0-38 16,56-173-45-16,-6 129-19 15,15-1-33-15,9 5-9 16,6 0-21-16,7 15-33 0,12 5 31 15,2 10-33 1,6 10 7-16,3 0 26 0,-2 39-22 16,-2 20 11-16,-4 20-4 15,-11 16-11-15,-15 14 20 16,-17 12-30-16,-20 4-14 16,-17 4 22-16,-13-6-18 15,-9-6-3-15,-15-7 4 16,-29-12-5-16,-17-12 27 15,-17-11-29-15,-8-13 0 16,-18-12 8-16,0-13-8 16,-3-20 0-16,6-3-1 15,2-14-23-15,15 0-15 16,11-39-132-16,22-6-185 16,18-5-484-16</inkml:trace>
  <inkml:trace contextRef="#ctx0" brushRef="#br0" timeOffset="640">116 975 1487 0,'0'0'600'0,"0"0"-497"15,0 0 89-15,0 0 15 16,224 2-79-16,-123-2-127 15,67-2-1-15,-26-12-293 16,-14 1-739-16</inkml:trace>
  <inkml:trace contextRef="#ctx0" brushRef="#br0" timeOffset="1450">1684 1184 1932 0,'0'0'236'0,"0"0"-174"16,0 0 1-16,205-45 72 16,-122-11-17-16,12-17-96 15,4-15-21-15,-4-6 4 16,-12-12-5-16,-24-2-1 0,-23-1 1 15,-28 4 0-15,-8 10 22 16,-22 9 1-16,-29 21 38 16,-4 19 62-16,-11 33 19 15,1 13-44-15,-1 37-57 16,0 45-5-16,4 51 23 16,8 52-37-16,16-8-8 15,22-16 11-15,16-24 2 16,0-27 2-16,32 3-20 15,15 5-8-15,16-22-1 16,9-24-3-16,8-26-61 16,4-27 2-16,-4-19-11 0,-2-9 35 15,-9-42 3-15,-11-16 12 16,-11-13 22-16,-15-4-9 16,-10 4 10-16,-14 15 32 15,-8 23 26-15,0 22 33 16,0 20-22-16,0 9-51 15,-8 40-7-15,8 11-2 16,0 10-10-16,8-2 1 16,31-12-14-16,17-14 8 15,5-19-48-15,8-20-25 16,-3-3 44-16,-12-26-32 16,-10-23 28-16,-13-14 29 15,-14-5 10-15,-9 2 19 0,-4 6 23 16,-4 15 21-1,0 18 61-15,0 22-22 0,0 5-20 16,0 38-49-16,0 34-21 16,-4 27 21-16,4 19-33 15,0 10 1-15,0 10 39 16,0 4-31-16,22-2 10 16,0 1 41-16,-1-12-28 15,-3-18 5-15,-14-23-31 16,-4-25-6-16,0-16 33 15,-26-22-20-15,-13-12 4 16,-13-13 6-16,-6 0-22 16,-8-29 7-16,9-31-8 15,4-29-68-15,28-48-35 16,25-86-106-16,0 27-460 0,31 1-1158 0</inkml:trace>
  <inkml:trace contextRef="#ctx0" brushRef="#br0" timeOffset="1632">3066 381 2225 0,'0'0'495'0,"0"0"-419"15,0 0-58-15,193-155 54 16,-98 96-72-16,37-13-57 0,-19 16-484 15,-34 17-887-15</inkml:trace>
  <inkml:trace contextRef="#ctx0" brushRef="#br0" timeOffset="2118">110 2217 1694 0,'0'0'516'16,"0"0"-404"-16,0 0 80 16,0 0 54-16,0 0-60 15,0 0-33-15,0 0-68 16,171-68 1-16,-90 59-12 16,17 1-11-16,25 8-4 15,19 0-17-15,19 0-6 16,35 3 7-16,-17 11-34 15,8-1 0-15,-8 1 2 16,-30-8-11-16,8 0 15 0,-15-1-15 16,-25-5 1-16,-23 2 3 15,-28-2-4-15,-27 0 0 16,-17 4 0-16,-13-1-35 16,-9 4 2-16,0-2-46 15,0 2-98-15,-12 0-173 16,5-4-436-16,4-3-1264 0</inkml:trace>
  <inkml:trace contextRef="#ctx0" brushRef="#br0" timeOffset="2392">4429 1122 2386 0,'0'0'374'15,"0"0"-274"-15,0 0-87 16,0 0 107-16,0 0-120 15,0 0-207-15,0 0-324 0,15 60-240 16</inkml:trace>
  <inkml:trace contextRef="#ctx0" brushRef="#br0" timeOffset="2531">4521 1668 2374 0,'0'0'568'15,"0"0"-450"-15,0 0-46 16,0 0-72-16,0 0-238 16,0 0-1822-16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8.3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 2642 0,'0'0'282'0,"0"0"-230"15,0 0-20-15,0 0 81 16,0 0 12-16,228-28-74 16,-140 16-44-16,7 12 8 15,3 0-15-15,8 0-102 16,-26 12-218-16,-29 2-637 0</inkml:trace>
  <inkml:trace contextRef="#ctx0" brushRef="#br0" timeOffset="179">57 566 2564 0,'0'0'365'0,"0"0"-276"16,0 0-18-16,262-37-1 16,-98 13-70-16,-25 5-163 15,-7 2-851-15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7.4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298 239 1465 0,'0'0'487'15,"0"0"-245"-15,0 0-12 16,0 0-55-16,0 0-11 15,0 0-6-15,30 125-53 16,14-49 6-16,10 12-21 16,4 15-12-16,11 10-13 15,1 10-20-15,7-6 12 0,-1-3-24 16,1-4 0 0,4-12 14-16,-9-12-41 0,-7-15-5 15,-3-9 1-15,-14-12 7 16,-15-7 1-16,-7-12-10 15,-19-1-76-15,-7-7 10 16,0-9-124-16,0-14-162 16,0 0-355-16,-12-6-374 0</inkml:trace>
  <inkml:trace contextRef="#ctx0" brushRef="#br0" timeOffset="298">1363 606 1795 0,'0'0'536'0,"0"0"-347"16,0 0-78-16,0 0 89 16,0 0-19-16,-167 184-82 15,98-95-41-15,-19 16 16 16,-14 6-44-16,-15 11-9 15,-11 2 20-15,-2-2-35 16,1-8-4-16,6-12-4 16,16-16 4-16,24-17-13 15,17-16-6-15,26-16-72 16,26-23-44-16,21-26-187 0,33-34-319 16,8-13-576-16</inkml:trace>
  <inkml:trace contextRef="#ctx0" brushRef="#br0" timeOffset="663">26 6 1839 0,'0'0'345'15,"0"0"-91"-15,0 0-55 16,0 0 74-16,0 0-96 16,0 0-101-16,0 0 13 15,94-19-40-15,-2 31 15 16,28 0-5-16,18-3-31 15,45-7 29-15,39-2-48 16,-14 0 0-16,-22 0 16 16,-34 0-24-16,-42-5-2 15,-9 5 1-15,-1 0-58 0,-36 13-83 16,-27 12-462 0,-26-2-625-16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09.1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350 347 1664 0,'0'0'323'0,"0"0"-181"15,0 0-47-15,0 0 85 16,-9 283 0-16,3-145-37 16,-1 11-40-16,-2 7-50 15,6-28 9-15,3 6-50 16,0-23 17-16,3-15-12 15,28-28-16-15,1-18-2 16,9-25-55-16,6-18-117 16,14-14-122-16,-9-31-226 15,-20-1-1338-15</inkml:trace>
  <inkml:trace contextRef="#ctx0" brushRef="#br0" timeOffset="425">0 1004 1763 0,'0'0'310'16,"0"0"-214"-16,0 0 9 16,0 0 69-16,215 13-26 15,-139-13-80-15,5 0-25 16,-2 0-1-16,-3 0 19 15,-3 10 24-15,-7 20-58 16,-10 12-3-16,-14 14 32 0,-11 10-31 16,-9 5-7-1,-16 4-5-15,-2-5-11 0,-4-8 14 16,0-16-16-16,0-16 0 16,0-16 5-16,0-14-4 15,-4 0 12-15,-7-21-13 16,-3-28 1-16,2-21 30 15,9-17-24-15,3-11 1 16,0-4 16-16,22-1-6 16,18 16-8-16,8 10 2 15,6 17-11-15,2 25 3 16,-6 19-4-16,5 16-7 16,-1 0-73-16,23 56-196 15,-16-3-442-15,-1-4-1292 0</inkml:trace>
  <inkml:trace contextRef="#ctx0" brushRef="#br0" timeOffset="823">2212 0 1684 0,'0'0'494'16,"0"0"-348"-16,0 0 4 15,0 0 58-15,-152 334-3 16,42-90-48-16,-17 34-92 16,2-3 3-16,12-29 29 15,33-45-31-15,17-39-12 16,19-45-45-16,16-31-3 16,6-18 6-16,5-2-12 15,2-8-51-15,11-5-91 0,4-38-217 16,29-15-407-1,3-3-1224-15</inkml:trace>
  <inkml:trace contextRef="#ctx0" brushRef="#br0" timeOffset="1469">2366 1345 1674 0,'0'0'254'16,"0"0"-178"-16,0 0 70 15,215-135 61-15,-136 75-83 16,9-12-76-16,3-10-13 0,1-9-35 16,-9-10 15-16,-14-5 6 15,-22-2 7-15,-16 3 77 16,-24 3-17-16,-7 15-8 15,0 15 28-15,-38 18-21 16,-9 29 19-16,-11 25-37 16,-7 5-33-16,-5 59 22 15,4 23-47-15,9 29 5 16,16 18 22-16,16 6-38 16,21 4 2-16,4-2-2 15,11-11 6-15,32-9 9 16,13-17-15-16,5-22-41 15,12-21 22-15,0-23-28 0,-7-27-26 16,-7-12-21-16,-12-5 23 16,-15-38 62-16,-6-10-4 15,-15-13-2-15,-7 2 15 16,-4 1 0-16,0 4 10 16,-19 17 17-16,-6 9 2 15,6 8 19-15,6 16-37 16,8 7-11-16,5 2-8 15,5 0-47-15,37 0 37 16,17 6-15-16,11 7-19 16,2 7 14-16,-2 1 13 15,-11 2 14-15,-12 12 10 16,-11 3 1-16,-14 8 45 0,-12 8 18 16,-5-3-39-1,-5 2 28-15,0-3-51 0,0-10-1 16,0-15-21-16,0-11-145 15,0-14-180-15,17-11-325 16,-2-15-894-16</inkml:trace>
  <inkml:trace contextRef="#ctx0" brushRef="#br0" timeOffset="1606">3678 688 1793 0,'0'0'531'0,"0"0"-428"15,0 0-73 1,0 0-30-16,0 0-120 0,0 0-416 0</inkml:trace>
  <inkml:trace contextRef="#ctx0" brushRef="#br0" timeOffset="2361">4054 1335 1597 0,'0'0'264'0,"0"0"-135"16,0 0 3-16,0 0 17 15,0 0-118-15,0 0-13 16,0 0-18-16,35 138 0 16,-35-138 0-16,0-29-11 0,-3-14 5 15,0-13-25-15,3-6-2 16,0-3 21-16,28 2-29 15,13 11 28-15,6 16 13 16,4 16 6-16,0 20 53 16,1 0 29-16,2 22 56 15,-3 21 79-15,-7 10-96 16,-7 0-3-16,-8 2-49 16,-16 1-44-16,-1-8 13 15,-8-4-44-15,-4-9-17 16,0-11 17-16,0-8-55 15,3-10-47-15,6-6-14 16,7 0-30-16,18-22 59 0,14-28 3 16,18-18-5-1,20-21 35-15,17-19-9 0,5-14 9 16,9-11-83-16,-11-6 68 16,-11 7 69-16,-19 15 58 15,-25 21 114-15,-26 24 79 16,-25 22 50-16,0 14-49 15,-25 20-97-15,-19 13-61 16,-3 3-10-16,-1 26-57 16,1 33 7-16,3 17 13 15,5 16-23-15,5 6-6 16,9 11-10-16,8 3-7 0,2-4 14 16,11-4-15-1,4-9-1-15,0-10-1 0,0-15-20 16,0-18 1-16,19-15-17 15,6-21-19-15,11-16 8 16,15 0 3-16,8-21 22 16,14-11 9-16,6 0 15 15,6 12 3-15,-6 13 7 16,-1 7 4-16,-14 14 50 16,-11 28-10-16,-14 10-15 15,-9 8-9-15,-13-5-18 16,-5-2 19-16,-6-9-31 15,-6-16 1-15,0-8-7 16,0-10-44-16,-32-10-49 16,-1-10-181-16,-3-24-673 0</inkml:trace>
  <inkml:trace contextRef="#ctx0" brushRef="#br0" timeOffset="2558">4199 217 2652 0,'0'0'282'16,"0"0"-282"-16,0 0-13 15,201 98-5-15,-96-54-70 0,-10-6-804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4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688 0 1542 0,'0'0'221'15,"0"0"-48"-15,0 0-13 16,0 0-1-16,0 0 16 16,0 0-79-16,-202 119-11 15,113 5-12-15,-18 69-12 16,-3 69 35-16,19 15-44 16,37-44-24-16,35-67 35 15,19-67-37-15,12-20-26 16,39 3 0-16,18 4-10 15,26-4-52-15,54-23-165 16,-24-23-313-16,-12-20-507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2.6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0 770 1313 0,'0'0'186'0,"0"0"-113"16,0 0 27-16,0 0 10 16,0 0-14-16,62 187-68 15,-62-114-12-15,0-4 5 16,-15-3 15-16,3-13 29 15,5-15-52-15,1-11-12 16,6-18 6-16,0-9 1 16,0 0 92-16,0-25-25 15,13-29-51-15,18-11-14 0,8-14-10 16,8-6-1-16,5-3 1 16,6 6 0-16,-4 12 6 15,5 22 0-15,-8 24 26 16,-4 24 23-16,-6 16 5 15,-6 44 57-15,-1 18-31 16,-8 11-42-16,-8 2 12 16,-1 2-38-16,-5-15-18 15,-5-8 7-15,-4-20-5 16,-3-21-2-16,0-20 7 16,0-9 3-16,0-3 40 15,0-37-50-15,0-20 1 16,0-12 26-16,0-13-26 15,0-10 0-15,12-3-1 16,17 3-9-16,11 13 3 0,4 20-7 16,4 25-7-16,-1 28 11 15,-3 9 11-15,0 38-2 16,-5 29 61-16,-2 15-7 16,-8 7 15-16,-4-1-50 15,-3 1-18-15,-3-14 29 16,-1-12-30-16,8-14-48 15,18-19-112-15,-6-18-205 16,0-12-397-16</inkml:trace>
  <inkml:trace contextRef="#ctx0" brushRef="#br0" timeOffset="752">1750 760 1965 0,'0'0'527'15,"0"0"-383"-15,0 0-79 16,0 0 110-16,-227 27-22 16,170 24-98-16,5 7-27 15,16 3-11-15,14 5-16 16,19-1-2-16,3-5-4 15,25-11-62-15,22-9-69 0,14-14-66 16,5-22-43-16,-3-4-20 16,-1-14 56-16,-11-21 84 15,-12-13 1-15,-5 3 112 16,-16 5 12-16,-7 11 79 16,-11 13 66-16,0 16 104 15,0 0-104-15,0 6-48 16,0 26-37-16,0 8-10 15,11 2-2-15,6 2-39 16,9-6-2-16,8-8-6 16,1-13-1-16,2-9 0 15,4-8-2-15,-6-8 1 16,3-28 1-16,-6-13 0 0,2-9 12 16,-2-10 30-1,-10 13-15-15,-4 9 50 0,-11 17 41 16,-4 19 14-16,-3 10-30 15,0 5-77-15,0 36-13 16,0 11 0-16,7 7-12 16,20 6 7-16,16 3-7 15,23-13 0-15,11-10 0 16,13-11-35-16,-2-22 4 16,-4-12-32-16,-7 0-72 15,-15-16 64-15,-8-23 26 16,-10-8 24-16,-12-5 20 15,-6 2 1-15,-11 9 74 16,-8 7 51-16,-7 17 2 0,0 17 20 16,0 0-85-16,0 21-43 15,0 21-7-15,0 14-11 16,0 3 30-16,0-1-31 16,0 2 1-16,15-10 19 15,7-9-19-15,0-10-2 16,0-15-33-16,-9-9-93 15,-1-7-161-15,-2-26-297 16,-10-11-765-16</inkml:trace>
  <inkml:trace contextRef="#ctx0" brushRef="#br0" timeOffset="1008">1647 492 1761 0,'0'0'656'16,"0"0"-509"-16,0 0-45 16,0 0 62-16,110-194 5 15,-63 158-65-15,1 9-74 16,-4 16-30-16,-12 11-19 15,-2 0-185-15,9 0-95 16,-9 9-266-16,-1 1-76 0</inkml:trace>
  <inkml:trace contextRef="#ctx0" brushRef="#br0" timeOffset="1186">2322 82 1151 0,'0'0'649'15,"0"0"-416"-15,0 0 20 16,0 0 47-16,198-56-30 15,-151 56-65-15,0 0-69 16,-4 16-55-16,9 4-9 16,2-3-65-16,4-2 4 15,4-11-22-15,1-4-30 16,32-16-120-16,-16-21-299 0,-10-8-344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18.5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0 874 1659 0,'0'0'296'0,"0"0"-209"16,0 0-73-16,0 0 107 16,0 0 9-16,0 0-63 15,37-10-23-15,-5-17-11 16,5-2 32-16,4-3-25 16,-2-5-4-16,1 8 22 15,-11 2-4-15,-4 11-9 0,-3 10-8 16,-3 6-25-16,0 2 40 15,2 35-4-15,1 19-27 16,4 9 16-16,-4 8-26 16,3-1-11-16,-3-4-5 15,-3-5 5-15,-6-14 12 16,-6-9-12-16,2-18-5 16,-6-7 5-16,-3-12 0 15,0-3 13-15,0-3 17 16,-7-28-29-16,-8-11 17 15,-4-15-18-15,13-8 0 16,2-1 5-16,4 4-5 0,0 7-1 16,10 11 0-1,16 19-6-15,8 15 6 0,4 10-6 16,3 0 1-16,6 32 6 16,1 15 0-16,-4 4 13 15,3 6-13-15,-6 2 0 16,-9 0 0-16,-3 0-5 15,-7-7-5-15,-11-2 1 16,-4-8-6-16,-3-9-17 16,-4-7-2-16,0-16-8 15,0-4 29-15,0-6-5 16,0 0 12-16,0 0-14 16,0-13-20-16,8-16-11 15,2-11-26-15,12-9 23 16,10-6-19-16,12-11 5 0,15-6 40 15,7-7 1-15,10-10-46 16,1-2 20-16,-1-8 9 16,-7 0 17-16,-6 0 27 15,-16 8 0-15,-18 9 1 16,-17 17 21-16,-12 7 28 16,0 14 33-16,-4 7-13 15,-14 8 25-15,-4 6-6 16,3 7 21-16,0 11-35 15,2 5 9-15,-1 0-38 16,-4 21 6-16,3 26-46 16,-3 16 0-16,4 9 5 15,1 10-11-15,5 4 0 0,5 8-1 16,4-3 1 0,3 4 4-16,0 1-4 0,0-12-1 15,0-2 1-15,0-13-2 16,0-13 1-16,0-6 0 15,0-21 1-15,0-15-6 16,0-9 6-16,0-5 0 16,0 0 0-16,0-2-16 15,0-28 6-15,10-10-32 16,12-9 10-16,7-3 26 16,8 0-8-16,7 2 0 15,3 15-5-15,4 11 13 0,0 24-6 16,3 0 24-1,-2 19 25-15,-1 35 12 0,-10 5-34 16,-6 6 21-16,-6 0-18 16,-7-4-17-16,3-13 14 15,-6-8-15-15,-1-11 0 16,1-16-4-16,-5-13 4 16,-3 0-33-16,8-7 3 15,-2-32 7-15,1-7 11 16,4-9 11-16,-6-3-10 15,-3-7 10-15,2 14 2 16,-4 6-1-16,-3 17 12 16,-1 12 8-16,-4 16 4 0,1 7 7 15,-1 39 10 1,5 3 9-16,-4 13-30 0,-1 1 2 16,1-1-7-16,-1-13-14 15,2-6 21-15,2-14-22 16,-4-5-9-16,-3-17-49 15,4-7-69-15,-1-7-82 16,0-30-418-16,-3 2-509 0</inkml:trace>
  <inkml:trace contextRef="#ctx0" brushRef="#br0" timeOffset="165">2173 585 1932 0,'0'0'535'0,"0"0"-374"16,0 0-75-16,0 0 68 16,0 0-154-16,0 0-13 15,0 0-300-15,40-6-257 16,-14 6-989-16</inkml:trace>
  <inkml:trace contextRef="#ctx0" brushRef="#br0" timeOffset="539">2586 999 1365 0,'0'0'345'15,"0"0"-208"-15,0 0 94 16,0 0 106-16,13 196-163 16,-13-165-87-16,0-10-5 15,0-10-50-15,0-8-18 0,0-3 2 16,0 0-16-16,0-16-14 15,0-21-39-15,9-13-1 16,13-8-18-16,10-1-32 16,12 0 43-16,10 7 27 15,5 16 33-15,2 22 1 16,1 14 122-16,-7 0 13 16,-3 37 11-16,-13 15 5 15,-5 13-21-15,-12 8-44 16,-12-1-26-16,2-4-2 0,-9-8-37 15,0-14-6 1,-3-10-2-16,4-13-13 0,-4-13-1 16,3-10-67-16,4 0-67 15,5-53-142-15,-2-4-432 16,2-4-1120-16</inkml:trace>
  <inkml:trace contextRef="#ctx0" brushRef="#br0" timeOffset="938">2406 0 2531 0,'0'0'282'16,"0"0"-282"-16,0 0-8 16,240 10-53-16,-148-5-607 0</inkml:trace>
  <inkml:trace contextRef="#ctx0" brushRef="#br0" timeOffset="2333">4262 694 1532 0,'0'0'230'0,"0"0"-135"0,0 0-37 15,0 0 137-15,0 0 42 16,0 0-68-16,0 0-47 16,201 82 2-16,-183-8-27 15,-4 3-24-15,-6 0-39 16,-1-5-8-16,0-18-2 15,-4-12-23-15,2-12 18 16,-1-16-17-16,-1-14-2 16,1 0 24-16,-1-24-15 15,9-24-8-15,1-20 0 16,6-18-1-16,10-10 18 16,8 0-18-16,7 8-13 15,3 9 11-15,4 20 2 0,0 24-1 16,-1 28 1-16,-6 7 0 15,0 29 16-15,-6 38 4 16,-10 17-8-16,-2 11 21 16,-8 3-20-16,-4-7-7 15,-6-4-6-15,2-13 3 16,-6-13-9-16,4-19-15 16,-4-13-24-16,-1-11 14 15,4-18-29-15,1 0-52 16,9-15 34-16,9-28 17 15,14-15-8-15,14-21-42 16,12-13 5-16,7-16 2 0,-4-15 8 16,4-1 50-1,-7-2 46-15,-7 3 37 0,-8 18 62 16,-19 20-53-16,-13 20 88 16,-16 25 33-16,-3 13 22 15,0 15-60-15,-17 9-44 16,-10 3 10-16,-5 0-2 15,3 29-44-15,-5 19-27 16,6 25-5-16,2 15-1 16,4 15 7-16,4 9-23 15,7-4 0-15,5 3 12 16,6-5-12-16,0-8-2 16,0-10 2-16,0-19-18 15,0-16 9-15,10-14-45 16,5-30-17-16,2-9 20 0,5 0 6 15,3-36 34-15,6-12 10 16,1-10-18-16,5 1 5 16,-5-2-10-16,5 23 17 15,-1 9-2-15,1 27 9 16,2 0 0-16,8 27 27 16,1 11-21-16,1 19 21 15,-2-7-15-15,1-2-12 16,6-8 13-16,-4-11-12 15,1-16-1-15,-3-10 0 16,-8-3-9-16,-8-9 8 16,-6-24-23-16,-4-10 24 15,-7-5 3-15,0-2-2 0,-5-7 5 16,-3 12 20-16,1 15 13 16,-4 7 21-16,-1 16-11 15,-3 7-13-15,4 7-11 16,-1 30-8-16,2 15 2 15,9 1-19-15,4 10 1 16,14-9 1-16,12-5-2 16,7-6 0-16,5-19 3 15,-2-16 3-15,-7-8-12 16,-6 0-3-16,-9-32-18 16,-3-4 26-16,-2-16-8 15,-10 3 9-15,-2 3 0 16,-8 6 0-16,-4 14 41 0,-3 13-7 15,0 13-4 1,0 0 17-16,0 13-31 0,5 22-7 16,-1 12-3-16,2-2-6 15,1-1 7-15,5-2-7 16,-2-6-28-16,2-12-8 16,-2-11-60-16,-1-11-150 15,-9-2-231-15,0-10-161 16,0-16-834-16</inkml:trace>
  <inkml:trace contextRef="#ctx0" brushRef="#br0" timeOffset="2532">6841 479 1908 0,'0'0'396'15,"0"0"-196"-15,0 0 22 16,0 0 35-16,0 0-105 15,218 27-32-15,-193 4-54 16,-9 7-38-16,-16 10-26 16,0-1-2-16,-34 19-135 15,-14-17-477-15,4-6-564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20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581 1143 1610 0,'0'0'330'0,"0"0"-241"0,0 0-3 16,0 0 141-16,0 0-93 16,-19 189-32-16,19-144-73 15,0-4-16-15,0-9 21 16,0-5-34-16,13-13-15 16,30-14-105-16,-4-6-225 15,-4-20-650-15</inkml:trace>
  <inkml:trace contextRef="#ctx0" brushRef="#br0" timeOffset="164">627 827 2043 0,'0'0'361'0,"0"0"-208"0,0 0-118 16,0 0 9-16,0 0-44 15,0 0-128-15,0 0-444 0</inkml:trace>
  <inkml:trace contextRef="#ctx0" brushRef="#br0" timeOffset="385">978 1360 1768 0,'0'0'610'16,"0"0"-521"-16,0 0-22 15,-20 152 111-15,20-102-7 16,0 0-100-16,0-9-60 16,0-9-11-16,49-29-72 15,-4-3-205-15,-2 0-425 0</inkml:trace>
  <inkml:trace contextRef="#ctx0" brushRef="#br0" timeOffset="547">1020 999 2174 0,'0'0'334'0,"0"0"-215"16,0 0-92-16,0 0-27 15,0 0-12-15,0 0-256 16,0 0-812-16</inkml:trace>
  <inkml:trace contextRef="#ctx0" brushRef="#br0" timeOffset="783">1357 813 2286 0,'0'0'372'16,"0"0"-275"-16,0 0 61 15,0 0 17-15,174 195-85 0,-118-122-41 16,-8 7-8-16,-8 7-40 16,-17 6 5-16,-20 8-6 15,-3-2-59-15,-26-2-90 16,-53 15-97-16,7-27-231 15,-7-22-228-15</inkml:trace>
  <inkml:trace contextRef="#ctx0" brushRef="#br0" timeOffset="1029">258 637 2322 0,'0'0'242'0,"0"0"-119"16,-178 232-86-16,127-62 105 16,37 49 33-16,14 14-105 15,65-12-24-15,23-50-46 16,28-30-118-16,-22-47-234 15,-12-35-596-15</inkml:trace>
  <inkml:trace contextRef="#ctx0" brushRef="#br0" timeOffset="1779">3499 786 1669 0,'0'0'402'0,"0"0"-164"16,0 0-132-16,0 0 1 15,0 0 41-15,-201 46-84 16,162 10-34-16,4 20 28 16,12 41-19-16,15 40 19 15,8 38-7-15,11 7-39 16,18-35 21-16,-3-40-33 0,-13-40 0 15,-6-14 5-15,0 7-5 16,-7 9 0-16,0-2 2 16,-14-10-2-16,-19-19 44 15,-5-13-20-15,-4-18 2 16,-9-12 37-16,0-15-45 16,-5 0-5-16,4-6-10 15,2-20 3-15,10-5-12 16,37-22-82-16,3 9-181 15,3 3-384-15</inkml:trace>
  <inkml:trace contextRef="#ctx0" brushRef="#br0" timeOffset="2139">4295 1429 1824 0,'0'0'316'0,"0"0"-133"16,0 0-52-16,0 0 67 15,0 0 60-15,0 0-128 16,0 0-61-16,-184-147-27 0,153 177-26 15,9 28 2-15,6 24-4 16,6 22-13-16,7 11 30 16,3 8-30-16,0-2-1 15,3-3 3-15,10-10-3 16,0-10 0-16,-3-16 0 16,-4-13-8-16,-3-16-26 15,-3-17-198-15,0-17-249 16,0-13-158-16</inkml:trace>
  <inkml:trace contextRef="#ctx0" brushRef="#br0" timeOffset="2307">3725 1880 1761 0,'0'0'384'0,"0"0"-239"16,0 0-35-16,238-17-24 15,-133 1-86-15,52-16-27 16,-25 2-309-16,-21 1-1663 0</inkml:trace>
  <inkml:trace contextRef="#ctx0" brushRef="#br0" timeOffset="2556">4879 1052 2109 0,'0'0'497'0,"0"0"-429"15,0 0 72-15,-147 182 92 16,92-73-81-16,2 15-37 16,11 6-65-16,10 2-10 15,15-3-15-15,17-10-24 16,0-15 18-16,17-19-18 15,28-18-100-15,37-25-174 16,-7-22-413-16,-8-17-868 0</inkml:trace>
  <inkml:trace contextRef="#ctx0" brushRef="#br0" timeOffset="2779">5040 1606 626 0,'0'0'1814'0,"0"0"-1576"16,0 0-167-16,0 0 147 15,96 150-55-15,-44-94-68 16,10-4-16-16,3-4-58 16,0-7-6-16,-5-8-15 15,-7-8-27-15,-8-8-115 16,-13-17-384-16,-9 0-155 15,-12 0-1187-15</inkml:trace>
  <inkml:trace contextRef="#ctx0" brushRef="#br0" timeOffset="2965">5499 1556 1876 0,'0'0'590'0,"0"0"-479"16,0 0 73-16,0 0 67 15,-122 191-90-15,83-120-104 16,-4-3-18-16,1-1-37 16,7-9-2-16,5-10-80 15,10-20-188-15,14-17-296 16,3-11-635-16</inkml:trace>
  <inkml:trace contextRef="#ctx0" brushRef="#br0" timeOffset="3215">5698 1031 2221 0,'0'0'355'15,"0"0"-199"-15,0 0 124 16,0 0-57-16,232 188-89 15,-162-104-36-15,-8 7-46 16,-7 6-43-16,-16 6 25 0,-19 6-34 16,-20 6-64-1,-23 44-119-15,-33-26-376 0,-9-21-393 0</inkml:trace>
  <inkml:trace contextRef="#ctx0" brushRef="#br0" timeOffset="4042">2258 3277 1603 0,'0'0'386'16,"0"0"-142"-16,0 0-71 0,0 0-6 16,0 0-21-16,0 0-46 15,0 0-57-15,82-9-10 16,-27 6-33-16,40 3-43 15,-10 0-223-15,-13 0-719 0</inkml:trace>
  <inkml:trace contextRef="#ctx0" brushRef="#br0" timeOffset="4542">3315 3141 1748 0,'0'0'398'16,"0"0"-309"-16,0 0 13 16,0 0 120-16,0 0-108 15,-196 101-74-15,143-75-7 16,10-9 13-16,4-2 47 15,13-11-68-15,9-4-9 16,8 0 29-16,6-19-45 16,3-13-19-16,0-5-9 15,9-7-27-15,17 4 44 0,11-2-28 16,-1 11 11-16,4 3 27 16,-9 18-6-16,3 6 6 15,-5 4-1-15,1 24 2 16,-4 17 41-16,3 12-14 15,1 0 2-15,2 1 6 16,8-7-23-16,-1-9-3 16,7-12-3-16,-4-14 2 15,-2-12 16-15,-7 0-15 16,-10-24 13-16,-8-17 29 16,-7-6 7-16,-8-9 7 15,0 0-28-15,-20 1-7 16,-14 3-1-16,-1 8-29 0,-7 12-73 15,9 11-301 1,4 7-2056-16</inkml:trace>
  <inkml:trace contextRef="#ctx0" brushRef="#br0" timeOffset="5361">3351 0 1579 0,'0'0'287'0,"0"0"-178"16,0 0-51-16,0 0 164 15,0 0-56-15,-200 134-77 16,141-88-34-16,4-6-19 15,-1-1 43-15,1-6-22 16,8-7-11-16,5-11 5 16,10-7-3-16,6-8 10 15,6 0 2-15,3-2-24 16,7-19 10-16,7-5-46 0,3-4 0 16,0 1 8-1,3-3-8-15,24 2-1 0,5 0-10 16,8 6 11-16,-1 4 0 15,4 9 0-15,-1 5-10 16,1 6 8-16,-4 0-13 16,4 23 7-16,-4 10 2 15,7 2 6-15,-1 5 6 16,4 6-6-16,1-5 0 16,2-6-6-16,1-10 11 15,-5-8-5-15,-5-12 6 16,-7-5-5-16,-7-5 7 0,-12-24-8 15,-14-11 0 1,-3-4 9-16,-9-7-9 0,-28 5 21 16,-16 2-2-16,-2 11-4 15,-4 9 7-15,11 16-22 16,28 8-31-16,12 15-182 16,8 8-639-16</inkml:trace>
  <inkml:trace contextRef="#ctx0" brushRef="#br0" timeOffset="6224">6834 1582 1650 0,'0'0'329'0,"0"0"-147"15,0 0 6-15,0 0 18 16,0 0-43-16,0 0-68 0,0 0-32 15,-160-32 6-15,121 70-47 16,-4 12 16-16,4 12-13 16,10 6-17-16,6-1 2 15,16-4-10-15,7-10-2 16,0-10 2-16,19-7-93 16,15-15 22-16,5-15 18 15,4-6-38-15,-1-12 9 16,4-32-10-16,-4-12 6 15,-2-18 56-15,-8-12-19 16,-9-8 18-16,-4-11 25 16,-8-8 6-16,-5 1 51 0,-6 6 13 15,0 12 25-15,0 20 16 16,0 24-14-16,0 29 4 16,0 21 14-16,0 15-67 15,0 50 16-15,0 29 5 16,0 23-4-16,0 18-8 15,0 0-35-15,0-5 11 16,0-16-27-16,11-14 1 16,1-18 11-16,8-17-12 15,5-23-135-15,22-34-148 16,-9-8-380-16,-4 0-507 0</inkml:trace>
  <inkml:trace contextRef="#ctx0" brushRef="#br0" timeOffset="6436">7201 1618 1850 0,'0'0'555'0,"0"0"-418"16,0 0 87-16,0 0 7 16,0 0-87-16,151 184-33 15,-106-136-66-15,5-4-35 16,-1-6 15-16,-7-5-25 15,-5-5 0-15,-8-5-87 16,-6-6-191-16,-10-2-103 16,-7-8-376-16</inkml:trace>
  <inkml:trace contextRef="#ctx0" brushRef="#br0" timeOffset="6643">7627 1536 1729 0,'0'0'676'0,"0"0"-516"16,0 0-96-16,0 0 166 15,0 0-18-15,0 0-90 16,-82 191-68-16,42-118-20 16,-9 7 17-16,4-1-51 0,5-8-35 15,21-6-97 1,10-19-193-16,9-15-495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2.0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0 886 1340 0,'0'0'512'16,"0"0"-437"-16,0 0-57 15,0 0 115-15,0 0 44 16,0 0-75-16,0 0-46 16,217-186-32-16,-150 100 16 15,-4-12-16-15,-12-1-2 16,-7-3 54-16,-19 11 36 15,-6 8-17-15,-12 17 8 16,-7 19 7-16,0 27 17 0,0 12-39 16,0 8 4-1,0 46-36-15,-7 36-42 0,0 33 10 16,4 20-11-16,-2 12-12 16,5-6 14-16,0-11-15 15,0-14 0-15,0-20 0 16,8-19-6-16,-1-17 5 15,0-17-70-15,1-17-86 16,9-26-137-16,-2 0-400 16,0-7-1384-16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4.5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0 741 2013 0,'0'0'294'15,"0"0"-214"-15,0 0 88 16,0 0 29-16,0 0-14 16,0 0-79-16,174 223-40 15,-162-148 6-15,-5 4-28 16,-7-13-19-16,0-8 13 15,0-14-35-15,0-16 6 16,0-11 2-16,0-17 6 0,0 0 15 16,0-22-27-1,0-24-3-15,0-20 0 0,11-13-16 16,28-16 6-16,9 1-7 16,11-2 2-16,3 17 9 15,-4 21-6-15,-4 25 5 16,-10 33-1-16,-7 9 8 15,-11 47 48-15,-8 26-8 16,-4 13-7-16,-6 4 14 16,2-6-29-16,2-6-6 15,2-21-12-15,8-16-44 16,0-26-68-16,15-24-219 16,-5 0-355-16,-3-29-418 0</inkml:trace>
  <inkml:trace contextRef="#ctx0" brushRef="#br0" timeOffset="383">1028 789 224 0,'0'0'1786'0,"0"0"-1493"16,0 0-61-16,0 0 72 16,0 0-38-16,0 0-124 15,51 205-67-15,-44-156-20 16,-2-4-28-16,-2-5 11 15,0-11-38-15,-3-9 1 16,0-10 14-16,0-6-6 16,0-4-8-16,0-4 28 0,0-28-23 15,0-14-5-15,14-10-1 16,8-10-12-16,15 0 11 16,10 6-11-16,8 19 11 15,7 18 0-15,-4 13 1 16,-6 10 6-16,-5 33 7 15,-14 29 28-15,-8 13 16 16,-10 7 1-16,-5 0-1 16,2-6-30-16,-5-14-13 15,0-12-14-15,5-14-12 16,-2-27-74-16,2-9-52 16,23-16-169-16,-5-30-371 15,6-7-486-15</inkml:trace>
  <inkml:trace contextRef="#ctx0" brushRef="#br0" timeOffset="631">1884 0 2510 0,'0'0'355'16,"0"0"-217"-16,186 79 46 15,-83-14 37-15,5 25-11 16,-5 10-36-16,-11 21-81 16,-23 14-12-16,-30 16 11 15,-34 27-54-15,-35 35-38 16,-90 37 0-16,-41-5-12 0,-13-21-90 16,38-75-152-16,42-53-551 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22.6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70 315 2129 0,'0'0'348'0,"0"0"-204"16,0 0-99-16,0 0 170 16,-47 240-39-16,35-130-89 0,9 13-36 15,-1-5-31-15,4 0 2 16,0-8-5-16,0-7-16 16,0-18 10-16,4-12-11 15,3-21 0-15,1-23 2 16,-5-19-2-16,1-10-1 15,-1 0 1-15,12-36 0 16,4-23 12-16,6-10-12 16,8-19-11-16,7 9 11 15,8 4-21-15,2 19 6 16,4 19 14-16,6 20-12 16,-3 17 2-16,2 8 11 15,-5 38 0-15,-6 13 12 0,-16 13-4 16,-14 3 4-1,-18 4 4-15,0-7 1 0,-22-6 29 16,-25-11-22-16,-7-8-6 16,-12-19 18-16,-3-13-26 15,-7-15 2-15,3 0-1 16,4-20-5-16,14-26-6 16,18-13-27-16,37-40-108 15,0 10-322-15,26 11-445 0</inkml:trace>
  <inkml:trace contextRef="#ctx0" brushRef="#br0" timeOffset="199">894 1110 2189 0,'0'0'330'0,"0"0"-206"15,0 0 92-15,0 169-42 16,0-119-131-16,0-7-43 16,14-11-133-16,4-13-148 15,1-9-497-15</inkml:trace>
  <inkml:trace contextRef="#ctx0" brushRef="#br0" timeOffset="352">901 600 2174 0,'0'0'373'0,"0"0"-288"0,0 0-85 16,0 0-24-16,0 0-245 16,0 0-421-16</inkml:trace>
  <inkml:trace contextRef="#ctx0" brushRef="#br0" timeOffset="1006">1149 1171 1590 0,'0'0'307'0,"0"0"-216"0,0 0 103 15,0 0-57-15,241 7-84 16,-179-30-2-16,-11-8 10 15,-16 3-29-15,-13-8 11 16,-22 7 60-16,0-8-1 16,-22 7-50-16,-25 1 17 15,-7 9 19-15,-9 17 7 16,6 3-9-16,3 10-11 16,10 32-39-16,10 11 6 15,24 10-26-15,10 12-6 16,0-10-10-16,29 1-5 15,18-11-15-15,12-12-22 16,10-9-7-16,4-19 10 0,3-11 7 16,-6-4-37-16,-8-14-52 15,-11-21 44-15,-4-2 51 16,-8-8-2-16,-5 6 17 16,-9 9 11-16,-6 16 0 15,-9 11 6-15,-1 3 19 16,-6 10 16-16,-3 20 8 15,0 6-44-15,0 0-4 16,0-8-2-16,0-4-10 16,-8-11-13-16,-3-9 5 15,0-4 12-15,7-4-1 16,1-28-2-16,3-17-4 0,3-10 13 16,38-6-11-16,16-7 11 15,18 4 1-15,11 20 0 16,5 17 13-16,7 22 68 15,-6 9 92-15,-8 33-47 16,-18 30-21-16,-15 9-18 16,-19 10-2-16,-13 0-34 15,-13-3 32-15,-6-7-58 16,0-24-17-16,0-8-8 16,-13-17-35-16,-9-16-37 15,-22-9-79-15,7-32-361 16,-2-9-433-16</inkml:trace>
  <inkml:trace contextRef="#ctx0" brushRef="#br0" timeOffset="1241">1339 689 2313 0,'0'0'334'0,"0"0"-254"16,0 0 110-16,0 0 13 16,208-161-86-16,-154 134-30 15,-3 15-57-15,-11 12-30 16,-7 0-9-16,-12 17-111 0,1 38-179 16,-6-2-281-1,-6-12-143-15</inkml:trace>
  <inkml:trace contextRef="#ctx0" brushRef="#br0" timeOffset="1351">2115 525 2074 0,'0'0'557'0,"0"0"-385"15,179-220-12-15,-96 128-81 16,27-2-79-16,-18 23-251 16,-16 23-1147-16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39:57.4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294 23 796 0,'0'0'291'0,"0"0"-116"16,0 0-27-16,0 0 20 0,0 0 3 15,0 0 20-15,0-23-43 16,0 23-25-16,0 0 33 16,0 0-34-16,0 0-18 15,0 0 12-15,0 0-71 16,0 0 21-16,0 16-26 15,3 21-7-15,5 12 49 16,-1 9-64-16,-3 10-16 16,-4 4 35-16,0 1-29 15,0-1-8-15,-22 0 13 0,-11 2-7 16,-7-13 19-16,-4-2-25 16,0-12 0-16,0-12-3 15,8-7 3-15,11-12-25 16,6-11-30-16,8-1-31 15,11-4-8-15,0-4-223 16,18-17-388-16,16-13-347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39:58.0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583 578 1393 0,'0'0'247'0,"0"0"-120"16,0 0 2-16,0 0 107 0,0 0 20 15,0 0-89 1,0 0-71-16,-143-154-2 0,91 154-66 15,-5 0 17-15,-3 6-33 16,3 21 1-16,6 8 13 16,7 7-26-16,10 5 0 15,14 2-2-15,8 5 1 16,12-3-1-16,0-1-14 16,15 3-19-16,18-5 29 15,11 2-41-15,6-4 47 16,9-4-1-16,2-2-13 15,2-1 14-15,-1-4-6 16,-4 2 6-16,-11-1 3 16,-9 4-3-16,-16-3 0 0,-16 1 18 15,-6 1-17-15,-12 1 16 16,-26-3 21-16,-22 1-9 16,-9-4 53-16,-10-3-68 15,-9-4-13-15,8-3 52 16,7-5-53-16,14-8 9 15,19-3-9-15,18-4-31 16,22-4-7-16,15-4-254 16,29-23-467-16,7-5-1027 0</inkml:trace>
  <inkml:trace contextRef="#ctx0" brushRef="#br0" timeOffset="243">1088 472 1892 0,'0'0'374'0,"0"0"-216"15,0 0-21-15,0 0 60 16,0 0-45-16,0 0-25 16,-10 226-102-16,-2-103-1 15,2 4 42-15,3-1-48 16,2-5-18-16,-1-14-1 15,2-8-37-15,-3-10-38 16,-15 3-159-16,4-20-345 16,-4-23-224-16</inkml:trace>
  <inkml:trace contextRef="#ctx0" brushRef="#br0" timeOffset="431">725 1083 1785 0,'0'0'375'0,"0"0"-217"16,0 0-96-16,0 0 79 15,0 0-17-15,0 0-78 16,221-43-46-16,-129 43-45 16,24 0-166-16,-21 0-284 15,-22 0-196-15</inkml:trace>
  <inkml:trace contextRef="#ctx0" brushRef="#br0" timeOffset="1344">1278 1362 1393 0,'0'0'224'0,"0"0"-175"16,0 0 5-16,0 0 123 15,0 0-39-15,204 19-31 16,-131-19-49-16,0-21-15 16,-4-7 41-16,-6-5-71 15,-13-2-7-15,-12 1 30 0,-21-1-30 16,-12-4 11-16,-5-1 0 16,0 0-16-16,-31 2 69 15,-4 8-41-15,-6 14 22 16,-6 8 23-16,-1 8-56 15,4 5 0-15,0 30-16 16,9 21 9-16,6 12 30 16,7 12-41-16,10 2 0 15,6 3 1-15,6-10 10 16,0-7-22-16,6-8 10 16,20-17-32-16,11-14 33 15,7-15-78-15,7-14 0 16,6 0 20-16,6-33 0 0,6-20 44 15,0-7-27-15,-3-8 41 16,-1-4 12-16,-6 4-12 16,-8 8 0-16,-4 18 33 15,-13 18-32-15,-9 21 12 16,-8 3-7-16,-5 16 31 16,-5 31 46-16,-7 5-63 15,0 3-1-15,0 2 6 16,0-12-23-16,0-9 13 15,0-10-15-15,-4-12 0 16,1-11 35-16,-1-3-34 16,1 0 10-16,3-14-11 15,0-17-6-15,0-10 5 0,0-4 2 16,22 3-1 0,3 9 10-16,1 6-10 0,-1 18 0 15,1 9-18-15,-4 0 17 16,-4 13-7-16,-8 19 16 15,-3 8 1-15,-2-1 5 16,-5-7-8-16,0-5-6 16,0-11 0-16,0-4 1 15,0-12 24-15,0 0-25 16,-5 0 13-16,5-14-13 16,0-16-10-16,0-10 10 15,0-2-1-15,5-7 2 0,15 0-5 16,11 3 4-1,4 6 0-15,6 7 0 0,3 12 0 16,3 17 0-16,1 4 21 16,-4 0 0-16,-9 25 82 15,-1 17-67-15,-15 5-9 16,-13 5 45-16,-6 0-62 16,0 2 27-16,-3-6-35 15,-22 3 4-15,-1-9-12 16,-1-2-9-16,-2 5-161 15,11-9-161-15,4-10-529 0</inkml:trace>
  <inkml:trace contextRef="#ctx0" brushRef="#br0" timeOffset="2301">3346 1064 1545 0,'0'0'349'16,"0"0"-246"-16,0 0 9 16,0 0 104-16,0 173 29 0,0 8-80 15,3 55-71-15,-3 21 33 16,0-19-64-16,0-60-6 15,0-62-2-15,0-32-28 16,0-19-15-16,0-2-4 16,0-7-7-16,0-11-2 15,0-19-30-15,0-15-37 16,0-11-33-16,0-20-131 16,0-19-418-16,4-12-61 0</inkml:trace>
  <inkml:trace contextRef="#ctx0" brushRef="#br0" timeOffset="2569">3138 1254 1691 0,'0'0'351'16,"0"0"-219"-16,0 0 31 16,0 0 61-16,0 0-62 15,0 0-48-15,190-161-75 16,-114 153 16-16,8 8-12 15,-1 0-16-15,-5 21 30 16,-17 19-47-16,-21 12-8 16,-24 14-4-16,-16 12 19 15,-26 10-17-15,-40 10 13 16,-15 0-13-16,5-7 0 0,3-16-42 16,19-16-81-1,17-27-105-15,15-12-384 0,15-20-280 0</inkml:trace>
  <inkml:trace contextRef="#ctx0" brushRef="#br0" timeOffset="3222">3918 1247 1579 0,'0'0'357'16,"0"0"-207"-16,0 0-37 15,0 0 157-15,0 0-123 16,0 0-78-16,218-181-8 16,-140 118-60-16,-2-11-1 0,0-12 0 15,-17-6-5-15,-18-9-13 16,-24 2-3-16,-17 5 21 16,-4 12-9-16,-31 15 9 15,-9 25-11-15,3 21 11 16,-3 21 20-16,9 24 46 15,-13 82-65-15,1 70 29 16,6 5 36-16,13-1-40 16,6-21-20-16,13-42 5 15,2 18-11-15,4-2 20 16,3-21-20-16,0-26-48 16,25-30 18-16,16-30-46 15,3-22-57-15,7-4-1 0,3-27-18 16,0-25 20-1,-7-11-80-15,-3 0 54 0,-6-2 79 16,-13 9 49-16,-7 12 30 16,-7 9 35-16,-8 16 42 15,-3 15 105-15,0 4-50 16,0 14-33-16,0 30 33 16,-7 11-19-16,0 10-16 15,7 7-53-15,0-8-12 16,26-6-6-16,25-13-26 15,11-17-1-15,2-19-42 16,2-9-9-16,-6-6 51 16,-16-34-17-16,-12-10 18 15,-14-10 32-15,-14-7-30 0,-4-6 50 16,-16-2 17-16,-28 6-47 16,-6 10 42-16,-4 17-62 15,6 15 5-15,4 21-7 16,16 6-79-16,12 16-103 15,13 23-309-15,3-6-269 0</inkml:trace>
  <inkml:trace contextRef="#ctx0" brushRef="#br0" timeOffset="3488">5293 531 1175 0,'0'0'990'16,"0"0"-722"-16,0 0-152 15,0 0 72-15,0 0-23 16,0 0-37-16,0 188-18 16,0-83-89-16,0 13 11 15,0-3 38-15,0-3-59 16,-4-8-11-16,1-6-32 15,-2-6-50-15,-12 17-78 16,-2-27-423-16,1-23-338 0</inkml:trace>
  <inkml:trace contextRef="#ctx0" brushRef="#br0" timeOffset="3654">5110 1103 2131 0,'0'0'596'0,"0"0"-551"16,0 0 50-16,0 0 35 16,196-39-69-16,-111 25-61 15,50 4-97-15,-27 4-419 16,-8 3-649-16</inkml:trace>
  <inkml:trace contextRef="#ctx0" brushRef="#br0" timeOffset="3912">6949 0 1850 0,'0'0'365'0,"0"0"-226"15,-165 308-18-15,59-55 144 16,-4 35-54-16,27 6-101 16,27-26-11-16,43-41-97 15,13-41-2-15,7-44 0 16,65-14-121-16,-13-49-230 0,2-14-557 0</inkml:trace>
  <inkml:trace contextRef="#ctx0" brushRef="#br0" timeOffset="4730">7488 782 1262 0,'0'0'261'15,"0"0"-114"-15,0 0 27 16,0 0 41-16,0 0 33 0,0 0-75 16,0 0-96-16,-63-76-1 15,20 82-59-15,-5 21 13 16,1 4-1-16,3 6-21 16,12 3-16-16,10 2 8 15,15 0-6-15,7 2-3 16,0-1-35-16,10 0-19 15,27-5 53-15,11 1-32 16,6-2 14-16,3-4 6 16,-1-7 16-16,-9-3-17 15,-14-4 17-15,-18-5-1 16,-15-5 7-16,0 4 15 16,-48 5 28-16,-14-2-24 0,-11 0-19 15,0 1 73 1,4-7-73-16,15-4-9 0,20-6 9 15,27 0-120-15,7 0-358 16,0-14-382-16</inkml:trace>
  <inkml:trace contextRef="#ctx0" brushRef="#br0" timeOffset="4959">7804 394 1627 0,'0'0'333'16,"0"0"-164"-16,0 0-26 16,0 0 108-16,0 0-125 15,0 0-24-15,70 194 23 0,-58-70-65 16,-6 7-18-16,-6-2-24 16,0-11-17-16,0-13-1 15,0-12-6-15,0 3-205 16,-18-19-338-16,-4-22-383 0</inkml:trace>
  <inkml:trace contextRef="#ctx0" brushRef="#br0" timeOffset="5146">7627 989 1859 0,'0'0'306'0,"0"0"-210"16,0 0-2-16,193 0-41 16,-106 3-19-16,56 4-34 15,-20-5-197-15,-18 0-569 0</inkml:trace>
  <inkml:trace contextRef="#ctx0" brushRef="#br0" timeOffset="6045">8231 1254 1579 0,'0'0'265'15,"0"0"-215"-15,0 0-41 16,0 0 105-16,226 13-1 15,-138-13-38-15,3-13-1 16,-4-13-64-16,-10-4 5 16,-19-3 0-16,-24 4-15 15,-24-4 61-15,-10 4-45 16,-7-2 6-16,-37 8 70 16,-3 4-29-16,-9 7 28 15,2 12-42-15,3 0-25 0,4 5 43 16,6 32-60-1,9 12 2-15,7 14 26 0,10 2-35 16,15 3 0-16,0-2-5 16,0-7 5-16,28-13 0 15,9-13-49-15,7-13-33 16,7-13 15-16,7-7-30 16,8-7-3-16,3-32-2 15,7-11 46-15,2-12 45 16,-5-7-2-16,-4 4 13 15,-15 6-4-15,-10 9 10 16,-15 15-1-16,-11 18-4 16,-6 17 5-16,-8 0 21 15,-1 22-8-15,-3 24 58 16,0 10-8-16,0 0-26 0,0-2-18 16,0-10-9-1,0-14 2-15,0-11 8 0,0-9-12 16,0-10-14-16,0 0 48 15,0-7-39-15,0-22-9 16,0-10 0-16,0-7 0 16,19-7 0-16,13 5-5 15,0 1-4-15,5 18 8 16,0 16-12-16,-5 13 12 16,-3 0-13-16,-3 36 14 15,-11 10 6-15,-8 7 2 16,-7-4-8-16,0-6 13 0,0-15-11 15,0-8 17-15,-7-13-18 16,-8-7 18-16,4 0-14 16,0-10 1-16,7-19-12 15,4-6 6-15,0-14-11 16,0-2-8-16,29-3 18 16,8-6 1-16,7-1-3 15,7 13 16-15,0 7-13 16,-4 19 1-16,0 16 6 15,-6 6 61-15,-9 11-34 16,-10 27 32-16,-3 11 26 16,-8 7-62-16,-7 0 3 15,-4 0-28-15,0-7-5 16,0-3-17-16,0 4-194 16,0-15-333-16,-9-7-393 0</inkml:trace>
  <inkml:trace contextRef="#ctx0" brushRef="#br0" timeOffset="6226">10426 1064 1913 0,'0'0'482'15,"0"0"-403"-15,0 0 47 16,0 0-10-16,0 0-27 15,237-14-89-15,-149 14-112 16,-12 0-501-16</inkml:trace>
  <inkml:trace contextRef="#ctx0" brushRef="#br0" timeOffset="6982">11280 968 1958 0,'0'0'543'15,"0"0"-398"-15,0 0 10 16,0 0 29-16,0 0-69 0,0 0-88 16,0 0-9-16,-161 63-18 15,131-14 8-15,4 5-8 16,13-3-11-16,10-6-11 15,3-5-28-15,0-13-41 16,6-12-45-16,20-15-62 16,6 0 10-16,5-13-35 15,0-26-54-15,-5-10 140 16,0-6 86-16,-1-2 45 16,-11 1 6-16,-5 14 10 15,-3 9 29-15,-8 20 68 16,-4 13 1-16,0 0-40 15,0 39 69-15,0 10-45 0,3 7-15 16,12 1-50 0,-1-9 8-16,8-13 5 0,0-7-40 15,-4-15-14-15,1-13-3 16,-2 0 17-16,1-10 20 16,4-23-20-16,0-6-21 15,0-3 12-15,4-1-20 16,-1 1 6-16,-3 9 9 15,4 8-19-15,-8 15 31 16,-3 10-45-16,-4 5 9 16,-5 27 30-16,3 11 16 15,-9-4 15-15,0 1 8 16,0-10-25-16,0-7 31 16,0-10-37-16,0-11 0 15,0-2 38-15,-9 0-38 0,6-15 0 16,3-12-17-16,0-8 0 15,0-5 11-15,22 1-47 16,10-4 10-16,12 4 30 16,3 6-23-16,1 10 25 15,4 8 3-15,-5 15 8 16,-11 0 77-16,-7 38 25 16,-14 11 2-16,-12 7 28 15,-3 2-42-15,0-2-33 16,0-4-40-16,0-6-16 15,0-10-1-15,0-2-140 16,0-15-249-16,0-13-287 0</inkml:trace>
  <inkml:trace contextRef="#ctx0" brushRef="#br0" timeOffset="7449">12520 936 1894 0,'0'0'394'0,"0"0"-144"16,0 0 22-16,0 0-67 15,0 0-84-15,-224 121-22 16,192-75-73-16,7-1-13 16,10 2-8-16,8-5 1 15,7-3-12-15,0-5-2 16,3-9-43-16,23-11-7 0,2-8-63 15,1-6-25-15,5 0-40 16,-2-36 6-16,2-10 40 16,-2-19 39-16,0-14 19 15,2-12 49-15,-9-23-14 16,-3-9 36-16,-8-11 11 16,-2-3 6-16,-5 14 47 15,-7 24 31-15,3 34 16 16,-3 37 84-16,0 28-71 15,0 9-40-15,0 56 30 16,0 26 15-16,0 21 7 16,0 17-62-16,-10-2-13 15,-2-9 35-15,5-9-53 0,4-10-7 16,3-16-25-16,0-6-10 16,0-14-11-16,0-14-125 15,0-11-148-15,0-11-426 16,3-13-820-16</inkml:trace>
  <inkml:trace contextRef="#ctx0" brushRef="#br0" timeOffset="7767">13085 1043 2000 0,'0'0'352'0,"0"0"-274"15,0 0 7-15,0 0 111 16,0 0-145-16,0 0-27 16,0 0-24-16,211-9-21 0,-132-1-177 15,-13-1-468-15</inkml:trace>
  <inkml:trace contextRef="#ctx0" brushRef="#br0" timeOffset="8380">13798 1181 1766 0,'0'0'239'15,"0"0"-187"-15,0 0 62 0,212-84 31 16,-128 44-65-1,8-4-34-15,9-10-46 0,6-12 14 16,-9-13-14-16,-15-13 6 16,-14-14 8-16,-22-4-13 15,-16-6-1-15,-25 8 2 16,-6 13 13-16,0 23-12 16,-25 24 44-16,-9 18 19 15,2 19 45-15,-8 11-44 16,-4 16-23-16,-4 47 29 15,-6 26-24-15,0 25 5 16,3 18-14-16,2 6-13 16,7 0 33-16,5-7-49 15,8-6-11-15,10-12 25 16,13-10-25-16,6-18-10 0,3-19-17 16,44-16-45-16,16-25 27 15,13-14-33-15,12-11-34 16,-5-20 6-16,1-25-38 15,-14-16 72-15,-13-8 32 16,-13 1 40-16,-12 3 23 16,-13 8 0-16,-16 16 10 15,-3 10 73-15,0 22-26 16,-28 9-13-16,-8 0-10 16,-5 40 7-16,-3 11 29 15,7 15-41-15,8 3 1 16,11-3-6-16,11-5-46 0,7-11-2 15,0-4-29-15,29-12-58 16,18-10-27-16,38-17-198 16,-12-7-377-16,-8 0-1147 15</inkml:trace>
  <inkml:trace contextRef="#ctx0" brushRef="#br0" timeOffset="8979">15356 1020 1450 0,'0'0'355'0,"0"0"-223"16,0 0 26-16,0 0 142 15,0 0-110-15,0 0-108 16,0 0 8-16,-19-81-47 15,-3 71 15-15,0 2-12 16,-10 8-31-16,-5 0 2 0,-4 10 4 16,-3 24-14-16,2 12 37 15,2 9-37-15,2 5-4 16,13-1 23-16,11-7-16 16,9-1-20-16,5-16-5 15,0-12-60-15,34-14-24 16,7-9-87-16,10 0-40 15,-4-29-11-15,0-7-38 16,-3-10 181-16,-8 3 80 16,-8-1 14-16,-6 13 85 0,-6 11 26 15,-10 11 33 1,3 9 47-16,-9 0-64 0,0 9 19 16,0 21 13-16,0 9-76 15,0 1-8 1,0 2-75-16,7-2-7 0,-1-7-13 15,3-1-116-15,1-10-221 16,-7-5-258-16</inkml:trace>
  <inkml:trace contextRef="#ctx0" brushRef="#br0" timeOffset="9484">15895 972 1371 0,'0'0'360'0,"0"0"-116"15,0 0 22-15,0 0 8 0,0 0-73 16,0 0-101-16,0 0-31 15,-22-99 4-15,0 89-31 16,0 7-4-16,-3 3-38 16,3 0 0-16,0 20 0 15,-7 29 7-15,-4 21 37 16,0 16-20-16,5 17-15 16,-3 11 36-16,9 9-45 15,9-3 22-15,1 5-22 16,12-3-19-16,0-8-10 15,0-8-110-15,0-2-97 0,0-28-331 16,0-23-253-16</inkml:trace>
  <inkml:trace contextRef="#ctx0" brushRef="#br0" timeOffset="9636">15457 1634 1974 0,'0'0'692'16,"0"0"-622"-16,0 0-39 16,215-31-31-16,-124 24-6 15,1-1-299-15</inkml:trace>
  <inkml:trace contextRef="#ctx0" brushRef="#br0" timeOffset="10699">7902 2825 1235 0,'0'0'260'16,"0"0"-145"-16,0 0 0 15,0 0 85-15,0 0-3 0,0 0-72 16,-72-127-24 0,28 127-54-16,-7 0 17 0,-3 13 9 15,0 27-29-15,1 15 29 16,9 11-55-16,5 6-4 16,14-1 9-16,6-6-14 15,16-4-9-15,3-12 0 16,0-14-51-16,25-12 18 15,23-16-108-15,6-7 12 16,15-16 37-16,12-36-53 16,-1-21-15-16,5-15 21 15,-9-19 51-15,-7-6 87 16,-15-14-1-16,-13-8 2 16,-19-3 95-16,-9 3 12 15,-4 13 4-15,-9 21-8 0,0 31 14 16,0 35 49-1,0 31-77-15,0 8-83 0,0 58 101 16,0 33-7-16,0 29-26 16,0 22-44-16,0 9 0 15,0-1 37-15,-4-8-52 16,-4-11-14-16,4-22 23 16,4-19-24-16,0-29-48 15,4-29-34-15,14-26-36 16,8-10 45-16,3-30-21 15,4-25 8-15,-4-14 55 16,-7-5 17-16,-3 3 13 16,-9 16 2-16,-2 19 8 0,-8 20 56 15,4 16-65-15,-1 0 19 16,0 35 5-16,4 18 27 16,2 9-26-16,4-4-25 15,13 14-68-15,-1-14-205 16,-6-20-374-16</inkml:trace>
  <inkml:trace contextRef="#ctx0" brushRef="#br0" timeOffset="10865">8476 2563 1490 0,'0'0'577'15,"0"0"-417"1,0 0-139-16,0 0 53 0,0 0 2 15,0 0-76-15,0 0-177 16,88-6-220-16,-68 29-361 16</inkml:trace>
  <inkml:trace contextRef="#ctx0" brushRef="#br0" timeOffset="11247">8892 2664 230 0,'0'0'1233'0,"0"0"-1003"16,0 0-27-16,0 0 73 15,0 0-14-15,0 0-121 0,0 0-99 16,-125 37 21-16,86 18-50 16,-2 7-4-16,12 4 25 15,11-3-25-15,11-1-18 16,7-10 5-16,0-8-62 15,25-18-1-15,23-16-107 16,6-10-23-16,8-10 13 16,-1-33-53-16,-5-6 81 15,-14-11-27-15,-11 5 101 16,-18 3 82-16,-4 13 73 16,-6 12 36-16,-3 20 53 15,0 7-38-15,0 15 9 16,0 26 4-16,0 11-30 0,0 1-21 15,0 2-86-15,0-4-34 16,32-3-100-16,2-12-127 16,-2-16-312-16</inkml:trace>
  <inkml:trace contextRef="#ctx0" brushRef="#br0" timeOffset="12027">9638 2681 1515 0,'0'0'488'15,"0"0"-350"-15,0 0 73 0,0 0 25 16,0 0-64 0,-185 26-68-16,145 18-68 0,3 7 3 15,11 5-2-15,13-4-28 16,13 1-9-16,0-13-7 15,0-10-53-15,17-13-34 16,8-15-67-16,2-2 24 16,2-7 25-16,-7-25 38 15,0-11 58-15,0 0 7 16,-9 4 9-16,2 3 19 16,-8 9 39-16,0 8 48 15,1 12-14-15,-1 7-9 0,8 0-11 16,2 10-14-1,10 25-15-15,9 18-10 0,11 13-17 16,4 6 64-16,8 7-62 16,-5 3-12-16,0 0 24 15,-10-3-21-15,-10-9 7 16,-24-9-9-16,-10-11-5 16,0-7 31-16,-40-14-33 15,-14-3 0-15,-7-13-8 16,-5-6 8-16,7-7-9 15,11 0-6-15,16-20-28 16,14-23 24-16,18-12-67 16,0-18 25-16,15-13 16 15,29-8-61-15,6-1 5 16,8-1 16-16,1 11 47 0,-1 7 21 16,-8 8 16-16,-2 18 1 15,-8 16 28-15,-11 16 12 16,-7 13 60-16,-3 7-48 15,-4 14-4-15,-5 25 11 16,2 9-53-16,-5 7 6 16,-1-3 29-16,-2-3-41 15,1-10 0-15,-5-15-1 16,0-10 7-16,0-9-30 16,0-5 20-16,-5 0 4 15,-12-12-2-15,-2-16 2 16,4-11 0-16,8-7-1 15,7-9-5-15,0-3-8 0,10 4 14 16,24 7-12 0,14 15 2-16,2 9-38 0,13 20-84 15,27 3-159-15,-13 10-263 16,-11 12-901-16</inkml:trace>
  <inkml:trace contextRef="#ctx0" brushRef="#br0" timeOffset="12891">10845 2751 1633 0,'0'0'474'0,"0"0"-316"16,0 0-56 0,0 0 130-16,0 0-37 0,0 0-108 15,0 0-32-15,-204 55-32 16,182-14-10-16,5 8-11 15,8-8 17-15,6 1-26 16,3-6 7-16,0-9-44 16,3-10 7-16,19-10-56 15,0-7-8-15,4 0 4 16,-1-33 5-16,-3-11 50 16,0-5 14-16,-3-3 18 15,-4 2-4-15,-5 14 25 16,-3 16-11-16,-7 17 63 15,5 3-24-15,-5 35-6 16,3 23-6-16,7 7-8 0,9 7 6 16,13-10-25-16,9-12 0 15,9-21 9-15,10-19-9 16,0-10 0-16,0-19-3 16,-3-28 9-16,-4-14 12 15,-11-4-18-15,-8-7 0 16,-9 4 69-16,-10 10-39 15,-5 15 40-15,-6 17-5 16,-1 16-14-16,-3 10-19 16,4 0-17-16,4 39-15 15,-5 8 62-15,1 9-60 16,-1-5 11-16,1-1-10 16,-4-14 5-16,5-14-2 0,-5-8-6 15,0-11 0-15,0-3 27 16,0 0-26-16,0-11-1 15,0-13 0-15,0-10 6 16,10-1-9-16,15-2 3 16,12 4-18-16,11 7 17 15,2 16 1-15,1 10-9 16,-7 0-6-16,-3 39 15 16,-9 11-12-16,-14 6 12 15,-11-2 0-15,-7 0 7 16,0-14-7-16,0-11 0 15,0-12 11-15,-3-14-10 16,-9-3 46-16,2 0-47 16,6-27 0-16,4-14 24 15,0-10-24-15,0-11-10 0,33-1 10 16,7 1 0-16,4 6 6 16,4 18-6-16,-8 15 0 15,-4 16 12-15,-3 7 0 16,-4 0 5-16,-7 30-11 15,0 8 6-15,-5 8 25 16,2 4-37-16,-1-1-16 16,4 4 4-16,-3 3-111 15,-6-11-361-15,-4-15-1421 0</inkml:trace>
  <inkml:trace contextRef="#ctx0" brushRef="#br0" timeOffset="13119">12198 2202 1443 0,'0'0'1278'16,"0"0"-1148"-16,215 39-1 15,-108 18 52-15,-3 25 54 16,-9 23-85-16,-22 21-57 15,-29 45-18-15,-44 45-75 16,-120 57-21-16,-19-40-150 16,-25-43-545-16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1.1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1976 0,'0'0'347'0,"0"0"-214"16,0 0-42-16,0 0 70 15,0 0 49-15,0 0-62 16,-12-10-98-16,12 10 1 16,5 0-51-16,27 6 0 0,19 19 18 15,21-5-9-15,16 11 6 16,14-5-15-16,11-3 2 15,7-4 18-15,2-8-20 16,-10-2-7-16,-9-6 6 16,-24-3 2-16,-20 4 8 15,-26-4-7-15,-18 8-1 16,-15 1 47-16,0 12 1 16,-5 16 9-16,-27 16 2 15,-12 16-31-15,-4 19 16 16,-6 14-34-16,-8 16-10 15,-4 17 16-15,-4 7-17 0,-2-2 0 16,-1-2 0-16,3-12 9 16,13-16 5-16,6-17-10 15,14-21-2-15,12-20 40 16,6-15-30-16,6-18 12 16,7-10 1-16,3-6-13 15,3 1 32-15,0-4-44 16,0 0 0-16,0 0 3 15,0 3-3-15,3 7-4 16,19 3 2-16,9 1 4 16,8 2 7-16,8-4-9 15,9-1 0-15,1-5 12 16,6-3-12-16,-2-3 0 16,-5 0-1-16,-9 0 3 15,-6 0-13-15,-16 0-31 0,-8 0-82 16,-5 0-53-16,-9 0-273 15,-3 0-336-15,0 0-1264 0</inkml:trace>
  <inkml:trace contextRef="#ctx0" brushRef="#br0" timeOffset="259">22 1233 2543 0,'0'0'352'0,"0"0"-249"15,0 0-83-15,0 0 95 16,0 0-12-16,0 0-44 16,0 0 29-16,211 0-75 15,-106 0-2-15,20 0-10 16,9 0 7-16,9 0-16 15,60 0-96-15,-35 0-486 16,-30 3-562-16</inkml:trace>
  <inkml:trace contextRef="#ctx0" brushRef="#br0" timeOffset="468">2308 1341 2581 0,'0'0'363'0,"0"0"-300"15,0 0-19-15,0 0 42 16,203-11-20-16,-108 3-32 16,18 1-34-16,44 7-120 15,-26 0-444-15,-32 0-460 0</inkml:trace>
  <inkml:trace contextRef="#ctx0" brushRef="#br0" timeOffset="657">2410 1866 2749 0,'0'0'474'16,"0"0"-468"-16,0 0-5 15,0 0-2-15,236 5 2 16,-75-5-2-16,76-28-98 16,-29 3-542-16,-15-4-1355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2.1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309 449 2107 0,'0'0'480'0,"0"0"-442"15,0 0 10-15,0 0 174 0,0 0-50 16,183 267-43 0,-103-140-82-16,1 7 22 0,-2-5-17 15,2-6-39-15,-8-21 17 16,0-15-30-16,-16-15-13 15,-8-19-32-15,-32 2-199 16,-8-15-402-16,-9-11-520 0</inkml:trace>
  <inkml:trace contextRef="#ctx0" brushRef="#br0" timeOffset="241">88 1699 2457 0,'0'0'383'0,"0"0"-367"15,0 0-15-15,0 0 199 16,255-199-71-16,-131 84-69 16,18-18-20-16,0 0-26 15,0-2 13-15,-19 10-27 16,-9 17-23-16,-20 20-76 15,-9 12-175-15,-27 24-309 16,-28 23-587-16</inkml:trace>
  <inkml:trace contextRef="#ctx0" brushRef="#br0" timeOffset="592">0 132 2099 0,'0'0'532'16,"0"0"-436"-16,0 0-60 15,0 0 140-15,0 0-70 0,0 0 17 16,240-14-6-16,-76 8-62 16,48-2-24-16,-11-3-14 15,-22 0 14-15,-30-2 34 16,-39-3-53-16,2 0-6 16,-3-1 16-16,-27 5-22 15,-32 4-80-15,-36 8-173 16,-11 3-443-16,-3 21-768 0</inkml:trace>
  <inkml:trace contextRef="#ctx0" brushRef="#br0" timeOffset="892">2468 1093 2111 0,'0'0'291'0,"0"0"-220"16,0 0 27-16,223-14 147 0,-132-5-33 15,4-4-58 1,3 0-107-16,3 0-47 0,6 7-71 16,-28 2-511-16,-26 11-1314 0</inkml:trace>
  <inkml:trace contextRef="#ctx0" brushRef="#br0" timeOffset="1469">3445 1871 2555 0,'0'0'252'0,"0"0"-252"15,0 0 0-15,0 0 70 16,0 0 90-16,0 0-82 15,0 0-59-15,249-197 2 16,-170 105-21-16,2-19 0 16,21-43-1-16,11-51-17 15,-5-35 16-15,-20 21 2 16,-32 51 0-16,-30 60 8 16,-16 49 14-16,2 9 2 15,-9 12 38-15,0 11 5 16,-3 27 30-16,0 4-76 15,-3 47-15-15,-16 29 26 0,-3 15-20 16,4 10 0 0,11 2-6-16,7-7 1 0,0-11 2 15,22-17-9-15,22-17 0 16,10-19-3-16,9-21 3 16,3-15-39-16,-6-21 15 15,3-35-3-15,-12-17 26 16,-4-9-8-16,-6-2 9 15,-13 5 10-15,-2 11-8 16,-11 13 32-16,-8 24 8 16,-4 21-21-16,-3 10 33 15,0 8-54-15,0 33 6 16,0 19 5-16,4 9-11 16,7 6 7-16,3-3-7 0,5-2-10 15,6-6 4-15,9 5-163 16,-5-19-452-16,-11-11-401 0</inkml:trace>
  <inkml:trace contextRef="#ctx0" brushRef="#br0" timeOffset="2023">776 2316 879 0,'0'0'1051'0,"0"0"-773"15,0 0-84-15,0 0 45 16,0 0 25-16,0 0-98 16,0 0-85-16,-40-12-21 15,55 12-41-15,32 0 5 0,29 0 39 16,28 0-21-16,60 7 31 15,69-5-40-15,83-2 18 16,46 0 11-16,17-32-25 16,3-7 4-16,-20 2-11 15,5 3-17-15,-5 6 47 16,-27 1-59-16,-32 8-1 16,-41 0 6-16,-61 5 0 15,-55 1 12-15,-48 6-18 16,-29 1 0-16,-13-1 14 15,-17 1-14-15,-14-2 0 16,-25 6-2-16,-10 2-28 0,-37 0-57 16,-29 0-97-1,6 0-132-15,8 0-642 0</inkml:trace>
  <inkml:trace contextRef="#ctx0" brushRef="#br0" timeOffset="2699">1389 3658 1698 0,'0'0'376'0,"0"0"-262"16,0 0-54-16,0 0 108 15,65-192-27-15,-21 152-32 16,11 11-30-16,4 21-25 16,7 8 15-16,-5 27 7 15,-2 35-28-15,-5 17 14 0,-10 10-45 16,-12 2-5-16,-10 2 25 16,-14-4-35-16,-8-10 10 15,-5-12 4-15,-30-8-8 16,-12-9 50-16,-8-11-32 15,-7-15-14-15,-1-13 39 16,-3-11-39-16,2 0-3 16,5-28-9-16,5-26 10 15,10-18-6-15,12-16-4 16,10-9-19-16,13-9 9 16,9 10-1-16,9 14 10 15,35 17-10-15,10 16 11 0,12 12 5 16,-2 8-5-1,2 6 0-15,0 7 22 0,-7 4-21 16,2 5 21-16,-2 7-4 16,2 0-6-16,5 0 33 15,7 7-39-15,-1 5-5 16,1-2 9-16,-4-6-10 16,1-4-39-16,18-7-109 15,-19-19-334-15,-18-7-547 0</inkml:trace>
  <inkml:trace contextRef="#ctx0" brushRef="#br0" timeOffset="3053">3496 2763 1724 0,'0'0'878'16,"0"0"-721"-16,0 0-95 16,0 0 41-16,0 0 77 15,-102 244-45-15,18-39-86 16,-36 78-13-16,-11 25 18 15,3-19-24-15,30-70 33 0,40-79-51 16,18-47-11-16,14-21 30 16,4 1-31-16,4-11 0 15,-1-5-20-15,16-27-70 16,3-27-71-16,0-3-437 16,3 0-360-16</inkml:trace>
  <inkml:trace contextRef="#ctx0" brushRef="#br0" timeOffset="3563">3777 3091 2609 0,'0'0'312'15,"0"0"-312"-15,0 0 0 16,33 168 10-16,-14-66 101 16,1 22 24-16,7 11-60 15,6 2-53-15,-1-3 51 16,5-13-35-16,-5-18 17 16,-2-21-19-16,-8-23-34 15,-11-16 35-15,-5-22-25 16,-6-6-10-16,0-15 37 15,0 0-21-15,0-16 0 16,0-27-18-16,0-23-12 0,0-26 10 16,0-20-37-16,26-45-10 15,14-43 35-15,1 10-19 16,-1 19 17-16,-4 36 14 16,1 47 2-16,5 12 2 15,11 12-2-15,-2 30 0 16,11 24 6-16,11 10 3 15,10 0 21-15,20 3 4 16,5 7-11-16,9-7 17 16,0-3-32-16,-4 0-7 15,-12-3 2-15,-13-13-3 16,-22 3-37-16,-22 3-79 16,-37 10-177-16,-7 0-350 0,-3 17-465 15</inkml:trace>
  <inkml:trace contextRef="#ctx0" brushRef="#br0" timeOffset="3983">4697 3461 2134 0,'0'0'674'0,"0"0"-562"16,0 0-101-16,0 0 119 15,0 0 57-15,6 197-88 16,-2-107 0-16,-1 4-29 0,-3 9-22 16,0-5 0-1,0-13-36-15,0-16 30 0,0-18-42 16,0-14 1-16,0-16 12 16,0-16-5-16,0-5 2 15,0 0-8-15,0-26 7 16,0-25-18-16,29-19 4 15,23-21-19-15,21-18 15 16,15-6 6-16,10 10-7 16,4 23 8-16,-11 35 4 15,-12 35 13-15,-16 15 1 16,-26 60 4-16,-20 21 50 16,-17 21-22-16,0 4 5 15,-10-11-19-15,-9-18-17 0,13-31-11 16,6-33-6-16,66-52-53 15,20-36-92-15,14-27-492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0.9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0 173 1759 0,'0'0'1433'16,"0"0"-1433"-16,0 0-42 15,0 0-66-15,0 0-43 16,105-173-1434-16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49.1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1696 0,'0'0'376'0,"0"0"-192"16,0 0-103-16,0 0 5 0,0 0 108 16,76 201 58-16,-39-10-100 15,-15 48-91-15,-15 7-5 16,-7-42-23-16,0-59-8 16,-3-54 11-16,-9-19-36 15,5 0 0-15,4-7 0 16,-1-9-69-16,4-30-69 15,10-34-194-15,28-35-302 16,-3-23-542-16</inkml:trace>
  <inkml:trace contextRef="#ctx0" brushRef="#br0" timeOffset="196">688 34 1928 0,'0'0'279'15,"0"0"-144"-15,44 216 62 16,-22-35 94-16,-3 42-88 16,-1-13-77-16,-4-43-84 15,1-52-3-15,-5-34-39 16,9 11-17-16,15 21-62 16,-5-14-277-16,-11-34-485 0</inkml:trace>
  <inkml:trace contextRef="#ctx0" brushRef="#br0" timeOffset="376">145 1078 2131 0,'0'0'322'0,"0"0"-219"16,212-30-82-16,-92 13-21 15,74-13 0-15,-30 4-275 16,-18 6-994-16</inkml:trace>
  <inkml:trace contextRef="#ctx0" brushRef="#br0" timeOffset="712">1439 795 2275 0,'0'0'369'0,"0"0"-242"0,0 0-30 15,0 0 94-15,-164 195-86 16,157-123-78-16,7-1 9 16,19-2-36-16,39-13-41 15,14-17 29-15,16-17-78 16,0-22 32-16,-8 0-26 15,-18-29 16-15,-25-19 53 16,-23-12-8-16,-14-15 23 0,-7-7 20 16,-33-4 20-1,-15 3 2-15,-4 12-15 0,5 15 1 16,10 27-20-16,19 15-8 16,21 14-127-16,33 5-201 15,30 17-237-15,14 4-625 0</inkml:trace>
  <inkml:trace contextRef="#ctx0" brushRef="#br0" timeOffset="1086">2351 686 2053 0,'0'0'598'15,"0"0"-483"-15,0 0 106 16,0 0-28-16,-244 63-87 0,182 9-28 15,4 15-60-15,14 14 4 16,19 0-5-16,18 2-11 16,7-11 10-16,17-15-16 15,34-15-46-15,11-25 4 16,11-27-48-16,8-10-45 16,-8-28-70-16,-7-27-17 15,-12-10 46-15,-18-11 99 16,-9 1 58-16,-17-1 19 15,-7 11 44-15,-3 15 102 16,0 24 40-16,0 20 3 16,0 6-31-16,0 23-119 15,0 30-28-15,0 12 29 0,0 7-40 16,4-3 1 0,26-3-1-16,9-11-40 0,49-15-183 15,-12-12-162-15,-3-26-289 0</inkml:trace>
  <inkml:trace contextRef="#ctx0" brushRef="#br0" timeOffset="1337">3180 789 2359 0,'0'0'566'0,"0"0"-479"0,0 0 91 15,0 0-18 1,-212 150-76-16,175-80-12 0,18 7-53 16,19 0 7-16,0-5-6 15,19-10-19-15,32-13-2 16,18-16-22-16,4-21-50 16,11-12 4-16,11-31-109 15,-22-20-390-15,-19 0-404 0</inkml:trace>
  <inkml:trace contextRef="#ctx0" brushRef="#br0" timeOffset="1563">2126 231 2488 0,'0'0'308'0,"0"0"-265"15,0 0-42-15,0 0 110 16,0 0 8-16,0 0-36 16,113 187-46-16,-52-167-28 15,5-11-9-15,7-9-27 16,25-13-146-16,-17-24-284 16,-20 2-414-16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39.2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14690 2330 2192 0,'0'0'381'15,"0"0"-253"1,0 0-57-16,0 0 88 0,0 0-36 16,0 0-83-16,76-196 1 15,-10 152-41-15,7 4 6 16,11 17 11-16,-1 17-16 15,5 6 4-15,-3 42 2 16,-9 34 5-16,-4 22 42 16,-6 14-28-16,-5 2-25 15,2-8 47-15,3-21-48 16,10-22 13-16,9-33-13 16,13-30 1-16,12-14 24 15,6-51-25-15,-4-24 0 16,-9-17-15-16,-23 3-34 0,-11-23-62 15,-29 25-228-15,-18 24-514 16</inkml:trace>
  <inkml:trace contextRef="#ctx0" brushRef="#br0" timeOffset="609">18100 1631 2364 0,'0'0'467'15,"0"0"-458"-15,0 0 11 0,0 0 129 16,-19 253-4-16,10-135-91 15,-1 6-36-15,0-3 48 16,-2-8-45-16,2-19-6 16,2-17-3-16,-2-22-5 15,3-24 19-15,-2-14-26 16,6-17 1-16,-4 0 17 16,4-22-18-16,-2-31-14 15,5-19-7-15,0-17 11 16,0-11-8-16,0-17 18 0,0-2 0 15,8-7 9-15,6 4-9 16,1 18 0-16,7 22-1 16,3 35 2-16,13 38 10 15,9 11-11-15,17 57 0 16,17 24 42-16,17 19-34 16,12 6 23-16,7 0 2 15,6-3-27-15,4-9 30 16,-10-12-36-16,-10-19 0 15,-23-15 8-15,-30-21-7 16,-22-21 4-16,-20-8-4 16,-12-19 31-16,0-42-4 15,-3-23-26-15,-12-28-2 0,-1-42 12 16,6-47-5-16,4-35 0 16,6 20-7-16,0 51-30 15,0 70-47-15,54 56-125 16,3 20-387-16,2 9-358 0</inkml:trace>
  <inkml:trace contextRef="#ctx0" brushRef="#br0" timeOffset="908">20337 1122 2256 0,'0'0'518'15,"0"0"-457"-15,-161 172 81 16,60 10 92-16,-12 68-92 16,8 26-55-16,32-11 27 15,36-32-30-15,33-63-41 16,4-38-28-16,14-37-6 15,27-26-9-15,18-10-69 16,5-7-30-16,17-15-37 16,24-37-167-16,-20-23-361 15,-13-23-281-15</inkml:trace>
  <inkml:trace contextRef="#ctx0" brushRef="#br0" timeOffset="1268">20838 1418 2419 0,'0'0'539'0,"0"0"-385"16,0 0 27-16,-230 112-33 15,148-30-10-15,10 18-72 16,14 16-31-16,18 2 23 15,21 7-46-15,19-8-10 0,12-6-2 16,49-8-5-16,27-25-4 16,25-25-21-16,11-34-36 15,11-19 52-15,-8-31-29 16,-14-46 1-16,-22-21 19 16,-21-21 23-16,-26-15 15 15,-26-13-9-15,-18-5 3 16,0 5 27-16,-44 22-36 15,-6 34-7-15,-3 38-71 16,18 53-207-16,13 33-489 16,15 18-620-16</inkml:trace>
  <inkml:trace contextRef="#ctx0" brushRef="#br0" timeOffset="1474">21832 2535 2125 0,'0'0'541'15,"0"0"-248"-15,0 0 9 16,19 232-178-16,-38-168-68 16,-28-5-40-16,-7-6-16 15,-12-15-143-15,18-17-410 16,11-21-850-16</inkml:trace>
  <inkml:trace contextRef="#ctx0" brushRef="#br0" timeOffset="1795">22536 2024 2004 0,'0'0'339'16,"0"0"-251"-16,0 0 32 16,176-216 172-16,-126 134-97 15,-11 0-37-15,-8 6-53 16,-9 14-36-16,-12 15 22 16,-10 25-16-16,0 22 5 0,0 11-29 15,-10 54-30-15,-16 31 13 16,-4 21-21-16,13 14-12 15,2 1 0-15,11-11 5 16,4-13-12-16,0-9-20 16,4-21-110-16,14-15-117 15,-4-24-546-15,-2-20-779 0</inkml:trace>
  <inkml:trace contextRef="#ctx0" brushRef="#br0" timeOffset="2030">23239 1222 2438 0,'0'0'369'16,"0"0"-135"-16,224 215 13 15,-120-90 28-15,6 8-122 16,-8 10-19-16,-21 1-83 15,-27 3-51-15,-47 31 0 16,-39 25-60-16,-114 27-222 16,-4-40-433-16,-6-50-1902 0</inkml:trace>
  <inkml:trace contextRef="#ctx0" brushRef="#br0" timeOffset="9258">77 5207 937 0,'0'0'288'0,"0"0"-152"0,0 0-75 15,0 0 101-15,0 0 22 16,0 0-61-16,-12 0-4 15,9 0-30-15,3 0-3 16,0 4 7-16,0-1-9 16,25 2 26-16,16 2-42 15,13 0-23-15,15 0 25 16,13 0-63-16,16 2 4 16,18 2 26-16,11-4-9 15,15-2 7-15,9 3-15 16,38-6-8-16,33-2 18 15,45 0-24-15,17 0-4 16,-15-5-2-16,-14-9 1 16,-25 0-2-16,4 5 1 15,6-1 0-15,5 3 6 0,7 3-6 16,2 4 0-16,-2 0 4 16,3 0 4-16,4 0-14 15,-3 11 6-15,-8 12 0 16,-8-4 9-16,-6 5-9 15,-8-1-6-15,3 2 4 16,9-1 2-16,12-8 15 16,28-9-15-16,28-7 0 15,30 0 13-15,6-13 0 16,1-4-12-16,-8-3-2 16,-13 7 2-16,-9 4 8 15,-4 2-9-15,2 0 0 16,6 1 27-16,11 3-27 0,0-7 27 15,0 1 5-15,-3-1-13 16,-16-1 32-16,6 4-51 16,-6 1 6-16,4 0 38 15,-2-1-26-15,6-4-17 16,-3 1 5-16,-13-1-5 16,-5-3 36-16,-12 4-37 15,-3 1 0-15,0-2 16 16,-11 3-7-16,-1 7 12 15,-2-7-7-15,-1 8-4 16,5-2 19-16,-9 2-29 16,-7 0 0-16,-8 0 17 15,-10 0-16-15,5 0 16 16,-6-5-16-16,1 5 0 16,0 0 30-16,0 0-31 0,-4 0-1 15,1 0-5-15,-11 5 6 16,-5 0-5-16,-10 1 5 15,-8 2 0-15,1-4 11 16,-5 3-11-16,5-7 0 16,4 2 0-16,-5-2 7 15,1 4 22-15,2-4-29 16,1 0 1-16,8 0 0 16,-4 0-1-16,-29 0-1 15,-30 0 1-15,-36 0 0 0,-8 0 6 16,20 0-6-16,14 0 0 15,22 3 6-15,-6 0 0 16,-1-3-6-16,-5 4 0 16,-7-4 2-16,-10 0 14 15,-15 0-16-15,-16 0-9 16,-16 0 3-16,-16-14 6 16,-18 1 0-16,-11-4-6 15,-11-2 15-15,-10-4-3 16,-2-7-6-16,-2-8-1 15,3-13-1-15,1-7 3 16,1-10-1-16,2-11 0 16,9-10-4-16,-2-12-8 15,-1-18 0-15,10-12-8 16,-6-13 10-16,1-33-18 0,-7-31 22 16,-4-32 0-16,-12-2-12 15,-7 9 16-15,-3 20-29 16,0 52 7-16,0 27-8 15,0 32 1-15,0 13 25 16,0-7-3-16,0-2 9 16,0-3-8-16,0 16 8 15,0 13 0-15,0 9 0 16,0 7 2-16,0 9 10 16,0 2-12-16,0 8 0 15,0 5-3-15,0 9 4 16,0 4-1-16,4 10 0 15,-1 1 0-15,-3 3 9 0,5-1-9 16,-5-2 0 0,4-9-4-16,-1-7 4 0,0-7 0 15,4-10 0-15,2 3 0 16,-6-8 4-16,0-1-4 16,1 0-13-16,-4-4 12 15,0-1-13-15,0-4 13 16,0-2-7-16,0-5-53 15,0-3 61-15,0 10-15 16,-4 3 15-16,-2 14 0 16,2 11 12-16,-1 9 9 15,5 7-21-15,-3 9 9 0,3-1 17 16,-4 4-26-16,4 0-10 16,0 0 9-16,0 0-10 15,0 0 3-15,0 0 7 16,0 0 1-16,0 0-1 15,0 0 7-15,0-2-6 16,0-5 0-16,-3 0 9 16,-4-2-7-16,-1-6-2 15,-2 3-9-15,-6-8-17 16,3 1-41-16,-6-4 27 16,-3 1 32-16,-3-2-34 15,0-2 24-15,-1 4-8 16,-4-3 26-16,-2 2 6 0,-1 4-6 15,-4 0-6 1,-7 2 5-16,0-1 0 0,-3 7-5 16,-4-2 6-16,-3-1 0 15,-2 5-7-15,-1 2 14 16,3-3-8-16,-9 4 1 16,4-1 0-16,-2 1 6 15,-2-2-6-15,-3 3-1 16,2-1-1-16,-2 3 2 15,-3-2-1-15,0 3 0 16,-1-3 1-16,-3 5-3 16,4 0 3-16,-4 0 0 15,4 0 0-15,-4 0 0 16,4 0-6-16,0 0 6 16,-1 0 0-16,1 0-4 0,0 0 4 15,-4 0 0-15,-5 0 1 16,-1 0 0-16,-1 0-1 15,-1 0-4-15,-7-6 4 16,2-1 4-16,-6 1-3 16,-2 2-2-16,-9 2 1 15,1 2 0-15,1-4 7 16,-3 4-7-16,3-3 0 16,-1-4-1-16,3 2-3 15,1 1 4-15,-1-4 0 16,5 6 1-16,-1-1-1 15,0-1 0-15,1 4 1 16,-1 0-10-16,-3 0 9 0,-2 0 0 16,5 0-1-1,1 9 3-15,2-1-2 0,6-4 0 16,-2 8 0-16,4-9 9 16,-3 1-9-16,-4-2 0 15,0-2-1-15,-4 4 2 16,-8-4 6-16,-2 0-7 15,-5 0 0-15,-7 0 0 16,-3 3 0-16,-7-3 0 16,-1 0-10-16,-2 0 10 15,-6 0 7-15,1 0-7 16,-7-13 0-16,0-4-10 16,-4-2 10-16,-4 2 0 15,-6 1 0-15,-4 0 9 0,-35 5-5 16,-45 6-4-16,-37 0 0 15,-8 5 2-15,20 0-2 16,31-3 0-16,37-1 2 16,4-8 4-16,3 3 4 15,26 2-10-15,29-3-13 16,18 4 13-16,9 2-3 16,-20 1 3-16,-18 3 0 15,-15-5 0-15,4 5 0 16,8-2 0-16,0 0 0 15,7-3-1-15,7 2 2 16,0-4 5-16,11 5-6 16,-1 0 0-16,5-3 1 0,3 2-1 15,-3 3 0-15,-3 0 0 16,-1 0 1-16,-1 0-10 16,2 0 9-16,-1 0 0 15,-1 0 2-15,5 0-2 16,0 0 0-16,3 0-6 15,1 0 12-15,-5 0-11 16,1 0 5-16,-3 0 0 16,-6 3 10-16,-6 4-10 15,2 0 0-15,-3-5 0 16,-2 1 0-16,2 2 3 16,6-3-3-16,-5-2 0 15,-1 0 1-15,1 0-1 0,-4 0 0 16,-3 0 0-16,0 0 0 15,4 0-5-15,-4-7 5 16,3-3 0-16,-3-2-4 16,-4-1 5-16,-3 3-1 15,-8-3 0-15,-7-1 0 16,-3 4 10-16,-6 1-10 16,-1 4 0-16,3 0-1 15,-1 2 2-15,1-1 4 16,0 2-5-16,-2 2 7 15,3 0-14-15,-5 0 7 16,0 0-12-16,4 0 11 16,3 0 2-16,4 14 4 15,0-5-5-15,4 3 0 0,-1 0 1 16,0-1-1-16,4-1 0 16,8-3-7-16,4-4 16 15,6 0 0-15,7 0-9 16,5-3 0-16,2 0-4 15,10 0 4-15,-2 0 0 16,4 0-1-16,0 0 2 16,-1 0-10-16,1 0 9 15,-4 0 0-15,-3 0-9 16,0 4 9-16,-3 6 0 16,3-1 0-16,-6 1 1 15,3 0 3-15,3 0-4 16,3 0 0-16,11-3-10 0,8-1 11 15,6-3-1-15,13 2 0 16,6-3 1-16,4 3 2 16,6-1-3-16,1-1 0 15,4 4 8-15,-1 0-8 16,1 0-1-16,-8 3 1 16,4-1-35-16,-2 2-60 15,4-2 63-15,3-1 26 16,6-2 5-16,7-3 1 15,4-3 0-15,7 0 0 16,6 0 0-16,-1 0 12 16,-1 0-12-16,3 0-9 15,-2 0 3-15,-3 0 6 0,-1-3 0 16,-12 3 0-16,-3 0 1 16,-11 0-3-16,-4 0-8 15,-1 0 10-15,-3 0-1 16,5 3-6-16,-1 7-129 15,4-1 136-15,11-6 77 16,6 4-44-16,9-7-33 16,5 4 0-16,10-2 18 15,5-2-17-15,6 7 14 16,-1 6-15-16,2 11-4 16,5 14-14-16,0 16 25 15,0 13-7-15,0 20 0 0,0 14 11 16,0 15-1-16,0 11-10 15,0 11 1-15,0 32 26 16,0 37-27-16,0 26 0 16,0 7 0-16,0-17 6 15,-7-26 11-15,-12-24-17 16,6 1 0-16,-6-26 12 16,7-25-12-16,6-27-7 15,6-10 6-15,0 9 2 16,0 11 4-16,0 8-5 15,0-9 0-15,0-9 1 16,0-12-1-16,0-5-1 16,0-9 0-16,0-11 1 15,0-7 4-15,0-9-4 16,0-4-4-16,0-6 2 0,0-3 3 16,-4-8-1-16,1 1 1 15,-1-3-1-15,1-1 0 16,3-4 1-16,-5-4-1 15,5-3 0-15,0-5 9 16,0 0-10-16,0 0 1 16,0 1 0-16,0 2 4 15,0 0 5-15,0 1-9 16,0 6 1-16,0 0 7 16,0 8 7-16,0-2-2 15,0 4-12-15,0 2 33 16,0 6-25-16,0 6 24 15,0-6-5-15,0 3-19 0,0-5 25 16,0-6-34 0,0-3 0-16,0-3 0 0,0-5 0 15,0 2 0-15,0-2 0 16,0-2 1-16,0 0 10 16,0-3-11-16,0 3 0 15,0 0 31-15,0-1-26 16,0 4-4-16,0 7 7 15,0-3-7-15,0 2 9 16,0 1-9-16,0-4-1 16,0-3 18-16,0 1-18 15,0 1 0-15,0 3 6 16,0-2 2-16,0 3 7 0,0 0-15 16,-3-2 0-1,-1 0-8-15,4-7 8 0,0-1 0 16,0-2 0-16,0 0-9 15,0-2-44-15,4 2-260 16,7 0-728-16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2.3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910 286 2250 0,'0'0'574'15,"0"0"-474"-15,0 0 52 16,0 0 33-16,-173 112-40 16,97-49-96-16,-18 12-29 15,-11 17 10-15,-7 0-3 16,1 1 1-16,17-4-16 16,21-13-11-16,27-11-1 15,29-8 0-15,17-9 0 16,3-8-1-16,37-4 7 15,16-1-10-15,9 3 4 0,7-3 0 16,7 1-8 0,3-1-1-16,0 3-9 0,3-11-46 15,30-1-87-15,-21-8-124 16,-15-9-527-16</inkml:trace>
  <inkml:trace contextRef="#ctx0" brushRef="#br0" timeOffset="279">1296 269 2134 0,'0'0'566'0,"0"0"-528"16,0 0 39-16,0 0 156 15,82 168-63-15,-40-82-55 16,5 11-43-16,8 5-14 16,7 8-8-16,7-12-34 15,10-6 20-15,3-6-36 16,0-15-18-16,-3-12 3 16,-5 0-108-16,-21-24-350 15,-24-8-546-15</inkml:trace>
  <inkml:trace contextRef="#ctx0" brushRef="#br0" timeOffset="498">1332 1338 1679 0,'0'0'859'0,"0"0"-744"15,82-150-69-15,-9 57 64 16,18-12 26-16,14-7-53 16,0 1-52-16,3 7-31 15,16-4-70-15,-30 31-317 16,-21 24-1109-16</inkml:trace>
  <inkml:trace contextRef="#ctx0" brushRef="#br0" timeOffset="864">3185 357 2273 0,'0'0'494'0,"0"0"-439"0,0 0 80 16,0 0 68 0,-232 198-75-16,134-119-76 0,-6 7-21 15,2-2 10-15,14-4-10 16,26-15 9-16,22-5-40 16,23-16 0-16,17-3 8 15,3-12-7-15,34 4-1 16,11-1 0-16,9 4 8 15,8-1-17-15,0 3 9 16,4-5-9-16,-4 1 8 16,5 5-86-16,18-7-59 15,-20-11-384-15,-12-7-513 0</inkml:trace>
  <inkml:trace contextRef="#ctx0" brushRef="#br0" timeOffset="1366">3674 186 2150 0,'0'0'355'0,"0"0"-273"16,-42 224-19-16,17-115 219 15,5 6-118-15,5 3-108 16,2-5-14-16,4-8-42 16,4-14 9-16,5-10-9 0,0-17 1 15,0-20-13-15,0-15 3 16,0-11-33-16,0-16 27 16,0-2 7-16,0-2 7 15,0-30-10-15,5-12 5 16,10-4-7-16,7 4 11 15,6 2-11-15,7 10 13 16,4 12 0-16,7 14 3 16,7 6-3-16,6 6 21 15,3 29 33-15,4 9-22 16,-7 1 44-16,-13 2-35 16,-24-3-25-16,-22-4 38 15,0-6 9-15,-36-3-9 16,-19-9 9-16,-15-11-47 0,-4-8 4 15,-2-3 2-15,8 0-22 16,5-23 17-16,18-9-17 16,17-7-63-16,28-37-101 15,5 14-376-15,24-2-585 0</inkml:trace>
  <inkml:trace contextRef="#ctx0" brushRef="#br0" timeOffset="1788">4239 0 753 0,'0'0'1685'0,"0"0"-1442"16,0 0-211-16,0 0 10 15,0 0 160-15,102 177-78 16,-49-85-58-16,6 11 0 0,-1 15-21 15,1 6 16-15,-3 8-28 16,-7-3 1-16,-10 8 43 16,-13-1-62-16,-23-11-8 15,-3-7-6-15,-26-9 5 16,-28-15-4-16,-13-14-2 16,2-24-57-16,10-22-39 15,15-22-275-15,21-12-475 0</inkml:trace>
  <inkml:trace contextRef="#ctx0" brushRef="#br0" timeOffset="1991">5405 1100 1392 0,'0'0'1526'15,"0"0"-1359"-15,0 0-138 16,216-51-4-16,-140 45 28 16,-2 4-53-16,-8 2-60 15,-16 2-415-15,-30 16-293 0</inkml:trace>
  <inkml:trace contextRef="#ctx0" brushRef="#br0" timeOffset="2140">5255 1509 1866 0,'0'0'1095'0,"0"0"-914"15,0 0-92-15,187 0-58 16,-11 0-31-16,-15-9-115 16,-2-2-500-16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1.9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0 689 1891 0,'0'0'356'15,"0"0"-262"-15,0 0-60 16,0 0 185-16,0 0-73 16,212-113-49-16,-158 160 1 15,-2 29-54-15,-16 15 19 16,-8 15-26-16,-16-1-15 15,-8-7 4-15,-4-12-20 16,0-18-6-16,0-15 1 16,-16-24 7-16,3-15-8 15,-2-14 15-15,5 0-14 16,-2-36-1-16,8-19-42 16,4-15 21-16,4-15-6 0,36-8-57 15,23-2 21-15,13 7 5 16,19 12 30-16,6 17 22 15,2 25-6-15,-11 34 12 16,-13 5 7-16,-20 53 28 16,-23 29 53-16,-17 13-13 15,-13 7-38-15,-6-9 9 16,0-13-45-16,0-23 0 16,4-16-1-16,7-22-4 15,8-22-43-15,10-2-110 16,3-26 50-16,5-30-54 15,7-9-35-15,-5-14 19 16,-2-3 64-16,-8 7 53 0,-7 11 59 16,-7 22 2-16,-8 26 41 15,-7 16 64-15,0 6-52 16,3 46 55-16,9 12 8 16,10 9-35-16,14-1 105 15,14-7-79-15,13-17-63 16,3-12 7-16,-5-19-14 15,-9-17-22-15,-13 0-6 16,-13-12-10-16,-15-25 13 16,-11-8-13-16,0-15 0 15,-25-3 13-15,-19-6-13 16,-7 3 7-16,-8 11-1 0,8 11-6 16,7 24 17-1,16 10-17-15,12 10-8 0,16 0-1 16,0 19-12-16,19 7 20 15,28-1-13-15,16 1-49 16,13-5 57-16,9-2-6 16,-2-1 12-16,1 1 15 15,-11 7 11-15,-19 3 24 16,-10 14-24-16,-19 6-10 16,-9 4 52-16,-6 2-41 15,-10-4-20-15,0-13-7 16,0-14-10-16,0-14-8 15,0-10-62-15,3-5-113 16,9-37-120-16,6-14-24 16,4-19 115-16,7-11 87 0,0-6-12 15,-4-2 47-15,-3 4 100 16,-6 11 69-16,-6 12 83 16,2 9-58-16,-12-3-94 15,0 16-40-15,-4 8-1751 0</inkml:trace>
  <inkml:trace contextRef="#ctx0" brushRef="#br0" timeOffset="162">1404 397 2716 0,'0'0'269'0,"0"0"-266"16,0 0-3-16,299-236-70 15,-150 150-154-15,-14 11-928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2.6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700 810 1446 0,'0'0'268'0,"0"0"-141"0,0 0-1 15,0 0 89-15,0 0-13 16,-208-161-50-16,124 161-27 16,-4 0-73-16,-2 26-6 15,6 33 23-15,14 20-4 16,23 17 21-16,25 12-44 16,22 1-27-16,0-6 8 15,37-14-22-15,36-19-1 16,21-27-29-16,27-28-27 15,21-15-98-15,54-56-156 16,-35-9-273-16,-30-4-1245 0</inkml:trace>
  <inkml:trace contextRef="#ctx0" brushRef="#br0" timeOffset="337">1294 755 705 0,'0'0'1501'16,"0"0"-1166"-16,0 0-189 16,0 0 47-16,-222 84-27 15,178-19-72-15,11 12-28 16,19 2-53-16,14-2-12 16,0-6-1-16,29-20-13 15,22-19-44-15,8-17-90 16,2-15-4-16,-6-15 6 0,-4-30-17 15,-12-10 67 1,-12-10 56-16,-10 2 38 0,-5 3 1 16,-9 17 7-1,-3 18 75-15,0 18 58 0,0 7-27 16,0 13-56-16,0 29-41 16,4 11-16-16,21 6-22 15,38 7-187-15,-6-13-159 16,-1-17-469-16</inkml:trace>
  <inkml:trace contextRef="#ctx0" brushRef="#br0" timeOffset="992">2231 687 2094 0,'0'0'541'16,"0"0"-395"-16,0 0 71 15,-215 37-12-15,146 8-108 16,-1 15-37-16,20 11-59 16,12 1 7-16,25 0-6 15,13-4 4-15,0-6-6 16,35-7 0-16,13-7-32 16,8-16 3-16,4-10-24 15,6-18-14-15,4-4-1 16,-1-4-23-16,-3-31-45 15,3-15 54-15,4-16-20 0,10-16 40 16,8-16 20 0,13-17 29-16,-3-15 11 0,-3-10 2 15,-13 0 6-15,-28 5-6 16,-16 18 1-16,-31 26 39 16,-10 18 57-16,0 30 57 15,-39 27 27-15,-8 16-31 16,-13 9-44-16,-5 46-60 15,0 24-11-15,3 27 20 16,8 15-26-16,10 11 10 16,18 5 16-16,8 1-34 15,14-11 8-15,4-5-29 16,0-15 0-16,0-16-2 0,4-19 2 16,9-20 0-1,-1-19-10-15,-2-20-32 0,5-13 27 16,7 0-18-16,7-40 19 15,15-13 13-15,10-12-3 16,9 0 3-16,6 9-4 16,4 14 5-16,-4 23 9 15,0 19-9-15,-9 0 0 16,-10 41 0-16,-17 11 13 16,-11 9 25-16,-11-3-22 15,-7-6-14-15,-4-11 13 16,0-12-15-16,0-13-44 0,0-16-20 15,-15 0-120 1,-4-21-582-16</inkml:trace>
  <inkml:trace contextRef="#ctx0" brushRef="#br0" timeOffset="1182">1367 412 2911 0,'0'0'350'15,"0"0"-350"-15,0 0-24 16,318-124 6-16,-151 69-247 16,-6 1-697-16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5.0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1436 1711 0,'0'0'259'15,"0"0"-198"-15,0 0 40 16,248-84 102-16,-92-2-107 16,1-10-17-16,11-18-63 15,-4-13-14-15,-41-3-4 16,-6-10 2-16,-39-5 0 16,-34 11 1-16,-34 12 25 15,-10 21 67-15,-22 19-9 16,-22 29 23-16,-10 31 44 0,-6 22-10 15,0 48-83-15,-10 75-26 16,-6 53 10-16,17 5 19 16,12-11-46-16,18-19-8 15,14-33 31-15,1 17-32 16,2 2-6-16,5-12-1 16,4-23 1-16,-2-25-9 15,-2-30 9-15,7-17-19 16,0-25 13-16,0-5 4 15,0-17 1-15,12-34-33 16,27-18 8-16,13-8 25 16,16-13-32-16,13 7-18 0,7 5 37 15,-5 16-10-15,-10 26 12 16,-11 16 2-16,-18 20 10 16,-22 0 19-16,-22 30-18 15,0 13 43-15,-44 7-5 16,-15 2-30-16,-5-11 8 15,1-7-16-15,9-10-1 16,10-16 9-16,10-3-9 16,12-5 0-16,16 0-2 15,6 0-11-15,0 0-10 16,0 5-37-16,25 18 50 16,4 9-2-16,5 6 10 15,1 6 2-15,6 0-1 0,-1-2-2 16,4-2-9-16,4-12-16 15,6-14-45-15,0-9 65 16,2-5-10-16,1-19-9 16,2-35-18-16,2-15 8 15,5-20 36-15,0-19-43 16,4-13 3-16,-5-14 40 16,-7-6-41-16,-11 1 35 15,-13 10-1-15,-12 23 8 16,-15 22 65-16,-7 29 19 15,0 26 15-15,-29 21 62 16,-11 9-90-16,-4 32-40 16,-4 34-4-16,1 27-27 15,-4 17 34-15,7 18-34 16,4 10 9-16,7 0 2 0,8 0-11 16,13-13 2-16,9-11-2 15,3-18 0-15,0-15-1 16,0-22 1-16,0-21-46 15,12-19-7-15,1-19-47 16,9 0 55-16,4-37 43 16,11-18-19-16,10-12 20 15,7-8-26-15,16 6 0 16,11 10 20-16,5 19 4 16,2 21 3-16,-3 19 13 15,-16 7 60-15,-15 36 20 16,-18 8-64-16,-18 7-4 0,-14-4-16 15,-4-5-9-15,0-8-33 16,0-12-193-16,0-18-333 16,0-6-456-16</inkml:trace>
  <inkml:trace contextRef="#ctx0" brushRef="#br0" timeOffset="376">2990 1151 1733 0,'0'0'931'0,"0"0"-707"15,0 0-103-15,0 0 71 0,-223 0-41 16,157 43-58-16,1 15-60 16,13 14-17-16,13 5 28 15,20-3-44-15,19-3 0 16,0-13-9-16,38-15-54 15,12-21-12-15,11-15-55 16,2-7-56-16,-1-28 33 16,-7-23 16-16,-8-11 43 15,-10-2 70-15,-12-1 24 16,-11 20 60-16,-6 15 108 16,-8 23 54-16,0 7-75 15,0 17-86-15,0 31-15 16,0 3-7-16,0 8-30 15,7-1-1-15,19-7-8 16,14-11-105-16,43-15-215 0,-2-15-285 16,-8-10-361-16</inkml:trace>
  <inkml:trace contextRef="#ctx0" brushRef="#br0" timeOffset="617">3883 1214 2244 0,'0'0'532'0,"0"0"-464"16,0 0 162-16,-278 88 16 15,187-26-71-15,12 7-35 16,16 4-58-16,19-1-29 16,26 3-8-16,18-7-36 0,5-5 13 15,49-10-22-15,25-17-34 16,28-20 14-16,6-16-49 15,4 0-82-15,6-45-195 16,-35-6-522-16,-30 3-1308 0</inkml:trace>
  <inkml:trace contextRef="#ctx0" brushRef="#br0" timeOffset="799">3098 446 3015 0,'0'0'341'0,"0"0"-326"15,191-58-14-15,-35 8 14 16,77-30-15-16,-32 12-245 16,-30 5-956-16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7.5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0 568 1825 0,'0'0'348'0,"0"0"-264"15,0 0-26-15,22-196 120 16,25 127 0-16,19-3-50 16,14 5-57-16,11-1 11 15,7 19 5-15,5 21-8 16,-5 23 15-16,-10 5-38 15,-11 50 9-15,-20 26 37 0,-5 8-40 16,-4 5-8-16,-1-12-11 16,14-26-32-16,20-28 22 15,14-23-33-15,25-32-13 16,51-106-65-16,-26 8-483 16,-31-7-2182-16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6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336 661 1905 0,'0'0'512'0,"0"0"-397"15,0 0-63-15,0 0 174 16,120 236-4-16,-35-99-38 16,13 22-93-16,10 2-34 15,-1-31 19-15,13 5-47 16,0-19 1-16,-7-18-7 15,-15-13-22-15,-20-12-2 16,-20-15-54-16,-18-9-104 0,-15-5-93 16,-11-19-324-1,-9-12-124-15</inkml:trace>
  <inkml:trace contextRef="#ctx0" brushRef="#br0" timeOffset="252">1637 786 2116 0,'0'0'477'16,"0"0"-308"-16,0 0-113 16,-174 194 85-16,57-46 50 15,-37 50-83-15,-36 37-58 16,16-18-19-16,29-44-18 0,45-55 16 15,27-36-29-15,-3 5-9 16,3-1-3-16,4-4-66 16,22-22-136-16,18-24-316 15,14-26-332-15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8:58.6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240 368 935 0,'0'0'1051'0,"0"0"-750"16,0 0-164-16,0 0-26 15,-76 355 72-15,49-89-5 16,-5 16-105-16,0-23-46 16,1-68 0-16,15-67 3 15,4-39 7-15,5-27-14 16,4-8-22-16,-1-10 18 15,4-21-18-15,0-19-1 0,0-19 36 16,0-53-34-16,14-28 11 16,11-26-13-16,0-42 0 15,1-45 9-15,-4-40-9 16,-7 17-1-16,-5 52 0 16,-1 65 1-16,-3 61 6 15,10 12-6-15,2 19 0 16,11 24 19-16,6 13-9 15,13 62 37-15,14 59 20 16,-4 4-42-16,1 19 20 16,-1 7-30-16,-3-28-14 15,11 4 31-15,-5-19-31 16,2-17 7-16,-12-19-8 0,-7-20 0 16,-16-21 6-1,-9-20-6-15,-9-21 0 0,-1 0 20 16,-6-49-8-16,4-35-3 15,1-61-9-15,2-75 1 16,0-69 11-16,-1-29-12 16,1 23 0-16,2 76 14 15,-5 93-13-15,-1 61-1 16,3 44 0-16,4 21-48 16,9 4-114-16,48 78-189 15,-4-3-360-15,0 3-1405 0</inkml:trace>
  <inkml:trace contextRef="#ctx0" brushRef="#br0" timeOffset="390">2341 149 2080 0,'0'0'332'0,"-169"173"-247"16,30 67 1-16,-10 115 213 15,29 48-77-15,51-6-64 16,69-54-33-16,29-73-56 16,52-62-31-16,17-61-38 15,69-29-23-15,73-45-82 16,-20-21-440-16,-1-15-1009 0</inkml:trace>
  <inkml:trace contextRef="#ctx0" brushRef="#br0" timeOffset="1877">3860 2587 1974 0,'0'0'309'16,"0"0"-236"-16,0 0-22 0,0 0 104 15,0 0-27-15,0 0-85 16,0 0-23-16,69-33 11 16,-17-23-30-16,9-18 4 15,9-26-5-15,6-17 0 16,5-42-6-16,-2-41 6 15,-6-36 0-15,-17-5 9 16,-20 49-9-16,-21 55 1 16,-12 67 38-16,1 31 19 15,-4 8 81-15,0 17-21 0,0 9-40 16,0 5-9-16,0 50-51 16,-11 29-7-16,0 19 4 15,7 12-14-15,4 6 22 16,0-5-23-16,4-5 0 15,21-11-7-15,12-15 7 16,7-15-1-16,3-24 0 16,8-23-35-16,0-18 18 15,-1-11-24-15,4-44-15 16,-2-21 30-16,1-22-12 16,-1-20 27-16,-2-14 12 15,-3-10 0-15,-7 12 1 16,-12 20 7-16,-10 31 29 0,-13 36 65 15,-9 39-18 1,0 8-38-16,-16 61-17 0,-9 27-14 16,3 17 37-16,7 5-50 15,11-9-2-15,4-9 15 16,0-19-15-16,19-14-6 16,10-14-46-16,18-16-96 15,-10-14-309-15,-8-8-523 0</inkml:trace>
  <inkml:trace contextRef="#ctx0" brushRef="#br0" timeOffset="2772">5928 2048 1707 0,'0'0'575'15,"0"0"-481"-15,0 0 53 16,0 0 129-16,0 0-25 15,0 0-101-15,98 253-48 16,-54-147-11-16,0 4-22 16,7 2-11-16,0 2 13 15,-1-8-64-15,-2-7 16 16,-8-14-22-16,-8-13-1 16,-10-20 6-16,-10-13-6 0,-5-12-93 15,0-14-27-15,5-13-151 16,-2-3-323-16,-2-24-386 0</inkml:trace>
  <inkml:trace contextRef="#ctx0" brushRef="#br0" timeOffset="2998">6534 2416 1993 0,'0'0'494'0,"0"0"-333"15,0 0 118-15,0 0-20 16,-154 217-141-16,91-129-55 0,-6 2-5 16,-11 1-34-16,1-6-7 15,1-6-17-15,2-14 0 16,10-12-23-16,12-22-99 16,10-26-199-16,18-5-443 15,8-7-1204-15</inkml:trace>
  <inkml:trace contextRef="#ctx0" brushRef="#br0" timeOffset="3252">5723 2067 2039 0,'0'0'613'0,"0"0"-549"16,0 0 98-16,0 0 98 15,0 0-88-15,205 24-51 16,-97-24-77-16,24 0-13 16,22 0-31-16,80-36-28 15,-42 3-314-15,-24-1-1490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08.2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1627 0,'0'0'472'0,"0"0"-355"0,0 0 82 15,0 0 39-15,0 0-33 16,0 0-65-16,0 23-55 16,0-23 2-16,0 0-12 15,0 0-18-15,0 0 13 16,7 0-41-16,11 0 8 16,11 0 31-16,8 0-32 15,7 0 0-15,7 0 1 16,7 0-23-16,14 0 35 15,10 0-34-15,9 3-15 16,10 6 29-16,13 1-28 16,9-6 14-16,6-4 7 0,1 0-21 15,-2 0 31 1,-7 0-32-16,-17 0 6 16,-12 0 29-16,-23 0-23 0,-13 0-3 15,-24 0 1-15,-13 0-10 16,-13 3 26-16,-6-1-26 15,0 3 0-15,0-2 0 16,-28 7 0-16,-38 3-103 16,6-3-164-16,0-2-883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09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63 363 725 0,'0'0'1281'16,"0"0"-973"-16,0 0-77 15,0 0-22-15,0 0-17 0,0 0-57 16,-63-22-66-16,63 22-57 15,41 0 15-15,10 0 3 16,18 3-6-16,4 4 10 16,3 0-34-16,2-4 1 15,-6-3-2-15,-6 2-5 16,-11-2-74-16,-15 0-189 16,-14 0-369-16,-20 0-692 0</inkml:trace>
  <inkml:trace contextRef="#ctx0" brushRef="#br0" timeOffset="234">44 893 2136 0,'0'0'370'0,"0"0"-200"16,0 0-100-16,0 0 63 16,0 0 18-16,0 0-66 15,0 0-67-15,307-27-18 16,-187 7-223-16,-14 7-688 0</inkml:trace>
  <inkml:trace contextRef="#ctx0" brushRef="#br0" timeOffset="1607">1678 1357 1527 0,'0'0'287'0,"0"0"-152"0,0 0-21 16,0 0 89 0,0 0 5-16,0 0-60 0,0 0-95 15,-30 72-30-15,30-72 28 16,0 0-33-16,27-22-7 16,8-19-1-16,9-13-9 15,7-15 5-15,8-13-6 16,-1-13 0-16,1-16-10 15,2-19 5-15,-2-3-9 16,-8-12 8-16,-7 7 6 16,-12 10 0-16,-7 20 16 15,-6 27-14-15,-12 25 62 0,-2 26 42 16,-5 17 19 0,0 13-32-16,0 0-58 15,0 29 14-15,-12 18-37 0,-3 14-12 16,4 13 23-16,1 1-23 15,5-1 1-15,5-1-2 16,0 4 8-16,0-5-5 16,0-7-2-16,0-6 0 15,5-15-2-15,9-7 2 16,8-14 0-16,3-13-1 16,9-10 1-16,5 0-9 15,8-12 6-15,6-29-26 16,4-14 2-16,-3-10-15 0,2-8 14 15,-12-6 7 1,-5-2 21-16,-14-1-2 0,-6 6 11 16,-7 15 18-16,-9 9 33 15,-3 24-12-15,0 12 33 16,0 16-21-16,0 0-30 16,0 30 6-16,-8 24-35 15,-2 16 5-15,-1 12-6 16,3-3 6-16,8 0-6 15,0-11 0-15,0-5 0 16,0-9 9-16,19-10-9 16,-1-11-11-16,8-10-20 15,2-14-92-15,32-9-103 16,-10-9-411-16,-2-14-569 0</inkml:trace>
  <inkml:trace contextRef="#ctx0" brushRef="#br0" timeOffset="1820">4098 718 2412 0,'0'0'530'0,"0"0"-373"16,0 0 38-16,29 167-33 15,-29-90-45-15,0 14-104 16,-95 68-13-16,1-14-207 0,-11-5-706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4.1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 2206 0,'0'0'356'15,"0"0"-270"-15,0 0-28 16,0 0 139-16,208 0-111 15,-135 0-76-15,8 0-10 16,24 0-116-16,-24 0-198 16,-20 6-527-16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4.3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86 2408 0,'0'0'474'15,"0"0"-406"-15,0 0-45 16,0 0 23-16,245 0-7 16,-84-34-39-16,-22 8-268 15,-9 0-986-15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1.5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276 0 1324 0,'0'0'1147'0,"0"0"-990"16,0 0-75-16,0 0 56 15,0 0 1-15,-180 255-50 16,137-43-30-16,14 28-31 16,12-3 21-16,17-34-48 0,0-60-1 15,23-36 0 1,11-28-24-16,4-26-112 0,51 12-151 15,-4-13-326-15,-3-12-366 16</inkml:trace>
  <inkml:trace contextRef="#ctx0" brushRef="#br0" timeOffset="452">1192 745 537 0,'0'0'1579'16,"0"0"-1279"-16,0 0-139 0,0 0 31 15,-170-117 32-15,121 111-50 16,-4 6-92-16,-1 21-53 15,0 23 27-15,9 17-27 16,8 12-11-16,22 5-2 16,15-12-15-16,6-5 16 15,40-17-17-15,13-20-83 16,9-16-6-16,-2-8-73 16,-7-15-21-16,-10-23 58 15,-13-12 79-15,-10 4 46 0,-13 4 22 16,-6 10 47-1,-7 18 98-15,0 14-10 0,0 0-92 16,0 25-37-16,0 23-7 16,3 4 27-16,4 10-48 15,5-6-7-15,8-4 6 16,10-10-73-16,33-10-162 16,-9-11-281-16,0-15-362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2.9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292 206 2032 0,'0'0'508'0,"0"0"-361"16,0 0 47-16,0 0 26 16,0 0-70-16,0 0-107 15,4-37-19-15,30 16-8 16,13 2-14-16,10 10 7 15,9-1-9-15,7 10 0 16,5 0 9-16,-5 24-9 16,-12 21-1-16,-9 4 0 15,-20 16 1-15,-17 7 6 0,-15 10-6 16,0-3-6-16,-44 3-5 16,-11-7 11-16,-10-10-12 15,-9-14 11-15,1-13 2 16,-3-17-1-16,3-18 0 15,1-3 0-15,2-19 4 16,1-28-4-16,6-15 0 16,6-16-2-16,9-4 2 15,18-4 2-15,20 7-2 16,10 11-6-16,7 9 0 16,37 8 6-16,15 7-5 15,13 6 4-15,11-6 2 16,12 7 8-16,5 4-9 15,1 14 0-15,-3 13 12 16,-3 6 7-16,-7 2-4 0,-12 25-4 16,-3 4-10-16,-7-3 22 15,0-5-23-15,-9-9 0 16,-1-9-1-16,-8-5-15 16,-1 0-48-16,15-39-115 15,-11-6-412-15,-12-1-529 0</inkml:trace>
  <inkml:trace contextRef="#ctx0" brushRef="#br0" timeOffset="425">1478 1320 1744 0,'0'0'498'0,"0"0"-347"15,0 0 53-15,0 0 43 0,0 0-105 16,0 0-28 0,0 0 3-16,152 205-30 0,-108-118-20 15,0 2-22-15,0-3-27 16,-3-14 28-16,-6-6-31 16,-1-13-13-16,-5-11 7 15,-7-12-9-15,-7-9-23 16,-5-4-62-16,-3-10-86 15,-7-7-125-15,0 0-212 16,0-24-144-16,0-4-1052 0</inkml:trace>
  <inkml:trace contextRef="#ctx0" brushRef="#br0" timeOffset="639">2134 1369 1600 0,'0'0'592'0,"0"0"-387"16,0 0 26-16,0 0 38 16,-88 207-48-16,44-134-117 15,-6 6-55-15,-11 7 8 16,-5-2-47-16,-4 1-2 16,4-13-8-16,4-9-64 15,14-20-50-15,1-37-182 16,18-6-439-16,7-3-1282 0</inkml:trace>
  <inkml:trace contextRef="#ctx0" brushRef="#br0" timeOffset="888">1121 1193 2083 0,'0'0'482'16,"0"0"-343"-16,0 0-14 16,0 0 65-16,0 0-40 15,0 0-75-15,0 0-32 16,240-69-17-16,-130 69-17 16,17 0-3-16,12 0-12 0,-1 0-12 15,42-3-129-15,-43-4-401 16,-21-6-471-16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7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1104 0,'0'0'851'16,"0"0"-600"-16,0 0-82 15,0 0 72-15,0 0-1 16,0 0-143-16,0 0-18 16,107 106 0-16,-16 24-2 15,29 58 25-15,26 70-32 16,3 34 2-16,-24-7-8 16,-27-2-14-16,-29-17 10 15,-18-4-53-15,-26-5-7 16,-21-58 37-16,-4-41-37 0,-29-48-36 15,-76 23-69 1,9-18-106-16,-6-17-437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9:15.2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594 541 1557 0,'0'0'331'0,"0"0"-202"0,0 0 37 16,0 0 56-16,0 0-51 15,0 0-74-15,0 0-53 16,157-128-5-16,-100 128 28 15,6 30-29-15,-6 19 5 16,-4 7 2-16,-11 12-17 16,-11 11 11-16,-21 3-22 15,-10 4-4-15,0-4 12 16,-26-4-18-16,-21-9-6 16,-11-10-1-16,-4-9 1 15,-7-18 11-15,3-12 0 16,3-14-6-16,9-6 56 0,7-6-29 15,6-36-15-15,9-21-5 16,10-16-11-16,12-15-4 16,5-18 1-16,5 0 1 15,0 4-9-15,15 13 9 16,17 16 0-16,9 20 0 16,9 15 0-16,6 16 5 15,5 11-5-15,5 11 0 16,7 6 6-16,4 0-6 15,3 6 9-15,-1 13-9 16,6 2 1-16,6-6 17 16,7-4-18-16,4-11 0 15,11 0 23-15,1-23-23 0,-4-20 0 16,-16-6-17-16,-14-6-58 16,-24 4-13-16,-24 6-98 15,-29-9-66-15,-3 16-230 16,0 9-489-16</inkml:trace>
  <inkml:trace contextRef="#ctx0" brushRef="#br0" timeOffset="637">32 1703 1575 0,'0'0'381'0,"0"0"-241"16,0 0 54-16,0 0 103 16,0 0-119-16,0 0-38 15,0 0-80-15,0 16-9 16,25-16 13-16,13 7-4 16,12-5-20-16,13 13 14 15,13-11-15-15,15 6 42 16,14 4-48-16,19-4 10 15,19 0 1-15,13-7-25 0,39-3 13 16,-14 0-15 0,1 0-16-16,4 0 6 0,-37-9-7 15,12-5 0-15,-14 0-1 16,-17 4 8-16,-17-4 5 16,-18 3-12-16,-26 4-27 15,-28 7-15-15,-24 0-105 16,-17 0-118-16,-29 20-444 15,-6-3-1432-15</inkml:trace>
  <inkml:trace contextRef="#ctx0" brushRef="#br0" timeOffset="1608">0 2480 608 0,'0'0'1092'0,"0"0"-823"16,0 0-143-16,0 0 63 15,0 0 121-15,47 204-87 16,-11-86-75-16,1 3-73 15,-5 3 7-15,2-2-7 16,-9-8-22-16,1-18 25 0,-4-17-61 16,-5-21-17-1,-6-18 23-15,0-12-22 0,-6-24 4 16,-5-4 3-16,3 0 4 16,0-32 18-16,4-22-30 15,5-25 0-15,2-17-1 16,4-20-17-16,4-8 2 15,4-10-5-15,6-5-3 16,5-9 22-16,3 18-23 16,11 15 15-16,12 20 8 15,6 29-14-15,7 22 16 16,12 24-2-16,10 20 2 16,7 0-6-16,12 6 6 15,11 16 0-15,11 8 18 16,10 0-10-16,12-11 21 0,-4-3-23 15,-2-9-4-15,-16-7 14 16,-15 0-14-16,-25 0 2 16,-26 0-4-16,-22-13 1 15,-19 3-4-15,-17 3 3 16,-15 0-37-16,0 2 4 16,-37 0-217-16,-10 3-327 15,-1-1-382-15</inkml:trace>
  <inkml:trace contextRef="#ctx0" brushRef="#br0" timeOffset="2132">1231 2802 1855 0,'0'0'370'16,"0"0"-276"-16,0 0 12 16,0 0 146-16,0 0-38 15,0 0-115-15,34 203-12 0,-31-144-26 16,-3 1-16-16,4-11-9 15,-1-11-25-15,-3-8 11 16,0-10-22-16,0-12 0 16,0-8 27-16,0 0-9 15,0-8 12-15,4-28-30 16,11-16 9-16,10-14-11 16,12-6 2-16,14-14-8 15,15 11-1-15,10 10-2 16,4 15 10-16,1 28 0 15,-12 22 1-15,-8 11 9 16,-14 50 19-16,-13 13-2 16,-12 21 31-16,-15 11-32 0,-4-1 11 15,-3-11-1 1,4-14-26-16,4-15 22 0,-1-19-31 16,12-23-1-16,3-15-15 15,6-8-7-15,48-47-56 16,-3-25-192-16,-4-1-632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06.9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514 330 1423 0,'0'0'379'0,"0"0"-223"16,0 0-119-16,0 0 129 15,0 0 63-15,0 0-101 16,0 96-17-16,0-29-32 16,0 7-20-16,0 11-1 15,0-1-12-15,0-6 17 16,0-2-33-16,0-13-23 0,0-10 23 15,0-12-30-15,0-12-41 16,0-22-117-16,-10-7-345 16,-2 0-265-16</inkml:trace>
  <inkml:trace contextRef="#ctx0" brushRef="#br0" timeOffset="408">0 374 1568 0,'0'0'389'0,"0"0"-176"0,0 0-36 16,0 0 52 0,0 0-47-16,0 0-79 0,52-205-11 15,-13 165-44-15,8 0-9 16,6 4 4-16,8 9-22 15,5 11 11-15,6 11-17 16,4 5-6-16,12 2 28 16,4 34-29-16,2 10-7 15,1 10 11-15,-7 12-12 16,-5 9 19-16,-14 7-13 16,-10 5-5-16,-15-1 20 15,-18 4-11-15,-23-6-2 16,-3-4-2-16,-15-8-6 15,-29-4 24-15,-7-10-23 16,-6-11 9-16,-6-11 14 0,-3-10-23 16,-3-9-2-16,-1-8-5 15,-2-11-68-15,-20 0-73 16,20-28-349-16,14-4-396 0</inkml:trace>
  <inkml:trace contextRef="#ctx0" brushRef="#br0" timeOffset="599">131 633 1744 0,'0'0'491'16,"0"0"-369"-16,0 0 42 0,0 0 22 15,0 0-80-15,212-42-73 16,-124 35-33-16,47 1-60 15,-27 3-240-15,-10 3-350 0</inkml:trace>
  <inkml:trace contextRef="#ctx0" brushRef="#br0" timeOffset="1294">1412 614 1517 0,'0'0'351'0,"0"0"-130"0,0 0 29 15,0 220-8-15,0-157-107 16,10-5-60-16,12-7-63 16,10-18-12-16,9-8-5 15,6-18-71-15,4-7-4 16,1-4-9-16,-10-33-10 15,-1-12 16-15,-12-10 26 16,-7 1 51-16,-4-5 6 16,-6 11 0-16,-8 13 56 15,-4 18 17-15,0 18 22 16,0 3 15-16,0 29-67 0,0 24 6 16,0 3-26-1,0 3-23-15,0-4 23 0,10-5-23 16,19-18 0-16,1-8 0 15,5-17-56-15,-1-7 20 16,2-12 0-16,-2-29-29 16,1-11 22-16,2-9-3 15,-5 3 20-15,-6 6 19 16,-4 13 2-16,-7 15 4 16,-12 24 1-16,1 0 0 15,-4 30 42-15,0 20-9 16,0 2 2-16,0 1-12 15,0-7-23-15,0-11 15 16,0-12-15-16,0-16-7 16,0-7 6-16,0 0 0 0,0-30-7 15,0-12 8-15,0-9 0 16,0-7 4-16,7-1-4 16,20 6-4-16,1 4-2 15,8 16 6-15,5 19-1 16,6 14-6-16,4 0 7 15,-1 24 42-15,3 19 44 16,-6 13-31-16,-11 3 11 16,-8 1-18-16,-6-2-2 15,-6-5-46-15,-6-10-3 16,-2-14 2-16,-1-26-149 16,-4-3-166-16,1 0-301 0</inkml:trace>
  <inkml:trace contextRef="#ctx0" brushRef="#br0" timeOffset="1747">3066 657 1891 0,'0'0'391'0,"0"0"-228"15,0 0 106-15,0 0-72 16,-124 183-95-16,114-138-42 15,10-4-60-15,0-10-2 16,10-13-62-16,28-12-82 0,1-6 5 16,1 0 3-16,-3-26-18 15,-8-13 49-15,-7-6 45 16,-8-6 62-16,-6 4 3 16,-1 3 53-16,-4 11 67 15,-3 10 12-15,0 20 4 16,0 3-5-16,0 19-50 15,0 44-30-15,0 19 3 16,0 27-16-16,0 15 25 16,9 14 15-16,11 3-34 15,7 0 24-15,-2-7-14 16,-11-18-28-16,-6-21-2 16,-8-23-18-16,0-26 24 15,-27-21-33-15,-12-18 10 16,-8-7 10-16,0-26-20 0,-4-30-22 15,-1-19-31-15,4-27-41 16,-6-79-69-16,10 25-343 16,0 2-595-16</inkml:trace>
  <inkml:trace contextRef="#ctx0" brushRef="#br0" timeOffset="1934">2169 175 2290 0,'0'0'459'0,"0"0"-423"16,0 0-14-16,0 0-8 16,271-81-14-16,-141 33-271 15,-6 9-460-15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11.0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0 491 1360 0,'0'0'254'15,"0"0"-181"-15,0 0-5 16,0 0 124-16,0 0-16 15,121-190-64-15,-89 170-42 16,-4 15-21-16,3 5 10 16,-9 12-21-16,-5 37 35 15,-5 18 12-15,-9 8-33 16,-3 4-15-16,0-2-14 16,0-7-16-16,0-14 2 15,-7-18-8-15,-1-13-1 16,8-20 1-16,0-5 5 15,0-9 19-15,0-34-25 16,0-17 0-16,25-12-6 0,9-12 0 16,10-5 0-1,0 5 0-15,-2 9 6 0,-1 17-6 16,-4 25 6-16,-5 27-1 16,-3 6 1-16,-7 37 10 15,0 26 24-15,-4 16 12 16,-2 5-7-16,-6 0 4 15,2-7-35-15,5-12-8 16,1-16-20-16,19-23-136 16,-8-19-201-16,0-7-307 0</inkml:trace>
  <inkml:trace contextRef="#ctx0" brushRef="#br0" timeOffset="338">1101 144 1543 0,'0'0'292'0,"0"0"-185"16,0 0 47-16,0 0 29 16,0 0-66-16,237 154-34 15,-142-117-27-15,6-8-31 16,9 2 11-16,-8-8-19 15,-11 1-16-15,-18 1 13 16,-22-3-13-16,-26 3 8 16,-25 10 9-16,-3 7 59 15,-55 10-5-15,-18 3-53 0,-15 8 2 16,-4 0 6-16,0-8-15 16,14-8 4-16,24-12-16 15,19-15 0-15,20-14-53 16,18-6-202-16,18-13-423 15,15-13-1129-15</inkml:trace>
  <inkml:trace contextRef="#ctx0" brushRef="#br0" timeOffset="832">2453 103 1874 0,'0'0'370'16,"0"0"-244"-16,0 0-67 15,0 0 136-15,0 0-77 16,238-38-69-16,-170 38 0 16,-2 15-25-16,-7 13-6 15,-20 11 18-15,-20 7-35 16,-19 4 16-16,-7 2 3 15,-41 0-19-15,-6-4 15 16,-5-10-16-16,5-9 0 16,7-10 7-16,13-5-7 15,12-7 1-15,12-7 5 16,10 0-6-16,0 0 10 0,0 0-10 16,32 0-4-16,12 0-2 15,12 0 6-15,5 3-8 16,11 20-4-16,-2 10 12 15,-1 6 5-15,-6 6-5 16,-16 3 0-16,-15-3 6 16,-20-3 13-16,-12 4-2 15,-4-6 1-15,-43-4 7 16,-12-4 14-16,-10-2-21 16,-8-10-8-16,5-10 1 15,13-10-11-15,15 0-46 16,30-39-127-16,14-11-439 15,0-3-540-15</inkml:trace>
  <inkml:trace contextRef="#ctx0" brushRef="#br0" timeOffset="1156">3664 190 1635 0,'0'0'500'15,"0"0"-385"-15,0 0 195 16,0 0-27-16,-98 190-118 16,69-108-58-16,7 8-56 15,13-2-30-15,9-6 18 0,9-7-38 16,35-10 5-16,17-15-6 16,12-18 1-16,8-21-5 15,2-11 4-15,-2-16 0 16,-5-40 11-16,-7-20 0 15,-18-16-10-15,-14-13 27 16,-23-7 2-16,-14 2 31 16,-22-2-43-16,-48 17-18 15,-24 17-7-15,-84 24-59 16,17 22-124-16,7 15-847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10.1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0 879 1181 0,'0'0'954'15,"0"0"-815"-15,0 0-111 16,0 0 78-16,0 0 36 16,223-98-58-16,-140 44-34 15,9-11-49-15,-4-13 31 16,-16-8-32-16,-18-9 8 15,-16-1-4-15,-28 5 4 16,-10 9-7-16,0 17 15 16,-7 18 7-16,-22 25 62 0,-5 22 9 15,-1 6-21 1,-6 57-27-16,1 28-20 0,4 27 7 16,6 20-5-16,13 10-10 15,2-1 6-15,4-7-23 16,3-8 0-16,5-13-1 15,3-24 1-15,-4-20-2 16,4-25-11-16,0-27-6 16,0-20 17-16,0-3-15 15,0-30 16-15,0-29 0 16,0-20 0-16,10-9-3 16,17-11 3-16,6 1-11 15,7 13 10-15,4 16-19 16,3 20-3-16,-4 25 17 15,1 24-14-15,-4 0 19 0,1 17-7 16,-12 22 4 0,-4 1 4-16,-10 2 0 0,-8-6 2 15,-7-6 19-15,0-7-14 16,-3-9 19-16,-23-9-19 16,-4-5-7-16,-2 0 21 15,3 0-20-15,4 0 0 16,3-3-1-16,6-2 1 15,13 5-1-15,3 0 0 16,0 3-27-16,0 29 26 16,0 5-29-16,19 8-3 15,3 2-12-15,6-2-12 0,4 1 30 16,12-10-31-16,4-6 0 16,8-11 15-16,1-15-1 15,2-4-6-15,-1-12 0 16,1-29-20-16,-5-19 23 15,0-14 20-15,2-15 14 16,-5-6 13-16,-7-10 1 16,-9-3 9-16,-9 3 5 15,-8 8 15-15,-6 17 32 16,-12 12-10-16,0 24 39 16,0 14 6-16,0 16-4 15,-12 14-14-15,-6 0-25 16,1 30-32-16,-10 26-13 0,1 23 0 15,-2 13-9 1,2 10 11-16,8-2-10 0,-1 6 12 16,9-11-12-16,0-5 0 15,5-14-2-15,5-18-8 16,0-18-41-16,0-18-3 16,0-16-55-16,18-6 32 15,4-9 53-15,7-34 23 16,8-8-4-16,-1 4 4 15,1 0 0-15,-8 15 7 16,-1 19-6-16,-6 13 14 16,0 0 6-16,0 36 31 15,4 16 7-15,-1 6-20 16,9 3 4-16,-2-6-6 16,2-12-36-16,1-11 17 0,-1-18-18 15,-2-14-18-15,-3 0 12 16,5-26-5-16,-5-23 0 15,3-13 3-15,-2-8 8 16,-1-5 5-16,-7 3-5 16,-8 9 0-16,-3 18 2 15,-7 18 5-15,-1 24 27 16,-3 3-13-16,0 16-10 16,3 27 23-16,6 12-34 15,-2 8 9-15,3-4-16 16,5 0 7-16,-5-14-89 15,-1-14-127-15,-6-12-241 16,-3-15-881-16</inkml:trace>
  <inkml:trace contextRef="#ctx0" brushRef="#br0" timeOffset="143">1937 314 2273 0,'0'0'345'16,"0"0"-345"-16,0 0-129 16,0 0-566-16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6:15.7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435 202 1149 0,'0'0'314'0,"0"0"-186"15,0 0-10-15,0 0 94 16,0 0-42-16,0 0-49 16,0 0-34-16,0 4-19 0,0 28 4 15,0 20 0-15,0 21-33 16,-8 25 22-16,1 43-13 16,-3 46-2-16,-9 55 18 15,-3 18-25-15,-3-14-8 16,-1-22-10-16,5-34-15 15,-1-13 14-15,0 0-20 16,0-26 1-16,3-26 12 16,0-23-12-16,-3-6-1 15,0 8 1-15,2 14-1 16,-10 6 15-16,8-11-15 16,5-9 0-16,-2-9 5 15,7-6 4-15,2-7-5 16,3-6-4-16,-1-11 6 15,5-3-9-15,3-9 3 0,0-4 0 16,0-6 12-16,0-7-12 16,0-8 12-16,0 0-12 15,0-2 6-15,0-7 10 16,0 5-16-16,0-2 0 16,0 2 19-16,0-3-18 15,0 4 16-15,3-1-17 16,-3-1 6-16,3 5 28 15,2-5-33-15,-1-6 7 16,6-1 2-16,2-4-1 16,-2 2 0-16,2-1 2 15,-6-3-10-15,1 2 20 0,5 9-19 16,-5 2 10-16,0 2 10 16,1 2 2-16,2-4 0 15,-3-2-23-15,5-7 5 16,-2 0 12-16,12 0-17 15,0-8 1-15,12 1 16 16,5-4-17-16,8 0 15 16,9-3-15-16,13 4 0 15,7-4 16-15,16 0-17 16,12 0 0-16,10 0 0 16,14 0 2-16,6 0 8 15,8 0-10-15,9 0 0 16,4 0-1-16,2 7 7 0,7 0-7 15,1 0 1-15,2 3 0 16,5 1 1-16,-4-4-1 16,-1 0 0-16,1-4 8 15,-1-1-8-15,1 2-5 16,1 3 4-16,2-4 2 16,-4 1 7-16,4-2-8 15,1-2 0-15,-1 0 0 16,5 0 0-16,-5 0-1 15,-7 0 0-15,0-2 2 16,-12-2-6-16,-5 1 5 16,-8 3 0-16,-9 0 13 15,-1 0-13-15,1 0 0 0,-1 0 0 16,1 0 1 0,2 0 23-16,0 0-24 0,-2 0 0 15,-7 0 5-15,-1 0-4 16,-10 0 3-16,-6 0-4 15,-4 0 0-15,-4 0-1 16,-2 7 1-16,-1 0 0 16,0-2 5-16,-1-5-5 15,-2 0 0-15,-6 0 0 16,-1 0 0-16,-13 0 14 16,-2 0-14-16,-8-12-8 15,-8-2 7-15,-6-2 2 0,-4-2 15 16,-9 4-7-16,2-7-9 15,-1-2 23-15,1-1-22 16,0 0 6-16,-1-6 2 16,-2-2-9-16,-2 1 18 15,-3-1-10-15,-1 1-2 16,-1 2 24-16,-1-3-20 16,-4-5 10-16,3-5-20 15,-8-11 1-15,5-10 15 16,-7-15-16-16,0-17 6 15,-8-17 0-15,-7-45-6 16,0-50-9-16,0-49-5 16,-12-25-7-16,-5 8 12 0,2 24-21 15,12 35 18 1,3 41 5-16,0 35-17 0,0 35 23 16,0 16 0-1,18-13 1-15,-1-4-12 0,5-11 12 16,0 16 0-16,0 17 3 15,-3 16-3-15,-4 14-1 16,-11 8 0-16,-1 16 1 16,-3 2 2-16,0 6-2 15,0 0 0-15,0 1 5 16,0-1-5-16,0-1-6 16,0 2 5-16,0 7 1 15,0-2 3-15,0 8-3 16,0-1 0-16,0 0 1 15,0 5-1-15,0-5 0 0,0-1-2 16,0-1-22-16,0-7 24 16,0-7-10-16,0-11-7 15,0-1 4-15,0-4-42 16,0 2 41-16,0 4 14 16,3 1 0-16,-3-1-1 15,4-3-1-15,4 4 2 16,-4-4 4-16,-1 2-4 15,0 4 0-15,-3 8 0 16,0 2-5-16,0 7 5 16,0 0 1-16,0 4-1 15,0 1-6-15,0 1 6 0,0 5 7 16,0 2-7-16,0 0-1 16,0 0 0-1,0 0-5-15,0 0 6 0,0 0-5 16,-6 0 7-16,-10 0-3 15,-6 0 1-15,-6 0-3 16,-10 0-13-16,-1 0 17 16,-8 0-1-16,-15 0 0 15,-1 0 0-15,-1-7 13 16,-6 0-13-16,-4 1-6 16,6-1-1-16,-1 1 8 15,0 0-2-15,3-1 1 16,0 0 0-16,3 4 7 0,6-3-7 15,-3 3-7 1,3-2 5-16,-2 2 2 0,1 1-7 16,-4-2 7-16,1-3 0 15,-5 4-9-15,0-4 9 16,-7 5 0-16,0-5-12 16,1 3 12-16,-6-3-6 15,-2 5 5-15,4-5 1 16,-2-1-9-16,2 4 9 15,0-4 0-15,0 1-9 16,-5-2 9-16,5 2-6 16,-5 4 5-16,5-3 1 15,-4 2 0-15,-1 1 0 16,5-1 0-16,-4 1-4 16,-4-3 4-16,4 3-1 0,-4-4-8 15,4 4 9-15,-1 3-1 16,5 0 1-16,3 0-3 15,0 0-3-15,1 0 7 16,2 0-1-16,4 0 1 16,0 0 0-16,-3 0 1 15,3 0-2-15,-7 0-6 16,1 0 6-16,-1 0-1 16,-7 0 1-16,-4 0 2 15,-4 0-2-15,-3 3 6 16,-4-3-6-16,4 0-2 15,-1 0-5-15,6 0 4 16,5 0-9-16,8 0 12 0,4 0 0 16,3 0-1-16,8 0 1 15,-4 0 0-15,4 0 0 16,2 0 1-16,-1 0-4 16,3 0 3-16,-2 0 0 15,5 0 3-15,0 0-3 16,1 0 0-16,-6 0-1 15,5 0 0-15,-3 0-8 16,0 0 6-16,-5 2 0 16,-4 6-8-16,-1 1 10 15,-2 2 0-15,-3-5 1 16,-1 1 0-16,1 2-6 0,3-6 6 16,0 4 0-1,5-4 0-15,-5 2 0 0,4-5-5 16,1 0 4-16,-2 0 2 15,4 0 5-15,1 0-6 16,4 0 0-16,-2 0 5 16,2 0-5-16,7 0-1 15,0 0 0-15,6-5 1 16,6 5 14-16,1 0-14 16,2 0-9-16,-9 0 9 15,0 0 0-15,-6 5-1 16,0 4 1-16,3 1 0 15,1-4 15-15,-1 4-15 16,-11-1-5-16,-3 5 5 16,-4 0 0-16,4-5 15 0,7 4-4 15,-1-3-10-15,5-4 23 16,4 1-24-16,-1-4 0 16,7 0 17-16,8-3-11 15,7 4 9-15,0-4-15 16,4 0 1-16,-1 0 5 15,6 0-6-15,1 0 0 16,2 0 2-16,3 0 4 16,2 0 6-16,1 0-12 15,4 0 0-15,-3 0-11 16,0 0 11-16,3 0-24 16,-4-4-49-16,1-15-174 15,-6-10-415-15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0.0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620 333 1490 0,'0'0'290'15,"0"0"-153"-15,0 0 80 16,0 0 44-16,0 0-31 0,0 0-87 16,0 13-32-16,0-7 1 15,0 8-24-15,0 15-22 16,0 24-11-16,0 31-7 15,0 31 20-15,0 23-34 16,0 14-18-16,0-1 23 16,-5-13-25-16,5-20-8 15,-3-20-5-15,3-16-1 16,0-20 0-16,0-23-72 16,0-39-116-16,0 0-355 15,3-17-365-15</inkml:trace>
  <inkml:trace contextRef="#ctx0" brushRef="#br0" timeOffset="423">0 409 1822 0,'0'0'583'16,"0"0"-461"-16,0 0 55 15,0 0 11-15,0 0-59 16,0 0-31-16,76-173-39 16,-17 119-5-16,7 3-15 15,13 2-2-15,13 11 12 0,6 12-32 16,5 13 7 0,9 13-5-16,1 13 1 0,0 39 20 15,-6 30-10-15,-13 20-13 16,-11 22 11-16,-20 16-27 15,-16 7 8-15,-21-7-3 16,-20-2 0-16,-6-12 3 16,-10-16-8-16,-34-11-1 15,-18-9 18-15,-14-13-12 16,-16-8-5-16,-2-10 14 16,-5-9-14-16,1-18 21 15,7-9-22-15,6-19-20 16,13-4-31-16,9-27-89 15,21-62-224-15,11 5-451 16,18 5-436-16</inkml:trace>
  <inkml:trace contextRef="#ctx0" brushRef="#br0" timeOffset="604">113 1029 1980 0,'0'0'480'0,"0"0"-410"16,0 0 51-16,0 0 47 16,0 0-12-16,201 12-58 15,-89-12-98-15,77-6-21 16,-28-25-210-16,-14 0-565 0</inkml:trace>
  <inkml:trace contextRef="#ctx0" brushRef="#br0" timeOffset="1435">1324 1199 1237 0,'0'0'1129'0,"0"0"-1096"15,0 0-14-15,0 0-19 16,0 0 73-16,247-23-23 0,-152-29-19 16,8-20-30-16,-2-14 14 15,-6-16-7-15,-11-6-1 16,-19-6 5-16,-21 4-5 16,-22 6-7-16,-22 12 36 15,-4 13 18-15,-31 17 38 16,-6 17 43-16,-3 21 2 15,-3 21 19-15,3 3-73 16,-3 46-43-16,-4 59-30 16,-3 59-10-16,1 56 23 15,21-10-23-15,13-37 7 16,19-59 5-16,0-41-11 0,19-1 5 16,22-4-6-1,9-10-7-15,8-30-11 0,4-23-24 16,1-5-4-16,-5-47 25 15,-4-18 1-15,-2-14-12 16,-10-6 31-16,-8 2-4 16,-8 15 5-16,-8 18 0 15,-8 27 14-15,-1 23 29 16,-6 17-11-16,4 45-19 16,0 20 12-16,8 11-19 15,7 2 3-15,10-7-9 16,12-16-10-16,10-18 8 15,5-26-10-15,-5-18-28 16,-6-10 12-16,-8-17-4 16,-11-25 31-16,-10-14-12 0,-4-10 13 15,-5 1 19-15,-3 6-4 16,1 13 24-16,-4 16 4 16,-1 24 4-16,1 6 20 15,-1 33-37-15,12 47-10 16,7 50 26-16,15 59-40 15,14 57 21-15,7 11 26 16,-8-40 2-16,-9-57-2 16,-23-58-28-16,-11-17 2 15,-7 6 8-15,0-1-28 16,0-8 35-16,-22-23-19 16,-10-20-1-16,-8-22 29 15,-8-17-27-15,1 0-16 16,-7-56-8-16,-5-56-11 0,11-65-22 15,23-78-60-15,21-31-99 16,4 53-114-16,0 57-895 0</inkml:trace>
  <inkml:trace contextRef="#ctx0" brushRef="#br0" timeOffset="1625">2797 477 2628 0,'0'0'489'15,"0"0"-459"-15,0 0-3 0,0 0-27 16,269-152 0-16,-130 63-123 16,-26 17-557-16,-22 14-1316 0</inkml:trace>
  <inkml:trace contextRef="#ctx0" brushRef="#br0" timeOffset="2029">542 2272 1420 0,'0'0'1142'0,"0"0"-881"16,0 0-172-16,0 0 39 16,0 0 63-16,0 0-83 15,0 0-62-15,100 0 20 16,-20 0-27-16,21 3 11 15,53 9 10-15,46 0-8 16,-2-1 13-16,-12 6-4 16,-26-6-50-16,-33-4 8 15,19 2-10-15,11 1-8 0,-12-1 1 16,-13-1 4-16,-18-2 1 16,-23-1-7-16,-27 7-43 15,-20-6-38-15,-32 10-108 16,-12 2-342-16,0-9-687 0</inkml:trace>
  <inkml:trace contextRef="#ctx0" brushRef="#br0" timeOffset="2250">4101 1186 2732 0,'0'0'654'15,"0"0"-654"-15,0 0-201 16,0 0 101-16,0 0 34 16,0 0-618-16,0 0-1510 0</inkml:trace>
  <inkml:trace contextRef="#ctx0" brushRef="#br0" timeOffset="2381">4152 1652 2914 0,'0'0'554'16,"0"0"-446"-16,0 0-24 0,0 0-75 16,0 0-9-16,0 0-305 15,0-217-1999-15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5.1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 2335 0,'0'0'508'16,"0"0"-430"-16,0 0-56 16,0 0 68-16,0 0 73 15,202 3-76-15,-104-13-69 16,12 1-18-16,-2-2-28 16,12 2-187-16,-32 6-586 15,-29-1-1313-15</inkml:trace>
  <inkml:trace contextRef="#ctx0" brushRef="#br0" timeOffset="182">85 404 2597 0,'0'0'458'0,"0"0"-421"16,0 0-36-16,0 0 28 15,252 6-29-15,-81-15-6 16,-22-22-246-16,-14-1-927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3.8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316 201 1818 0,'0'0'570'16,"0"0"-463"-16,0 0-52 15,0 0 34-15,0 0 162 16,190 301-67-16,-84-133-76 15,-4-7-11-15,-7-16-61 16,-14-37-5-16,7 7 29 16,10 4-43-16,-19-21-7 0,-13-23-10 15,-18-15 6-15,-20-22-13 16,-12-15-67-16,-10-13-102 16,-6-10-76-16,0-33-79 15,0-19-387-15,-6-6-507 0</inkml:trace>
  <inkml:trace contextRef="#ctx0" brushRef="#br0" timeOffset="232">1348 415 1898 0,'0'0'398'0,"0"0"-251"0,0 0 61 16,0 0 100-1,-156 246-84-15,58-144-110 0,-30 10-36 16,-14 9-57-16,-7 3 36 16,7-3-57-16,17-9-3 15,27-16-14-15,32-21-90 16,27-19-82-16,30-24-291 16,9-11-253-16,0-16-1101 0</inkml:trace>
  <inkml:trace contextRef="#ctx0" brushRef="#br0" timeOffset="517">1565 1657 2102 0,'0'0'465'16,"0"0"-407"-16,0 0 142 15,0 0 84-15,111-186-87 16,-99 166-55-16,-9 7-75 16,1 13 14-16,-4 0 5 15,0 23-73-15,0 33-2 16,0 19 11-16,0 20-22 16,0 10 3-16,0 1-3 0,0-5-61 15,0-12-40 1,-14-17-110-16,-1-26-323 0,-4-26-599 0</inkml:trace>
  <inkml:trace contextRef="#ctx0" brushRef="#br0" timeOffset="907">0 77 2038 0,'0'0'330'0,"0"0"-180"16,0 0-1-16,0 0 99 15,0 0-25-15,0 0-123 16,0 0-50-16,149-14 8 16,-32-2-6-16,53 4 23 15,54 2-45-15,-9 3-16 16,-23 3 47-16,-28 1-37 16,-38 3-9-16,-3 0-13 15,-3-4-2-15,-32 4 0 0,-34 0-10 16,-20 0-106-16,-34 33-96 15,0-3-464-15,-15-2-1168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1.3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744 257 586 0,'0'0'1088'0,"0"0"-841"16,0 0-122-16,0 0 99 15,0 0-20-15,0 0-74 16,-59 0 34-16,56 0-75 16,3 0-1-16,0 0-8 15,0 0-31-15,0 0 44 16,-3 0-41-16,3 0-28 16,-3 2 41-16,-5 28-39 15,-1 18 3-15,-2 19 2 16,-1 12-22-16,-1 13 44 15,4 3-40-15,-2-5-7 16,5-4 26-16,0-12-32 16,-2-13 0-16,2-10 0 0,0-9 10 15,1-11-17-15,2-6 7 16,3-12-104-16,0-9-54 16,3-4-500-16,8 0-504 0</inkml:trace>
  <inkml:trace contextRef="#ctx0" brushRef="#br0" timeOffset="334">0 319 1827 0,'0'0'382'0,"0"0"-190"16,0 0-61-16,0 0 91 16,0 0-69-16,0 0-49 15,0 0-51-15,87-12 10 16,-19 12 38-16,17-6-62 16,17 0 4-16,9-3 11 15,10-5-42-15,7-1 27 16,-4-3-6-16,-10-2-6 15,-21 2 4-15,-22 7-29 16,-22-2-2-16,-16 8 0 0,-13 1-9 16,-8 2-30-1,-12 2-117-15,0 0-332 0,0 8-362 0</inkml:trace>
  <inkml:trace contextRef="#ctx0" brushRef="#br0" timeOffset="1341">1390 594 1667 0,'0'0'583'0,"0"0"-457"15,0 0 60-15,0 0 87 16,0 0-88-16,0 0-61 16,0 0-76-16,-142 54-27 15,117-15 44-15,5 9-49 16,3 1-14-16,3 2 19 16,11 2-15-16,3-6 3 15,0-1-9-15,17-1-12 16,20-13 11-16,11-6-43 15,8-13 13-15,2-13 13 16,4 0-24-16,-9-23 41 16,-10-19 0-16,-14-9 1 0,-19-7 6 15,-10-7 0-15,0 0 16 16,-30 0 7-16,-9 8-20 16,-4 17 36-16,5 14-26 15,5 17-4-15,10 9 24 16,6 0-39-16,14 4-15 15,3 21 3-15,0-2-43 16,23 0 22-16,13-1-5 16,10-8 22-16,3-2 2 15,7-3 14-15,3-1 0 16,3 5-6-16,-4-2 11 16,-2 11-11-16,-7-3 6 15,-7 11 0-15,-5 1-14 0,-15 3 14 16,-2 5 0-16,-9-4 10 15,-8-5-9-15,0-10 9 16,-3-8-9-16,0-10 0 16,0-2 35-16,0 0-15 15,0-25-9-15,0-14-12 16,0-8 1-16,9-6-2 16,18-7-18-16,8 3 9 15,8 11-1-15,7 10 1 16,-8 18-5-16,1 13 7 15,-7 5-10-15,-4 23 18 16,-6 23 29-16,-6 7-1 16,-3 6 28-16,-7-6-35 15,-4-6-6-15,-6-9 1 16,0-12-15-16,0-14 22 0,0-6 8 16,0-6 10-16,-13 0 14 15,-4-21-40-15,5-8 0 16,1-9-6-16,11-3 0 15,0-6-15-15,11-1 6 16,28 2-7-16,10 0-2 16,10 12-3-16,3 7-6 15,-2 15 18-15,-6 12-20 16,-1 0 20-16,-10 14 0 16,-8 24 0-16,-8 11 56 15,-4 6-29-15,-3 2 3 16,-4 1 12-16,0-7-35 15,-3-11 11-15,1-7-18 0,-5-10 0 16,-3-8-6-16,-3-9-6 16,5-6-60-16,-2 0-28 15,0-12-152-15,5-20-450 16,-5-4-1625-16</inkml:trace>
  <inkml:trace contextRef="#ctx0" brushRef="#br0" timeOffset="1552">1892 274 2572 0,'0'0'463'0,"0"0"-431"16,0 0 31-16,0 0 56 15,217-120-74-15,-77 57-45 16,-18 10-92-16,-21 15-839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0.8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207 413 1670 0,'0'0'499'16,"0"0"-427"-16,0 0 76 15,0 0 87-15,9 223-74 16,-9-111-43-16,0 9-61 16,0-3 4-16,0-9-15 15,0-15-25-15,0-11 2 16,0-18-23-16,0-16-32 15,0-18-196-15,6-18-423 16,8-13-802-16</inkml:trace>
  <inkml:trace contextRef="#ctx0" brushRef="#br0" timeOffset="336">0 309 1579 0,'0'0'523'0,"0"0"-350"16,0 0-43-16,0 0 67 15,55-171-35-15,-13 127-31 16,11 6-50-16,7 11-25 16,5 10-7-16,6 11-12 0,2 6 16 15,-1 3-52-15,-7 33 5 16,-6 13 20-16,-16 13-19 15,-17 14 4-15,-19 10-11 16,-7 4 12-16,-27 6-11 16,-22-10-1-16,-10-12 0 15,4-22 7-15,2-26-6 16,14-14-1-16,13-12 0 16,17-4-78-16,9-45-151 15,15 5-493-15,15-4-1364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5.8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1880 1659 0,'0'0'282'0,"0"0"-219"16,0 0 107-16,0 0 129 16,0 0-96-16,0 0 20 15,0 0-76-15,78 20-14 16,-28-20-13-16,20 0-51 16,24 0 21-16,55 0-42 0,81-7-24 15,76-25 43-15,38-6-40 16,-6-4 6-16,-24 5-16 15,-45 9-4-15,-25 9 37 16,-53 5-50-16,-61 10 0 16,-45 4 7-16,-34 0-7 15,-11 0-27-15,-14 0-26 16,-20 0-92-16,-28 10 8 16,-35-2-228-16,-9-8-533 0</inkml:trace>
  <inkml:trace contextRef="#ctx0" brushRef="#br0" timeOffset="1024">580 48 189 0,'0'0'1370'0,"0"0"-1154"16,3 200 53-16,-3-51-3 15,0 44-57-15,0-8-4 16,0-21-72-16,-3-25-28 16,-4-38-21-16,4-1-26 15,3-8 2-15,0-30-51 16,6-25-8-16,23-22-2 16,15-15-21-16,7-5-129 0,11-82-203 15,-11 6-392 1,-14-1-1068-16</inkml:trace>
  <inkml:trace contextRef="#ctx0" brushRef="#br0" timeOffset="1462">91 770 1888 0,'0'0'629'16,"0"0"-589"-16,0 0-31 15,0 0 119-15,0 0 17 16,0 0-52-16,237 141-36 16,-134-123-30-16,14-8 32 15,6-1-15-15,4 4 5 0,-2 3-14 16,-12 7-34 0,-11 10 15-16,-23 6-16 0,-16 14 1 15,-22 6 21-15,-16 6-22 16,-15 2 1-16,-6-6 2 15,-4-11 3-15,0-14 8 16,0-14-14-16,0-13 0 16,0-9 28-16,0 0-13 15,0-5 43-15,-14-37-26 16,2-21-20-16,5-23 28 16,4-12-40-16,3-7 1 15,0 7 26-15,22 12-20 16,10 18 7-16,9 19-14 0,6 12 7 15,0 18-17 1,8 12 10-16,4 7-27 0,7 3-14 16,32 27-192-16,-15-5-378 15,-14-6-874-15</inkml:trace>
  <inkml:trace contextRef="#ctx0" brushRef="#br0" timeOffset="1877">2545 0 2076 0,'0'0'517'16,"0"0"-462"-16,0 0-34 15,0 0 236-15,-54 265-78 16,-15-68-72-16,-31 46-7 15,-2 10-37-15,14-46-8 0,24-60-5 16,27-58-31-16,12-20 13 16,-4 4-32-16,3-3 1 15,1 0-7-15,10-18-13 16,3-13-88-16,12-23-120 16,0-8-423-16,0-8-365 0</inkml:trace>
  <inkml:trace contextRef="#ctx0" brushRef="#br0" timeOffset="2401">2476 1377 2107 0,'0'0'478'16,"0"0"-447"-16,0 0-1 15,0 0 141-15,255-133-41 16,-160 56-50-16,6-7-80 16,2-12 1-16,-8-6 20 15,-12-3-15-15,-17-3 23 16,-22-1 20-16,-19 4 7 16,-21 10 16-16,-4 10-23 15,0 16 5-15,-29 23 12 16,-3 23-21-16,-9 23 10 15,-6 0-29-15,-7 59-25 16,-16 59 20-16,-4 56-21 0,13 1 2 16,14-12-3-16,21-15 2 15,23-35 1-15,3 7-2 16,0 1 0-16,7-30 0 16,25-21-19-16,5-31-7 15,-1-25 5-15,1-14-10 16,-5-17 31-16,-7-31-6 15,-3-20 6-15,-13-6 2 16,-9-3-2-16,0 10 0 16,-5 10-5-16,-16 18 13 15,3 13-16-15,9 16 7 16,9 10-29-16,0 0-8 16,19 16-50-16,32 10-8 0,15-9-122 15,62-13-242-15,-14-4-203 16,-13 0-1137-16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1.2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388 782 1807 0,'0'0'481'0,"0"0"-386"16,0 0 17-16,0 0 53 0,0 0 39 16,-193 33-84-1,134 42-52-15,8 20-2 0,10 8-22 16,16 0 23-16,15-10-59 16,10-14-7-16,10-20 8 15,34-20-9-15,12-27-10 16,11-12-29-16,11-9-14 15,-2-40 13-15,-3-20-10 16,-7-7 13-16,-15 1 37 16,-14 6 0-16,-12 16 33 15,-15 27 49-15,-1 26-28 16,-6 0-10-16,1 48-44 16,2 22 30-16,13 12 9 15,6-1-30-15,16-8 30 16,6-13-33-16,14-24 9 0,8-20-30 15,4-16 3-15,2-13-9 16,-11-33 6-16,-5-17-21 16,-15-11 30-16,-8-1 6 15,-11 5 0-15,-13 10 23 16,-5 26-1-16,-7 16 27 16,0 18-8-16,0 0-34 15,0 42 2-15,0 16-9 16,0 0-9-16,18 4-27 15,11-9-79-15,15-18-83 16,29-21-260-16,-11-14-249 16,-4 0-657-16</inkml:trace>
  <inkml:trace contextRef="#ctx0" brushRef="#br0" timeOffset="339">1927 1023 1704 0,'0'0'559'16,"0"0"-325"-16,0 0 15 15,0 0-12-15,0 0-44 16,0 0-56-16,-195 182-22 16,163-110-54-16,10-6-37 15,19-4 1-15,3-13-25 16,22-13-14-16,25-13 2 16,7-23-34-16,5 0 22 15,-5-23-68-15,-10-26 18 0,-3-13 51 16,-9-8 8-1,-7-2 15-15,-9 7 0 0,-6 12 11 16,-2 22 41-16,-4 24 2 16,-4 7-26-16,6 14-8 15,1 30 2-15,8 12 11 16,4-2-32-16,0 4 0 16,-2-13-1-16,-2-11 0 15,-8-10-83-15,-7-24-116 16,-11 0-318-16,-22 0-253 0</inkml:trace>
  <inkml:trace contextRef="#ctx0" brushRef="#br0" timeOffset="555">1091 0 2340 0,'0'0'334'16,"0"0"-244"-16,0 0 62 16,215 50 14-16,-164-11-55 15,-18 13-8-15,-19 14-101 16,-14 6-2-16,-32 44-128 16,-22-23-376-16,-5-6-463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08.9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0 794 1182 0,'0'0'1177'16,"0"0"-1029"-16,0 0-109 16,0 0 67-16,10 198 76 15,-1-126-58-15,-3 6-78 16,1-6-34-16,0-6 14 15,1-10-25-15,-4-17 0 16,-4-11 25-16,0-13-25 16,0-12 22-16,0-3-11 15,0-6 14-15,0-29-11 16,0-16-15-16,0-11 0 16,25-14-18-16,7-6-7 15,16 3 16-15,4 7-17 16,-1 13 25-16,3 27-8 0,0 22 9 15,-5 10 1-15,-2 23 4 16,-11 27 2-16,-11 8 16 16,-6 4-7-16,-16-3 7 15,-3-5-1-15,0-12-5 16,0-9 16-16,-3-14-29 16,-7-9 4-16,-5-10 23 15,-1 0-14-15,6-6 1 16,2-25-18-16,8-11 7 15,0-10-16-15,0-10-4 16,37-8-13-16,10 0 20 16,4 6-33-16,8 14 20 0,-5 20 7 15,-3 25 12-15,-7 5 3 16,-3 32 4-16,-9 31 43 16,-3 12 31-16,-11 14-52 15,-6-4 15-15,-5-3-4 16,-4-10-39-16,-3-13 21 15,4-17-22-15,1-11-45 16,-5-15-29-16,0-16-103 16,6-10-161-16,1-22-324 15,5-12-593-15</inkml:trace>
  <inkml:trace contextRef="#ctx0" brushRef="#br0" timeOffset="705">1559 820 1998 0,'0'0'569'0,"0"0"-458"15,0 0 83-15,0 0 42 16,0 0-55-16,-196 145-96 16,156-82-52-16,7 2-4 15,11 5-29-15,11-8 9 16,11-7-24-16,0-9-24 15,37-13-52-15,10-17-11 16,12-16-42-16,-1 0 18 16,-7-30-72-16,-7-17 23 0,-7-16 138 15,-15-5 27 1,-5 1 10-16,-9 8 64 0,-8 12 28 16,0 24 102-16,0 21-44 15,0 2-71-15,-8 25-15 16,-2 25-28-16,6 9 12 15,4 1-28-15,0-5-19 16,22-9 4-16,14-12-5 16,4-15-24-16,8-14 9 15,-8-5-22-15,-1-10 13 16,-5-29 7-16,-5-13-11 16,3-6 28-16,-5-5-8 0,-7 4 8 15,-1 12 2 1,-7 22 19-16,-9 21 19 0,0 4 2 15,1 34-27-15,4 27 15 16,2 11-9-16,12 10-12 16,11-6 54-16,11-7-26 15,11-13-19-15,3-19-18 16,-4-18 9-16,-2-17-7 16,-13-2-2-16,-2-19-14 15,-4-24 13-15,-8-16 1 16,5-3 0-16,-9-7 1 15,-3 4-1-15,-6 12 13 16,-5 10 1-16,-4 24 10 16,1 12 24-16,-4 7-38 15,3 16-1-15,2 27 9 0,2 3-18 16,3 6 22-16,5-3-20 16,1-3-2-16,0-10 0 15,-4-9-18-15,-5-11-33 16,-7-16-143-16,0 0-184 15,-22-20-578-15</inkml:trace>
  <inkml:trace contextRef="#ctx0" brushRef="#br0" timeOffset="927">1306 540 2278 0,'0'0'471'0,"0"0"-426"16,0 0 12-16,0 0 62 15,0 0-65-15,149-189-54 16,-109 163-33-16,-8 7-183 16,0-1-131-16,-10 0-163 15,-3 7-118-15</inkml:trace>
  <inkml:trace contextRef="#ctx0" brushRef="#br0" timeOffset="1104">1767 99 1422 0,'0'0'393'0,"0"0"-185"0,0 0 39 15,0 0 20 1,0 0-36-16,212-28-37 0,-168 37-47 16,7 13-50-16,11 7 10 15,4-6-55-15,7-10-28 16,0-7-24-16,-1-6-14 15,-2-6-104-15,-1-52-189 16,-18 1-466-16,-14 5-1277 0</inkml:trace>
  <inkml:trace contextRef="#ctx0" brushRef="#br0" timeOffset="1614">3704 1013 1521 0,'0'0'799'0,"0"0"-642"0,0 0-96 16,0 0 61-1,0 0-18-15,189-143-74 0,-107 81-24 16,0-14 4-16,0-9-10 15,-10-8 0-15,-14-3 8 16,-14 0-8-16,-15 3 73 16,-14 14 76-16,-12 24-28 15,-3 22 33-15,0 30-33 16,0 3-40-16,-25 58-16 16,-4 38-16-16,-5 25 26 15,2 24-9-15,10 6-36 16,10-7 21-16,12-7-31 15,0-14-10-15,9-25-10 16,16-16-48-16,0-24-127 16,-3-21-287-16,-11-21-764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3.7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0 745 689 0,'0'0'1211'16,"0"0"-1098"-16,0 0-55 15,234-191 141-15,-158 114 56 16,-3-10-92-16,-4 3-58 0,-15 3 36 15,-10 1 25-15,-15 17-24 16,-14 14-24-16,-8 24 5 16,-7 17-48-16,0 8-19 15,0 30-37-15,0 46-19 16,0 52 109-16,0 5-41 16,8 22-20-16,-8 2 10 15,7-22-50-15,-4 9-8 16,-3-16-32-16,0 4-94 15,-18-38-96-15,-11-25-656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2.4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653 1314 1870 0,'0'0'357'16,"0"0"-219"-16,0 0 71 15,0 0 15-15,0 0-51 16,0 0-86-16,-198-145-24 16,125 145-6-16,1 0-32 15,-4 35 22-15,3 19-31 16,10 18-1-16,19 7 8 16,16 0-23-16,16 3 0 15,12-10-15-15,0-9-3 16,34-15-26-16,13-14-19 0,10-27-31 15,13-7-41 1,2-30-10-16,1-36-48 0,2-22 69 16,-11-18 37-16,-2-40 54 15,-7-45 33-15,-11-33 24 16,-11 16 54-16,-19 39-6 16,-6 56 30-16,-8 46 9 15,0 10 32-15,4 17 27 16,-1 21-17-16,1 19-102 15,2 63-21-15,3 65 33 16,-2 55-6-16,-4 2-5 16,-3-12-8-16,0-28-2 15,0-37 13-15,0 2-28 16,0 7 18-16,3-29-45 16,6-22-28-16,-6-22-38 0,7-16-66 15,9-28-160-15,-1-10-443 16,1-27-813-16</inkml:trace>
  <inkml:trace contextRef="#ctx0" brushRef="#br0" timeOffset="339">1421 920 2072 0,'0'0'605'16,"0"0"-405"-16,0 0 24 15,0 0-26-15,0 0-61 0,0 0-63 16,-206 79-61-16,172-26-5 16,12 5-8-16,22 8 0 15,0 4-12-15,18-5 4 16,33-4-2-16,15 0 9 16,10-15 1-16,2-4-8 15,-9-6 8-15,-15-7 0 16,-21-2 11-16,-22-7-11 15,-11 4 0-15,-11-5 9 16,-44 0-8-16,-11-3 27 16,-10-6-28-16,0-10-26 15,10 0-1-15,16-10-108 16,34-56-115-16,16 5-280 16,0-6-276-16</inkml:trace>
  <inkml:trace contextRef="#ctx0" brushRef="#br0" timeOffset="608">1845 1054 1696 0,'0'0'531'15,"0"0"-410"-15,0 0 132 16,0 222 85-16,-5-135-79 16,5-6-94-16,0 1-111 15,19-11-33-15,25-11-3 16,7-16-18-16,8-21 7 15,-5-16-7-15,-3-7-12 16,-7-20 11-16,-11-30-19 16,-12-12 7-16,-13-11 5 0,-8-9 8 15,0-1-7 1,-22-7-22-16,-25 7 7 0,-16 5-78 16,-50 3-149-16,15 20-299 15,0 18-411-15</inkml:trace>
  <inkml:trace contextRef="#ctx0" brushRef="#br0" timeOffset="810">1644 662 1938 0,'0'0'517'16,"0"0"-365"-16,0 0 131 0,259-125-37 15,-190 104-113-15,-10 13-33 16,-16 8-92-16,-6 0-8 15,-12 0-55-15,-9 22-124 16,-13-3-166-16,-3-8-261 16,0-8-13-16,0-3-905 0</inkml:trace>
  <inkml:trace contextRef="#ctx0" brushRef="#br0" timeOffset="894">2246 399 1565 0,'0'0'719'15,"0"0"-504"-15,0 0-40 16,186-220-99-16,-66 144-76 15,-18 17-71-15,-1 15-516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17.0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3227 916 2342 0,'0'0'283'0,"0"0"-201"0,208 0-35 16,-94 0 59-16,50-11-106 15,-26-5-93-15,-29 2-703 0</inkml:trace>
  <inkml:trace contextRef="#ctx0" brushRef="#br0" timeOffset="186">3278 1552 2549 0,'0'0'377'0,"0"0"-289"16,0 0-58-1,220 0-14-15,-100 0-16 0,98-19-118 16,-29-5-474-16,-16-4-190 16</inkml:trace>
  <inkml:trace contextRef="#ctx0" brushRef="#br0" timeOffset="-1442">173 590 1639 0,'0'0'394'0,"0"0"-165"0,0 0-22 15,0 0-39 1,0 0-47-16,0 0 61 0,91 161-50 16,-27-54-23-16,6 16-14 15,-4 4-64-15,-4-6 23 16,-4-8-15-16,-11-15-24 15,-6-13 15-15,-9-13-30 16,-14-9 0-16,-2-10-12 16,-13-10-14-16,0-11-89 15,-3-12-87-15,4-20-285 16,-1-4-122-16,2-29-404 0</inkml:trace>
  <inkml:trace contextRef="#ctx0" brushRef="#br0" timeOffset="-1222">782 731 1721 0,'0'0'389'16,"0"0"-266"-16,0 0 132 16,-73 167 53-16,7-62-124 15,-15 14-60-15,-17 5-28 16,0 4-42-16,-1-9-1 15,8-12-53-15,18-13-25 16,21-20-61-16,23-11-147 16,19-21-220-16,10-23-278 0</inkml:trace>
  <inkml:trace contextRef="#ctx0" brushRef="#br0" timeOffset="-619">1120 1686 1846 0,'0'0'378'16,"0"0"-221"-16,0 0 77 16,0 0 19-16,0 0-79 15,0 0-74-15,0 0-63 16,66 27 31-16,-66-25-31 15,0-2-13-15,0 0 0 16,0 0-15-16,0 0-3 0,0 0-6 16,0 0-37-16,0-9 23 15,0-3-17-15,15 2 13 16,10-4 4-16,8 0 13 16,11 1-13-16,-1-1 7 15,1 6 7-15,-8-1-5 16,-7 4 5-16,-11 5 0 15,-9 0 12-15,-9 0 4 16,0 0 50-16,0 17-20 16,0 6-17-16,-19 6 22 0,-6 3-32 15,-9 12 2 1,-5 1-7-16,-5 6-13 0,0-3 22 16,-7-2-23-16,7-3 0 15,0-12 5-15,4-3-5 16,11-15 10-16,0-4 4 15,11-4-14-15,-1-5 44 16,9 0-39-16,7 0-4 16,3 0 16-16,0 0-17 15,0 0 0-15,0 0-7 16,28-5 7-16,11 4-11 16,5 1 2-16,12 0 2 15,-2 0 6-15,5 14 1 16,-1 3 5-16,4-4-5 15,-1-6-33-15,27-7-59 0,-12-28-203 16,-13-3-616-16</inkml:trace>
  <inkml:trace contextRef="#ctx0" brushRef="#br0" timeOffset="-218">0 259 1674 0,'0'0'320'0,"0"0"-175"16,0 0 105-16,0 0 27 16,186 58-42-16,-79-49-79 15,16-1-26-15,19-1-50 16,16-7-43-16,2 0 24 0,4 0-44 15,-11 0 3-15,-18 0-20 16,-25 0-39 0,-24 0-146-16,-30 9-500 0,-27 2-1000 0</inkml:trace>
  <inkml:trace contextRef="#ctx0" brushRef="#br0" timeOffset="1535">5798 1292 1873 0,'0'0'260'16,"0"0"-208"-16,0 0 115 15,243 0 57-15,-100 0-114 16,54 0 45-16,59 0-65 16,9 0-69-16,-16-7 42 0,-27 7-22 15,-33-2-14-15,0 2-13 16,-3-4-4-16,-22 1 23 16,-28 3-33-16,-26-3 1 15,-9-1 12-15,12-2-13 16,11-1 1-16,15-1-1 15,-11-1 0-15,-8-1 9 16,-6-2-9-16,-6-1 0 16,-2 3 0-16,-4-3 0 15,-1 3-1-15,-1 1 1 16,-2-1 0-16,0 3 1 16,-3 5-1-16,0-3 0 15,-4 5 11-15,7 0-11 0,2 0 1 16,1-3 6-1,4 3-6-15,9-4 20 0,2 1-19 16,8-3 4-16,4 2 9 16,8-2-15-16,2-4 15 15,4 2 6-15,0-1-13 16,4-1 7-16,-1 1-15 16,1-1 0-16,4 1 4 15,8 2-4-15,6 0 20 16,6-4-13-16,1 6 4 15,5-2 20-15,-5 0-31 16,-4 2 7-16,1 0-7 16,-4 2 8-16,3 0 2 0,-3 0-10 15,6 3 2 1,29-3 22-16,31 3-24 0,36-4 13 16,8 4 11-16,-48-7-24 15,-52 5 29-15,-57-5-28 16,-10 3 7-16,13-2 4 15,10-5-12-15,9 6-1 16,-11-1 1-16,-11-2 0 16,-4 5-4-16,4 1 4 15,0-2 0-15,-1 1 9 16,1-4-9-16,0 0 0 16,-1 1-7-16,5-4 14 15,2 3 3-15,4-4-10 16,8 6 0-16,7-2 6 0,4 2-6 15,1 0 0-15,-5 5 0 16,-3 0 9-16,-6 0 0 16,-1 0-9-16,-8 0 0 15,1 0 9-15,-9 0-9 16,1 0 0-16,-9 0-1 16,-5 0 2-16,2 0 14 15,-1-3-15-15,0-3 0 16,6 2 6-16,-5-2-5 15,2 2 0-15,-9 2 4 16,-7 2 4-16,-3-4-8 16,-8 4-1-16,4 0 0 15,-1 0-1-15,2 0 7 0,6 0-6 16,7-3 1 0,3-1-1-16,6 1 10 0,1-2-10 15,2 4 0-15,-8-4 6 16,1 2-5-16,-2 1 8 15,1-3-7-15,4 2 4 16,8 2 3-16,9-2-9 16,12-4 0-16,8-1 9 15,14 2-9-15,-2-4 26 16,-1 0-26-16,-5 0 0 16,-14 3-3-16,-14 0 4 15,-23 4-1-15,-21 1 0 16,-19-3 1-16,-24 5 8 0,-17 0-9 15,-14 0 0 1,-3 0-14-16,0 0 10 0,0 0-65 16,-3 0-126-16,-4 0-533 15,7 0-1541-15</inkml:trace>
  <inkml:trace contextRef="#ctx0" brushRef="#br0" timeOffset="2072">24537 134 2039 0,'0'0'232'16,"0"0"-210"-16,0 0 123 16,0 0 72-16,0 0-126 15,0 0-46-15,212-125-11 16,-160 125 62-16,-1 0-26 16,-7 9-10-16,-9 28-29 15,-9 16 20-15,-11 11 21 16,-15 16 12-16,-7 9 4 15,-40 6-46-15,-19 0-15 0,-19-4 21 16,-13-1-24-16,-8-8-3 16,-6-10 12-16,6-12-22 15,14-16-4-15,26-11-2 16,24-16 4-16,20-10 3 16,22-7-3-16,0 0 1 15,32-19 13-15,31-12-23 16,16 5-14-16,12 4 13 15,4 11 2-15,7 11 29 16,1 0 2-16,5 8 11 16,9 17 62-16,-4 1-66 15,-6 0-39-15,-16-7 0 16,7-14-102-16,-25-5-184 16,-16 0-909-16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1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467 143 1758 0,'0'0'565'0,"0"0"-344"15,0 0-38-15,0 0 13 16,0 0-63-16,0 0-93 16,-12 175 37-16,9-51 4 15,-4 18-54-15,4 8 25 16,-1-5-39-16,4-10-12 16,0-15 32-16,0-19-33 15,0-14-20-15,0-20-77 16,0-13-102-16,10-33-303 0,2-17-208 15,-8-4-1056-15</inkml:trace>
  <inkml:trace contextRef="#ctx0" brushRef="#br0" timeOffset="384">0 351 1655 0,'0'0'323'16,"0"0"-141"-16,0 0-23 16,0 0 63-16,0 0-51 15,110-194-9-15,-46 148-83 16,11 8-28-16,11 4 34 0,12 10-33 16,12 17-5-16,10 7-4 15,5 14-17-15,-1 37 13 16,-11 16-38-16,-15 20 8 15,-15 18 13-15,-17 16-12 16,-22 12-2-16,-19 5 6 16,-21 0-13-16,-4-5 18 15,-14-10-19-15,-37-15 0 16,-11-5 5-16,-14-19-4 16,-12-5-1-16,-7-16 14 15,0-15-14-15,7-11 0 16,6-17-15-16,7-14-81 0,-8-12-99 15,21-31-373-15,11-8-366 16</inkml:trace>
  <inkml:trace contextRef="#ctx0" brushRef="#br0" timeOffset="566">29 927 1835 0,'0'0'283'0,"0"0"-160"16,0 0 142-16,0 0-3 16,193 63-108-16,-80-58-112 15,26-5-42-15,65 0-66 0,-33-21-295 16,-25-7-664-16</inkml:trace>
  <inkml:trace contextRef="#ctx0" brushRef="#br0" timeOffset="1344">1603 1105 1796 0,'0'0'210'16,"0"0"-162"-16,0 0 74 15,239-75 121-15,-141 5-87 16,7-14-86-16,1-19-33 0,-14-2-25 16,-23 1 6-16,-30 3-8 15,-31 14-1-15,-8 10 30 16,-25 17-15-16,-22 17 30 16,-12 23 32-16,-4 20-33 15,-1 23-7-15,-2 52-4 16,-4 54-12-16,20 5 18 15,12 18-24-15,23 2-3 16,15-30 12-16,0 4-24 16,31-20 10-16,16-18-19 15,14-25 0-15,5-24-1 16,7-23-38-16,-1-18-6 16,-2-13-1-16,-11-40-7 0,-8-12 41 15,-7-14-20-15,-12-3 21 16,-10-1 10-16,-4 15 2 15,-11 16 16-15,-2 25 33 16,-5 27-23-16,0 4-15 16,4 48-12-16,6 14 0 15,8 8 33-15,14-2-33 16,12-3 1-16,12-15 0 16,12-18 0-16,6-20-1 15,-4-16-5-15,-10 0-41 16,-9-24 31-16,-7-15-21 15,-13-13 21-15,-14 0 9 0,-2-1 6 16,-12 4 37-16,1 16 10 16,-4 11 14-16,0 17 22 15,0 5-29-15,0 27-22 16,-7 39-15-16,0 23 11 16,2 23 22-16,5 14-32 15,0 16 15-15,37 12 73 16,7 3-44-16,7 1-19 15,-11-7 4-15,-11-19-38 16,-19-21 19-16,-10-24-20 16,0-27-8-16,-25-24 15 15,-7-19-14-15,-9-17 25 16,2-17-26-16,-1-44-16 16,11-32-30-16,17-120-127 0,12 24-155 15,0-6-709-15</inkml:trace>
  <inkml:trace contextRef="#ctx0" brushRef="#br0" timeOffset="1512">3263 309 2435 0,'0'0'521'16,"0"0"-404"-16,219-68-57 15,-38-16-60-15,-23 5-193 16,-16 4-1296-16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5.7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222 426 1401 0,'0'0'493'0,"0"0"-351"16,0 0-33-16,0 0 85 15,0 0 66-15,106 166-46 16,-30-67-87-16,7 13 6 16,17 5-16-16,-2-3-33 15,4-8-17-15,-4-11-46 16,-14-13-13-16,-11-13 2 15,-22-10-10-15,-14-12-71 16,-18-12-93-16,-16-19-175 16,-3-12-287-16,0-4-266 0</inkml:trace>
  <inkml:trace contextRef="#ctx0" brushRef="#br0" timeOffset="231">1111 438 1751 0,'0'0'491'15,"0"0"-359"-15,0 0 42 16,0 0 76-16,0 0-74 16,-186 219-101-16,107-123 4 15,-12 9-50-15,-1 4-28 16,4-2-1-16,12-2-15 15,22-9-110-15,24-1-219 16,16-26-408-16,14-24-1080 0</inkml:trace>
  <inkml:trace contextRef="#ctx0" brushRef="#br0" timeOffset="500">1553 1401 1445 0,'0'0'986'0,"0"0"-776"15,0 0-51-15,0 0 122 16,113-212-72-16,-99 173-76 16,-6 13-33-16,-8 18-19 15,0 8-13-15,0 17-43 0,0 43-24 16,-18 25 22-16,-4 20-23 15,6 9-39-15,10 5-30 16,6-10-62-16,0-5-96 16,6-25-376-16,10-26-409 0</inkml:trace>
  <inkml:trace contextRef="#ctx0" brushRef="#br0" timeOffset="849">0 53 1778 0,'0'0'356'0,"0"0"-237"16,0 0-11-16,0 0 203 15,0 0-59-15,281-3-102 16,-164-4-33-16,16 0-41 16,9-5 9-16,12 3-34 15,0 2-24-15,-8 4 11 16,-16-1-38-16,-10 4-26 15,2 0-99-15,-36 0-392 0,-27 0-608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4.9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29 1960 0,'0'0'582'0,"0"0"-484"16,0 0-9-16,0 0 158 16,0 0-32-16,0 0-120 15,234-3-59-15,-136-6-10 16,8-1-26-16,4 3 0 15,-8 7-63-15,-18 0-263 0,-26 0-388 16,-33 0-1397-16</inkml:trace>
  <inkml:trace contextRef="#ctx0" brushRef="#br0" timeOffset="201">31 539 2328 0,'0'0'557'0,"0"0"-508"15,0 0 89-15,0 0 42 16,189 3-86-16,-91-13-57 0,19-10-37 16,69-13-73-1,-30 7-433-15,-18-1-1492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4.0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 1478 0,'0'0'372'0,"0"0"-154"16,0 0-101-16,0 0 72 15,0 0-12-15,0 0-66 0,127-4-8 16,-43-5-43-16,11-1 5 15,6 1-8-15,13-9-18 16,-4-2 14-16,-6 8-38 16,-16-1-14-16,-15 10 31 15,-17 3-23-15,-24 12 3 16,-13 34 0-16,-19 20-2 16,0 19 34-16,-12 24-35 15,-32 16-2-15,-14 12 35 16,-14 8-28-16,-16 2-5 15,-4-6-8-15,4-11 10 16,5-14 31-16,18-20-30 16,17-21 7-16,16-23 27 0,13-18-34 15,13-15-3 1,6-14 2-16,0 3-10 0,0-8 22 16,10 4-23-16,15-2 1 15,9 2 26-15,8-1-18 16,6 4 2-16,11-1-11 15,7 1 0-15,7-4 17 16,3 2-17-16,0-3-2 16,2-2 2-16,-6 0 0 15,-11 0-1-15,-5-2-5 16,-12-10-60-16,-19 0-65 16,-11-27-199-16,-14 6-240 15,0-6-653-15</inkml:trace>
  <inkml:trace contextRef="#ctx0" brushRef="#br0" timeOffset="219">328 927 2177 0,'0'0'365'15,"0"0"-199"-15,0 0-115 16,0 0 154-16,0 0-21 16,0 0-132-16,259-15-52 15,-89 1-34-15,-19 2-258 0,-16 5-494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35.5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641 940 1689 0,'0'0'245'0,"0"0"-50"0,0 0-97 15,0 0 14-15,-167 12 35 16,124 55-55-16,1 43 11 16,2 57-46-16,15 57-14 15,8 23 14-15,17-44-44 16,0-49 11-16,0-57-3 16,3-15-20-16,14 7 22 15,-4 2-23-15,-4 8 0 16,-9-26 19-16,0-8 11 15,-19-19 24-15,-16-7 6 16,-15-13-24-16,-5-11 19 0,-1-9-38 16,0-6-11-1,10 0 3-15,14-9-9 0,32-29-111 16,0 3-269-16,6 5-367 16</inkml:trace>
  <inkml:trace contextRef="#ctx0" brushRef="#br0" timeOffset="474">916 2997 2089 0,'0'0'390'0,"0"0"-256"0,0 0 57 16,0 0 64-16,0 0-100 16,0 0-76-16,0 0-39 15,-144-61-8-15,95 106 4 16,0 14-18-16,7 9 27 16,11 9-36-16,16-4-8 15,11-8-1-15,4-6 0 16,16-21-2-16,27-11-37 15,16-21-33-15,6-6 38 16,8-18-53-16,-4-29 8 16,-15-18 35-16,-7-2 28 0,-18 3 16 15,-9-1 40-15,-11 10 40 16,-4 23 20-16,-5 18-6 16,0 14-22-16,0 2-39 15,0 36-24-15,-5 14 13 16,2 9-21-16,0-8 0 15,3-1-1-15,0-7-5 16,0-18-47-16,14-15-91 16,9-12-229-16,-1-24-300 15,-2-11-624-15</inkml:trace>
  <inkml:trace contextRef="#ctx0" brushRef="#br0" timeOffset="1032">930 0 1955 0,'0'0'384'0,"0"0"-179"0,0 0-47 15,0 0 105-15,0 0-109 16,0 0-88-16,0 0-15 16,-73 153-21-16,60-64 24 15,3 7-41-15,4 8-12 16,3-4 31-16,3-3-31 15,0-11-2-15,0-18 1 16,0-13 0-16,0-28-6 16,0-13 6-16,0-14-11 15,0 0 4-15,3-14 7 16,10-25-6-16,3-3-1 16,8-1 14-16,2 2-22 15,6 11 3-15,4 6-7 16,-6 20 19-16,-1 4-16 0,-9 4-2 15,-8 35 7-15,-7 8 11 16,-5 5 13-16,0 2-13 16,-14-15 0-16,-19-10 7 15,-13-8 7-15,-6-17 1 16,-1-4-8-16,5 0-6 16,8-12-1-16,27-24-78 15,13 7-419-15,0 1-681 0</inkml:trace>
  <inkml:trace contextRef="#ctx0" brushRef="#br0" timeOffset="1728">2170 1709 1580 0,'0'0'302'15,"0"0"-150"-15,0 0 123 16,0 0-23-16,0 0-72 16,0 0-23-16,0 0-103 15,-164-91-12-15,116 102 20 16,-5 34-21-16,4 22-8 16,6 18 7-16,10 21-14 15,13 18 28-15,8 0-44 16,1-3-9-16,8-10 24 15,0-8-25-15,-3-19 0 0,-1-11-1 16,-2-14 0-16,6-20 1 16,3-16-156-16,0-11-347 15,0-12-222-15</inkml:trace>
  <inkml:trace contextRef="#ctx0" brushRef="#br0" timeOffset="1888">1473 2307 1798 0,'0'0'340'15,"0"0"-168"-15,0 0-75 16,230-15-54-16,-83-6-43 0,-20 1-68 16,-13 3-447-16</inkml:trace>
  <inkml:trace contextRef="#ctx0" brushRef="#br0" timeOffset="2172">2766 1222 2326 0,'0'0'354'0,"0"0"-249"16,0 0 141-16,-160 171-56 0,101-80-77 16,-3 22-48-16,5 13-32 15,12 10 40-15,13-6-53 16,18-4-19-16,14-7 29 16,0-17-30-16,40-8-43 15,15-22-88-15,46-20-198 16,-13-20-297-16,-12-19-315 0</inkml:trace>
  <inkml:trace contextRef="#ctx0" brushRef="#br0" timeOffset="2407">2808 1832 2102 0,'0'0'536'15,"0"0"-461"-15,0 0 14 16,0 0 146-16,73 159-67 16,-30-100-92-16,8-2-7 15,5-8-68-15,7 2-1 16,2-13 8-16,-3-3-8 16,-3-8-136-16,-10-16-220 15,-9-5-451-15,-21-6-1140 0</inkml:trace>
  <inkml:trace contextRef="#ctx0" brushRef="#br0" timeOffset="2622">3258 1785 1870 0,'0'0'688'0,"0"0"-621"15,0 0 109-15,0 0 68 16,0 0-84-16,-8 175-59 15,-15-113-55-15,-6 5 6 16,-13-8-16-16,-4 0-34 16,-4 0-2-16,5-18-30 15,5-3-79-15,14-11-76 16,10-16-291-16,10-9-250 0</inkml:trace>
  <inkml:trace contextRef="#ctx0" brushRef="#br0" timeOffset="2936">3558 1203 2089 0,'0'0'541'15,"0"0"-474"-15,0 0 3 16,0 0 165-16,0 0-57 16,0 0-93-16,207 206-34 0,-142-135-5 15,1-2-11-15,-4 13 5 16,-11 4-28-16,-14 3-6 16,-17 0 20-16,-20-1-25 15,-9 0 6-15,-42-5-7 16,-3-3-32-16,-16 4-59 15,18-19-262-15,13-18-498 0</inkml:trace>
  <inkml:trace contextRef="#ctx0" brushRef="#br0" timeOffset="3501">4953 2003 1458 0,'0'0'914'16,"0"0"-712"-16,0 0-72 15,0 0 110-15,0 0-48 16,-216-59-51-16,157 59-82 15,-7 7-39-15,7 19 49 16,7 3-62-16,13 8 13 0,16 3-20 16,13 4 0-1,10 2-9-15,0-4 3 16,33 3-69-16,10-13-9 0,2 0-57 16,8-11-58-16,2-13 13 15,-2-8-56-15,2-2 26 16,-8-37 27-16,-2-13 47 15,-5-26 96-15,-5-30 8 16,1-48 13-16,-10-42 25 16,-6 10 27-16,-10 31 59 15,-10 54 43-15,3 38 44 16,-3 13 70-16,0 10 7 16,0 22 0-16,0 20-116 15,0 39-87-15,-3 43 71 16,-4 24-42-16,1 20-49 0,-3 7 21 15,4 3-24-15,2-13 0 16,3-8-19-16,0-12 1 16,0-11-3-16,0-21-3 15,11-13-57-15,25-11-91 16,-4-20-221-16,-3-13-526 0</inkml:trace>
  <inkml:trace contextRef="#ctx0" brushRef="#br0" timeOffset="3742">5320 1802 2309 0,'0'0'555'0,"0"0"-470"16,0 0-4-16,0 0 169 15,0 0-112-15,0 0-63 16,170 151-27-16,-115-101-26 15,4 3 17-15,0-1-27 16,-3 2-11-16,-4-3-1 16,-2-4-3-16,-12-15-78 15,5-12-91-15,-13-8-335 16,-13-9-400-16</inkml:trace>
  <inkml:trace contextRef="#ctx0" brushRef="#br0" timeOffset="3923">5906 1656 1159 0,'0'0'1504'0,"0"0"-1173"0,0 0-175 16,-85 150 25-16,32-51-63 16,-9 18-52-16,-7 3-66 15,4-8-21-15,-27 23-127 16,23-35-564-16,7-20-1738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27.0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2327 1264 2392 0,'0'0'474'0,"0"0"-449"16,0 0 46-16,0 0 153 15,0 0-111-15,234 13-66 16,-140-13-36-16,11 0-11 15,27 0-52-15,-22 0-419 16,-30-7-695-16</inkml:trace>
  <inkml:trace contextRef="#ctx0" brushRef="#br0" timeOffset="305">3826 433 2220 0,'0'0'310'16,"0"0"-225"-16,0 0 34 0,135 187 132 15,-71-106-99-15,9 6-54 16,12 4-22-16,6-1-33 15,4-8-13-15,-1-3-12 16,1-11-16-16,-4-9 22 16,-18-10-24-16,-19-12-52 15,-20-7-42-15,-31-16-136 16,-3-4-323-16,0-5-265 0</inkml:trace>
  <inkml:trace contextRef="#ctx0" brushRef="#br0" timeOffset="553">4759 564 2116 0,'0'0'341'0,"0"0"-248"15,0 0-28-15,0 0 223 16,-157 227-68-16,88-128-93 15,-7 8-70-15,-2 6-27 16,2-2 4-16,3-5-33 16,7-9-2-16,12-3-44 15,10-20-93-15,7-12-171 16,16-20-455-16,13-21-1233 0</inkml:trace>
  <inkml:trace contextRef="#ctx0" brushRef="#br0" timeOffset="900">5131 1431 2318 0,'0'0'456'0,"0"0"-419"16,0 0 93-16,0 0 61 15,0 0-95-15,0 0-24 16,222-16-30-16,-185 48-5 16,-17 11-13-16,-20 9-16 0,-3 12 23 15,-44 4-31-15,-14 1 0 16,-2-7-6-16,6-12 6 16,13-14-1-16,13-10-1 15,21-10-20-15,10-9 22 16,0-1-29-16,7-2 3 15,30-4 25-15,17 0-72 16,12 0-92-16,48-17-152 16,-16-9-461-16,-10-4-626 0</inkml:trace>
  <inkml:trace contextRef="#ctx0" brushRef="#br0" timeOffset="1247">3716 11 1761 0,'0'0'316'0,"0"0"-236"15,0 0-56-15,0 0 215 0,252 0-16 16,-136 0-53-16,11 0-56 16,15 0-35-16,9 0 35 15,-6 0-69-15,-9 0-26 16,-16 0-19-16,-7 0-78 15,-33 3-258-15,-33 3-757 0</inkml:trace>
  <inkml:trace contextRef="#ctx0" brushRef="#br0" timeOffset="2166">7545 78 1054 0,'0'0'608'0,"0"0"-458"15,0 0-6-15,0 0 2 16,0 0 3-16,0 0 34 16,-234 188-79-16,150-51 0 15,-7 54-6-15,-1 56 8 16,20 18-3-16,24-19-32 15,30-56-30-15,18-65 3 0,0-36-35 16,15-24-8-16,22 5-1 16,17-11-64-16,44 0-139 15,-10-27-286-15,-12-14-392 0</inkml:trace>
  <inkml:trace contextRef="#ctx0" brushRef="#br0" timeOffset="2934">6141 939 1824 0,'0'0'499'0,"0"0"-397"16,0 0 69-16,0 0 68 15,0 0-93-15,0 0-44 0,262-25-102 16,-145-10-192-16,-16 2-827 0</inkml:trace>
  <inkml:trace contextRef="#ctx0" brushRef="#br0" timeOffset="3774">8189 2141 1437 0,'0'0'498'0,"0"0"-372"15,0 0-38-15,0 0 116 16,0 0-2-16,0 0-110 16,0 0-14-16,95-208-57 15,-44 131 1-15,4-14-4 16,3-14-17-16,1-13 13 16,-5-9-14-16,-6-1 0 15,-11 2 21-15,-15 16 6 0,-12 14 25 16,-10 27 12-1,0 21 16-15,0 24 18 0,0 24-62 16,0 0-27-16,-15 42 8 16,1 25 1-16,-1 17 1 15,8 12-5-15,7 2-13 16,0-6 7-16,0-2-8 16,26-18 0-16,6-9 0 15,5-22 0-15,7-21-11 16,3-17 2-16,1-3-21 15,-4-34 29-15,0-21-32 16,-5-16 21-16,-2-12 10 16,-5-6 2-16,-3-2 0 15,-2 2 2-15,-10 16 8 0,-6 21 38 16,-7 21-24-16,-4 16 14 16,0 15 2-16,0 7-37 15,0 39 16-15,0 12-19 16,0 6 1-16,7 4 7 15,8-5-8-15,0-4-29 16,-1-8-84-16,14-2-205 16,-2-21-249-16,-4-5-614 0</inkml:trace>
  <inkml:trace contextRef="#ctx0" brushRef="#br0" timeOffset="4024">9454 1477 1661 0,'0'0'388'0,"0"0"-175"15,0 0 64-15,0 0 0 16,0 0-57-16,0 0-88 16,0 0-84-16,56-66 4 15,-56 112-14-15,0 17-16 16,0 17 18-16,-5 1-38 15,-5 1-2-15,3-8-5 16,2-6-65-16,5-21-95 16,0-12-339-16,15-21-234 0</inkml:trace>
  <inkml:trace contextRef="#ctx0" brushRef="#br0" timeOffset="4211">10067 1296 2152 0,'0'0'516'16,"0"0"-449"-16,0 0 69 16,211-42-9-16,-79 31-127 15,-15 9-157-15,-19 2-675 0</inkml:trace>
  <inkml:trace contextRef="#ctx0" brushRef="#br0" timeOffset="4818">10934 2213 1714 0,'0'0'252'16,"0"0"-196"-16,0 0 25 0,0 0 193 16,0 0-80-16,0 0-124 15,0 0-52-15,212-212 2 16,-143 121-20-16,9-21-2 15,-6-12 2-15,5-13 0 16,-11-8 0-16,-9 1 1 16,-10 2 39-16,-9 17 46 15,-13 23-11-15,-10 27 30 16,-8 32-2-16,-7 32-30 16,0 11-52-16,0 29-7 15,0 33 25-15,-3 20 21 16,-6 9-48-16,6 5 10 15,3-1 3-15,0-7-16 0,15-8 6 16,17-15-14 0,12-20 0-16,0-15-1 0,7-23-39 15,-4-7-8-15,4-20-22 16,-7-25 10-16,0-15 40 16,-7-12-2-16,-1-3 13 15,-6-3 8-15,-8 11 6 16,-9 15 14-16,-1 17 37 15,-12 24 6-15,0 11-2 16,0 2-42-16,0 42-19 16,-12 8 25-16,2 14-23 15,7 3-4-15,-2-1-44 16,5-1-117-16,5-2-148 16,20-16-432-16,1-16-813 0</inkml:trace>
  <inkml:trace contextRef="#ctx0" brushRef="#br0" timeOffset="5109">12590 1418 1612 0,'0'0'519'0,"0"0"-303"16,0 0 151-16,0 0-102 15,189 46-84-15,-160-20-69 16,-7 2-24-16,-13 7-47 15,-9 0 5-15,-4 7-35 16,-40 9-10-16,-8-6 14 0,-6 2-15 16,4-11 0-16,10-8 0 15,19-9-13-15,13-4 12 16,12-2-32-16,0-3 9 16,34-4 0-16,17 1-17 15,21-4-27-15,23-3-57 16,62 0-99-16,-23-16-311 15,-17-7-633-15</inkml:trace>
  <inkml:trace contextRef="#ctx0" brushRef="#br0" timeOffset="5389">13337 335 2304 0,'0'0'306'0,"0"0"-172"16,0 0 82-16,271 190 4 16,-176-91-52-16,0 13-39 15,-9 12-62-15,-12 11-17 16,-20 7 8-16,-28 27-37 15,-26-11-21-15,-12-2-69 16,-118 57-118-16,10-67-362 16,-16-5-742-16</inkml:trace>
  <inkml:trace contextRef="#ctx0" brushRef="#br0" timeOffset="6626">0 2756 1215 0,'0'0'363'16,"0"0"-182"-16,0 0-93 15,0 0 23-15,0 0 12 16,0 0-2-16,0 0-16 16,217 50 0-16,-123-37-23 15,23 0 17-15,39 1-39 16,52-2 31-16,62-5 18 15,21-3-57-15,-3-4 2 16,-14 0-17-16,-29 0-16 16,-2 0 2-16,1 0-13 15,-2 0-10-15,-5 0 6 16,-7 0-5-16,-6 0 19 0,0 9-11 16,1 1-8-16,-2 1 36 15,-5-1-28-15,-6 1-7 16,-4 10 8-16,3-2-9 15,0 2 14-15,13-7-15 16,6 0 0-16,-2-4-3 16,-1-3 3-16,-4-7 0 15,-5 0 0-15,0 0 1 16,5 0 11-16,-1 0-12 16,-7-17 0-16,-4 3 6 15,-13 7-6-15,-30-5 0 16,-33 7-6-16,-30-2 6 0,-2 3 5 15,17 1-5-15,15-1 0 16,17-2 15-16,-6 0-15 16,-4 2 6-16,0-3 3 15,5-3-9-15,2 3 28 16,5 0-28-16,7-5 0 16,-2-1 20-16,1 1-12 15,4-6 1-15,0-1-9 16,9 0 0-16,1-1 29 15,0-4-29-15,9 2 0 16,-4-1 3-16,-5 0-2 16,-1-3 14-16,-9 3-6 15,-8 0 0-15,-6 4 16 0,-11-2-17 16,-9 2-8 0,-10 6 8-16,-13-2-7 0,-19 6 9 15,-19 7-10-15,-15 2 0 16,-13 0 0-16,-16 0-36 15,-11 0-94-15,-6 7-179 16,-8-3-607-16</inkml:trace>
  <inkml:trace contextRef="#ctx0" brushRef="#br0" timeOffset="7798">1265 3856 702 0,'0'0'1046'0,"0"0"-812"15,0 0-107-15,0 0 101 16,113 240 15-16,-65-114-37 15,3 24-76-15,-4 4 6 0,-3 2-48 16,0-2-20-16,-7-5-25 16,-1-14-22-16,-6-18 21 15,-5-19-42-15,-8-21 0 16,-1-25-4-16,-10-23 5 16,3-14-1-16,-6-15 12 15,7-5-11-15,2-44 22 16,10-23-23-16,10-24-34 15,5-25 28-15,18-36-45 16,11-46 0-16,13-47-19 16,12-10-5-16,-6 48 23 15,-6 60-26-15,-13 70 22 16,7 30 55-16,15 4-8 0,17 1 9 16,15 4 22-1,5 20 14-15,-1 10 30 0,-1 5-30 16,2 7-10-16,-1 1 39 15,8 0-31-15,5 0 1 16,13-8-5-16,11 6-21 16,32-7 28-16,33-1-35 15,36-1 10-15,4-3 19 16,-11 2-30-16,-21-2 6 16,-16 4-5-16,-7-1 4 15,1-1 10-15,-8 3-16 16,-6-5-9-16,-2 8 9 15,1-2 1-15,-3 3 7 16,-1 5-8-16,-4 0 0 0,1 0 15 16,-1 0-15-16,1 0-13 15,-1 0 12-15,-3 0 1 16,3 0-1-16,-28 0 1 16,-22 0 0-16,-29 0 3 15,-5 0-3-15,27 0-5 16,42 0 4-16,56 0 2 15,29 0 10-15,-26-7-11 16,-47 0 0-16,-58 2 0 16,-29 1 6-16,17-3-12 15,20 4 6-15,12-4 0 16,1 1-5-16,-2 3 5 16,-5 3 0-16,-3 0 3 0,-5 0 5 15,-2 0-5-15,-12 0-3 16,-4 0 1-16,-6 0 14 15,-1 0-15-15,-6 0 0 16,-12 0-3-16,-15-4 3 16,-13-5-27-16,-16-1-42 15,-15-17-108-15,-10 1-289 16,-15-3-551-16</inkml:trace>
  <inkml:trace contextRef="#ctx0" brushRef="#br0" timeOffset="8662">3905 4514 1553 0,'0'0'250'0,"0"0"-171"16,0 0 23-16,0 0 107 16,0 0-57-16,0 0-58 15,0 0 4-15,205-133-14 16,-136 133-2-16,4 26-14 15,-4 18-15-15,-11 4 9 16,-11 8-42-16,-20 6-11 16,-17 1 18-16,-10-1-21 15,-3-3 9-15,-34 0-14 16,-14-11-1-16,-6-8 24 16,-9-7-24-16,0-12 0 15,3-15 2-15,6-6-2 0,6 0 1 16,10-32 7-16,9-19-7 15,5-8-2-15,13-13-16 16,8-6 5-16,6-1 3 16,0 3-11-16,10 8 20 15,22 10-1-15,15 11 1 16,9 14 9-16,5 19-2 16,13 14 22-16,3 0 7 15,2 31-2-15,9 4 21 16,0 2-10-16,3-5-4 15,-4-6-9-15,-3-10-31 16,1-3-2-16,-18-9-20 16,-4-4-95-16,-16 0-142 15,-18-4-470-15,-17-9-1261 0</inkml:trace>
  <inkml:trace contextRef="#ctx0" brushRef="#br0" timeOffset="8957">5145 4801 1440 0,'0'0'386'0,"0"0"-198"15,0 0 85-15,0 0 56 16,0 0-48-16,117-168-92 0,-111 162-86 15,-1 6-22-15,-5 10-46 16,0 35-3-16,0 15 24 16,0 5-48-16,0 8-7 15,0-5 9-15,0-8-10 16,0-8-45-16,0-15-84 16,0-21-200-16,0-9-434 15,0-7-1222-15</inkml:trace>
  <inkml:trace contextRef="#ctx0" brushRef="#br0" timeOffset="9217">5138 3945 1713 0,'0'0'371'0,"0"0"-189"15,0 0-55-15,0 0 89 16,0 0 13-16,0 0-108 16,0 0-53-16,149 81-7 15,-149-31 0-15,-14 0 7 16,3-12-56-16,11-8-12 16,0-14-1-16,40-16-115 15,80-16-190-15,-10-30-497 16,2-6-1097-16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0.3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1393 1594 0,'0'0'327'15,"0"0"-159"-15,0 0 37 16,0 0 34-16,0 0-56 16,0 0-84-16,0 0-11 15,-8 8 20-15,8-8-35 16,0 0-18-16,0 0-5 16,0 0-23-16,12 0 13 0,20 0-16 15,15 0-1 1,9 0 21-16,10 0-35 0,7 0 6 15,6 3-9-15,12 0-4 16,11 4 24-16,8 0-26 16,10-1 0-16,3-3 8 15,2 4-8-15,2-7-1 16,2 0 0-16,-6 0 1 16,-6 0 3-16,-7-3-3 15,-20-10 0-15,-13-1 9 16,-23 5-9-16,-13-1 0 15,-22 6 0-15,-13 4 1 16,-6 0-8-16,0 0-7 16,0 0-55-16,-18 14-59 0,-36 18-146 15,6-6-230-15,1 4-336 16</inkml:trace>
  <inkml:trace contextRef="#ctx0" brushRef="#br0" timeOffset="555">146 2363 1654 0,'0'0'311'15,"0"0"-229"-15,0 0 31 16,0 0 120-16,0 0-48 16,0 0-37-16,201 29-57 15,-184 29-27-15,-5 16 8 16,-12 1-39-16,0-2-8 15,0-12 12-15,0-8-35 16,-4-14-1-16,-4-13-1 16,4-16 1-16,1-6 28 15,3-4 0-15,-3-11 13 16,3-28-9-16,0-13-32 0,3-14-1 16,29-13-2-16,9-10-5 15,9-2-1-15,16-5-7 16,7 12 9-16,5 18 5 15,1 20-6-15,-9 29 7 16,-4 17 0-16,-16 20 26 16,-6 40 44-16,-15 14-38 15,-14 16-8-15,-11 1-5 16,-4-2-17-16,0-10 11 16,0-11-13-16,0-15-36 15,0-24-99-15,13-22-319 16,6-7-232-16,3 0-432 0</inkml:trace>
  <inkml:trace contextRef="#ctx0" brushRef="#br0" timeOffset="808">1502 2713 1219 0,'0'0'358'0,"0"0"-72"16,0 0 74-16,0 0-32 15,0 0-75-15,120-181-36 16,-105 157-54-16,-11 10-3 16,-1 10-66-16,-3 4-26 15,0 20-38-15,0 26-23 0,0 12 14 16,0 11-21-16,0 3 0 16,0 5-6-16,0-9-31 15,15-12-65-15,11-11-105 16,-1-14-412-16,-6-18-323 0</inkml:trace>
  <inkml:trace contextRef="#ctx0" brushRef="#br0" timeOffset="1075">2894 1225 2038 0,'0'0'362'16,"0"0"-74"-16,0 0 30 16,242 2-107-16,-129-2-87 15,11 0-92-15,2 0-19 16,6-2-13-16,14-13-118 15,-33 9-246-15,-37 3-409 0</inkml:trace>
  <inkml:trace contextRef="#ctx0" brushRef="#br0" timeOffset="1255">3540 1017 1721 0,'0'0'350'0,"0"0"-122"16,0 0 57-16,0 215-75 16,0-138-136-16,7-2-74 15,18 18-60-15,-3-23-272 16,0-12-603-16</inkml:trace>
  <inkml:trace contextRef="#ctx0" brushRef="#br0" timeOffset="1747">4937 542 2065 0,'0'0'468'0,"0"0"-391"15,0 0 114-15,0 0 2 16,203-30-92-16,-122 41-42 16,7 27 1-16,2 7 16 15,-9 11 3-15,-24 7-58 16,-26 6-10-16,-31-4 16 0,-5 5-27 16,-43-12-6-1,-12-5-14-15,-6-15-16 0,3-10 17 16,2-15-20-16,5-13 1 15,9 0 37-15,3-20-15 16,5-18 9-16,5-12-1 16,9-9 8-16,6-11-12 15,6-2 12-15,13-3 0 16,0 2 15-16,3 13 11 16,34 9 5-16,11 18 26 15,9 14-36-15,16 8 40 16,11 11-44-16,8 0-11 15,-1 0 37-15,4 0-31 16,-6 0 1-16,-1 0-13 16,-11 0-1-16,-8 0-28 0,0 0-128 15,-16 0-298-15,-18 0-352 16</inkml:trace>
  <inkml:trace contextRef="#ctx0" brushRef="#br0" timeOffset="2049">6194 797 1724 0,'0'0'573'16,"0"0"-410"-16,0 0 116 15,0 0 24-15,0 0-138 0,0 0-69 16,0 0-4-16,157 82-36 15,-157-37-20-15,0 8-23 16,-29 3 7-16,-8-3-1 16,1-8-17-16,14-8-2 15,11-11 0-15,11-10 1 16,0-6-6-16,22-10 5 16,22 0-36-16,18-5-15 15,33-50-145-15,-16 4-156 16,-16 3-698-16</inkml:trace>
  <inkml:trace contextRef="#ctx0" brushRef="#br0" timeOffset="2305">6300 0 1748 0,'0'0'585'15,"0"0"-517"-15,0 0 98 16,0 0 45-16,0 0-67 16,0 0-51-16,0 0-44 15,161 62-26-15,-158-16 19 16,-3 0-35-16,0-7-7 16,0-3 9-16,19-13-9 15,16-9-31-15,60-14-107 16,-7-10-201-16,-3-17-389 0</inkml:trace>
  <inkml:trace contextRef="#ctx0" brushRef="#br0" timeOffset="2671">4729 1579 380 0,'0'0'1698'0,"0"0"-1417"15,0 0-45-15,0 0 242 16,0 0-277-16,211 17-77 15,-91-22-54-15,48-14-16 16,50-8 26-16,46 1-38 16,20 3-32-16,-12 4 25 15,-20 5-35-15,-25 7 1 16,-41 2-1-16,-44 0-24 16,-47 5-18-16,-33 0-92 15,-14 0-188-15,-16 0-478 0,-17 0-1413 16</inkml:trace>
  <inkml:trace contextRef="#ctx0" brushRef="#br0" timeOffset="3145">5373 2202 2186 0,'0'0'329'0,"0"0"-267"16,0 0 44-16,0 0 128 0,0 0-136 16,26 193-58-16,-21-141-6 15,-5-2-4-15,0-9 6 16,0-10-35-16,0-8 0 15,0-9 17-15,0-14-12 16,0 0 2-16,0 0 14 16,0-37-22-16,7-13 0 15,21-14-12-15,16-16-22 16,10-4 34-16,16-2-13 16,8 8-7-16,4 11 19 15,0 28 1-15,-6 23 37 16,-15 16-8-16,-17 32 26 15,-19 34 33-15,-13 19-35 0,-12 10-19 16,0 0-2-16,-4-6-22 16,-11-13 16-16,12-13-26 15,3-21-52-15,0-18-107 16,7-24-208-16,18 0-406 16,5-27-1117-16</inkml:trace>
  <inkml:trace contextRef="#ctx0" brushRef="#br0" timeOffset="3386">6534 2356 1833 0,'0'0'478'0,"0"0"-147"0,0 0 133 16,0 0-249-16,0 0-78 15,204 36-60-15,-175 3-1 16,-16 14 4-16,-13 9-32 15,0 6-9-15,-35 4-23 16,-6-5-2-16,13-14 7 16,16-17-21-16,12-20-26 15,52-16-41-15,160-59-88 16,-9-20-341-16,20-9-2332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5.4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0 774 1249 0,'0'0'623'15,"0"0"-466"-15,0 0-73 16,0 0 60-16,44-170 3 16,-6 117-40-16,10-1-52 15,1 13-16-15,-2 8 72 0,-5 21-27 16,2 12 26 0,0 22 6-16,-3 42-42 0,-5 26-26 15,4 12-21-15,-3 2-9 16,2-5 18-16,14-17-34 15,4-19-2-15,9-24 28 16,10-26-28-16,0-13 0 16,-1-16-3-16,-14-33-73 15,-11-13-89-15,-2-51-146 16,-11 15-304-16,-15 10-714 0</inkml:trace>
  <inkml:trace contextRef="#ctx0" brushRef="#br0" timeOffset="526">1513 125 1957 0,'0'0'337'15,"0"0"-159"-15,-27 214 18 16,24-107 40-16,-1 4-100 15,4 4-60-15,0-3-43 16,0-11 10-16,12-12-43 16,-2-19 0-16,6-17-1 15,-10-21-8-15,1-16-27 16,-3-16 5-16,4-6-4 0,-5-44 35 16,1-19-36-16,-4-18 30 15,0-16 5-15,0-13 1 16,0-4 0-16,-7 2 4 15,-1 13 6-15,1 26 28 16,7 27 19-16,0 32-20 16,0 20-1-16,37 22-30 15,10 44 53-15,7 16-20 16,9 16-33-16,3 8 23 16,-5 0-29-16,1-10 0 15,-7-7 6-15,-8-12-6 16,-6-21-1-16,-16-17-8 15,-6-23 0-15,-9-16 8 0,-7 0 2 16,2-46 4-16,-5-24 4 16,4-21-8-16,-4-17 14 15,0-11-2-15,0-4-12 16,0-3-2-16,0 7-26 16,6-1-101-16,10 28-215 15,5 33-487-15</inkml:trace>
  <inkml:trace contextRef="#ctx0" brushRef="#br0" timeOffset="791">2851 46 2162 0,'0'0'349'0,"0"0"-240"16,-81 171 115-16,42-67-8 16,-2 18-36-16,4 2-105 15,8 9-36-15,11-6 13 16,8-2-52-16,10-14-10 16,0-10-57-16,6-22-121 15,42-13-168-15,-8-26-409 16,1-21-812-16</inkml:trace>
  <inkml:trace contextRef="#ctx0" brushRef="#br0" timeOffset="1150">2981 184 1817 0,'0'0'552'0,"0"0"-442"16,0 0-30-16,-86 246 113 16,56-128 2-16,8 6-93 15,8 0-65-15,14-8-25 16,0-8-3-16,22-17-8 16,22-14 0-16,14-24 12 0,11-24-13 15,-3-29-1-15,0 0 1 16,-12-43 0-16,-3-29 28 15,-14-17 8-15,-8-15 26 16,-19-15 50-16,-10-10-37 16,0 2-29-16,-26-4-11 15,-24 14-22-15,-4 14-13 16,-9 25-1-16,5 23-77 16,6 38-111-16,17 17-484 15,16 0-352-15</inkml:trace>
  <inkml:trace contextRef="#ctx0" brushRef="#br0" timeOffset="1354">3616 1111 1698 0,'0'0'474'0,"0"0"-210"16,0 0 103-16,0 0-110 15,0 0-132-15,-7 185-43 16,-37-148-82-16,-7-2-21 16,-3-12-175-16,2-14-434 15,19-4-726-15</inkml:trace>
  <inkml:trace contextRef="#ctx0" brushRef="#br0" timeOffset="1652">4145 810 1817 0,'0'0'604'16,"0"0"-384"-16,0 0 11 16,88-213 41-16,-78 148-64 15,-7 9-97-15,-3 13-34 16,0 13-17-16,0 21 25 15,0 9-32-15,0 20-52 16,0 40-1-16,0 23 12 16,0 19-12-16,-3 11 24 0,3-7-24 15,0-3-8-15,0-11-29 16,0-13-65-16,0-17-38 16,0-13-153-16,0-19-420 15,0-17-538-15</inkml:trace>
  <inkml:trace contextRef="#ctx0" brushRef="#br0" timeOffset="1894">4432 122 2234 0,'0'0'493'0,"0"0"-393"15,0 0 131-15,193 120-9 16,-130-42-71-16,-9 8-29 16,2 13-22-16,-12 12-23 15,-16 4-47-15,-12 3-17 16,-16 1-13-16,-34 38-154 16,-24-31-201-16,-19-16-815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50.0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770 684 1345 0,'0'0'502'0,"0"0"-333"0,0 0-58 16,0 0 1-16,-233-24 24 15,150 34-5-15,-12 33-40 16,-5 24-12-16,5 29-12 15,19 19 45-15,17 17-30 16,34-9-34-16,25-7-2 16,22-17-27-16,51-20-10 15,33-41-9-15,18-21-34 16,18-17-108-16,55-64-168 16,-41-9-289-16,-27 1-1114 0</inkml:trace>
  <inkml:trace contextRef="#ctx0" brushRef="#br0" timeOffset="369">1445 917 1835 0,'0'0'564'0,"0"0"-417"15,0 0 45-15,0 0 41 16,-234-37-46-16,168 53-54 15,9 24-93-15,4 15-20 16,15 11-7-16,19 0-7 16,19-1-12-16,0-7 6 15,29-4-47-15,21-18-10 0,10-13-60 16,2-17 0-16,-4-6-41 16,1-6 19-16,-8-32-18 15,-12 0 22-15,-9 1 80 16,-13 9 55-16,-9 5 0 15,-4 16 67-15,-4 7-2 16,0 7-11-16,0 28 20 16,3 12-27-16,12 5-34 15,14-1-13-15,12-10-24 16,42-18-74-16,-11-15-183 16,1-8-536-16</inkml:trace>
  <inkml:trace contextRef="#ctx0" brushRef="#br0" timeOffset="1037">2206 912 1833 0,'0'0'500'16,"0"0"-385"-16,0 0 103 15,0 0 62-15,-225 129-102 16,178-77-88-16,9 8-9 15,10-9-23-15,17 8-38 16,11-1 8-16,0 1-28 16,4-15-10-16,25-5 10 0,11-5-41 15,8-14 25 1,6-14-11-16,12-6-22 0,3 0 31 16,7-36-45-16,9-20-9 15,4-19-28-15,14-20 19 16,7-22-1-16,24-45-112 15,20-40 115-15,-24 13 63 16,-20 21-7-16,-41 37 23 16,-36 40 0-16,-6 12 9 15,-14 7 70-15,-13 34 28 16,-3 26 42-16,-38 12 23 16,-10 12-46-16,-6 39-53 15,-2 15-19-15,1 15-30 16,6 14 25-16,13 14-37 15,13-1-6-15,11 1 5 0,9-2-11 16,6 0 0-16,0-6-1 16,0-6 2-16,0-7-6 15,0-9 5-15,3-13-30 16,0-19-7-16,1-16-12 16,-1-13-4-16,5-18-23 15,3 0 29-15,7-34 46 16,14-19-12-16,9-12 6 15,18 0-2-15,5 5 6 16,14 17 3-16,5 21 9 16,-2 15 66-16,-11 7-6 15,-13 9-12-15,-16 32 14 16,-16-3-30-16,-6 6-25 16,-9-9 19-16,-7-5-35 15,-3-18-12-15,0-2-18 0,-18-10-105 16,-15-3-249-16,-7-23-869 0</inkml:trace>
  <inkml:trace contextRef="#ctx0" brushRef="#br0" timeOffset="1234">1896 348 2519 0,'0'0'465'0,"0"0"-424"0,0 0-32 15,262-189-9-15,-136 107-150 16,-10 5-639-16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48.8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0 569 1525 0,'0'0'307'0,"0"0"-216"0,0 0 6 16,0 241 143-16,0-106-45 15,9 16-74-15,-6 8-77 16,1 0-27-16,-4-9 17 16,3-11-27-16,-3-15-6 15,3-35 16-15,1-17-17 16,-4-37-1-16,3-27-17 15,2-8 18-15,-1-30 0 16,2-41 0-16,6-32 6 16,-2-48-3-16,-3-46-3 15,-7-38 17-15,0-9 13 16,0 57-4-16,0 59 32 16,0 66 8-16,12 39 43 15,7 16 3-15,6 7-81 0,22 34-29 16,11 41 40-16,18 28 9 15,8 20 0-15,8 8-51 16,2-4 0-16,1-4 15 16,-3-15-15-16,-5-10 6 15,-10-12-6-15,-11-27 1 16,-19-16-1-16,-18-22-2 16,-14-21 2-16,-8-6 14 15,-7-52 24-15,0-31 10 16,0-58-19-16,0-57 1 15,0-57-6-15,0-3-20 16,0 47-4-16,0 66-31 0,0 79-74 16,0 39-84-16,0 33-167 15,18 18-363-15,8 23 55 0</inkml:trace>
  <inkml:trace contextRef="#ctx0" brushRef="#br0" timeOffset="557">1671 1046 1355 0,'0'0'636'15,"0"0"-343"-15,0 0 13 16,0 0 10-16,0 0-140 16,0 0-72-16,-143 190-49 0,114-108 35 15,10 9-56-15,12 6-16 16,7-2 14-16,16-14-32 15,31-11-2-15,14-23-28 16,17-26-30-16,-2-21 59 16,0-9-23-16,-13-47 15 15,-13-19 7-15,-21-11 2 16,-17-9 0-16,-12 1 2 16,-4-2 9-16,-36 7 7 15,-7 17-17-15,6 14 12 16,5 21 20-16,14 16-21 15,11 16 13-15,11 5-25 16,0 0-34-16,33 26 25 0,18 3-39 16,10 0 18-16,8 8 20 15,1-2 2-15,-1 5 7 16,-3 9 1-16,-12 11 0 16,-13 13-1-16,-12-1 1 15,-8 0-2-15,-9-4-4 16,-5-12-6-16,-4-14 12 15,1-18-64-15,-4-18-47 16,5-6 3-16,2-21-17 16,-1-30-112-16,6-15-39 15,-2-15 29-15,2-12 102 16,-2-3 78-16,-3 10 65 16,5 4 2-16,-5 14 72 15,-4 23 64-15,-3 11-136 0,0 12-25 16,0 9-943-16</inkml:trace>
  <inkml:trace contextRef="#ctx0" brushRef="#br0" timeOffset="740">1830 593 2293 0,'0'0'557'15,"0"0"-481"-15,0 0 17 16,183-213 3-16,-76 127-96 16,57-31-8-16,-26 19-561 0,-18 19-1798 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0:52.6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1157 1378 0,'0'0'206'0,"0"0"-29"15,0 0-7-15,0 0 14 16,0 0-61-16,260-124-63 15,-155 35-20-15,15-11-12 16,0-26-19-16,-10 1 14 16,-19 1-23-16,-33 9 0 15,-33 13 37-15,-25 15 40 16,-10 20 5-16,-37 14-1 16,-7 24-26-16,-9 15 54 15,-3 14 1-15,0 33-41 16,5 39 7-16,5 51-32 0,21 45-17 15,13-2-8-15,15-9-19 16,7-20 12-16,0-28-12 16,14 16-1-16,4 7 1 15,-8-24-9-15,2-20 9 16,-8-22-18-16,-1-27 6 16,-3-25 11-16,3-14-4 15,2-16 5-15,2-42 0 16,3-17 6-16,12-19-7 15,0-8 1-15,12 0 0 16,5 0 16-16,5 23-16 16,12 14-1-16,1 19-11 0,9 22 12 15,-5 19 7-15,-5 5-5 16,-12 8 5-16,-15 36 32 16,-23 5-28-16,-6 7 10 15,-13 6 10-15,-28-6-16 16,-9-10 15-16,-1-10-30 15,-2-20 10-15,6-8-5 16,3-8-4-16,5 0-2 16,9-5-3-16,13-7 4 15,5 5 19-15,9 7-19 16,3 0-36-16,0 0 35 16,11 19-14-16,18 14 5 15,12 4 10-15,6 5 0 0,4-12-9 16,3-8 0-1,5-5-10-15,2-11 11 0,5-6-19 16,0-9 5-16,3-27 2 16,4-19-31-16,3-15 29 15,5-14-41-15,-1-13 3 16,-4-4 3-16,-3-10 8 16,-14-1 43-16,-19 5 0 15,-14 11 6-15,-16 7 34 16,-10 10 7-16,0 13 11 15,-14 14 23-15,-23 16-3 16,-7 23 6-16,-3 13-29 16,-4 13 8-16,0 46 1 15,4 26-38-15,3 16-7 16,7 14-8-16,8 11 8 0,7-5-11 16,12 1-2-16,5-11-3 15,5-5-9-15,0-20 12 16,0-9-6-16,15-19-21 15,4-21-30-15,-1-18 30 16,4-19-34-16,7 0 43 16,3-25 6-16,12-18-6 15,10-12 3-15,6 5-23 16,6 8 7-16,-6 12 25 16,3 17-2-16,-9 13 8 0,-1 0 0 15,-15 16 1 1,0 21-1-16,-13 5 9 0,-3-7-9 15,-3-2 0-15,3-6-205 16,-6-18-283-16,0-6-275 0</inkml:trace>
  <inkml:trace contextRef="#ctx0" brushRef="#br0" timeOffset="385">2560 882 1958 0,'0'0'495'15,"0"0"-322"-15,0 0 70 0,0 0 5 16,0 0-110 0,-226 26-78-16,190 24-26 0,6 12-26 15,16 10 11-15,14 0-19 16,0-7 0-16,7-5-1 15,30-15-91-15,5-15-43 16,6-16 39-16,-1-14-46 16,-3-7 62-16,-10-30-5 15,-5-8 44-15,-11-6 34 16,-4 10 14-16,-2 8 26 16,-9 13 61-16,-3 11 38 15,3 9-44-15,1 0-60 16,4 22-13-16,6 15 36 0,4-2-51 15,11 5-27 1,12-8-84-16,31-16-116 0,-2-16-123 16,-8 0-753-16</inkml:trace>
  <inkml:trace contextRef="#ctx0" brushRef="#br0" timeOffset="628">3311 875 1896 0,'0'0'375'0,"0"0"-150"15,0 0 92-15,0 0-54 16,-227 197-99-16,195-122-60 16,14 7-42-16,18-10-8 0,0-2-46 15,15-11-8-15,24-18 0 16,8-10-63-16,9-18-19 15,-5-13-86-15,3-44-312 16,-17-7-146-16,-15-5-1316 0</inkml:trace>
  <inkml:trace contextRef="#ctx0" brushRef="#br0" timeOffset="814">2604 360 2155 0,'0'0'376'0,"0"0"-287"15,0 0-21-15,250-65 27 16,-136 28-77-16,58-25-18 16,-26 14-346-16,-23 11-977 0</inkml:trace>
  <inkml:trace contextRef="#ctx0" brushRef="#br0" timeOffset="988">4311 951 2517 0,'0'0'661'0,"0"0"-559"16,0 0-96-16,0 0-6 15,0 0-218-15,0 0-784 0</inkml:trace>
  <inkml:trace contextRef="#ctx0" brushRef="#br0" timeOffset="1094">4321 1647 2163 0,'0'0'791'0,"0"0"-550"16,0 0-241-16,0 0-599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6.3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72 486 1781 0,'0'0'554'0,"0"0"-464"15,0 0 62-15,0 0 89 16,0 0-57-16,0 0-24 16,0 0-82-16,-69-33-45 15,69 0 21-15,0-9-53 16,22-11 12-16,10-6-10 15,5 1 6-15,7 2 10 16,7 6-19-16,6 8 0 16,6 8-12-16,9 15 12 0,8 15 0 15,1 4 0 1,2 30 0-16,-5 33 12 0,-6 18-12 16,-11 12 0-16,-1 6 6 15,-6-13-6-15,-4-9 1 16,3-21 7-16,-6-20-7 15,4-23 26-15,3-13-21 16,9-20 5-16,13-42 25 16,12-20-36-16,42-59-57 15,-20 19-185-15,-19 14-789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2.9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263 423 1935 0,'0'0'334'0,"0"0"-214"16,0 0-58-16,0 0 139 16,59 273 20-16,20-83-58 15,28 44-56-15,-2-15-42 16,-14-41-11-16,-18-57 20 15,-14-39-50-15,7 2-9 16,7 2 9-16,-1-4-16 0,-14-20-8 16,-11-16 0-16,-16-16-9 15,-13-9-25-15,-8-12-147 16,-6-9-168-16,-1-9-299 16,-3-22-651-16</inkml:trace>
  <inkml:trace contextRef="#ctx0" brushRef="#br0" timeOffset="254">1274 653 2002 0,'0'0'465'0,"0"0"-395"16,0 0 124-16,0 0 61 0,-208 250-71 15,105-136-80-15,-17 20-71 16,-19 18 20-16,-6 9-53 16,-1-4 11-16,14-9 8 15,19-22-19-15,30-30-27 16,29-21-91-16,35-10-209 16,19-27-252-16,0-18-175 0</inkml:trace>
  <inkml:trace contextRef="#ctx0" brushRef="#br0" timeOffset="569">1408 2049 2186 0,'0'0'327'0,"0"0"-220"16,0 0-47-16,0 0 92 16,0 0 28-16,0 0-83 15,172-173-30-15,-158 157-5 16,-3 16-22-16,-4 0 30 16,0 35-59-16,1 25 16 15,-1 19 5-15,5 10-31 16,2 3 18-16,-3-3-19 0,0-10-26 15,0-19-71-15,-7-9-262 16,-1-24-405-16,-3-18-1305 16</inkml:trace>
  <inkml:trace contextRef="#ctx0" brushRef="#br0" timeOffset="913">0 10 2104 0,'0'0'290'0,"0"0"-63"15,0 0-88-15,0 0 20 16,0 0 1-16,0 0-76 16,0 0-3-16,132-7-13 15,-18 7-21-15,19 0 16 16,18 0-37-16,9 0 2 16,5 0-23-16,-5 0 1 15,-4 0-12-15,-11 0 3 16,9 14-126-16,-37-2-239 15,-44 5-517-15</inkml:trace>
  <inkml:trace contextRef="#ctx0" brushRef="#br0" timeOffset="1215">2794 1621 2590 0,'0'0'294'0,"0"0"-294"16,0 0 0-16,0 0 113 15,229 0 2-15,-141 0-83 16,3 0 3-16,4 0-35 16,37 0-19-16,-27 0-200 15,-21 0-489-15</inkml:trace>
  <inkml:trace contextRef="#ctx0" brushRef="#br0" timeOffset="1524">4569 590 1302 0,'0'0'1172'0,"0"0"-1072"16,0 0-32-16,150 213 31 15,-74-111 155-15,16 17-45 16,9 1-98-16,9 10-41 16,7-6-25-16,-1-5-6 15,-2-18 6-15,-16-13-45 16,-14-13-1-16,-23-19 0 16,-24-13-82-16,-23-11-60 15,-14-9-134-15,-7-5-224 0,-18-16-189 16</inkml:trace>
  <inkml:trace contextRef="#ctx0" brushRef="#br0" timeOffset="1765">5670 781 2223 0,'0'0'463'15,"0"0"-383"-15,-102 187 117 0,36-83 86 16,-10 21-132-16,-12 13-82 16,-10 7 8-16,-3-1-62 15,1-10 3-15,14-9-18 16,13-17-5-16,17-15-38 16,24-5-128-16,13-22-209 15,12-27-405-15</inkml:trace>
  <inkml:trace contextRef="#ctx0" brushRef="#br0" timeOffset="2145">6123 1870 1129 0,'0'0'982'0,"0"0"-842"16,0 0 2-16,0 0 109 15,0 0 16-15,189 25-95 16,-131-8-53-16,-2 10-64 16,-9 6-4-16,-22 7-23 15,-21 9-11-15,-4 13 26 16,-51 10-20-16,-18 10-23 15,-13 0 15-15,10-10-7 16,11-6-8-16,17-17 6 16,19-12-6-16,16-16 13 0,9 0-13 15,12-11 0-15,32-4 11 16,13-6-11-16,19 0-31 16,16 0-55-16,55-37-138 15,-27 2-313-15,-15-4-349 0</inkml:trace>
  <inkml:trace contextRef="#ctx0" brushRef="#br0" timeOffset="2539">4452 54 1945 0,'0'0'490'0,"0"0"-459"16,0 0 28-16,0 0 163 0,267 0-14 16,-106 0-45-1,50 0-67-15,45 9-45 0,-20-4 6 16,-50 0-1-16,-59-2-18 16,-46-3-5-16,-4 1-30 15,2 4-3-15,6-5-92 16,-28 3-291-16,-26-3-556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07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19 819 1622 0,'0'0'340'15,"0"0"-173"-15,0 0-31 16,0 0 33-16,0 0-17 0,-12 214 15 15,15-26-48 1,9 45-29-16,-5-15 1 0,-7-42-39 16,0-53-28-16,0-36 24 15,0-5-32-15,0-1-15 16,0-8-1-16,0-29 6 16,3-21 9-16,-3-16-15 15,3-7 8-15,-3-19 32 16,0-34-34-16,0-19 4 15,6-27-10-15,-6-17-12 16,0-14 1-16,0-34-4 16,0-35-3-16,-6 18 17 15,-4 20-3-15,-5 32 3 0,8 45 1 16,4 5 0 0,3 9 27-16,0 30-18 15,0 31-9-15,19 9 0 0,28 14 12 16,10 35 42-16,13 13-17 15,-1 20-13-15,0 7 16 16,1 12-23-16,-4 4 7 16,0 5 1-16,-5-3-24 15,5 2 25-15,-1-6-26 16,1-3 0-16,-1-9 15 16,-3-12-15-16,-8-13 0 15,-10-21 0-15,-13-15 1 0,-11-16-7 16,-8-14 6-16,-9 0 0 15,4-30 25 1,-2-25-24-16,-1-28 11 0,-4-24-12 16,0-43 2-16,0-39-1 15,-19 5-1-15,7 23 0 16,9 30 6-16,3 46-6 16,12-5-1-16,26 8-11 15,28 18-38-15,22 18-19 16,70 12-142-16,-20 13-536 15,-14 7-1333-15</inkml:trace>
  <inkml:trace contextRef="#ctx0" brushRef="#br0" timeOffset="465">3296 0 1866 0,'0'0'379'0,"0"0"-199"16,0 0-83-16,-201 104 102 15,88 67-2-15,-33 93-46 16,-11 69-41-16,11 44-19 15,20 10 21-15,31-23-19 16,26-12-16-16,25-23 19 16,28-51-69-16,16-31-27 15,41-64 0-15,16-51 9 16,9-38-19-16,4-29-1 16,62 31-157-16,-16-14-157 15,-11-10-748-15</inkml:trace>
  <inkml:trace contextRef="#ctx0" brushRef="#br0" timeOffset="2824">4155 2676 1662 0,'0'0'312'0,"0"0"-222"15,0 0-7-15,0 0 134 16,0 0-26-16,0 0-73 16,0 0-54-16,-6 0 30 15,31-9-28-15,9-17-35 16,5-8 7-16,8-11-31 16,9-14 8-16,5-13-3 15,5-17-12-15,3-19 0 16,-3-10-18-16,-5-17-9 0,-14-7 21 15,-9 2 6 1,-17 9 6-16,-14 12 1 0,-7 25 29 16,0 18 60-16,0 27-8 15,-3 19-7-15,-12 17 0 16,1 9-41-16,-1 4 10 16,5 14-50-16,-2 31 7 15,2 15 0-15,6 15-7 16,4 14 0-16,0-1 0 15,0 1 1-15,0-10 0 16,7-4-1-16,12-9 0 16,-1-11 0-16,8-9 0 15,2-12 0-15,5-11-9 16,4-17-9-16,7-6 12 0,3-4-25 16,11-31 2-16,8-21 28 15,3-13-11-15,7-13 6 16,-3-9-3-16,-7-6 9 15,-16 2-3-15,-9 13 3 16,-19 14 0-16,-12 19 22 16,-5 15 2-16,-5 18 15 15,0 13 20-15,0 3-20 16,0 0 22-16,0 26-61 16,-18 27 2-16,-1 16 14 15,0 12-14-15,3 5-1 16,0 0-1-16,5-8 13 15,7-6-17-15,4-16 4 0,0-10 0 16,0-13-3-16,12-14 3 16,10-8-1-16,7-11-39 15,11 0-41-15,40-7-56 16,-7-16-214-16,-8-1-540 0</inkml:trace>
  <inkml:trace contextRef="#ctx0" brushRef="#br0" timeOffset="3240">6026 2653 1375 0,'0'0'794'15,"0"0"-608"-15,0 0-26 16,0 0 165-16,0 0-71 15,0 0-141-15,0 0-68 16,0 50-5-16,34 19 39 0,1 8-50 16,9 14-28-16,4-3 40 15,2-3-35-15,6-6 10 16,-2-14-16-16,-6-12-1 16,-11-17-16-16,-5-15-123 15,-3-21-211-15,-7 0-306 16,-10-7-117-16</inkml:trace>
  <inkml:trace contextRef="#ctx0" brushRef="#br0" timeOffset="3454">6552 2487 1166 0,'0'0'948'0,"0"0"-695"0,0 0-23 15,-117 236 74-15,58-141-45 16,-10 9-143-16,-7 2-52 16,-4-5-28-16,2-5-36 15,12-14 0-15,12-15-21 16,25 1-145-16,14-22-323 16,12-13-488-16</inkml:trace>
  <inkml:trace contextRef="#ctx0" brushRef="#br0" timeOffset="3727">6755 3497 1859 0,'0'0'594'0,"0"0"-387"16,0 0 78-16,0 0-5 15,0 0-85-15,0 0-101 16,0 0-29-16,81-86-34 16,-81 126 1-16,0 16 16 15,0 9-48-15,0 8 0 16,0-1-13-16,0 0-17 16,3-6-71-16,23-10-135 15,-4-17-383-15,-7-15-355 0</inkml:trace>
  <inkml:trace contextRef="#ctx0" brushRef="#br0" timeOffset="4042">5881 2356 2104 0,'0'0'514'16,"0"0"-463"-16,0 0 58 0,0 0 146 16,0 0-113-16,0 0-26 15,0 0-61-15,265 0-16 16,-155-4 1-16,3-3-26 15,11 0 13-15,-4-2-27 16,-3 2-53-16,14-2-122 16,-32 2-490-16,-27-1-833 0</inkml:trace>
  <inkml:trace contextRef="#ctx0" brushRef="#br0" timeOffset="4343">7553 3153 2540 0,'0'0'520'0,"0"0"-496"16,0 0 15-16,0 0 128 0,0 0-79 15,0 0-29 1,234 19-59-16,-143-15-33 0,51-4-99 16,-20 0-578-16,-24 0-1664 15</inkml:trace>
  <inkml:trace contextRef="#ctx0" brushRef="#br0" timeOffset="4626">8729 2552 2414 0,'0'0'277'0,"0"0"-210"0,0 0 86 16,0 0 105-16,133 230-95 16,-85-135-58-16,7 8 3 15,6-7-54-15,2-6-8 16,-1-12-22-16,-4-15-24 16,-7-13 6-16,-14-15-6 15,-18-12-99-15,-16-10-36 16,-3-13-156-16,0 0-350 15,-22 0-159-15</inkml:trace>
  <inkml:trace contextRef="#ctx0" brushRef="#br0" timeOffset="4845">9370 2660 1714 0,'0'0'698'0,"0"0"-529"15,0 0-50-15,0 0 219 16,-114 184-103-16,48-83-130 16,-6 15-21-16,-1 1-38 15,0-2 5-15,7-6-49 16,12-14-2-16,14-13-14 16,18 0-124-16,15-20-223 15,7-19-520-15</inkml:trace>
  <inkml:trace contextRef="#ctx0" brushRef="#br0" timeOffset="5136">9461 3596 2018 0,'0'0'524'0,"0"0"-428"15,0 0-45-15,0 0 255 16,222 0-114-16,-179 26-72 16,-9 6-37-16,-17 15 7 0,-17 9-30 15,0 2-33-15,-35 7 26 16,-16-2-52-16,0-7 10 16,11-7-11-16,11-9-15 15,14-14 13 1,15-10-55-16,0-9-31 0,88-10-38 15,-2-27-353-15,5-14-369 0</inkml:trace>
  <inkml:trace contextRef="#ctx0" brushRef="#br0" timeOffset="5603">8688 2499 1899 0,'0'0'627'0,"0"0"-519"15,0 0 140-15,189-49 24 16,-90 32-129-16,17 1-102 16,20 3-41-16,72 6-70 15,-34 2-529-15,-24 5-1105 0</inkml:trace>
  <inkml:trace contextRef="#ctx0" brushRef="#br0" timeOffset="6045">10616 1416 2426 0,'0'0'308'16,"0"0"-265"-16,0 0-33 15,0 0 159-15,208 17 18 16,-123-17-134-16,1 0-31 15,5 0 0-15,-3 0-22 16,-15 0-6-16,-10 0-70 0,-16 0-158 16,-22 0-331-16,-15 0-338 15</inkml:trace>
  <inkml:trace contextRef="#ctx0" brushRef="#br0" timeOffset="6234">10777 2096 2519 0,'0'0'319'0,"0"0"-216"16,0 0 12-16,0 0-22 15,303 4-93-15,-187-4-66 16,-9 0-789-16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14.6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1579 1681 0,'0'0'341'0,"0"0"-232"16,0 0-50-16,0 0 175 0,0 0-57 15,0 0-108-15,0 0-53 16,101-201-16-16,-28 91-36 16,8-16-8-16,10-39-19 15,-15 8 32-15,-6-3 22 16,-19-2 9-16,-23 34 11 16,-6-6 1-16,-10 30 49 15,-5 27 46-15,-7 35 28 16,0 29 13-16,0 13-57 15,0 24-55-15,0 44-6 16,0 23 10-16,0 18 5 16,0 4-16-16,18-11-28 15,4-6 25-15,11-19-26 0,7-16 0 16,4-22-18-16,7-18 0 16,3-21 1-16,9 0-38 15,6-43-13-15,-5-26 50 16,6-17-28-16,-4-10 37 15,-11-6 9-15,-12-1 0 16,-10 8 0-16,-14 20 18 16,-9 18 28-16,-10 28 40 15,0 21-29-15,0 8-33 16,0 34 7-16,0 31-30 16,7 14 34-16,5 10-22 15,6-1-12-15,8-9-1 16,9-3-11-16,24-4-193 0,-8-16-339 15,-7-17-443-15</inkml:trace>
  <inkml:trace contextRef="#ctx0" brushRef="#br0" timeOffset="220">1912 682 1704 0,'0'0'504'15,"0"0"-332"-15,0 0 137 16,0 0-10-16,0 0-130 16,0 0-40-16,0 0-59 15,82 96-28-15,-79-44-11 0,0 6-25 16,1 0-6 0,4-7-55-16,9 5-111 0,2-17-214 15,-4-17-395-15</inkml:trace>
  <inkml:trace contextRef="#ctx0" brushRef="#br0" timeOffset="412">2540 230 2252 0,'0'0'330'0,"0"0"-204"0,0 0-29 16,274 0 0 0,-129 0-97-16,-21 0-253 0,-14 0-741 0</inkml:trace>
  <inkml:trace contextRef="#ctx0" brushRef="#br0" timeOffset="1006">3193 1588 2054 0,'0'0'281'16,"0"0"-198"-16,0 0 110 15,0 0 117-15,0 0-123 16,0 0-119-16,0 0-43 16,204-159-19-16,-138 75-6 15,4-10 0-15,2-12-6 16,-2-11-34-16,-6-12 39 16,-1-12-32-16,-9-3 25 15,-14-1-4-15,-6 8 12 16,-17 18-9-16,-5 34 21 15,-9 35 14-15,1 34 19 16,-4 16-17-16,0 44-14 16,0 28 32-16,0 22 8 0,3 8 1 15,6 3-31-15,1-6-4 16,8-16-13-16,11-15-5 16,8-17-4-16,11-25-31 15,6-16-7-15,0-10-8 16,5-19-16-16,-5-27 19 15,-7-16-5-15,-3-10 32 16,-3-10 9-16,-9 0 6 16,-6-1 3-16,-8 8 27 15,-6 16 11-15,-5 20 22 16,0 22 6-16,-4 17-25 16,0 0 3-16,9 27-44 0,7 26 0 15,-2 10 21-15,10 4-21 16,5-1-65-16,19 9-153 15,-4-17-385-15,-6-14-238 0</inkml:trace>
  <inkml:trace contextRef="#ctx0" brushRef="#br0" timeOffset="1279">4906 710 1763 0,'0'0'514'0,"0"0"-421"0,0 0 148 16,0 0 15-1,0 0-79-15,0 0-55 0,0 0-50 16,103 77 15-16,-103-37-45 16,-3-1-14-16,-19 1-2 15,7 0-20-15,3-9 4 16,8-1-10-16,4-9-20 15,0-9-25-15,31-5-97 16,48-7-103-16,-3-5-365 16,-6-14-856-16</inkml:trace>
  <inkml:trace contextRef="#ctx0" brushRef="#br0" timeOffset="1486">5855 561 2567 0,'0'0'361'0,"0"0"-168"16,79 168 44-16,-45-81-72 16,-12 12-102-16,-12 6-54 15,-10 1-9-15,-18 48-18 16,-26-26-197-16,-14-16-718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2.4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 2431 0,'0'0'314'0,"0"0"-215"16,196-5 19-16,-93 5-14 15,2 0-104-15,30 5-186 16,-28 22-426-16,-31-1-772 0</inkml:trace>
  <inkml:trace contextRef="#ctx0" brushRef="#br0" timeOffset="166">62 542 2777 0,'0'0'563'0,"0"0"-523"0,0 0-38 16,0 0 16-16,203 35-18 15,2-32-94-15,-22-3-459 16,-1 0-973-16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17.3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92 481 1512 0,'0'0'391'0,"0"0"-151"16,0 0-27-16,0 0 41 15,0 0-54-15,0 0-81 0,26-135-27 16,14 93-10-16,7-5-10 16,8 7-29-16,7 8-20 15,11 9 11-15,0 15-33 16,3 8 12-16,2 24 1 15,-9 32-14-15,-12 17 21 16,-13 15-20-16,-18 7 6 16,-23 5 19-16,-3-4-25 15,-18-3 7-15,-30-8-8 16,-16-13-9-16,-5-14-2 16,-6-14 10-16,6-18 1 15,1-18-3-15,-1-8 3 16,6-19 0-16,1-32 0 15,8-21-2-15,6-13-12 16,8-20 12-16,11-12 2 0,10-2-3 16,9 1 3-16,10 9 0 15,0 21-1-15,32 22 1 16,19 20 1-16,18 16-1 16,12 14 0-16,11 9 18 15,9 7-17-15,9 0 14 16,7 0 0-16,10 0-3 15,8 0 26-15,7 0-38 16,0 0 0-16,-7 0 9 16,-4-3-9-16,-15-3-50 15,-9-1-147-15,-28 4-573 16,-35-2-1491-16</inkml:trace>
  <inkml:trace contextRef="#ctx0" brushRef="#br0" timeOffset="401">1367 1711 1620 0,'0'0'911'15,"0"0"-772"-15,0 0-90 16,0 0 179-16,139 233-18 15,-86-133-75-15,4 4-52 16,9-7-33-16,7-4 23 16,-1-11-51-16,1-17-21 15,-7-15-2-15,-15-11-3 16,-11-14-94-16,-11-10-143 0,-10-9-421 16,-9-6-250-16</inkml:trace>
  <inkml:trace contextRef="#ctx0" brushRef="#br0" timeOffset="603">2134 1893 2242 0,'0'0'530'15,"0"0"-455"-15,0 0 121 16,-190 235 1-16,107-137-85 15,-5 4-77-15,-3 1-35 16,15-4-27-16,10 21-193 16,25-28-380-16,19-22-380 0</inkml:trace>
  <inkml:trace contextRef="#ctx0" brushRef="#br0" timeOffset="873">2616 2866 221 0,'0'0'1902'16,"0"0"-1437"-16,0 0-184 16,0 0 22-16,0 0-92 15,0 0-91-15,0 0-48 0,47-95-12 16,-47 108-40-1,0 29-19-15,0 18 26 0,0 8-26 16,-3 11-2-16,3 3-28 16,0-5-88-16,3 7-52 15,22-19-425-15,-6-18-402 0</inkml:trace>
  <inkml:trace contextRef="#ctx0" brushRef="#br0" timeOffset="1167">1320 1750 2286 0,'0'0'594'16,"0"0"-512"-16,0 0 28 15,223-2 84-15,-65-12-21 16,53-3-98-16,-11 4-43 16,-14 7-32-16,28 6-68 15,-75 0-415-15,-14 0-2272 0</inkml:trace>
  <inkml:trace contextRef="#ctx0" brushRef="#br0" timeOffset="2107">3855 2126 1322 0,'0'0'267'0,"0"0"-152"16,0 0-7-16,0 0 75 16,-194 77 64-16,173-68-65 0,13 1-48 15,8 1-16-15,0-1-33 16,3 3 33-16,35 3-30 15,12 1-36-15,20-4 5 16,21-4-57-16,61-9-12 16,-20 0-268-16,-15 0-525 0</inkml:trace>
  <inkml:trace contextRef="#ctx0" brushRef="#br0" timeOffset="2375">4897 1740 2162 0,'0'0'308'16,"0"0"-221"-16,0 0 9 15,98 253 122-15,-42-138-8 16,2 10-85-16,11-1-52 15,0-5-29-15,1-7-27 16,-4-14 12-16,-9-13-29 16,-5-13-8-16,-9-17-50 15,-3-11-125-15,-6-18-297 16,-12-17-231-16</inkml:trace>
  <inkml:trace contextRef="#ctx0" brushRef="#br0" timeOffset="2589">5739 1928 2072 0,'0'0'365'0,"0"0"-169"16,0 0-86-16,-148 210 99 15,82-103-16-15,-11 11-113 16,-7 4-58-16,-4 7-22 15,5-11-45-15,7 16-137 16,20-34-327-16,27-26-346 0</inkml:trace>
  <inkml:trace contextRef="#ctx0" brushRef="#br0" timeOffset="2893">5678 2917 1883 0,'0'0'602'0,"0"0"-467"16,0 0-37-16,0 0 110 16,185-35-17-16,-136 35-81 0,-7 7-44 15,-5 26-14-15,-15 15 0 16,-22 15-28-16,0 12 18 15,-25 4-22-15,-16 3-8 16,1-10-9-16,8-15 6 16,16-11-18-16,16-17 6 15,0-12-26-15,41-14-44 16,94-19-185-16,-8-31-426 16,5-8-990-16</inkml:trace>
  <inkml:trace contextRef="#ctx0" brushRef="#br0" timeOffset="3932">4708 1514 1594 0,'0'0'303'0,"0"0"-151"16,0 0 95-16,218-10-10 15,-108 0-45-15,22 4 11 16,13 0-87-16,12 2-40 16,8-3-31-16,-10 4-20 15,-8 3 3-15,2 0-28 16,-36 0-129-16,-43 10-616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2.3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1737 0,'0'0'526'0,"0"0"-378"16,0 0-121-16,0 0 142 0,0 0 31 16,0 0-79-16,205 51-40 15,-114-51-72-15,11 0-9 16,21 0-142-16,-20-4-498 16,-30-6-1458-16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2.5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84 1928 0,'0'0'541'0,"0"0"-464"0,0 0-47 15,194 0 10-15,-42-31-40 16,-20 3-45-16,-15 3-523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21:24.4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0 902 1676 0,'0'0'327'0,"0"0"-181"15,0 0 12-15,0 0 82 0,0 0-85 16,0 0-60 0,41 269 101-16,10-13-64 0,-1 26-38 15,-6-6-28 1,-15-40-24-16,-7-42 13 0,-7-30-46 15,0-32-8-15,-8-34 32 16,0-19-32-16,1-1-1 16,-4-6 6-16,3-7 3 15,-7-24 7-15,3-22-15 16,-3-9 16-16,0-8 31 16,0-2-16-16,0 0 11 15,0 0-11-15,0 0-17 16,0 0 19-16,0 0-34 0,0-2-4 15,0-1 4 1,0-2 0-16,0 3 0 0,0 2-1 16,0 0 1-16,0 0 0 15,0 0 0-15,0 0-2 16,0 0-4-16,0 0-4 16,0 0 10-16,0 10 0 15,0 13 0-15,0 3 3 16,0 7-3-16,3-4 0 15,2-1 0-15,-1-6 0 16,-4-3 4-16,3-9-4 16,-3-3 0-16,0-4 5 15,4-3 8-15,-4 0-13 16,3 0 0-16,4-27 0 16,5-18 17-16,3-21-17 0,2-20 0 15,1-18 6-15,8-44-6 16,7-51-20-16,3-61-7 15,-7-29-34-15,-11-4 52 16,-6 7-29-16,-12 31-16 16,0 6 45-16,0 26-31 15,4 45 1-15,6 48 27 16,12 41 12-16,3 20-17 16,12 1 17-16,7 3 0 15,10 2 11-15,6 17-10 16,-3 13 6-16,-6 9 4 15,0 8-11-15,-11 6 30 0,-6 4-29 16,-5-1 8 0,-11 3 26-16,-1 1-29 0,-5-2 7 15,-2 0-5-15,2 0-1 16,-2 1 22-16,-3 2-29 16,5 2 0-16,-5-5 7 15,4 5-7-15,0-3 0 16,4 3 0-16,-5 0 7 15,5 0-14-15,0 0 1 16,2 0 6-16,9 0 3 16,4 8-3-16,2-6 3 15,12 5-3-15,10-5 0 16,16-2 6-16,11 0-6 0,20 0-1 16,19 0 1-1,51 0 0-15,59 0 14 0,73 0-14 16,25 0 1-16,-3 0-6 15,-29 0 5-15,-46 0-1 16,-17 0-8-16,-43 0-10 16,-43 0 18-16,-34 0-13 15,-8 5 14-15,19-5 5 16,18 3-4-16,12-1-1 16,-9-2 0-16,-10 3 0 15,-11 1 5-15,-4-2-5 16,-7-2 0-16,-6 0 3 15,-12 0-3-15,-13 0-8 16,-12 0 8-16,-8 0 0 16,-11 0-4-16,-10 0 4 0,-6 0 0 15,-13-2 9-15,-7-5-9 16,-4 5 0-16,-11 2 0 16,0-8-6-16,0 6-18 15,-55-1-177-15,1-1-585 16,-8 2-323-16</inkml:trace>
  <inkml:trace contextRef="#ctx0" brushRef="#br0" timeOffset="764">1795 997 1521 0,'0'0'286'16,"0"0"-172"-16,0 0 52 15,0 0 97-15,0 0-41 16,0 0-86-16,0 0-69 16,-16-158 5-16,47 152-10 15,8 6 0-15,5 0-17 16,0 17-26-16,0 29 32 16,-4 16-20-16,-11 11-2 15,-15 8-13-15,-9 1-8 16,-5-3 19-16,-5-8-27 0,-28-2 0 15,-7-11 19-15,-8-10-19 16,-2-11 0-16,-8-11 0 16,2-13 1-16,2-13 12 15,4 0-13-15,6-25 0 16,6-20-11-16,6-16 11 16,10-18-12-16,4-14 0 15,11-5-5-15,7-1 16 16,0 8-13-16,3 15 10 15,26 20-10-15,15 21 14 16,3 15 0-16,13 12 12 16,4 8-4-16,2 0 29 15,6 8-37-15,3 8 0 0,1 1 35 16,0-5-19-16,0 3 5 16,2-11-19-16,-9 4 4 15,-8-6-6-15,-5 3-63 16,-5 1-204-16,-16-3-213 15,-13 4-235-15</inkml:trace>
  <inkml:trace contextRef="#ctx0" brushRef="#br0" timeOffset="1056">2378 1525 1320 0,'0'0'656'0,"0"0"-495"16,0 0 21-16,0 0 91 16,0 0-58-16,0 0-67 15,0 0-44-15,139-167-9 16,-117 150 13-16,-9 15-62 16,-4 2-28-16,-2 16 15 15,-1 31-15-15,-2 11 18 16,-4 11-18-16,5 3-17 15,-5-7 23-15,0-5-24 16,3-11-53-16,-3-13-51 16,4-26-227-16,-1-10-334 0,0 0-257 15</inkml:trace>
  <inkml:trace contextRef="#ctx0" brushRef="#br0" timeOffset="1321">2650 518 772 0,'0'0'993'16,"0"0"-785"-16,0 0 18 16,0 0 37-16,0 0-22 15,0 0-45-15,0 0-81 16,158 48-13-16,-158 3 0 15,-4-3-60-15,-11 0-17 0,12-13-5 16,3-5-20-16,3-10-69 16,41-11-78-16,44-9-210 15,-3 0-372-15,-13-5-1176 0</inkml:trace>
  <inkml:trace contextRef="#ctx0" brushRef="#br0" timeOffset="1638">1653 1945 1872 0,'0'0'516'16,"0"0"-406"-16,0 0 9 16,0 0 155-16,0 0-34 15,211 0-120-15,-101-10-40 16,24 1-29-16,41-7 15 16,-7-1-4-16,6 4-59 15,2-1-2-15,-37 4-2 16,47 10-97-16,-44 0-234 0,-41 0-489 15</inkml:trace>
  <inkml:trace contextRef="#ctx0" brushRef="#br0" timeOffset="2108">1671 2661 1957 0,'0'0'295'0,"0"0"-204"16,0 0-54-16,0 0 174 0,10 236 20 15,-10-163-97-15,0-5-56 16,0-8-26-16,0-12-23 15,0-11-7-15,0-15-16 16,0-12 2-16,0-10 8 16,4 0-5-16,4-30 12 15,2-22-22-15,12-23-1 16,4-13 6-16,11-17-6 16,2-4-1-16,5-4 1 15,0 17 0-15,0 14 0 16,0 24 0-16,-5 33 0 15,-6 25 20-15,-4 11-9 16,-7 43 37-16,-3 25 1 0,-6 10-21 16,2 9 16-1,-8-7-23-15,8-4-21 0,1-12 0 16,1-12-15-16,13-13-103 16,14-5-218-16,-5-16-431 15,-5-9-555-15</inkml:trace>
  <inkml:trace contextRef="#ctx0" brushRef="#br0" timeOffset="2336">2640 3065 1455 0,'0'0'385'0,"0"0"-164"0,0 0 40 16,0 0 81-1,0 0-20-15,0 0-135 0,0 0-82 16,76-118-15-16,-76 134-45 15,0 30 21-15,0 13-8 16,-3 10-34-16,-11 3 15 16,6-3-39-16,1-4-19 15,7-7-48-15,0 0-112 16,4-19-326-16,14-17-344 0</inkml:trace>
  <inkml:trace contextRef="#ctx0" brushRef="#br0" timeOffset="2752">3990 1644 2020 0,'0'0'327'0,"0"0"-327"16,0 0-19-16,0 0 17 15,0 0-17-15,0 0-171 16,0 0 20-16,10 16 91 16,-10-13 79-16,0 0 8 15,0-3 58-15,-10 0 100 0,1 0 33 16,6 0 18-16,3 0-58 15,0 0-52-15,0 0-7 16,12 4-37-16,23-1 46 16,16 3-10-16,12 1-39 15,6 5 9-15,4-11-15 16,-4 2-29-16,-3 2 10 16,-12-5-34-16,-13 0-1 15,-12 0-48-15,-26 0-161 16,-3 0-313-16,0 0-402 0</inkml:trace>
  <inkml:trace contextRef="#ctx0" brushRef="#br0" timeOffset="2958">4161 1457 1958 0,'0'0'361'0,"0"0"-155"15,0 200 58-15,0-105 18 16,0 5-100-16,0-4-124 16,-12-3-40-16,2-11-18 15,3-10-58-15,7-9-242 16,0-21-431-16,0-17-947 0</inkml:trace>
  <inkml:trace contextRef="#ctx0" brushRef="#br0" timeOffset="3414">4795 1197 2170 0,'0'0'320'0,"0"0"-199"16,0 0 99-16,0 0-18 15,215 65-78-15,-159-12-38 16,-6 6-59-16,-6 7 7 16,-15-2 15-16,-19-1-34 15,-10 0 2-15,0-10-17 0,-32-10-11 16,-15-11-10-16,-1-9-53 16,-2-15-4-16,-6-8-8 15,8 0-2-15,1-31-17 16,8-15-8-16,-1-12 47 15,6-12 65-15,8-2-11 16,1-10 12-16,11-4 28 16,3 1 8-16,7 6 24 15,4 14 77-15,0 13-17 16,15 20-9-16,18 13-57 16,14 4-11-16,7 9 11 15,15 2-29-15,6 4-14 0,8 0-5 16,1 0-6-16,8 0 0 15,-6 0-55-15,27 7-156 16,-25 6-431-16,-22 6-717 0</inkml:trace>
  <inkml:trace contextRef="#ctx0" brushRef="#br0" timeOffset="3699">5483 1721 1862 0,'0'0'381'15,"0"0"-260"-15,0 0 94 16,0 0 67-16,0 0-62 0,217 0-87 16,-192 8-56-16,-18 12 3 15,-7 12-21-15,0 4-7 16,-29 8 5-16,-8-2-42 15,5-2-3-15,10-5-12 16,18-7-40-16,4-9-5 16,22-14-58-16,39-5-45 15,59-13-101-15,-6-22-266 16,-8-4-55-16</inkml:trace>
  <inkml:trace contextRef="#ctx0" brushRef="#br0" timeOffset="3975">5921 660 1822 0,'0'0'310'0,"0"0"-274"15,0 0-13-15,0 0 158 16,0 0-16-16,0 0-66 15,0 0-33-15,171 84 73 16,-178-30 18-16,-25 6-59 16,-2-6-36-16,12-5-13 15,19-3-29-15,3-13-20 16,25-7-31-16,41-6-29 0,73-11-75 16,-7-1-222-1,-12-8-353-15</inkml:trace>
  <inkml:trace contextRef="#ctx0" brushRef="#br0" timeOffset="4324">4732 2395 2119 0,'0'0'369'0,"0"0"-258"15,0 0 147-15,0 0 41 16,0 0-177-16,0 0-43 15,205-13 14-15,-103 3-33 16,19 1-24-16,6-2-21 16,5 8-15-16,-15-2-21 15,10 5-159-15,-33 0-550 16,-28 0-959-16</inkml:trace>
  <inkml:trace contextRef="#ctx0" brushRef="#br0" timeOffset="4772">4842 3026 675 0,'0'0'2060'0,"0"0"-1927"16,0 0-113-16,0 0 86 15,0 0 84-15,41 218-87 16,-38-142-54-16,1-2-38 0,-4-2 23 16,0-7-34-16,0-13 1 15,0-10 5-15,0-12-5 16,0-17-2-16,0-9 1 16,0-4 0-16,0 0-1 15,-4-30 1-15,1-13-17 16,3-8 5-16,0-17-17 15,22-4 17-15,13-2-6 16,13 2 16-16,3 9-7 16,4 17 5-16,-7 17 4 15,-1 22 7-15,-6 7 14 16,-13 13 26-16,-2 30-5 0,-16 6-4 16,-2 7 16-1,-8 3-33-15,0 1-2 0,7-9-19 16,3-1-66-16,24-5-55 15,-2-16-527-15,-6-11-774 0</inkml:trace>
  <inkml:trace contextRef="#ctx0" brushRef="#br0" timeOffset="5067">5710 3469 2357 0,'0'0'340'0,"0"0"-266"16,0 0 159-16,0 0-18 0,0 0-95 15,0 0-39-15,0 0-53 16,154 93 17-16,-154-49 17 16,-12 5-34-16,-32 1-2 15,-3-2-8-15,-1-5-8 16,9-7 4-16,17-12-14 15,14-10-2-15,8-6-17 16,3-8-19-16,38 0 5 16,28 0 6-16,77-36-79 15,-11-3-221-15,-6-4-637 0</inkml:trace>
  <inkml:trace contextRef="#ctx0" brushRef="#br0" timeOffset="6380">6461 239 1603 0,'0'0'279'0,"0"0"-214"16,0 0-42-16,0 0 174 15,0 0-61-15,-14 188-31 16,14-135-32-16,0 2 8 0,0 4 9 16,0 0-38-16,4 6-10 15,6 5 16-15,2 1-34 16,1 2 0-16,2-5-6 16,4 5-18-16,-2-4 24 15,2 2-24-15,-1-1 0 16,-3-2 18-16,-8 4 15 15,0 0-8-15,-4-2 2 16,-3 3 2-16,0-2 18 16,0 1-30-16,0 1-11 15,5-1 16-15,-5 0-21 16,4 0 5-16,-1 4-6 0,1-4 1 16,-1-4 17-16,9-2-18 15,-12-1 0-15,7 2 7 16,-4-4-6-16,4-2-1 15,1 2 0-15,-1-7 0 16,-4 0 3-16,1-5-3 16,-4 3 0-16,0-5 8 15,0 0-7-15,0 0-1 16,-4 7 1-16,-9-1-1 16,-9 4 9-16,3 0-9 15,-3 1 0-15,0 3 0 16,0-5 0-16,0 1 6 15,0-1-6-15,0 3 0 0,9-6 4 16,-13 0-3 0,4-1-1-16,0-2 10 0,-3-2-9 15,3-9 10-15,3 2-9 16,-3-6-1-16,4-2-1 16,4 0 1-16,-4-4-2 15,2 3-9-15,10 2-129 16,2-7-318-16,4-5-380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8:30.7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0 750 1785 0,'0'0'385'0,"0"0"-213"16,0 0-61-16,0 0 54 15,0 0 6-15,0 0-75 16,0 0-54-16,99-103 10 15,-34 35-41-15,0-12-11 16,-2-4 36-16,-15-5-27 16,-11 6 15-16,-15 6 22 15,-8 13-4-15,-11 16 41 16,-3 15-35-16,0 24-12 0,0 9 56 16,0 42-78-1,-3 35-2-15,-3 29 12 0,-5 15-23 16,5 9 39-1,-1-9-37-15,1-9 8 0,3-18 17 16,3-21-28-16,-3-14 0 16,3-17-1-16,0-16-20 15,0-9 1-15,0-5-107 16,0-8-167-16,6-4-358 16,4 0-625-16</inkml:trace>
  <inkml:trace contextRef="#ctx0" brushRef="#br0" timeOffset="1006">1422 66 1631 0,'0'0'509'16,"0"0"-356"-16,0 0 125 15,0 0-1-15,0 0-72 16,0 0-102-16,0 0-37 16,-151-71 21-16,101 71-51 15,-9 24-21-15,-2 23 5 16,-9 18-19-16,5 20 36 15,3 16-29-15,13 5-7 0,13 6 28 16,19-10-29 0,17-4 0-16,0-14-1 0,30-17-5 15,16-14-2-15,10-16-17 16,6-16-41-16,-4-15 48 16,-5-6-42-16,-7-6 18 15,-10-23 24-15,-13-6 18 16,-17-6 6-16,-6 0-6 15,0-1 0-15,-26 7 64 16,-19 2-43-16,-8 9-9 16,-7 13-12-16,-2 11 0 15,10 0-10-15,13 0-17 16,22 23-89-16,17 4-120 16,28-8-390-16,9-6-1098 0</inkml:trace>
  <inkml:trace contextRef="#ctx0" brushRef="#br0" timeOffset="1696">1949 76 2134 0,'0'0'515'0,"0"0"-460"0,0 0 124 16,0 0 21-16,0 0-141 15,0 0-6-15,0 0-53 16,110-3 0-16,-50-1 16 15,-1 4-16-15,3 0 0 16,-3 0-1-16,-7 0 7 16,-16 0-7-16,-13 0 1 15,-17 0 0-15,-6 0 28 16,-6 0-5-16,-30 0-13 16,-16 0 10-16,-10-3-20 15,-8 2 32-15,-1-4-31 16,2 3-1-16,4 2 55 0,6 0-31 15,13 0 7-15,7 0-7 16,11 0-24-16,10 7 24 16,8 10-24-16,10 12-15 15,0 7 13-15,0 5 2 16,10 2 0-16,19 2-6 16,7-1 6-16,7 0 11 15,6 0-11-15,4 0-5 16,-2 1 5-16,1-2 0 15,-2 5 0-15,-4-1 8 16,-10 0 2-16,-13 0 32 16,-14-1-42-16,-9 2 0 15,-15 0 33-15,-35 2-12 0,-16-5 3 16,-5-5-10 0,-2-7-14-16,8-10 29 15,6-11-29-15,13-6-5 0,14-6-2 16,5 0-22-16,7 0-19 15,14-15-37-15,6-2-92 16,6 0-273-16,17 1-443 0</inkml:trace>
  <inkml:trace contextRef="#ctx0" brushRef="#br0" timeOffset="2604">3104 529 2092 0,'0'0'334'16,"0"0"-267"-16,0 0 194 15,0 0 15-15,0 0-162 16,0 0-30-16,-200-12-56 15,168 46-7-15,-2 3 36 16,6 12-57-16,2 7 2 16,6 5 8-16,3-3 1 15,11-2-2-15,6-6-9 0,0-11 0 16,9-7-18 0,20-12 1-16,18-11-38 0,5-9-14 15,10 0-45-15,4-15 14 16,2-18-37-16,2-4 19 15,-5-10 48-15,-3-7 12 16,-7-3 37-16,-5 5 18 16,-10 3 3-16,-9 3 41 15,-8 17-9-15,-9 12 5 16,-5 17 57-16,-4 0-22 16,-2 12 16-16,0 27 5 15,0 9-37-15,3 4 19 16,1 3-40-16,-1-3-34 15,1-6 22-15,0-11-17 0,-1-11-6 16,-3-12 0-16,-3-10 1 16,3-2-8-16,-3 0 7 15,0-14-9-15,3-16-5 16,5-11 14-16,4-6-18 16,15 0 12-16,2-4-22 15,8 7 26-15,-2 12-13 16,1 12 11-16,-7 15 4 15,-2 5 1-15,-4 25 11 16,-6 22 18-16,-2 11-9 16,-1 7 40-16,-1 0-50 15,-4-6-5-15,2-9 33 16,-8-10-39-16,-3-15 11 0,0-10 3 16,0-9-14-1,0-6 43-15,-3 0-43 0,-11-15 2 16,8-16 19-16,2-11-21 15,4-8 6-15,0-9-6 16,24-6 9-16,14 0-18 16,15 2 9-16,9 14 0 15,4 10 0-15,5 22 2 16,-1 17 20-16,1 0 14 16,-5 39 18-16,-7 16 48 15,-11 10-58-15,-5 7-1 16,-10-3 31-16,-7-4-40 15,-3-12-2-15,-3-15-25 16,-1-17-1-16,-2-12-12 16,6-9-22-16,6-6-76 0,41-65-7 15,-8 4-115-15,0-4-532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9:03.9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0 107 806 0,'0'0'139'0,"0"0"-80"0,0 0-18 16,0 0 22-16,17 0 15 16,-14 0-33-16,-3 0 12 15,3 0 20-15,-3 0-16 16,0 0 24-16,3 0-12 15,-3 0-13-15,0 0 40 16,0 0-54-16,0-2-8 16,0-2 19-16,8 4-28 15,1-3 9-15,4 3-27 16,0 0-10-16,6 0 20 0,1 0-15 16,3 0-6-16,0 0 0 15,1 0 2-15,2 0 5 16,0-3-7-16,-1 0 0 15,3-3 3-15,-2 3-3 16,-4 0 0-16,-2 3 0 16,0 0 7-16,0 0-11 15,-5 0 4-15,2 0 0 16,-1 0-6-16,4 0 18 16,0 0-20-16,2-2 8 15,1-2 0-15,0 2 15 16,0-2-15-16,0 2 0 15,-4-3-8-15,1 5 9 0,-3 0-1 16,-1 0 0 0,1 0 0-16,-2 0-3 0,-1 0 3 15,3 0 0-15,-5 0 7 16,5 0-7-16,2 0-2 16,1 0 1-16,3 0 1 15,3 0 8-15,1 0-8 16,2-1 0-16,4-6 6 15,-7 5-6-15,3 0-9 16,-6-3 8-16,-4 5 2 16,1-1 8-16,0 1-9 15,3 0 0-15,3-3 2 16,4-1-2-16,2-2 18 16,4 3-8-16,1 0-10 15,-5 0 24-15,-2 3-24 0,-7 0 0 16,0 0-4-16,-4 0 4 15,1 0 0-15,3 0 0 16,0 0 1-16,2 0 1 16,6 0-2-16,1 0 0 15,-2 0 10-15,2 0-10 16,1 0 0-16,2 3-1 16,-1-3 1-16,-5 0 3 15,4 0-3-15,-4 0 0 16,-2 0-3-16,-1 0 9 15,-3 0-5-15,0 0-1 16,-4 0 0-16,1 0-3 16,0 0 3-16,0 0 0 0,2 0 16 15,1 0-16-15,3 0-1 16,0 0-1-16,1 3 2 16,-1 0 9-16,3-3-9 15,-2 0 0-15,-1 0-3 16,0 0 4-16,0 0-1 15,4 0 0-15,-7 0 0 16,3 0 10-16,-1 0-10 16,-2 0 0-16,0 0 13 15,1 0-13-15,-1 3-1 16,0 0 1-16,0 1 0 16,2-4 12-16,-2 3-12 15,3-3 0-15,-3 0 1 16,1 1-1-16,-1-1-1 0,-3 5 0 15,2-3 1-15,-2 0-3 16,0 5 3-16,-2-1 0 16,2 0 10-16,0 0-10 15,2-1-5-15,6 1 4 16,-3-3 2-16,-2 0 5 16,3 0-6-16,-3-3 0 15,0 0 8-15,1 0-7 16,-1 3-1-16,-1 1 0 15,1 0 1-15,0 0-3 16,0-1 2-16,0 3 0 16,2-3 1-16,-2-2-1 15,5-1-6-15,-3 5 6 0,1-3 0 16,-3-2 10-16,0 3-10 16,-4-3 0-16,4 3 4 15,0 3-4-15,1-3 0 16,-1 0 0-16,0 0 0 15,0 3 12-15,-1-3-12 16,1 0 0-16,0 1 10 16,3 0-10-16,-3 0 0 15,1-2 2-15,-1 5-2 16,-1-5 15-16,4 0-15 16,-3-2 0-16,3 4 20 15,1-4 4-15,-1 0-23 16,0 0 10-16,0 0-10 15,1 0 28-15,-1 0-29 16,0 0 0-16,-4 0 2 0,4 0 7 16,-3 0-8-16,1 0-1 15,-1 0 1-15,0 0 9 16,3 3-10-16,0-1 0 16,4 2 5-16,2-1-5 15,-2 0 0-15,2-3-1 16,-2 3 7-16,-1-3-7 15,-3 0 1-15,0 0 0 16,1 0 5-16,-4 0-4 16,0 0-1-16,3 0 0 15,-1 0 2-15,3 0 28 16,-2 0-30-16,2 0 0 0,3 0 6 16,1 0 0-16,1 0 27 15,-4 0-33-15,1 0 0 16,-1 0 28-16,-3 0-28 15,4 0 0-15,-1 0 9 16,0 0-9-16,2 0 0 16,3 0 9-16,6-3-7 15,-1 0 7-15,4-4-9 16,-4 2-1-16,4-1 0 16,-7 0 2-16,1 3-1 15,-8 3 0-15,-7 0 0 16,1 0 5-16,-6 0-5 15,3 0-8-15,2 0 8 0,7 0 0 16,2-2 0-16,1 2 8 16,1 0-7-16,-1-4 5 15,1 4-6-15,1 0 0 16,1-2-1-16,1 2 2 16,-2 0 5-16,0-2-6 15,0 2 0-15,-5-4 21 16,1 4-21-16,-4-3-5 15,0 3 3-15,3-3 4 16,7 3 9-16,-3-3 15 16,-1 3-19-16,2-3 8 15,-5 3-14-15,4-3-1 16,-4 0 24-16,1 3-15 0,-7-3 4 16,0 3-12-16,0-3 0 15,5 0 10-15,12-3-11 16,2 4 0-16,9-3 10 15,0 4-10-15,-2-2 0 16,-2-1 0-16,-5 2 1 16,-4 2 8-16,-4-3-9 15,-11 3 0-15,-4 0-1 16,-5 0 3-16,-2 0-5 16,5 0 3-16,3 0 0 15,8 0 38-15,9 0-15 16,5-4 6-16,4 2 16 0,-4 0-44 15,6-2 13-15,-10 4-3 16,4-3-11 0,-2 3 10-16,2-3-10 0,-5 3 0 15,2 0 0-15,0 0 6 16,-4 0 9-16,5 0-15 16,-1 0 0-16,1 0 11 15,2 0-11-15,1 0 0 16,2 0-6-16,1-3 12 15,1 0 5-15,-4 0-11 16,-4 3 0-16,-1 0-3 16,-1 0 3-16,-7 0 0 15,-1 0-6-15,-6 0 13 16,-4 0-7-16,4 0 0 16,-3 0 0-16,0 0 10 0,2 0-10 15,4 0-1-15,8 0 1 16,5 0 0-16,4 0 0 15,-4 0 0-15,-1 0 0 16,-1 0 9-16,-12 0-9 16,-5 0-2-16,-6 0-8 15,-1 0 20-15,-3 0-7 16,3 0-3-16,-1 0 1 16,5 3-1-16,6 0 0 15,0 0 0-15,2-3-1 16,6 3 2-16,-5 0 9 15,-1-3-10-15,-5 4 0 16,0-4 6-16,-6 2-6 0,-1-2 0 16,-4 0-1-16,0 2 11 15,2-2-3-15,-2 0-7 16,5 0 1-16,3 4 26 16,2-4-5-16,7 0-11 15,3 3 1-15,1-3 9 16,-4 0 21-16,-3 2-41 15,-9-2 5-15,-5 4-12 16,-9 5-24-16,0-1-252 16,-23-2-625-16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9:14.2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2875 0,'0'0'348'0,"0"0"-297"16,0 0-24-16,0 0-54 16,0 0 8-16,0 0-922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8:11.34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37 4737 1373 0,'0'0'276'16,"0"0"-138"-16,0 0-103 15,0 0 47-15,0 0 73 16,0 0-70-16,-40 0-24 15,40 0 23-15,0 0-1 16,0 0 46-16,0 0-55 0,0 0-32 16,0 0 22-16,0 0-43 15,0 0 0-15,20 0-12 16,13 0 28-16,7 0 39 16,6 0-50-16,5-5-19 15,8-1 42-15,4 3-28 16,2-3-6-16,3 0 6 15,2-1-20-15,5-1 33 16,7-4-34-16,3 2 0 16,7-9 11-16,2 1-10 15,-2 1-1-15,0-1 0 16,-7 0 1-16,-3 4 8 0,-4 1-9 16,-2 2 0-16,0-1 3 15,-5 4-3 1,0-1 0-16,2 3-2 0,-1 3 12 15,4 0-18-15,3-1 8 16,3-1 0-16,9-3-2 16,3-1 2-16,5-6 0 15,-4 0 0-15,-1 0 2 16,-9 7 12-16,-6-1-14 16,-10 2-3-16,-4 6-3 15,-3-2 8-15,-6 3-2 16,1 0 0-16,-6 0 1 15,-2 0 3-15,1 0-4 16,2 0 0-16,-2 0 2 16,1 0-1-16,-5 0-1 0,-7-4 0 15,-2 4 1-15,-14-3 10 16,-7 3-11-16,-6-3-5 16,-4 3-4-16,-2 0 18 15,-1 0-4-15,0-3-5 16,0 0 1-16,0-6 40 15,5-3-20-15,-2-9 3 16,0-7 26-16,0-13-29 16,2-20 4-16,-2-6-7 15,-3-17-12-15,4-17 11 16,-4-10-17-16,-3-12 0 16,3-7 2-16,1-4 5 15,-1-4-7-15,7-1 0 0,-1 6 0 16,5 10-2-1,-5 8-5-15,2 11-10 0,-5 14 16 16,-3 3 2-16,-3 11-1 16,0 5 0-16,0 1 1 15,0 5-7-15,0 6 6 16,0 0-3-16,3 9-4 16,4 0 1-16,3 3 6 15,0 6-1-15,-1 2 1 16,-3 3-9-16,2 7 9 15,-2 3-3-15,0-4-4 16,2 1 14-16,-2-7-4 16,0-7-3-16,5-2 0 15,-2-5-6-15,-3 6 6 0,1 2 0 16,-4 7-7-16,0 3 14 16,0 5-14-16,0 4 7 15,0-1 0-15,5 0 0 16,-5 0 0-16,3 1 0 15,-3-1-8-15,2-2 20 16,-2 3-15-16,-3-4 3 16,3 2 0-16,-3-6 2 15,3 3-2-15,-3-3 0 16,3 0-1-16,0 1 6 16,5 3-5-16,-5 10 0 15,0 2 0-15,-3 9-2 16,3 2 2-16,-3 2-7 0,0 2-1 15,3-4 7-15,0 4-7 16,7-2 8-16,7-1-15 16,3-3 2-16,3 0-1 15,2-2 2-15,1-1 11 16,5-4 2-16,-3 5-4 16,6-7 3-16,-5 3 0 15,4-2-24-15,-4 3 24 16,0-2-9-16,1 4 1 15,5-3 16-15,8 0-9 16,7 4 1-16,4-1 0 16,9 2-23-16,4 3 23 15,1 4-8-15,6 0 7 0,8 0 2 16,6 0-1-16,11 0 0 16,3-7 0-16,9 1 2 15,1-3-2-15,2-2 0 16,-6-1-2-16,-3 1 8 15,-4-2-4-15,-2 4-2 16,-2-2 0-16,5-1 1 16,0 0-1-16,6 0 0 15,7-5-6-15,-1-1 12 16,4 1-3-16,-4-2-3 16,2 2 0-16,-5 2 0 15,-7 3 0-15,4-3 0 16,0 5-7-16,0-9 16 0,7 2 1 15,2-1-10 1,5 0 0-16,-1-3 6 0,-4 4 6 16,2 1-12-16,-12-1 20 15,1 6-20-15,-6-1 26 16,3 3-26-16,6-3 0 16,7-1 9-16,7-4-7 15,5 3-2-15,-2-4 0 16,-1 3 10-16,-2 4 5 15,-4 0-15-15,-2-2 1 16,-2 1 0-16,1 0 1 16,-1 4-2-16,5-3 18 0,2-2-12 15,1 1 30-15,-1 1-36 16,1-1 7-16,-8-1 10 16,-5 5-17-16,-4 3 0 15,-3-1 10-15,0 2-10 16,-1 2 28-16,4-1-28 15,3 0 0-15,2-3 20 16,-3 3-19-16,4 0-1 16,-1 0 9-16,-2 0 0 15,-4 0 5-15,1 1-14 16,0-4 0-16,0 0 6 16,4 1-6-16,-4 1 0 15,3 1-1-15,0-1 2 16,-2 2 3-16,-1 2-4 15,-3 0 0-15,-8 0 3 0,-1 0-3 16,-8 0 0-16,-3 0-7 16,-6 0 14-16,0 0 5 15,-5 0-12-15,-6 0 0 16,2 0-4-16,-4 2 4 16,-4 2 0-16,6-1 6 15,-2-1-5-15,-1 0 28 16,5 3-29-16,-8-4 0 15,3 4 3-15,-2-3-3 16,-1 4 0-16,0-3-1 16,-1 3 17-16,1-3-1 15,5 0-15-15,4 0 0 16,5 0 18-16,2-3-18 0,7 3 12 16,-6-3-12-16,3 3 2 15,-6 3 7-15,1 0-9 16,-1-1 0-16,-5 1 3 15,2 0-3-15,-1-1 0 16,-4 2-1-16,-1-1 9 16,-5 0-1-16,-4-3-7 15,-2 2 0-15,-4 1 9 16,-2 0-9-16,-5 1 0 16,4-5-7-16,1 4 14 15,5 0 26-15,1-3-33 16,0-1 1-16,-1-2 20 0,-2 0-21 15,-4 4 1 1,-7-4-1-16,-9 0 0 16,-4 2 7-16,-6-2-7 0,0 4 0 15,3-4 3-15,7 0-3 16,13 2 0-16,7-2 0 16,6 0 10-16,9 0-8 15,4 0-2-15,4 0 0 16,6 0 1-16,6 0 0 15,3 6-1-15,2-3 0 16,4 3 8-16,1 0 5 16,4 0-13-16,0 2 0 15,3-1 15-15,-5-1-14 16,2 3 1-16,-4-3-2 16,-6-4 9-16,-7 4 9 0,-6-3-18 15,-11 0 0-15,-3 0 9 16,-6 0-9-16,-5 0 1 15,-3 0 21-15,-1 0-22 16,-7-1 47-16,-8-2-47 16,-5 0 1-16,-10 4 20 15,-11-4-21-15,-9 0 0 16,0 0 0-16,-17 0-21 16,-22 0-71-16,-16 0-416 0</inkml:trace>
  <inkml:trace contextRef="#ctx0" brushRef="#br0" timeOffset="1771">7702 1169 1558 0,'0'0'568'16,"0"0"-414"-16,0 0-103 0,0 0 130 15,0 0 58-15,0 0-117 16,0-17-31-16,0 20-72 15,0 28-18-15,0 17 63 16,0 20-20-16,0 8-11 16,-5 11 4-16,-1-5-22 15,0-5 31-15,0-10-46 16,-2-11 0-16,2-12 10 16,3-12-10-16,3-8-60 15,0-17-126-15,0-7-333 16,6 0-139-16</inkml:trace>
  <inkml:trace contextRef="#ctx0" brushRef="#br0" timeOffset="2036">7115 1093 2170 0,'0'0'501'0,"0"0"-452"16,0 0 8-16,0 0 109 16,0 0-64-16,0 0-20 15,0 0-37-15,168-48-2 16,-67 25 17-16,16-1-49 16,17-4-5-16,7 3-6 0,6 2-14 15,-2 6-49-15,28 4-256 16,-38 5-427-16,-33 8-929 15</inkml:trace>
  <inkml:trace contextRef="#ctx0" brushRef="#br0" timeOffset="2636">8078 1523 1921 0,'0'0'380'0,"0"0"-306"16,0 0-18-16,0 0 10 0,0 0 33 15,0 0-15-15,183-21-59 16,-104-25-10-16,3-15 15 16,3-9-30-16,-6-2 24 15,-17-6-24-15,-17 5 0 16,-19 2 16-16,-23 6 27 15,-3 7 20-15,-9 10 1 16,-18 15 8-16,-5 13 30 16,-5 14-68-16,-2 6-20 15,4 24 23-15,-1 31-35 16,7 22 3-16,9 21-5 16,3 12 0-16,10 3 13 15,4 3-13-15,3-10 0 0,0-10-6 16,0-13 7-16,0-19-1 15,0-18 1-15,0-17 0 16,0-18 2-16,0-7-3 16,0-4 0-16,0 0 17 15,3-22-15-15,4-12-1 16,5-14-1-16,8-9 6 16,8-1-13-16,3 3-8 15,9 9-21-15,2 12 15 16,-2 15-14-16,-1 19 34 15,-2 0-11-15,-5 25 12 16,-6 15 14-16,-4 8-13 0,-8 3 6 16,-5-5 23-16,-1-4-24 15,-5-11 3-15,0-6-9 16,3-14-30-16,8-5-65 16,8-6-247-16,1 0-387 15,-3-3-1176-15</inkml:trace>
  <inkml:trace contextRef="#ctx0" brushRef="#br0" timeOffset="3536">9456 1448 1726 0,'0'0'662'0,"0"0"-493"0,0 0 24 15,0 0 46-15,0 0-78 16,-184-11-96-16,141 30-22 16,4 13-31-16,1 10 15 15,5 7-27-15,7 4 2 16,9 4 4-16,14-5-6 16,3-2-14-16,0-12-11 15,20-11-38-15,12-12-30 16,4-15-70-16,7 0 0 15,-4-24 39-15,-2-17 23 16,-9-9 55-16,-2-3 45 16,-9 3 1-16,-6 11 31 15,-5 13 46-15,-3 14 40 0,-3 12 22 16,0 0-98-16,0 36-39 16,6 7 23-16,4 8-17 15,10-4 14-15,9-5-22 16,11-14 1-16,5-13-16 15,11-15 0-15,-4 0-45 16,-5-17 42-16,-9-22-2 16,-8-2 20-16,-7-6 0 15,-11 4 6-15,-1 6 58 16,-8 11 3-16,-3 11 17 16,0 15 22-16,0 0-68 15,0 17-16-15,0 25-22 0,0 11 0 16,0 5 0-16,0-3 0 15,20-6-1-15,13-14 1 16,13-14 0-16,2-12-12 16,5-9 2-16,-1-3-29 15,-6-26 12-15,-10-13-11 16,-3-1 17-16,-7-9 20 16,-6 0 2-16,-3-1 21 15,-5 5 4-15,-6 13 11 16,2 12 46-16,-8 14-28 15,0 9 12-15,0 0-19 16,0 15-47-16,0 33 28 16,0 17-29-16,-14 13 0 0,5 11 39 15,1 2-25 1,8 1 10-16,0-4 4 0,0-2-8 16,11-4 32-16,1-9-37 15,-7-8-15-15,-5-9 39 16,0-11-38-16,-17-8 14 15,-17-5 8-15,-1-7-13 16,-7-11 43-16,-1-8-53 16,4-6 0-16,2 0 12 15,4-20-12-15,7-12-1 16,10-13 0-16,9-2-35 16,7-5 23-16,0-5-59 15,37 1-45-15,12 6 15 16,42-12-117-16,-12 12-468 15,-6 9-1671-15</inkml:trace>
  <inkml:trace contextRef="#ctx0" brushRef="#br0" timeOffset="3823">11869 1655 2300 0,'0'0'710'0,"0"0"-634"0,0 0-46 16,0 0 170-16,0 0-91 15,0 0-109-15,0 0-50 16,3 9-140-16,0 6-465 16,-3 3-1696-16</inkml:trace>
  <inkml:trace contextRef="#ctx0" brushRef="#br0" timeOffset="3971">11855 2053 2599 0,'0'0'553'0,"0"0"-490"16,0 0 28-16,0 0-91 15,0 0-6-15,0 0-590 0</inkml:trace>
  <inkml:trace contextRef="#ctx0" brushRef="#br0" timeOffset="4560">7946 2380 1617 0,'0'0'364'0,"0"0"-195"15,0 0 3-15,0 0 73 16,0 0-97-16,0 0-80 15,0 0-23-15,14-14-12 16,15 10 94-16,16 1-42 16,15 1-35-16,15-2 28 15,27 4-45-15,49-2-2 16,58 0 16-16,66-14 0 16,20-1 0-16,-20-4 5 15,-66 3-7-15,-71 10-25 0,-44 2-20 16,-22 3-6-16,-2 3 4 15,-11 0-67-15,-10 0-128 16,-33 0-763-16</inkml:trace>
  <inkml:trace contextRef="#ctx0" brushRef="#br1" timeOffset="15606">14112 1063 1711 0,'0'0'321'16,"0"0"-193"-16,0 0-89 15,0 0 162-15,0 0 20 0,0 0-97 16,0 0-16-16,-4-2-52 15,1 2-12-15,-4 23 10 16,1 21-35-16,-1 18 11 16,-2 20-8-16,-2 16-13 15,5 11 50-15,3 2-47 16,3-1-11-16,0-10 29 16,0-12-29-16,0-8 8 15,0-15 9-15,-11-9-16 16,-11-12 59-16,-7-8-41 15,-8-13 5-15,-5-9 21 16,-4-14-23-16,1 0-1 0,-6-14-22 16,0-28-34-1,5-10-5-15,4-47-176 16,8 12-347-16,12 2-335 0</inkml:trace>
  <inkml:trace contextRef="#ctx0" brushRef="#br1" timeOffset="15841">13476 993 2273 0,'0'0'549'15,"0"0"-480"-15,0 0-3 16,0 0 35-16,0 0-39 0,0 0 5 15,0 0-44-15,266-10 14 16,-153-1-37-16,15 1-4 16,47 10-86-16,-31 0-397 15,-30 0-383-15</inkml:trace>
  <inkml:trace contextRef="#ctx0" brushRef="#br1" timeOffset="16320">14382 1795 519 0,'0'0'1593'16,"0"0"-1399"-16,0 0-153 15,0 0 54-15,0 0 6 16,0 0-49-16,0 0 14 16,207-13-45-16,-142-7 14 15,-2-7-6-15,-7 1-29 16,-14 0 39-16,-8-2-39 16,-22 3 0-16,-12-2 85 15,0-3-33-15,-20-5 2 16,-19 3-1-16,-10 2-6 0,-3 10 21 15,-7 7-44-15,6 13-9 16,4 0 37-16,7 17-32 16,8 29-14-16,12 13 6 15,10 8-12-15,12 7 31 16,0-1-31-16,6-8 0 16,22-9 3-16,15-14-3 15,10-16-9-15,9-14-40 16,10-12-22-16,4-3-10 15,3-32-132-15,-2-10-38 16,11-29-101-16,-18 10-251 16,-24 5-1010-16</inkml:trace>
  <inkml:trace contextRef="#ctx0" brushRef="#br1" timeOffset="16680">15231 1411 421 0,'0'0'905'15,"0"0"-662"-15,0 0-113 16,0 0 58-16,0 0 104 15,0 0-77-15,3 179-28 16,-3-110-56-16,-6-4-3 16,-10-10-38-16,2-7-53 15,2-12 17-15,4-17-54 16,2-7 1-16,3-9 15 16,3-3 3-16,0 0-19 15,0-21-47-15,0-11-13 16,23-12 30-16,9-9-61 15,7-3 12-15,1 3 64 0,5 5 2 16,-2 17 13 0,-4 13 9-16,1 18 22 0,-4 0 62 15,1 30-16-15,-8 19-5 16,-4 14 22-16,-5 7-37 16,-3-2 2-16,0-7-29 15,-5-7-29-15,-2-13 11 16,2-11-12-16,2-17-88 15,3-13-128-15,-5 0-340 16,-4-4-163-16</inkml:trace>
  <inkml:trace contextRef="#ctx0" brushRef="#br1" timeOffset="17116">15906 1618 1984 0,'0'0'359'15,"0"0"-265"-15,0 0 57 16,0 0 62-16,39 150-81 16,-24-100-75-16,2 1-26 15,-3-2 15-15,-1-5-46 16,-3-7 0-16,-7-12-1 0,0-8-11 15,-3-11 11 1,0-6-1-16,0 0 2 0,0-14 24 16,0-25-24-16,0-4-3 15,0-14-3-15,13-2 12 16,10-2-2-16,3 5-4 16,10 6 0-16,4 12-16 15,-1 14 16-15,7 13 0 16,2 11 15-16,-2 0-2 15,4 12 43-15,-4 28-31 16,-10 4-23-16,-4 6 46 16,-6 0-48-16,-2-6 0 15,-1-6-27-15,-3-8-126 0,2-12-202 16,1-11-297 0,-11-7-741-16</inkml:trace>
  <inkml:trace contextRef="#ctx0" brushRef="#br1" timeOffset="17603">16767 1635 677 0,'0'0'1130'0,"0"0"-849"16,0 0-70-16,0 0 61 16,0 0 4-16,-23 194-155 15,23-147-35-15,0-8-18 16,32-7-47-16,13-11 9 15,12-15-30-15,5-6-42 16,3-9 7-16,-6-22-47 0,-7-11-6 16,-12-3 22-16,-13-2 63 15,-7 3 3-15,-11 6 33 16,-9 3 13-16,0 7 80 16,0 14-51-16,0 14-3 15,0 0-2-15,0 20-55 16,-3 31 30-16,-8 16-39 15,2 14-5-15,9 10 40 16,0 3-23-16,0 7 16 16,9 1 2-16,14 3-16 15,7-1 41-15,-7 0-50 16,-9-8-11-16,-11-10 39 16,-3-11-38-16,-8-20 9 0,-27-15 2 15,-7-16-4-15,-5-12 13 16,-5-12-21-16,0 0 0 15,2-36-2-15,5-10 2 16,8-16-21-16,14-9-16 16,17-2-31-16,6-4-10 15,40-11-109-15,19 19-438 16,-4 16-748-16</inkml:trace>
  <inkml:trace contextRef="#ctx0" brushRef="#br1" timeOffset="17956">19048 1565 1317 0,'0'0'903'0,"0"0"-767"16,0 0-66-16,0 0 110 15,0 0 13-15,-202-44-46 16,146 82-83-16,4 15 20 16,2 12 0-16,7 5-20 15,15 1 1-15,14-3-53 0,14-9 1 16,0-12-12-1,36-12-1-15,16-15-1 0,24-14-57 16,18-6-68-16,61-29-108 16,-24-13-360-16,-13 2-349 0</inkml:trace>
  <inkml:trace contextRef="#ctx0" brushRef="#br1" timeOffset="18617">19756 1677 2038 0,'0'0'628'0,"0"0"-485"15,0 0-14 1,0 0 109-16,0 0-87 0,-193 8-103 16,156 19 13-16,5 4-38 15,2 15-14-15,4 3-3 16,9 1 6-16,11 4-15 15,6-10 3-15,0-6-48 16,23-11 28-16,14-19-87 16,5-8 6-16,7 0-25 15,-1-35-55-15,-2-9 86 16,-4-7 4-16,-8 4 51 16,-11 6 40-16,-10 11 0 0,-4 14 56 15,-9 12 76-15,0 4-13 16,0 9-17-16,0 29-38 15,0 6-8-15,8 3 28 16,4-2-63-16,14-9-21 16,10-10 0-16,10-17-42 15,10-9 22-15,0-4-49 16,-1-27-58-16,-5-17 27 16,-4-2-9-16,-7-8 50 15,-4-1 39-15,-4 1 11 16,-9 10 1-16,-5 12 16 15,-8 15-4-15,-6 19 87 16,-3 2-25-16,0 25-23 16,0 29 23-16,-6 11 7 15,6 5 35-15,0 1-31 0,9-4-37 16,41-10 18-16,16-13-49 16,16-21-3-16,6-17-6 15,-3-6-13-15,-9-14 2 16,-22-25-5-16,-20-9 16 15,-18-4 7-15,-16-7 25 16,0 0 19-16,-36-3 9 16,-20 9-18-16,-12 10 30 15,-8 15-72-15,4 24-8 16,13 8-32-16,19 30-179 16,24 1-806-16</inkml:trace>
  <inkml:trace contextRef="#ctx0" brushRef="#br1" timeOffset="53502">7702 3427 2018 0,'0'0'244'16,"0"0"-158"-16,0 0-24 15,0 0 53-15,0 0 17 16,0 0-36-16,26 93-2 16,16-19 13-16,7 9-41 15,4 5-36-15,6-2 39 16,-4-4-38-16,1-9-7 0,-8-8-18 15,1-13 2-15,-9-12 16 16,-4-6-24-16,-10-13 0 16,-6-2-3-16,-4-7 3 15,-10-4 0-15,2-3-6 16,-5-5-51-16,3 0-37 16,0 0-178-16,-1-13-467 0</inkml:trace>
  <inkml:trace contextRef="#ctx0" brushRef="#br1" timeOffset="53817">8399 3379 1833 0,'0'0'350'0,"0"0"-257"15,0 0-15-15,0 0 137 16,0 0-39-16,0 0-61 16,-138 171-88-16,86-103 30 15,-13 8 0-15,-14 7-29 16,-6 3 20-16,-8-1-48 16,2-5 6-16,9-10-5 15,3-8 8-15,14-13-10 16,10-1 1-16,5-9-66 0,12-7-4 15,10-6-96-15,25-11-116 16,3-9-213-16,0-6-830 0</inkml:trace>
  <inkml:trace contextRef="#ctx0" brushRef="#br1" timeOffset="54179">8932 3928 2056 0,'0'0'482'0,"0"0"-413"15,0 0 42-15,0 0 137 16,0 0-122-16,0 0-78 16,0 0-15-16,45 22-6 15,-8-15 30-15,5-4-39 16,7-3-18-16,7 0 41 16,3 0-40-16,1 0 0 15,-9 0 7-15,-2 0 8 16,-13-3-32-16,-10 3-52 15,-21 0-173-15,-5 18-218 0,0 2-394 0</inkml:trace>
  <inkml:trace contextRef="#ctx0" brushRef="#br1" timeOffset="54395">8844 4270 2167 0,'0'0'389'15,"0"0"-307"-15,0 0 114 16,0 0 55-16,0 0-136 0,0 0-53 16,252 2-46-1,-125-2-16-15,-22 0-148 0,-17 0-1319 0</inkml:trace>
  <inkml:trace contextRef="#ctx0" brushRef="#br1" timeOffset="56047">10798 3910 1438 0,'0'0'255'0,"0"0"-150"15,0 0-77-15,0 0 62 16,0 0 51-16,0 0-35 15,-111-29-34-15,69 20-42 16,-5 3-5-16,-5 6 21 0,-1 0-36 16,4 0-10-16,4 26 15 15,8 6-14-15,12 13 14 16,8-1-15-16,17 6 0 16,0-6 20-16,3-2-20 15,24-7-11-15,8-10 11 16,11-3 0-16,7-14 24 15,6-8-24-15,3 0 0 16,7-21-16-16,-1-16 16 16,5-11-26-16,1-10 7 15,8-13-18-15,3-11 36 16,4-10-26-16,0-6 26 16,-11 1-8-16,-13 1 9 15,-18 4 0-15,-18 4 7 0,-15 8 12 16,-14 13 44-16,0 14-15 15,0 14-2-15,-14 20 79 16,-15 8-40-16,-7 11-30 16,-4 6-15-16,-2 33-28 15,-1 17 15-15,7 7-27 16,7 15 0-16,3 8 7 16,3-1-7-16,3 6 0 15,4 1-1-15,5-1 2 16,5-5-7-16,3-9 6 15,3-11-28-15,0-9 19 16,0-16-27-16,0-13-4 16,0-15-23-16,6-9 0 0,5-4 53 15,4 0-5 1,9-26 15-16,2-13-4 0,3-6 4 16,4-5-3-16,7 2-3 15,-1 2 10-15,-4 10-16 16,2 11 12-16,-1 15 0 15,-7 10-4-15,-6 12 10 16,-4 35 0-16,-2 18 9 16,-5 2-14-16,2 4 20 15,3-8-21-15,-1-11 0 16,7-14-3-16,0-14 3 16,-3-8-17-16,2-16-15 15,-2 0-9-15,-3-11 41 16,3-26-20-16,-5-8 19 15,-2-5-8-15,1-2 9 0,-5-4 0 16,-3 9 18-16,-3 11 21 16,-3 15 29-16,5 21-52 15,-5 0-14-15,3 30 21 16,3 14-22-16,0 6 4 16,2-3-5-16,1-6 7 15,1-5-17-15,3-11 8 16,0-13-81-16,-4-12-33 15,2 0-247-15,-8 0-1053 0</inkml:trace>
  <inkml:trace contextRef="#ctx0" brushRef="#br1" timeOffset="56208">11702 3539 1879 0,'0'0'303'0,"0"0"-218"16,0 0-71-16,0 0-28 16,0 0-150-16,0 0-501 0</inkml:trace>
  <inkml:trace contextRef="#ctx0" brushRef="#br1" timeOffset="56881">12025 4006 1530 0,'0'0'197'0,"0"0"-165"16,0 0-1-16,0 0-2 15,195 61 4-15,-137-61-5 16,-5-13-28-16,-8-16-13 15,-11-3 3-15,-22-7 10 16,-12 5 7-16,0-3 9 16,-37 5 36-16,-8 5 53 15,-7 6 2-15,-4 12 4 16,-3 9-30-16,4 0-21 16,5 36 21-16,4 17-41 0,14 12 15 15,16 6 15-15,10 2-44 16,6-8-16-16,12-8-10 15,27-9 9-15,10-14-18 16,13-14-46-16,8-14-6 16,4-6 6-16,2-6-95 15,-7-30 67-15,-7-5 21 16,-16-12 27-16,-7-1 23 16,-13-3 13-16,-6 1-1 15,-10 12 114-15,-7 14 15 16,-3 18 22-16,0 12-46 15,0 7-70-15,-6 31 7 0,-4 12-41 16,10 2-1-16,0 0 25 16,0-12-25-16,22-7-5 15,15-16 4-15,11-14-23 16,6-3 10-16,-3-16-50 16,2-21 8-16,-10-12 54 15,-8-5-13-15,-12 0 8 16,-4 14 7-16,-8 6 22 15,-8 21 60-15,-3 13-24 16,0 0-38-16,0 26 12 16,0 22-32-16,0 1 0 15,0 1 0-15,0-6 0 16,0-5-8-16,6-9-87 16,11-10-100-16,-4-9-103 0,-9-7-1065 15</inkml:trace>
  <inkml:trace contextRef="#ctx0" brushRef="#br1" timeOffset="57123">12246 3568 1642 0,'0'0'319'0,"0"0"-224"16,0 0 48-16,0 0 57 0,193-144-111 15,-151 129-89-15,1 5-32 16,-10 10-205-16,-10 0-150 16,-11 0-1365-16</inkml:trace>
  <inkml:trace contextRef="#ctx0" brushRef="#br1" timeOffset="57255">12759 3226 1739 0,'0'0'483'0,"0"0"-412"16,0 0 19-16,0 0-1 16,246 28-89-16,-144-9-148 0,-14-7-820 15</inkml:trace>
  <inkml:trace contextRef="#ctx0" brushRef="#br1" timeOffset="58374">14328 3848 1803 0,'0'0'383'0,"0"0"-294"15,0 0 63-15,0 0 13 16,0 0-87-16,0 0-17 15,-210-43-52-15,145 66 16 16,0 21 17-16,-2 8-27 16,12 13 37-16,13 6-25 15,8-4-14-15,22-2 23 16,12-8-36-16,0-10 8 16,29-8-8-16,13-18-16 0,15-8-17 15,8-9-63 1,3-4-20-16,1-12 7 0,-4-18-36 15,5-8-4-15,-5-6 52 16,0-4-17-16,-2 0 46 16,-4 2 38-16,-11-1 26 15,-8 9 2-15,-11 5 4 16,-9 10 4-16,-10 7 7 16,-7 7 34-16,-3 9 67 15,0 0-22-15,0 0-27 16,-23 31 31-16,-2 1-23 15,-9 9-2-15,5 0 1 16,2-2-29-16,4-1 29 16,6-4-59-16,11-9-13 15,0 2 15-15,6-8-15 16,0-4-6-16,0-2 6 0,0-5-18 16,0-4 18-16,9-4-27 15,2 0-7-15,-2 0 33 16,-1 0-26-16,-2 0 6 15,-6 0 6-15,3 0-22 16,-3-4 37-16,0-2-31 16,0 4 28-16,0-1-9 15,3 3 14-15,-3-4-2 16,0 4 0-16,0 0 0 16,0 0 10-16,0 0-8 15,0 0 4-15,0 0 51 0,0 0-14 16,0 0 6-16,0 0-11 15,0 0-22-15,0 0 24 16,0 0-40-16,0 0 0 16,0 0 15-16,3-2-14 15,2 2-1-15,1-7 19 16,3 1-10-16,1 0 30 16,-1-7-39-16,5 1 0 15,-2-3 18-15,-1-4-18 16,3 0-6-16,-5-5 5 15,0 0 1-15,1-5-7 16,0 2 7-16,0-1 0 16,-4 1 0-16,2 9 0 0,-2 3 0 15,-3 10-1 1,0 1 1-16,0 4 3 0,5 0-3 16,-5-3 0-16,0 3-7 15,-3 0 8-15,0 0-1 16,0-3 29-16,0 3 0 15,0-2 22-15,0-1-44 16,0 0-7-16,0 3 36 16,0-3-36-16,0 3 0 15,0 0-39-15,0 0-124 16,13 0-47-16,3 0-266 16,0 0-51-16,-5 0-908 0</inkml:trace>
  <inkml:trace contextRef="#ctx0" brushRef="#br1" timeOffset="59176">14943 3920 1370 0,'0'0'337'0,"0"0"-207"16,0 0 122-16,0 0 14 16,0 0-80-16,-170 17-61 15,124-9-31-15,-4 10 24 0,1 2-39 16,1 10-28-16,-2 5 28 16,1 7-45-16,10 1 10 15,7 2-13-15,12-1-19 16,9-3 17-16,11 0-29 15,0-1 0-15,20-9-15 16,20 0 10-16,8-10-28 16,8-5-1-16,10-10-81 15,2-6 44-15,-1 0 43 16,-5-17-78-16,-7-13 58 16,-13-10 11-16,-11 0 19 15,-16 1 18-15,-7 1 16 16,-8 8 116-16,0 7-16 0,0 9-44 15,-8 5 28-15,-1 6-43 16,6 3-36-16,3 0-9 16,0 6-10-16,0 14 14 15,9 3-16-15,14-1-24 16,7-4 5-16,2-5-43 16,7-11-16-16,1-2 10 15,5 0 42-15,-2-15 19 16,0-18 7-16,-10-3-2 15,-1-8 1-15,-5 0 1 16,-7 4-11-16,-11 4 11 16,-6 12 1-16,-3 15 52 15,0 9-25-15,-3 4-27 16,-14 31 24-16,1 12-25 16,6 10 0-16,4-3 3 0,6-1 5 15,0-5 8-15,32-4-16 16,18-13 0-16,16-8 37 15,5-15-37-15,5-8 0 16,-8 0 0-16,-8-26-6 16,-18-13-5-16,-10-2 11 15,-15-9 0-15,-14-3 27 16,-3-6 29-16,-17 1 4 16,-28 1 16-16,-13 7-37 15,-12 10 24-15,-4 9-56 16,8 18-7-16,13 13 0 15,24 28-42-15,19 13-188 0,10 0-713 16</inkml:trace>
  <inkml:trace contextRef="#ctx0" brushRef="#br1" timeOffset="60062">17156 4218 1491 0,'0'0'308'0,"0"0"-157"16,0 0 25-16,0 0 60 15,0 0-92-15,0 0-32 16,0 0-68-16,-167-78-15 16,118 110 57-16,0 14-19 15,10 10-16-15,8 7-2 16,19 2-34-16,12-6 29 16,0-6-44-16,29-10-6 15,21-13-1-15,8-15-80 0,12-15-38 16,-5 0-11-16,0-23-40 15,-8-16 74-15,-9-9 26 16,-11 2 60-16,-8 6 16 16,-10 1 1-16,-5 16 75 15,-14 14 53-15,0 9-16 16,0 9-43-16,0 28-36 16,0 9 9-16,0 6 30 15,6-5-53-15,17-7 1 16,13-13-15-16,7-11-6 15,8-16-29-15,3 0-35 16,-3-25-10-16,-2-10 32 0,-7-9-7 16,-5-6 38-16,-11 4 10 15,-10 4 2-15,-2 10 37 16,-11 11 16-16,-3 17 31 16,0 4 12-16,0 10-89 15,0 24 2-15,-6 11 8 16,6-1-18-16,0-3 0 15,0-5-19-15,35-7-125 16,4-5-153-16,1-15-367 0</inkml:trace>
  <inkml:trace contextRef="#ctx0" brushRef="#br1" timeOffset="60476">18339 4237 1430 0,'0'0'788'0,"0"0"-598"16,0 0-12-16,-201 20 65 15,125 12-23-15,2 7-109 16,12 2-59-16,19 4 17 16,20-4-55-16,23-4-13 15,0-3-1-15,40-7-27 16,17-14-22-16,13-6-101 15,2-7-91-15,-4-7 19 16,-6-19-1-16,-15-13 75 16,-15 2 102-16,-15-6 46 15,-11 7 73-15,-6 3 79 0,0 12 30 16,0 12 38 0,-3 9-70-16,-6 0-87 0,-2 22-14 15,8 13-7-15,3 5 22 16,0 5-49-16,0-4-13 15,3-2 32-15,14-10-34 16,0-3-1-16,-5-11 1 16,2-7-89-16,-5-8-54 15,-9 0-159-15,0-11-252 16,0-10-631-16</inkml:trace>
  <inkml:trace contextRef="#ctx0" brushRef="#br1" timeOffset="60712">17713 3389 1624 0,'0'0'270'0,"0"0"-188"16,0 0 56-16,184 0 103 15,-146 1-81-15,-11 30-62 16,-27 12-56-16,0 17-38 16,-62 40-4-16,-4-13-334 0,0-18-821 15</inkml:trace>
  <inkml:trace contextRef="#ctx0" brushRef="#br1" timeOffset="61406">19730 4293 1565 0,'0'0'251'16,"0"0"-203"-16,0 0 9 15,0 0 68-15,0 0 25 16,0 0-70-16,0 0-55 16,170-103 6-16,-108 45-31 15,-7-11 0-15,-2-11-1 16,-7-8 9-16,-13-4 1 16,-10 1 19-16,-14 9 42 15,-6 8 39-15,-3 18-34 16,0 20 17-16,0 19-4 0,0 17-34 15,0 15-3-15,-6 47-50 16,0 26 60-16,-5 21 36 16,2 12-61-16,3 0-3 15,1-9 18-15,2-15-27 16,3-18 6-16,0-16-30 16,0-21 0-16,11-8-1 15,4-15-86-15,16-19-169 16,-3 0-231-16,-5 0-333 0</inkml:trace>
  <inkml:trace contextRef="#ctx0" brushRef="#br1" timeOffset="61962">21183 3453 2163 0,'0'0'493'15,"0"0"-468"-15,0 0 44 16,0 0 111-16,-20 159-84 16,10-73-29-16,7 9-61 15,3 1 2-15,0 4 8 16,0-5-14-16,0-10 28 15,0-11-23-15,0-13-1 16,0-13-3-16,0-10-3 0,0-14-1 16,0-11-5-16,0-8 0 15,0-5 5-15,0 0 1 16,0-6-24-16,-3-18 24 16,3-11-30-16,0-1 11 15,0-2-1-15,13 0-23 16,13 8 22-16,8 3-15 15,4 10-12-15,9 5 29 16,-2 12-21-16,4 0 23 16,-4 9 16-16,-5 20 2 15,-10 9 11-15,-15 4 4 16,-10-1-1-16,-5 0 28 0,-17-1-23 16,-28-6-1-16,-8-6 7 15,-10-8-19-15,4-10 28 16,1-6-26-16,2-4-2 15,11 0 5-15,5-9-12 16,10-12-16-16,15 4-25 16,15-9-125-16,12 3-357 15,21 1-766-15</inkml:trace>
  <inkml:trace contextRef="#ctx0" brushRef="#br1" timeOffset="62772">22129 4169 1262 0,'0'0'958'0,"0"0"-782"16,0 0-50-16,0 0 77 15,0 0-14-15,0 0-99 16,-167-59-60-16,125 59 10 15,-1 3-34-15,4 26 2 16,5 13 2-16,12 5-8 16,9 5 1-16,13 2-3 15,0-4-1-15,26-5-14 16,17-13-81-16,5-8-8 16,12-20-34-16,2-4-93 15,0-1 49-15,-3-32 50 0,-7-8 25 16,-9-9 73-16,-13-3 34 15,-13 2 16-15,-11 6 99 16,-3 11 19-16,-3 13 7 16,0 11-22-16,0 10-41 15,0 13-35-15,3 28-28 16,4 9 18-16,5 3-10 16,5 4-22-16,6-7 7 15,3-9-2-15,0-8 0 16,-2-19 16-16,-4-8-22 15,-8-6 1-15,-2-10 17 16,0-24-17-16,3-7 3 16,-1-10-2-16,8-4-2 15,0 3 0-15,6 2-14 0,1 13-14 16,2 19 16-16,-6 18-15 16,-4 0 8-16,-8 35 10 15,-5 12 9-15,-6 10 15 16,0-3-15-16,0-1 0 15,0-13 25-15,0-14 5 16,0-10-20-16,0-15 11 16,0-1 60-16,0-13 16 15,0-23-74-15,3-11-7 16,20-5 8-16,10-9-24 16,10 3 12-16,8-1-12 0,9 3 0 15,-1 13-6 1,-4 9 6-16,-5 23 0 0,-5 11 5 15,-8 11 8-15,-2 34 22 16,-2 10 29-16,0 9-5 16,-4 1 18-16,0-5-53 15,2-7-23-15,-6-7 25 16,-2-6-26-16,-9-10 0 16,-5-10-7-16,-3-5-93 15,-6-9-109-15,-6 0-427 16,-17-6-1642-16</inkml:trace>
  <inkml:trace contextRef="#ctx0" brushRef="#br1" timeOffset="63697">24515 4142 1523 0,'0'0'245'16,"0"0"-126"-16,0 0 92 15,0 0-30-15,0 0-2 0,0 0-49 16,0 0-47-16,28 151 4 16,-28-83-43-16,3-3 3 15,13-3-29-15,7-10-17 16,12-13-1-16,4-13-11 16,7-17-71-16,4-9 45 15,-1-3-32-15,-7-29 32 16,-2-9 19-16,-4-13 18 15,-7-3 7-15,-6 3 7 16,-6 1 1-16,-8 7 67 16,-9 17 15-16,0 12-5 15,0 14-12-15,0 3-38 16,-3 12 4-16,-6 23-46 0,-2 9 0 16,11 7 18-16,0-1-18 15,0-3 0-15,0-6 0 16,14-8 1-16,5-7-13 15,1-11-25-15,3-7-95 16,13-8-74-16,-7 0-283 16,-6-21-496-16</inkml:trace>
  <inkml:trace contextRef="#ctx0" brushRef="#br1" timeOffset="64658">24215 4140 1553 0,'0'0'215'15,"0"0"-141"-15,0 0-34 0,0 0 83 16,3 176 53-16,7-125-92 15,2-4-42-15,2-3-14 16,0-10-18-16,-5-3 20 16,-6-10-30-16,0-10 0 15,-3-9 16-15,0-2 18 16,0 0 67-16,0-8-49 16,0-15-34-16,-6-11 22 15,3 0-40-15,0-7 0 16,3-7-2-16,0 1 2 15,3-1 0-15,20 8 0 16,2 4 1-16,9 10 3 16,1 11-4-16,-2 11 0 0,1 4 12 15,-9 13-10-15,-2 26 16 16,-9 5 8-16,-5 5-12 16,-3 1 19-16,2 1-33 15,1-7-14-15,16 1-82 16,3-13-258-16,-2-12-370 0</inkml:trace>
  <inkml:trace contextRef="#ctx0" brushRef="#br1" timeOffset="65095">25167 3851 1234 0,'0'0'172'16,"0"0"-115"-16,0 0 120 15,0 0-12-15,0 0-17 16,0 0 28-16,0 0-64 15,62 127 1-15,-62-83-35 16,-3 1-45-16,-23-2-26 16,0-4-7-16,-13-7-136 15,5-6-168-15,9-15-618 0</inkml:trace>
  <inkml:trace contextRef="#ctx0" brushRef="#br1" timeOffset="65340">25478 3447 1592 0,'0'0'339'16,"0"0"-93"-16,0 0-5 15,0 0-24-15,0 0-33 16,0 0-84-16,167 121-37 15,-130-91-23-15,5-10-26 16,4-5-14-16,7-13 0 16,-2-2-125-16,9-17-124 15,-12-16-318-15,-14-2-1007 0</inkml:trace>
  <inkml:trace contextRef="#ctx0" brushRef="#br1" timeOffset="66213">24019 4243 960 0,'0'0'378'0,"0"0"-140"15,0 0-52-15,0 0 5 0,0 0 76 16,0 0-100-16,0 0-58 16,-51-42-41-16,51 48-46 15,-3 24 45-15,-3 7-27 16,3 9-5-16,-4 1 30 16,1 0-21-16,3-6-19 15,3-5-17-15,0-10 1 16,0-9-2-16,0-5-7 15,0-5 0-15,0-5 10 16,-3-2 7-16,-3 0-7 16,-5 0 1-16,2-11-5 15,1-10 10-15,5-3-16 16,3-2-3-16,0-7-6 0,0-5 9 16,11-3-7-1,15-4-7-15,2 1 2 0,6 0 2 16,5 8 1-16,-4 4 9 15,2 12-9-15,-4 5 9 16,-4 13-7-16,0 2-10 16,18 2-140-16,-12 22-311 15,1-4-912-15</inkml:trace>
  <inkml:trace contextRef="#ctx0" brushRef="#br1" timeOffset="67999">26438 4390 1627 0,'0'0'209'16,"0"0"-146"-16,0 0 42 15,0 0 52-15,0 0-24 16,222-36-66-16,-133-2-39 16,8-6 91-16,8-10-74 0,3-7-25 15,-9-6-11-15,-11-13-7 16,-12-2 8-16,-20-1-10 16,-21-3 1-16,-15 10 44 15,-17 8-3-15,-3 12 10 16,-6 13 21-16,-23 18-16 15,-14 20 22-15,-7 5-59 16,-9 32-19-16,-6 39 33 16,-7 46-34-16,13 5 6 15,7 13 6-15,13 3-11 16,16-24 17-16,9 6-18 16,14-15 8-16,0-13-1 15,17-15-7-15,23-19-16 0,5-17-35 16,4-23-15-16,4-18-1 15,-8 0-45-15,-2-32 40 16,-7-19 60-16,-7-10-9 16,-9-10 18-16,-6 0-3 15,-14 4 12-15,0 4 11 16,-5 10 2-16,-15 10-18 16,-2 10 32-16,-1 12-33 15,11 12 14-15,4 9-14 16,8 0-18-16,0 9-4 15,30 12-19-15,22-4-35 16,13 0-5-16,8-7-50 16,9-4-18-16,0-3 46 15,-4-3 61-15,-16 0 42 16,-12 0 0-16,-27 0 43 0,-20 0 128 16,-3 0 101-16,-20 0-89 15,-25 0-55-15,-15 0-11 16,-8 23-16-16,-5 9-27 15,2 7-16-15,9 6 7 16,16 3-49-16,16 6 7 16,24-3-8-16,6-4-14 15,25-6-2-15,29-9-35 16,17-11-70-16,11-18-74 16,3-3 34-16,0-12 7 0,-9-26 11 15,-14-9 45 1,-19-3 71-16,-20-2 12 0,-11 2 68 15,-12 16 59-15,0 9 5 16,0 17-20-16,0 8-22 16,-3 0-63-16,0 33-15 15,3 12-12-15,0 5 0 16,6 6 0-16,27-7 0 16,10-5-29-16,8-11 28 15,-1-10-42-15,-4-16-3 16,-7-7-18-16,-7-7-19 15,-1-31 45-15,-6-15-3 16,-5-11 21-16,0-16 20 16,-3-11-1-16,-2-8 0 15,-1-12 1-15,-4 2 6 0,-7 7 42 16,-3 17-26-16,0 24 23 16,0 32 44-16,0 29 16 15,0 15-70-15,-10 53-19 16,-3 25 24-16,3 20 34 15,-2 5-28-15,4-3-11 16,2-6 14-16,6-9-26 16,0-14-16-16,0-10-7 15,0-14-16-15,14-13-41 16,-2-12-166-16,-6-20-240 16,1-9-151-16,-7-8-1250 0</inkml:trace>
  <inkml:trace contextRef="#ctx0" brushRef="#br1" timeOffset="68151">28373 4393 1625 0,'0'0'304'16,"0"0"-188"-16,0 0-24 16,176-52-43-16,-123 39-33 15,-10 7-16-15,-12 6-171 16,-17 0-305-16</inkml:trace>
  <inkml:trace contextRef="#ctx0" brushRef="#br1" timeOffset="68377">27436 4157 995 0,'0'0'1125'15,"0"0"-920"-15,0 0-129 16,0 0 103-16,0 0-12 16,209-171-80-16,-153 151-16 15,-7 14-71-15,-6 6-4 16,-10 0-47-16,-1 26-183 16,-5 1-321-16,-12-7-321 0</inkml:trace>
  <inkml:trace contextRef="#ctx0" brushRef="#br1" timeOffset="68488">28033 3677 1669 0,'0'0'238'15,"0"0"-170"-15,0 0-16 16,247-157-52-16,-168 128-253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9:20.79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0 969 2018 0,'0'0'301'0,"0"0"-288"15,0 0 34-15,0 0 68 16,223-101-10-16,-155 52-63 16,8-10-36-16,-4-6 7 15,-4-12-13-15,-15-3-4 16,-13-7 2-16,-21-5 3 15,-19 1-1-15,0 9 8 0,-19 10-7 16,-18 16 31 0,-5 21 2-16,2 20 36 0,4 15 20 15,4 18-51-15,1 41 0 16,9 20 44-16,2 18-27 16,8 16 23-16,1 4-31 15,8 1-27-15,3-6 26 16,0-6-38-16,0-4 7 15,6-16 6-15,5-6-21 16,3-17 21-16,-8-14-22 16,0-16 0-16,-3-13 17 15,-3-14-17-15,0-6 0 16,0 0-3-16,0-26 13 16,10-13-20-16,2-10-1 0,16-8-20 15,4-1 22-15,13 2-31 16,8 6-2-16,7 11-3 15,2 14-6-15,0 9 22 16,-4 13 16-16,-8 3 11 16,-7 6-10-16,-15 15 12 15,-17 2 0-15,-11 1 12 16,0-4-5-16,-23-3 26 16,-16-7-12-16,-7-7-13 15,-1-3 26-15,2 0-34 16,2 0 0-16,7-15-1 15,13 7 12-15,8 1-7 16,10 7-4-16,5 0 0 0,0 0-7 16,11 21 7-1,18 12-2-15,4 5-4 0,3 4 12 16,7-5-4-16,6 2-2 16,2-7 1-16,5-6-10 15,1-13 9-15,-6-11-19 16,-5-2 7-16,-4-11-13 15,-8-25 24-15,-5-6 1 16,-7-7 0-16,-5-4-6 16,-3 6 3-16,-8 2 3 15,-3 13 26-15,-3 14 7 16,0 18 19-16,0 0-32 16,0 18-13-16,0 26 34 0,-3 6-30 15,-3 6 12 1,6-3 2-16,0-4-19 0,0-5 8 15,0-10-14-15,0-10-6 16,9-9-30-16,8-15-126 16,-4 0-191-16,-1-19-321 0</inkml:trace>
  <inkml:trace contextRef="#ctx0" brushRef="#br0" timeOffset="137">1192 618 745 0,'0'0'1621'0,"0"0"-1483"16,0 0-126-16,0 0-24 0,0 0-85 15,0 0-676-15</inkml:trace>
  <inkml:trace contextRef="#ctx0" brushRef="#br0" timeOffset="282">1382 156 2246 0,'0'0'530'0,"0"0"-445"15,209 0-33-15,-72 19-52 16,-18 2-217-16,-18-6-2283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9:22.25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4527 203 1400 0,'0'0'219'0,"0"0"-140"15,0 0 47-15,0 0 77 0,0 0 14 16,0 0-60-16,0 0-103 15,0-11-6-15,0 87 52 16,0 25-15-16,0 19 11 16,-12 7-63-16,-2 0 0 15,-3-9 21-15,1-16-41 16,0-16-7-16,6-14-3 16,7-23-3-16,3-14-41 15,0-11-145-15,6-24-102 16,11 0-208-16,-8 0-1331 0</inkml:trace>
  <inkml:trace contextRef="#ctx0" brushRef="#br0" timeOffset="420">4033 770 2034 0,'0'0'337'15,"0"0"-250"-15,0 0-69 16,0 0 97-16,0 0-23 16,0 0-26-16,202 13-8 15,-132-13-45-15,1 0 10 16,-5 3-7-16,-7 13-16 16,-7 7 23-16,-10 9-23 0,-5 3 0 15,-7 3-1 1,-15 6 1-16,-1-2 0 0,-11 2 0 15,-3-2 3-15,0-6-20 16,0-10 11-16,0-11-1 16,0-9 5-16,0-6 2 15,0 0 0-15,-9-21 0 16,-2-18 0-16,5-7 15 16,3-11-15-16,3-2 0 15,0 0-8-15,0 3 8 16,26 6 0-16,6 15 0 15,7 9 0-15,4 14-13 16,4 12-28-16,15 9-139 16,-13 17-161-16,-7 4-364 0</inkml:trace>
  <inkml:trace contextRef="#ctx0" brushRef="#br0" timeOffset="1088">5238 802 1813 0,'0'0'342'0,"0"0"-193"16,0 0 65-16,0 0-19 16,0 0-101-16,0 0-27 15,-181 149-51-15,175-105 10 16,6-2-25-16,0-4 7 0,33-5-16 15,10-9-39 1,5-10-64-16,8-10-38 0,-4-4-43 16,-3-6 0-16,-13-22 62 15,-13-7 42-15,-15-6 72 16,-8-4 16-16,0-1 45 16,-34-5 27-16,-2 1-29 15,1 9 19-15,4 7-2 16,9 12-11-16,16 14 13 15,6 8-56-15,0 0 5 16,28 0-16-16,15 8 5 16,10 4-9-16,-1-5-4 0,4 2-12 15,-8 4 5 1,-2 5 14-16,-9 11 6 16,-12 10-1-16,-5 9 1 0,-6 4 0 15,-8 2 40-15,0-5-22 16,-6-5-3-16,4-8-5 15,-4-12-10-15,0-13 17 16,0-11-16-16,0 0-1 16,0-2 12-16,0-28-12 15,3-12 9-15,7-5-9 16,6-6 1-16,7-2 11 16,7-2-12-16,5 8 0 15,8 7-6-15,2 15 7 16,9 16-1-16,-9 11 16 15,1 2 24-15,-7 31 32 0,-8 8-42 16,-9 4-10-16,-6-1 0 16,-3 1-20-16,-7-8-11 15,8-5-24-15,3-5-150 16,12-9-94-16,-4-9 0 16,6-7-899-16</inkml:trace>
  <inkml:trace contextRef="#ctx0" brushRef="#br0" timeOffset="1584">6600 783 747 0,'0'0'1225'16,"0"0"-898"-16,0 0-128 0,0 0 31 16,0 0-31-1,-178 86-78-15,149-42-52 0,13 0-30 16,13-2-23-16,3-9 14 15,9-7-30-15,24-9-49 16,7-11-23-16,-1-6-48 16,-7 0-16-16,-2-23 53 15,-10-9 44-15,-8-8 26 16,-9 3 21-16,-3-2-8 16,0 1 54-16,0 12 13 15,0 8 35-15,0 12-29 16,0 6-22-16,0 24-6 15,0 28-38-15,0 19 13 0,0 16 19 16,0 15-32 0,20 7 4-16,7 8 29 0,5 5-13 15,11-2 27-15,-7-5-51 16,-4-11 3-16,-8-14 12 16,-14-19-18-16,-10-14 0 15,0-23 10-15,-37-9-1 16,-9-17 54-16,-10-8-31 15,-6 0-19-15,-3-12 31 16,-4-22-44-16,7-11 6 16,6-11-6-16,13-6-11 15,25-6 3-15,18 1-91 16,35-30-152-16,27 17-440 16,7 8-1587-16</inkml:trace>
  <inkml:trace contextRef="#ctx0" brushRef="#br0" timeOffset="1985">7762 142 1729 0,'0'0'492'0,"0"0"-416"16,0 0 8-16,0 0 127 15,0 0-19-15,-46 235-72 16,29-116-35-16,8 11-10 16,2-5 15-16,7-4-39 15,0-15-33-15,0-17 20 16,16-16-38-16,10-17-6 16,5-14-82-16,8-28-182 0,-7-10-317 15,-9-4-564-15</inkml:trace>
  <inkml:trace contextRef="#ctx0" brushRef="#br0" timeOffset="2371">7408 763 2087 0,'0'0'369'16,"0"0"-320"-16,0 0-37 15,0 0 88-15,0 0-27 16,235-51-55-16,-162 47 7 16,-2 4-25-16,-5 0 20 0,-7 29-1 15,-10 17-13-15,-5 8 19 16,-12 5 17-16,-10 0-24 16,-2-6 0-16,-9-10-16 15,-5-3-2-15,-6-17 22 16,0-8-22-16,0-11 0 15,0-4 29-15,0 0-8 16,-11-8 4-16,2-21-10 16,-2-11-15-16,8-11 12 15,3-8-12-15,0-6-1 16,0 3-11-16,23 3-24 16,8 11-40-16,8 17-63 15,10 13-123-15,22 15-127 0,-12 3-224 16,-3 0-829-16</inkml:trace>
  <inkml:trace contextRef="#ctx0" brushRef="#br0" timeOffset="3326">8603 701 1030 0,'0'0'532'16,"0"0"-335"-16,0 0-30 15,0 0 88-15,0 177-60 16,3-125-76-16,23 3-16 15,10-8-14-15,13-11-35 16,4-8-40-16,6-19-13 16,-4-9-2-16,-2 0-33 0,-4-26-30 15,-10-16 29 1,-2-4 1-16,-8-8 16 0,-7 1 18 16,1 0 0-16,-6 8 19 15,-7 16 8-15,-7 12 46 16,-3 17 25-16,0 0-54 15,0 33-16-15,0 10 23 16,0 6 10-16,-3 3 11 16,3-6-50-16,0-7-14 15,10-9 9-15,15-13-17 16,9-10-1-16,2-7-5 16,2 0-55-16,-1-24 10 15,-1-13-21-15,-4-3-3 16,1-5 10-16,-7 0 11 15,-3 8 30-15,-3 5 3 0,-10 17 21 16,-7 15 0-16,-3 0 1 16,0 32-1-16,3 16 53 15,8 8-6-15,7 1 5 16,16-5 78-16,14-5-60 16,8-12-19-16,4-11-51 15,-6-12 1-15,0-12 18 16,-15 0-19-16,-13-6-9 15,-12-24 8-15,-8-5 2 16,-6-10 2-16,0-1-3 16,-14-8 0-16,-9 1-3 15,-3-3 3-15,-7 10-23 0,4 7-26 16,3 15-2 0,6 9 39-16,14 13-7 0,6 2-53 15,0 0 18-15,29 0 8 16,11 12 21-16,8-7 1 15,2 3 22-15,-1 1-5 16,-3 7 7-16,-4 4 0 16,-2 13 13-16,-7 8-1 15,-4 9 30-15,-3 3 16 16,-7 0-40-16,-2-3 27 16,-8-6-45-16,-1-9 1 15,-8-7 19-15,0-14-19 16,0-5-1-16,0-9 0 15,0 0 1-15,-5-6 7 16,5-23-8-16,0-7-33 0,0-6 32 16,28-4-14-16,7-1-3 15,12 0-2-15,1 5-5 16,1 16 23-16,-4 11-5 16,-5 15 7-16,-7 0 46 15,-7 24 1-15,5 13 59 16,-9 8 24-16,1-2-63 15,-3 3-20-15,0-3-38 16,-8-4 3-16,1-3-15 16,4-7 3-16,6-5-96 15,6-10-138-15,27-14-138 16,-7 0-201-16,-4 0-1225 0</inkml:trace>
  <inkml:trace contextRef="#ctx0" brushRef="#br0" timeOffset="3819">11180 865 1901 0,'0'0'594'0,"0"0"-485"15,0 0 93-15,-171 102 102 16,122-49-132-16,7 0-66 16,16-4-23-16,15-1-64 15,11-13-11-15,0-5-8 16,27-13-6-16,16-13-15 15,6-4-42-15,7-4-24 0,-5-25-6 16,-5-11-16-16,-4-10-27 16,-11 4 70-16,-8-4 37 15,-11 4 29-15,-5 10 14 16,-7 7 87-16,0 13 38 16,0 15-48-16,-3 1-31 15,-10 12-17-15,-1 30-10 16,2 15 23-16,1 10-16 15,8 16-4-15,3 10 20 16,0 11-44-16,31 8 4 16,11 9 47-16,4 7-33 15,-1-6-6-15,-8-7-13 16,-15-4-11-16,-9-18 15 0,-13-14-15 16,0-20 0-16,-32-14 8 15,-14-19-8-15,-4-17 17 16,-5-9-17-16,-1-3 1 15,8-33 26-15,0-16-27 16,13-17-6-16,13-16-1 16,14-12-22-16,8-8-55 15,47-49-81-15,11 27-179 16,-2 14-639-16</inkml:trace>
  <inkml:trace contextRef="#ctx0" brushRef="#br0" timeOffset="4334">9453 398 1793 0,'0'0'359'0,"0"0"-269"16,0 0-9-16,0 0 83 15,0 0-8-15,175 37-28 16,-149-15-88-16,-9 9-16 0,-17-2-5 16,0 11-19-16,-46 29-78 15,-10-11-250-15,-3-8-412 0</inkml:trace>
  <inkml:trace contextRef="#ctx0" brushRef="#br0" timeOffset="4525">8963 444 1837 0,'0'0'339'15,"0"0"-209"-15,0 0 34 16,184 4-36-16,-158 19-59 0,-10 11-60 15,-16 9-9-15,0-2-247 16,-20-11-396-16</inkml:trace>
  <inkml:trace contextRef="#ctx0" brushRef="#br0" timeOffset="4702">9343 0 925 0,'0'0'1620'15,"0"0"-1441"-15,258 0-179 0,-126 10-219 16,-12 0-731-16</inkml:trace>
  <inkml:trace contextRef="#ctx0" brushRef="#br0" timeOffset="5780">454 2387 1647 0,'0'0'276'16,"0"0"-156"-16,0 0 29 15,0 0 73-15,0 0-27 16,0 0-124-16,30 43 38 0,10 18 18 15,11 21 2 1,2 14-1-16,2 11-47 0,1 5-37 16,0-4 20-16,2-4-31 15,4-11 12-15,-2-9 1 16,-1-13-31-16,-8-17 23 16,-11-8-38-16,-10-14 1 15,-13-11 3-15,-5-10-4 16,-9-8-27-16,0 1-45 15,2-4-85-15,4 0-87 16,2-18-315-16,-2-7-377 0</inkml:trace>
  <inkml:trace contextRef="#ctx0" brushRef="#br0" timeOffset="6088">1368 2390 1783 0,'0'0'358'15,"0"0"-231"-15,0 0 45 16,0 0 113-16,0 0-100 16,0 0-105-16,0 0-16 15,-138 114-39-15,60-37 5 16,-23 17-5-16,-15 9-24 15,-11 12 18-15,-7 6-19 0,-1-3 6 16,7-3-2-16,8-12-3 16,15-11-1-1,20-15 0-15,23-22-21 0,23-13-21 16,39-28-134-16,12-11-350 16,27-3-95-16</inkml:trace>
  <inkml:trace contextRef="#ctx0" brushRef="#br0" timeOffset="6750">2187 3238 1418 0,'0'0'742'15,"0"0"-610"-15,0 0-85 16,0 0 131-16,0 0 38 15,0 0-62-15,0 0-90 16,3-58-32-16,25 22 53 16,12-6-37-16,5-1-21 15,6 1 7-15,0 4-13 16,-1 6 27-16,2 8-33 16,-6 9-15-16,-1 12 28 15,-2 3-28-15,-4 7-8 0,-2 28 8 16,-9 14 0-16,-3 14 30 15,-7 3-29-15,-1 6-1 16,5-7 51-16,1-8-23 16,11-17-26-16,5-16 11 15,13-15-13-15,10-9 34 16,11-30-34-16,9-26-24 16,-5-14 9-16,-1-7-67 15,3-32-67-15,-24 20-333 16,-13 13-444-16</inkml:trace>
  <inkml:trace contextRef="#ctx0" brushRef="#br0" timeOffset="7739">4790 2867 1594 0,'0'0'297'0,"0"0"-130"0,0 0 38 15,0 0 0-15,0 0-34 16,0 0-91-16,0 0-35 15,-28 6-20-15,28 68 37 16,14 21 2-16,-8 4-24 16,2 1 1-16,-5-5-25 15,0-10 13-15,3-14 0 16,-3-16-29-16,4-16 0 16,-4-13 5-16,0-11-4 15,-3-12-1-15,0-3 15 0,0 0 6 16,0-29 13-16,0-10-34 15,0-11 0-15,0-12 4 16,0-5-4-16,0-7-9 16,0-9 3-16,0 1 12 15,0 5 2-15,0 12-8 16,0 15 0-16,0 21 10 16,3 14 4-16,14 15-7 15,12 0 13-15,10 30-19 16,12 20 45-16,3 5-30 15,6 10-15-15,2 0 22 16,-3-2-22-16,0-4 0 16,-1-6-1-16,-5 0 0 15,-4-6 9-15,-4-3-9 0,-5-6 0 16,-7-9 0-16,-7-4 1 16,-9-12-2-16,-8-7 1 15,-6-6 0-15,-3 0 34 16,0-10-27-16,0-30-7 15,0-12 24-15,-3-16-24 16,-6-15-5-16,-2-16 4 16,-1-11 2-16,-2-5 10 15,1 9-11-15,6 16 0 16,4 25 3-16,3 26-3 16,0 30-23-16,0 9-81 15,49 38-69-15,-6 12-311 16,4-8-541-16</inkml:trace>
  <inkml:trace contextRef="#ctx0" brushRef="#br0" timeOffset="8176">6580 2587 1684 0,'0'0'521'0,"0"0"-375"16,0 0 28-16,0 0 25 16,0 0-46-16,-184 182-17 15,128-66-68-15,5 19-3 16,5 12 41-16,19-23-44 0,8 12-22 15,15-12-15-15,4-16-24 16,30-10-1-16,52 2-59 16,-4-23-244-16,-8-27-649 0</inkml:trace>
  <inkml:trace contextRef="#ctx0" brushRef="#br0" timeOffset="12283">7277 3392 1551 0,'0'0'225'0,"0"0"-99"15,0 0-69-15,0 0 73 16,0 0 21-16,0 0-79 0,-3-7 4 15,38-10-32-15,9-9 4 16,8-10 17-16,7-8-37 16,0-9-8-16,7-12-11 15,-7-6-3-15,-5-2 11 16,-3 2-17-16,-17 9 0 16,-8 12 30-16,-12 11-4 15,-3 16 44-15,-11 12 13 16,0 7-25-16,0 4 31 15,0 6-76-15,0 34-13 16,0 17 32-16,-8 16-32 16,2 11 0-16,0-2 7 15,1 1-6-15,2-10 37 0,3-5-30 16,-3-12 1-16,0-9 27 16,0-8-36-16,0-13 0 15,0-5-1-15,-1-7 11 16,4-2-25-16,0-9 5 15,0 1-69-15,0-4-108 16,0 0-315-16,0-16-498 0</inkml:trace>
  <inkml:trace contextRef="#ctx0" brushRef="#br0" timeOffset="12822">8600 2703 1694 0,'0'0'258'0,"0"0"-178"16,0 0-26-16,0 0 196 15,0 0-51-15,0 0-77 16,0 0-49-16,-43-10 0 15,18 10 0-15,-12 0-55 16,-5 24 13-16,-7 8 8 16,-7 10-18-16,-3 8 15 15,-4 8-6-15,4 7 0 16,4 4 19-16,5 0-28 0,11 7-3 16,7-9 3-16,12-3-19 15,10-2 7-15,10-9-3 16,0-10 1-16,0-4-4 15,24-6-3-15,2-10-5 16,10-8 4-16,2-6-17 16,2-9 17-16,2 0-26 15,1 0 5-15,-4-24 14 16,-5 1-2-16,-6-4 3 16,-11 1 6-16,-11 5 2 15,-6 4 7-15,-12 2-1 16,-27 3-7-16,-15 4 21 15,0 4-21-15,-5 4 0 0,2 0-1 16,9 0 1-16,5 12-27 16,13 6-38-16,10 2-109 15,20 13-89-15,0-10-290 16,11-6-107-16</inkml:trace>
  <inkml:trace contextRef="#ctx0" brushRef="#br0" timeOffset="13317">9113 2776 922 0,'0'0'1021'0,"0"0"-840"15,0 0-80-15,0 0 68 16,0 0 44-16,0 0-81 16,-196 56-83-16,154-12 29 15,-4 12-26-15,4 12-1 16,2 5 23-16,7 7-27 16,10-1-3-16,11-5-13 15,4-6-29-15,8-6 23 16,0-9-25-16,8-6 0 0,21-6 14 15,7-12-14-15,10-5-3 16,2-12-3-16,6-12-12 16,-6 0 17-16,-2-6-40 15,-4-27-1-15,-2-8 41 16,-4-12 1-16,-7-12-8 16,-9-8 8-16,-7-7 0 15,-13-8 40-15,0 0-10 16,-3-1-9-16,-24 10 21 15,-2 14-36-15,3 21 3 16,-1 23-9-16,4 21-4 16,11 0-10-16,2 33-130 15,10 29-147-15,0-6-254 0,3-10-311 16</inkml:trace>
  <inkml:trace contextRef="#ctx0" brushRef="#br0" timeOffset="14302">9909 3197 1756 0,'0'0'284'0,"0"0"-189"0,0 0-83 16,0 0 83-16,0 0 75 15,-170-50-102-15,134 50-34 16,-4 12-17-16,2 15 27 16,2 5 28-16,5 5-42 15,5 5-11-15,7 3 44 16,4 2-25-16,7 0-5 15,5 0-6-15,3 2-13 16,0-4 9-16,3 2-21 16,20-5 4-16,-1-7 6 15,9-5-12-15,1-10-8 16,7-11 7-16,4-9-45 16,7 0 0-16,2-20-23 15,4-19 2-15,-2-9 31 16,-3-8-7-16,-6 0 27 0,-2 4 15 15,-12 2 1-15,0 9 2 16,-11 8 5-16,-4 12 11 16,-4 8 40-16,-1 13-41 15,-2 0 26-15,5 13 3 16,-5 20-3-16,2 5 8 16,-2 6-34-16,-3 0-16 15,1 0 17-15,-1-5-17 16,1-9-1-16,0-7 0 15,-1-9 1-15,-3-8 5 16,3-6-5-16,-1 0-1 16,-2-8 12-16,6-22-10 0,2-5-2 15,5-10 4-15,3 2 2 16,8-5-12-16,-1 7 6 16,3 9 0-16,-2 11-6 15,-1 9 3-15,-3 12 2 16,-7 0-5-16,-1 24 6 15,-4 15 6-15,-5 2-5 16,2 3-1-16,-5-4 26 16,0-7-25-16,0-5-1 15,-3-15 8-15,0-3-7 16,0-10 17-16,0 0 8 16,0 0 10-16,-6-19 5 15,-5-7-39-15,5-9 8 0,6-3-2 16,0-4-7-16,9-1-2 15,25-2 1-15,8 2 0 16,10 1-9-16,4 13 7 16,0 7-10-16,-1 16 12 15,-2 6 6-15,-7 10 30 16,-4 31 25-16,-9 7-17 16,-7 8 16-16,-9 2-42 15,-8-2 3-15,-6-4 20 16,0-10-27-16,5-10 4 15,-2-8-18-15,0-11-6 16,5-9 6-16,2-4-75 16,25 0-94-16,-4-11-211 0,2-13-423 15</inkml:trace>
  <inkml:trace contextRef="#ctx0" brushRef="#br0" timeOffset="14514">12034 3197 2000 0,'0'0'725'16,"0"0"-584"-16,0 0-20 0,0 0 69 15,0 0-108 1,0 0-82-16,0 0-172 0,0-17-343 15,0 34-200-15</inkml:trace>
  <inkml:trace contextRef="#ctx0" brushRef="#br0" timeOffset="14684">12011 3603 2102 0,'0'0'476'15,"0"0"-271"-15,0 0 44 16,0 0-68-16,-20 162-93 16,0-110-88-16,-25 24-81 15,-1-11-486-15,4-15-1897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0.8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153 319 1788 0,'0'0'381'0,"0"0"-249"16,0 0-60-16,0 0 156 16,0 0-8-16,0 0-118 15,0 6-27-15,-4 44-74 0,-6 28 0 16,-5 56 53-16,-4 57-30 16,9-6 3-16,-2-20-3 15,9-22-9-15,3-42 31 16,0 3-46-16,0 1 0 15,0-23 17-15,0-24-16 16,0-23-1-16,0-16 7 16,0-19 7-16,-3 0 79 15,-7-12-25-15,-6-35-57 16,-2-19 17-16,8-25-27 16,1-43-2-16,6-51 0 15,3-48 1-15,0 14-4 16,0 37 4-16,0 58 0 15,3 46-9-15,19-5 9 16,3 8-1-16,6 7-13 0,-2 22 14 16,-1 16 17-16,1 14-17 15,8 2 0-15,7 7 0 16,0 7 2-16,7 0-2 16,0 0 15-16,3 0-14 15,2 0 26-15,-2 4-27 16,0 10 0-16,2-5 6 15,-6-2-5-15,1-1-1 16,-3-3 0-16,-8 2-10 16,-4-3-4-16,-6 1-98 15,-16 11-222-15,-11-2-446 16,-3 2-1301-16</inkml:trace>
  <inkml:trace contextRef="#ctx0" brushRef="#br0" timeOffset="242">11 1096 2045 0,'0'0'367'0,"0"0"-285"16,0 0-54-16,0 0 138 15,0 0 38-15,0 0-77 0,186 18-87 16,-98-18 5-16,17 0-45 16,59-18-45-16,-26 5-212 15,-13-4-573-15</inkml:trace>
  <inkml:trace contextRef="#ctx0" brushRef="#br0" timeOffset="592">1724 86 1881 0,'0'0'367'15,"0"0"-183"-15,0 0-76 16,0 0 69-16,0 0 20 16,-244 128-80-16,168-30-66 15,-15 49 9-15,-4 58 3 16,7 40-8-16,19-15 29 16,32-50-47-16,27-58-17 15,10-40 4-15,0 0-24 16,18 6 14-16,23-2-14 15,13-24-75-15,12-21-49 16,39-41-195-16,-14 0-299 16,-18-12-745-16</inkml:trace>
  <inkml:trace contextRef="#ctx0" brushRef="#br0" timeOffset="858">1834 727 2390 0,'0'0'512'0,"0"0"-482"16,0 0 57-16,0 0 94 16,47 168-60-16,4-91-34 0,15 8-53 15,7-3 28-15,3-1-30 16,-7-9-31-16,-6-9 37 15,-13-10-38-15,-12-17-4 16,-16-9-61-16,-5-15-103 16,-2-5-198-16,-12-7-518 0</inkml:trace>
  <inkml:trace contextRef="#ctx0" brushRef="#br0" timeOffset="1100">2472 654 2218 0,'0'0'496'0,"0"0"-420"16,0 0 93-16,-175 222 35 16,99-123-123-16,-5 6-18 15,-2 4-63-15,2-13 7 16,12-9-11-16,15-18 4 15,20-23-60-15,24-20-135 16,10-26-314-16,22 0-98 16,10-23-1242-16</inkml:trace>
  <inkml:trace contextRef="#ctx0" brushRef="#br0" timeOffset="1442">2575 0 2372 0,'0'0'519'16,"0"0"-430"-16,0 0-46 15,0 0 74-15,0 0 0 16,44 174-78-16,10-86-11 15,15 13 12-15,14 12-8 16,8 5 43-16,4 7-51 16,-7 9 1-16,-12 4 17 15,-17 2-27-15,-30 2-7 0,-26-4-1 16,-3-3 1 0,-47-13 11-16,-14-15-19 0,-1-15-34 15,2-23 13-15,18-23-72 16,24-33-82-16,9-13-383 15,9 0-703-15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9:47.00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55 152 0,'0'0'357'16,"0"0"-214"-16,0 0-111 15,0 0 21-15,0 0 40 16,0-2-43-16,3-4-22 15,-3 1 11-15,4 1 1 16,-4-2 12-16,3-1-27 16,-3 3-2-16,0 0 13 0,3 2 5 15,-3-2-27-15,0 4 0 16,0-3-13-16,0 3 20 16,0 0-20-16,0 0 4 15,0 0 11-15,0 0-5 16,0 0-1-16,0 0-8 15,3 0 8-15,-3-2 32 16,0 2-19-16,0 0 22 16,3-4-3-16,0 4-26 15,2-2-9-15,-2 2 4 16,3 0-10-16,-3 0 5 16,0 0-6-16,-3 0-22 15,3 0 6-15,-3 0 8 0,0 0 7 16,5 0-7-16,-5 0 8 15,0 0-1-15,0 0 9 16,0 0-8-16,0 0 38 16,0 0 10-16,0 0-6 15,0 0-2-15,0 0 24 16,0 0 27-16,0 0-72 16,0 0 6-16,0 0 0 15,0 0-15-15,0 0-9 16,0 0 11-16,0 0-10 15,0 0 23-15,0 0-25 16,0 0-2-16,0 0-5 16,0 0 7-16,0 0-6 15,0 0-33-15,0 0-17 16,0 0 24-16,0 0-60 0,0 0 24 16,0 0 1-16,0 2-19 15,0-2-8-15,0 4-35 16,0-2-128-16,0 1-325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49:55.43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135 720 1827 0,'0'0'293'16,"0"0"-197"-16,0 0 27 0,0 0 105 15,0 0 26-15,0 0-108 16,-93-57-59-16,93 49 22 16,0-1-80-16,0 1-14 15,17-4 12-15,16-3-21 16,10 5 37-16,2 6-35 15,7 4-7-15,4 0 32 16,4 0-33-16,-6 4 0 16,2 18 0-16,-2 1 1 15,-9 3 2-15,-5 5-3 16,-12 1 0-16,-11 3 10 16,-11 4-10-16,-6 2-11 15,0 3 0-15,-29 0 22 0,-13 3-4 16,-8-2-7-16,-8-1 0 15,-1-3-9-15,0-7 9 16,-1 0 0-16,9-11 0 16,8-2 12-16,10-10-11 15,10-1-1-15,6-8 0 16,14-2-3-16,3 0 3 16,0 0-7-16,0 0-5 15,11 0-12-15,18 0 17 16,10-2 7-16,4-8 0 15,5 2 29-15,5-1-29 16,-1 2-5-16,1 3 4 16,-1 4 2-16,-2 0 2 0,-7 0-3 15,-5 7 0 1,-5 14 9-16,-4 10-9 0,-9 3 0 16,-7 7 0-16,-7 4 1 15,-6 3 28-15,0 2-29 16,-6-4 0-16,-23-2 4 15,-7-4-2-15,-10-9-2 16,-4-8 10-16,-4-8 1 16,-9-6 59-16,1-9-44 15,-3 0 14-15,5 0 49 16,4-18-61-16,11-2 5 16,5 3-13-16,14 2-19 15,7 0 27-15,5 6-28 16,11 3-15-16,0 0-9 0,3 6 15 15,0 0-12-15,0 0-58 16,0 0-46-16,17 0 23 16,18 9-279-16,-2-3-480 15,-4-2-1126-15</inkml:trace>
  <inkml:trace contextRef="#ctx0" brushRef="#br0" timeOffset="1488">1365 1214 13 0,'0'0'1257'0,"0"0"-1069"15,0 0-150-15,0 0 55 16,0 0-2-16,0 0-48 16,0 0 14-16,27 0-33 0,-27-1 22 15,0-6 4-15,0 5-7 16,0-5 49-16,0 1-38 16,0 4 14-16,0-4 44 15,0 0-38-15,-10 0 23 16,-10 0-13-16,0 3-14 15,-3 0 15-15,-2 3-48 16,-1 0-8-16,-1 0 39 16,-2 6-50-16,3 14 8 15,-1 9 4-15,4 7-17 16,3 0 36-16,8 5-49 16,-2 0 6-16,11 4 20 15,0-1-25-15,3-1 4 16,0 0-5-16,0-5 1 15,14-2 13-15,9-8-14 0,2-4 0 16,4-7-14-16,8-4 14 16,8-12-18-16,1-1-9 15,7 0 14-15,-1-17-8 16,1-12-16-16,-5-7-7 16,5-1 31-16,-7-8 5 15,-6 0 7-15,-6-1 1 16,-3 2 0-16,-8 3 39 15,-7 2-33-15,-4 10 9 16,-1 6 46-16,-5 10-37 16,-3 11-1-16,0 2-13 15,2 0-4-15,1 17 39 16,-3 13-45-16,3 5 0 0,-3 3 32 16,-3 1-25-16,5-1-7 15,-5 0 1-15,0-5-1 16,0-7 24-16,0-5-24 15,0-7 0-15,0-2 10 16,0-6-10-16,0-3 1 16,-5-3 17-16,5 0-16 15,0-3-4-15,0-17-13 16,0-7 15-16,8-8 2 16,17-4-2-16,4-4-15 15,8-2-6-15,-1 4 21 16,4 3-26-16,-1 4 25 15,-4 11 1-15,2 9-9 16,-9 10 25-16,3 4-16 16,-8 0 23-16,-4 27 5 0,-2 15 35 15,-5 2-51-15,-4 10-10 16,-5-2 49-16,-3 1-36 16,0-7 1-16,0-1-16 15,0-12 1-15,-3-7 40 16,-5-11-41-16,2-8 0 15,0-7 42-15,-5 0-21 16,5 0-14-16,0-7-7 16,2-17 0-16,4-2 18 15,0-10-18-15,0-5 0 16,7-3-3-16,19-6 9 16,6 1-12-16,4-3-5 0,4 8 11 15,-1 10 0-15,-2 9 0 16,-8 13-9-16,-3 12 9 15,-4 0 2-15,-2 12 7 16,0 22 12-16,-4 9 1 16,1 10 83-16,-5 0-76 15,2 5-20-15,-3-4 48 16,-5-1-35-16,0-6 5 16,-3-6-21-16,0-8-5 15,1-5 34-15,-1-16-35 16,0-3-5-16,1-5-11 15,2-4 4-15,7 0-77 16,4-8 7-16,15-37-95 0,-2 3-435 16,-4 1-1194-16</inkml:trace>
  <inkml:trace contextRef="#ctx0" brushRef="#br0" timeOffset="2933">960 43 227 0,'0'0'1297'16,"0"0"-1076"-16,0 0-127 16,0 0 67-16,0 0 51 15,0 0-121-15,0 0-55 16,-60-42-36-16,57 42-3 16,3 0 1-16,0 0-10 15,-3 0 12-15,0 0 8 16,0 0-2-16,-1 0-6 15,1 3 32-15,3-3-3 16,-3 0 28-16,3 0-31 0,0 0 11 16,0 0-7-16,0 0-30 15,0 0-11-15,0 0 10 16,0 3-12-16,0 0-19 16,0 5-60-16,0-2-123 15,0 0-114-15,0-6-1439 0</inkml:trace>
  <inkml:trace contextRef="#ctx0" brushRef="#br0" timeOffset="3801">2616 617 1476 0,'0'0'360'0,"0"0"-226"15,0 0-58-15,0 0 143 16,177 128-13-16,-121-56-82 15,-5 14-2-15,6 5 20 16,-6 6-17-16,-4 1-31 16,-12-8-38-16,-7-3 13 15,-22-11-69-15,-6-2 0 0,-11-4-1 16,-38-2-29 0,-19 0-100-16,-47 5-193 0,14-14-352 15,9-13-1155-15</inkml:trace>
  <inkml:trace contextRef="#ctx0" brushRef="#br0" timeOffset="5013">3370 136 1243 0,'0'0'1003'16,"0"0"-786"-16,0 0-150 16,0 0 97-16,0 0 49 15,0 0-88-15,0 0-27 16,173-135-71-16,-137 135 8 16,-13 21 14-16,-17 23-38 15,-6 11 16-15,-26 17 12 16,-30 5-2-16,-15-1 30 15,1-8-59-15,12-13 13 0,25-16 1 16,27-15-22-16,6-16 0 16,54-8-33-16,88-2-28 15,-15-21-75-15,-2-8-633 0</inkml:trace>
  <inkml:trace contextRef="#ctx0" brushRef="#br0" timeOffset="5586">4469 4 1923 0,'0'0'536'0,"0"0"-447"15,0 0 51-15,0 0 133 16,0 0-117-16,0 0-62 16,59 213 30-16,4-87-55 15,14 39 18-15,13 38 6 16,-8 13-28-16,-27-6 32 16,-42-23-79-16,-13-20-16 0,-39-24 32 15,-18-29-34-15,3-23-19 16,-13-11-46-16,-53 30-85 15,12-19-127-15,-1-18-1415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09.0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245 29 1425 0,'0'0'214'16,"0"0"-146"-16,0 0-11 16,0 0 51-16,0 0 83 0,0 0-109 15,7-29 10 1,-7 29 81-16,0 0-68 0,0 0 2 15,0 0-20-15,0 0-10 16,0 0 24-16,-7 20-88 16,-16 15 3-16,-3 12 22 15,-3 12-37-15,-1 12 18 16,1 9-2-16,0 6-4 16,2 2 57-16,7 6-70 15,5-3 0-15,4 1 62 16,8-1-60-16,3 0-2 15,0-2 11-15,0 2-5 16,0-6 27-16,0-3-33 16,6-8 0-16,5-7 1 15,4-6 7-15,9-5-14 0,-1-9 6 16,6-1-48-16,0 14-99 16,-5-14-587-16,-12-4-434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13.5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78 0 2695 0,'0'0'483'0,"0"0"-362"0,0 0 47 16,0 0 37-16,47 179-79 16,-47-125-87-16,0 5-39 15,0-1-30-15,-37 21-160 16,-5-11-123-16,-4-12-1093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10.95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1139 1448 0,'0'0'650'16,"0"0"-534"-16,0 0-55 15,0 0 36-15,0 0 65 16,0 0-64-16,-3 0-60 16,15 0 44-16,11 0-35 15,7-15-5-15,7-3 27 16,1-11-52-16,12-9-16 0,-1-12-1 16,7-15 11-16,3-9 1 15,-4-15-12-15,-2-4-39 16,-8-5 27-16,-13 4 12 15,-9 9 0-15,-6 16 1 16,-10 20 29-16,-4 16 44 16,-3 21-34-16,0 12 24 15,0 0 13-15,-13 40-64 16,-7 23 2-16,-3 13-10 16,3 13 10-16,4 3 4 15,4-8-19-15,9-6 0 16,3-17 7-16,0-13-7 15,0-16-1-15,12-14-7 16,10-15 8-16,9-3-7 16,8-21-7-16,4-23-17 0,2-12 7 15,4-9-8 1,-3-6 26-16,-4 4 5 0,-2 9 1 16,-10 10 6-16,-10 15-6 15,-11 19 0-15,-6 14 29 16,-3 0-20-16,0 24 5 15,0 19-5-15,0 13 9 16,0 6 3-16,0-1-21 16,0-7 0-16,10-6-8 15,13-12-37-15,23-8-134 16,-7-12-380-16,-4-10-591 0</inkml:trace>
  <inkml:trace contextRef="#ctx0" brushRef="#br0" timeOffset="167">1447 534 1766 0,'0'0'620'16,"0"0"-462"-16,0 0-36 16,0 0-42-16,0 0-22 15,222 24-58-15,-152-18-327 16,-18 3-530-16</inkml:trace>
  <inkml:trace contextRef="#ctx0" brushRef="#br0" timeOffset="355">1420 850 2218 0,'0'0'509'0,"0"0"-466"15,0 0 124-15,0 0-37 16,0 0-61-16,0 0-69 16,243 15-51-16,-161-7-231 15,-3-1-708-15</inkml:trace>
  <inkml:trace contextRef="#ctx0" brushRef="#br0" timeOffset="698">2406 643 2104 0,'0'0'368'0,"0"0"-289"16,0 0-58-16,0 0 22 15,197-199 36-15,-145 131-79 16,-10 0 6-16,-5-3 36 15,-14 3 23-15,-14 8 3 16,-5 6 6-16,-4 18-14 16,0 17 66-16,0 19-54 15,0 0-42-15,0 39-3 16,-13 24-2-16,3 21 14 0,-3 15-20 16,7 3-11-16,6 1 11 15,0-9-19-15,0-10-1 16,26-15-32-16,-1-12-48 15,15-15-181-15,-8-13-393 16,-2-18-302-16</inkml:trace>
  <inkml:trace contextRef="#ctx0" brushRef="#br0" timeOffset="1059">3445 10 2307 0,'0'0'485'0,"0"0"-368"15,0 0 62-15,0 0 21 16,-218 172-103-16,167-98-60 16,8 1 25-16,17 5-41 15,13-1-21-15,13-8 0 16,0-3 14-16,26-16-28 15,24-7-47-15,12-18-44 16,12-15 32-16,5-12-34 16,-4 0-20-16,-13-23-27 0,-19-7 29 15,-24-3 77 1,-19-3 20-16,-3 5 28 0,-39-2 61 16,-13 9-12-16,-4 7 16 15,-6 9-55-15,8 8-10 16,4 0-113-16,18 17-367 15,15 0-353-15</inkml:trace>
  <inkml:trace contextRef="#ctx0" brushRef="#br0" timeOffset="1444">3988 37 2234 0,'0'0'611'0,"0"0"-521"0,0 0 49 15,0 0 15-15,0 0-34 16,-155 179-36-16,113-83-57 16,5 5 9-16,15 0-15 15,16-1-8-15,6-12 1 16,6-13-14-16,33-16-8 15,20-22 7-15,13-15-32 16,10-20 9-16,3-2-24 16,-3-28 16-16,-17-24 31 15,-12-6-47-15,-21-16 36 16,-15-12 12-16,-17-8 1 16,0-8 38-16,-17-2-24 15,-25 4 0-15,-10 11-8 0,-7 24-7 16,7 30-10-16,-4 35-53 15,13 23-289-15,21 22-611 0</inkml:trace>
  <inkml:trace contextRef="#ctx0" brushRef="#br0" timeOffset="2428">5085 344 2140 0,'0'0'318'16,"0"0"-242"-16,0 0 150 0,0 0 7 15,0 0-86-15,-204 11-80 16,159 25-40-16,-1 11 51 15,4 5-51-15,8 9-26 16,11 4 44-16,14-2-45 16,9 0-1-16,0-11 1 15,9-2 0-15,25-14-21 16,11-13-13-16,10-11-18 16,12-12 10-16,-2 0-45 15,0-26-21-15,-5-13-21 16,-6-11-5-16,-4-8 74 15,-7-7-20-15,0-9 41 16,-5 5 27-16,-2 4-7 0,-6 16 19 16,-11 20 10-1,-9 17 33-15,-10 12 64 0,0 8-52 16,0 31 32-16,0 17-8 16,0 3-31-16,-6 3-7 15,2-5-7-15,1-11-24 16,3-10 2-16,0-13-12 15,0-11 0-15,0-12 0 16,0 0 8-16,10-18-1 16,7-15 5-16,6-12-12 15,-1-1 12-15,7-1-12 16,2 6-1-16,-6 8-11 16,1 13 12-16,-3 14-1 0,-9 6 7 15,-2 17-6 1,-1 25 33-16,-8 6-33 0,0 0 0 15,3 3 18-15,-2-12-12 16,-1-11 6-16,0-6-12 16,0-14 0-16,-3-8 16 15,0 0-10-15,0-6-12 16,0-25 0-16,0-9 6 16,11-6-18-16,12-10 8 15,9 2-2-15,10 4-8 16,4 7 21-16,4 13-2 15,-5 18 1-15,1 12 0 0,-7 0 70 16,1 36-26 0,-1 13 23-16,1 7 60 0,-5 3-52 15,-2-3 9-15,-7-9-24 16,-3-8-42-16,-3-10 24 16,-4-8-42-16,-2-6-46 15,-2-1-28-15,11-5-167 16,-3-3-548-16,-1-6-1617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14.47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69 654 742 0,'0'0'1213'15,"0"0"-942"-15,0 0-154 16,0 0 30-16,0 0 58 15,0 0-62-15,0 0-49 16,150-104 8-16,-104 104-54 16,-4 6-18-16,1 29 13 15,-7 9-28-15,-7 12-3 16,-5 6-6-16,-15 3 0 16,-9 0 21-16,0-7-27 15,-9 1 0-15,-27-11 13 16,-4-7-12-16,-8-9 5 15,-5-11 12-15,1-12-18 16,2-9 20-16,4 0-20 0,4-36 0 16,10-13-1-16,8-17 9 15,8-10-8-15,16-10 0 16,0-2 0-16,12 5-2 16,25 12-8-16,5 19 10 15,7 13 5-15,7 19-4 16,7 8 40-16,2 12-31 15,3 0 12-15,5 9 40 16,1 20-40-16,-1 4 29 16,-1-1-7-16,-2 1-37 0,-10-13 31 15,0-2-38 1,-7-11-9-16,-11-7 7 0,-5 0-97 16,-2-13-50-16,-10-8-308 15,0-6-384-15</inkml:trace>
  <inkml:trace contextRef="#ctx0" brushRef="#br0" timeOffset="207">1542 591 1175 0,'0'0'1239'0,"0"0"-1019"15,0 0 98-15,212 15-140 0,-136-9-93 16,2 2-56-16,-5 4-29 16,1 14-98-16,-21 1-515 15,-19-4-796-15</inkml:trace>
  <inkml:trace contextRef="#ctx0" brushRef="#br0" timeOffset="377">1420 1151 2796 0,'0'0'450'0,"0"0"-369"16,0 0 52-16,0 0-52 0,207-9-81 16,-66 1-21-16,-16 1-137 15,-14 7-739-15</inkml:trace>
  <inkml:trace contextRef="#ctx0" brushRef="#br0" timeOffset="1114">2992 261 1884 0,'0'0'323'0,"0"0"-178"16,0 0 11-16,0 0 46 0,-17-171-15 15,31 139-109-15,26 5-39 16,11 9 37-16,15 10-49 15,10 8-9-15,2 3 37 16,0 29-43-16,-5 15-1 16,-22 9 5-16,-17 9-16 15,-20 2 18-15,-14-2-3 16,-20 0-15-16,-23-7 48 16,-10-10-38-16,-3-12-9 15,7-13 26-15,10-10-21 16,10-11 39-16,9-2-45 15,10 0 0-15,10 0 20 16,0 0-20-16,0 0-24 0,19 8 22 16,18 11 2-1,5 7-18-15,7 11 15 0,-2 15-4 16,-9 5 5-16,-8 3 2 16,-13 3-7-16,-11-2 1 15,-6-10 6-15,-10-8 6 16,-28-4 1-16,-16-9-7 15,-11-10 20-15,-11-11 5 16,-1-6 10-16,-2-3-20 16,7 0 4-16,10-19-5 15,15 0-14-15,18 1-29 16,12 0-50-16,17 0-123 16,17 7-317-16,17-1-349 0</inkml:trace>
  <inkml:trace contextRef="#ctx0" brushRef="#br0" timeOffset="2000">3998 730 1888 0,'0'0'495'0,"0"0"-384"16,0 0 154-16,0 0-33 15,0 0-108-15,0 0-10 16,0 0-86-16,-193-55-7 16,153 77 48-16,4 11-59 0,7 8 7 15,6 6-8-15,6 5-8 16,10 4 19-16,7-2-20 16,0-4 0-16,24-7-8 15,14-3 8-15,12-11-6 16,9-6-15-16,7-11-41 15,-1-9 51-15,3-3-64 16,1 0-10-16,-4-23 58 16,-3-9-24-16,-6-4-6 15,-7-8 6-15,-6-6 17 16,-7-6 20-16,-6-6 4 16,-4 0 10-16,-6 6 12 15,-3 9 10-15,-5 17 19 0,-2 15-11 16,0 15-8-16,3 8 78 15,2 36-40-15,-1 8-25 16,-3 13 7-16,-8 0-24 16,-3-6 12-16,0-6-29 15,0-10 10-15,0-10 21 16,0-9-30-16,0-12-2 16,-3-10 19-16,-5-2-10 15,2 0 4-15,0-14-13 16,6-20 0-16,0-6-8 15,6-10-8-15,23-4-17 16,18-4 3-16,5-1-21 16,7 6 24-16,0 11-7 0,-4 19 34 15,-10 17-9 1,-5 6 0-16,-7 18 9 0,-10 29 24 16,-6 14-11-16,-5 4 50 15,-5 4-39-15,-3-8 10 16,-4-5 16-16,0-14-49 15,0-13 5-15,0-11 7 16,0-15-11-16,0-3 40 16,0 0-22-16,0-32-19 15,3-10 31-15,19-14-32 16,15-9-5-16,14-12 4 16,15 1 2-16,7-1 17 15,9 12-11-15,-5 15-7 16,-1 20 62-16,-14 22-37 0,-16 8 23 15,-10 33 5-15,-13 22 2 16,-3 12 58-16,-3 8-76 16,2-7-10-16,7-12 35 15,6-15-49-15,15-17-11 16,11-22-2-16,15-2-61 16,54-74-20-16,-16 1-159 15,-9-9-403-15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28.52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4 114 1430 0,'0'0'278'16,"0"0"-204"-16,0 0-2 15,0 0 54-15,0 0 96 16,0-4-61-16,0 4-82 16,0 0 57-16,0 0-33 15,-3 0-10-15,3 0 19 16,0 0-68-16,0 0-3 0,0 0-14 15,0-4-9-15,3 2 53 16,20-2-63-16,3-2-2 16,7 3 39-16,2-3-35 15,2 0-4-15,-1 0-6 16,1 0 17-16,-2 4-7 16,-2 2-10-16,3-3 0 15,-4 3 4-15,2 0-3 16,-2 0-1-16,4 0 0 15,1 0 0-15,1 0 5 16,4 0-5-16,2 0-9 16,2 0 9-16,-4 0-13 0,-2 0 13 15,-2 0-11 1,-5 0 11-16,0 0-19 0,-4 0 17 16,-3 0 1-16,0 0-10 15,1 0 17-15,-1 3-6 16,0-1 0-16,0 2 0 15,4-2-1-15,-1-2-5 16,4 4 2-16,-1-2-7 16,5 2 17-16,2-2-22 15,-2 2 22-15,-2-2-6 16,-2 1 7-16,-4 0-7 16,1-3-10-16,-1 3 8 15,4 1 4-15,2-2 5 0,5 2-7 16,-1-1 1-16,1-2 11 15,-1 2-12-15,4-3-2 16,-4 0-8-16,4 0 20 16,-4 0-6-16,1 0-4 15,-2 0 0-15,-2 0-7 16,-2 0 16-16,-2 0-9 16,-2 0 0-16,-4 0 1 15,3 0-9-15,1 0 8 16,2 0 0-16,1 0 9 15,-1 0-9-15,-1 0-3 16,-3 0-4-16,-2 0 14 16,2 0-5-16,-3 0-2 15,1 0 0-15,8 0 1 0,1 0 0 16,1 0-1-16,3 0 0 16,-2-3 10-16,-5 3-16 15,-5-1 6-15,-4 1 0 16,0-3 9-16,-4-1-9 15,4 2 0-15,3 2-1 16,11-4 7-16,-3 4-5 16,6-3-1-16,-1 3 0 15,-2-3 11-15,-8 3-11 16,-7 0 0-16,-2 0-1 16,-3-3 1-16,-3 3 2 0,-2 0-2 15,1-2 0 1,4 2-6-16,6 0 6 0,6-4 0 15,7 4 0-15,4-2 7 16,-1-2 2-16,4 2-9 16,-8-2 0-16,-2-2 9 15,-1 4-9-15,-5-1-1 16,-4-1-9-16,-3 4 10 16,-8-2 3-16,2 2-3 15,-1-4 0-15,-1 4 6 16,5-3-6-16,3 2-6 15,6-4 6-15,4 5 0 16,5-2 9-16,1 0-9 16,-2-2 0-16,-5 1 0 15,-3 3 0-15,-4-1-5 0,1 1-1 16,1 0 12-16,-8 0 6 16,0 0-12-16,-2-5 0 15,-2 5 0-15,2 0 0 16,2 0 0-16,-3-2-1 15,3 2 7-15,1-4 27 16,-3 2-33-16,-2 2 0 16,2-4 17-16,-2 2-17 15,1 2 23-15,4-4-23 16,0 2 1-16,6 2 40 16,2-3-22-16,1 3-19 15,0 0 23-15,-6-3-22 16,-7 3 22-16,-10 0-23 0,-3 0-18 15,-25 0-63 1,-21 6-449-16,-10 2-1952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33.7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238 450 1657 0,'0'0'303'16,"0"0"-151"-16,0 0-85 15,0 0 72-15,0 0 82 16,0 0-78-16,0-12-90 16,0 12 25-16,0 0-54 15,0 4 22-15,0 15-26 16,0 21-19-16,0 15 34 15,0 13-35-15,0 15 0 16,0 2 31-16,0 1-31 16,0-8 0-16,-3-5 0 15,0-9 10-15,-1-10-29 16,1-17 8-16,3-8-41 16,0-9 9-16,0-4-107 0,0-7-64 15,0-9-112-15,0 0-5 16,0 0-712-16</inkml:trace>
  <inkml:trace contextRef="#ctx0" brushRef="#br0" timeOffset="389">0 457 1472 0,'0'0'661'15,"0"0"-496"-15,0 0-88 0,0 0-35 16,0 0 92 0,0 0-42-16,0 0-39 0,61-113 24 15,-19 96-33-15,8-2-23 16,10 8 49-16,2 2-49 16,3 9 3-16,-3 0-24 15,-4 6 17-15,-2 23-26 16,-7 13 9-16,-7-2 0 15,-8 14-2-15,-17 5 2 16,-14 3-10-16,-3 0 8 16,-40 3 2-16,-22-1 30 15,-23-5-19-15,-6-6 2 16,-5-14 45-16,8-15-16 0,17-14 21 16,14-10-18-1,24 0-36-15,18 0-9 0,15-9-184 16,32-10-165-16,21 1-296 15,4 6-687-15</inkml:trace>
  <inkml:trace contextRef="#ctx0" brushRef="#br0" timeOffset="1141">740 922 2150 0,'0'0'290'0,"0"0"-241"15,0 0-19-15,0 0-9 16,0 0 5-16,0 0-18 16,0 0-7-16,136 55-2 15,-80-43-18-15,1-6-27 16,5-6 16-16,-4 0-7 15,-2 0-6-15,-11-12 3 16,-8-8-9-16,-17 0 49 16,-17-11 0-16,-3 4 27 15,-14 1 68-15,-21 0-6 16,-15 5-7-16,1 8 31 16,-4 6 9-16,5 7-4 15,2 0-92-15,0 26 17 0,10 15-19 16,10 12-24-16,9 10 0 15,11 2-1-15,6 0 1 16,3-4-21-16,26-5 21 16,8-8-60-16,8-10-1 15,1-12-62-15,10-8 53 16,0-14-80-16,-1-4-15 16,4-13 89-16,-6-28-40 15,-7-3 40-15,-4-15 41 16,-10-2 31-16,-4-2 4 15,-13 16 32-15,-5 2 34 16,-4 18 65-16,-2 17-25 16,-4 10-26-16,0 0-55 0,7 17-24 15,-1 21 23-15,0 9-24 16,5 6 6-16,-2 1-12 16,2-10-27-16,-8-12 15 15,0-11 17-15,-3-9-8 16,0-12 9-16,0 0 40 15,-14-12 3-15,-12-24 23 16,0-5-27-16,4-12-14 16,-1-3 9-16,9-2-11 15,5 4-4-15,9 10-13 16,0 8-6-16,12 13 0 16,28 5-31-16,13 9 16 0,8 9 7 15,15 0-35 1,6 0-104-16,28 9-119 0,-22 9-96 15,-15-4-1466-15</inkml:trace>
  <inkml:trace contextRef="#ctx0" brushRef="#br0" timeOffset="1967">2425 818 1824 0,'0'0'377'0,"0"0"-287"16,0 0-44-16,0 0 153 15,0 0-74-15,0 0-33 16,0 0-32-16,-65-44-20 16,35 41 45-16,-2 3-59 15,-5 0-17-15,1 0 28 16,-7 18-28-16,5 5-6 16,-1 7 3-16,5 11 8 15,6 4-16-15,8 4 2 0,9 2 0 16,8-2 6-1,3-4-4-15,0-3-4 0,14-1-6 16,15-9-13-16,4 1 21 16,10-1-53-16,-1-6 14 15,7-4-8-15,4-9-33 16,-4-7 7-16,2-6 30 16,5 0 36-16,1-17-10 15,-3-18 5-15,5-16-23 16,-5-8 29-16,-9-1-8 15,-8-1 14-15,-9-4-1 16,-11 13 7-16,-11-1 31 16,-6 15-35-16,0 8 40 0,0 15 55 15,0 8-42 1,0 7-9-16,-3 10-43 0,0 28 9 16,3 18-6-16,0 9-6 15,0 9 0-15,0-3-19 16,0-4 19-16,3-4 0 15,14-16 0-15,-2-8-10 16,2-17 4-16,-7-10-60 16,-3-12-8-16,-7 0 65 15,0 0 9-15,0-23 9 16,0-10 4-16,0-3-7 16,0 2 51-16,-7 1-57 15,0 9 0-15,4 4 39 16,0 11-28-16,0 3 8 15,3 6-19-15,0 0-16 0,0 0-25 16,0 0-59-16,0 12 47 16,9 3 36-16,1-3-47 15,-3 8 0-15,-4-5-86 16,-3 5-104-16,0-1-90 16,0-9-1339-16</inkml:trace>
  <inkml:trace contextRef="#ctx0" brushRef="#br0" timeOffset="2891">2831 1028 1594 0,'0'0'226'16,"0"0"-178"-16,0 0-36 15,0 0 11-15,0 0 15 16,167-24-7-16,-137 7-31 16,-7-1-10-16,-8 1-5 15,-4-5 24-15,-11 2-9 16,0-5 53-16,0 3 46 0,-11-2 49 15,-15 1-64-15,1 6-11 16,-9-2 32-16,-1 10-56 16,2 6-1-16,4 3-15 15,-1 0-9-15,7 15 11 16,0 14-35-16,6 10 0 16,2 5 17-16,5 4-12 15,6 4-4-15,4 7 19 16,0-8-13-16,0-1 23 15,10-6-30-15,9-6 0 16,4-9 0-16,4-6 0 16,2-10-42-16,5-10-4 15,-2-3-21-15,7 0 65 16,-2-10-53-16,2-13 18 16,-7-6-13-16,-2-7-57 0,-4 1 30 15,-3-12 4-15,-3-1 5 16,-1-1 62-16,-2-2-27 15,3 2 30-15,-5 6 2 16,2 15 2-16,-1 10 14 16,-6 15-2-16,0 3-11 15,-1 15 82-15,2 25-10 16,-2 12-39-16,5 6 19 16,2 4 3-16,4-9-2 15,-5-5-54-15,2-7 0 16,-6-22 20-16,-5-3-21 15,-6-13-9-15,0-3 9 16,0 0 0-16,0-12 0 0,-6-20-1 16,-5-8 1-16,8 0-12 15,3-10 12-15,0-2-16 16,6-2-10-16,24 7-52 16,10 3-7-16,-2 11 56 15,9 10 29-15,-4 12-1 16,-6 11 2-16,3 0 97 15,-7 21 24-15,-4 18-50 16,-6 6 31-16,-6 5-36 16,-4 1-4-16,-7-2 44 15,1-16-95-15,-3-4 6 16,-1-11-1-16,3-7-17 0,0-7-57 16,5-4-82-16,1 0-71 15,8-8 64-15,3-23-134 16,7-3 19-16,12-37-72 15,-5 7-245-15</inkml:trace>
  <inkml:trace contextRef="#ctx0" brushRef="#br0" timeOffset="3123">4117 200 1202 0,'0'0'395'16,"0"0"-209"-16,0 0 27 15,-6-158 137-15,6 158-139 16,0 2-137-16,0 55 29 15,3 22 58-15,8 23-36 16,-5 17-51-16,-3 4-30 0,-3-2 46 16,0-9-59-16,0-10-19 15,3-15 6-15,4-21-18 16,3-12 0-16,0-15-10 16,-4-13-85-16,0-9-71 15,-6-17-304-15,0 0-110 16,0 0-1052-16</inkml:trace>
  <inkml:trace contextRef="#ctx0" brushRef="#br0" timeOffset="3402">3876 725 1617 0,'0'0'231'0,"0"0"-123"16,0 0-1-16,190-6 62 15,-119 0-58-15,5 0-47 16,-5 0-15-16,5 6-43 16,-8 0 129-16,-5 12 1 15,-10 17-66-15,-14 12 39 16,-13 9-28-16,-14 2-14 16,-7 6 5-16,-5-8-65 15,0-7 10-15,0-6-17 16,-5-11-21-16,-1-12-24 15,-3-8-129-15,2-6-151 16,1 0-286-16</inkml:trace>
  <inkml:trace contextRef="#ctx0" brushRef="#br0" timeOffset="3537">4618 371 707 0,'0'0'1289'0,"0"0"-1289"16,0 0-480-16,0 0-981 0</inkml:trace>
  <inkml:trace contextRef="#ctx0" brushRef="#br0" timeOffset="4212">4740 969 1795 0,'0'0'260'16,"0"0"-233"-16,0 0 21 15,0 0-24-15,0 0-2 16,170-71 14-16,-102 30-36 16,8-15-1-16,6-7-14 15,-3-10-32-15,-1-3-34 16,-5-10-32-16,-11 1 14 15,-14-1 20-15,-19 8-26 16,-15 7 58-16,-14 10 47 16,0 15 56-16,-14 14 89 15,-9 8 36-15,-5 13 16 0,-6 5 33 16,2 6-80-16,-1 0-31 16,-2 6-37-16,-1 21-36 15,-1 7 45-15,-2 11-59 16,4 8 14-16,1 8 50 15,1 10-53-15,4 8 23 16,3 10-3-16,6 5-21 16,7 0 37-16,7 3-58 15,3-2-13-15,3 0 59 16,0-19-59-16,9-2 1 16,21-12-9-16,10-12 1 15,11-12-16-15,15-15-25 0,13-13-35 16,9-10 37-16,0-12-35 15,4-30 30-15,-4-16-11 16,-6-13-21-16,-13-5 67 16,-13-6-20-16,-17 4 28 15,-20 13 15-15,-15 11 15 16,-4 20 54-16,-20 12-11 16,-19 19-29-16,-14 3 60 15,-2 34-95-15,2 16 5 16,1 20 35-16,13 13-22 15,16 2 36-15,12-11-18 16,11-2-12-16,11-14 0 16,32-11-33-16,22-17-34 15,20-17 28-15,23-13-120 0,65-10-21 16,-26-26-357-16,-19-2-1471 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41.1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2465 0,'0'0'554'16,"0"0"-551"-16,0 0 14 16,0 0 53-16,0 0-70 15,0 0-257-15,0 0-586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41.27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2838 0,'0'0'523'16,"0"0"-405"-16,0 0-109 15,0 0-18-15,0 0-78 16,0 0-1153-16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7.7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568 916 1585 0,'0'0'362'15,"0"0"-170"-15,0 0 52 16,0 0-36-16,-48-187-17 16,8 154-48-16,-7 10-81 15,-4 20 15-15,-12 3-26 16,2 23-25-16,-5 32 8 16,7 21-25-16,8 9-8 15,16 1-1-15,13-5 12 16,13-8-11-16,9-8-1 0,0-18-69 15,38-15-6 1,6-22-64-16,6-10 23 0,8-23-3 16,-2-36-27-16,1-20 77 15,-9-24-3-15,-11-14 63 16,-8-13 9-16,-11-15 38 16,-8-6 97-16,-5 4 8 15,-5 15-50-15,0 26 49 16,0 31-37-16,0 39 1 15,0 36-19-15,0 29-81 16,7 87 3-16,7 64 37 16,-3 4-22-16,0-11 42 15,-3-24-52-15,-1-44-13 16,5-2 20-16,5 0-21 0,1-24-1 16,4-27 1-16,4-25-53 15,2-24 32-15,6-3-31 16,5-47-8-16,2-18 5 15,-1-19 1-15,-4-8 18 16,-6-4 27-16,-8 11 9 16,-12 19 13-16,-3 29-11 15,-2 30 10-15,-1 7-12 16,-4 44 11-16,3 19 16 16,4 8-26-16,5 2-1 15,1-11-72-15,21 0-241 16,-9-19-377-16,-3-15-1270 0</inkml:trace>
  <inkml:trace contextRef="#ctx0" brushRef="#br0" timeOffset="166">953 479 2158 0,'0'0'558'16,"0"0"-447"-16,0 0-11 15,0 0-70-15,0 0-30 16,0 0-202-16,0 0-380 16,208 72-478-16</inkml:trace>
  <inkml:trace contextRef="#ctx0" brushRef="#br0" timeOffset="473">1559 686 1713 0,'0'0'588'0,"0"0"-379"16,0 0 105-16,0 0-87 16,0 0-90-16,-212-37-61 15,177 58-70-15,5 19 5 16,16 5-11-16,14 11-34 16,0 4 2-16,32-5-41 15,27 0 7-15,14-6 27 16,7-6 29-16,4-6 10 0,-11-5 12 15,-22-4 8 1,-23-9 45-16,-28 3-23 0,0-5 33 16,-47-1-11-16,-11-7-47 15,-11-6 14-15,3-3-31 16,12 0-6-16,29-38-63 16,16-6-277-16,9 2-536 0</inkml:trace>
  <inkml:trace contextRef="#ctx0" brushRef="#br0" timeOffset="685">2076 0 2102 0,'0'0'355'15,"0"0"-159"-15,0 267 83 16,0-130-24-16,0 10-94 15,0-2-38-15,12-7-90 16,14-24-33-16,2-15-3 16,6-7-130-16,-8-30-331 15,-16-16-471-15</inkml:trace>
  <inkml:trace contextRef="#ctx0" brushRef="#br0" timeOffset="833">1858 643 2299 0,'0'0'749'0,"0"0"-749"15,186-39-23-15,-15 26-66 16,-17 2-294-16,-5 6-826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38.7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0 321 1633 0,'0'0'312'0,"0"0"-176"16,0 0-70-16,0 0 18 16,0 0 20-16,0 0 38 15,0 0-75-15,29 183 2 16,-23-101-68-16,-1 1 16 16,-5-12 18-16,0-10-28 15,0-15-7-15,0-12 0 16,0-16 0-16,0-11 52 15,0-7 15-15,0 0 38 16,0-22-35-16,-8-17-41 16,2-13-14-16,6-11-15 15,0-4 7-15,0-1-5 0,20 3-2 16,16 9-5 0,10 14-10-16,13 17 12 0,2 13 3 15,12 12-15-15,29 12-139 16,-20 22-162-16,-14-1-821 0</inkml:trace>
  <inkml:trace contextRef="#ctx0" brushRef="#br0" timeOffset="1691">972 618 1903 0,'0'0'602'0,"0"0"-501"0,0 0-55 16,0 0 151-16,0 0 2 16,0 0-91-16,0 0-77 15,-183-14-19-15,146 26 12 16,2 16-23-16,2 11-1 15,4 8 0-15,9 3-7 16,7-5 7-16,13 2-1 16,0-5-11-16,0-4 3 15,22-11-68-15,15-16-39 16,2-5-86-16,7-6-28 0,-4-6 86 16,1-32-8-16,-10-6 28 15,-4-4 78-15,-12 1 6 16,-8 4 40-16,-6 13 25 15,-3 12 90-15,0 5 104 16,0 13-36-16,0 0-68 16,0 19-56-16,0 14-59 15,0 13-2-15,0 5 2 16,0-1-7-16,17 0 5 16,6-16-31-16,-1-7 23 15,3-9-8-15,-7-18-112 16,2 0 63-16,-4-12 47 15,-2-23 20-15,3-12 27 16,-5-3-20-16,1-8 2 16,0 3 34-16,0 11-37 0,-2 13 0 15,-2 15 4-15,-3 10-10 16,8 6-8-16,-1 17 8 16,7 23 2-16,-2 8 50 15,7 11-51-15,-7 4 30 16,2-7 6-16,-7-5-27 15,1-13 8-15,-8-12-17 16,-3-11 5-16,-3-9 29 16,0-6 3-16,0 0 50 15,0 0-19-15,-9-6-57 16,-2-14 4-16,2-8-16 16,9-9-16-16,0-10 16 15,0-7-55-15,15-3-23 0,16 3 2 16,1 9 7-16,-2 13 56 15,-1 15 1-15,-9 12 12 16,-4 5-7-16,-2 0 26 16,-2 9-16-16,-4 18 64 15,1 7-6-15,-3 3 3 16,2-3-52-16,-2-3 5 16,0 3 5-16,1-9-22 15,-1 2 0-15,0-6-1 16,1-10 2-16,-3-2 7 15,-4-3-8-15,3 0 0 16,0-6-1-16,-3 0-56 0,3 0-11 16,3 0 2-1,5-12 48-15,3-8 12 16,-2-13 7-16,8-5-1 0,2-4 0 16,9-11-27-16,1-3 5 15,10-1 22-15,4-1-15 16,10-13 8-16,0-3-11 15,6-2 9-15,-4 3 3 16,-2-7-12-16,-10 15 18 16,-13 7-1-16,-13 10 2 15,-11 12 18-15,-6 10 5 16,-3 11 60-16,0 4 38 16,0 2-38-16,-12 9 12 15,-5 0-11-15,0 0-28 16,1 0 24-16,1 0-54 0,-5 17-26 15,0 16 6-15,-3 10-7 16,1 15 0-16,2 10 0 16,0 7 6-16,6 5 9 15,1 6-15-15,4 5 10 16,3-11-3-16,-2 2-6 16,8-8-1-16,0-9 0 15,0-9 2-15,0-12 2 16,0-13-4-16,0-12 0 15,0-10 2-15,0-3-2 16,0-6-1-16,0 0-8 16,0 0 7-16,0-18 1 15,0-8 1-15,0-13 0 0,0-2-7 16,8-17 7-16,11-3-2 16,10 2-18-16,8 7 2 15,8 1 2-15,7 10 2 16,1 15 14-16,2 0-16 15,-2 13 13-15,-5 11 2 16,-8 2-6-16,-7 0 7 16,-13 21 3-16,-14 5 33 15,-6 6 6-15,0 8 23 16,-33 0-63-16,-5 2 22 16,-9-7-17-16,-2-1 4 15,3-13-1-15,4-3-10 16,2-9 0-16,12-6-7 15,3-3 1-15,13 0-14 16,6 0-7-16,6-3 0 0,0-6 7 16,0-5 11-16,12 2-12 15,19-1 1-15,0 2 40 16,6 9-17-16,2 2 13 16,-7 0 15-16,2 26 67 15,-8 3-67-15,-1 13 2 16,3-1 47-16,-6 3-56 15,4-4 18-15,3-12-42 16,5-8 18-16,5-14-36 16,4-6-26-16,5-14-68 0,31-51 1 15,-14 0-516 1,-13-3-1937-16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49.9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1006 2399 0,'0'0'665'15,"0"0"-600"-15,0 0-31 16,0 0 31-16,0 0 75 16,177 25-60-16,-111-18-58 15,8-7 34-15,-1 0-55 16,-2 0-1-16,-2 0 0 15,-13 2-111-15,-7 17-67 16,-19-1-331-16,-18 1-798 0</inkml:trace>
  <inkml:trace contextRef="#ctx0" brushRef="#br0" timeOffset="224">121 1440 811 0,'0'0'2110'0,"0"0"-1861"15,0 0-155-15,0 0-4 16,0 0 28-16,210 19-19 0,-142-19-78 16,-3 0-3-1,1-2-18-15,-7-11-69 0,-3 3-78 16,-16-3-487-16,-18 4-739 15</inkml:trace>
  <inkml:trace contextRef="#ctx0" brushRef="#br0" timeOffset="870">419 30 1879 0,'0'0'587'15,"0"0"-498"-15,0 0-1 16,0 0 173-16,0 0-104 15,0 0-76-15,0 0-65 16,30-30 4-16,-7 30 13 16,3 0-20-16,0 0-8 15,-1 0 20-15,0 9-17 0,-13 12 25 16,-1 6-17 0,-11 5 5-16,0 5 34 0,-20 5-55 15,-17 2 0-15,-5 4-1 16,-4-4-1-16,4 1-29 15,-4 13-95-15,10-10-365 16,5-16-278-16</inkml:trace>
  <inkml:trace contextRef="#ctx0" brushRef="#br0" timeOffset="1025">340 698 2776 0,'0'0'486'0,"0"0"-441"16,0 0-17-16,0 0-28 15,0 0-662-15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1:39.4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655 312 1527 0,'0'0'275'0,"0"0"-203"16,0 0-49-16,0 0 140 0,0 0-8 15,0 0-40-15,0-88-47 16,-8 70-10-16,2 1 37 16,-4 4-12-16,1-4 19 15,-8 2 4-15,0 3-42 16,-1 4 30-16,-6 2-27 15,-2 6-26-15,-11 0 19 16,-1 0-33-16,-4 0-9 16,-1 14 33-16,-7 13-35 15,5 5-2-15,-1 5 4 16,4 3-18-16,-1 13 46 16,7 1-32-16,7 11 1 15,1 0 15-15,10 1-20 0,8 5-1 16,7-6-9-1,3 0 8-15,0-6 5 0,3 0-13 16,22-3 0-16,3-7 15 16,4-1-15-16,4-10 0 15,1 2-6-15,1-6 12 16,4-10-8-16,5 0 2 16,2-6 0-16,-1 1 8 15,2-13-8-15,2-3-12 16,-3-3 0-16,-2 0 0 15,1-9 0-15,-5-22 12 16,-1-9-11-16,-5-7 10 16,-8-6 2-16,-10-6-1 15,-8-12 0-15,-11 4 1 16,0-13 16-16,0 4-16 0,-17 2-1 16,-10-3 25-16,1 17-4 15,0 5 12-15,1 12 6 16,2 15-18-16,6 5 15 15,0 15-28-15,8-1-7 16,-1 9 0-16,4 0-1 16,6 3-40-16,0 21-43 15,0 5-46-15,9 16-133 16,13-8-456-16,3-3-525 0</inkml:trace>
  <inkml:trace contextRef="#ctx0" brushRef="#br0" timeOffset="271">1152 1274 2338 0,'0'0'613'0,"0"0"-493"15,0 0-20-15,0 0 96 16,0 0-49-16,0 0-57 16,0 0-49-16,3 0-23 15,-3 0 9-15,4 0-27 0,-4 0-23 16,3 0-55-16,12-19-91 16,2-4-170-16,0 0-524 0</inkml:trace>
  <inkml:trace contextRef="#ctx0" brushRef="#br0" timeOffset="1020">2063 383 1872 0,'0'0'472'0,"0"0"-388"15,0 0 89-15,0 0 79 16,0 0-100-16,6-186-37 16,-23 142-52-16,-9 2-21 15,-7 4 21-15,-6 9-37 16,-7 5-11-16,-3 10 14 15,1 8-20-15,-5 6 23 16,1 0-23-16,5 12-8 16,4 18 24-16,11 11-25 0,2 2 0 15,15 11 12 1,7 3-12-16,8 1 1 0,0-5-1 16,17 6 0-16,19-7-10 15,7 4 11-15,3-6-1 16,10-3 2-16,-2-6-2 15,6-5 0-15,2-2 0 16,-3-9-8-16,6-1-7 16,1 3 16-16,-1-4-1 15,-3 1 6-15,-9 2-4 16,-10-5 8-16,-17 3-8 16,-13 2-2-16,-13 3 15 15,0 0-9-15,-10 4-5 16,-22 2 10-16,-8-2-11 15,-7 0 24-15,-1-7-24 0,-1-6 1 16,4-7 14-16,2-11-15 16,4-2 2-16,5 0-1 15,2-27-1-15,5-3 15 16,12-7-15-16,4-9 0 16,11-11-6-16,0-8 6 15,17-8-1-15,12-7 0 16,4 0 1-16,-1 3-6 15,1 6 6-15,-4 16 0 16,-9 3 4-16,-3 13-4 16,-11 11 0-16,-2 11 9 15,-4 9-7-15,0 2-4 16,0-6 1-16,0 6-77 16,3-12-76-16,13 1-423 15,8 2-390-15</inkml:trace>
  <inkml:trace contextRef="#ctx0" brushRef="#br0" timeOffset="1425">2842 44 2152 0,'0'0'371'0,"0"0"-243"16,0 0 92-16,0 0 32 16,0 0-109-16,0 0-82 0,-30 193-1 15,-7-129-33-15,-1 14-6 16,-4-7 10-16,5 3-20 16,7-14-10-16,12-14 5 15,7-7 0-15,8-13-1 16,3-17-5-16,0-3 0 15,14-6 6-15,14 0-4 16,6-6 11-16,4-11-6 16,4-1-6-16,5 7 13 15,2 2-14-15,3 2 0 0,7 7 14 16,0 0-4 0,3 0-7-16,-10 0-3 0,-2 11-75 15,-7-2-66-15,-1-2-227 16,-10-7-329-16,-9 0-190 0</inkml:trace>
  <inkml:trace contextRef="#ctx0" brushRef="#br0" timeOffset="1637">3237 184 2032 0,'0'0'539'0,"0"0"-363"15,0 0 70-15,7 182 22 16,3-89-100-16,-3 17-51 0,-7 2-8 16,0-4-46-1,0 2-24-15,0-18-34 0,0-8-5 16,0-4-116-16,0-22-213 16,-7-10-1197-16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0:44.81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434 397 1478 0,'0'0'493'0,"0"0"-373"15,0 0-76-15,0 0 36 16,0 0 103-16,0 0-3 15,0-2-122-15,0 26-21 16,5 17 96-16,1 12-42 16,-6 12-18-16,0 11 15 15,0 6-26-15,0 7 23 16,0-3-43-16,-14-4-6 16,2-5 37-16,-2-10-62 15,5-2 13-15,-5-12 6 16,4-9-30-16,4-5 40 15,0-12-40-15,3-14 0 16,3 0 6-16,0-7-6 0,0-4-36 16,0 2-97-16,0 2-147 15,-3-4-372-15,-8-2-445 0</inkml:trace>
  <inkml:trace contextRef="#ctx0" brushRef="#br0" timeOffset="600">0 519 1837 0,'0'0'349'16,"0"0"-217"-16,0 0-54 16,0 0 111-16,0 0 49 15,0 0-136-15,15-153-69 16,9 119 52-16,2-1-46 16,6 1 19-16,4-5-25 15,10 5-19-15,4-3 44 16,2 9-58-16,7-3 0 15,6 4 46-15,0 7-46 0,4 6 2 16,1-4 8-16,-5 12-10 16,0 3 29-16,1 3-29 15,-4 0 0-15,-3 3 3 16,0 21-2-16,-4 1-1 16,-2 5 6-16,-4 9 4 15,-7 5 8-15,-13 9-18 16,-12-1 0-16,-14 9 12 15,-3-1 5-15,-23 3-17 16,-29 2 11-16,-16-4-10 16,-14 1 28-16,-8-6-29 15,-1-6 0-15,6-15 34 16,3-10-33-16,11-12 10 0,12-13 7 16,13 0-9-16,10 0 18 15,10-10-27-15,12-12-30 16,8 2 24-16,6-1-30 15,0 2-18-15,23 6-59 16,36 4-129-16,-4 9-318 16,-2 0-442-16</inkml:trace>
  <inkml:trace contextRef="#ctx0" brushRef="#br0" timeOffset="1066">2071 94 1743 0,'0'0'382'16,"0"0"-197"-16,0 0-102 16,0 0 163-16,0 0-46 0,0 0-139 15,0 0 8-15,-153 104-52 16,94-46 17-16,-4 14 9 15,-2 13-4-15,0 9 35 16,5 14-68-16,6 7 19 16,11 9 47-16,10 6-52 15,10 3 2-15,17-1-7 16,6-3 0-16,0-9 35 16,23-21-50-16,19-14-10 15,10-14-4-15,13-15-66 16,54-3-100-16,-21-18-333 15,-10-18-323-15</inkml:trace>
  <inkml:trace contextRef="#ctx0" brushRef="#br0" timeOffset="1599">2615 348 2034 0,'0'0'324'16,"0"0"-151"-16,0 0-136 15,0 0 86-15,0 0 93 16,0 0-111-16,0 0 5 15,36 20-45-15,4 25-29 0,5 13 45 16,4 22-35 0,4 6-13-16,2 13 4 0,1 5-10 15,0 0 66-15,-1-5-81 16,-2-13-11-16,-1-7 45 16,-7-12-45-16,2-10 12 15,-12-13-13-15,-4-11 6 16,-6-9-16-16,-8-14-34 15,-8-3-74-15,-1-7-2 16,-8 0-148-16,-14 0-499 16,-12-7-998-16</inkml:trace>
  <inkml:trace contextRef="#ctx0" brushRef="#br0" timeOffset="1982">2487 1504 1809 0,'0'0'490'0,"0"0"-438"15,0 0 92-15,0 0 131 16,0 0-63-16,0 0-70 16,0 0-100-16,-9-65 23 0,47 11-65 15,21-17 0-15,14-9 20 16,15-7-8-16,7-5-13 16,9-2 1-16,1 5 0 15,4-2 8-15,-8 5-8 16,-9 13 0-16,-17 14-23 15,-22 21 16-15,-24 14-29 16,-23 24-54-16,-6 6-84 16,-29 27-135-16,-7 5-702 0</inkml:trace>
  <inkml:trace contextRef="#ctx0" brushRef="#br0" timeOffset="2583">4802 527 1729 0,'0'0'354'0,"0"0"-262"0,0 0 17 16,0 0 157-16,0 0-21 16,0 0-62-16,0 0-122 15,30-35 12-15,-30 35 46 16,-4 6-67-16,-25 21 12 15,-14 5-31-15,-16 13-21 16,-15 7 32-16,-8 4-44 16,-3 0 0-16,3-5 21 15,12-10-21-15,15 0 0 16,12-15-1-16,13-5 2 16,10-3 14-16,11-6-15 15,6 2-1-15,3-2-14 16,0 4 15-16,0 3 0 0,17-1 0 15,3 5 1 1,9 3 29-16,4 7-30 0,2 3 0 16,10-1 15-16,6 3-7 15,3 2-7-15,5 0-1 16,1-7 0-16,2-7 46 16,-3-2-46-16,-7-3 0 15,-7-8-1-15,-11-5 1 16,-15-1-26-16,-9-3-34 15,-10 4-46-15,0-2-99 16,-6-6-753-16</inkml:trace>
  <inkml:trace contextRef="#ctx0" brushRef="#br0" timeOffset="3229">5405 1087 1837 0,'0'0'483'16,"0"0"-460"-16,0 0 10 15,0 0 72-15,0 0-25 16,0 0-17-16,193-126-51 16,-128 72-13-16,0-7 1 15,-3-4 0-15,-2 0-4 16,-12 0 4-16,-8 4 0 16,-14 2 15-16,-10 6-6 0,-13 8 62 15,-3 9 38-15,0 13-34 16,0 11 37-16,0 12-70 15,0 0 4-15,-6 24 28 16,-3 26-73-16,2 18 29 16,-3 14-7-16,0 10 4 15,4 11 55-15,3-5-46 16,0 1 4-16,3-7 35 16,0-13-54-16,0-7-1 15,0-18-20-15,0-3 1 16,12-12 7-16,1-11-8 15,1-4-54-15,-2-15-12 16,5-5-117-16,9-4-167 16,-6-13-361-16,-4-13-1338 0</inkml:trace>
  <inkml:trace contextRef="#ctx0" brushRef="#br0" timeOffset="3702">6872 605 354 0,'0'0'1950'16,"0"0"-1648"-16,0 0-200 0,0 0 70 15,0 0 79-15,-172 32-132 16,121 1-62-16,-3 10 13 15,6 4-31-15,2 10 3 16,7 1-11-16,7 4-16 16,5 0 37-16,11 3-52 15,9 0 0-15,7-4-4 16,0-2 4-16,10-3-6 16,22-10 5-16,11-6-44 15,7-14 33-15,8-9-53 16,1-8-8-16,-3-9 42 15,-4 0-61-15,-5-19 32 16,-15-8 14-16,-13-5 46 0,-13-1 19 16,-6 0-4-16,-9 1 2 15,-36 5 55-15,-14 1-50 16,-17 5 8-16,-12 10-30 16,-7 11 1-16,3 0 7 15,13 0-8-15,24 20-40 16,22 3-44-16,33 10-241 15,0-10-382-15,22-5-941 0</inkml:trace>
  <inkml:trace contextRef="#ctx0" brushRef="#br0" timeOffset="4405">7371 557 2215 0,'0'0'552'15,"0"0"-476"-15,0 0 0 16,0 0 44-16,0 0 1 15,0 0-56-15,0 0-46 0,184 0 26 16,-128 9-45 0,10-3 9-16,2 0 40 0,0-4-49 15,-1 2 13-15,-9-2 7 16,-16-2-13-16,-11 0 27 16,-19 4-34-16,-12-4 0 15,0 0 55-15,-20 0-34 16,-22 0-21-16,-16 0 5 15,-7 0-4-15,-11 0 16 16,4 0-17-16,3 0 0 16,6 0 12-16,9 2-12 15,3 2-5-15,12 2-1 16,7-3 12-16,12 5 17 16,4 1-23-16,7 6-3 15,5-4-21-15,4 11 25 0,0-5-1 16,0 6 0-16,16-3 12 15,6 4-9-15,9 3-3 16,5-7 0-16,2 6 2 16,5 1 7-16,4 7-9 15,-2 3 10-15,-2-5-2 16,2 7 26-16,-5 2-34 16,-1-8 6-16,-4 1 28 15,-4-1-33-15,-15-1 14 16,-9-2-4-16,-7 0 2 15,-23 2 28-15,-30-1-41 0,-19 3 0 16,-7-8 26 0,-3-2-26-16,8-9-11 0,4-7 10 15,15-8-39 1,13 0 21-16,16 0-95 0,15-34-59 16,11 1-312-16,0-13-694 0</inkml:trace>
  <inkml:trace contextRef="#ctx0" brushRef="#br0" timeOffset="4769">7873 280 2486 0,'0'0'371'15,"0"0"-298"-15,0 0-64 0,0 0 159 16,0 0 1-16,167 41-51 16,-114 18-58-16,1 6-33 15,3 15 75-15,-6 13-54 16,-1 11-6-16,-4-1 29 16,-7 6-55-16,-7 3 10 15,-4-2-12-15,-13 1-13 16,-11-6 18-16,-4-1-19 15,-7-11 0-15,-33-16 4 16,-8-3-4-16,-11-12-13 0,-4-12-8 16,4-14-35-16,10-9 17 15,10-12-79-15,7-15-62 16,12 0-153-16,13-7-690 0</inkml:trace>
  <inkml:trace contextRef="#ctx0" brushRef="#br0" timeOffset="58106">94 2434 705 0,'0'0'1455'15,"0"0"-1215"-15,0 0-208 16,0 0 34-16,0 0 78 16,26 159 11-16,-19-86-61 0,2 9-36 15,2-10-16 1,-5 1-13-16,5-8 15 0,-5-7-21 16,-3-10-14-16,0-3 10 15,-3-3 2-15,0-17 11 16,0-4-16-16,0-9-15 15,0-5 26-15,0-7-27 16,0 0-9-16,0-7-44 16,-3-26-11-16,-3-14 28 15,-5-18 6-15,-1-12 12 16,-5-8 8-16,-3-8-13 16,4-5 20-16,-1-3-3 15,8 10 9-15,9 6-3 16,0 20 0-16,0 12 0 15,17 8 0-15,12 17 1 0,10 10 0 16,10 12 14-16,4 6-2 16,1 12 23-16,3 15-12 15,-6 13-17-15,-11 4 23 16,-10 3-13-16,-13 4 4 16,-14 2 0-16,-3-1-6 15,-11 3 16-15,-28-12-11 16,-7 4-11-16,-2-14 15 15,-1-8-24-15,5-3 0 16,9-22-37-16,18 0-93 16,8-22-395-16,9-3-343 0</inkml:trace>
  <inkml:trace contextRef="#ctx0" brushRef="#br0" timeOffset="58797">638 2796 2056 0,'0'0'275'0,"0"0"-195"16,0 0-27-16,0 0 89 15,192 0-50-15,-119 0-47 16,-1 0-12-16,1-8-26 15,-16 2-6-15,-10-6 4 0,-15-1-4 16,-18 4-2 0,-14-8-4-16,0 3 5 0,-23-7 21 15,-16-4 11-15,-15 6 36 16,-5 4 16-16,-3 15-24 16,1 0 25-16,2 0-29 15,6 28 7-15,13 6-5 16,18 15-33-16,12 5-14 15,10 5-11-15,10 0 1 16,32-6 3-16,14-5-4 16,10-11-40-16,5-9 4 15,5-11-20-15,0-17-49 0,-8 0 32 16,-6-17 18 0,-16-19 23-16,-6-9-10 0,-15-8 29 15,-8 3 12-15,-8 9 2 16,-4 9 27-16,-5 5 21 15,0 15-2-15,0 12 30 16,0 0-35-16,6 19-19 16,0 21 5-16,4 10-22 15,3 3-6-15,0 0 0 16,4 0 1-16,-5-15 9 16,-4-11-10-16,-5-15 0 15,-3-9 2-15,0-3 14 16,-8-9 1-16,-15-24-10 15,-2-19-7-15,-1-7 12 16,3-6-12-16,12 0-3 0,8 0 2 16,3 10 1-1,11 16 0-15,21 8-1 0,10 12 1 16,9 16-8-16,3 3 8 16,8 3-10-16,23 28-116 15,-12-3-399-15,-10-4-332 0</inkml:trace>
  <inkml:trace contextRef="#ctx0" brushRef="#br0" timeOffset="60178">2357 2770 1870 0,'0'0'394'16,"0"0"-266"-16,0 0 39 15,0 0 66-15,0 0-78 16,0 0-72-16,-187 6-3 16,144 27-27-16,4 1-31 15,7 10 23-15,2 3-22 16,13 6-4-16,5 4-4 16,12-11-15-16,0 8 15 15,3-10-15-15,26-10 0 0,10-6-9 16,14-4 9-16,10-18-31 15,5-6-26-15,11 0 15 16,6-6 42-16,0-27-10 16,0-5-31-16,-3-14 23 15,-11-3-3-15,-11 3-14 16,-18-7 24-16,-19 8 11 16,-17 4-1-16,-6 6 1 15,-3 8 0-15,-23 2 23 16,-10 10 6-16,-1 8 22 15,-1 13 9-15,2 0-8 16,2 0 19-16,9 28-30 16,5 9-30-16,3 5 10 15,11 11-21-15,6 3 0 16,0 1-1-16,0-5 1 0,23-2-6 16,7-12 5-16,5-8-14 15,8-5-9-15,7-24-28 16,4-1 14-16,9-1-5 15,-1-33-37-15,-3-10 34 16,-3-4-44-16,-10-4-23 16,-7 7 81-16,-10 10 16 15,-12 6 9-15,-8 14 7 16,-1 9 23-16,-8 6 27 16,0 0 12-16,0 24-10 15,0 17 9-15,0-2-40 16,0 7-9-16,-8-8 0 15,5-11-12-15,3-6 16 0,0-10-16 16,0-11 0-16,0 0 3 16,0 0-3-16,0-20-12 15,11-12 12-15,12-7-10 16,8-9 2-16,12 5-20 16,3 4 5-16,4 7 22 15,1 17-8-15,2 10 9 16,-4 5 15-16,-3 17 17 15,-7 24 34-15,-2 4-5 16,-6 2-13-16,-6 7 9 16,-3-11-21-16,-6-9-27 15,-3-6-9-15,-2-10-11 0,-5-10-36 16,3-8-87-16,-1 0-104 16,1-8 22-16,5-31-76 15,1-2-40-15,1-11 43 16,-2-4-10-16,3-7 79 15,-5-2 118-15,2-15 70 16,-1-4 32-16,-1-8 20 16,2-10 84-16,-8 1 27 15,-3 3 30-15,-3 20 20 16,0 24-29-16,0 16 125 16,0 23 4-16,0 15-38 15,3 15-34-15,5 32-39 16,-2 24-36-16,0 20-9 0,-6 8-62 15,3 11-1-15,-3 2 10 16,0 1-21-16,5-23-11 16,-2-4-20-16,3-21-20 15,4-12 0-15,-4-18-14 16,0-12-46-16,-2-8-36 16,-4-15-71-16,0 0-84 15,0-15-120-15,0-11-194 16,-7-6-58-16</inkml:trace>
  <inkml:trace contextRef="#ctx0" brushRef="#br0" timeOffset="60413">3781 2744 1091 0,'0'0'1007'16,"0"0"-832"-16,0 0-74 0,0 0-9 15,0 0 49-15,228 76 36 16,-161-55-81-16,-5-1-14 15,0-3 20-15,-4 7-18 16,-8 6 13-16,-10 5-29 16,-11 3-22-16,-10 1 21 15,-10-6-26-15,-9-5-28 16,0-4-13-16,0-9-66 16,0-15-108-16,0 0-343 15,-3 0-280-15</inkml:trace>
  <inkml:trace contextRef="#ctx0" brushRef="#br0" timeOffset="60528">4442 2495 1639 0,'0'0'0'16,"0"0"-342"-16</inkml:trace>
  <inkml:trace contextRef="#ctx0" brushRef="#br0" timeOffset="61156">4553 2929 1543 0,'0'0'907'0,"0"0"-773"16,0 0-48-16,0 0 63 15,0 0-10-15,0 0-45 16,0 0-76-16,155-9-18 15,-90-33-6-15,3-7-14 16,8-10-43-16,-1-15-12 16,-2-5 23-16,-8-10 8 15,-10-3-3-15,-16 7-12 16,-13 12 36-16,-16 8 17 16,-10 24 6-16,0 8 70 15,-16 22 13-15,-13 7 28 16,-8 4-6-16,-2 0 2 15,-4 30 10-15,1 9-54 0,2 11-32 16,1 11 22 0,4 10-29-16,-1 8 7 0,7 6 5 15,-2 1-9-15,12 0 26 16,2-7-22-16,14-2-13 16,3-4 11-16,0-14-23 15,0 0-5-15,17-14-1 16,5-10 1-16,9-10-2 15,4-6-22-15,10-13-32 16,8-6 26-16,7 0 13 16,5-33-23-16,3-17-2 15,-6-5-20-15,-5-4 29 0,-15 0-7 16,-13 9 16 0,-15 9 23-16,-14 9 8 0,0 5 15 15,-17 15 9-15,-12 12-10 16,-7 0 34-16,-1 12-4 15,8 26-8-15,7 9 5 16,5 12-14-16,14 0 10 16,3-6-5-16,0-5-19 15,26-17-21-15,22 3-6 16,22-24-78-16,81-10 2 16,-18 0-137-16,-2-17-835 0</inkml:trace>
  <inkml:trace contextRef="#ctx0" brushRef="#br0" timeOffset="61881">7119 2870 1530 0,'0'0'483'0,"0"0"-392"0,0 0-54 15,0 0 90-15,0 0 125 16,0 0-124-16,40 180-81 15,-27-113-8-15,1-2-19 16,-5-6-19-16,0-11 20 16,-1-10-21-16,-5-5 7 15,-3-20-1-15,0 0-4 16,0-13 41-16,0 0 5 16,0 0 0-16,0-18-8 15,0-17-29-15,-3-9-10 0,3-11 6 16,0-3-6-16,0-7 11 15,20 6-12-15,9 12 0 16,4 6 23-16,6 17-23 16,-1 4 6-16,5 14-6 15,30 6-171-15,-11 0-216 16,-7 0-436-16</inkml:trace>
  <inkml:trace contextRef="#ctx0" brushRef="#br0" timeOffset="63282">7980 3086 212 0,'0'0'1903'16,"0"0"-1635"-16,0 0-175 15,0 0 74-15,0 0 67 16,-199-34-71-16,157 46-57 15,6 27-35-15,7 2-34 16,9 3-22-16,12 2-14 16,8 2-1-16,0-3-2 15,25-18-17-15,10-8-71 16,15-19-138-16,-2 0-36 16,8-19-32-16,-7-29-9 15,-9-2 104-15,-12-3 87 16,-11 5 114-16,-11 10 44 15,-6 11 48-15,0 14 113 0,0 13 40 16,0 0-9-16,0 19-72 16,0 17-94-16,0 14 7 15,8-4-51-15,7 0-12 16,5-5-6-16,2-9-8 16,6-15 0-16,-5-8-64 15,2-9-18-15,1-13 58 16,0-26 11-16,1-14-2 15,2-6 14-15,-3-6-4 16,1 7 5-16,-4 16 7 16,-3 10-6-16,-5 19 13 15,-1 13-8-15,-1 6 16 0,-6 33 17 16,-4 13-11 0,-3 7 5-16,0 2-6 0,0-9-14 15,0-12 5-15,-7-9-18 16,4-10 0-16,0-17 1 15,3-4-1-15,0 0-1 16,0-29-8-16,0-7 0 16,19-16 8-16,11-4-5 15,2 0-12-15,7 7-13 16,-2 7 16-16,-4 10 14 16,-7 7-5-16,-6 23 6 15,-8 2 35-15,-4 8 47 16,1 31-31-16,-6 6-11 15,4 1-7-15,-1 7 22 0,0-12-22 16,5 4-24-16,-2-12 7 16,5-13-16-16,-5-2-1 15,2-16 0-15,1-2-39 16,4 0 13-16,4-2 12 16,3-32-2-16,10-3 17 15,10-16-22-15,2-12-5 16,12-15-16-16,5-5-35 15,-4-12 45-15,1-3 0 16,-6 1 20-16,-10 9 7 16,-12 10 12-16,-11 15 6 15,-14 18 25-15,-6 9 15 16,0 17 43-16,0 10 14 16,-23 11-22-16,-8 0 16 0,-6 32-36 15,-5 12-28-15,5 10-12 16,2 4-10-16,8 10 11 15,12 3-28-15,1 2 8 16,5 5-2-16,4 0-6 16,2-1 0-16,3 3-1 15,-3-7 2-15,-3-2-1 16,-1-12 0-16,1-11-2 16,-1-16 1-16,4-18 1 15,-1-8-1-15,4-6-23 16,0 0 4-16,0-32 14 15,0-9-9-15,14-16-7 0,11-5 13 16,9 3-15-16,5-5 1 16,7 17 10-16,2 2 5 15,12 19 1-15,5 5 5 16,8 21 2-16,-2 0 54 16,-5 9-15-16,-21 23-18 15,-22 7 9-15,-23 0 24 16,0 1 3-16,-32-2-40 15,-14-5-17-15,1-12 12 16,-8-4-12-16,4-15-1 16,-1-2-13-16,7 0-4 15,4-8 9-15,13-3-7 16,14-10-1-16,12 3 16 16,0 3-25-16,12-5 16 0,25 8 8 15,5 4 2-15,4 8-6 16,2 0 6-16,-1 0 0 15,-4 14 12-15,-8 12 3 16,-2-5 6-16,-7 3 0 16,0-4-11-16,-2 1 11 15,-6-9-21-15,2-6-42 16,4-6-78-16,11 0-157 16,-1-18-477-16,-5-3-1188 0</inkml:trace>
  <inkml:trace contextRef="#ctx0" brushRef="#br0" timeOffset="63491">10362 2790 2183 0,'0'0'690'15,"0"0"-494"-15,0 0-25 16,0 0 2-16,212 19-62 15,-134-19-55-15,7 0-47 16,1 0-9-16,-17 0-93 16,-27 0-103-16,-19 4-367 15,-23-4-339-15</inkml:trace>
  <inkml:trace contextRef="#ctx0" brushRef="#br0" timeOffset="63672">10337 3247 2481 0,'0'0'606'15,"0"0"-456"-15,0 0 26 16,178 15-66-16,-99-15-83 16,12 0-27-16,63-15-111 15,-16 2-374-15,-14 1-1586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1:49.2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554 110 1829 0,'0'0'614'15,"0"0"-516"-15,0 0-47 16,0 0 122-16,0 0 24 15,0 0-63-15,0 0-60 16,-108-112-35-16,40 112-5 16,-11 15-11-16,-3 23-10 15,6 9 11-15,14 7-23 0,16 8 0 16,20 6 5-16,20-3-5 16,6-1-1-16,20 3 0 15,28-8 0-15,21 0-11 16,13-9 4-16,3-2-13 15,0-2 20-15,-6-1 0 16,-11-4 0-16,-18-9 6 16,-18 8 6-16,-15-9 23 15,-17 2-4-15,-6 2 11 16,-37 4-2-16,-19-7-16 16,-14 0 2-16,-6 0-16 15,0-11-2-15,5-7 10 0,14-14-18 16,16 0 0-16,25-26-1 15,15-27 1-15,7-20-9 16,26-13 0-16,30-17-11 16,13 3-2-16,7 3-7 15,-5 5 22-15,-3 19 7 16,-14 14 0-16,-15 13-1 16,-16 21 2-16,-17 10 6 15,-6 9 10-15,0 6-17 16,-17 0-46-16,-6 6-121 15,8 15-538-15,5-2-1654 0</inkml:trace>
  <inkml:trace contextRef="#ctx0" brushRef="#br0" timeOffset="427">1477 57 2097 0,'0'0'468'0,"0"0"-399"16,0 0 38-16,0 0 101 15,0 0 25-15,0 0-114 16,0 0-72-16,-62 147-32 15,0-82 24-15,-7 0-10 0,4 0-17 16,9-6 15-16,10-6-20 16,13-12-7-16,10-6 14 15,11-8-14-15,12-7 11 16,0-14-11-16,9 0 0 16,25-6 32-16,8 0-2 15,7 0 0-15,7-6-12 16,2-5-17-16,1 4 19 15,3-1-20-15,-3 8 0 16,-3 0 6-16,-7 0-6 16,-9 15-44-16,-15 2-41 15,-2-2-110-15,-12-7-187 0,-5-2-454 16</inkml:trace>
  <inkml:trace contextRef="#ctx0" brushRef="#br0" timeOffset="647">1641 175 2232 0,'0'0'509'0,"0"0"-353"16,0 0 66-16,26 159 1 15,-12-67-40-15,-8 10-71 16,-3 10-13-16,-3 0-42 0,0-12-42 15,0-8-15-15,0 6-82 16,-6-25-175-16,-8-15-804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13.5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43 0 1113 0,'0'0'365'15,"0"0"-226"-15,0 0-58 16,0 0 73-16,0 0 5 16,0 0-48-16,-37 0-22 15,34 0 14-15,3 0 16 16,-3 0-35-16,3 0-30 0,0 0 20 15,0 3-38-15,0-3 7 16,0 0-7-16,0 2-15 16,0-2-14-16,0 0 7 15,0 0-13-15,0 0 6 16,0 0-7-16,0 4 0 16,0-1 11-16,12 3 1 15,5 0 4-15,6 0-8 16,0-1-8-16,7 1 11 15,-1 0-11-15,7-3 0 16,7 4 5-16,2-7-5 16,4 0-1-16,4 0 1 15,-1 0 0-15,-2 0-10 0,2 0 4 16,-4 0 5-16,2 0 0 16,-4 0-9-16,-1 0 10 15,1 0-1-15,0 0 1 16,-4 0-6-16,1 0-12 15,1 0-4-15,1 0 5 16,1 0-6-16,2 0 9 16,2 0 2-16,-1 0-6 15,0 0 12-15,-4 0-23 16,-2 0 0-16,-1 2 19 16,1 0-8-16,-4 4 6 15,1 1-9-15,2-3 21 16,1 1-7-16,7 0 1 15,-1-2 1-15,2 0 4 16,2 0 2-16,-1 0 0 0,1-3-1 16,-4 3 0-16,1-3-1 15,-2 0 1-15,1 0 0 16,1 3 0-16,-1-3 1 16,2 3 0-16,-1 0-1 15,2 0 0-15,-2 4 1 16,2-5-1-16,-4 4 0 15,6-1-1-15,2-1 3 16,-5 0 8-16,3 3-10 16,0-5 0-16,-5 5-11 15,4-4 9-15,-4 3 2 16,1-4 0-16,-2 4 6 16,-2-2-5-16,4 1-1 0,-1-2 1 15,-1 0-4-15,5 1 3 16,-1-2 0-16,1 1 1 15,-1 1 0-15,7-2 18 16,-3-2-19-16,2 0 0 16,1 2 29-16,-9-2-29 15,-1 0 0-15,-7 4-1 16,-2-4 1-16,2 2 6 16,4-2-6-16,-4 3 0 15,4 1 16-15,0 2-8 16,4-4-7-16,1 2 6 15,3-2-6-15,3 1 19 0,5 0-8 16,1 0-11-16,-4 3 27 16,-3-3-19-16,-4 0-3 15,1-3 6-15,-4 0-10 16,4 4 47-16,-2-4-30 16,3 0-18-16,-3 2 37 15,2-2-32-15,-4 0 7 16,-1 0-3-16,-2 0-9 15,-6 0 25-15,-13 0-26 16,-7 0 7-16,-11 0-10 16,-3 0 3-16,-3 0-50 15,-3 0-208-15,0 4-369 16,0 0-1248-16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17.46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13 40 1166 0,'0'0'214'0,"0"0"-160"16,0 0 2-16,0 0 93 16,0 0-60-16,0 0-29 15,-10 0-12-15,7 0 24 16,0 0 47-16,3 0-21 16,0 0-7-16,0 0 13 15,0 0-47-15,3 0-3 16,10 0-2-16,4 0-23 15,-2 0 10-15,5 0-30 16,0 0-9-16,3 0 22 16,1 0-21-16,-1 0 1 15,3-3 9-15,-1 3-10 16,1-3 17-16,1 3-18 0,-1-3 0 16,3 3 10-1,5-3-10-15,-6 3-1 0,6-3-9 16,-2 3 10-16,1-2 7 15,-1-2-7-15,1 4 0 16,1-2 2-16,-2 2-2 16,1-4-13-16,-1 4 12 15,1-3 1-15,-1 3-3 16,2-2 3-16,-5 2 0 16,1-4-3-16,-1 1 3 15,-3 3 0-15,-4-1 0 16,-2 1 0-16,0 0-11 15,3 0 11-15,-1 0 0 0,6 0-1 16,1 0 1 0,-3 0-2-16,-4 0-5 0,3 0 7 15,-7 0 3-15,2 0-3 16,-7 0 0-16,1 0-3 16,-2 0 3-16,-1 0-1 15,-2 0 0-15,4 0 1 16,7 0 3-16,0 0-3 15,6 1 0-15,3-1 2 16,1 3-2-16,-1-3 0 16,4 4-6-16,-4-4 6 15,1 0 7-15,-1 0-7 16,-3 2 0-16,0-2 3 16,1 3-3-16,-4-3 0 0,0 0 0 15,3 0 1-15,-4 0-1 16,9 0 0-16,-5 0 0 15,3 0 0-15,1 0 0 16,-4 4 0-16,0-4 0 16,-4 2 1-16,4-2 8 15,-2 0-9-15,-1 4-6 16,0-4 4-16,0 0 2 16,-3 2 0-16,2-2-1 15,-2 3 1-15,3-3-2 16,3 3 2-16,-1 0 0 15,3-3 6-15,4 3-6 16,1-3 0-16,2 0 0 0,1 0 2 16,4 0-1-16,-4 0-1 15,-4 0 0-15,5 0 3 16,-8 0-3-16,4 0 0 16,-4 0 0-16,1 0 0 15,-4 0 2-15,3 3-2 16,4 0-2-16,-1 0 2 15,2 0 0-15,2 0 7 16,-1 1-7-16,-2-2 0 16,-4-2-4-16,2 2 4 15,-2 3 0-15,-4-4 0 16,3-1 0-16,-3 3-1 16,4 1-5-16,-1-2 6 15,-3 0 13-15,1 4-13 0,5-3 0 16,1 1-1-16,1-1 2 15,2-3-1-15,4 3 0 16,-2 0 0-16,2-3 13 16,-2 3-13-16,-2 0 0 15,1-3-1-15,-4 0 2 16,4 3 6-16,-2-3-7 16,1 3 0-16,1-3 11 15,1 2-10-15,2-2-1 16,1 0 12-16,-1 0-10 15,-1 0 16-15,2 0-17 16,-1 0 20-16,-5 0 5 16,-3 0-25-16,0 0-1 15,-5 0 10-15,-1 0-9 0,-2 4 20 16,3-4-13-16,-2 2-8 16,-1 2 18-16,0-4-18 15,0 2 0-15,3 3 6 16,2-5-6-16,6 1 13 15,-5-1-13-15,1 0 1 16,-4 0 15-16,-3 5-16 16,-7-5 0-16,1 0 7 15,-8 2-6-15,-3-2 6 16,2 0-2-16,-2 0-4 16,-3 2 5-16,0-2-6 15,-3 0 0-15,5 0 9 0,-5 0-8 16,0 0 14-1,3 0-15-15,0 0 0 0,0 0 10 16,0 0-10-16,7 0-5 16,-4 2 4-16,8-2 2 15,1 5 4-15,2-4 14 16,3 2-10-16,2 1 12 16,1-2-20-16,5 2 0 15,0-1 17-15,1-3 17 16,5 3 5-16,-9-3-19 15,-2 0-8-15,-6 0 29 16,-8 0-40-16,-1 0 19 16,-8 0 16-16,0 0 4 15,0 3 4-15,0-3-33 16,0 2-12-16,-11 8-114 0,-9-2-524 16,-2-4-1690-16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18.9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376 721 1250 0,'0'0'273'0,"0"0"-139"15,0 0-18-15,0 0 40 16,0 0 40-16,0 0-16 15,-95-91-29-15,89 77-26 0,3 4 23 16,3 8-27 0,0 2-44-16,0 0-39 0,0 0-38 15,12 18 33-15,21 18 15 16,16 16 0-16,4 13 36 16,9 6-33-16,-4 5-33 15,-2-2 10-15,-3-1-28 16,-4-6 26-16,-7-5-26 15,-5-7 0-15,-8-9 15 16,-3-8-15-16,-10-8-6 16,-5-6 5-16,-5-5-28 15,-3 0 29-15,0-5-74 16,0 1-32-16,-3 2-157 16,0-2-378-16,0-6-1160 0</inkml:trace>
  <inkml:trace contextRef="#ctx0" brushRef="#br0" timeOffset="346">0 1666 940 0,'0'0'941'0,"0"0"-776"15,0 0-138-15,0 0 123 0,0 0 96 16,124-155-81-16,-52 87-44 16,10-14-3-16,16-9-38 15,3-6 23-15,11-7-61 16,-7 4-24-16,-11 11 14 15,-15 19-22-15,-23 17-4 16,-24 24-6-16,-18 13 8 16,-11 14-16-16,-3 2-104 15,0 5-447-15,0 14-105 0</inkml:trace>
  <inkml:trace contextRef="#ctx0" brushRef="#br0" timeOffset="624">1535 1134 1908 0,'0'0'323'0,"0"0"-218"16,0 0 84-16,0 0 58 16,187-9-126-16,-116 0-73 15,8 1-15-15,3 2-21 0,3 2-12 16,4 2-74-16,-21 2-296 16,-23 0-416-16</inkml:trace>
  <inkml:trace contextRef="#ctx0" brushRef="#br0" timeOffset="827">1561 1443 1840 0,'0'0'653'0,"0"0"-565"0,0 0-41 15,0 0 107-15,201 6-38 16,-45-6-116-16,-18 0-155 16,-15-9-571-16</inkml:trace>
  <inkml:trace contextRef="#ctx0" brushRef="#br0" timeOffset="2184">3839 868 1617 0,'0'0'261'0,"0"0"-183"0,0 0-41 16,0 0 105 0,0 0 40-16,0 0-67 0,-153-26-67 15,113 26-11-15,-2 0-27 16,-1 7-9-16,-2 18 14 15,2 14-9-15,4 8 20 16,-1 6-9-16,11 3-5 16,7 2 17-16,5-1-28 15,11-7-1-15,6-5 1 16,0-4 5-16,0-12-6 16,19-5 0-16,7-10-23 15,3-8-12-15,8-6-33 16,2 0 23-16,1-20 10 15,-1-18-11-15,4-12 32 16,-5-9 4-16,1-12 10 16,-3-9-6-16,-2-6 13 0,-8-11 10 15,-4-7 20-15,-2-3 1 16,0-6 29-16,-3 4 28 16,-2 14-19-16,-1 19 36 15,-1 23-52-15,-7 24 3 16,-3 17 39-16,-3 12-47 15,0 6-3-15,3 35-19 16,0 22 35-16,5 19-4 16,-2 14-55-16,0 11-1 15,2 6 12-15,-5-8-19 16,3-5 26-16,0-10-27 16,-2-9 0-16,3-10-14 15,-4-15 14-15,0-8-29 0,-3-14-28 16,0-7-60-16,0-15-99 15,0-12-240-15,0 0-137 16,0-6-1213-16</inkml:trace>
  <inkml:trace contextRef="#ctx0" brushRef="#br0" timeOffset="2381">3567 641 1694 0,'0'0'325'16,"0"0"-194"-16,0 0 59 0,0 0 36 15,184 0-67-15,-111 0-104 16,12 0-46-16,29 0-9 16,-18 13-254-16,-19-2-624 0</inkml:trace>
  <inkml:trace contextRef="#ctx0" brushRef="#br0" timeOffset="2628">4436 1010 522 0,'0'0'1616'15,"0"0"-1400"-15,0 0-140 16,0 0 75-16,0 0 50 16,0 0-103-16,23 174-33 15,-17-149-45-15,0-2-20 16,-2-9-8-16,0-5-141 16,2-5-115-16,-6-4-338 0</inkml:trace>
  <inkml:trace contextRef="#ctx0" brushRef="#br0" timeOffset="2784">4475 610 1936 0,'0'0'343'15,"0"0"-343"-15,0 0-24 16,0 0-178-16,0 0-963 0</inkml:trace>
  <inkml:trace contextRef="#ctx0" brushRef="#br0" timeOffset="3767">4747 960 1558 0,'0'0'228'0,"0"0"-144"16,0 0 46-16,0 0 50 15,0 0-71-15,0 0-60 16,0 0-4-16,163 91-19 16,-127-84-18-16,4-7 16 15,-4 0-24-15,-1 0-27 16,-1-15 26-16,-12-12-37 15,-5 0 29-15,-14-5 9 16,-3-5 0-16,0 1 24 16,-3-2-14-16,-17 5 3 15,-6 8 53-15,-1 8 14 0,-5 12 0 16,-4 5-38 0,-1 0-30-16,2 20 16 0,2 19-13 15,7 10 8-15,9 5 32 16,8 4-39-16,9-1 11 15,0-2-16-15,0-7-10 16,13-6 6-16,17-10-7 16,8-9-90-16,9-11 31 15,2-12-5-15,7 0-15 16,-5-15 37-16,-2-17-7 16,-7-7 31-16,-2-5 3 15,-7 0 15-15,-10 2 29 16,-3 7-7-16,-6 11-16 0,-5 13-3 15,-3 11-3 1,4 0-12-16,0 28-34 0,0 25 10 16,2 1 27-16,2 9-17 15,0-4 17-15,-2-11-16 16,-2-8-45-16,0-15-33 16,-4-12 36-16,-6-13 67 15,0 0 36-15,0-13 21 16,0-18-2-16,4-7 0 15,2-6-7-15,3 2 3 16,8-2-29-16,0 8-10 16,2 7 13-16,4 12-25 15,-3 10 0-15,3 7-1 16,-7 3 1-16,1 27 56 0,-8 5 1 16,-3 3-5-16,-1-3 10 15,-5-1-23-15,0-7 9 16,0-10-11-16,0-8-16 15,-5-7 57-15,-4-2-14 16,-1 0-11-16,1-9 14 16,-2-14-46-16,8-4-3 15,3-3 3-15,0-5-20 16,17-3-2-16,19-3-25 16,16 0 7-16,13 0 13 15,8 11-18-15,1 9 8 16,-1 13 15-16,-11 8 2 15,-10 2 0-15,-12 31 8 0,-15 11 20 16,-8 2 31-16,-14 7-21 16,-3-7-9-16,0-9-11 15,0-7-19-15,0-5 21 16,0-15-21-16,0-1-27 16,-6-9-55-16,-14 0-194 15,1-13-419-15,-1-12-1383 0</inkml:trace>
  <inkml:trace contextRef="#ctx0" brushRef="#br0" timeOffset="4026">4917 445 320 0,'0'0'1718'16,"0"0"-1493"-16,0 0-163 16,0 0 32-16,0 0 54 15,177-145-46-15,-106 121-84 16,-4 7-10-16,-13 5-8 16,-11 8-1-16,-17 4-197 15,-13 0-137-15,-9 0-191 16,-4 9-1014-16</inkml:trace>
  <inkml:trace contextRef="#ctx0" brushRef="#br0" timeOffset="4196">5581 38 1370 0,'0'0'318'0,"0"0"-123"16,0 0 67-16,190-32 71 15,-134 32-111-15,-7 0-104 16,-10 7-35-16,-16 14 0 15,-9 16-12-15,-14 4-71 16,-11 24-34-16,-24-9-232 16,-7-10-545-16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24.0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334 697 1386 0,'0'0'301'16,"0"0"-172"-16,0 0 0 0,0 0 128 16,0 0-4-1,0 0-125-15,0 0-36 0,-62-73 11 16,30 73-48-16,-4 0-32 15,-7 29-11-15,-2 13 4 16,2 14 33-16,10 5-32 16,7 4-10-16,12 0 5 15,14-3-10-15,0-6-2 16,17-12 0-16,22-14-47 16,10-15-58-16,4-15-7 15,5 0 5-15,1-30 31 16,-3-17 18-16,-7-5 42 15,-10-5 16-15,-5 4 16 16,-14 5 66-16,-11 13 21 16,-6 16 12-16,-3 8 28 0,0 11-46 15,0 0-46-15,0 32-50 16,3 13-1-16,10 2 15 16,10 4-15-16,11-3 0 15,8-13-7-15,7-12 2 16,4-15-26-16,2-8 18 15,1-2-15-15,-8-33 27 16,-2-10-16-16,-10-4 17 16,-10-5 5-16,-6 7 7 15,-13 5 4-15,-7 16 22 16,0 14 26-16,0 12 24 16,0 3-83-16,-10 36 5 15,-4 18-7-15,5 3-3 0,6 8 0 16,3-3-6-16,0-9-41 15,23-10 29-15,16-13-115 16,36-20-142-16,-5-13-254 16,-8 0-528-16</inkml:trace>
  <inkml:trace contextRef="#ctx0" brushRef="#br0" timeOffset="399">1706 808 1876 0,'0'0'662'0,"0"0"-537"15,0 0 95-15,-170 11-16 0,101 15-46 16,1 13-72-16,9 4-45 16,13 8-4-16,23-1-31 15,19 0 2-15,4-6-8 16,30-8-45-16,19-13-39 15,13-17-52-15,0-6-8 16,1-3 10-16,-7-32 56 16,-17-10 36-16,-10-2 41 15,-12 1 1-15,-11 4 56 16,-6 6 41-16,0 13 33 16,0 14 5-16,0 9-41 0,0 0-40 15,-6 30-45-15,3 11 1 16,3 8 10-16,0 6-20 15,0-3 0-15,0-5 0 16,15-6-1-16,2-11-12 16,-4-16-75-16,-10-14-103 15,-3 0-172-15,0-14-392 0</inkml:trace>
  <inkml:trace contextRef="#ctx0" brushRef="#br0" timeOffset="641">763 12 1914 0,'0'0'313'15,"0"0"-211"-15,0 0 33 16,180-6 59-16,-127 8 18 15,-10 22-87-15,-20 6-68 16,-17 13-30-16,-6 8-27 16,-65 25-72-16,-11-8-383 15,1-15-1223-15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26.9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2259 0,'0'0'851'0,"0"0"-737"16,0 0-81-16,0 0 1 16,0 0-34-16,0 0-712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4.1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471 661 461 0,'0'0'1252'0,"0"0"-1039"16,0 0-47-16,0 0 52 15,0 0-7-15,0 0-6 16,0 0-109-16,-161-96-28 15,114 96-24-15,-4 40-35 0,-5 19 39 16,5 17-24-16,11 15-14 16,8 5 45-16,13 4-53 15,12-6 11-15,7-6-1 16,0-13-3-16,26-12 0 16,14-17-9-16,11-20-45 15,12-16-37-15,4-10-28 16,3-19 44-16,-1-34-7 15,-10-13-15-15,-8-9 71 16,-7-7-4-16,-12 6 21 16,-10 14 35-16,-7 14 38 15,-11 20 3-15,-4 22 52 16,0 6-47-16,0 24-26 16,0 24-55-16,0 17 8 0,0 8 4 15,3-1-12 1,22-7-2-16,13-12 1 0,12-17-18 15,4-16-1-15,12-20-65 16,0 0 3-16,-3-32 66 16,-6-22-14-16,-6-11 10 15,-10-4 19-15,-9-3 1 16,-13 4 13-16,-4 13-12 16,-12 20 26-16,-3 19 78 15,0 16-26-15,0 0-57 16,0 44-16-16,0 14 5 15,0 4-13-15,0 4 2 0,10-12 0 16,12-3 3-16,9-18-3 16,-3-14-6-1,5-12-10-15,-5-7-26 0,6-10 30 16,-5-27-33-16,5-11 23 16,1-9 14-16,2-4-7 15,2-4 14-15,2 5-14 16,-4 10 15-16,-5 13-18 15,-3 25 12-15,-7 12-30 16,-3 9 30-16,-1 38-12 16,1 9 13-16,-6 5 4 15,3 2 2-15,-3-7 29 16,-1-13-30-16,-2-10 1 16,-5-14 6-16,-1-16-5 15,-1-3 14-15,-3-3 18 0,7-29-32 16,5-10 1-16,4-18-3 15,10-6-2-15,11-9-12 16,4 3 11-16,3 6-17 16,-2 18 14-16,-5 17-1 15,-8 25-4-15,-7 6-2 16,-4 34 13-16,-2 27 40 16,-3 8 12-16,-4 3 1 15,-3 0-7-15,-2-14-29 16,-1-10 25-16,-3-16-42 15,0-16 0-15,0-9 11 16,0-7 4-16,0 0 52 16,0-23-31-16,0-9-36 0,-3-16 24 15,3-6-24 1,0-9-9-16,0-5 2 0,25-4-1 16,19 2-5-16,10 8-13 15,9 12 17-15,10 18-9 16,-4 15 18-16,0 17 0 15,-6 7 21-15,-9 39 24 16,-7 16 27-16,-6 17 0 16,-12 3-15-16,-7 6 27 15,-7-9-68-15,-2-9-8 16,3-11 7-16,-6-13-15 16,5-14-6-16,4-12-84 15,6-14-123-15,0-6-406 16,1 0-1402-16</inkml:trace>
  <inkml:trace contextRef="#ctx0" brushRef="#br0" timeOffset="1298">3055 822 1624 0,'0'0'270'16,"0"0"-204"-16,0 0 45 15,0 0 56-15,0 0-33 16,0 0 34-16,0 0-71 15,149 201-27-15,-137-127 6 16,-5-2 3-16,-4-9-24 16,-3-7-50-16,0-16-4 15,0-14 5-15,0-13 0 16,0-13 12-16,0 0 21 16,0-27-24-16,0-22 2 15,15-13-17-15,7-7-6 16,3-10 4-16,13 1-4 15,1 8-3-15,1 15 8 0,4 22-16 16,-3 23 11-16,-2 10-18 16,-6 31 20-16,-4 27 4 15,-3 14 15-15,-8 7 30 16,-8-1-17-16,2-12 5 16,-5-10 12-16,-4-17-38 15,-3-20-1-15,0-12 14 16,0-7-7-16,-3 0 37 15,-16-21-23-15,6-17-14 16,-2-6 22-16,8-10-35 16,7-5 0-16,0-3 0 15,18-1-24-15,21 7 10 0,12 14-34 16,1 14-9 0,-1 24 56-16,-3 4-37 0,-10 19 32 15,0 31 5-15,-13 11 2 16,0 8 43-16,-3 0-11 15,4-3-21-15,-1-10 32 16,6-11-43-16,-3-11 4 16,1-18-5-16,3-13-9 15,-1-3-19-15,1-17-19 16,5-22-11-16,-5-14 23 16,0-7-36-16,-1-1 36 15,1-1 20-15,-7 7 9 16,1 7-3-16,-8 24 9 0,-6 17-27 15,-5 7 21-15,0 24 6 16,-4 27 36-16,2 5 8 16,2-2 8-16,6-1 41 15,6-13-68-15,6-12-24 16,1-17 12-16,4-11-13 16,2 0-49-16,0-11-7 15,6-26-44-15,-6-10 64 16,2-1-13-16,-9-2 15 15,-6 8 28-15,-9 12 7 16,-7 9-1-16,0 21 32 16,-3 0 18-16,0 11-6 15,0 29-11-15,9 5-6 16,1 8 41-16,9 0 1 0,6-8-22 16,9 2-4-16,-2-15-28 15,0-6 26-15,2-10-41 16,-9-8 9-16,1-8-23 15,-4 0 2-15,0-5-12 16,3-24-13-16,4-10-37 16,3-10 26-16,12-14-40 15,12-12-9-15,5-20 39 16,8-15-20-16,4-13-16 16,-4-9 55-16,-3-6 30 15,-15 6 2-15,-14 15 14 16,-19 26 14-16,-18 21 97 15,0 29 52-15,-33 17-37 0,-15 21-25 16,-6 3-45-16,-8 19 24 16,1 42-41-16,-2 27-28 15,6 23 44-15,4 19-31 16,6 12-10-16,11 2 15 16,14-10-35-16,11-13 40 15,11-15-41-15,0-18 0 16,30-15-24-16,21-17 17 15,15-24-64-15,10-19-101 16,51-13-174-16,-21-29-217 16,-15-11-434-16</inkml:trace>
  <inkml:trace contextRef="#ctx0" brushRef="#br0" timeOffset="1862">6159 901 1689 0,'0'0'739'0,"0"0"-495"0,0 0 33 16,0 0 12-16,0 0-112 16,-212 7-87-16,150 35-3 15,2 11-29-15,13 6-4 16,12 0-30-16,16-6-12 16,19-11-24-16,0-10-3 15,41-8-69-15,13-18 5 16,12-6-82-16,3-6-5 15,4-29 28-15,-11-9-4 0,-11 4 6 16,-19 3 44-16,-10 16 92 16,-10 11 55-16,-9 10 3 15,4 0 14-15,5 17 27 16,5 15-35-16,13 8 26 16,9-2-68-16,9-4-21 15,2-12 15-15,6-12-16 16,-5-10-76-16,-7 0-68 15,-9-30 11-15,-8-15 23 16,-13-14 7-16,1-20-6 16,-1-19 74-16,-3-19 3 15,8-19-6-15,-5-8-4 16,1-7 28-16,-2 16 14 16,-1 26 11-16,-5 40 95 0,1 47 48 15,3 22-69-15,0 59 66 16,-4 43 32-16,-7 45-62 15,0 0 3-15,0 8-51 16,-3-4 11-16,-6-36 3 16,6-4-48-16,3-25-17 15,0-21-22-15,0-19-55 16,0-16-52-16,0-14-99 16,-14-16-124-16,3 0-277 15,-8 0-386-15</inkml:trace>
  <inkml:trace contextRef="#ctx0" brushRef="#br0" timeOffset="2083">6509 787 1534 0,'0'0'553'16,"0"0"-388"-16,0 0 22 16,0 0-8-16,218-31-72 15,-142 31-39-15,-7 0 6 16,-10 16 27-16,-11 21 13 15,-13 15-38-15,-6 7 23 16,-10 7-30-16,-7-1-42 16,-6-5-2-16,-2-7-25 15,-4-11-161-15,3-11-201 16,-3-20-447-16</inkml:trace>
  <inkml:trace contextRef="#ctx0" brushRef="#br0" timeOffset="2236">7160 573 2090 0,'0'0'548'15,"0"0"-467"-15,0 0-81 16,0 0-3-16,0 0-124 16,0 0-336-16,0 0-239 15,176 16-698-15</inkml:trace>
  <inkml:trace contextRef="#ctx0" brushRef="#br0" timeOffset="2471">7434 908 1023 0,'0'0'330'0,"0"0"-1"16,0 0-38-16,73 229 6 16,-48-166-41-16,5-12-62 15,-1-11-31-15,0-17-26 16,-4-18-61-16,1-5 26 15,-1-18-6-15,0-27-42 16,1-15 4-16,-4-12-28 16,0-6-28-16,-7-8 19 15,3 6-21-15,4 9-66 16,11 12-166-16,-1 23-517 16,-2 19-1324-16</inkml:trace>
  <inkml:trace contextRef="#ctx0" brushRef="#br0" timeOffset="2799">8124 1095 1729 0,'0'0'283'0,"0"0"-219"15,0 0 148-15,199 0-75 16,-117-3-7-16,-3-21-19 15,-10-5-76-15,-18-11 19 16,-22 1 3-16,-26-7 109 16,-3 2 31-16,-32 3-123 15,-30 8-46-15,-11 16 27 0,-3 17-26 16,6 10 47-16,4 46-22 16,16 16-13-16,14 7 61 15,18 6-50-15,18-2-14 16,0-10-23-16,35-9-14 15,43-8-2-15,27-13-54 16,93-21-88-16,-24-11-309 16,-13-11-778-16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25.44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0 884 1647 0,'0'0'289'0,"0"0"-220"15,0 0-19-15,0 0 124 16,0 0-69-16,0 0-41 16,0 0-5-16,190-99-28 15,-123 47-10-15,-2-11-4 16,-6-4-16-16,-7-7 15 15,-13-5-16-15,-13 1 41 16,-12 7 62-16,-11 10-22 16,-3 14 26-16,0 17 1 15,0 18-17-15,0 12 6 16,0 0-71-16,0 39-17 0,0 22 30 16,0 18-14-16,0 16-8 15,9 5 4-15,5-5-21 16,-1-7 29-16,-4-9-29 15,5-14 1-15,-5-12-4 16,-3-12 3-16,2-11 0 16,-5-9-55-16,0-15-80 15,-3-6-161-15,3 0-265 16,-3-21-1098-16</inkml:trace>
  <inkml:trace contextRef="#ctx0" brushRef="#br0" timeOffset="548">1608 0 2230 0,'0'0'358'0,"0"0"-242"16,0 0-80-16,0 0 79 15,0 0 28-15,0 0-64 16,-16 210-38-16,13-125 2 16,3 7-1-16,-3-2 8 15,3-3-39-15,-3-8-10 0,-1-5 19 16,0-12-20 0,1-12 0-16,3-12 0 0,-3-11 7 15,3-12-2-15,0-13-5 16,0-2 0-16,0 0 15 15,0-20-8-15,10-15-7 16,3-11-1-16,0-3 1 16,4-4-3-16,-2 8 3 15,5 4 0-15,3 16-13 16,-1 6 11-16,9 16-20 16,5 3 13-16,10 0-2 15,2 30 2-15,9 5-1 16,-6 4 10-16,-1 2-8 15,-15 0 8-15,-12-3-1 16,-15-5-5-16,-8-2-2 0,-14-12 8 16,-28-4 12-1,-15-7-10-15,-5-4 37 0,-6-4-24 16,-1 0-5-16,7-10-10 16,9-5 0-16,18-2-6 15,32-6-75-15,3 5-193 16,3 2-412-16</inkml:trace>
  <inkml:trace contextRef="#ctx0" brushRef="#br0" timeOffset="1353">2606 655 1780 0,'0'0'382'16,"0"0"-283"-16,0 0 64 15,0 0 51-15,0 0-69 16,0 0-43-16,0 0-50 16,-117-71-7-16,84 71-45 15,-2 15 6-15,-5 23-8 16,4 12 8-16,2 7-6 15,12 8 0-15,13-3 1 0,6-4-11 16,3-7-25 0,9-13-99-16,27-17 20 0,7-19-78 15,5-2 45-15,2-23-18 16,-7-21 53-16,-5-9 88 16,-8-5 23-16,-13 1 1 15,-8 3 93-15,-6 10 31 16,-3 15-22-16,0 13 21 15,0 16-26-15,0 0-51 16,0 33-45-16,0 15 10 16,14 6 10-16,2-2-21 15,7-5 1-15,0-8-1 16,3-18 0-16,0-8-16 16,-4-13-10-16,-2 0 26 15,0-21 21-15,-3-11-15 0,-1-10 15 16,-4 2 10-16,-1 4-14 15,-5 10 23-15,5 11-19 16,-8 11-21-16,3 4 1 16,-3 19 1-16,0 18 14 15,-3 9-16-15,0-3-16 16,0-4 14-16,0-9-29 16,0-13 24-16,0-11 1 15,0-6 12-15,0-6 19 16,5-26-16-16,1-12-3 15,3-7 27-15,4-5-3 16,7 4-17-16,3-2 32 16,10 10-29-16,2 12 10 0,2 9-16 15,2 16-8-15,-7 7 32 16,2 9-17-16,-9 29 39 16,-2 12 42-16,0 7-40 15,-6 5-7-15,-4-5-12 16,-1-9-30-16,2-2 18 15,0-9-27-15,-2-9-14 16,2-6-47-16,-5-7-137 16,-5-8-423-16,-4-5-1174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27.72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0 453 1572 0,'0'0'284'16,"0"0"-183"-16,0 0-13 15,0 0 110-15,0 0-28 16,0 0-91-16,114-23-33 16,-94 55 3-16,-3 10-30 0,-10 11 17 15,-4 3-36-15,-3-4 1 16,0-1 13-16,0-9-14 15,-10-9 0-15,0-14 2 16,3-10 5-16,1-9 27 16,3 0 17-16,0-26-37 15,3-13 41-15,0-10-34 16,0-10-9-16,12 1-12 16,15-3 1-16,5 9 7 15,8 10-8-15,-1 13 0 16,-3 18-15-16,4 11 13 15,-5 2-3-15,1 39 5 0,-2 12 32 16,-8 9 20-16,-7 3-37 16,-7-3-14-16,-1-5 31 15,-5-14-32-15,-6-9 0 16,3-9-39-16,5-13-79 16,7-12-70-16,-1 0-322 15,-1-3-630-15</inkml:trace>
  <inkml:trace contextRef="#ctx0" brushRef="#br0" timeOffset="537">881 507 1925 0,'0'0'523'0,"0"0"-455"16,0 0 48-16,0 0 62 15,-176 85-71-15,136-31-21 16,13-1-77-16,18 0-8 16,9-6-2-16,0-6-7 15,26-11-79-15,7-13-50 16,2-17 27-16,2 0 44 16,-7-17 29-16,-7-24 37 15,-8-7 4-15,-8 2 40 16,-7-2 42-16,0 7 12 15,0 11 19-15,0 10 7 16,0 13-54-16,0 7-22 16,0 0-9-16,0 39-30 0,4 14 17 15,12 13-11-15,7 18-15 16,3 7 36-16,3 3-34 16,1-2 19-16,-7-3 13 15,0-9-21-15,-10-13-11 16,-10-8 25-16,-3-12-9 15,0-8 15-15,-10-10-33 16,-19-2 2-16,-11-8 26 16,-2-4-17-16,-4-6-10 15,4-6 4-15,2-3-4 16,7 0 6-16,10 0-7 16,14-14-38-16,9-16 7 0,0-15-38 15,17-19 9-15,28-19-31 16,46-56-122-16,-6 18-158 15,-6 16-300-15</inkml:trace>
  <inkml:trace contextRef="#ctx0" brushRef="#br0" timeOffset="1284">1575 486 1876 0,'0'0'507'0,"0"0"-397"0,0 0 48 16,0 0 60-16,0 0-85 16,0 0-83-16,-184-20-32 15,152 49-13-15,-1 11 1 16,10 13 6-16,7 1-12 15,9 3 0-15,7-4-8 16,0-6-5-16,10-9-53 16,23-15-85-16,6-13 6 15,7-10 29-15,3-6-10 16,-2-29 22-16,-5-10 55 16,-10-4 27-16,-9 1 22 0,-9 3 19 15,-14 12 36 1,0 12 65-16,0 10 10 0,0 11-31 15,-14 0-46-15,5 32-46 16,1 12-7-16,8 4 2 16,0-2-2-16,17-2-14 15,16-16-72-15,10-10-5 16,2-15 6-16,-2-3 12 16,-4-9 38-16,-2-23 27 15,-11-9 8-15,-7 2 19 16,-6-2 29-16,-6 9 20 15,-7 8 48-15,0 9-8 16,0 15 20-16,0 0-52 16,0 15-75-16,0 24 20 0,0 5-21 15,0 5 0-15,20 1 7 16,12-5-7-16,7-13-15 16,4-8-35-16,2-18 0 15,-5-6 32-15,-7 0-11 16,-4-30 28-16,-3-8 1 15,-6-8 6-15,-7 1 28 16,-7 0 23-16,0 10 9 16,-6 11 16-16,0 10-16 15,0 10 9-15,0 4-29 16,0 0-40-16,0 27 3 16,8 3-9-16,1 5 1 15,8 1-3-15,3-3 2 0,5-7-66 16,15-9-61-1,-11-8-367-15,-5-9-339 0</inkml:trace>
  <inkml:trace contextRef="#ctx0" brushRef="#br0" timeOffset="1527">1326 267 1420 0,'0'0'623'0,"0"0"-557"0,0 0-53 16,0 0 70-16,0 0-52 15,0 0-31-15,220-66-224 16,-171 57-341-16,-7 2-850 0</inkml:trace>
  <inkml:trace contextRef="#ctx0" brushRef="#br0" timeOffset="1706">1847 0 1506 0,'0'0'311'0,"0"0"-168"16,0 0 95-16,0 0 18 0,0 0-79 15,0 0 13 1,0 0-62-16,193 30-36 15,-154 2-39-15,4-3-30 0,2-1 13 16,4-11-36-16,7-11-39 16,26-6-99-16,-13-19-156 15,-13-9-339-15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30.5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22 308 1735 0,'0'0'339'16,"0"0"-212"-16,0 0 70 16,6 178-24-16,-6-120-45 15,0 5-83-15,0-11-28 16,0-7 2-16,0-12-19 16,0-14-9-16,0-13 8 15,-6-6 1-15,0 0 10 16,-2-25-10-16,5-12 0 0,0-7-10 15,3-5 10-15,0-5-9 16,0 1 3-16,23 5-9 16,3 8 14-16,4 7-16 15,2 12 8-15,1 10 8 16,-1 11-20-16,-1 0 21 16,-6 11 4-16,-5 22 34 15,-6 1 18-15,-8 10 13 16,-6 2-9-16,0-2 3 15,0 4-42-15,0-8-9 16,0-2 1-16,0-2-11 16,0-10 2-16,0-5-4 15,0-3 1-15,0-9-2 0,3-7-47 16,17-2 0 0,2 0 30-16,12-2-1 0,8-22-6 15,7-6-32-15,10-7 0 16,0-11-20-16,-1-5 1 15,1-6 7-15,-2-8 36 16,-6-5 13-16,-5 1 19 16,-13 5 1-16,-13 5 16 15,-11 15 76-15,-9 8 14 16,0 9-8-16,0 4 13 16,-12 5-23-16,-5 6-4 15,0 2-18-15,1 6 4 16,-2 3-16-16,-2 3-40 15,0 0-14-15,-3 29 0 0,-1 18 1 16,1 16 0-16,3 6 5 16,2 12-5-16,-2-2-1 15,4-3-1-15,-1 0 1 16,3-13 0-16,5-7 0 16,-1-9 2-16,7-14-2 15,0-12-6-15,3-11 6 16,0-10-35-16,0 0-7 15,0 0 18-15,19-8-3 16,4-15 9-16,7-10-18 16,2 1 3-16,5 5 18 15,-8 3-17-15,1 16 15 16,-4 8 8-16,-3 0 5 0,2 19 4 16,1 25 25-16,8 2 5 15,-1 7 10-15,-4-3-22 16,4-6-12-16,-7-8 9 15,-3-13-14-15,-3-11 3 16,-8-12-3-16,2 0-1 16,-4-15 15-16,-4-16-15 15,3-15 0-15,2-1 7 16,-2 1-6-16,-1-1 5 16,-2 8-6-16,0 9 0 15,0 11-1-15,-2 12-4 16,-4 7-11-16,3 0-6 15,4 24 22-15,-1 11 19 16,1 7-8-16,-1 2-10 16,5-1 21-16,1 2-22 0,2-6-1 15,-2-7-5-15,11-12-103 16,-4-9-369-16,-5-11-545 0</inkml:trace>
  <inkml:trace contextRef="#ctx0" brushRef="#br0" timeOffset="165">1252 229 1901 0,'0'0'160'15,"0"0"-160"-15,0 0-111 16,0 0-128-16</inkml:trace>
  <inkml:trace contextRef="#ctx0" brushRef="#br0" timeOffset="849">1594 698 1549 0,'0'0'221'0,"0"0"-174"0,0 0 0 16,0 0 70-16,189 17 44 15,-151-22-84-15,-1-20-43 16,-14-7 28-16,-7-4 30 16,-16 1 10-16,0-3 0 15,-16 3-26-15,-24-1-33 16,-2 10-13-16,-7 11-14 15,0 12 0-15,7 3 22 16,5 18-8-16,9 23-6 16,8 9-2-16,12 9-21 15,8 3 3-15,0 0-4 16,11-6-44-16,25-12-3 16,10-11-29-16,6-16-18 0,7-14-10 15,-8-3 22 1,6-15 42-16,-9-23 6 0,2-9 15 15,-1-3 17-15,-7 0-21 16,-5 9 15-16,-8 11 8 16,-13 19 0-16,-9 11 10 15,-3 0 11-15,-4 35 9 16,0 12-5-16,0 6-24 16,0 0 1-16,-4-8 10 15,1-14-11-15,-4-13 11 16,1-11-2-16,2-7 30 15,-2-10 20-15,0-25-39 16,-2-9 13-16,8-7 0 16,0-1-33-16,0 2-1 15,8 3 0-15,17 8-13 0,9 15 7 16,-2 12-12-16,4 12-1 16,1 0 19-16,-8 29 0 15,-1 13 83-15,-5 5-7 16,-6 7 32-16,0-2-14 15,-4-4-66-15,-4-5-11 16,2-10-17-16,-5-6-42 16,-6-18-148-16,0-7-136 15,0-2-253-15</inkml:trace>
  <inkml:trace contextRef="#ctx0" brushRef="#br0" timeOffset="1075">1662 131 2096 0,'0'0'325'16,"0"0"-242"-16,0 0 90 15,0 0 25-15,0 0-111 16,210-130-14-16,-148 130-42 15,3 0-7-15,20 34-24 16,-16 4-139-16,-13-3-672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32.84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453 0 1587 0,'0'0'271'0,"0"0"-162"15,0 0 2-15,0 0 73 16,0 0-7-16,0 0-105 16,25 46 34-16,18 4 49 15,10 21-27-15,6 15-21 16,-1 9-54-16,4 5-3 15,-2-1-8-15,-1-1-41 16,3-6 25-16,-6-12-2 16,-7-11-24-16,-4-15 15 15,-11-13-15-15,-5-12-1 16,-10-11-31-16,-5-9-94 0,-14-9-190 16,0 0-294-1,0-13-899-15</inkml:trace>
  <inkml:trace contextRef="#ctx0" brushRef="#br0" timeOffset="314">1432 46 2134 0,'0'0'463'0,"0"0"-408"0,0 0 19 16,0 0 137 0,0 0-87-16,0 0-90 0,-180 149-14 15,94-78 32-15,-12 13-31 16,-13 14 2-16,-14 5-11 16,-5 8-6-16,-1 1 3 15,7-2-9-15,8-11 0 16,14-7-1-16,14-13-30 15,17-17-43-15,21-21-32 16,30-26-105-16,20-15-96 16,0 0-295-16</inkml:trace>
  <inkml:trace contextRef="#ctx0" brushRef="#br0" timeOffset="832">2014 786 1979 0,'0'0'337'0,"0"0"-224"16,0 0 29-16,0 0 67 15,0 0-78-15,0 0-90 16,0 0-29-16,59-166 24 15,-19 135-2-15,8 4 21 16,2 9-25-16,2 10-10 16,-3 8 23-16,4 0-16 15,-8 26-3-15,1 12 20 16,-4 9-14-16,-2 4 10 16,-1-2-30-16,1-1 4 0,-4-4 16 15,-1-12-29 1,5-10 0-16,2-14 8 0,11-8-9 15,10-7 3-15,5-28-3 16,11-12-51-16,-2-9-63 16,8-26-155-16,-22 8-369 15,-24 12-1545-15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34.8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203 503 1422 0,'0'0'289'15,"0"0"-181"-15,0 0 26 16,0 0 83-16,0 0-64 15,0 0-22-15,0 0-55 16,-48 17-20-16,38 35-19 16,0 21 17-16,1 24 28 15,-2 14-9-15,2 15-17 16,-5-3 6-16,2-5-42 16,1-16-5-16,-2-13 1 15,4-22-15-15,3-15 10 16,-2-21-6-16,5-16-4 15,3-9 19-15,0-6-20 0,0-4 21 16,0-26-11-16,0-7-8 16,0-16 8-16,0-9-9 15,0-8-1-15,0-10 4 16,0-5-3-16,0-11-1 16,0-1 7-16,0 1-6 15,0 1 6-15,0 7-7 16,0 20 12-16,0 15 27 15,11 24-22-15,4 14-10 16,9 11 10-16,8 4-10 16,7 0 28-16,4 25-14 15,6 6 16-15,-2 5 17 0,-2 9-38 16,1 2 7-16,-4 0 2 16,-2 6-13-1,-1 2-3-15,-4 4 5 0,-1 3-5 16,-2 3 13-16,1 3-14 15,-4 3-8-15,4-2 0 16,1-3 1-16,-2-4 13 16,4-12-14-16,-4-8 1 15,-2-13 4-15,-7-14-5 16,-6-7-6-16,-5-8-2 16,-1 0 8-16,-5-23 6 15,4-19 2-15,-4-14-7 16,3-17 20-16,2-15-21 0,-5-19 6 15,5-10 4 1,-2-13-9-16,0-5 11 0,8-3-12 16,2 4 1-16,1 23 5 15,3 22-6-15,-6 36-7 16,-1 33-13-16,4 20-76 16,20 17-103-16,-2 25-389 15,-2-4-686-15</inkml:trace>
  <inkml:trace contextRef="#ctx0" brushRef="#br0" timeOffset="542">2378 0 713 0,'0'0'1164'0,"0"0"-904"16,0 0-182-16,0 0 63 15,-167 59 22-15,118 0-29 16,-7 20-48-16,0 19 43 16,-6 36-19-16,-1 41-16 15,6 30 35-15,10 11-30 16,21-40-41-16,20-46-23 0,6-44-20 16,0-10 9-1,29 9-18-15,13 7 0 0,11 3-6 16,9-19-72-16,27-11-85 15,-18-24-418-15,-18-18-888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38.7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1290 1585 0,'0'0'356'15,"0"0"-230"-15,0 0-73 16,0 0 123-16,0 0 15 16,0 0-66-16,0 0-13 15,66 6-41-15,-21-30-11 16,11-5-2-16,7-13-25 15,5-10-12-15,2-10 0 16,-5-11-13-16,-7-9 19 16,-8-10-18-16,-7 3-8 0,-15 7 58 15,-8 11-38-15,-6 18 5 16,-11 16 14-16,0 15-10 16,-3 14 24-16,0 8-22 15,0 0-22-15,0 2 32 16,0 28-41-16,-14 11 11 15,2 9 1-15,-5 8-11 16,4 4 22-16,4 2-24 16,2-2 1-16,7-4 15 15,0-2-16-15,0-6 0 16,29-9-1-16,11-15-9 16,8-11-4-16,6-15-25 15,5 0-10-15,3-30 40 16,-4-16-39-16,-2-16 21 0,0-12 26 15,-10-5 1-15,-4-2 5 16,-13 8-5-16,-9 15 0 16,-10 13 36-16,-6 21-13 15,-4 15 27-15,0 9 6 16,-4 13-46-16,-9 28 11 16,-4 12-20-16,0 9-1 15,8 0 26-15,6-3-26 16,3-3 0-16,0-9 0 15,0-10-63-15,17-6-34 16,35-26-228-16,-4-5-512 16,-5 0-432-16</inkml:trace>
  <inkml:trace contextRef="#ctx0" brushRef="#br0" timeOffset="167">1700 650 1936 0,'0'0'524'16,"0"0"-354"-16,0 0 104 16,0 0-118-16,209 0-111 15,-121 0-45-15,37 6-78 16,-20-3-282-16,-20 1-444 0</inkml:trace>
  <inkml:trace contextRef="#ctx0" brushRef="#br0" timeOffset="377">1841 920 2239 0,'0'0'588'0,"0"0"-532"15,0 0 12-15,0 0 46 16,0 0-63-16,0 0-51 15,225 35-72-15,-140-35-51 16,50 0-115-16,-18-18-325 16,-18-3-1444-16</inkml:trace>
  <inkml:trace contextRef="#ctx0" brushRef="#br0" timeOffset="803">3079 0 1952 0,'0'0'396'0,"0"0"-283"16,0 0 3-16,0 0 21 15,0 0-58-15,225 82-61 0,-140-63 33 16,7-8 17-1,-4-2-56-15,-9-6 14 0,-21-3-25 16,-15 0 0-16,-19 0 17 16,-18 0 47-16,-6 0 57 15,0 0-14-15,0 3-37 16,-20 9-2-16,0 7-58 16,-5 10-10-16,-6 18 20 15,2 11-20-15,0 11 23 16,2 9-3-16,4 4-3 15,1 4 43-15,8-1-44 16,8-5-2-16,3-9 4 16,3-12-13-16,0-12-6 15,0-18-18-15,0-11-67 16,6-12-41-16,-3-6-195 0,1-12-355 16,-4-11-1424-16</inkml:trace>
  <inkml:trace contextRef="#ctx0" brushRef="#br0" timeOffset="990">3382 521 2275 0,'0'0'537'0,"0"0"-473"15,0 0 77-15,0 0-28 16,0 0-75-16,230 6-38 0,-156-6-45 15,39 0-177 1,-19 0-275-16,-15-9-744 0</inkml:trace>
  <inkml:trace contextRef="#ctx0" brushRef="#br0" timeOffset="1523">4443 200 2034 0,'0'0'395'0,"0"0"-229"16,0 0 121 0,0 0-69-16,0 0-112 0,0 0-65 15,0 0-17-15,183-107 21 16,-140 107-28-16,-1 0-9 15,-2 2 1-15,-7 24 6 16,-7 13 16-16,-3 13 8 16,-9 11-1-16,-14 10 14 15,0 9-44-15,-14 6 8 16,-32 1 10-16,-10-4-14 16,-9-1 9-16,-4-9-5 15,0-10-16-15,3-8 15 16,12-13-14-16,8-11-1 15,10-16 8-15,13-6-7 16,9-5 8-16,8-6-7 0,6 0 11 16,0 0 14-16,0 0-26 15,0 0 11-15,26 0-12 16,7-2-1-16,13-4 1 16,9 2-1-16,4 4 7 15,3 0 5-15,6 0-10 16,2 0-1-16,-7 0 11 15,-4 0-10-15,-14 0 10 16,-16 0-11-16,-9 0-39 16,-6 4-65-16,-14 2-119 15,0-4-420-15,0-2-1845 0</inkml:trace>
  <inkml:trace contextRef="#ctx0" brushRef="#br0" timeOffset="1766">5603 1067 2507 0,'0'0'543'16,"0"0"-397"-16,0 0 75 15,0 0-23-15,58 180-82 0,-58-125-82 16,-29 4-34 0,-50 18-48-16,7-15-181 0,-4-13-599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41.7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207 168 1307 0,'0'0'528'0,"0"0"-347"15,0 0-29-15,0 0 61 16,0 0 13-16,0 0-99 16,0 0-39-16,-46-44-25 15,52 38-19-15,17 3 10 0,3 0-37 16,10 3-8-16,1 0 24 16,2 12-17-16,-4 15 5 15,2 7 1-15,-7 7-4 16,-7 7 32-16,-8 2-37 15,-4 3-5-15,-5-5 20 16,-6-2-13-16,0-5-1 16,0-5 10-16,-17-3-15 15,-12-7 28-15,-10-4-26 16,-7-5-10-16,-3-9 34 16,-4-2-26-16,5-6 2 15,5 0 4-15,4 0-15 16,5-14 25-16,8-14-24 15,4-5-1-15,2-7 30 0,11-10-29 16,4-9-1-16,5-8-1 16,0-7 1-16,5 5-13 15,18 7 7-15,8 7 4 16,9 13-7-16,5 13 9 16,6 8-7-16,3 12 6 15,2 9 1-15,7 0 5 16,-1 6-5-16,0 18 0 15,4 9 30-15,2-1-21 16,-3-3 2-16,1-4-10 16,-7-12 0-16,-6-6 35 15,-8-7-27-15,-5 0-8 0,-8-13 20 16,-5-13-20-16,-7 0 0 16,-8 0-1-16,-1 2-12 15,-5 3-9-15,23 3-112 16,-2 3-211-16,2 7-543 0</inkml:trace>
  <inkml:trace contextRef="#ctx0" brushRef="#br0" timeOffset="303">1725 151 2031 0,'0'0'490'16,"0"0"-431"-16,0 0 145 15,0 0 40-15,174 32-103 16,-92-30-42-16,3 4-56 15,0 0-7-15,-9 0-24 16,-17 0-12-16,-11-3-49 16,-14-3-139-16,-14 0-349 15,-14 0-360-15</inkml:trace>
  <inkml:trace contextRef="#ctx0" brushRef="#br0" timeOffset="501">1779 577 2613 0,'0'0'340'16,"0"0"-198"-16,0 0 33 16,182 0-33-16,-100 0-109 15,13 0-33-15,39 0-63 16,-22 0-422-16,-20 0-1325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4:45.72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770 466 1453 0,'0'0'245'15,"0"0"-180"-15,0 0 49 16,0 0 66-16,0 0-15 15,0 0-54-15,0-62-19 16,-3 50 18-16,-11-1-10 16,-1 3-27-16,-5-1 24 15,-2-2-40-15,-9 5 1 16,-5-2-6-16,-2 8-37 16,-9-2-4-16,1 4-2 0,-2 0-9 15,-6 0 30 1,6 12-30-16,2 9 0 0,4 0 35 15,2 2-14-15,7 4 2 16,4 5 8-16,3 7-8 16,0 1 20-16,7 7-25 15,-1 5-10-15,0 0 37 16,6 7-38-16,1 2 13 16,4 8 6-16,6-2-20 15,0 1 29-15,3-6-35 16,0-6 9-16,0-8-3 15,15-5-6-15,15-8 6 16,7-5 5-16,5-4-10 16,10-9 2-16,4-4-3 0,-1-7-6 15,1-6-7-15,-8 0 13 16,-5 0-11-16,-10-10 10 16,-10-10 1-16,-9-4 8 15,-8-6-8-15,-6-1 0 16,0-7 14-16,-3-7-14 15,-23-2 0-15,-7 3 0 16,-7 3 1-16,-2 6 19 16,-1 11-20-16,1 12-8 15,-4 12-4-15,0 0 11 16,4 15-65-16,-1 18-78 16,1 10-182-16,12-4-359 15,7-13-1360-15</inkml:trace>
  <inkml:trace contextRef="#ctx0" brushRef="#br0" timeOffset="1057">1340 0 1482 0,'0'0'262'15,"0"0"-160"1,0 0 96-16,0 0 24 0,0 0-112 16,0 0-70-16,0 0-30 15,-17 0 27-15,17 0 2 16,0 6 3-16,0 4 13 16,7-3-20-16,3 2 3 15,3 3 6-15,-4 3 20 16,5 5-19-16,3 4 18 15,-5 3-26-15,5 6 23 16,-1 1-39-16,1 6 5 16,-5 6-1-16,5 4-3 15,0 9 11-15,-1 6-15 16,7 6 26-16,3 8 10 16,0 1-23-16,-1 6-17 15,0-4 13-15,-13-2-12 0,-9-4-5 16,-3-5-8-16,0-4-2 15,-35-9-5-15,-50 17-79 16,3-16-229-16,-3-11-662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5:11.6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 46 1111 0,'0'0'247'0,"0"0"-112"16,0 0 36-16,0 0-25 16,0 0-85-16,0 0-35 15,0-8 20-15,0 8-4 0,0 0 9 16,-3 0-7-16,3 0-29 15,-3 0 20-15,3 0-35 16,0 0 0-16,0 0 6 16,0 0-5-16,0 0-1 15,0 0 0-15,3 0 0 16,9 0 13-16,2 0-8 16,6 0-3-16,-1 2 8 15,1-2-10-15,3 4 0 16,0-2 0-16,2-2-2 15,6 3-4-15,1 0-26 16,4-3 0-16,7 0 20 16,2 0-28-16,1 0 8 0,4 0 6 15,-1 0-12 1,-4 0 38-16,1 0-21 0,-4 0 1 16,1 0 12-16,-4 3-2 15,4-3 9-15,-4 3-7 16,1 0 8-16,-1 1-9 15,4-1 9-15,-4-2-8 16,1-1-3-16,-2 0 11 16,1 5 0-16,-2-5 0 15,-1 0 1-15,-4 0-2 16,1 0 1-16,-1 0 0 16,2 0-4-16,-2 0 5 15,4 0-1-15,-6 2 0 16,2-2 0-16,2 2 2 0,-5 0-2 15,4-2 0-15,-4 5 3 16,0-4-3-16,1 4-1 16,2-5 0-16,4 2 1 15,1-2-8-15,2 4 8 16,4-2 0-16,2-2 8 16,4 4-8-16,1-2 0 15,-1 1 0-15,-4 0 0 16,4 0 7-16,-2 0-7 15,2 0 0-15,-4 3-1 16,-2-2 1-16,-4-2-9 16,-2-2 8-16,-6 2 2 15,3 2-1-15,2-1 0 0,7-1 0 16,-1-2 7-16,4 4-7 16,3-1 0-16,-1-2-7 15,2-1 16-15,2 5-9 16,-2-5 0-16,-4 0 0 15,-4 2 6-15,-2-2-6 16,-9 0-1-16,0 3 1 16,-5-3 0-16,6 0-3 15,1 0 3-15,3 0 0 16,4 0 4-16,-2 0-3 16,-5 0-2-16,4-3 1 15,-5-4 0-15,7 3 3 16,1-2-2-16,-1-1-1 15,7 5 35-15,-4 2-28 16,1 0-7-16,-4 0 0 0,4 0 0 16,2 0 19-16,5 0-18 15,-1 0-1-15,0 0 23 16,-7 0-22-16,1 0 6 16,-7 0-7-16,-3 0 1 15,2 0 14-15,-4 0-2 16,1 0-12-16,-2 0 30 15,-4 0-31-15,0 0 1 16,4 0 18-16,2 0-18 16,7 0 21-16,7 0 19 15,3 0-8-15,1 0-4 16,-8 0-29-16,-2 0-1 16,-1-2 0-16,4-2 2 0,-1 1 10 15,1 3-11-15,-8-3 0 16,-2 0 13-16,-7 0-13 15,-6 0 0-15,2 0 0 16,-2 0 1-16,3 1 27 16,0-4-26-16,0 2 4 15,4 2 10-15,-4-4-14 16,-1-1 14-16,1 3-6 16,3-2-4-16,4-1 47 15,-1 1-52-15,0 3 11 16,-2 3 16-16,-4-3-27 15,0 0 0-15,0 1 0 0,0-2 0 16,-4 2 12-16,1 2-12 16,-3-4-1-16,-2 4 35 15,-1 0-21-15,-1-2-4 16,-1 2 3-16,2-4-2 16,3 2 19-16,-5-3-30 15,2 5 0-15,-1-1 18 16,-4-2-18-16,5-1 0 15,-5 2 18-15,-3-2-17 16,2 1 36-16,-8 2-37 16,0-2-6-16,0 3 5 15,0 0-185-15,-17 0-294 0</inkml:trace>
  <inkml:trace contextRef="#ctx0" brushRef="#br0" timeOffset="2050">42 317 1141 0,'0'0'297'15,"0"0"-197"1,0 0 44-16,0 0-10 0,0 0-59 15,0 0-11-15,0 0-22 16,25-27 29-16,-12 25 0 16,6-1-18-16,1 3 13 15,3 0-30-15,4 0-23 16,-1 0 26-16,3 0-29 16,4 0 0-16,-1 5-9 15,8 5-1-15,-1-8 22 16,4 4-22-16,2-3 0 15,5-3 5-15,-1 3-5 0,-4-3-9 16,1 0 9-16,1 0 0 16,-1 0 15-16,-4 0-15 15,1 0 0-15,2 0-2 16,-2 0 2-16,2 3-12 16,1 0 12-16,-1 0 0 15,3 0-3-15,-3 0 3 16,-2 1-4-16,2-2-8 15,-2 0 6-15,-4 3-6 16,1-4 0-16,-4 6 11 16,-4-2-10-16,1 1 11 15,2-2-1-15,2 1-12 16,-1-2 13-16,4 3 0 16,-1-3-1-16,-4 3 2 15,5-3 1-15,-1 0-2 0,-2-1-3 16,2 2 2-16,-1-4 1 15,5 0-2-15,-1 0-4 16,1 0 6-16,1 0-1 16,-2 0 1-16,1 0 0 15,-1 0-11-15,-4 0 11 16,2 0 0-16,-4 0-1 16,-2 0 2-16,0 0-12 15,0 0 11-15,2 0 0 16,-1 0-9-16,2 0 9 15,-1 2-6-15,-1 3-13 16,5-1 19-16,-4 0-8 16,0 0 8-16,-1 1 0 0,2-1-9 15,2 0-2 1,4-1 2-16,-1 0 8 0,1 0-1 16,-4-3-11-16,-5 3 13 15,-2-3-33-15,1 0 25 16,-1 0-17-16,1 0 18 15,-1 0 6-15,5 0 2 16,2 0 2-16,1 0-3 16,2 0 0-16,7 0-12 15,-1 0 13-15,3-3-1 16,-3 0 0-16,1-3 0 16,-2 0 2-16,-2 4-2 15,-5-5 0-15,-5 5 9 16,-5-2-9-16,-1 1-7 15,1 3 7-15,-1 0 0 0,5 0 13 16,1 0-11-16,4 0-2 16,-2 0 18-16,2 0-18 15,1 0 0-15,-3 0 1 16,3-1 18-16,-4 1 12 16,1-5-31-16,-8 5 0 15,1-2 2-15,-1 2-2 16,0-4 0-16,7 2 12 15,4-1 10-15,-4 0 24 16,4 3-46-16,-5-3 7 16,1 0 10-16,1 0-17 15,2 0 0-15,-1 3 4 0,-2-3 20 16,-2 0 6-16,-5 3-30 16,-7-3 0-16,-2 1 0 15,0-4 8-15,-3 2-5 16,2 2-2-16,1-1 7 15,3-1 20-15,0 1-28 16,9 2 0-16,1-4 18 16,6 3-12-16,1 0 26 15,-5 2-6-15,1 0-26 16,-2 0 37-16,-5 0-31 16,1 0-5-16,-12-4 20 15,2 4-13-15,-3 0-5 16,-4-3 27-16,-1 3-18 15,-1 0 29-15,-2-3-29 0,2 3-4 16,-2-3 36-16,2 3-26 16,-2-3 11-16,1 0-10 15,-1 0-10-15,-2 3 28 16,0-3-36-16,-7 3 0 16,3 0 23-16,-3 0-24 15,0 0-160-15,-20 0-570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5:23.02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771 46 1128 0,'0'0'252'16,"0"0"-120"-16,0 0 9 15,0 0 19-15,0 0-38 0,0 0-11 16,-69-23 19-16,63 22-45 15,3 1 0-15,0 0 1 16,-1 0-8-16,4 0 38 16,0 0-56-16,0 0-20 15,0-3 29-15,0 3-38 16,0 0-5-16,0-4-4 16,4 1-4-16,22 2 46 15,3-4-34-15,7 3-21 16,7 2 27-16,6 0-35 15,1 0-1-15,1 0 12 16,6 0-12-16,-3 0 13 16,-1 0-13-16,-7 0 0 0,-10 0 10 15,-7 0-9 1,-12 0-2-16,-3 0 1 0,-11 0-3 16,-3 0 2-16,0 0 1 15,0 0 0-15,-14 0 13 16,-12 0-13-16,-10 0-15 15,-4 0 9-15,-8 0 6 16,-6 2-14-16,-3 4 2 16,-13 4-12-16,2-2 15 15,-1 2-20-15,4-2 22 16,3-2 7-16,8 0 0 16,3-6 15-16,8 0-15 0,7 0 0 15,2 0 41 1,9 0-40-16,2 0 7 0,6 0 7 15,5 0-5-15,4 0 19 16,5 0-29-16,0 16 0 16,-3 7-11-16,0 10 11 15,-1 4 0-15,-3 8 0 16,3 1 6-16,-2 4 15 16,3 1-21-16,-8-4 0 15,0-6 12-15,-1 1-6 16,2-11 2-16,-4 0 10 15,8-10-17-15,-2-2 23 16,5-7-24-16,3-6 0 16,3-3 17-16,0 1-16 15,0-4 0-15,0 0-1 0,0 0 8 16,0 0-2 0,3 0-6-16,17 0 0 0,16 0 9 15,10 0-9-15,8 0-5 16,9 0-1-16,-4 0 12 15,0 2 5-15,-6 16-11 16,-4 11 0-16,-7 6-5 16,-10 9 7-16,-1 4-2 15,-15 5 0-15,-10 1 0 16,-6 0 8-16,0-3-8 16,-3-1 0-16,-16-6-6 15,-7-6 6-15,-5-5 0 16,-5-3 5-16,-2-7-4 15,-9-3 31-15,1-2-32 0,-5 0 0 16,-5-6 32-16,-1-1-31 16,3-5 11-16,-2-3-4 15,4-3-7-15,2 0 29 16,10 0-30-16,8 0 0 16,7-3 6-16,2-3-6 15,6 0-6-15,3 4 5 16,8-1-36-16,6 3-21 15,0 0-242-15,23-3-443 16,0-3-1211-16</inkml:trace>
  <inkml:trace contextRef="#ctx0" brushRef="#br0" timeOffset="1572">1753 308 1523 0,'0'0'283'0,"0"0"-153"0,0 0-10 16,0 0 94-16,0 0-9 16,0 0-60-16,0 0-3 15,-101-84-70-15,72 84-16 16,-8 0 10-16,-5 25-37 16,-1 7-1-16,-2 12 9 15,-1 9-5-15,1 5 28 16,5 5-36-16,4 4-3 15,7 6 15-15,6 3-21 16,9-3 0-16,8-2-15 16,6-4 0-16,0-6 14 15,23-5-14-15,12-8 0 16,8-7 12-16,7-8-12 0,9-12-2 16,3-12-23-16,7-9-1 15,5 0 19-15,2-36-10 16,-5-8 1-16,2-12 16 15,-11-9-14-15,-13-3 13 16,-13-3-8-16,-16-2 9 16,-14 2 21-16,-6-2-21 15,-3 1 0-15,-33 3 9 16,-10-1-2-16,-2 10-7 16,-9 3-1-16,9 16 1 15,8 15-7-15,4 10 7 16,13 16-5-16,3 0-5 0,7 0-2 15,7 19 11-15,6 1-12 16,0 1 1-16,0 2-11 16,25-2 19-16,12 0 1 15,5-6 2-15,12-4 1 16,3-8 0-16,6-3-15 16,6 0 15-16,6-3-16 15,4-14 4-15,6-3-10 16,0-2 21-16,-3 5-15 15,-11 2 14-15,-18 7-2 16,-21 8 4-16,-12 0 0 16,-15 8 0-16,-5 24 0 15,0 16 37-15,-31 8-3 16,-5 9-1-16,1 2-9 16,-2 5-4-16,4-3 26 0,7 2-44 15,3 0 4-15,11-6 15 16,8 0-9-16,4-7-2 15,0-5-5-15,10-7 2 16,16-2 1-16,3-12-8 16,11-9 0-16,7-9 6 15,1-10-6-15,11-4-1 16,7-6 0-16,5-27 1 16,-3-11-9-16,-1-11 7 15,-4-7-2-15,-15-3 3 16,-11-9 1-16,-15 1 0 15,-13-7 0-15,-9 0 0 16,0-5 12-16,-25 1-12 0,-21-1 0 16,-7 10 2-1,-2 6-1-15,-1 15 6 0,14 17-7 16,13 15 0-16,9 14 6 16,9 6-6-16,8 2-16 15,3 0 15-15,0 0-11 16,0 2-5-16,3 16 7 15,23 6 10-15,14-1-6 16,5-2 6-16,8-1-24 16,10-8 3-16,-1-9-23 15,3-3 11-15,7 0 3 16,0-3 26-16,7-17-11 16,-4-2-2-16,-7 2 17 0,-9 6 3 15,-16 8-2 1,-17 6 10-16,-13 0 4 0,-10 6 9 15,-3 19 31-15,0 14-22 16,-12 12-13-16,-15 2 11 16,-8 9-14-16,2-1-1 15,-4 8-15-15,5-2 1 16,10 2 40-16,2-2-41 16,9-2-1-16,11-10 13 15,0-2-13-15,0-5 0 16,23-7 0-16,10-9 0 15,13-9 6-15,10-7-5 16,6-11-1-16,7-5 11 16,-1 0-10-16,5-27-1 0,-2-9 6 15,-2-17 2-15,-7-7 4 16,-12-5-11-16,-15-13-1 16,-15-4 9-16,-13-9-2 15,-7-6 23-15,-16-4 12 16,-30 1-27-16,-16 10 36 15,-14 14-51-15,-6 14 2 16,0 22 8-16,4 19-9 16,5 21-1-16,14 0-1 15,17 21-19-15,19 20-20 16,20 10-103-16,14 20-102 16,31-13-411-16,4-13-1192 0</inkml:trace>
  <inkml:trace contextRef="#ctx0" brushRef="#br0" timeOffset="2171">5031 773 333 0,'0'0'1685'0,"0"0"-1352"16,0 0-164-16,0 0 101 0,0 0-25 15,0 0-80 1,0 0-105-16,-34 0-23 0,34 2 17 15,11 11 0-15,9 7 15 16,9 4-39-16,4 3-6 16,3 4 21-16,10 5-45 15,0 6 12-15,10-2 17 16,-2 2-28-16,6-3 28 16,-1-4-28-16,-7-9 0 15,-10-5 27-15,-9-6-28 16,-13-6 0-16,-14-7-1 15,-3 2 6-15,-3-4-19 16,0 0 2-16,0 0-60 16,-6 0 5-16,-3 0-82 15,-1-15-126-15,3-2-395 0,0-4-549 16</inkml:trace>
  <inkml:trace contextRef="#ctx0" brushRef="#br0" timeOffset="2443">5529 676 1947 0,'0'0'397'0,"0"0"-202"15,0 0-5-15,0 0 85 16,0 0-79-16,0 0-103 0,0 0-8 15,-170 135-46 1,108-76-10-16,-4 3 20 0,-4-3-49 16,5-2 0-16,6-11-15 15,19-10-47-15,18-10-19 16,22-23-210-16,0-3-504 16,16 0-1307-16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59.0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893 249 1627 0,'0'0'250'16,"0"0"-165"-16,0 0 122 16,-156-181 47-16,105 142-72 0,7 13 13 15,0 23-95-15,4 3-25 16,4 39-15-16,-1 41-29 16,5 50 36-16,5 8-26 15,10 16-28-15,2 3 47 16,11-26-45-16,-2 8-7 15,1-11-2-15,1-20 3 16,1-10 3-16,-7-12-12 16,-2-15-50-16,-2-8-46 15,-26-8-264-15,3-15-380 16,1-17-1204-16</inkml:trace>
  <inkml:trace contextRef="#ctx0" brushRef="#br0" timeOffset="182">0 898 2041 0,'0'0'320'0,"0"0"-171"16,0 0-2-16,255-10-59 15,-138-3-82-15,69-16-6 16,-29 2-326-16,-27 1-690 0</inkml:trace>
  <inkml:trace contextRef="#ctx0" brushRef="#br0" timeOffset="873">1189 331 879 0,'0'0'1266'15,"0"0"-1063"-15,0 0-68 16,-22 197 107-16,18-123-1 16,4-3-137-16,0-10-60 15,7-11-31-15,18-10-4 16,1-21-18-16,4-16 2 16,2-3-34-16,1-13 31 15,4-33-45-15,0-9 2 16,-5-12 11-16,-7 2 18 0,-3 6 17 15,-11 13 7-15,-3 23 0 16,-8 20 12-16,3 3-12 16,-3 26 0-16,4 27 0 15,3 6 9-15,4-3 7 16,8-5-16-16,-2-11-3 16,5-10-8-16,0-17 11 15,3-13-13-15,1 0 3 16,4-29 10-16,-1-21-15 15,0-13 12-15,-1-4-28 16,3-10 30-16,-6 7-10 16,1 19 9-16,-4 18-7 15,-4 28-1-15,-8 5 10 0,2 47 15 16,-5 23-5-16,-4 5 26 16,-3 4-27-16,4-7 10 15,-4-16-8-15,0-14-10 16,0-19 22-16,0-12-15 15,0-11 10-15,0 0 77 16,-14-22-72-16,2-15-10 16,9-13 12-16,3-5-24 15,0-6 2-15,22 0-3 16,13 5-30-16,9 8 24 16,4 14-18-16,-1 18 7 15,-3 16 9-15,-7 0 8 16,-11 31 49-16,-8 13-7 0,-4 12 2 15,-2 0 11 1,-2-4-20-16,-3-5-20 0,4-11-15 16,8-8-62-16,13-4-129 15,-3-11-340-15,1-7-327 0</inkml:trace>
  <inkml:trace contextRef="#ctx0" brushRef="#br0" timeOffset="1104">3081 364 2011 0,'0'0'577'16,"0"0"-340"-16,0 0 68 0,-226-12-73 16,134 40-79-16,6 29-46 15,1 17 16-15,23 10-69 16,18 5-30-16,27-5 3 15,17-12-26-15,80-16-2 16,131-46-27-16,136-41-95 16,-19-34-83-16,-22-31-984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5:26.68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85 577 1582 0,'0'0'293'0,"0"0"-153"15,0 0 14-15,0 0 78 0,0 0-70 16,0 0-85 0,0 0-7-16,0 74 11 0,6 11-2 15,8 15 32-15,-8 12-51 16,1-1-14-16,-4-1 11 16,-3-4-32-16,0-14 29 15,0-10-54-15,0-11 0 16,0-15 24-16,-10-15-23 15,0-11 1-15,0-15-2 16,7-13 0-16,-3-2 5 16,3-2-5-16,0-28-15 15,0-11-1-15,3-16 11 16,0-9-8-16,-5-15 4 16,5-7 9-16,-6-13-12 0,0-7 12 15,-5-13 0-15,2-12-5 16,-5-3 5-16,8-2 0 15,3 15 0-15,3 20 9 16,0 23 20-16,29 21-28 16,8 18-1-16,11 5 38 15,5 13-37-15,2 2 14 16,7 9-15-16,4 6 0 16,4 6 41-16,4 0-38 15,5 0 3-15,6 22 23 16,-3 10-28-16,0 3 7 15,-11 9-8-15,-8 3 7 16,-21 3-1-16,-16 6-6 0,-18 3 0 16,-8 3 17-16,-34 6-17 15,-31 0 0-15,-20-1 2 16,-14-2-1-16,-9-11 29 16,0-11-30-16,4-13 0 15,9-9 11-15,13-13-11 16,17-8 0-16,18 0-7 15,18 0 14-15,13 0-16 16,16-2 8-16,0-10-56 16,10 3-27-16,59 9-185 15,-7 0-190-15,0 0-234 0</inkml:trace>
  <inkml:trace contextRef="#ctx0" brushRef="#br0" timeOffset="558">2226 0 1605 0,'0'0'250'16,"0"0"-181"-16,0 0 120 15,0 0 50-15,0 0-102 16,0 0-62-16,0 0-27 16,-173 9 25-16,134 10 3 15,-1 11-10-15,-6 9 17 16,-4 5-38-16,2 6-3 16,-1 15 31-16,-1 5-22 15,1 19-12-15,4 10 14 0,5 14-10 16,1 11 20-16,7 6-45 15,2 23 7-15,10-9 11 16,11 1 0-16,6 0 2 16,3-28-17-16,9 7-20 15,27-19 29-15,13-13-30 16,4-25 0-16,9-13 0 16,4-22-27-16,-1-12-63 15,6-20-126-15,-14 0-427 16,-18-4-1698-16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5:30.8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957 163 208 0,'0'0'1565'0,"0"0"-1291"16,0 0-118-16,0 0 41 15,0 0 57-15,0 0-60 16,0 0-87-16,-33-115 11 15,7 104-74-15,-7 1 2 16,-16 5 22-16,-10 5-47 16,-13 0 3-16,-10 0 3 15,-6 23-17-15,-1 13 32 16,4 9-42-16,7 11 0 16,5 11 11-16,14 13-10 0,14 11-1 15,5 10 0-15,14 4 0 16,13-2 21-16,6 0-21 15,7-5 0-15,0-5 7 16,34-7-7-16,8-7-15 16,21-10 14-16,11-14-20 15,19-9 10-15,7-21-4 16,9-10-4-16,-1-15 12 16,-11 0-16-16,-12-28 16 15,-22-9 1-15,-24-8 6 16,-22-1 31-16,-17-2-13 15,-29 4 25-15,-44 0 16 0,-32 8-32 16,-22 10-15-16,-10 5-2 16,-1 16-10-16,16 5 1 15,31 0-1-15,32 0-55 16,36 15-45-16,29 11-195 16,37-2-306-16,10-9-268 0</inkml:trace>
  <inkml:trace contextRef="#ctx0" brushRef="#br0" timeOffset="609">1445 358 2155 0,'0'0'357'16,"0"0"-268"-16,0 0-25 16,0 0 115-16,0 0-110 15,167-101-36-15,-99 101-5 16,4 0-22-16,0 16-5 16,-12 16 11-16,-12 9-2 15,-19 9 32-15,-15 3-41 16,-14 3 15-16,-14 0 41 15,-34-3-24-15,-15-6 1 16,-8-8-1-16,-2-6 0 16,2-7 23-16,11-8-31 0,18-7-1 15,16-5 10-15,9-6-25 16,14 0-8-16,3 0-1 16,0 0 3-16,9 0-13 15,25 0-4-15,8 0-1 16,10 8 5-16,10 8-27 15,4 7 13-15,3 7 7 16,6 11 17-16,4 9 4 16,3 4-4-16,-11 5 0 15,-12-7 16-15,-22 4-15 16,-23-7 21-16,-14-1-13 16,-31 0 10-16,-28-7 34 15,-19-6-46-15,-7-6 8 0,-1-8 23 16,5-9-7-1,8-9 17-15,14-3-22 0,11 0-7 16,14 0-7-16,11-15-12 16,14-4-24-16,9 2-48 15,0-3-75-15,60-19-152 16,-6 10-470-16,5-6-1381 0</inkml:trace>
  <inkml:trace contextRef="#ctx0" brushRef="#br0" timeOffset="1119">3893 302 1380 0,'0'0'762'15,"0"0"-582"-15,0 0-136 16,0 0 106-16,0 0 98 16,0 0-107-16,0 0-48 15,-117 79-12-15,38-23-26 16,-17 6 25-16,-15 3-46 0,-2-3-8 15,-6 0 29-15,14-6-37 16,20-9-2-16,23-6-1 16,23-8-9-16,16-7-3 15,20 1-3-15,3-7-13 16,9 4 7-16,30-3 6 16,11-1 0-16,13 0-2 15,2 4 13-15,3 4 0 16,4 3-11-16,4 4 0 15,6 1 22-15,3 2-14 16,3-2 7-16,0-3-5 0,-9-5-2 16,-14-7-16-1,-15-5-17-15,-21-7-96 0,-15-8-53 16,-14-1-189 0,-14 0-334-16,-15 0-1256 0</inkml:trace>
  <inkml:trace contextRef="#ctx0" brushRef="#br0" timeOffset="1413">2924 1375 2114 0,'0'0'344'0,"0"0"-237"16,0 0 108-16,0 0 47 16,0 0-126-16,0 0-93 15,0 0 41-15,20 94-39 16,53-67 10-16,15-4-14 16,9 0-40-16,8 0 62 15,-4 2-63-15,1-2-23 16,32 13-24-16,-25-7-200 15,-21-8-524-15</inkml:trace>
  <inkml:trace contextRef="#ctx0" brushRef="#br0" timeOffset="1971">5003 0 2006 0,'0'0'330'0,"0"0"-232"15,0 0-33-15,0 0 64 16,0 0 76-16,0 0-21 15,68 163-83-15,-14-60 9 16,5 16-61-16,6 7-1 16,10 12 51-16,7-2-51 15,6 3 6-15,13-7-6 0,7-5-12 16,8-9 30-16,8-12-24 16,-2-15-21-16,-5-11 7 15,-13-15-27-15,-19-16-1 16,-22-13-7-16,-24-19-6 15,-22-7 11-15,-17-10-77 16,0 0-2-16,-11-4-45 16,-24-31-121-16,2 3-277 15,7-3-180-15</inkml:trace>
  <inkml:trace contextRef="#ctx0" brushRef="#br0" timeOffset="2320">6598 290 1866 0,'0'0'339'0,"0"0"-177"15,0 0-139-15,0 0 70 16,0 0 111-16,0 0-47 16,-158 169-71-16,73-85-14 15,-16 14 19-15,-14 5 19 0,-9 3-58 16,-7 2 14 0,3-4 3-16,4-8-29 0,2-3-4 15,11-11-28-15,10-8-8 16,13-12 0-16,19-15-3 15,19-9-66-15,21-14-77 16,26-7-157-16,3-11-267 16,0-6-202-16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5:33.96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1078 598 1605 0,'0'0'241'16,"0"0"-125"-16,0 0-27 0,0 0 122 15,0 0 7-15,0 0-81 16,0 0-30-16,-17-38-64 16,-33 74 0-16,-24 14 28 15,-25 15-60-15,-18 4 10 16,-11 5 3-16,4-3-9 15,9-8 47-15,13-9-52 16,20-12-10-16,21-7 42 16,14-7-36-16,21-8-2 15,12-5-4-15,11-4 1 16,3-3 25-16,0 5-26 16,17 2 0-16,12 1 30 15,7 3-29-15,10 5 8 0,7 6 12 16,6 5-21-16,4 4 54 15,5-2-31-15,3 5-14 16,8-7 40-16,-3-1-34 16,-4-4-15-16,-10-3 0 15,-14-10-6-15,-11 2-6 16,-20-5-145-16,-14-2-391 16,-3-9-400-16</inkml:trace>
  <inkml:trace contextRef="#ctx0" brushRef="#br0" timeOffset="276">0 1556 2235 0,'0'0'338'0,"0"0"-239"16,0 0 32-16,0 0 105 16,0 0-92-16,0 0-86 15,186 77 4-15,-104-57-62 16,10 2 0-16,6-3 0 16,1 2-51-16,23-5-217 0,-28-6-414 15,-18-10-1422-15</inkml:trace>
  <inkml:trace contextRef="#ctx0" brushRef="#br0" timeOffset="751">1857 472 1993 0,'0'0'559'16,"0"0"-502"-16,0 0-17 15,0 0 33-15,0 0 61 0,0 0-31 16,216 38-68-16,-145-15-26 16,11 1 4-16,0-7-5 15,0-1 40-15,-11-10-48 16,-8-4 0-16,-16-2 13 15,-21 0 2-15,-10 0 42 16,-10 0 12-16,-6 0 2 16,0 0 30-16,0 0-59 15,0 0-21-15,-13 21 6 16,-10 17-1-16,-9 16-5 16,-4 15 10-16,-4 21-5 15,1 10 25-15,4 6-24 0,4 2 15 16,12-1-3-16,9-4-30 15,10-9 24-15,0-14-20 16,0-15-5-16,0-15-8 16,4-12 0-16,-1-15-44 15,-3-8-25-15,0-5-78 16,0-10-88-16,-7 0-361 16,-9 0-179-16</inkml:trace>
  <inkml:trace contextRef="#ctx0" brushRef="#br0" timeOffset="965">2053 1173 2278 0,'0'0'542'0,"0"0"-513"15,0 0 56-15,0 0 108 16,0 0-88-16,196 24-36 15,-120-15-48-15,12-1-21 16,11-2-8-16,45-3-181 16,-24-3-528-16,-18 0-1523 0</inkml:trace>
  <inkml:trace contextRef="#ctx0" brushRef="#br0" timeOffset="1756">3582 667 386 0,'0'0'1643'15,"0"0"-1352"-15,0 0-182 16,0 0 138-16,0 0-25 15,0 0-117-15,0 0-42 16,23-51-62-16,26 51 0 16,10 6-1-16,0 10 7 15,0 1-7-15,-1-5 0 16,-5 2 0-16,-10-5 2 0,-11-5-2 16,-8-2 0-16,-15-2 6 15,-9 0 17-15,0 0 76 16,-3-6-63-16,-30-15-36 15,-10-2 41-15,-12-1-40 16,-7 4 7-16,-3 2 2 16,-8 2-9-16,5 8 40 15,-1 4-23-15,10-1-12 16,6 5 46-16,10 0-34 16,8 0-4-16,8 6-8 15,7 18 3-15,5 8 3 16,8 10-12-16,4 10 0 0,3 8 6 15,0 4 1-15,0 1-7 16,0-3 8-16,0-9 2 16,6-5 31-16,-2-11-41 15,5-5 0-15,-3-7 36 16,8-11-35-16,0-1 14 16,-2-9 0-16,8 1 1 15,2-5 38-15,4 0-51 16,8 0 6-16,5 0 19 15,4 0-28-15,2 1 0 16,8 15-14-16,2 7 14 16,4 10 27-16,3 11-27 15,-2 3 6-15,-9 5 17 16,-8 6-22-16,-10-6 15 16,-13 1-16-16,-14-7 8 0,-6-4 5 15,-3-6-13-15,-33-7 0 16,-16-6 27-16,-13-4-21 15,-8-8 5-15,-5-5-11 16,-4-3 6-16,6-3 13 16,5 0-19-16,4 0-1 15,12-14-14-15,13-4-18 16,16 0-54-16,26-21-78 16,0 7-186-16,23-3-631 0</inkml:trace>
  <inkml:trace contextRef="#ctx0" brushRef="#br0" timeOffset="2222">4656 0 2054 0,'0'0'388'0,"0"0"-283"0,0 0-78 16,0 0 193-16,0 0-46 15,0 0-107-15,0 0 35 16,0 62-45-16,12-27-2 16,8 11 17-16,10 6-20 15,2 13-8-15,8 11-1 16,10 18 34-16,1 13 28 16,9 11-66-16,2 7 18 15,-7 7 12-15,-5-13-27 16,-18-1 7-16,-16-12-10 15,-16-5-30-15,-16-5 38 0,-42-5-47 16,-24-1-65 0,-17-5-47-16,-35 10-122 0,25-20-388 15,18-20-2060-15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5:38.4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63 338 1460 0,'0'0'291'16,"0"0"-187"-16,0 0-50 16,0 0 43-16,0 0 98 15,0 0-35-15,-59-30-89 16,59 19 3-16,0-7-35 16,0-2-2-16,27-10 51 15,5-5-49-15,8-1 15 16,2 0 4-16,7 2-6 15,4 2 8-15,-1 5-36 16,7 9-18-16,0 10 39 0,-3 8-44 16,2 2 15-16,-2 33 28 15,0 10-21-15,-1 8 21 16,-2 3-44-16,-4-6 0 16,-4-6 44-16,2-6-43 15,2-11 35-15,0-7-20 16,7-11-10-16,6-5 50 15,6-4-37-15,5 0-13 16,2-25 40-16,-2-2-46 16,-5-1 0-16,-6 1-11 15,-13 4-28-15,-10 6 18 16,-10 1-63-16,-9 10-61 0,-10 6-43 16,-10 0-121-16,-3 6-184 15,-24 10-652-15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5:39.12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25 339 1202 0,'0'0'287'16,"0"0"-162"-16,0 0 28 15,0 0-14-15,0 0 21 16,0 0 27-16,0 0-57 16,-25-56 10-16,25 47-8 15,0 1-45-15,0-4 19 0,16-1-36 16,7 3-10-16,3-5 25 15,7 0-40-15,2 3 0 16,8-2-5-16,2-4-17 16,9 3 31-16,5-6-53 15,0 3 13-15,6 1 11 16,-2 2-8-16,-6 1-10 16,3 4 6-16,-7 8-4 15,-2 2 34-15,-1 0-42 16,-1 8 7-16,-3 23 25 15,2 3-16-15,2 11 10 16,2-1-2-16,1-1-5 16,2 0 34-16,1-6-53 0,9-7 8 15,8-12 21 1,8-12-15-16,14-6 2 0,16-13-4 16,11-31-13-16,11-12-10 15,48-43-110-15,-34 11-103 16,-36 4-738-16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6:21.1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98 206 1827 0,'0'0'358'0,"0"0"-250"15,0 0-58-15,0 0 109 0,0 0 29 16,0 0-15-16,-59-46-111 16,59 32-30-16,3-8 1 15,27 2-33-15,13-7 1 16,16 1 6-16,13 6-6 15,13 2 21-15,16 6-22 16,7 12 0-16,3 0 3 16,-3 3 3-16,-15 29-5 15,-19 7-1-15,-24 13 0 16,-30 9 1-16,-20 4-1 0,-23 4 0 16,-44 2 30-16,-18 0-24 15,-6-6 15-15,-8-10 19 16,8-7-11-16,12-15 31 15,17-11-29-15,19-10-13 16,21-6 18-16,13-6-27 16,9 0-7-16,0 0-2 15,12 0-27-15,21 0 21 16,16 3-3-16,7 6 4 16,9 8-1-16,7 5 7 15,7 4-2-15,0 8-5 16,3 12 6-16,-8 3-5 15,-7 8 5-15,-16 3-7 0,-22 9 7 16,-21-2-25 0,-8 2 25-16,-27-4 7 0,-28-4 5 15,-18-7 29-15,-9-11-28 16,-12-4 8-16,-5-13 24 16,-3-8-5-16,2-12 4 15,1-6 10-15,8 0-17 16,9-12 20-16,12-11-46 15,19-1 4-15,14 4 9 16,18 3-24-16,13 9-35 16,6 4-32-16,39-3-91 15,17 1-75-15,2 2-646 0</inkml:trace>
  <inkml:trace contextRef="#ctx0" brushRef="#br0" timeOffset="404">1620 986 1989 0,'0'0'339'0,"0"0"-262"15,0 0-10-15,207-201 95 16,-148 124-76-16,-6-2-17 0,-15 2-8 16,-8 0 65-16,-10 8-26 15,-14 8-25-15,-6 11 10 16,0 20-19-16,0 13 3 16,0 17-3-16,0 0-17 15,-6 42 4-15,-5 49-53 16,2 53 2-16,6 48 31 15,-1 14-23-15,4-30 4 16,0-46 8-16,0-44-16 16,0-12 26-16,7 5-32 15,-1 1 0-15,5-3-6 16,1-21-67-16,14-30-82 16,1-11-204-16,-1-15-584 0</inkml:trace>
  <inkml:trace contextRef="#ctx0" brushRef="#br0" timeOffset="878">2609 613 2324 0,'0'0'521'0,"0"0"-430"15,0 0-31-15,0 0 105 16,118-176-53-16,-53 140-28 16,18 7-71-16,15 15 7 15,19 8 26-15,8 6-14 0,2 6-10 16,-11 36 5-16,-19 10-3 16,-24 19 42-16,-31 8-33 15,-33 12 8-15,-9 9-10 16,-48 5-4-16,-40 10-7 15,-28-1-4-15,-14 1-16 16,-4-9 12-16,6-9-12 16,24-15 0-16,25-19 19 15,26-20-18-15,24-13 9 16,20-15-10-16,9-3 6 16,0-4-12-16,19 1 6 15,19-1 0-15,15-1 1 0,13-1-1 16,10-6 0-16,12 0 7 15,3 0-6-15,11 0 13 16,5 0-14-16,-2-6-50 16,3-5-64-16,33-22-94 15,-30 4-333-15,-15-1-643 0</inkml:trace>
  <inkml:trace contextRef="#ctx0" brushRef="#br0" timeOffset="1433">4187 397 2307 0,'0'0'538'16,"0"0"-452"-16,0 0-2 15,0 0 67-15,0 0-38 16,0 0-49-16,180-157-55 15,-101 151 25-15,6 6-14 16,3 0-14-16,-6 27 22 16,-10 13-13-16,-13 13 11 15,-16 3-16-15,-27 7 2 16,-16-1 27-16,0-4-39 16,-22-5 6-16,-18-6 9 15,-2-8-14-15,5-11 10 16,5-6-5-16,5-7-5 15,15-8 27-15,6-6-28 0,6-1-10 16,0 0 10-16,0 3-11 16,18 1 10-16,18 6 1 15,14 6 0-15,8 4 0 16,12 9 0-16,10 7 0 16,10 9 1-16,1 8-1 15,0 2 28-15,-6 8-16 16,-15-2 21-16,-21 7 11 15,-29-3-28-15,-20 3 10 16,-23-1 20-16,-53 2-20 16,-32-2 8-16,-20-8-10 15,-16-9 12-15,0-15 39 16,10-16-60-16,16-17-3 0,24-2 2 16,21-12-14-1,27-23-48-15,26-41-87 0,14 7-162 16,6-2-1088-16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1T08:56:24.04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228 329 339 0,'0'0'1108'0,"0"0"-861"16,0 0-145-16,0 0 40 16,0 0 22-16,0 0-59 15,-57 21-47-15,54-21 8 16,3 0 38-16,0 0 31 16,0 4-44-16,0-4 17 15,0 0-2-15,0 0-38 0,0 0-9 16,0 0-10-16,0 0-13 15,8 0 6-15,10 0-26 16,2 0 8-16,7 0 14 16,5 0-14-16,1 0 1 15,7 0-4-15,6 0-10 16,2-6 8-16,8 4-19 16,7-4 8-16,2 1-8 15,3-1 1-15,8 4 6 16,-1-1-7-16,4-3 8 15,-3 3-3-15,-2 0-5 16,2 0 0-16,-5 0 4 0,-2 0-3 16,-3 0-1-1,-11-1 1-15,-9 4 0 16,-10-2 19-16,-3 2-19 0,-10-2 0 16,-3 2 20-16,-8 0-2 15,-1-4 2-15,-8 4-3 16,0 0-7-16,-3 0 25 15,0 0-30-15,0-3 1 16,-3 3-7-16,-20-4-75 16,0-1-148-16,-7-1-550 0</inkml:trace>
  <inkml:trace contextRef="#ctx0" brushRef="#br0" timeOffset="818">556 0 1356 0,'0'0'354'16,"0"0"-223"-16,0 0-62 16,0 0 136-16,0 0 23 15,0 0-86-15,0 0-17 16,-28 0 0-16,16 9-7 0,-11 0-37 15,-7 3-62-15,-5 5-7 16,-8 1-11-16,-4 5-1 16,-1 1 15-16,-1 2-15 15,-1 1 0-15,5-4 1 16,2 1 0-16,11-3 12 16,5-7-12-16,7-2 1 15,11-3 13-15,3-2-15 16,1-1 0-16,2-6 0 15,3 2 1-15,0-2 17 16,0 0-12-16,0 2-5 16,0 7 23-16,3 0-9 15,11 0 3-15,3 3 24 16,-5-3-20-16,1-2 7 0,-2-1 2 16,-2-2-8-16,-3 3 23 15,5-6-26-15,-2 6-8 16,2-1 17-16,5 3-21 15,0-1 19-15,3 2-14 16,1-2-2-16,0 5 11 16,0 0-16-16,-1 6-4 15,4-1 10-15,3 0-2 16,-3 0 5-16,4 1-7 16,-4 2-8-16,3 0 0 15,7 11-18-15,-7-3-136 16,-9-2-517-16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4:58.9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0 190 542 0,'0'0'275'0,"0"0"-168"15,0 0-26-15,0 0 64 16,0 0-6-16,3 0-48 0,-3 0-50 16,0 0-15-16,0 0 45 15,0 3-24-15,0 2 6 16,9-5-13-16,-2 2-1 16,4 1-13-16,0-3-10 15,7 5-5-15,4-5 5 16,3 0-16-16,4 0 0 15,3 0 8-15,6 0-7 16,-1 0-1-16,5 0-10 16,2 0-22-16,7 0 21 15,5 0-35-15,-2 0 24 16,8 0-6-16,4 0 9 16,-5 0 8-16,5 0 3 0,-7 0-11 15,-1 2 18 1,-7 5-31-16,-1 3 9 0,-2-4 15 15,-1 1-2-15,5 0 9 16,-1-5-13-16,7-2 11 16,1 4-4-16,-2-4 1 15,6 0-20-15,0 0 4 16,-3 0-7-16,3 0 13 16,3 0 1-16,-5 0 15 15,1 0-8-15,-4 0 8 16,1 0 0-16,-5 0 1 15,2 0 0-15,-5 0 6 16,3 0-6-16,5 0 0 16,-5 0 11-16,-3 0-12 15,0 3-7-15,-7-3 7 0,3 5 0 16,-3-3 1-16,3-2 4 16,1 4 2-16,-1-4-10 15,0 0 3-15,-3 0 0 16,4 0 11-16,2 0-11 15,1 0 0-15,5 0 0 16,-5 0 0-16,3 0 11 16,-3 0-11-16,-4 0 1 15,2 0 15-15,-7 0-15 16,2 0 5-16,-3 0 0 16,-9 0-4-16,-2 0 4 15,-4 0-6-15,-4 0-1 0,-9 0-6 16,6 0 7-16,0 0 0 15,6 0 0-15,10-4 2 16,18 2 23-16,4-3-19 16,6 2-5-16,6 3-1 15,-3 0 1-15,4 0-1 16,-6 0-1-16,-2 0-7 16,-4 0 8-16,-6 0-9 15,-4 0-4-15,-9 0 12 16,-2 0 1-16,-8 0 0 15,-4 0-23-15,-3 0 2 16,7 0 11-16,8 0 20 16,10 0-4-16,7 0 26 0,9 0-30 15,0 0 5-15,6 0-7 16,-5 0 9-16,5 0-7 16,1 0-2-16,-4 0 0 15,-4 0 0-15,-1 0 0 16,-5 0 0-16,-2 0 0 15,0 0 0-15,-6 0 8 16,4 0-8-16,-5 0-1 16,1 0 1-16,-1 0 2 15,4 0-2-15,0 0 20 16,3 0-17-16,-2 0 9 16,2 0-12-16,0 0 0 15,-3 0 12-15,2 0-12 16,1 0 1-16,-7 0-1 15,4 0 0-15,-7 0 16 0,-4 0-16 16,-7 0 1 0,-8 0 5-16,-3 0-6 0,-7 0 0 15,4 0 6-15,-2 0-6 16,5 0 0-16,15 0 1 16,14 0 29-16,8 0 12 15,8-4-33-15,11 2-8 16,2 2 6-16,1 0-7 15,5 0 8-15,-1 0-8 16,-2 0 0-16,-2 0 0 16,-5 0 0-16,-3 0 0 15,-4 0-6-15,0 0 6 16,-3 0 10-16,4 0-10 0,-8 0 0 16,-1 0 4-16,-2 0-4 15,-5 0 9-15,-3 0 7 16,-4 0-15-16,1 0 30 15,-1-4-25-15,0 4-5 16,1 0 41-16,-1 0-34 16,6 0 5-16,-3 0 6 15,4 0-19-15,6 0 15 16,1-3-15-16,1 0 10 16,1-1 8-16,-6 1-17 15,6 0 14-15,-6-4-1 16,3 4-6-16,-6 3 12 0,0-5-20 15,-2 5 0 1,-4-2 13-16,-6 2-12 0,2 0 0 16,3-2 0-16,6-3 28 15,-3 2 0-15,-2 1-21 16,-4-3-8-16,-9 2 17 16,6 1-16-16,-1-2-1 15,11-3 9-15,3 4-9 16,5 0 13-16,2 3-13 15,-2-3 0-15,2 0 12 16,9-1-12-16,-1 4-8 16,0-3 8-16,-3 3 0 15,-3-4 2-15,-6 4-2 0,-1-3 0 16,-5 0-6 0,-7 0 12-16,-9 3-6 0,-1-5 0 15,-5 3 6-15,0-1-6 16,3-2 0-16,9 1 0 15,-1-1 0-15,7 2 0 16,1 1 0-16,6 2 0 16,2-5 2-16,1 5-8 15,-3-2 6-15,-1 2 0 16,-11 0 7-16,-5-2-5 16,-11 2-2-16,-4-5 1 15,-4 2 15-15,1-1 12 16,-6-2-15-16,6 3-12 15,0-4 1-15,3 0 4 16,0 1-6-16,0-2 0 0,-2 3 0 16,2 1 6-16,5-1-6 15,-10 0 0-15,1 2-5 16,1 3 6-16,-5-2-1 16,4-2 1-16,1 1-1 15,6 3 11-15,4-4-11 16,1 4-4-16,2 0 2 15,-3 0 2-15,2 0-1 16,-6 0-7-16,-3 0 8 16,3 0 2-16,1 0-2 0,-4 0-3 15,-5 0 3 1,-2 0 0-16,0 0-9 0,-5 0 9 16,2 0 0-1,-2 0 5-15,2 0-5 0,2 0 0 16,1 0 7-16,-2 0-7 15,3 0 0-15,2 0 0 16,-4 0 0-16,4 0 4 16,4 0-4-16,4-3 0 15,2-1 1-15,6 4-1 16,-2-3 6-16,2 3-6 16,-5-2 2-16,-4 2 10 15,-3 0-3-15,0-4-9 16,-3 4 25-16,-6-3-12 15,3 3 0-15,-10-4 3 16,3 4-10-16,-2 0 13 16,-7 0-19-16,3 0 0 0,-3 0-1 15,3 0-46-15,-3 0-150 16,0 0-165-16,0 0-1047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5:05.7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 0 705 0,'0'0'58'0,"0"0"-58"15,0 0-74-15,0 0 67 16,0 0-90-16,0 0-185 15</inkml:trace>
  <inkml:trace contextRef="#ctx0" brushRef="#br0" timeOffset="1718">14 0 42 0,'-14'50'293'0,"14"-50"-61"16,0 0-60-16,0 0-16 16,0 0-22-16,0 0-25 15,0 0-9-15,0 0-34 16,0 0-6-16,0 0 38 15,0 0-21-15,0 0-24 16,0 0-7-16,7 0-3 16,5 2 24-16,5 2-26 15,4-4-5-15,-2 0 18 16,3 0-19-16,0 0-5 16,0 0 6-16,0 0-16 15,3 0 14-15,-3 0-27 16,0 0-6-16,0 0 18 15,0 3-17-15,-5 1 7 16,5-1 2-16,0-3-11 0,-3 0 35 16,3 0-34-16,-4 0 18 15,4 0 9-15,0 0-5 16,0 0-3-16,4 0-6 16,-1 0-13-16,4 0 18 15,-4 0-19-15,1 0 0 16,-1 0 10-16,0 0-9 15,1 0-1-15,1 0 13 16,-2 0-12-16,-3 0 7 16,4 0-8-16,-10 0 0 15,6 0-7-15,0 0 7 16,-3 0 0-16,0 4 6 16,-1-4 0-16,4 0 3 0,-5 2-9 15,5-2-9-15,0 0 9 16,3 3 0-16,-3-3 0 15,4 0-1-15,-4 0 1 16,3 0 7-16,6 0-7 16,-3 5 0-16,-2-3 6 15,2 1-6-15,1-3-6 16,-2 4 6-16,2-2 0 16,-4 1 0-16,1 2 0 15,-1-5 0-15,1 2 4 16,-1 3-3-16,0-2-1 15,1-3 1-15,-4 2-1 0,0 2 11 16,0-1-11 0,0 1 0-16,-4-4-9 0,8 3 15 15,-1-3-12-15,4 3 5 16,8-3 1-16,-2 3-1 16,6-3 0-16,3 4 1 15,-3-4 6-15,-6 3-6 16,6-3-6-16,-4 0 6 15,-5 0 0-15,0 0 6 16,-1 0-6-16,-6 0 0 16,0 0 3-16,-3 0-3 15,-3 0-1-15,1 0 0 16,-1 0 1-16,-1 0 14 16,4 3-14-16,0 1 1 15,7-4 0-15,5 3-1 0,1 1-1 16,3-4 1-16,1 2 0 15,1 3 8-15,1-2-8 16,-6-3 0-16,-1 2-8 16,-5 1 12-16,-4-3-4 15,-3 0 0-15,-3 4 1 16,-1-4 9-16,4 0-10 16,4 2 0-16,6-2-1 15,9 3-8-15,-3 2 9 16,10-2 1-16,-1 0 1 15,6 0 7-15,1 1-9 16,-4-1 0-16,-2-3 0 16,-4 0 0-16,-12 4-5 15,-5-4 4-15,-7 0 2 0,-1 3-3 16,-1-3-3-16,8 2 5 16,3-2 19-16,8 4-19 15,-2-4 0-15,2 3 1 16,7 1-1-16,0-1 10 15,-8-3-9-15,-2 5-1 16,-9-4 3-16,-6-1 5 16,-9 0-6-16,9 5-2 15,-1-5 0-15,11 0 0 16,3 0 18-16,5 0-5 16,4 0-5-16,-2 0-8 15,-2 0 0-15,3 0 0 16,-7 0 0-16,-1 0 10 15,-2 0-10-15,-1 0 1 0,0 0 4 16,3 0-5-16,2 0 0 16,-6 0 0-16,-2 0 2 15,3 0 4-15,1 0-6 16,-1 0 0-16,-1 0 0 16,1 0 0-16,8 0-6 15,1 0 6-15,-3 0 15 16,2 0 0-16,-4 0-14 15,-5 0-1-15,3 0 10 16,-3 0-8-16,-2 0 26 16,-8 0-22-16,-1 0-6 15,-5 0 13-15,3 0-12 0,-4 0-1 16,4 0 12-16,7 0-12 16,3 0 0-16,4 0 33 15,0 0-32-15,-4 0 10 16,-6 0-5-16,-1 0-6 15,1 0 3-15,-2 0 4 16,5 0-4-16,-4 0-2 16,1 0 0-16,-6 0 8 15,-1 0-9-15,-2 0 0 16,2 0 12-16,-2 0-4 16,2 0-1-16,-2 0 6 15,-1-5-5-15,1 4 4 16,-3 1-5-16,1-5 2 0,-1 5-7 15,-4 0-2-15,1-3 0 16,-1 3 12-16,2 0-10 16,-5 0 17-16,4 0-18 15,-4 0 6-15,0 0 10 16,0 0-17-16,-19 0-44 16,-18 0-270-16,-11 0-962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5:13.7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234 78 1498 0,'0'0'478'0,"0"0"-336"0,0 0 59 16,0 0 24-16,0 0-36 16,0 0-48-16,-47-82-58 15,47 82-32-15,0 0 0 16,13 34-15-16,35 34 15 15,14 25 36-15,11 20-35 16,7 8 17-16,1-1-44 16,-2-7-17-16,-1-4 28 15,-10-13-26-15,-9-14 11 16,-5-15-10-16,-13-13-11 16,-9-12 25-16,-14-16-25 0,-6-8 0 15,-8-11-6-15,-4-4 6 16,0-3-42-16,0 0-76 15,0 0-78-15,0-15-357 16,0-10-437-16</inkml:trace>
  <inkml:trace contextRef="#ctx0" brushRef="#br0" timeOffset="434">1254 189 550 0,'0'0'1289'0,"0"0"-1045"15,0 0-129-15,0 0 79 16,0 0 66-16,0 0-106 16,0 0-87-16,7-26 9 15,-7 26-20-15,0 0 2 16,0 0-9-16,0 0-25 15,-14 14 18-15,-23 18-22 16,-17 21-10-16,-15 11 27 16,-16 13-36-16,-5 5-1 15,-9 7 28-15,1-5-27 16,-4 2 22-16,4-4-23 16,-2-7 0-16,14-6 18 15,1-10-17-15,16-8 5 0,15-16-12 16,10-6 17-16,15-11-7 15,7-7-4-15,10-8 0 16,9 2 3-16,3-5-3 16,0 0-24-16,0 0-1 15,0 0-41-15,0-8-29 16,32-18-189-16,17 1-305 16,-1 2-185-16</inkml:trace>
  <inkml:trace contextRef="#ctx0" brushRef="#br0" timeOffset="876">1718 816 1577 0,'0'0'479'0,"0"0"-365"16,0 0 7-16,0 0 91 15,0 0 2-15,0 0-114 16,0 0-50-16,25 7 24 16,15-7 6-16,11 0-16 15,12 0-42-15,10 0 1 16,6 0 7-16,12-4-24 16,7-3 7-16,6-2-13 15,-15 1 12-15,-8-1-24 16,-23 7 2-16,-21 2-94 15,-27 0-133-15,-10 0-139 16,-28 11-209-16,-13 10-1164 0</inkml:trace>
  <inkml:trace contextRef="#ctx0" brushRef="#br0" timeOffset="1178">1831 1245 1707 0,'0'0'499'0,"0"0"-415"15,0 0 100-15,0 0 69 16,0 0-83-16,0 0-74 0,0 0-49 15,69 3 21 1,-15-3-15-16,9 0-25 0,10 0 8 16,6-3-34-16,9 1-2 15,7 2-23-15,40 0-107 16,-22 10-185-16,-26 6-615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2.2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959 182 1699 0,'0'0'372'0,"0"0"-198"16,0 0 20-16,0 0 24 15,-198-140-48-15,128 121-43 16,-6 9-65-16,-8 10-21 16,-2 5 15-16,-6 47-44 15,4 23-3-15,-3 48 10 16,15 52 5-16,17-10 17 15,26-15-7-15,30-26-13 16,3-37 5-16,14-2-26 0,30 0 0 16,15-19 6-16,24-21 2 15,20-18-16-15,20-20-13 16,53-7-75-16,46-43-133 16,-33-11-301-16,-32 0-184 0</inkml:trace>
  <inkml:trace contextRef="#ctx0" brushRef="#br0" timeOffset="510">1498 287 2063 0,'0'0'474'0,"0"0"-410"15,0 0 92 1,0 0 82-16,0 0-98 0,-34 252-60 15,24-157-11-15,-5 7-38 16,5-4-3-16,-2-6 5 16,2-13-33-16,6-11 21 15,4-12-21-15,0-17 0 16,0-12-12-16,0-14-15 16,0-13-24-16,-5 0 45 15,5-35-48-15,0-18 29 16,0-19-5-16,0-15 13 15,0-14 8-15,0-13-3 16,0-12-3-16,0 3 8 16,0 4 14-16,0 21-4 15,9 26-3-15,16 27 0 0,7 20 6 16,12 25 2-16,7 0-7 16,8 30 37-16,7 19-28 15,4 14 22-15,-6 9 2 16,-5 5-7-16,-12 10 19 15,-18-2-37-15,-25 4-3 16,-4 2 23-16,-48-4-28 16,-21-4 31-16,-14-3-32 15,-8-15 0-15,3-9 15 16,12-13-15-16,16-16-12 0,21-18-43 16,34-9-129-1,5-23-392-15,0-12-653 0</inkml:trace>
  <inkml:trace contextRef="#ctx0" brushRef="#br0" timeOffset="976">2373 333 2225 0,'0'0'493'0,"0"0"-439"16,0 0 80-16,0 0 107 16,-48 236-135-16,33-131-68 0,1 7 23 15,6-8-43-15,1-5 4 16,4-15-9-16,3-11-12 16,0-14 22-16,0-19-23 15,0-18 0-15,0-12 2 16,-4-10-1-16,1 0-2 15,0-32-4-15,3-18-38 16,0-12 42-16,0-17-38 16,0-14-22-16,10-8 52 15,0-13-29-15,5-12 23 16,-8 6 14-16,5 2 2 16,3 19 15-16,5 24-16 15,7 22 0-15,9 20 36 0,11 16-34 16,7 14 7-16,12 3 2 15,0 0-10-15,7 0 18 16,3 0-19-16,9 0 0 16,6 3-6-16,-3-3 6 15,3 9-102-15,-30 6-349 16,-24-2-539-16</inkml:trace>
  <inkml:trace contextRef="#ctx0" brushRef="#br0" timeOffset="1150">2278 868 2356 0,'0'0'468'16,"0"0"-447"-16,0 0 37 15,287 0-58-15,-129-8-94 16,-13-5-767-16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5:17.2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5467 659 1528 0,'0'0'385'15,"0"0"-229"-15,0 0-49 16,0 0 94-16,0 0-36 15,0 0-64-15,0 0-46 0,-168-178-19 16,106 170-24-16,-8 5 6 16,4 3-17-16,6 0-1 15,0 22 6-15,13 5-6 16,6 9 1-16,13 3-1 16,14 7-14-16,14 3 8 15,0 5-30-15,7 2-3 16,28-1 6-16,13-3-4 15,8 2 18-15,1-9-11 16,2-4 2-16,-1 0 8 16,-11-5-6-16,-6-3 24 15,-19-8-4-15,-12-1 6 0,-10-1 0 16,-7-2 26-16,-37-7 19 16,-13 7 10-16,-16-9-27 15,-1-5-10-15,1-3-3 16,9-4-14-16,8 0-1 15,20-7-35-15,28-22-66 16,8 7-138-16,0-6-440 0</inkml:trace>
  <inkml:trace contextRef="#ctx0" brushRef="#br0" timeOffset="301">6064 689 971 0,'0'0'1052'15,"0"0"-862"-15,0 0-117 16,-207-25 67-16,130 25 72 16,4 16-118-16,7 30-61 15,12 13 0-15,13 10 0 16,19 10 1-16,16-4-13 15,6-3-21-15,0-3 15 16,25-13-15-16,19-10 0 16,10-13 0-16,12-17-15 15,19-16-43-15,9 0-100 0,48-37-128 16,-25-5-206-16,-16-3-233 16</inkml:trace>
  <inkml:trace contextRef="#ctx0" brushRef="#br0" timeOffset="998">6732 801 1460 0,'0'0'477'0,"0"0"-295"16,0 0 45-16,0 0-9 16,0 0-46-16,0 0-59 15,-245 149-40-15,184-81-7 0,10 9-9 16,10-3-23-16,19 1 4 15,19-6-37-15,3-10-1 16,25-7 0-16,30-12-43 16,17-13 18-16,16-19-20 15,7-8-28-15,0-5 18 16,-11-32-2-16,-18-10-7 16,-15-11 34-16,-19-3 30 15,-17-2 9-15,-15 2 21 16,0 3 9-16,-29 13 31 15,-11 13-25-15,-4 8 0 16,3 8-5-16,13 9-19 16,6 7-9-16,15 0-12 0,7 0-16 15,0 3 15-15,10 17-32 16,24-4-18-16,5 1-4 16,8-7-19-16,0-7-6 15,6-3 5-15,-6 0 8 16,4 0 58-16,-4 0-4 15,1 0 5-15,-1 0 8 16,0 6 1-16,-6 11 0 16,-9 10 5-16,-10 5 41 15,-12 8 9-15,-10 5-26 16,0 5 0-16,0 0 19 16,0-9-21-16,-13 0-20 15,-3-10-7-15,6-4 10 0,2-11 11 16,1-8-20-1,4-8 4-15,-1 0 16 0,1 0-10 16,-2-28-3-16,2-12 1 16,3-8-10-16,0-11 15 15,0-10-14-15,3-3 10 16,19 2 10-16,3 8-11 16,6 13-8-16,1 14 10 15,5 15-11-15,-1 13 1 16,8 7-2-16,3 0-34 15,12 16-51-15,39 27-127 16,-10-6-102-16,-5-5-430 0</inkml:trace>
  <inkml:trace contextRef="#ctx0" brushRef="#br0" timeOffset="1434">8240 1159 1639 0,'0'0'355'15,"0"0"-272"-15,0 0-60 16,0 0 81-16,0 0-27 0,0 0-49 15,198 0-14-15,-128 0-13 16,-4 0 4-16,-5-17 10 16,-17-8-14-16,-19-9-1 15,-18-5 24-15,-7-6 0 16,-7-1 25-16,-37-4 26 16,-14 4-20-16,-11 13 36 15,-4 17-22-15,1 16-19 16,6 12 13-16,6 51-5 15,22 26-10-15,11 16-3 16,20 7-9-16,7-1 12 16,18-16-38-16,33-13-8 15,15-16-4-15,19-14-34 0,19-19-46 16,76-22-78 0,-25-11-380-16,-16 0-310 0</inkml:trace>
  <inkml:trace contextRef="#ctx0" brushRef="#br0" timeOffset="2186">10735 941 854 0,'0'0'1378'0,"0"0"-1116"16,0 0-161-16,-223 14 69 0,147 26-1 16,6 11-66-16,8 12-63 15,14 9-16-15,23 1-7 16,18-4-17-16,7-3 6 16,22-14-6-16,32-8-42 15,12-19 5-15,7-15-77 16,0-10-67-16,-4-14-27 15,-10-31 31-15,-11-18 39 16,-23-7 59-16,-10-17 73 16,-15-5 6-16,0-3 35 15,-5 3 27-15,-20 15 36 16,0 26-3-16,3 18 53 0,8 28-33 16,14 5-73-16,0 14-17 15,17 33-19-15,35 5-6 16,21 1-35-16,18-7-53 15,14-10 22-15,12-16 8 16,0-14-43-16,-11-6 1 16,-23-10 3-16,-17-28-9 15,-29-10 106-15,-23-6 19 16,-14-5 104-16,0-3 18 16,-26 6-2-16,-14 6 0 15,-2 11-42-15,-2 15-9 16,3 18-11-16,4 6-2 15,8 35-18-15,7 44-41 0,12 27-1 16,7 22 15 0,3 46-15-16,0 36-4 0,38 36 5 15,18 10 2-15,2-23 39 16,-8-51-49-16,-19-56-2 16,-14-35 4-16,-5-14-1 15,-12-4-1-15,0-9-5 16,-22-8 3-16,-38-20 16 15,-12-22-13-15,-20-14-9 16,1-7 11-16,1-42-6 16,9-24-4-16,20-24 4 15,21-25-5-15,31-39 0 16,9 10-37-16,100-62-61 16,8 36-108-16,9 48-559 0</inkml:trace>
  <inkml:trace contextRef="#ctx0" brushRef="#br0" timeOffset="2988">14234 572 1463 0,'0'0'230'16,"0"0"-120"-16,0 0-33 15,0 0 36-15,-189-175 53 16,91 152-32-16,-15 17-61 16,-14 6-17-16,-9 36-17 15,1 33 26-15,8 21-7 16,17 14-15-16,27 8-7 15,31-6-35-15,38-3 1 16,14-14-2-16,39-17-11 16,46-21-30-16,22-19-65 15,13-23-37-15,6-9 3 0,-2-20 0 16,-14-32 73-16,-12-10 37 16,-20-10 30-16,-21-1 72 15,-20 3 57-15,-15 12 46 16,-15 15 34-16,-7 20-66 15,0 23 10-15,0 23-77 16,-22 89-18-16,-18 82 32 16,-8 61-35-16,1 24-19 15,6-24 9-15,13-57-19 16,17-63-8-16,3-37-18 16,8-11 0-16,0-3-4 15,0 0 4-15,0-4-56 0,0-28-23 16,0-25-104-16,0-27-276 15,0-10-51-15,0-32-623 16</inkml:trace>
  <inkml:trace contextRef="#ctx0" brushRef="#br0" timeOffset="3567">14312 621 1380 0,'0'0'481'16,"0"0"-401"-16,0 0 59 0,0 0 16 15,95 183 23 1,-73-109-82-16,7 1-60 0,3-1-7 16,12-4-29-16,10-14-35 15,5-20-22-15,7-17-76 16,-5-19-5-16,1 0-17 15,-2-36 16-15,-13-13 68 16,-11-10 25-16,-14 6 46 16,-7 6 31-16,-15 19 55 15,0 12 68-15,0 16 7 16,0 0-111-16,-9 35-6 16,3 18-11-16,6 3-20 15,0 3 8-15,15-6-21 0,29-11-9 16,10-9-10-1,15-16 4-15,4-14-10 0,6-3-22 16,-1-13 8-16,-8-30 23 16,-10-10-21-16,-16-12 32 15,-10 0 5-15,-20-3 46 16,-14 7 54-16,0 8-14 16,-32 13-8-16,-19 19 27 15,-5 14-44-15,-5 7-1 16,2 31-9-16,5 34 1 15,17 12-1-15,11 9-36 16,20 3-5-16,6-11 8 16,10-6-8-16,30-12-10 15,14-11-38-15,12-14-63 16,10-14-58-16,12-12-106 0,26-9-97 16,-23-6-137-16,-15-20-960 15</inkml:trace>
  <inkml:trace contextRef="#ctx0" brushRef="#br0" timeOffset="3875">16367 748 1560 0,'0'0'491'16,"0"0"-330"-16,0 0 52 16,0 0 68-16,-247-52-91 15,171 52-90-15,10 21-46 16,15 14-24-16,21 9 4 0,20 7-34 15,10 8 1-15,10 4-8 16,37 0 5-16,12-5-20 16,14 1-21-16,7 0 5 15,1-7 37-15,-8 1-9 16,-11-4 10-16,-20-6-1 16,-26 0 1-16,-16-6-12 15,-29-5-12-15,-40-6-11 16,-13-5 1-16,-4-12-42 15,5-9-63-15,20-16-65 16,24-24-182-16,18-7-287 0</inkml:trace>
  <inkml:trace contextRef="#ctx0" brushRef="#br0" timeOffset="4125">16787 135 2051 0,'0'0'316'15,"0"0"-249"-15,0 0 80 16,0 250 54-16,-7-132-92 16,7 9-54-16,0 2-28 15,0-3-26-15,0-3 12 16,22-5-13-16,3-12-21 15,0-15-76-15,-6-9-185 16,-9-30-335-16,-5-18-916 0</inkml:trace>
  <inkml:trace contextRef="#ctx0" brushRef="#br0" timeOffset="4425">16408 738 325 0,'0'0'1539'16,"0"0"-1331"-16,0 0-155 15,240 0 46-15,-137 8 101 16,5-2-86-16,6 1-45 0,-11 6 8 16,-9 6 13-16,-17 8 2 15,-20 5-26-15,-20 10-30 16,-22 8 19-16,-15 7-16 15,0 2 1-15,-18-3-11 16,-7-1-11-16,-1-9 3 16,4-7-21-16,7-6-70 15,8-17-101-15,7-16-164 16,0 0-299-16,10-7-955 0</inkml:trace>
  <inkml:trace contextRef="#ctx0" brushRef="#br0" timeOffset="4583">17585 329 1903 0,'0'0'466'15,"0"0"-367"-15,0 0 23 16,0 0 6-16,0 0-128 16,0 0-58-16,0 0-226 15,44-10-109-15,-19 46-256 0</inkml:trace>
  <inkml:trace contextRef="#ctx0" brushRef="#br0" timeOffset="5182">17767 847 1024 0,'0'0'332'16,"0"0"-143"-16,0 0-9 15,-44 188-19-15,44-136-19 0,6-6-41 16,32-7-47-1,10-13-12-15,3-16-41 0,1-10 33 16,-8-8-26-16,-12-33-7 16,-10-14 17-16,-12-12-17 15,-10-6 4-15,0-1 10 16,-25 4-4-16,-14 12 21 16,-5 13 26-16,0 15-9 15,15 16-9-15,7 11-31 16,17 3-9-16,5 0-1 15,12 23 1-15,32 1-21 16,14 2-28-16,7-4 6 0,8 2 37 16,3-3-12-16,2 10 8 15,-9 1 10 1,-11 8 2-16,-11 7 35 0,-13 1-30 16,-12 4 16-16,-15 5 15 15,-7-7-20-15,0-9 0 16,0-8-17-16,0-14 7 15,-3-8-8-15,-9-11 0 16,8 0 0-16,4-22 12 16,0-22-11-16,0-8-2 15,26-14-2-15,14-10 3 16,11-6 1-16,8 3-1 16,-1 8-1-16,1 14-12 0,-8 22 26 15,-7 18-5-15,-16 17 53 16,-2 17 39-16,-8 32 56 15,-4 16-56-15,-2 7 8 16,-9 5-14-16,0-5-65 16,1-4-2-16,-1-9-15 15,6-3-12-15,4-10-41 16,18-4-150-16,-3-12-416 16,5-13-633-16</inkml:trace>
  <inkml:trace contextRef="#ctx0" brushRef="#br0" timeOffset="5699">20095 553 2169 0,'0'0'340'0,"0"0"-231"15,10-172-27-15,19 93 164 16,8 8-84-16,10 1-69 16,7 14-53-16,12 14-16 15,10 10 21-15,9 15-43 16,-2 17 4-16,-5 0 16 16,-12 49-21-16,-12 23-1 15,-14 20 6-15,-14 20-4 16,-23 9 25-16,-3 6-15 0,-37 5 1 15,-36-7 14-15,-25-5-21 16,-26-1 8-16,-4-13-14 16,1-18-8-16,14-20 7 15,28-18-4-15,24-23 5 16,24-18 13-16,19-9-13 16,11 0-1-16,7-9 1 15,0-10 0-15,12-2 20 16,27 1-20-16,11 8 0 15,16 7 1-15,7 5 8 16,5 0 15-16,8 17 11 16,9 7-7-16,15 2 25 0,6-7-25 15,16-5-10-15,-2-11 0 16,2-3-18-16,-12 0-61 16,12-36-85-16,-34-1-114 15,-28-6-703-15</inkml:trace>
  <inkml:trace contextRef="#ctx0" brushRef="#br0" timeOffset="6854">527 3000 1855 0,'0'0'476'15,"0"0"-338"-15,0 0-37 16,0 0 16-16,0 0-15 16,0 0-27-16,13 78-33 15,28-12 27-15,6 26 7 16,4 17-22-16,5 11-18 15,1 18 15-15,6 7-27 16,-6 2 21-16,6-5-30 16,-1-13-5-16,-1-15 10 15,-2-19-19-15,-4-20 11 0,-12-16-12 16,-10-15 0-16,-15-16 4 16,-6-14-4-16,-12-8-21 15,0-6-3-15,0 0-60 16,-8-20-99-16,-9-18-391 15,-2-10-594-15</inkml:trace>
  <inkml:trace contextRef="#ctx0" brushRef="#br0" timeOffset="7305">2113 3109 1835 0,'0'0'271'16,"0"0"-198"-16,0 0 5 15,0 0 113-15,0 0-63 16,0 0-63-16,0 0-38 15,-164 58 31-15,108-12-1 16,-17 9-15-16,-9 12 16 16,-22 7-25-16,-9 11 6 0,-10 11-2 15,-16 6-17-15,-7 10 21 16,-2 2-32-16,-6 1 2 16,8-3 23-16,8-12-21 15,6-11-12-15,18-12 0 16,20-12 9-16,18-19-16 15,25-10 6-15,19-16 0 16,16-10 7-16,10-7-7 16,6-3-24-16,0 0-8 15,0 0-39-15,0-6-49 16,35-34-160-16,6 4-232 16,6 1-290-16</inkml:trace>
  <inkml:trace contextRef="#ctx0" brushRef="#br0" timeOffset="7784">2291 4177 1964 0,'0'0'362'0,"0"0"-264"16,0 0 6-16,0 0 128 0,0 0-96 16,8-180-69-16,17 127-38 15,8 2-2-15,7-2 34 16,11 3-46-16,3 8-14 15,9 10 22-15,-1 12-23 16,2 13 1-16,-4 7-1 16,0 3 1-16,0 32 9 15,-6 15 2-15,-3 13 0 16,-2 6 23-16,-17 6-26 16,-7-6 13-16,-6-7-3 15,-6-10-18-15,6-15 10 16,6-13-11-16,9-14 0 15,10-10 4-15,10-5-4 16,4-30-1-16,11-18-30 0,4-13-55 16,8-2-11-16,39-41-111 15,-22 23-276-15,-13 8-261 0</inkml:trace>
  <inkml:trace contextRef="#ctx0" brushRef="#br0" timeOffset="8550">4946 3347 1200 0,'0'0'1029'16,"0"0"-788"-16,0 0-181 15,0 0 45-15,0 0 61 16,0 0-65-16,-63 212-9 16,38-109-50-16,-4 11-4 15,-1-1 10-15,4 0-15 16,8-7-9-16,4-7-13 16,7-13-10-16,2-17 20 15,5-18-21-15,0-21 0 16,0-16-6-16,0-14-2 15,0 0-26-15,0-16 13 16,12-31 21-16,7-18-1 0,3-17-4 16,3-20-7-16,1-12 2 15,-1-22-16-15,4-8 17 16,-4-7-4-16,-3 7 13 16,0 15-3-16,-7 29 4 15,-5 27-1-15,-3 31 51 16,2 24-19-16,-3 18-8 15,13 10-23-15,3 40 35 16,10 19 17-16,5 6-35 16,2 11-17-16,5 0 29 15,4 3-18-15,7 2 13 16,6-3-19-16,9 4 1 0,2 0 8 16,3 2-14-16,1 2-1 15,0 2 5-15,-3-3-5 16,-4-8 0-16,-10-13-1 15,-8-15 1-15,-16-19-1 16,-13-17-20-16,-6-13-2 16,-13-10 22-16,4-3 2 15,-2-36 6-15,2-27-7 16,3-22 0-16,-2-45 15 16,-4-50-15-16,-4-41-5 15,0 12-1-15,0 42 7 16,0 54-2-16,18 47 1 15,11 6 0-15,3 2 7 0,9 8-7 16,3 17 0 0,6 16-1-16,5 11-7 0,7 9 7 15,1 0-33-15,38 9-78 16,-16 14-207-16,-13-4-438 0</inkml:trace>
  <inkml:trace contextRef="#ctx0" brushRef="#br0" timeOffset="9001">7821 2880 1609 0,'0'0'482'16,"0"0"-407"-16,-189 114 65 0,62 26 129 16,-31 80-37-16,-12 88-75 15,9 37-27-15,51-4-53 16,59-38 19-16,51-67-54 15,60-53-41-15,100-22-2 16,-11-50-113-16,0-41-492 0</inkml:trace>
  <inkml:trace contextRef="#ctx0" brushRef="#br0" timeOffset="11449">8120 4742 1311 0,'0'0'583'16,"0"0"-422"-16,0 0-83 15,0 0 79-15,0 0-6 16,0 0-39-16,95-79-62 16,-48 32-10-16,9-13 1 0,2-13-16 15,4-8 8-15,4-16-33 16,-5-10 1-16,-2-12 9 15,-4 1-9-15,-15 3 16 16,-11 7 11-16,-7 15-12 16,-12 21 29-16,2 23-8 15,-9 19-19-15,-3 16 42 16,0 11-31-16,0-2 2 16,0 5-13-16,0 0-18 15,0 0 18-15,4 0-18 16,-1 0-4-16,-3 0 4 15,3 0 1-15,2 0 0 0,-5 0-1 16,0 0 1 0,4 0 15-16,-4 0-10 0,0 0 8 15,0 0 14-15,0 0-8 16,0 0-2-16,0 0-10 16,0 0-7-16,0 0 15 15,0 0-16-15,0 0 0 16,0 0 3-16,0 5-3 15,0 23 0-15,-9 19 4 16,-8 11 5-16,-5 11 15 16,-3 7-24-16,3-1 0 15,0-3 10-15,7-2-10 16,8-9-1-16,4-5 0 16,3-13 1-16,0-8 4 15,0-8-4-15,25-11-9 0,16-5 3 16,9-11-13-16,16 0-10 15,7-23 13-15,10-24-23 16,-2-11 27-16,2-12-20 16,2-4-12-16,-13-5 24 15,-9 6 13-15,-16 3 5 16,-15 19 2-16,-21 11 0 16,-11 18 47-16,0 8-5 15,0 14-17-15,-26 0 47 16,-6 14-48-16,0 31-22 15,-2 12 11-15,2 12-12 16,7 3 21-16,6-4-22 16,7-2 0-16,5-7 3 0,7-11-3 15,0-4 0-15,0-11-12 16,26-10-54-16,11-7-79 16,29-16-196-16,-9 0-389 15,-2-7-1148-15</inkml:trace>
  <inkml:trace contextRef="#ctx0" brushRef="#br0" timeOffset="11638">9950 3836 1768 0,'0'0'488'0,"0"0"-327"15,0 0 43 1,0 0-7-16,205 0-94 0,-120 0-69 15,9 0-19-15,1 10-15 16,6 14-188-16,-24-5-304 16,-30 1-467-16</inkml:trace>
  <inkml:trace contextRef="#ctx0" brushRef="#br0" timeOffset="11840">9988 4276 2242 0,'0'0'516'15,"0"0"-449"-15,0 0 60 0,0 0 59 16,0 0-96-16,0 0-66 16,255 20-3-16,-164-20-21 15,40 0-141-15,-25 0-240 16,-18 0-498-16</inkml:trace>
  <inkml:trace contextRef="#ctx0" brushRef="#br0" timeOffset="12282">11679 3662 1356 0,'0'0'564'0,"0"0"-368"15,0 0-85-15,0 0 80 16,167-171 38-16,-123 150-107 15,4 10-58-15,-1 8 2 16,4 3-23-16,5 0 10 16,-9 28-34-16,-3 12 7 0,-15 14 23 15,-14 4-27-15,-15 12-22 16,-12 1 44 0,-39 5-25-16,-11 1-11 0,-8-3-5 15,9-8 6-15,6-10-14 16,16-12 5-16,13-7 0 15,18-14-6-15,8-4 2 16,0-4-35-16,25-10 9 16,26-1-45-16,62-4-15 15,-13 0-228-15,-2-14-501 0</inkml:trace>
  <inkml:trace contextRef="#ctx0" brushRef="#br0" timeOffset="12479">12656 4283 2244 0,'0'0'500'0,"0"0"-436"15,0 0 13-15,0 0 0 16,0 0-77-16,0 0-228 15,0 0-641-15</inkml:trace>
  <inkml:trace contextRef="#ctx0" brushRef="#br0" timeOffset="12844">13698 3446 1375 0,'0'0'1094'0,"0"0"-841"16,0 0-156-16,0 0 46 15,-250 113 26-15,184-32-80 16,7 11-32-16,20 6-23 16,17 4-23-16,22-1 11 15,3-2-22-15,45-14 0 16,24-13-9-16,16-16-1 15,10-26-18-15,4-23-19 0,-7-7-14 16,-7-37 38 0,-19-28-14-16,-15-21 20 0,-17-22 11 15,-18-17 12-15,-19-13 2 16,0-6 0-16,-26 7-7 16,-18 19-2-16,7 21-5 15,5 42-66-15,20 46-144 16,12 9-434-16,0 9-379 0</inkml:trace>
  <inkml:trace contextRef="#ctx0" brushRef="#br0" timeOffset="13378">14407 3563 1196 0,'0'0'680'15,"0"0"-550"-15,0 0-58 16,193-35 38-16,-117 29 34 16,12-4-34-16,6 3 13 15,1 4-4-15,-10-5-43 16,-21 5-22-16,-23 1 1 16,-23-3-31-16,-18 5 21 15,0-2 73-15,-29-3-51 16,-30 0-25-16,-13-2-22 0,-16 1-14 15,-11 3 19 1,1 0-25-16,7 3 0 0,7 0 33 16,11 0-24-16,19 10 3 15,10 11-6-15,15 10-5 16,7 8 10-16,15 7-11 16,7 7-8-16,0 2 1 15,10 1 13-15,28 3-6 16,6-1 1-16,10 0 5 15,3-3 9-15,6-2-15 16,3-5 1-16,-5 2 0 16,-6-8 7-16,-11-1 1 15,-18-10-9-15,-20-1 1 16,-6 1 14-16,-18-3 6 16,-36 6-21-16,-16-5 18 15,-14 1-16-15,-2-8-4 0,1-2 2 16,16-10-40-16,15-3-2 15,20-7-64-15,34 0-168 16,0-10-434-16,8-14-1360 0</inkml:trace>
  <inkml:trace contextRef="#ctx0" brushRef="#br0" timeOffset="13561">16098 3843 2133 0,'0'0'540'0,"0"0"-388"15,0 0-89-15,0 0-63 16,0 0-72-16,0 0-448 16,0 0-934-16</inkml:trace>
  <inkml:trace contextRef="#ctx0" brushRef="#br0" timeOffset="13754">15988 4454 2096 0,'0'0'393'0,"0"0"-185"15,0 0 76-15,0 0-89 0,59 190-71 16,-59-132-73-16,-47 10-51 15,-15 4-14-15,-52 29-129 16,16-19-328-16,10-13-859 0</inkml:trace>
  <inkml:trace contextRef="#ctx0" brushRef="#br0" timeOffset="14676">17666 3823 1438 0,'0'0'304'0,"0"0"-133"16,0 0-7-16,0 0 43 15,0 0-50-15,230-26-50 16,-172 43-13-16,1 26-42 16,-12 9 2-16,-8 13 14 15,-12 11-33-15,-20 2-8 16,-7 4-1-16,0-6-8 16,-37 0 24-16,-14-11-23 15,-3-9-18-15,-12-14 18 16,0-9-18-16,5-16-1 0,-2-14 2 15,13-3-2-15,2-13 6 16,8-30-6-16,11-16 0 16,7-15 21-16,3-22-20 15,13-10 5-15,2-5-6 16,4 3 1-16,4 10 13 16,28 16-5-16,18 19-9 15,10 20 28-15,12 14-13 16,11 16 18-16,12 9 15 15,8 4-25-15,2 0 14 16,5 7-20-16,-9 9-16 16,-1 1 18-16,-17-1-19 15,-10-2-15-15,-11-4-65 0,4-8-158 16,-15-2-470-16,-15 0-1406 16</inkml:trace>
  <inkml:trace contextRef="#ctx0" brushRef="#br0" timeOffset="14942">19164 3949 1577 0,'0'0'861'0,"0"0"-682"0,0 0-101 16,0 0 119-16,0 0-50 16,259-60-89-16,-157 38-32 15,11 5-19-15,-6 7-7 16,-6 10 0-16,-21 0-113 16,-25 27-267-16,-29 1-633 0</inkml:trace>
  <inkml:trace contextRef="#ctx0" brushRef="#br0" timeOffset="15166">19325 4493 2336 0,'0'0'363'0,"0"0"-250"15,0 0 97-15,0 0-37 16,230-63-111-16,-135 35-34 16,10 1-6-16,11 7-22 15,60 6-84-15,-34 12-181 16,-18 2-699-16</inkml:trace>
  <inkml:trace contextRef="#ctx0" brushRef="#br0" timeOffset="15788">21180 4112 1579 0,'0'0'243'0,"0"0"-183"15,0 0 58-15,0 0 77 16,0 0-58-16,212-147-55 15,-158 91-45-15,-2-3 6 16,-1-11 5-16,-3-2 8 0,-10-5 26 16,-4-2 0-16,-12 7 9 15,-3 4 3-15,-9 20-19 16,-7 14 12-16,1 15-30 16,-4 19-12-16,0 0-9 15,0 43-29-15,-4 36 11 16,-14 23 9-16,4 18-21 15,-1 10 2-15,8-3 3 16,4-8-10-16,3-12-2 16,0-12-1-16,0-8-55 15,0 1-91-15,0-22-235 16,0-18-634-16</inkml:trace>
  <inkml:trace contextRef="#ctx0" brushRef="#br0" timeOffset="16107">21199 4539 1713 0,'0'0'507'0,"0"0"-445"16,0 0 117-16,0 0 95 0,0 0-92 16,190-7-68-1,-108-6-42-15,10 0-8 0,-1 2-16 16,0 1-21-16,-6 5 14 16,-16 5-34-16,-15 0-7 15,-13 0 0-15,-16 0-83 16,-3 0-129-16,-12 13-350 15,-1 0-412-15</inkml:trace>
  <inkml:trace contextRef="#ctx0" brushRef="#br0" timeOffset="16495">22533 2940 1721 0,'0'0'358'0,"0"0"-145"16,0 0-41-16,0 0 61 0,0 0-25 15,0 0-51-15,183 194-31 16,-97-46-42-16,9 50-1 16,-7 35 9-16,-29 6-20 15,-49-16-32-15,-25-23-13 16,-83-27-22-16,-10-22-5 15,-53 6-146-15,29-41-210 16,19-31-1126-16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5:41.4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2499 0,'0'0'457'16,"0"0"-418"-16,0 0-39 16,0 0-28-16,0 0-453 15,0 0-1059-15</inkml:trace>
  <inkml:trace contextRef="#ctx0" brushRef="#br0" timeOffset="129">10 746 2469 0,'0'0'688'0,"0"0"-510"16,0 0-21-16,0 0-157 15,60-196-63-15,-25 112-940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5:39.5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277 318 713 0,'0'0'1161'0,"0"0"-874"16,0 0-183-16,0 0 54 15,0 0 76-15,0-16-105 0,-3 16-57 16,-1 32-46 0,-2 18 0-16,0 29 7 0,0 19 0 15,-1 20 20-15,0 9-43 16,2 5 12-16,-5-4 12 15,3-12-33-15,-1-15 11 16,1-19-12-16,4-18 0 16,3-20 0-16,0-17-125 15,28-27-134-15,13-13-292 16,3-24-111-16</inkml:trace>
  <inkml:trace contextRef="#ctx0" brushRef="#br0" timeOffset="211">933 426 1517 0,'0'0'555'15,"0"0"-436"-15,0 0 133 16,0 0-34-16,31 240-40 16,-28-128-74-16,-3 3-8 15,0-1-54-15,0-7-12 16,3-11-16-16,4-7-14 15,0-7-46-15,-7 7-160 16,0-23-495-16,0-14-1120 0</inkml:trace>
  <inkml:trace contextRef="#ctx0" brushRef="#br0" timeOffset="409">157 984 2023 0,'0'0'505'0,"0"0"-456"15,0 0-21-15,0 0 67 16,277 0-23-16,-141 0-72 16,56 4-10-16,-28 2-273 15,-25-3-530-15</inkml:trace>
  <inkml:trace contextRef="#ctx0" brushRef="#br0" timeOffset="1007">1573 967 1974 0,'0'0'549'0,"0"0"-432"16,0 0 58-16,0 0-2 15,0 0-86-15,-164 184-44 16,164-118-35-16,0 0-8 16,16-3 0-16,32-8-12 15,14-10-9-15,8-8-18 16,2-14 8-16,-2-20-20 16,-13-3-52-16,-13-22 20 15,-13-28 40-15,-18-16 23 0,-13-13 20 16,0-5 14-16,-25-3-14 15,-16 8 36-15,2 14 4 16,2 20-1-16,8 18 17 16,11 18-18-16,11 9-25 15,7 0-13-15,0 20-22 16,32 12 13-16,27 1-57 16,11 0-19-16,13-8 7 15,5-5-18-15,-4-3 36 16,-8 2 13-16,-6 5 38 15,-20 6 3-15,-18 5 12 16,-16 11-3-16,-16 7 46 16,0 7-11-16,0 2 1 0,-11-7-18 15,-4-6-20-15,8-16-1 16,7-14-26-16,0-19-96 16,0 0-49-16,11-36-22 15,17-25-16-15,3-12-39 16,-6-15 65-16,1-5 123 15,-4-3 37-15,-6 5 23 16,-4 9 88-16,-2 19 46 16,-1 22 22-16,-9 15 39 15,0 9-41-15,0 17-136 16,0 0-18-16,-15 0-559 0</inkml:trace>
  <inkml:trace contextRef="#ctx0" brushRef="#br0" timeOffset="1240">1776 38 2078 0,'0'0'495'15,"0"0"-433"-15,0 0-6 16,0 0 106-16,0 0-42 15,189-35-71-15,-145 35-17 16,-19 33-32-16,-13 23-41 16,-27 65-124-16,-32-13-397 15,-16-5-827-15</inkml:trace>
  <inkml:trace contextRef="#ctx0" brushRef="#br0" timeOffset="1658">0 2050 2068 0,'0'0'531'0,"0"0"-429"0,0 0 61 15,0 0 14-15,0 0-44 16,0 0-75-16,0 0-44 16,211-75 28-16,-98 69-24 15,45 6-3-15,43 0 8 16,49 0-8-16,21 0 29 16,-16 0-35-16,-52 0 0 15,-52 0 16-15,-38 0-19 16,-18 2 12-16,6-2-16 15,1 0-2-15,-8 0 20 16,-28 0-20-16,-25 0-5 16,-16 4-1-16,-18-1 6 0,-2 4-1 15,-5-1 0 1,0 1-29-16,0 3 12 0,0 3-65 16,0-10-108-16,0-3-447 15,0 0-1208-15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5:59.4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820 474 1687 0,'0'0'385'16,"0"0"-243"-16,0 0-77 16,0 0 71-16,0 0 69 15,0 0-104-15,19 84-14 16,-16-4 19-16,1 18-21 0,-4 13-19 15,0 1-9 1,0-1-30-16,0-10 16 0,0-9-43 16,0-9 0-16,0-12-1 15,-16-8 1-15,3-17-64 16,-2-20-77-16,1-17-223 16,-4-9-479-16</inkml:trace>
  <inkml:trace contextRef="#ctx0" brushRef="#br0" timeOffset="263">0 355 2266 0,'0'0'359'0,"0"0"-229"16,0 0-90-16,0 0 53 15,0 0 40-15,0 0-21 16,0 0-55-16,325-66-7 16,-114 46 8-16,41 0-29 15,7 1-3-15,-48 6-26 16,-55 4-12-16,-56 9-56 16,-6 0-185-16,-18 0-493 15,-21 2-1356-15</inkml:trace>
  <inkml:trace contextRef="#ctx0" brushRef="#br0" timeOffset="527">1700 929 439 0,'0'0'1726'15,"0"0"-1455"-15,0 0-191 16,0 0 75-16,20 170 45 16,-20-102-85-16,0-1-40 15,0-1-38-15,0-1-14 16,0-8 6-16,0-12-29 0,0-12-33 16,-3-16-66-1,-1-17-110-15,-3-10-294 0,4-19-396 0</inkml:trace>
  <inkml:trace contextRef="#ctx0" brushRef="#br0" timeOffset="684">1681 611 1343 0,'0'0'811'0,"0"0"-584"15,0 0-89-15,0 0-29 16,0 0-73-16,0 0-36 15,0 0-281-15,39-32-214 16,-12 32-190-16</inkml:trace>
  <inkml:trace contextRef="#ctx0" brushRef="#br0" timeOffset="1230">2158 1051 1356 0,'0'0'287'0,"0"0"-149"15,0 0 78-15,12 212 48 16,-12-159-110-16,0-6-79 16,0-12-55-16,3-11-8 15,-3-11 9-15,4-13-21 16,-1 0 2-16,4-7-8 16,1-33 13-16,11-13-16 0,6-12 0 15,7-7-18 1,12-3 16-16,10 3-12 0,9 6 12 15,3 14 10-15,3 13 2 16,1 20 46-16,-13 19-8 16,-3 8 13-16,-13 38 55 15,-12 17-35-15,-14 12-10 16,-12 4 2-16,-3 0-22 16,0-11 3-16,-3-8-44 15,-12-20 5-15,4-16 12 16,5-10-12-16,1-14 3 15,5 0-6-15,0-19 9 16,0-28-9-16,5-14-3 16,23-12-11-16,8-6 2 15,8 5 5-15,7 4-5 0,8 10 7 16,3 22 2-16,3 22 5 16,-6 16-4-16,-2 2 11 15,-1 45 58-15,-12 18-12 16,-8 12-13-16,-11 0-9 15,0 5-3-15,-6-5 0 16,3-15-33-16,-3-10-1 16,-6-20 1-16,-1-15-69 15,-9-17-95-15,-3-30-194 16,0-12-550-16</inkml:trace>
  <inkml:trace contextRef="#ctx0" brushRef="#br0" timeOffset="1434">2303 0 2306 0,'0'0'506'0,"0"0"-427"15,0 0-69-15,0 0 8 16,220 63 48-16,-106-33-31 15,60 19-35-15,-25-11-263 16,-24 9-543-16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6:01.4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729 254 1709 0,'0'0'300'16,"0"0"-190"-16,0 0 35 16,0 0 126-16,0 0-76 15,0 0-48-15,29-183-85 16,-58 156 1-16,-12 8 12 16,-9 2-38-16,-16 14-10 15,-14 3-1-15,-8 7-17 16,-7 35 21-16,4 17-18 15,8 19 6-15,17 11 13 16,19 7-13-16,25-5-6 16,22-5-12-16,0-11-10 15,44-19-7-15,13-20-47 16,16-18-28-16,8-18 12 0,2-8-22 16,-2-35 20-16,-8-12 17 15,-7-3 54-15,-19 0 11 16,-11 9 31-16,-14 16 32 15,-10 17 44-15,-9 16-19 16,-3 0-13-16,0 49-18 16,0 17-1-16,0 8 1 15,0 10-29-15,4-9-18 16,17-7 5-16,15-10-15 16,16-17-24-16,43-34-64 15,-12-7-173-15,-5 0-631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6:01.9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366 1004 2116 0,'0'0'561'16,"0"0"-460"-16,0 0-58 15,0 0 105-15,0 0-9 0,-66-197-91 16,25 171-12 0,-1 11-24-16,-11 8-12 0,9 7 12 15,5 0-12-15,11 22-14 16,12 18 13-16,16 11-20 15,0 7 3-15,26 7 0 16,21 0-10-16,16 1 28 16,13-5-14-16,3 2 14 15,9-4-1-15,-3-2 2 16,-21-10 6-16,-20 2 2 16,-29-11-7-16,-15 6 20 15,-40-6-5-15,-33 2-8 16,-22-4-9-16,-6-7 0 15,-2-9-1-15,16-15-24 16,18-5-29-16,28-45-89 0,26-14-447 16,15-5-940-16</inkml:trace>
  <inkml:trace contextRef="#ctx0" brushRef="#br0" timeOffset="254">1795 0 1979 0,'0'0'696'16,"-44"169"-574"-16,-36 4-69 0,-26 53 150 16,-4 17 5-16,15-40-66 15,34-51-77-15,27-54-40 16,6-10 8-16,-5 10-33 15,-4 5-6-15,2-2-46 16,4-22-87-16,9-35-74 16,9-23-424-16,4-21-496 0</inkml:trace>
  <inkml:trace contextRef="#ctx0" brushRef="#br0" timeOffset="511">2141 755 2349 0,'0'0'508'0,"0"0"-408"16,0 0 57-16,0 0-1 16,-230 32-35-16,146 31-47 15,8 17-35-15,18 11 16 16,21 1-34-16,22-4-4 15,15-12 13-15,25-17-30 16,38-20-11-16,21-25-34 16,80-21-129-16,-22-32-278 15,-3-14-1250-15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6:18.2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648 796 1423 0,'0'0'291'0,"0"0"-170"15,0 0 72-15,-42 190 8 16,33-98-55-16,3 20-14 16,2 10-44-16,-3 5 2 15,2-1-20-15,5-6-18 0,0-11 17 16,0-17-38 0,0-14-25-16,0-15 22 0,0-18-28 15,0-24-87-15,0-12-184 16,0-9-511-16</inkml:trace>
  <inkml:trace contextRef="#ctx0" brushRef="#br0" timeOffset="480">29 840 1872 0,'0'0'332'0,"0"0"-202"16,0 0-45-16,0 0 117 15,-37-178-29-15,49 129-73 16,28 0-48-16,18 2-8 16,11 2-16-16,19-1 6 15,10 2-25-15,12 5 0 16,3 4 13-16,-1-1-22 15,-2 9 0-15,-8 4 6 16,-8 13-6-16,-9 7 1 16,-6 3 8-16,-1 3 0 15,-5 33 15-15,-7 10-23 16,-5 10-1-16,-11 13 12 16,-12 10-11-16,-16 3 27 0,-16 3-28 15,-6 0 1-15,-13-5 13 16,-35-5-8-16,-17-10-7 15,-17-6 1-15,-4-10 0 16,-2-12 8-16,-3-13-8 16,11-20 1-16,6-4 2 15,16 0-3-15,14-4-21 16,22-23-40-16,22-4-98 16,38-27-211-16,23 10-366 15,8-2-1048-15</inkml:trace>
  <inkml:trace contextRef="#ctx0" brushRef="#br0" timeOffset="831">3161 9 1829 0,'0'0'322'0,"0"0"-180"16,0 0 40-16,0 0 28 15,-267-16-53-15,172 28-57 16,-9 41-43-16,-10 24 16 16,-18 56-19-16,-10 63-8 15,4 74 7-15,21 25-10 0,37-3 2 16,33-29 12-16,37-46-26 15,10-42 11-15,0-45-31 16,29-39-10-16,21-18-2 16,20-4-1-16,28 0-41 15,22-17-66-15,69-32-86 16,-31-17-170-16,-23-3-458 0</inkml:trace>
  <inkml:trace contextRef="#ctx0" brushRef="#br0" timeOffset="1199">3572 472 1137 0,'0'0'897'0,"0"0"-689"16,0 0-14-16,0 0 23 16,0 0 9-16,0 0-86 15,0 0-91-15,-6 23 19 16,46 65 1-16,8 27-24 16,2 22 25-16,-2 8-37 15,2-1 13-15,1-2-14 16,-4-14-20-16,1-13 22 15,-8-14-34-15,1-12 0 0,-12-14 17 16,-4-13-17-16,-10-12-21 16,-8-18-60-16,-7-8-34 15,0-18-45-15,0-6-356 16,-13 0-521-16</inkml:trace>
  <inkml:trace contextRef="#ctx0" brushRef="#br0" timeOffset="1495">3194 2004 1940 0,'0'0'297'0,"0"0"-195"16,0 0 94-16,0 0-9 15,0 0-67-15,142-217-71 16,3 66-6-16,60-51-2 16,62-45-23-16,17-6 28 15,-44 44-44-15,-66 60 6 16,-70 65-1-16,-35 21-7 16,-8 10-13-16,-14 11-50 15,-20 26-112-15,-23 16-297 16,-4 0-443-16</inkml:trace>
  <inkml:trace contextRef="#ctx0" brushRef="#br0" timeOffset="1949">5957 436 1751 0,'0'0'321'0,"0"0"-173"15,0 0-96-15,0 0 133 16,-218 131-2-16,101-46-95 15,-15 13-38-15,-10 14-3 16,0 1 0-16,12-3 18 16,8-8-38-16,32-13-6 15,28-21 3-15,25-18-13 16,30-10-10-16,7-16 22 16,10-7-4-16,37-3 21 15,13-4-31-15,16-4 5 16,5-2 1-16,5 3-5 15,2 3 8-15,3 9-18 0,4 4 2 16,-3 9 18-16,-1 8-20 16,-12 5-31-16,-6 5-53 15,12 12-125-15,-23-14-274 16,-11-7-213-16</inkml:trace>
  <inkml:trace contextRef="#ctx0" brushRef="#br0" timeOffset="2483">7212 1213 1798 0,'0'0'290'0,"0"0"-178"16,0 0 60-16,0 0 28 15,0 0-69-15,-88-170-60 16,22 147-34-16,-10 9 20 16,-12 14-23-16,-7 4 9 15,1 43-16-15,2 20-19 16,16 17 41-16,10 12-25 15,19 7-14-15,18-1 20 0,22-11-30 16,7-9 0 0,17-15-10-16,36-22-19 0,16-14 10 15,14-25-14-15,5-6 2 16,3-30-4-16,-5-22-21 16,-8-17 38-16,-12-8 18 15,-15 3 0-15,-7 8 30 16,-15 17 28-16,-16 19 23 15,-4 27 24-15,-9 3-56 16,0 42-8-16,-12 24 11 16,-2 10-25-16,2 2 19 15,12 1-46-15,0-7 1 0,29-6 10 16,19-13-11 0,11-14-52-16,10-27-80 0,-15-12-179 15,-17 0-685-15</inkml:trace>
  <inkml:trace contextRef="#ctx0" brushRef="#br0" timeOffset="3136">5301 1921 1491 0,'0'0'352'16,"0"0"-159"-16,0 0-31 16,0 0 89-16,0 0 13 0,0 0-127 15,0 0-43 1,-130-120 7-16,125 116-34 0,5 4-25 15,0 0-8-15,0 0-25 16,0 0 11-16,0 0-20 16,0 0 0-16,0 0 8 15,0 0-7-15,0 0 6 16,0 0-2-16,0 0-4 16,-11 0 36-16,-7 0-32 15,-1 0-4-15,-3 7 12 16,5-7-13-16,2 3 10 15,5-3-10-15,5 0 6 16,1 0-9-16,4 0 3 16,0 10-4-16,9 9 4 15,30 8 1-15,17 9 31 0,13 10-3 16,17-1-5-16,14 5 30 16,12-1-33-16,13 1-21 15,17-1 0-15,7-6-4 16,37 5-134-16,-37-14-336 15,-40-8-1169-15</inkml:trace>
  <inkml:trace contextRef="#ctx0" brushRef="#br0" timeOffset="4788">7828 183 1560 0,'0'0'282'16,"0"0"-202"-16,0 0 2 0,0 0 140 16,0 0-47-16,0 0-50 15,0-3-57-15,0 3-8 16,15 0-8-16,14 37-19 15,15 30 65-15,22 55 4 16,16 62-44-16,25 56-19 16,-6 22 0-16,-9-3-15 15,-23-20 10-15,-32-28-32 16,-20-8-1-16,-17-12 19 16,0-34-20-16,-29-36 0 15,-6-26 3-15,-9-22 3 16,-8 2-9-16,-3-3 3 15,5-6-25-15,9-30-5 0,31-36-124 16,10-39-397-16,0-17-988 16</inkml:trace>
  <inkml:trace contextRef="#ctx0" brushRef="#br0" timeOffset="5083">9137 1423 2191 0,'0'0'330'0,"0"0"-258"16,0 0-50-16,0 0 120 15,0 0-45-15,218-19-33 16,-112 15-40-16,18 4-12 16,8 0 15-16,-2 0-27 15,-13 0-23-15,-11 0-111 16,-30 4-200-16,-38 8-293 0</inkml:trace>
  <inkml:trace contextRef="#ctx0" brushRef="#br0" timeOffset="5300">9272 1976 2104 0,'0'0'260'0,"0"0"-192"16,0 0 5-16,0 0 67 15,255-14-36-15,-163-6-55 16,9-1-49-16,45-1-13 16,-30 6-341-16,-18 2-661 0</inkml:trace>
  <inkml:trace contextRef="#ctx0" brushRef="#br0" timeOffset="5789">11532 763 1901 0,'0'0'300'0,"0"0"-192"16,0 0-27-16,0 0 75 0,-234-2-13 16,161 11-55-1,1 28-42-15,-1 15 2 0,10 23-5 16,6 24-4-16,10 21-4 16,9 20-28-16,10 6 11 15,12 4-6-15,13-11-6 16,3-11 5-16,19-13-11 15,35-19 1-15,15-24-2 16,19-20-4-16,7-29-10 16,6-23-9-16,-4-7 2 15,-15-48 22-15,-16-20 1 16,-11-26 0-16,-18-41 41 16,-19-49 1-16,-18-36-8 15,-5 22 5-15,-30 41-26 0,-6 62 8 16,12 45-22-16,4 9-12 15,10 11-48-15,15 34-186 16,18 3-606-16,20 16-1051 0</inkml:trace>
  <inkml:trace contextRef="#ctx0" brushRef="#br0" timeOffset="5985">12140 2067 1657 0,'0'0'1018'0,"0"0"-816"0,0 0-83 15,0 0 41 1,0 0-49-16,0 0-108 0,0 0-3 16,-28-67-100-16,43 38-241 15,10 3-498-15</inkml:trace>
  <inkml:trace contextRef="#ctx0" brushRef="#br0" timeOffset="6583">13206 951 1850 0,'0'0'288'0,"0"0"-186"16,0 0 15-16,0 0 102 16,0 0-37-16,-85-193-82 15,41 163-37-15,-3 10-30 16,-11 7-5-16,-4 7 5 16,1 6-22-16,2 0 9 15,5 32-18-15,6 17-2 16,8 24 15-16,8 9-14 15,13 10 0-15,11-1 6 16,8-5-6-16,5-11-2 0,30-16 1 16,16-12-24-1,15-22-1-15,3-11-58 16,12-14 24-16,-5-4 29 0,-3-31-2 16,-15-12 32-16,-6-12 0 15,-20-2 0-15,-10-6 57 16,-7 2 32-16,-8 9-23 15,-7 6 19-15,0 21-2 16,0 13 5-16,0 13-22 16,0 3-53-16,0 23 14 15,10 36-6-15,9 22 9 16,3 21-12-16,7 15-17 16,5 13 19-16,1 1-14 15,2-2 0-15,-1 2 12 16,-2-14-17-16,-9-16 12 0,-6-14-4 15,-19-26-7-15,-9-18 20 16,-42-17-6-16,-37-11-16 16,-20-15-1-16,-27 0-34 15,0-21-4-15,-14-52-67 16,35 8-111-16,30-1-711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6:26.2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883 156 1470 0,'0'0'287'0,"0"0"-185"16,0 0 8-16,0 0 87 15,0 0-66-15,0 0-33 16,0 0-58-16,0 0-12 16,0 0 1-16,0 0-15 15,-5 0-3-15,5 0-1 16,0 0-1-16,-4 0 3 16,1 0 9-16,0 0 12 15,-1 0-10-15,1 0-17 16,-1 0-6-16,4 0 0 15,0 0 1-15,0 0 4 16,0 0-5-16,0 0 0 0,0 0 2 16,0 0-2-16,0 0 1 15,0 0 8-15,0 0 6 16,0 0 3-16,0 0-12 16,0 0 3-16,0 0 1 15,0 0-10-15,0 0 0 16,0 0-1-16,0 0 1 15,0 0 7-15,0 0-5 16,0 0-1-16,0 0 47 16,0 0 2-16,0 0-14 15,0 0 0-15,0 0-15 16,0 0 6-16,0 0-8 16,0 0-13-16,0 0 41 0,-5 4 5 15,5 33-9-15,0 22-14 16,0 36-23-16,0 16 24 15,0 23-14-15,0 9-16 16,0-10 26-16,0-5-20 16,0-19-5-16,0-18 6 15,0-20-6-15,0-20 7 16,0-21-8-16,0-28-29 16,16-2-128-16,2 0-631 0</inkml:trace>
  <inkml:trace contextRef="#ctx0" brushRef="#br0" timeOffset="451">0 403 2070 0,'0'0'356'0,"0"0"-255"16,0 0-56-16,0 0 117 16,0 0-32-16,62-175-67 15,3 124-14-15,23-1-17 16,15 1-16-16,14 13 20 0,9 11-24 16,6 18 3-1,-5 9-2-15,0 0-13 16,-5 43 20-16,-6 12-7 0,-4 21-11 15,-2 12 31-15,-12 13-20 16,-10 11 11-16,-15 9-7 16,-14 1-17-16,-17-5 0 15,-20 6-3-15,-17-13-4 16,-5-3 7-16,-40-2-12 16,-33-12 4-16,-18 3 7 15,-16-14-17-15,-4-9 18 16,-3-25-17-16,11-17-28 15,17-31 2-15,8-7-113 16,17-52-93-16,-1-62-122 16,18 9-217-16,11 7-1055 0</inkml:trace>
  <inkml:trace contextRef="#ctx0" brushRef="#br0" timeOffset="648">605 938 1452 0,'0'0'333'0,"0"0"-230"15,0 0-68-15,0 0 76 16,0 0 29-16,0 0-59 16,0 0-47-16,266 0-29 15,-90-38-5-15,-21 0-195 0,-13-3-377 16</inkml:trace>
  <inkml:trace contextRef="#ctx0" brushRef="#br0" timeOffset="1593">2785 803 1590 0,'0'0'365'0,"0"0"-240"16,0 0 2-16,0 0 150 0,0 0-38 16,0 0-94-16,0 0-84 15,-120-53-8-15,65 48-1 16,-3 5-6-16,-1 0-11 15,5 13-15-15,6 26-19 16,4-1 7-16,12 20-8 16,14 7 0-16,14 0 0 15,4 1 0-15,7-17 0 16,37-3-42-16,7-17-49 16,11-22-78-16,4-7 37 15,0 0 37-15,-8-36 16 16,-11-10 26-16,-15-3-1 0,-10 4 26 15,-13 4 28-15,-9 13 28 16,0 11 30-16,0 17 31 16,0 0 23-16,0 0-36 15,0 36-54-15,3 7-5 16,16 9-16-16,6-5 14 16,14-6-15-16,8-5 0 15,9-19-6-15,5-14-76 16,2-3 14-16,-4-13 47 15,-9-23-15-15,-11-17 23 16,-8-2-10-16,-14 2 23 16,-9 2 16-16,-4 7 29 15,-4 16 44-15,0 4 16 0,0 20 2 16,0 4-8 0,0 21-32-16,0 37-47 0,0 28 8 15,0 25-19-15,10 21 18 16,17 15 0-16,2 5 14 15,6 1 10-15,2-6-38 16,-1-9 1-16,-6-25-4 16,-8-22-10-16,-8-26 9 15,-11-32-1-15,-3-13-7 16,0-20 19-16,0 0-20 16,-17-13-14-16,-8-24 8 15,-9-18 3-15,5-17 3 16,4-16-18-16,0-20-13 15,-1-41-2-15,4-31 6 16,7 6-8-16,5 20 8 0,10 20-16 16,0 41 16-16,17 7 3 15,27 11 4-15,18 30 19 16,8 31-11-16,6 14 11 16,0 0 1-16,-3 38 5 15,-11 6 25-15,-11 6-1 16,-17-5-10-16,-16 5 11 15,-18-1-7-15,0 4-5 16,-27-4-18-16,-27-4-18 16,-8-5-21-16,-37-13-91 15,17-17-367-15,-3-10-374 0</inkml:trace>
  <inkml:trace contextRef="#ctx0" brushRef="#br0" timeOffset="1783">2723 289 644 0,'0'0'1937'16,"0"0"-1649"-16,0 0-222 16,0 0-54-16,0 0 60 15,0 0-37-15,328-154-35 16,-156 107-152-16,-19 9-655 0</inkml:trace>
  <inkml:trace contextRef="#ctx0" brushRef="#br0" timeOffset="2697">5155 1026 1846 0,'0'0'384'0,"0"0"-270"16,0 0 18-16,0 0 114 15,0 0-83-15,0 0-75 16,0 0-64-16,-208-124-9 16,147 124 37-16,-2 10-27 15,9 29-8-15,10 10-7 16,7 14-10-16,15 10 14 16,9 4-14-16,13 0 0 15,0-5-3-15,22-9 3 16,20-12-40-16,17-14-29 15,10-23-76-15,4-6-4 16,3-8 68-16,2-22 2 16,-14-28-23-16,-11-3-12 0,-14-5 63 15,-14 0 50-15,-10 4 1 16,-11 12 84-16,-4 12 26 16,0 10 39-16,0 20 10 15,0 0-47-15,0 7-46 16,0 29-43-16,0 13-22 15,0 1 3-15,0-2-2 16,22-2-2-16,3-13 6 16,4-4-6-16,1-22-31 15,-1-7 3-15,0 0 8 16,-1-19 20-16,10-25 0 16,2-11-1-16,11 0 0 0,3-3-1 15,5 13 2 1,-8 16 0-16,-7 19-3 0,-15 10-3 15,-11 2 6-15,-11 35-1 16,-4 8 1-16,-3 4 0 16,0-2 1-16,0-8-1 15,0-2 0-15,0-14 0 16,-10-9 0-16,-5-6 0 16,8-8 8-16,1 0-8 15,6-26-9-15,0-6 0 16,0-18 3-16,20-1 0 15,17-9 6-15,14-3-1 16,11 8 0-16,8 11 1 16,2 12 8-16,1 29 28 15,-10 3 9-15,-9 31 28 0,-10 24 11 16,-12 20 2-16,-7 4-19 16,-6 3-27-16,-4-10-23 15,-1-13-2-15,-2-19-8 16,-6-14-3-16,-2-17-4 15,-4-9-64-15,0 0-22 16,0-30-189-16,0-12-376 16,-17-3-534-16</inkml:trace>
  <inkml:trace contextRef="#ctx0" brushRef="#br0" timeOffset="2892">5552 498 2297 0,'0'0'331'16,"0"0"-261"-16,0 0-55 16,215-137-3-16,-61 65-12 15,-24 9-301-15,-16 14-707 0</inkml:trace>
  <inkml:trace contextRef="#ctx0" brushRef="#br0" timeOffset="3590">1265 1879 960 0,'0'0'1033'0,"0"0"-788"15,0 0-180-15,0 0-4 16,0 0 108-16,0 0 22 16,0 0-76-16,205 15-45 15,-104-6-3-15,23 4-13 16,40 7 19-16,59 2-29 0,68-3-1 16,33 5-2-16,13-8-20 15,-17 5 6-15,-24-6 9 16,3-9-13-16,-5-3 0 15,9-3-22-15,0 0 22 16,-7 0-1-16,-19 0-22 16,-18-9 9-16,-22-10-8 15,-48 2-1-15,-47 1 0 16,-37 3 1-16,-27 1 5 16,-2 2-6-16,-7-4 7 15,-6 4-7-15,-31 6 1 16,-13 2 0-16,-16 2 4 0,-3 0 4 15,0 0-1-15,0 0-8 16,-19 0-24-16,4 0-62 16,2 0-54-16,6 0-210 15,2 0-429-15</inkml:trace>
  <inkml:trace contextRef="#ctx0" brushRef="#br0" timeOffset="3824">7590 893 2405 0,'0'0'384'16,"0"0"-300"-16,0 0-59 15,0 0 51-15,0 0-76 16,0 0-231-16,0 0-552 16,-18 28-1086-16</inkml:trace>
  <inkml:trace contextRef="#ctx0" brushRef="#br0" timeOffset="3964">7550 1434 743 0,'0'0'1868'16,"0"0"-1555"-16,0 0-213 0,0 0-45 16,0 0-55-16,0 0-74 15,0 0-953-15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6:32.3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0 175 1802 0,'0'0'350'0,"0"0"-226"16,0 0-100-16,0 0 4 15,0 0 37-15,0 0-20 16,176-145-22-16,-89 129-12 16,16 7-1-16,8 6 13 15,15 3-23-15,-6 0 0 16,-7 19 8-16,-27 10-7 15,-23 9 7-15,-38 18-7 16,-25 5 23-16,-22 11 2 16,-47 3-18-16,-22 4 10 15,-11-7 14-15,1-6 27 16,6-7 9-16,10-23-20 0,19-7 12 16,27-15 7-16,12-11-34 15,24-3-8-15,3 0-25 16,12 0 9-16,35-3-16 15,19-4 7-15,10 7-9 16,16 0 9-16,6 0-1 16,0 13 0-16,-4 25-11 15,-9 6 12-15,-12 3 7 16,-22 4-7-16,-23 5 0 16,-24-4 7-16,-4-2-6 15,-26 3 7-15,-28-5 21 16,-19-11-8-16,-11-2 14 15,-2-8 25-15,-6 0-24 0,4-18 11 16,12-2-17 0,14-4-2-16,14-3 13 0,20 0-30 15,9 0 12-15,12 0-19 16,7 0-4-16,0-10-16 16,32-19-95-16,16 3-230 15,6-4-563-15</inkml:trace>
  <inkml:trace contextRef="#ctx0" brushRef="#br0" timeOffset="182">1798 1212 1840 0,'0'0'1026'16,"0"0"-828"-16,0 0-141 15,0 0-21-15,0 0-36 16,0 0-133-16,0 0-641 0</inkml:trace>
  <inkml:trace contextRef="#ctx0" brushRef="#br0" timeOffset="690">2225 172 2201 0,'0'0'476'0,"0"0"-394"16,0 0-27-16,0 0 63 16,208-122-18-16,-120 109-55 15,6 13-6-15,4 0-21 16,-10 30-6-16,-23 19 25 15,-22 17-14-15,-24 6-1 16,-19 10-1-16,-10 6-15 16,-37-2 10-16,-9-7-16 15,-2-13 0-15,2-14 10 16,9-16-10-16,12-14 0 16,6-8 7-16,10-11-6 0,16-3 14 15,3 0-15-15,0 0 0 16,29 0 7-16,21 0-7 15,20 0-5-15,6 0 5 16,12 16 1-16,0 23-1 16,0 14 0-16,-5 0 0 15,-14 11 20-15,-22 4-10 16,-21 4 9-16,-26-7 17 16,-4 1-19-16,-47-7 13 15,-21 0-18-15,-20-9 4 16,-6-12 20-16,-12-8-22 15,0-16-14-15,9-9 0 0,6-5-30 16,14-36-65-16,24-10-253 16,19-3-1295-16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6:34.0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0 416 1448 0,'0'0'249'16,"0"0"-185"-16,0 0 15 16,0 0 130-16,0 0-46 15,0 0-36-15,116-7-59 16,-60 7 0-16,8 0 10 16,14 0-3-16,12 0-12 0,10 0-20 15,13 0 17 1,-1-3-3-16,8-3-30 0,-4-2-4 15,-9 6 3-15,-16-5-14 16,-25 0 1-16,-22 4-11 16,-30 3-1-16,-14 0-1 15,0 0-18-15,-48 0-171 16,1 0-293-16,-4 0-282 0</inkml:trace>
  <inkml:trace contextRef="#ctx0" brushRef="#br0" timeOffset="573">681 0 1465 0,'0'0'275'16,"0"0"-206"-16,0 0-36 15,0 0 165-15,0 0 27 16,0 0-96-16,0 0-62 16,-111 42-39-16,48-9 24 15,-6 6-24-15,-7 4 4 16,3-1-19-16,7 0 20 15,3-5 3-15,13-7-17 16,9-4-3-16,12-6 20 16,11-10-25-16,11-3-2 0,4-5-9 15,3-2 10-15,0 8 0 16,0-4-8-16,21 11 7 16,8 1 15-16,3 4-24 15,6 2 6-15,-3 4 5 16,9 5-11-16,3 0 0 15,19 30-38-15,-11-10-442 16,-8-4-1709-16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8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88 418 576 0,'0'0'1440'0,"0"0"-1187"16,0 0-165-16,0 0 130 16,0 212-13-16,0-106-51 15,0 8-46-15,0 5-41 16,-6-12-2-16,2-4-47 15,-8-15-5-15,6-11-5 16,-1-6-2-16,-5-19-12 16,5-13-6-16,-1-16-80 0,1-16-44 15,7-7-28-15,0-3-55 16,0-36-54-16,0-11 22 16,0-15 30-16,0-14-144 15,0-10 64-15,0-18-6 16,0-12-84-16,-3-16 368 15,-7 2 23-15,4-3 358 16,6 18 25-16,0 13-35 16,0 23-85-16,26 16-66 15,8 20 22-15,6 11-57 16,11 11-29-16,10 8-36 16,8 6 1-16,12 6-39 15,2 4-25-15,2 0 15 0,6 0-32 16,-8 18 3-1,-9 11-3-15,-13 3-10 0,-20 11 24 16,-31 9-30-16,-10 14 12 16,-32 9 66-16,-41 11-45 15,-18 0-8-15,-7-4-9 16,-5-9-16-16,5-18 19 16,18-16-20-16,11-19-15 15,21-11 0-15,15-9-109 16,26 0-139-16,7-9-273 15,0-9-727-15</inkml:trace>
  <inkml:trace contextRef="#ctx0" brushRef="#br0" timeOffset="300">1802 0 2097 0,'0'0'325'16,"0"0"-198"-16,-131 168 87 16,72-65-5-16,-2 49-43 15,6 42-92-15,11-11-20 16,15-19-5-16,19-21-24 0,10-39 13 15,0 10-38-15,17 5 0 16,27-21-12-16,15-25-39 16,42-31-114-16,-9-22-395 15,-13-20-344-15</inkml:trace>
  <inkml:trace contextRef="#ctx0" brushRef="#br0" timeOffset="587">2466 108 2072 0,'0'0'521'0,"0"0"-434"15,0 0-41-15,0 0 146 16,142 184 30-16,-65-89-120 15,14 13-23-15,10 8 27 16,6 2-58-16,-2-7-19 16,-7-8-8-16,-10-12-15 15,-15-9 6-15,-14-17-12 16,-12-12-75-16,-18-15-62 16,-11-10-363-16,-14-15-298 0</inkml:trace>
  <inkml:trace contextRef="#ctx0" brushRef="#br0" timeOffset="894">2309 1457 1982 0,'0'0'503'0,"0"0"-453"16,0 0 139-16,0 0 59 16,0 0-113-16,0 0-51 15,110-227-65-15,-19 129-10 16,14-17 30-16,15-17-39 0,12-8 0 16,-2-1 0-16,-1 18 1 15,-16 13 20 1,-26 28-21-16,-25 22-27 0,-18 25-48 15,-12 18-175-15,-13 10-339 16,-4 7-680-16</inkml:trace>
  <inkml:trace contextRef="#ctx0" brushRef="#br0" timeOffset="1343">4871 180 841 0,'0'0'1311'0,"0"0"-1082"15,0 0-113-15,0 0 180 16,0 0-77-16,-192 82-89 16,100-24-90-16,-16 7-14 15,-5 6 28-15,-1 8-29 16,8 0-13-16,20-4-12 0,23-6 1 16,22-7 22-16,28-11-23 15,13-9 0-15,0-7 6 16,32-5 16-16,19-4-7 15,8-3-5-15,7 3-8 16,3 1 22-16,4 1-24 16,0 6 0-16,-4-5 31 15,-3 5-31-15,-12-9 11 16,-7-2-11-16,-6 1-93 16,-16-1-208-16,-8-2-372 15,-8-9-590-15</inkml:trace>
  <inkml:trace contextRef="#ctx0" brushRef="#br0" timeOffset="1609">3987 1431 2133 0,'0'0'502'0,"0"0"-428"16,0 0 47-16,0 0 121 15,0 0-72-15,0 0-70 16,0 0-55-16,149 55 21 16,-87-38-45-16,11-1-21 0,35 4-14 15,-16-7-227-15,-8-4-738 16</inkml:trace>
  <inkml:trace contextRef="#ctx0" brushRef="#br0" timeOffset="2335">5568 824 1582 0,'0'0'285'16,"0"0"-203"-16,0 0 71 16,0 0 63-16,0 0-81 0,0 0-44 15,0 0-54-15,223-63 0 16,-175 93 24-16,-4 13-30 16,-12 5 17-16,-10 13-23 15,-15-3 2-15,-7 8 18 16,0-4-16-16,-32-1-10 15,-12-3 12-15,0-6-23 16,-4-8 16-16,8-6-24 16,11-16-7-16,7-9 6 15,19-13-93-15,3 0-40 16,3-15-125-16,59-54-130 16,-7 8-243-16,-1 0-792 0</inkml:trace>
  <inkml:trace contextRef="#ctx0" brushRef="#br0" timeOffset="2558">6265 726 1773 0,'0'0'555'15,"0"0"-352"-15,0 0 56 16,0 0-27-16,0 0-45 16,-211 196-94-16,163-130-24 15,19 3 6-15,14-3-47 16,15-3-10-16,10-5-3 15,43-2-14-15,20-13 30 16,9-11-31-16,10-12-6 16,2-13-5-16,1-7-94 0,18-23-137 15,-28-13-358 1,-19-4-423-16</inkml:trace>
  <inkml:trace contextRef="#ctx0" brushRef="#br0" timeOffset="2809">6830 13 2356 0,'0'0'270'0,"0"0"-166"16,0 0 165-16,223 223-40 0,-121-128-31 15,14 14-74-15,-2 13-65 16,-16 9 7-16,-22 10-65 16,-32 10-1-16,-59 75-40 15,-43-35-182-15,-40-15-562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08.3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 2160 0,'0'0'373'0,"0"0"-266"16,0 0-72-16,0 0 97 16,0 0-11-16,0 0-121 0,0 0-25 15,9-7-253-15,-3 27-511 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08.5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1476 0,'0'0'1431'16,"0"0"-1197"-16,0 0-161 15,0 0-2-15,0 0-71 0,0 0-95 16,0 0-777-16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06.7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191 552 218 0,'0'0'1076'16,"0"0"-863"-16,0 0-126 15,0 0 28-15,0 0 40 16,0 0 15-16,-44-105-1 15,44 91-85-15,-4 5 31 16,-1 2-12-16,5 4-1 16,-3 3 50-16,-1 0-70 15,-2 3-17-15,-3 32 24 16,-4 33-71-16,-6 18 20 16,1 27-12-16,4 7-13 15,-1 3 30-15,0-12-43 0,8-15 0 16,0-15 25-16,4-18-25 15,3-16 0-15,-5-19 0 16,5-11 0-16,0-7 11 16,0-10-11-16,0 0 0 15,0 0 19-15,0-7-19 16,0-32 14-16,0-20-14 16,0-26-9-16,5-21-6 15,12-5 15-15,5 3-5 16,3 17-16-16,-3 16 32 15,0 15-11-15,-4 10 0 16,1 13 0-16,-5 9 34 16,1 5-34-16,-3 9 0 0,1 12 12 15,2 2-12-15,7 4 0 16,0 37 1-16,4 21 1 16,-4 17 62-16,-9 19-64 15,-4 10 1-15,-6 4 26 16,0 0-27-16,-3-14 0 15,4-12-1-15,3-24 3 16,1-15-17-16,2-23 10 16,9-16-43-16,6-8 39 15,7-18-28-15,17-40 21 16,2-27 15-16,3-24 2 16,0-18 15-16,-6-11-16 0,-4 4 0 15,-10 6 22 1,-9 19-21-16,-6 30 18 15,-9 31 8-15,-4 27-27 0,3 21 45 16,-6 23-31-16,7 43-1 16,-1 32 57-16,-6 24-47 15,-3 13-4-15,0 3-10 16,0-3-3-16,0-12 9 16,0-8-15-16,4-16 0 15,2-20 8-15,-2-17-8 16,-1-20-18-16,2-16-41 15,-1-9-63-15,-1-17-40 16,0 0-379-16,-3 0-400 0</inkml:trace>
  <inkml:trace contextRef="#ctx0" brushRef="#br0" timeOffset="362">1226 1110 2074 0,'0'0'525'0,"0"0"-433"15,0 0 47-15,0 0 3 16,0 0-6-16,0 0-105 16,-88 179-16-16,88-127 5 15,0-1-20-15,12-1-6 16,20-2 6-16,15-5-33 0,7-10 9 15,12-16-20-15,4-17 8 16,-1 0 35-16,-7-46-17 16,-11-20 17-16,-19-17 1 15,-20-8 0-15,-12 0 48 16,-8 1-33-16,-35 18 13 16,-12 17 25-16,-3 19-53 15,7 16 0-15,14 16-2 16,12 4-110-16,25 10-93 15,0 21-651-15,18-3-1022 0</inkml:trace>
  <inkml:trace contextRef="#ctx0" brushRef="#br0" timeOffset="1126">2589 926 2107 0,'0'0'487'0,"0"0"-431"15,0 0 83-15,0 0 55 16,-201-52-58-16,153 52-50 16,6 0-71-16,-2 23-9 15,3 13 27-15,16 10-32 16,6 6 1-16,16 7-2 15,3 1 0-15,0-2-2 0,22-5-35 16,19-8-20-16,9-15-27 16,8-16-57-16,15-14-27 15,8-9-38-15,2-49 62 16,1-17-12-16,-8-19 16 16,-13-19 81-16,-12-14 59 15,-14-34 18-15,-20 10 94 16,-9-4 2-16,-8 11 7 15,0 42 64-15,0 17-41 16,-15 29 19-16,8 36-35 16,0 20-56-16,2 23-43 15,2 74 7-15,3 16 28 16,-3 24-2-16,-1 17-52 0,-2-17-2 16,0 13-8-16,0-6 0 15,6-6 0-15,0-6 0 16,0-16-18-16,12-23 3 15,23-23-58-15,12-28 26 16,7-28-7-16,12-14-18 16,4-23 38-16,8-40-15 15,4-12 26-15,0-18 10 16,-10 2-16-16,-14 2 29 16,-18 15 11-16,-18 14 14 15,-22 14 37-15,0 12 15 16,-15 15-8-16,-25 2 5 15,-8 11-29-15,-6 6-6 16,-3 0 26-16,1 27-21 16,2 18 8-16,6 18-28 0,8 16-1 15,11 6 4-15,7 7-27 16,15-3-6-16,7-5 0 16,0-7-9-16,22-12 14 15,17-16-39-15,14-16-7 16,11-21 16-16,17-12-44 15,10 0-49-15,33-49-125 16,-23 2-666-16,-16-8-1016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12.0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0 263 1891 0,'0'0'393'15,"0"0"-288"-15,0 0-21 16,0 0 119-16,0 0-62 15,0 0-82-15,4-178-25 16,36 162 26-16,11 16-27 16,0 0-23-16,-4 9 32 15,-3 34-37-15,-7 17-4 0,-15 5 7 16,-11 12-7-16,-11 0 3 16,0 2-4-16,-19-7-52 15,-17-9 0-15,3-14-54 16,4-16-12-16,15-24 7 15,14-9-11-15,0-13-107 16,22-36-36-16,32-21 90 16,16-14 44-16,13-8-54 15,1-7 77-15,1 8 108 16,-16 9 100-16,-15 19 91 16,-18 23 92-16,-21 18 17 15,-15 22 46-15,0 0-119 16,-22 29-93-16,-25 24-58 0,-11 19-10 15,-4 7 21 1,7 6-46-16,18-6-20 0,19-7 19 16,18-10-39-16,3-8-2 15,53-15-28-15,23-13-37 16,85-13-46-16,-18-13-361 16,-2 0-649-16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18.0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3181 0,'0'0'0'15,"0"0"-630"-15,0 0-1629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17.1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 80 1117 0,'0'0'1147'16,"0"0"-1116"-16,0 0 3 16,0 0 133-16,25 182 22 15,-25-94-100-15,0-1-53 16,-19 2 1-16,3-10-37 16,-3-16-4-16,0-15-2 15,9-21-58-15,2-17-25 16,8-10 32-16,0-18-62 15,0-37 6-15,3-20 5 16,24-16 0-16,12-10 31 16,8-9 11-16,9 6 45 15,-2 14 21-15,-3 21 23 16,-7 34 80-16,-3 31 2 0,-9 4-2 16,-3 56 71-16,-4 23-67 15,-10 16-31-15,-3 8-31 16,-9-2-21-16,-3-3 7 15,0-16-30-15,-15-20 1 16,-7-18-4-16,-3-22-39 16,3-22 26-16,0 0-23 15,12-49-3-15,6-17 32 16,4-16-21-16,4-13-31 16,35-3 52-16,13 4-12 15,9 7 14-15,12 15 1 16,-1 26 6-16,6 22 15 0,-2 24-1 15,-10 7 27-15,-8 49 54 16,-14 17 6-16,-16 15 8 16,-12 8-29-16,-13-2-31 15,-3-1 5-15,0-12-54 16,-10-5-2-16,-5-14-38 16,1-4-166-16,2-14-306 15,12-17-376-15</inkml:trace>
  <inkml:trace contextRef="#ctx0" brushRef="#br0" timeOffset="382">1618 343 1932 0,'0'0'583'15,"0"0"-419"-15,0 0 85 16,-211-7-45-16,121 26-54 15,-1 14-38-15,10 6-61 16,23 1-17-16,21 7-34 16,23-5-7-16,14 4-10 15,4-7-83-15,40-5-14 16,17-12-4-16,11-15-39 16,10-7-2-16,-3-10 6 15,-6-30 20-15,-7-5 84 16,-19-8 14-16,-13 4 35 15,-14 13 95-15,-11 16 74 16,-6 17 34-16,-3 3-65 0,0 26-26 16,0 26 16-16,0 11-83 15,0 6-31-15,0-1 15 16,7-5-29-16,8-14-50 16,4-10-67-16,3-12-75 15,-5-14-277-15,-2-13-321 0</inkml:trace>
  <inkml:trace contextRef="#ctx0" brushRef="#br0" timeOffset="595">1896 369 2343 0,'0'0'341'0,"0"0"-141"0,0 0 27 16,0 0-13-16,0 0-108 15,113 177-55-15,-76-127-21 16,-5 3-22-16,12-5-8 16,4-2-27-16,2-7-78 15,10 8-69-15,-13-18-279 16,-12-7-350-16</inkml:trace>
  <inkml:trace contextRef="#ctx0" brushRef="#br0" timeOffset="788">2454 191 2183 0,'0'0'560'0,"0"0"-418"16,0 0 35-16,0 0 9 16,-208 244-30-16,135-161-116 15,-7 8-39-15,-4-9-1 16,1-1-52-16,-20 24-66 15,27-23-132-15,22-12-648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13.7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1403 624 1547 0,'0'0'239'0,"0"0"-116"16,0 0 55-16,0 0-13 15,-8-207 9-15,-43 168-26 0,-21 9-76 16,-16 14-2-16,-14 16-69 16,1 0 28-16,-3 46 24 15,10 36-32-15,14 52 38 16,21 60-6-16,30 48-35 15,26 11 47-15,3-20-65 16,7-58 7-16,8-61 13 16,-8-28-20-16,-4-25 0 15,-3 9-1-15,0-2-22 16,0 2 1-16,-54-11-161 16,7-20-380-16,-8-16-80 0</inkml:trace>
  <inkml:trace contextRef="#ctx0" brushRef="#br0" timeOffset="169">0 1316 1813 0,'0'0'330'16,"0"0"-148"-16,214 0-25 16,-93 4 44-16,14-1-89 15,7-3-52-15,10 0-60 16,43-3-5-16,-40-13-196 15,-30-5-518-15</inkml:trace>
  <inkml:trace contextRef="#ctx0" brushRef="#br0" timeOffset="422">1965 79 542 0,'0'0'1875'16,"0"0"-1644"-16,0 0-119 16,0 0-12-16,-223 92 27 15,125 24 4-15,-7 49-77 16,5 49-25-16,27-13 31 16,38-38-60-16,20-41 0 15,15-33-1-15,0 11-45 0,22 0-17 16,57 21-135-1,-6-35-270-15,1-31-181 0</inkml:trace>
  <inkml:trace contextRef="#ctx0" brushRef="#br0" timeOffset="648">1877 809 1989 0,'0'0'377'0,"0"0"-221"15,0 0 48-15,0 0-4 16,0 0-65-16,0 0-27 16,0 0-56-16,174 225 8 15,-108-150-25-15,4-2-35 16,2 2 22-16,1-9-22 0,-7-4-28 16,-7-6-83-16,-12-2-130 15,-14-16-539-15,-15-15-749 0</inkml:trace>
  <inkml:trace contextRef="#ctx0" brushRef="#br0" timeOffset="843">2530 811 1949 0,'0'0'529'15,"0"0"-385"-15,0 0-10 16,0 0 84-16,-132 187-44 15,74-96-111-15,-11 11-33 0,-7-1-30 16,-2-1-9-16,9-9-26 16,15-2-138-16,22-24-199 15,13-23-435-15</inkml:trace>
  <inkml:trace contextRef="#ctx0" brushRef="#br0" timeOffset="1104">2427 430 2201 0,'0'0'343'0,"0"0"-251"16,0 0 57 0,0 0 26-16,204 164-3 0,-128-89-96 15,12 16-34-15,0 9 42 16,-8 10-41-16,-11 3-11 15,-25 10-12-15,-32 4-19 16,-12 0-2-16,-44 1-21 16,-37-6-53-16,-10-13-12 15,-18 1-100-15,25-31-362 16,18-27-341-16</inkml:trace>
  <inkml:trace contextRef="#ctx0" brushRef="#br0" timeOffset="1630">4375 1185 2225 0,'0'0'296'16,"0"0"-175"-16,0 0-78 15,-85-180 133-15,31 138 5 16,-12 14-96-16,0 19-62 16,0 9 22-16,6 23-33 15,4 29 1-15,17 20-13 16,8 14 9-16,18 5-18 16,13 2-1-16,0-2-52 0,25-6 22 15,26-16-68-15,12-22-44 16,13-22-74-16,12-25-35 15,-5 0 13-15,-2-53 43 16,-9-24 86-16,-14-31 85 16,-7-50 34-16,-14-55 12 15,-12-60 38-15,-13-4 70 16,-12 45 63-16,0 78-32 16,0 87 7-16,-5 32 88 15,-5 22-30-15,0 13-43 16,-2 27-71-16,-3 83-61 15,1 72 58-15,6 47-50 0,8-9-27 16,0-42 34-16,0-54-44 16,0-35-6-16,8 9-12 15,11 0 6-15,-2-2-12 16,1-24-93-16,-11-26-102 16,1-18-425-16,-8-20-523 0</inkml:trace>
  <inkml:trace contextRef="#ctx0" brushRef="#br0" timeOffset="1814">4138 594 2186 0,'0'0'305'0,"0"0"-204"0,0 0-64 16,269 0 87-16,-167 0-54 15,52 0-70-15,-28 10-100 16,-19 0-612-16</inkml:trace>
  <inkml:trace contextRef="#ctx0" brushRef="#br0" timeOffset="2424">5505 916 2099 0,'0'0'463'0,"0"0"-372"0,0 0-9 16,-186-101 141-16,110 90-86 16,-12 11-57-16,3 11-50 15,2 37-3-15,14 15 30 16,15 12-56-16,23 7-1 15,21-3 3-15,10-3-3 16,22-8-38-16,32-14-38 16,19-15-26-16,12-20-4 15,6-19-75-15,-5 0 4 16,-5-33 49-16,-20-11 79 16,-8-7 49-16,-21 2 25 0,-14 9 63 15,-11 11 87-15,-7 12-39 16,0 17-19-16,4 0-37 15,11 17-74-15,7 21 3 16,18 13-9-16,15 1-4 16,10-1-20-16,5 0-55 15,-1-15-12-15,1-13-27 16,-6-17-86-16,-8-6-29 16,-12-26-33-16,-9-40 96 15,-13-25 119-15,-10-54 17 16,-9-55 34-16,-3-50 6 15,0 21 15-15,-12 52 75 16,2 71 73-16,-2 63 64 16,6 21 58-16,-4 22-33 15,-2 9-117-15,5 68-49 0,4 40 3 16,-3 24-34-16,6 14-19 16,0 6-25-16,0-11 9 15,0-5-26-15,9-15-31 16,1-7 4-16,-7 8-124 15,-3-30-233-15,0-25-465 0</inkml:trace>
  <inkml:trace contextRef="#ctx0" brushRef="#br0" timeOffset="2593">5811 833 2215 0,'0'0'337'0,"0"0"-250"0,0 0-42 16,233 0 70-16,-141 18-85 16,38 24-30-16,-20-6-170 15,-22 0-622-15</inkml:trace>
  <inkml:trace contextRef="#ctx0" brushRef="#br0" timeOffset="2765">5523 2258 2597 0,'0'0'457'0,"0"0"-457"0,0 0 0 16,0 0-8-16,0 0 0 15,0 0-544-15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12.5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565 548 2126 0,'0'0'331'0,"0"0"-243"15,0 0-57-15,0 0 205 16,0 0-87-16,0 0-89 16,-198-160-20-16,147 156-38 15,-3 4 23-15,6 6-25 16,4 33-23-16,12 11 23 15,17 13-33-15,15 2-16 16,0 3 11-16,25 6-16 0,23-8 28 16,11-4 14-16,2-3 12 15,1-5 1-15,-7-1-1 16,-15-6 0-16,-18-7 42 16,-22-1-24-16,0-6 13 15,-51-1 4-15,-21-6-26 16,-13-10 27-16,-3-8-36 15,9-8-42-15,16 0-27 16,23-31-171-16,23-1-419 0</inkml:trace>
  <inkml:trace contextRef="#ctx0" brushRef="#br0" timeOffset="257">1366 0 2218 0,'0'0'329'0,"0"0"-213"16,0 0-20-16,-101 222 78 16,42-96-5-16,-2 15-80 15,-2 7-61-15,0 6 35 16,6-7-53-16,-2-2-9 15,1-7-2-15,2-12-33 0,-1 11-82 16,16-37-204 0,13-30-630-16</inkml:trace>
  <inkml:trace contextRef="#ctx0" brushRef="#br0" timeOffset="533">2004 646 2232 0,'0'0'502'16,"0"0"-429"-16,0 0 130 16,0 0-28-16,-247-39-77 15,166 75-21-15,1 23-69 0,4 23 17 16,14 11 38-16,21 1-48 15,19-3-7-15,22-4-8 16,8-20-6-16,50-9-11 16,30-23-103-16,73-28-95 15,-16-7-526-15,-18 0-1490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10.9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287 716 1866 0,'0'0'387'0,"0"0"-243"16,0 0-50-16,0 0 90 15,0 0-42-15,-208-63-33 16,176 63-109-16,5 33 7 16,14 16 2-16,9 10-9 0,4 10-15 15,14 3-15-15,30 4-13 16,15-4 24-16,2-5-38 15,1 1 38-15,-8-5 11 16,-6-12 16-16,-14-1-16 16,-24-11 8-16,-10-6 0 15,-4-4 18-15,-43-5 0 16,-10-9-17-16,-9-9 27 16,0-6-28-16,12 0 0 15,23-42-90-15,18-4-210 16,13-3-445-16</inkml:trace>
  <inkml:trace contextRef="#ctx0" brushRef="#br0" timeOffset="285">688 945 2118 0,'0'0'376'0,"0"0"-229"16,0 0 38-16,0 0-16 15,-66 194-51-15,66-148-91 16,15-8-17-16,24 3-2 16,14-10-7-16,1-10 8 15,3-8-9-15,-1-13-39 16,-8 0 18-16,-13-20-2 16,-4-22 5-16,-18-21-4 15,-10-10 22-15,-3-8-15 0,0-3-6 16,-32 4-19-16,-8 12-22 15,-40 18-123-15,14 22-347 16,-3 10-377-16</inkml:trace>
  <inkml:trace contextRef="#ctx0" brushRef="#br0" timeOffset="483">517 518 1884 0,'0'0'393'16,"0"0"-259"-16,0 0 46 16,0 0 39-16,0 0-132 0,215-121-65 15,-168 121-22-15,1 0-68 16,-4 16-175-16,0 31-281 16,-9-8 44-16,-9-6-321 0</inkml:trace>
  <inkml:trace contextRef="#ctx0" brushRef="#br0" timeOffset="576">1118 417 1217 0,'0'0'393'16,"0"0"-82"-16,81-181-41 16,-30 106-132-16,3 9-98 15,34 17-40-15,-19 17-225 16,-3 18-562-16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48:09.9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1160 1603 0,'0'0'363'0,"0"0"-248"15,0 0-97-15,0 0 96 0,0 0 56 16,0 0-60 0,0 0-38-16,208-36-12 0,-122-13-23 15,9-11 12-15,8-15-49 16,-5-13-9-16,-6-8 3 15,-9-9-5-15,-17-7-7 16,-23 4 7-16,-21-1 11 16,-22 8 18-16,0 13-16 15,-22 20 5-15,-21 20 68 16,-8 33 2-16,-3 15-2 16,-12 74-39-16,-7 81-24 15,7 68 47-15,7 23-58 0,23-3-1 16,21-62 18-1,15-63-18-15,0-36-1 0,0-22-1 16,22-5-37-16,19-3 26 16,16-10-64-16,18-18-35 15,48-24-172-15,-13-10-251 16,-9-26-85-16</inkml:trace>
  <inkml:trace contextRef="#ctx0" brushRef="#br0" timeOffset="362">1512 897 1659 0,'0'0'554'15,"0"0"-381"-15,0 0-9 16,-199-3 32-16,136 21-20 0,5 13-104 16,14 13 0-16,11 7-63 15,11 5 4-15,15 2 7 16,7 2-20-16,0-7-12 15,37-11-30-15,17-16-62 16,12-15-32-16,10-11-27 16,0-11 59-16,-3-37 48 15,-14-7-5-15,-15-13 50 16,-18 13 11-16,-20 9 69 16,-6 17 75-16,0 14 1 15,-3 15-2-15,-12 0-23 16,1 31-88-16,2 18-9 15,9 6-23-15,3 2 0 0,0-1-12 16,19-10-81 0,18-10-135-16,24-23-14 0,-5-13-342 15,-14 0-1239-15</inkml:trace>
  <inkml:trace contextRef="#ctx0" brushRef="#br0" timeOffset="528">1411 195 2177 0,'0'0'522'15,"0"0"-461"-15,0 0-15 16,0 0 54-16,0 0-14 16,277 135-86-16,-147-68-105 15,-1-7-473-15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7.3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 1428 0,'0'0'785'0,"0"0"-593"15,0 0-105-15,0 0 116 16,0 0-28-16,0 0-103 16,259-23-42-16,-161 23-30 15,5 0-42-15,21 0-107 16,-30 0-358-16,-31 7-521 0</inkml:trace>
  <inkml:trace contextRef="#ctx0" brushRef="#br0" timeOffset="182">15 371 1903 0,'0'0'526'16,"0"0"-437"-16,0 0 20 15,0 0 37-15,186 39-55 16,-8-39-91-16,-14 0-133 15,-7-12-377-15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0:36.4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73 234 553 0,'0'0'895'16,"0"0"-679"-16,0 0-119 15,0 0 98-15,0 0 31 16,0 0-99-16,0 0-10 16,-22-41-13-16,22 41-28 15,0 0 13-15,-4 0-42 16,4 0-17-16,0 16 17 16,-3 21-14-16,3 12 21 15,-4 14-23-15,-4 5 2 0,5 4 27 16,-4-4-42-1,0 0-12-15,4-13 15 0,-2-10-20 16,1-6 5-16,4-12-4 16,-3-10 5-16,3-7 4 15,0-8-11-15,0-2 0 16,0 0 29-16,0 0-11 16,0-6-8-16,0-20 2 15,0-14-12-15,0-9 6 16,0-13-6-16,0-7-2 15,3-7-4-15,1-2 3 16,1 2-4-16,-2 8-2 16,0 12 9-16,1 12 0 15,-1 15 0-15,4 4 0 0,-2 4 10 16,-2 4-1-16,1 5 0 16,-1-1 3-16,1 6-3 15,-1 0 25-15,2 2-33 16,-2 5 5-16,4 0-6 15,3 0-8-15,2 0 8 16,3 0 0-16,-1 0 0 16,1 0 21-16,-1 0-21 15,1 0 6-15,4 0 8 16,3 0-14-16,0 0 20 16,6 0-19-16,4 0 6 0,2-11-4 15,2 4-2-15,1 2-1 16,-5-3 0-16,2 6 1 15,-5-2 6-15,-7 1-7 16,-9 1 0-16,2 2-6 16,-8-5-6-16,2 5-18 15,-6 0-30-15,4 0-60 16,-4 0-64-16,-3 0-327 16,0 5-332-16</inkml:trace>
  <inkml:trace contextRef="#ctx0" brushRef="#br0" timeOffset="355">32 393 1433 0,'0'0'299'16,"0"0"-92"-16,0 0 80 15,0 0-10-15,0 0-107 16,0 0-85-16,0 0 12 0,-14-16-38 15,40 16 15-15,14 0-6 16,15 0-23-16,7 0-21 16,14 0-24-16,29-7-24 15,-14 4-327-15,-21 0-1713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0:50.7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290 131 1190 0,'0'0'242'16,"0"0"-123"-16,0 0 42 0,0 0 33 15,0 0-64-15,0 0-50 16,-5-3-35-16,5 3 16 15,0 0-9-15,0 0-15 16,0 0 16-16,0 0 15 16,0 20 3-16,0 7 14 15,0 1-31-15,0 8-5 16,0 1 0-16,0-1-29 16,0 3 20-16,0-3-39 15,0-3 5-15,0-3 9 16,0 0-14-16,0-8 7 15,-4-2-8-15,-3-1-9 16,4 2-57-16,0 5-139 0,-2-7-319 16,-2-6-337-16</inkml:trace>
  <inkml:trace contextRef="#ctx0" brushRef="#br0" timeOffset="330">34 59 1294 0,'0'0'307'0,"0"0"-161"0,0 0 17 16,0 0 67-16,0 0-31 16,0 0-73-16,0 0-25 15,-34-34-4-15,34 32-34 16,4 2 11-16,33-2-27 16,17-6 6-16,15 6 4 15,19-6-55-15,58 5-2 16,-23 3-82-16,-16 0-496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06.0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487 525 1476 0,'0'0'495'16,"0"0"-386"-16,0 0-78 16,0 0 92-16,0 0 97 15,0 0-75-15,0 0-68 16,0 0-1-16,0 0 50 15,0-13-68-15,-7 0-16 16,-11-3-3-16,-8 3-12 16,-4 0-1-16,-6 4-11 15,-4 4 5-15,-4 5 11 16,0 0-17-16,-3 14-14 0,4 21 0 16,-1 7 0-1,7 16 7-15,8 0-6 0,11 8 9 16,8-4-10-16,5 0 0 15,5-9 0-15,0-4 0 16,8-7 0-16,17-8 0 16,7-8 0-16,9-4 1 15,6-8-2-15,8-7-47 16,11-7-64-16,40 0-118 16,-15-21-308-16,-11-7-94 0</inkml:trace>
  <inkml:trace contextRef="#ctx0" brushRef="#br0" timeOffset="338">709 0 2264 0,'0'0'358'0,"0"0"-249"15,0 0-26-15,0 0 38 16,0 0-46-16,0 0-60 16,0 0-7-16,132 144 33 15,-70-64-24-15,2 11-4 16,6 11 4-16,-4 13-16 16,-4 0 32-16,-14 5-33 0,-13-1 0 15,-20 3-6-15,-15-4 15 16,-10-3-18-16,-37-1 3 15,-12-13-24-15,-4-8-3 16,6-14-44-16,9-18-119 16,14-17-105-16,18-20-271 15,4-19-686-15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20.3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791 0 1437 0,'0'0'478'16,"0"0"-351"-16,0 0 0 15,0 0 81-15,-204 34-15 16,128 24-48-16,-22 55-12 0,-12 63-30 16,0 74 4-1,15 32-18-15,31 0-31 0,33-23 29 16,28-47-66-1,3-46-12-15,3-38 30 0,31-32-33 16,13-22-6-16,19 13-11 16,24-2-68-16,86 17-41 15,-19-30-183-15,-18-21-439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19.4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573 250 1655 0,'0'0'368'0,"0"0"-231"0,0 0-42 16,0 0 112-16,0 0-24 16,0 0-93-16,-3-49-7 15,3 49-47-15,0 15-13 16,0 40 56-16,10 19-6 16,9 28-4-16,-9 19-18 15,-7 4-27-15,-3-3 24 16,0-12-48-16,0-11 9 15,0-17 5-15,0-12-14 16,0-12-1-16,0-8-49 16,0 13-168-16,0-15-420 15,-7-13-697-15</inkml:trace>
  <inkml:trace contextRef="#ctx0" brushRef="#br0" timeOffset="445">0 571 1950 0,'0'0'356'0,"0"0"-270"16,0 0-50-16,0 0 148 15,106-216-65-15,-48 160-43 16,11-3-29-16,4 6-4 0,8 5 6 16,7 1-31-16,7 7 8 15,0 11-15-15,-1 13-10 16,4 10 2-16,-6 6-3 16,-1 9 0-16,-8 38 0 15,-5 16 11-15,-17 11 7 16,-11 8 1-16,-19 9-19 15,-24 5 20-15,-7-1-20 16,-22-2 0-16,-29-11 27 16,-15-8-26-16,-3-18 0 15,-1-13 7-15,-3-20-7 16,11-16 21-16,1-7-22 0,9-4-2 16,9-31-5-16,13-8-64 15,26-20-121-15,4 15-415 16,0 8-686-16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26.9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 25 2264 0,'0'0'359'0,"0"0"-317"15,0 0 37-15,211-9 72 16,-94 2-78-16,15 0-40 16,39 7-33-16,-36 14-173 15,-33 15-655-15</inkml:trace>
  <inkml:trace contextRef="#ctx0" brushRef="#br0" timeOffset="180">0 561 2810 0,'0'0'305'16,"296"-4"-284"-16,-66 4-21 15,-23 0-50-15,-47 7-585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24.1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1075 690 1124 0,'0'0'850'16,"0"0"-658"-16,0 0-118 16,0 0 40-16,0 0 158 15,0 0-62-15,0 0-123 16,-94 71-35-16,-11 36-46 15,-31 16-4-15,-9 18 37 16,-4 4-24-16,14-13 10 16,18-18-18-16,26-23 10 15,28-21 22-15,31-23-33 16,25-9-5-16,7-5 3 0,32-1 2 16,34 1-4-16,21 0 7 15,16 3-9-15,14-3 21 16,6 0-20-16,6 0-1 15,-3-4 12-15,-12-3-12 16,-13-7-15-16,-13 12-97 16,-30-11-209-16,-28-3-587 0</inkml:trace>
  <inkml:trace contextRef="#ctx0" brushRef="#br0" timeOffset="577">1605 2649 2206 0,'0'0'359'15,"0"0"-323"-15,0 0 4 16,0 0 91-16,113-204-20 16,-59 102-52-16,9-16-51 15,13-40 1-15,8-45-9 0,-1-47 1 16,-13 17 18 0,-23 50-18-16,-25 58 34 0,-10 66 23 15,-6 13-4-15,-2 20 12 16,-4 24-12-16,0 11-26 15,0 68 14-15,0 29-14 16,0 22-16-16,0 7 17 16,0-7-29-16,0-13 1 15,25-22-1-15,19-16 0 16,7-23 0-16,15-29 0 16,3-22-62-16,7-6 44 15,6-53-21-15,-6-23 27 16,-4-23 3-16,-2-18 9 15,-11-8 10-15,-17 6-10 16,-11 20 0-16,-18 32 38 0,-9 39-10 16,-4 31 21-16,0 12-25 15,0 54-23-15,-7 20 39 16,-3 12-40-16,6 0 0 16,4-9-16-16,0-7-14 15,21-13-93-15,45-10-109 16,-4-15-494-16,-4-25-1444 0</inkml:trace>
  <inkml:trace contextRef="#ctx0" brushRef="#br0" timeOffset="760">3632 1444 2083 0,'0'0'469'0,"0"0"-360"16,0 0 82-16,225-21-19 15,-121 15-74-15,4 3-20 16,9 3-78-16,-4 0-36 16,4 0-190-16,-29 14-586 15,-31-2-1194-15</inkml:trace>
  <inkml:trace contextRef="#ctx0" brushRef="#br0" timeOffset="961">4081 1007 1788 0,'0'0'764'0,"0"0"-588"16,0 253-45-16,0-135-5 16,0 7-26-16,6-7-55 15,-2 0-45-15,-1-3-9 16,-3 19-241-16,0-27-583 15,0-30-1096-15</inkml:trace>
  <inkml:trace contextRef="#ctx0" brushRef="#br0" timeOffset="1306">5598 378 2235 0,'0'0'350'0,"0"0"-281"15,0 0 55-15,0 0 100 16,-78 184-67-16,9-107-63 16,-11 10-43-16,-11 1-14 15,-4-6 16-15,7-7-41 16,9-5-5-16,16-7-1 15,19-12-5-15,22-4 3 16,22-15-4-16,4-8-34 16,51-5 32-16,28-10-22 0,27-5 12 15,19 3-1 1,8-4-20-16,10 6 20 0,-9 4-82 16,8 17-84-16,-36-4-330 15,-34-9-366-15</inkml:trace>
  <inkml:trace contextRef="#ctx0" brushRef="#br0" timeOffset="1508">5955 749 1989 0,'0'0'315'0,"0"0"-141"0,-19 233 13 15,9-92 62 1,-5 10-75-16,8-2-98 0,-5-6-11 15,9-18-53-15,-1-17-11 16,1-14-2-16,3-15-68 16,0-9-234-16,-3-22-505 15,-3-21-1149-15</inkml:trace>
  <inkml:trace contextRef="#ctx0" brushRef="#br0" timeOffset="1965">6636 1211 1835 0,'0'0'734'16,"0"0"-601"-16,0 0-50 16,0 0 73-16,0 0-11 15,205 75-69-15,-158-5-17 16,-3 11 17-16,-8-2-36 15,-14 0-23-15,-7-10 14 16,-15-6-23-16,0-10-8 16,-22-11 0-16,-19-10-13 15,-9-10 12-15,-6-8-45 16,-5-14-22-16,-2 0-1 16,9-19-24-16,7-27 39 15,13-17 15-15,17-15 2 16,5-21 29-16,12-10-5 0,0-2 13 15,0 8 12-15,19 17 15 16,18 26 19-16,5 21 11 16,18 19-35-16,9 16 26 15,7 4-27-15,5 0-10 16,5 24 2-16,6 5 2 16,-4-3 8-16,0 1-16 15,-5-8-6-15,-11-7-1 16,-6-7-27-16,-3-5-86 15,-19 0-213-15,-15-14-481 0</inkml:trace>
  <inkml:trace contextRef="#ctx0" brushRef="#br0" timeOffset="2281">7610 0 745 0,'0'0'1743'16,"0"0"-1523"-16,0 0-135 16,0 0 68-16,0 0 34 15,225 175-45-15,-130-58-61 0,22 50-5 16,11 44-10-1,11 35-21-15,-22 0 36 0,-41-43-51 16,-36-55-18-16,-40-47 12 16,0-7-24-16,-55 13-1 15,-28 14-67-15,-97 41-106 16,20-35-145-16,-4-31-739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21.3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2161 1575 0,'0'0'324'0,"0"0"-225"16,0 0-46-16,0 0 132 16,0 0 19-16,0 0-107 15,0 0-33-15,161-173-8 16,-111 101-29-16,9-16 13 0,2-15-40 15,2-10-9-15,-1-20 3 16,-7-8-4-16,-8-7 10 16,-15 2 5-16,-13 5 4 15,-7 19 22-15,-9 30-16 16,-3 30 24-16,0 29 64 16,0 30-24-16,0 3-22 15,0 53-33-15,0 32-23 16,-3 30 34-16,3 16-35 15,0 0-3-15,0-10 2 16,10-15 1-16,15-24-1 16,4-20 0-16,8-23 1 0,4-22-1 15,-2-17-38 1,8 0-10-16,0-46 21 0,1-20-1 16,-4-20 22-16,0-12-4 15,-11-10 11-15,-7-4 13 16,-9 10-5-16,-9 18 1 15,-5 25 42-15,-3 22-4 16,0 28 10-16,0 9 3 16,0 39-48-16,-3 36 18 15,-9 28-24-15,-1 7-3 16,1 3 11-16,8-12-14 16,4-16 0-16,0-13 5 15,0-19 2-15,19-14-14 0,10-16-22 16,33-23-115-1,-7 0-389-15,-8-13-376 0</inkml:trace>
  <inkml:trace contextRef="#ctx0" brushRef="#br0" timeOffset="190">1811 978 2318 0,'0'0'548'16,"0"0"-441"-16,0 0-57 16,0 0 44-16,0 0-22 15,0 0-72-15,308 16-50 16,-181-2-225-16,-10-5-697 0</inkml:trace>
  <inkml:trace contextRef="#ctx0" brushRef="#br0" timeOffset="556">3712 115 2039 0,'0'0'380'0,"0"0"-263"0,0 0-77 16,0 0 194-16,-81 181-50 16,20-90-88-16,-20 15-57 15,-4-2-12-15,6-2 39 16,3-12-42-16,17-16-23 16,15-15 26-16,18-19-27 15,19-14-6-15,7-16-1 16,7-7 4-16,34-3 2 15,13 0 1-15,12 0 0 16,3 0-9-16,7-7-1 16,6 4-23-16,6 3-75 15,32 0-145-15,-19 0-226 16,-16 0-275-16</inkml:trace>
  <inkml:trace contextRef="#ctx0" brushRef="#br0" timeOffset="771">3949 411 2264 0,'0'0'356'16,"0"0"-214"-16,-25 247 57 16,13-113-14-16,2 3-53 15,-2 1-78-15,8-10-36 16,4-10 10-16,0-16-28 15,4-11-68-15,40 1-42 16,-7-26-376-16,-2-18-521 0</inkml:trace>
  <inkml:trace contextRef="#ctx0" brushRef="#br0" timeOffset="1210">4959 702 2372 0,'0'0'365'0,"0"0"-225"15,0 0-74-15,0 0 83 16,0 0 6-16,243 169-79 0,-180-92-33 16,-1 16-8-16,-11 2-8 15,-15 0 16-15,-21-3-42 16,-15-10 0-16,-19-8 10 15,-35-11-11-15,-15-10-5 16,-7-17 4-16,-2-16-12 16,2-20 4-16,6 0-3 15,8-39-12-15,8-26-1 16,10-28 10-16,15-45 7 16,10 3-2-16,19-12-14 15,0 9 18-15,19 40-1 16,25 7 7-16,13 33 14 15,13 29-12-15,8 23 35 0,11 6-20 16,8 0 5 0,8 25 16-16,4-1-38 0,8-4 15 15,3-4-15-15,4-8-6 16,-1-6-42-16,19-2-93 16,-32 0-376-16,-25-10-1498 0</inkml:trace>
  <inkml:trace contextRef="#ctx0" brushRef="#br0" timeOffset="1623">8280 0 2254 0,'0'0'381'15,"0"0"-314"-15,0 0 104 16,0 0 27-16,-245 233-93 16,84-108-33-16,2-7-48 15,-16 6 9-15,4 2 4 16,39-25-37-16,8 1 21 15,33-16-21-15,32-21 0 16,33-16 8-16,23-12-7 16,3-8 7-16,34-3 2 0,30 4-10 15,21 5 45 1,16 4-30-16,13 8 3 0,11 5 34 16,2 11-46-16,11 6-4 15,1 4-2-15,3 1-24 16,36 25-49-16,-40-17-183 15,-24-22-575-15</inkml:trace>
  <inkml:trace contextRef="#ctx0" brushRef="#br0" timeOffset="1912">9351 329 2455 0,'0'0'515'0,"0"0"-480"15,0 0-28-15,0 0 66 16,106 212 100-16,-58-106-58 16,6 12-57-16,15 13-19 15,12 2 11-15,6-7 25 16,13-11-56-16,-6-20-5 15,-2-16-14-15,-16-17 0 16,-19-10-80-16,-31 2-85 0,-18-12-352 16,-8-12-452-16</inkml:trace>
  <inkml:trace contextRef="#ctx0" brushRef="#br0" timeOffset="2144">9202 1677 2259 0,'0'0'498'0,"0"0"-422"16,0 0 42-16,262-256 54 15,-67 105-42-15,-6 4-83 16,-15 12-20-16,-28 18-1 0,-51 35-26 15,8 0-18-15,-20 12-157 16,-39 27-527-16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48.4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0 928 1857 0,'0'0'357'0,"0"0"-236"16,0 0-2-16,0 0 94 15,0 0-61-15,0 0-97 16,84-33-13-16,-52 10-3 15,5-9-23-15,2-11 25 16,12-8-35-16,1-19 4 16,6-10 14-16,5-8-14 15,-6-10-5-15,-6 0 58 16,-11 5-9-16,-6 15 25 16,-13 16-29-16,-10 19-4 15,-7 16 33-15,-4 18-35 16,0 9-44-16,0 6-12 15,0 48 9-15,0 27 3 0,0 34 10 16,0 23-1 0,0 12 26-16,0 1-26 0,0-6-9 15,3-13 4-15,9-15-4 16,-2-19-21-16,-7-14-123 16,-3-17-86-16,0-4-236 15,-21-20-306-15,-1-14-1045 0</inkml:trace>
  <inkml:trace contextRef="#ctx0" brushRef="#br0" timeOffset="328">138 1453 1822 0,'0'0'393'16,"0"0"-180"-16,0 0 83 16,0 0-19-16,0 0-111 15,0 0-78-15,0 0 11 16,-18 2-47-16,18-2 7 16,0 0-17-16,28 0-42 15,20 0 32-15,29 5 11 16,22-2-26-16,21-3 37 15,12 0-50-15,6 0-2 16,-4 0 17-16,-14 0-10 0,-17-3-9 16,-34 3-42-16,-62 0-102 15,-7 10-140-15,-18 12-1006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1:37.8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504 25 831 0,'0'0'757'0,"0"0"-658"16,0 0-13-16,0 0-12 16,0 0 88-16,0 0-49 15,-127 201-54-15,90-115 27 16,-2 2-5-16,-1 1 4 16,-1-7 1-16,6-5-42 15,-3-10 1-15,6-8 18 16,3-5-22-16,8-8 1 0,-1-11-14 15,3-5-8-15,7-10 13 16,5-11-33-16,4-2 11 16,3-4-11-16,0-3-59 15,0 0-137-15,3 0-324 16,13 0-67-16</inkml:trace>
  <inkml:trace contextRef="#ctx0" brushRef="#br0" timeOffset="335">790 106 1215 0,'0'0'375'0,"0"0"-189"16,0 0 18-16,0 0 81 15,0 0-88-15,0 0-21 16,0 0-26-16,-15-46-60 16,-7 78-26-16,-10 24-16 15,-12 22-1-15,-12 17 26 16,-8 10-51-16,-11 4 4 15,3-3 16-15,-1-5-42 16,-13 31-30-16,11-24-489 0,18-24-1572 16</inkml:trace>
  <inkml:trace contextRef="#ctx0" brushRef="#br0" timeOffset="33520">1544 355 871 0,'0'0'274'15,"0"0"-152"-15,0 0-12 0,0 0 46 16,0 0-25-16,0 0-60 15,-44-43-17-15,29 33 29 16,5 4 36-16,3-1 1 16,-1 0-49-16,8 5 12 15,-4 2 32-15,4 0-26 16,-3 0-16-16,3 0-10 16,0 0-5-16,0 0 19 15,0 0-48-15,0 22-7 16,0 18 24-16,0 16-10 15,0 9-2-15,0 7-4 0,0-6-12 16,0-5 18 0,0-8-30-16,0-6 11 0,0-12 2 15,0-4-17-15,0-9 5 16,-3-7-6-16,3-6 15 16,0-6 9-16,0-1-25 15,0-2 11-15,0 0 4 16,-4 0-6-16,4-2 7 15,0-18-14-15,0-13-1 16,0-10 9-16,0-6-9 16,0-10 0-16,0-3-1 15,0-7-5-15,0 4 5 0,0 3 0 16,0 2 1-16,0 4-1 16,4 8 7-16,-1 0-7 15,4 9 6-15,-4 5 3 16,6 13 8-16,-6 1-10 15,4 7-1-15,0 3 1 16,1 4-7-16,2-1 0 16,5 2-2-16,4 3 8 15,3-2-6-15,3 1 2 16,4 1 4-16,3-1-6 16,2-2 1-16,2 3 5 15,4 0-6-15,4-3 1 16,0 2-10-16,0-1 9 15,-2 1 0-15,-4 0 18 16,-10 0-18-16,-6-1-1 0,-6 4-8 16,-10 0 9-16,-2 0-1 15,-4 0-32-15,0 0-37 16,0 0-47-16,0 0-161 16,0 0-385-16,0 0-458 0</inkml:trace>
  <inkml:trace contextRef="#ctx0" brushRef="#br0" timeOffset="33825">1555 405 204 0,'0'0'1303'16,"0"0"-1053"-16,0 0-68 16,0 0 110-16,0 0-53 15,0 0-116-15,0 0-26 16,-48 0-16-16,48 0-17 16,22 0 34-16,12 0-51 15,5-5 21-15,8-1-50 16,12-1-18-16,7 4 0 15,29 3-32-15,-15 0-349 0,-14 0-893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5.8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0 878 899 0,'0'0'1322'16,"0"0"-1108"-16,0 0-152 16,0 0 100-16,0 0 19 15,0 0-74-15,0 0-81 16,131-58-13-16,-65 7 35 15,6-17-46-15,-4-8 4 16,-9-6-6-16,-13-7 1 16,-16-2 25-16,-15-2-26 15,-15 10 1-15,0 9 51 16,0 18-8-16,-19 17 19 16,-7 21 3-16,0 18 4 15,-3 3 0-15,-4 51-70 16,-1 24 1-16,6 23-1 15,5 20 7-15,3 4-7 16,11 3 0-16,4 0 8 0,5-15-2 16,0-4-6-16,0-17 0 15,0-18-18-15,0-24 18 16,0-21-42-16,0-17 28 16,0-12 14-16,5-2 30 15,4-37-30-15,5-14 1 16,11-12-13-16,12-3 12 15,8-2-23-15,10 11 7 16,12 11-21-16,-2 19 31 16,1 17-35-16,-7 12 29 15,-17 6-1-15,-16 29 13 16,-20 9 0-16,-6 2 14 16,-23 2 0-16,-19-6 23 0,-10-10-37 15,-1-17 1-15,5-9 42 16,2-6-43-16,10 0 1 15,10-17 19-15,9 2-19 16,9 3 20-16,8 9-21 16,0 3-43-16,20 0 34 15,14 26-2-15,5 7 11 16,4 5-1-16,-1 3 2 16,4 0 1-16,-1-8-2 15,5-3-22-15,2-13 11 16,24-17-161-16,-14 0-397 15,-13-17-421-15</inkml:trace>
  <inkml:trace contextRef="#ctx0" brushRef="#br0" timeOffset="1285">1388 115 1711 0,'0'0'483'0,"0"0"-228"0,0 0 53 15,0 0-87-15,0 0-107 16,0 0-50-16,-32 177 17 16,18-80 11-16,5 12-60 15,-1 5 7-15,1 3-9 16,4-1-30-16,5-3 34 15,0-7-34-15,0-9 0 16,0-21 7-16,11-16-7 16,-2-22-16-16,1-19-20 15,3-18-21-15,6-1 39 16,9-14-1-16,11-34 8 16,7-20 10-16,13-14-40 15,6-18-28-15,10-11-30 0,10-17-55 16,-3-2 103-1,-3 7 5-15,-14 11 46 0,-19 21 10 16,-21 20 1-16,-17 18 65 16,-8 17 31-16,-3 10-14 15,-30 9 42-15,-4 11-57 16,-5 6-33-16,-7 0 24 16,3 23-47-16,4 16-10 15,5 13-12-15,9 7 14 16,5 12-12-16,9 7-2 15,3 6 0-15,8 2 2 16,0 2-2-16,0-3 0 0,0-3 0 16,3-10-26-1,0-10 25-15,0-18-33 0,0-14-20 16,0-19 45-16,0-11-27 16,0 0 36-16,0-20-9 15,12-22 26-15,13-5-26 16,4-6 9-16,10 3-12 15,4 6 4-15,2 8 8 16,1 19-9-16,-1 13-2 16,5 4 3-16,-1 25 8 15,0 21 21-15,-2 11-6 16,-2 2 42-16,-2 0-45 16,-4-7-11-16,1-11 0 15,-5-11 11-15,-2-15-24 16,-7-15-7-16,3 0-34 0,-2-15 47 15,-4-20-31-15,0-12 3 16,-4 0 26-16,-6 0 5 16,-3 9-4-16,-1 7 7 15,-4 14 0-15,-2 13-6 16,0 4 4-16,3 13 2 16,5 19 23-16,1 7 1 15,11-2 17-15,7-1-39 16,9-9-2-16,7-12 29 15,3-15-29-15,-4 0-10 16,1-15 8-16,-10-18-13 16,-5-8 8-16,-13 3 7 15,-2 3 0-15,-5 5 18 0,-8 14-18 16,0 12 0 0,-3 4 0-16,3 4 9 0,0 26-9 15,5 5 23-15,1 4-22 16,8 0 22-16,2-7-23 15,4-6-8-15,3-11-14 16,20-15-155-16,-7 0-383 16,1-17-400-16</inkml:trace>
  <inkml:trace contextRef="#ctx0" brushRef="#br0" timeOffset="1541">3637 696 2118 0,'0'0'623'16,"0"0"-390"-16,0 0 66 15,-173 82-106-15,128-49-85 16,11 5-33-16,11-1-55 16,10 9 17-16,13-3-37 15,0 5 12-15,10-7-24 16,22-3 0-16,8-6-36 15,7-11 5-15,1-13-59 16,-2-8-23-16,-1-13-220 16,-11-23-458-16,-14-1-1289 0</inkml:trace>
  <inkml:trace contextRef="#ctx0" brushRef="#br0" timeOffset="1756">3002 545 1927 0,'0'0'770'16,"0"0"-619"-16,0 0-99 15,0 0 135-15,0 0-35 16,0 0-89-16,0 0-8 16,119 73-22-16,-119-31 6 15,0-1-39-15,0-3-12 16,-17-2-120-16,7-19-217 15,6-11-489-15,4-6-1143 0</inkml:trace>
  <inkml:trace contextRef="#ctx0" brushRef="#br0" timeOffset="1878">3333 436 1916 0,'0'0'685'16,"0"0"-436"-16,196-150-3 15,-100 88-132-15,1 3-52 16,31-6-62-16,-26 19-240 15,-26 7-563-15</inkml:trace>
  <inkml:trace contextRef="#ctx0" brushRef="#br0" timeOffset="2163">943 811 2385 0,'0'0'633'0,"0"0"-565"16,0 0-62-16,295-55-6 0,-131 32-305 16,-8 0-2271-16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05.5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545 591 1470 0,'0'0'278'0,"0"0"-200"0,0 0 75 15,0 0 50-15,-35 204-52 16,23-149-59-16,5-6-42 16,0-3 16-16,4-6-34 15,3-11-18-15,0-2 14 16,0-8-28-16,0-9-6 15,17-10-54-15,10 0-192 16,2-10-259-16</inkml:trace>
  <inkml:trace contextRef="#ctx0" brushRef="#br0" timeOffset="192">608 268 1731 0,'0'0'474'0,"0"0"-390"15,0 0-62-15,0 0 23 16,0 0-45-16,0 0-17 16,0 0-250-16,69-24-388 0</inkml:trace>
  <inkml:trace contextRef="#ctx0" brushRef="#br0" timeOffset="6950">1232 0 2018 0,'0'0'327'0,"0"0"-227"0,0 0-75 15,0 0 43-15,0 0 88 16,0 0-53-16,91 223-35 15,-44-125 2-15,1 11-40 16,-9 6-11-16,-2-5 19 16,-18 6-28-16,-19-5 9 15,0-2-4-15,-44-4-7 16,-19-6-8-16,-13-8-28 16,-19 11-147-16,19-23-156 15,13-23-452-15</inkml:trace>
  <inkml:trace contextRef="#ctx0" brushRef="#br0" timeOffset="7807">327 49 1385 0,'0'0'337'15,"0"0"-103"-15,0 0 18 16,0 0-112-16,0 0-52 15,-157 181-8-15,106-12 36 16,4 56-12-16,8 14-8 16,23-32-5-16,16-56-67 0,0-59-5 15,26-13-19 1,84 15-82-16,-12-14-285 0,12-15-810 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2:33.8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0 654 1809 0,'0'0'242'16,"0"0"-147"-16,0 0 118 15,139-188-22-15,-99 126-82 16,1-13-45-16,-6 2 42 16,-4 1 0-16,-6 7-24 15,-11 7 9-15,-6 20-25 16,-4 15 17-16,-4 23-3 15,0 0-50-15,0 52-18 16,0 34 18-16,-12 28-9 16,-5 24 21-16,2 10-18 15,3 6 6-15,12-9 11 0,0-10-40 16,0-15-1-16,18-15-17 16,20 1-107-16,-10-27-171 15,-2-28-745-15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2:34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1425 0,'0'0'1603'0,"0"0"-1363"16,0 0-136-16,0 0-104 16,0 0-85-16,0 0-2925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2:20.4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3077 136 1470 0,'0'0'189'0,"0"0"-151"0,0 0-23 15,0 0-11-15,0 0 35 16,-4 44-25-16,4-35 29 15,4 1 36-15,-4-6-10 16,3 1 0-16,-3-5-44 16,5 0-7-16,2 0-18 15,-4 0-178-15,-3 0-730 0</inkml:trace>
  <inkml:trace contextRef="#ctx0" brushRef="#br0" timeOffset="1732">0 385 1416 0,'0'0'243'16,"0"0"-187"-16,0 0-21 15,0 0 44-15,0 0 44 16,0 0-46-16,0 0-37 15,110 133 11-15,-71-96 13 16,8-3-13-16,9-5 11 16,5-8-29-16,8-16 1 0,13-5-1 15,4 0-8 1,14-5 9-16,5-25-34 0,11-3 2 16,13-10 25-16,1 0-27 15,12-3 8-15,0-3-7 16,5 7-1-16,2 6 10 15,-3 4-10-15,4 13-13 16,-1 7 12-16,3 5 1 16,2 4 0-16,3 3-8 15,-4 0 16-15,0 0-3 16,-4 0-5-16,2 0 0 16,-6-6-1-16,1-1 1 0,-1 0 0 15,1-2 5 1,4-3-3-16,-1 3 18 0,8-4-20 15,7 0 0-15,29-3 0 16,37-5-9-16,48-1 9 16,12 6 0-16,-19 3 0 15,-56 13 9-15,-70 0-9 16,-31 4-1-16,-13 32 1 16,16 19 6-16,15 22 39 15,17 19 11-15,-2 13 11 16,2 6-5-16,-1 0-24 15,13-14-5-15,0-12-7 16,31-9-16-16,35-25 14 16,28-26-21-16,8-22 3 15,-45-7-6-15,-49-22 0 0,-61-12-10 16,-5-1-23-16,9-12-12 16,17-9 11-16,6-5-2 15,-12 1 24-15,-3 7 12 16,-3 7 0-16,3 7-1 15,0 11 1-15,9 4 0 16,9 4 9-16,11 6-9 16,41 9 0-16,55-2 3 15,58 7 3-15,16 0-4 16,-1 0 3-16,-15 7-4 16,-26-2 16-16,11-2-17 15,3-3 0-15,-5 0 15 16,-14 0-15-16,-13 0-1 0,-11 4-10 15,-11-2 11-15,-10 6 0 16,-12-4 0-16,-7-1 0 16,-5-3 14-16,1 0 3 15,-6 0-2-15,-2 0 18 16,-6 0-2-16,-26 0 23 16,-29 0-29-16,-18 0-10 15,-4 0 11-15,46 0-5 16,52-3-5-16,50-11 0 15,4-3-4-15,-21 1 32 16,-17 4-14-16,-31-2-9 16,-24 1 27-16,-30 5-26 0,-25 2 4 15,-4-2-8-15,21-1-17 16,52-6 34-16,0 2-35 16,-3 0 2-16,-1-4 18 15,-33 5-14-15,15-2-5 16,-18 2 0-16,-18-2-1 15,-26 1 0-15,-24 3-27 16,-28 1-66-16,-21-10-106 16,-14-2-391-16,-15 1-1592 0</inkml:trace>
  <inkml:trace contextRef="#ctx0" brushRef="#br0" timeOffset="2566">1878 1474 1609 0,'0'0'349'16,"0"0"-180"-16,0 0-75 16,0 0 26-16,0 0-9 15,0 0-35-15,0 0-29 16,132 241-21-16,-111-133-26 16,-4 3 23-16,-5-12-22 0,-5-8-1 15,-4-21 17-15,-3-17-5 16,0-22-3-16,0-15 10 15,0-16 27-15,0 0 62 16,-10-23-66-16,-5-35-20 16,8-21-3-16,7-25-11 15,0-15 10-15,15-5-18 16,28 2 2-16,13 13 16 16,10 21-18-16,6 22 0 15,4 27-1-15,9 25-18 16,38 19-108-16,-18 34-216 15,-13 6-537-15</inkml:trace>
  <inkml:trace contextRef="#ctx0" brushRef="#br0" timeOffset="2994">3197 1643 2076 0,'0'0'323'16,"0"0"-184"-16,0 0-17 15,0 0 20-15,-215-113 18 16,161 113-33-16,-5 0-82 16,8 33-24-16,7 30-10 15,12 21-10-15,17 14 13 0,15 5-14 16,0-5-19-16,44-12 1 15,15-18-51-15,14-25-48 16,6-23-58-16,-1-20 3 16,-2-28-1-16,-15-30 62 15,-17-17 52-15,-10-4 59 16,-24 7 26-16,-10 13 98 16,0 20 41-16,0 25 11 15,-7 14-42-15,-5 0-74 16,5 43-43-16,7 16 8 15,0 9-24-15,16 4-1 0,19-1-34 16,16-11-129-16,11-16 6 16,33-24-172-16,-10-12-225 15,-19-8-751-15</inkml:trace>
  <inkml:trace contextRef="#ctx0" brushRef="#br0" timeOffset="3182">3789 875 1467 0,'0'0'355'0,"0"0"-56"16,0 0-85-16,0 0-59 15,-12 199 60-15,15 31-68 16,-3 29-82-16,0-11-39 16,0-53-10-16,0-64 7 15,0-39-23-15,12 12-136 0,7-15-337 16,-6-14-306-16</inkml:trace>
  <inkml:trace contextRef="#ctx0" brushRef="#br0" timeOffset="3358">3635 1635 1967 0,'0'0'391'16,"0"0"-265"-16,0 0-74 15,0 0-2-15,248-43-8 16,-165 36-42-16,20 7-28 16,-20 0-210-16,-27 0-308 0</inkml:trace>
  <inkml:trace contextRef="#ctx0" brushRef="#br0" timeOffset="3596">2771 1256 2082 0,'0'0'313'0,"0"0"-216"16,0 0-20-16,0 0 114 0,233-178-50 15,-160 139-81 1,-4 8-18-16,-18 22-42 0,-11 9-57 15,-14 0-134-15,-14 16-150 16,-6 12-258-16,-6-4-661 0</inkml:trace>
  <inkml:trace contextRef="#ctx0" brushRef="#br0" timeOffset="3692">3391 812 1490 0,'0'0'269'0,"0"0"-182"16,247-242-87-16,-130 160-9 15,-19 21-276-15</inkml:trace>
  <inkml:trace contextRef="#ctx0" brushRef="#br0" timeOffset="4300">5710 1583 2221 0,'0'0'371'15,"0"0"-261"-15,0 0-71 16,-198-141 96-16,129 137 4 0,-1 4-84 15,-2 53-25-15,7 31-21 16,13 22-9-16,23 15 7 16,26-5-7-16,3-4-1 15,35-18-20-15,35-29-47 16,11-28-15-16,14-28-88 16,-1-9-14-16,-9-46 36 15,-16-19 57-15,-18-20 92 16,-19-13 9-16,-13-1 98 15,-16 1 71-15,-3 8-2 16,0 25-31-16,0 23-3 16,-7 25-37-16,-4 17-12 15,7 26-60-15,4 51-20 0,0 26 22 16,12 30-32 0,20 7 3-16,5 14 13 0,6 4-18 15,4 4 8-15,-3-8-9 16,-7-8 0-16,-11-14 8 15,-20-13-8-15,-6-25 0 16,-18-18 12-16,-30-23-11 16,-9-21 16-16,-9-26-16 15,-3-6-1-15,3-24 12 16,11-40-12-16,18-32-27 16,27-51 3-16,32-50-63 15,83-29-51-15,5 36-329 16,-4 42-473-16</inkml:trace>
  <inkml:trace contextRef="#ctx0" brushRef="#br0" timeOffset="5020">6997 1583 2169 0,'0'0'544'16,"0"0"-444"-16,0 0 42 15,-242-43 34-15,153 43-26 16,-8 7-78-16,8 38-42 16,7 17-23-16,16 13 2 15,24 7-3-15,20 5-6 16,22-8 0-16,0-7-36 0,42-16-38 16,21-21-9-16,10-15-31 15,3-20-28-15,2-23-13 16,-6-33 39-1,-14-19 29-15,-6-7 58 0,-16 3 29 16,-11 10 74-16,-6 19 50 16,-12 22 15-16,-4 24 0 15,-3 4-84-15,0 42-31 16,0 24 15-16,5 3-24 16,5 11 6-16,9-11-19 15,10-11-2-15,-1-19 0 16,6-16-6-16,-2-19-25 15,5-4 4-15,-4-37 16 0,4-21 11 16,-2-19-18-16,6-5 18 16,-6 3-5-16,-4 14 11 15,-9 26-1-15,-5 23 14 16,-9 16-17-16,-1 35 23 16,-4 41 2-16,-3 12-25 15,0 15 25-15,4-8-27 16,1-7 8-16,2-15-8 15,-1-17 0-15,1-23 8 16,-2-19-8-16,-5-14 0 16,0 0-1-16,0-38 1 15,0-20-12-15,7-28 11 0,8-9 1 16,11-3-11-16,2 0 2 16,8 16-1-16,4 21 1 15,1 32 7-15,-6 20-7 16,3 9 8-16,-1 28 1 15,-2 33 24-15,-6 7-13 16,2 11-4-16,-9-7 22 16,-2-3-29-16,-5-10 0 15,-8-17-22-15,-7-8-80 16,0-22-179-16,-14-8-302 16,-14-4-1025-16</inkml:trace>
  <inkml:trace contextRef="#ctx0" brushRef="#br0" timeOffset="5234">6180 1465 2221 0,'0'0'364'0,"0"0"-272"16,0 0-70-16,171-168 72 15,-90 116-2-15,-1 2-66 16,-4 14-26-16,2 10-119 16,-28 15-218-16,-18 5-321 0</inkml:trace>
  <inkml:trace contextRef="#ctx0" brushRef="#br0" timeOffset="5366">6877 1031 1774 0,'0'0'349'0,"0"0"-252"16,193 3-58-16,-88 18-15 16,64 25-24-16,-32-4-242 15,-15-2-1310-15</inkml:trace>
  <inkml:trace contextRef="#ctx0" brushRef="#br0" timeOffset="5742">9123 1907 2254 0,'0'0'325'0,"0"0"-288"15,0 0-36-15,0 0 112 16,0 0 74-16,0 0-124 16,222-161-50-16,-153 83 13 15,0-15 3-15,-6-8 10 16,-12-3 2-16,-7-1 1 16,-19 6 60-16,-8 20-25 15,-9 23-6-15,-8 30 19 0,0 26-29 16,0 29-25-16,0 59-3 15,-25 55 0-15,-6 46 6 16,11 42-39-16,5-18-22 16,8-9-79-16,7-64-154 15,0-49-588-15</inkml:trace>
  <inkml:trace contextRef="#ctx0" brushRef="#br0" timeOffset="7251">11029 2271 1443 0,'0'0'266'16,"0"0"-140"-16,0 0-72 15,0 0 108-15,0 0 9 16,0 0-55-16,15 137-41 15,-15-53-43-15,0 10-6 0,-15 12-15 16,-22 0-11-16,-2-5-19 16,-2-13-80-16,13-16-52 15,9-25-140-15,7-28-504 0</inkml:trace>
  <inkml:trace contextRef="#ctx0" brushRef="#br0" timeOffset="7882">12007 1399 1820 0,'0'0'317'16,"0"0"-186"-16,0 0-11 15,0 0 24-15,0 0-5 16,0 0-39-16,6 244-47 16,-6-127-8-16,0 11-36 15,0 0 12-15,-15-10-21 16,5-13 10-16,-2-20-14 15,5-22 4-15,7-20 0 16,-3-24 1-16,3-19 8 0,0-3 0 16,0-53 6-16,7-33-4 15,11-49 11-15,1-48-22 16,0 11 1-16,-13 16 0 16,1 24 17-16,-3 43 8 15,1 6 18-15,1 12 6 16,5 30 14-16,7 41-49 15,16 6-6-15,13 61 23 16,11 33-14-16,8 23-12 16,3 20 7-16,4 3-13 15,0 5 16-15,3-11-16 16,-7-9 1-16,-6-25-1 16,-9-22 1-16,-17-29-2 0,-12-31 1 15,-15-21 0-15,-6-31 22 16,-4-70-22-16,0-69 2 15,0-50 27-15,-20 3-6 16,-8 43-5-16,15 57-18 16,13 38-13-16,0 14-18 15,61 14-104-15,8 20-234 16,1 21-458-16</inkml:trace>
  <inkml:trace contextRef="#ctx0" brushRef="#br0" timeOffset="8169">13443 1284 1984 0,'0'0'334'15,"0"0"-157"-15,0 0-105 16,0 0 98-16,0 0 35 15,-4 224-103-15,4-97-35 16,0 14-39-16,0 1-5 16,0-2 7-16,0-9-20 15,0-19-10-15,-7-20-1 16,2-26-16-16,2-23-23 0,3-27-116 16,0-20-114-1,19-35-97-15,6-16-431 0</inkml:trace>
  <inkml:trace contextRef="#ctx0" brushRef="#br0" timeOffset="8365">13920 1373 1692 0,'0'0'335'16,"0"0"-144"-16,0 0 66 15,47 167 17-15,-39-72-79 16,-8 14-72-16,0 9-72 15,0-3-12-15,0-4-39 16,4-5-11-16,11-12-85 16,-12 5-195-16,1-20-397 0,-4-27-534 15</inkml:trace>
  <inkml:trace contextRef="#ctx0" brushRef="#br0" timeOffset="8522">13432 1883 1028 0,'0'0'1040'0,"0"0"-861"16,0 0-98-16,0 0-22 15,219-31-32-15,-118 31-27 16,38 0-166-16,-23 0-220 16,-24 0-1239-16</inkml:trace>
  <inkml:trace contextRef="#ctx0" brushRef="#br0" timeOffset="8820">14259 1563 1543 0,'0'0'537'0,"0"0"-375"16,0 0-29-16,0 0 93 16,0 0-75-16,-25 226-72 15,25-132-40-15,0 9-29 16,22-4 11-16,17-9-20 15,17-16-1-15,5-18 0 16,5-28-10-16,3-28 9 16,-6 0 1-16,-9-48 0 15,-7-39 12-15,-6-39-11 0,-13-48 0 16,-16 5 29-16,-8 15 1 16,-4 27 5-16,-9 35-36 15,-8 8-3-15,5 16-42 16,12 57-162-16,0 11-418 15,0 16-675-15</inkml:trace>
  <inkml:trace contextRef="#ctx0" brushRef="#br0" timeOffset="9316">15159 1606 1840 0,'0'0'553'0,"0"0"-425"16,0 0 6-16,0 0 24 16,0 0-52-16,-22 200-85 15,22-123 0-15,0 2-21 16,0-2 1-16,0-14-1 16,0-21-9-16,0-16-58 15,0-20 22-15,0-6 34 16,-3-29 1-16,-7-33 4 15,-6-21 6-15,3-21 10 16,1-14-9-16,5-5 10 16,4 13 22-16,3 17-10 15,0 32 34-15,13 31-12 16,18 30-21-16,11 7 15 16,11 52-27-16,4 15 7 0,12 19-4 15,8 2-14-15,11 3 27 16,-4-6-17-16,-1-11-10 15,-7-13 13-15,-17-30-14 16,-18-11 0-16,-19-27 10 16,-12 0-1-16,-10-46 1 15,0-31-9-15,-7-24 4 16,-18-20 39-16,0-17-44 16,-6-2 4-16,9 5-10 15,9 23-13-15,13 26-67 16,18 48-166-16,30 29-471 15,2 9-885-15</inkml:trace>
  <inkml:trace contextRef="#ctx0" brushRef="#br0" timeOffset="9691">16852 1320 1967 0,'0'0'497'0,"0"0"-313"16,0 0-9-16,-220-45 15 16,144 45-47-16,0 45-80 15,-2 21-16-15,14 29-5 16,13 9-13-16,17 18-5 0,19 0-18 16,15-3 0-16,5-15-12 15,34-19 3-15,20-26-50 16,7-33-10-16,7-26-27 15,-4 0-18-15,-8-46 26 16,-8-13 32-16,-18 0 44 16,-9 1 6-16,-11 11 60 15,-8 18 49-15,-7 16-27 16,0 13-25-16,0 10-32 16,0 34-24-16,6 21-2 15,10 0-38-15,9 0-139 16,19 14-284-16,-3-20-138 15,-13-17-1270-15</inkml:trace>
  <inkml:trace contextRef="#ctx0" brushRef="#br0" timeOffset="9829">16827 1766 719 0,'0'0'1482'15,"0"0"-1243"-15,0 0-181 16,0 0-58-16,225-151-23 15,-137 142-153-15,-19 9-380 0</inkml:trace>
  <inkml:trace contextRef="#ctx0" brushRef="#br0" timeOffset="10109">15043 949 1650 0,'0'0'546'0,"0"0"-413"15,0 0-57-15,0 0 83 16,0 0 54-16,0 0-71 15,0 0-75-15,186 19-28 16,-186 39-39-16,-4 62-36 0,-31-10-243 16,-6-8-634-16</inkml:trace>
  <inkml:trace contextRef="#ctx0" brushRef="#br0" timeOffset="10750">18263 1146 2009 0,'0'0'321'16,"0"0"-166"-16,0 0-97 15,0 0 165-15,-4 198-35 16,4-81-98-16,7 18-27 15,0 5-36-15,-7-7 6 16,0-9-8-16,0-15-24 16,0-17 29-16,0-25-30 0,-4-23 1 15,-2-28-4-15,6-16 3 16,0 0 0-16,0-50-16 16,22-23-22-16,35-20 23 15,21-26-34-15,12-8-24 16,13-6 16-16,-2 13 3 15,-13 17 27-15,-18 29 26 16,-30 24 1-16,-23 25 84 16,-17 18 21-16,-10 7-26 15,-41 11-19-15,-22 33-31 16,-11 15 20-16,-1 13-9 16,13 4-20-16,17 6 28 15,27-7-36-15,19 1-12 0,9-4 17 16,19-3-11-16,28-8-6 15,12-3-1-15,2-13-18 16,9-3 4-16,-1-12-79 16,0-7-47-16,19-9-185 15,-18-12-313-15,-16-2-285 0</inkml:trace>
  <inkml:trace contextRef="#ctx0" brushRef="#br0" timeOffset="11064">19448 1435 2090 0,'0'0'594'0,"0"0"-496"16,0 0 44-16,-157 171 52 16,116-76-72-16,13 6-68 15,16 8-21-15,12 2-33 16,15-9 23-16,36-7-23 15,25-20 1-15,24-18-2 16,16-35-5-16,4-22 6 16,-6-13 4-16,-28-53-2 15,-23-22 17-15,-35-46-19 16,-24-1 0-16,-4-8 13 16,-48-6-12-16,-24 37-1 15,-11 8 0-15,-2 41-52 0,13 60-86 16,21 3-572-1,25 32-1602-15</inkml:trace>
  <inkml:trace contextRef="#ctx0" brushRef="#br0" timeOffset="11642">21014 1983 2051 0,'0'0'297'16,"0"0"-195"-16,0 177 76 16,0-68 27-16,-6 18-108 15,-4 8-46-15,-2 6 3 16,2-11-11-16,-2-4-10 16,2-25-18-16,3-13-15 15,-2-34 3-15,6-25-3 16,0-25-21-16,-1-4 19 0,1-40-5 15,3-28-22-15,0-31 17 16,0-16 12-16,0-42 2 16,0-37-2-16,0-39-16 15,17 13 7-15,5 49 8 16,-4 58-10-16,4 48 10 16,7 14 1-16,8 16 31 15,11 4-30-15,6 31 10 16,8 16-1-16,4 43 11 15,-5 27-1-15,-14 3-19 16,-13 11 1-16,-27-1 13 16,-7 0-15-16,-19-10-1 15,-35-9-1-15,-8-19-59 0,-18-12-69 16,18-13-184 0,14-28-363-16</inkml:trace>
  <inkml:trace contextRef="#ctx0" brushRef="#br0" timeOffset="12154">21711 1983 1635 0,'0'0'272'15,"0"0"-165"-15,0 0-12 16,201-160 96-16,-140 90-1 15,-5-5-103-15,-17-4-55 16,-8-8 32-16,-21 4 39 0,-10 1-15 16,-4 10-26-16,-36 13-17 15,-8 19 30-15,-6 23 9 16,-5 17-36-16,2 15 4 16,2 46-35-16,8 27 1 15,13 20 2-15,12 14-19 16,12 10 8-16,3-6-9 15,7 4 0-15,0-10-7 16,0-14 2-16,0-24-23 16,4-17-14-16,9-36-9 15,2-20 24-15,7-9-11 16,11-23 29-16,7-31 8 0,14-15-17 16,12-6-9-16,4 2-9 15,2 11-7-15,-2 17 42 16,-8 28-16-16,-11 17 17 15,-14 0 3-15,-8 36 38 16,-10 24-8-16,-13 5 26 16,-2 0-41-16,-4-3 18 15,0-6-36-15,0-13-11 16,0-12-63-16,10-10-148 16,8-14-322-16,4-7-513 0</inkml:trace>
  <inkml:trace contextRef="#ctx0" brushRef="#br0" timeOffset="12806">23188 1927 1196 0,'0'0'1248'0,"0"0"-981"16,0 0-82-16,-200-29 26 15,127 29-56-15,4 0-58 16,10 16-60-16,8 21-17 16,19 8-11-16,13 8-9 15,19 3 0-15,0 6-16 16,14-7-56-16,30-6-19 16,12-12-95-16,1-14-91 15,6-21-17-15,-2-2-48 0,-9-9 135 16,-10-30 110-16,-11-7 87 15,-18 3 10-15,-4 7 127 16,-9 7 126-16,0 15 66 16,0 14-76-16,0 0-102 15,0 23-64-15,0 16-13 16,0 8-15-16,10 2-49 16,12-3 1-16,10-3-9 15,2-14-1-15,7-12-50 16,-3-12-13-16,0-5-9 15,-3-19 41-15,-1-26 11 16,-2-12 26-16,-7-8 3 0,-3-1 17 16,-3 8 54-16,-12 11 6 15,-4 22 12-15,-3 14 45 16,0 11-61-16,0 17-56 16,0 32 32-16,0 10-16 15,0 13-9-15,9-6-19 16,1-8-4-16,2-5-2 15,1-10-12-15,-1-16-69 16,-2-10-23-16,-1-17-54 16,-3 0 48-16,1-28-39 15,5-12 45-15,2-11 84 16,1-5 3-16,3-3 18 16,-1 4 24-16,2 5-6 0,-1 11-18 15,8 2-1-15,-4 11-159 16,-10 6-400-16</inkml:trace>
  <inkml:trace contextRef="#ctx0" brushRef="#br0" timeOffset="13027">22973 1169 2263 0,'0'0'308'16,"0"0"-217"-16,0 0 31 0,0 0 25 16,0 0-95-1,205-44-16-15,-195 69-26 0,-10 23-10 16,-7 45-77-16,-25-8-236 16,-9-3-522-16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2:52.6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1184 0 91 0,'0'0'182'0,"-325"161"-90"16,219-81-66-16,-8 34-1 0,-28 60 116 15,-17 62-27-15,2 47-27 16,47-15 4-16,53-23-21 16,45-37-38-16,12-44 1 15,25-36-31-15,26-28-2 16,74 14-29-16,-12-16-173 15,8-10-469-15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3:07.1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294 63 1332 0,'0'0'384'0,"0"0"-184"15,0 0-1-15,0 0 5 16,0 0-10-16,0 0-37 15,5-24-71-15,-5 24-16 16,0 0-4-16,0 3-30 0,0 31 22 16,0 9-22-16,0 17-25 15,0 5 30-15,-5 3-33 16,-2-2 17-16,0-3-14 16,4-7-10-16,0-11 26 15,-3-8-27-15,6-12 0 16,0-9 22-16,0-9-22 15,0-2 0-15,0-5 13 16,0 0-4-16,0 0 33 16,0 0-31-16,-3 0-1 15,3 0 13-15,-3-8-22 16,3 2-1-16,-4-1 0 16,4 4 0-16,0 3 10 0,0 0-10 15,0 0-3 1,0 0-3-16,0 0 12 0,0 0-12 15,0 0 6-15,-3 0 0 16,3 0 7-16,-3 0-7 16,-3-4-24-16,6-2-39 15,-3-4-154-15,3 3-357 16,0-3-233-16</inkml:trace>
  <inkml:trace contextRef="#ctx0" brushRef="#br0" timeOffset="272">0 66 1677 0,'0'0'386'0,"0"0"-154"16,0 0 23-16,0 0-27 15,0 0-74-15,0 0-57 16,0 0-64-16,18-19-6 16,18 11 25-16,19 1-8 15,10 0 5-15,13-7-36 16,13 3-12-16,51 11-2 16,-22 0-103-16,-18 0-490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3:09.8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328 7 1513 0,'0'0'388'15,"0"0"-240"-15,0 0-38 16,0 0 81-16,0 0 29 16,0 0-88-16,0 195-53 15,0-133 10-15,0 6-33 16,0-5-15-16,0-12-8 15,0-6-32-15,0-5 36 16,0-11-37-16,0-5-9 16,-3-5 8-16,-5-2-101 15,1 3-131-15,0-6-278 0,-5-2-280 0</inkml:trace>
  <inkml:trace contextRef="#ctx0" brushRef="#br0" timeOffset="320">0 85 1356 0,'0'0'374'16,"0"0"-104"-16,0 0-34 15,0 0 61-15,0 0-78 16,0 0-98-16,0 0-30 16,48-17 16-16,9 15-20 15,16-2 9-15,18-6-64 16,19-1-20-16,47-3-12 15,-26-1-189-15,-21 3-1141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3:42.5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16 166 1046 0,'0'0'262'0,"0"0"-185"16,0 0 29-16,0 0 71 15,0 0-38-15,-16-11-26 16,16 8-40-16,0 3 13 15,0-5 25-15,0 3-42 16,0 2 1-16,0-2-5 16,0 2-19-16,0-5 22 15,0 2-39-15,0-1-3 16,12-2 9-16,5-1-29 16,9-3-6-16,4 1 0 15,2-5 9-15,5 4-15 0,-1 1 6 16,4-1 0-16,1 1 10 15,3 2-10-15,-2-3 0 16,6 7-6-16,-8-2 18 16,4 3-21-16,-3 2 9 15,-2 0-1-15,-2 0-16 16,4 16 17-16,-3 4 0 16,3-3-7-16,3 2 20 15,0-3-16-15,0 1 3 16,3-7 0-16,4 0 6 15,0-3 3-15,8-4-9 16,-2-3 0-16,6 0 1 16,3 0 10-16,2 0-11 0,6-8 0 15,2-4 0-15,4-5 0 16,1 1-8-16,-2 2-6 16,3 6 14-16,-10-2 3 15,-2 6-3-15,-13 4 0 16,-3 0-13-16,-1 0 13 15,-6 0-5-15,0 0 4 16,-3 0 2-16,4 0 4 16,-1 0-5-16,4 4 0 15,3-1 3-15,5-3-3 16,5 0-2-16,6 0-4 16,-1 0 6-16,0 0 8 15,1 0-8-15,-4 0 0 0,0-3 0 16,0-1 0-1,3 1-1-15,0-4-8 0,1 3 9 16,-1-1 10-16,-5 1-10 16,6-3 0-16,-4 4-3 15,0 0 9-15,-1 0-6 16,5-2 0-16,-1 3 0 16,1-1 0-16,-6 3 0 15,2-5-1-15,0 5-5 16,-4-2 12-16,-1 2-6 15,2 0 0-15,-1-4 0 16,-4 4-1-16,1 0-2 16,-1 0 3-16,-4 0 0 15,1 0 6-15,0 0-3 0,-5 0-3 16,6 0 0-16,-9 0-8 16,1 0 17-16,-6 0-10 15,-1 0 1-15,-4 4 0 16,-5 3-7-16,2-4 7 15,1 4 0-15,3-4 7 16,1 0-7-16,1 0 0 16,-3 1 0-16,2-1 9 15,2 1 10-15,3-2-19 16,3 1 0-16,4-3 22 16,-4 4-22-16,-3-4-7 15,-3 0 5-15,-9 0 4 16,2 0 7-16,-2 0-9 0,0 0 0 15,5 3 33-15,-1-3-22 16,-2 0-9-16,-9 0 7 16,-3 0-9-16,-3 0 40 15,-6 0-40-15,6 0 0 16,-4 0 49-16,-5 0-42 16,5 0 14-16,4 0-12 15,-2 0-1-15,5 0 40 16,3-3-48-16,6 3 0 15,1 0 27-15,0 0-21 16,8 0-5-16,4 0 10 16,4 0-10-16,-1 0 29 15,0 0-30-15,-6 0 0 0,0 0 2 16,-9 0-1 0,-7 0-1-16,-6 0 0 0,-9 0 9 15,-7 0 12-15,-3 0-21 16,0 0 0-16,0 0-11 15,-6 0-7-15,-30 14-143 16,-1 4-208-16,5 0-615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3:45.8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55 360 0,'0'0'942'0,"0"0"-764"16,0 0-54-16,0 0-15 15,0 0 50-15,0 0-24 16,0 0-85-16,0-35 31 16,0 29-4-16,16 2-33 15,6 1 37-15,3-2-39 16,4 5-30-16,11 0 50 16,4 0-37-16,4 0-3 15,2 0-4-15,4 0-7 16,-3 0 34-16,5 0-45 15,-2 0 0-15,4 5 14 0,4-2-13 16,4-3-1 0,4 0 0-16,-1 0 0 0,7 0 21 15,-3 0-21-15,-1 0 0 16,-2 0 0-16,-4 0 1 16,-4 0-2-16,-8 0-11 15,1 0 12-15,-3 0 24 16,-1 0-24-16,-4 0-1 15,0 0 0-15,4 0 2 16,-3 0 4-16,-1 0-5 16,4 0 0-16,-1 4 0 15,6 2 0-15,-2-3-3 16,0 4 3-16,6-4 0 16,-3 3 2-16,6-2 5 15,-4-1-5-15,2 2 13 0,-2-3-15 16,-8 0-2-16,-4 3 2 15,-3 0 0-15,-8 3-4 16,1-7 10-16,-2 7-3 16,-1-1 13-16,2-4-16 15,1-3 0-15,0 0 13 16,-5 0-13-16,-6 0 29 16,-1 0-15-16,-7 0-2 15,-7 0 18-15,0 0-30 16,-11 0 0-16,0 0-127 15,0 3-566-15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4:42.1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695 522 1741 0,'0'0'363'0,"0"0"-260"15,0 0-27-15,0 0 158 0,0 0-47 16,0 0-25-16,0-47-128 15,0 52 2-15,-3 33 3 16,-4 25 3-16,4 22 25 16,-9 10-33-16,5 11-7 15,0-5 18-15,-1-3-44 16,1-9 21-16,4-10-22 16,-1-14 1-16,4-9 11 15,0-14-12-15,0-8-25 16,0-12-40-16,-3-5-195 15,3-6-441-15,-8-8-78 0</inkml:trace>
  <inkml:trace contextRef="#ctx0" brushRef="#br0" timeOffset="276">0 371 1770 0,'0'0'471'15,"0"0"-394"-15,0 0 124 16,0 0 51-16,0 0-118 0,0 0-50 16,0 0-67-1,149-94 13-15,-39 74 38 0,20-7-53 16,17 2-7-16,6 4-8 15,1 4-11-15,-12 14-45 16,6 3-248-16,-41 17-299 16,-34 12-284-16</inkml:trace>
  <inkml:trace contextRef="#ctx0" brushRef="#br0" timeOffset="979">1313 849 1991 0,'0'0'384'0,"0"0"-243"16,0 0 56-16,0 0 24 15,0 0-112-15,0 0-64 16,0 0-32-16,-132 129-4 15,113-57-9-15,12 7-1 16,7-4 1-16,0 0 0 16,26-10-27-16,14-7-10 15,11-23-52-15,7-19 6 16,-3-16 9-16,0 0-63 16,-8-42 64-16,-13-20 42 15,-14-11 31-15,-15-13 3 16,-5-1-2-16,-5 1 10 15,-27 9 32-15,-4 9-12 0,3 22 24 16,7 18 4-16,11 18-36 16,8 10 13-16,7 0-36 15,0 10-18-15,29 18 8 16,18 7-1-16,12 0-20 16,7 1-5-16,-1 0-14 15,1 3 29-15,-4 4-27 16,-8 3 38-16,-6 3-1 15,-11 1 11-15,-12 3-6 16,-15-2-7-16,-1-6 13 16,-9-4-10-16,0-13 10 15,0-8 0-15,0-16 26 16,-3-4-11-16,-6-4 6 0,9-37-21 16,0-12 0-16,0-16-1 15,12-11 1-15,20 6-3 16,9 1-9-16,-1 17 12 15,3 18-8-15,-3 17 8 16,-3 21 0-16,-5 4 44 16,1 42-26-16,-3 16 28 15,-5 11 21-15,1 4-24 16,-1 3-22-16,1-6-21 16,2-7-12-16,6-11-76 15,17-11-175-15,-7-18-339 16,-9-13-1167-16</inkml:trace>
  <inkml:trace contextRef="#ctx0" brushRef="#br0" timeOffset="1427">2945 981 1746 0,'0'0'592'15,"0"0"-476"-15,0 0 71 16,0 0 15-16,-185 144-56 15,145-81-99-15,14 6-25 16,15-6 9-16,11-9-31 16,0-7-12-16,22-15-35 15,18-11-69-15,1-21 52 0,1 0-54 16,-5-24 44 0,-5-24 72-16,-5-15 1 0,-13 0 1 15,-7 1 27-15,-7 9 35 16,0 17 55-16,0 19-13 15,0 17-41-15,0 0 9 16,-7 53-57-16,-3 22 15 16,-2 21-3-16,5 12-26 15,7 8 31-15,0-2-30 16,0-2 5-16,22-4 38 16,4-3-45-16,-4-12 15 15,-9-19-15-15,-4-15 0 16,-9-17 24-16,0-18-24 15,0-14 0-15,-19-10 20 16,-3 0-20-16,0-36-30 0,0-20-38 16,9-13-55-16,-18-56-122 15,9 14-535-15,-7 3-1183 0</inkml:trace>
  <inkml:trace contextRef="#ctx0" brushRef="#br0" timeOffset="1669">1585 456 2036 0,'0'0'256'0,"0"0"-152"15,0 0-49-15,0 0 73 16,0 0 40-16,194-188-80 15,-133 169-62-15,-10 9 1 16,-10 10-27-16,-13 0-89 16,-9 37-112-16,-7 5-309 15,-12-5-119-15</inkml:trace>
  <inkml:trace contextRef="#ctx0" brushRef="#br0" timeOffset="1846">2388 0 1478 0,'0'0'284'0,"0"0"-105"0,0 0 29 15,0 0-20-15,203 30-70 16,-165 12-6-16,-13 14-111 16,-18 16-1-16,-7 49-51 15,-17-12-266-15,-20-14-346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4:46.2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50 161 1940 0,'0'0'375'16,"0"0"-292"-16,0 168-27 16,0-57 123-16,0 21-29 15,0 6-72-15,0 3-2 16,0-4-44-16,0-9-10 15,-3-17-3-15,-5-22-18 16,-3-19 28-16,5-21-29 0,-3-26-3 16,2-13-4-16,4-10 14 15,0-10-14-15,3-33-32 16,0-16 27-16,0-20-5 16,0-10 17-16,28-7-15 15,8 11 3-15,5 16 12 16,6 24-16-16,0 27-2 15,4 18 3-15,5 18 0 16,-9 35 16-16,-8 16-1 16,-9 8 35-16,-16 2-15 15,-14-7 29-15,0-4-14 16,-14-17-8-16,-30-13 29 0,-6-14-56 16,-9-11 2-16,1-13-4 15,6 0-59-15,9-37-91 16,13-5-318-16,16-2-364 0</inkml:trace>
  <inkml:trace contextRef="#ctx0" brushRef="#br0" timeOffset="368">652 1064 1555 0,'0'0'297'0,"0"0"-188"0,0 0 99 16,58 226-26-16,-43-163-75 16,-5-11-57-16,-3-13-26 15,-2-8-24-15,-5-22 31 16,0-9-29-16,0 0 38 16,0-26-25-16,0-27-5 15,0-13-14-15,0-15 4 16,0-13-31-16,10 0 31 15,16 6-8-15,2 15 8 16,10 20 0-16,2 21 0 16,4 22-9-16,4 10 10 15,-1 16-1-15,0 27 35 16,-8 10-25-16,-2 9 17 16,-1 4-3-16,-6 3-18 15,2 0-6-15,12 16-82 0,-11-20-504 16,-11-14-705-16</inkml:trace>
  <inkml:trace contextRef="#ctx0" brushRef="#br0" timeOffset="683">1956 971 1670 0,'0'0'620'0,"0"0"-530"15,0 0 10-15,22 231 133 16,-18-122-61-16,-4 11-72 16,0 8 32-16,0 4-65 15,8-1 19-15,-1-7-24 16,0-6-41-16,1-9-19 15,-1-21-2-15,-4-22-21 16,1-20-18-16,-4-20-69 16,3-16-83-16,-3-10-66 15,0-10-330-15,0-19-35 0</inkml:trace>
  <inkml:trace contextRef="#ctx0" brushRef="#br0" timeOffset="946">1975 791 1744 0,'0'0'356'0,"0"0"-273"16,0 0 35-16,0 0 95 16,0 0-104-16,227 73-15 15,-148-21-42-15,-6 10-15 16,-4 7 41-16,-13 7-50 15,-20-4-19-15,-21 0 3 16,-15-11 6-16,-22-1-17 0,-37-11-1 16,-24-7-64-1,-5-7-38-15,-29-19-161 0,26-6-257 16,21-10-217-16</inkml:trace>
  <inkml:trace contextRef="#ctx0" brushRef="#br0" timeOffset="1213">2726 334 2016 0,'0'0'485'16,"0"0"-479"-16,0 0 26 0,0 0 190 15,0 0-91-15,15 250-49 16,-15-143-40-16,4 7-22 16,-4 0 27-16,3-2-47 15,4-14 0-15,-2-12-35 16,2-14-80-16,-1-23-259 16,-2-23-446-16</inkml:trace>
  <inkml:trace contextRef="#ctx0" brushRef="#br0" timeOffset="1614">2479 772 1876 0,'0'0'382'0,"0"0"-301"15,0 0-57-15,0 0 96 16,0 0 20-16,259 62-94 15,-180-56 8-15,1 1-54 16,-6-7 0-16,-10 4 22 16,-8-4-22-16,-12 0-27 15,-12 0 18-15,-10 0 9 16,-11 0 0-16,-3 0 0 16,-8 0 0-16,0 0 39 15,0 10-1-15,0 4 22 0,0 17-3 16,-12 11-5-1,5 16 25-15,1 2-40 0,1 10-18 16,1-2 23-16,4-5-40 16,0-7 4-16,0-14-6 15,15-11-17-15,4-9-17 16,6-16-74-16,4-6-55 16,8 0-57-16,-1-9-130 15,8-48-29-15,-7 10-511 16,-8-1-87-16</inkml:trace>
  <inkml:trace contextRef="#ctx0" brushRef="#br0" timeOffset="1766">3506 1109 143 0,'0'0'1054'0,"0"0"-571"16,0 0-240-16,0 0-26 15,0 0 28-15,0 0-29 16,0 0-63-16,47 89-32 0,-32-44-37 16,-3-1-48-16,-2-6-8 15,-3-1-20-15,1-3-8 16,-4-2-30-16,-4-2-206 15,0-4-443-15,0-14-853 0</inkml:trace>
  <inkml:trace contextRef="#ctx0" brushRef="#br0" timeOffset="1982">3524 502 1994 0,'0'0'364'0,"0"0"-235"0,0 0 11 15,186 35-9-15,-148-7-28 16,-13 8-79-16,-15 2-24 16,-10 9-36-16,-44 22-144 15,-13-7-164-15,-13-15-400 0</inkml:trace>
  <inkml:trace contextRef="#ctx0" brushRef="#br0" timeOffset="2267">3874 35 1955 0,'0'0'384'0,"0"0"-283"16,0 0 15-16,0 0 109 15,0 0-68-15,0 0-70 16,215-28-62-16,-189 37 33 16,-11 10-58-16,-15 9-27 15,0 7 27-15,-15 12-8 16,-33 12-16-16,-35 36-70 15,11-12-224-15,6-15-476 0</inkml:trace>
  <inkml:trace contextRef="#ctx0" brushRef="#br0" timeOffset="2508">4370 1050 2442 0,'0'0'509'16,"0"0"-467"-16,0 0 78 15,0 0 57-15,0 0-103 0,0 0-74 16,0 0-140-16,0 37-227 15,0-8-1110-15</inkml:trace>
  <inkml:trace contextRef="#ctx0" brushRef="#br0" timeOffset="2705">4224 1799 977 0,'0'0'1729'0,"0"0"-1477"0,0 0-68 16,0 0-7-16,0 0-105 15,0 0-72-15,0 0-142 16,-18 0-449-16,33 0-1857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2.2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1191 2096 0,'0'0'322'0,"0"0"-315"16,0 0-7-16,0 0 107 16,0 0-58-16,240-34-19 15,-156-1-30-15,8-13 0 0,-4-15 16 16,-5-14-10-16,-11-10-7 15,-13-12 1-15,-15-6 0 16,-22-6 23-16,-11 2-22 16,-11 11 41-16,0 16 55 15,-22 22 23-15,-11 24 26 16,-11 29-18-16,-3 7-65 16,-7 54 6-16,-9 34-43 15,4 27-20-15,5 25 51 16,13 9-46-16,16 3 28 15,15-10-6-15,10-13-32 16,0-20 25-16,25-22-26 16,19-13 0-16,17-16-14 0,12-20-31 15,18-14-70 1,12-18-27-16,39-15-234 0,-25-31-325 16,-19-6-253-16</inkml:trace>
  <inkml:trace contextRef="#ctx0" brushRef="#br0" timeOffset="250">1385 0 1913 0,'0'0'513'0,"0"0"-373"16,0 0-61-16,0 0 203 15,-4 219-43-15,4-94-126 16,-6 13-42-16,-1 5-2 15,-5 2-16-15,9-13 13 0,-1-14-62 16,4-20-2-16,0-15 16 16,0-21-18-16,4-20-29 15,2-12-55-15,3-14-107 16,-6-16-151-16,-3 0-328 16,0 0-601-16</inkml:trace>
  <inkml:trace contextRef="#ctx0" brushRef="#br0" timeOffset="408">1116 801 1631 0,'0'0'1048'0,"0"0"-851"0,0 0-67 16,0 0 48 0,0 0-82-16,221-31-83 0,-129 22-13 15,28-1-174-15,-20 3-425 16,-21 5-605-16</inkml:trace>
  <inkml:trace contextRef="#ctx0" brushRef="#br0" timeOffset="802">1997 731 1886 0,'0'0'606'16,"0"0"-465"-16,0 0 98 0,-17 174 7 15,14-104-106 1,3 1-55-16,0-2-84 0,0 0 0 16,20-14 14-16,14-8-15 15,6-12 0-15,3-18-78 16,4-13-64-16,2-4-38 16,2-13-102-16,0-33-12 15,-1-9 20-15,-6-13 122 16,-8-6 98-16,-14-1 54 15,-4 5 16-15,-11 14 164 16,-7 23 47-16,5 28 21 16,-5 5-60-16,0 19-22 15,0 30 37-15,0 13-81 16,0 1-37-16,0-1 3 16,4-7-55-16,14-8-3 0,4-12-16 15,-1-11-13-15,1-8-2 16,-4-9-114-16,16-7-219 15,-9 0-520-15,4 0-1224 0</inkml:trace>
  <inkml:trace contextRef="#ctx0" brushRef="#br0" timeOffset="1044">3281 850 2155 0,'0'0'605'0,"0"0"-434"16,0 0 69-16,-222 19-16 16,163 22-38-16,12 4-118 15,14 14-38-15,18 1 21 16,15-2-41-16,0-6 4 16,22-6-14-16,26-6-12 15,14-13-7-15,18-13-109 16,48-6-83-16,-20-8-69 15,-16 0-622-15</inkml:trace>
  <inkml:trace contextRef="#ctx0" brushRef="#br0" timeOffset="1210">2797 1851 2981 0,'0'0'447'16,"0"0"-437"-16,0 0-20 16,0 0-107-16,0 0-1427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4:44.8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293 320 1974 0,'0'0'265'0,"0"0"-243"16,0 0 22-16,0 0 81 15,0 0-11-15,-202 140-65 16,158-54-26-16,16 11 5 15,13 1-28-15,15-6-11 16,5-6 5-16,37-21-22 0,20-15-67 16,15-28 0-16,7-22-16 15,4 0-50-15,-5-42 68 16,-10-14 17-16,-14-9 76 16,-15-8 10-16,-15 9 108 15,-7 4 47-15,-16 13-16 16,-6 21 22-16,0 17-34 15,0 9-65-15,0 0-59 16,0 29 2-16,0 14 14 16,9 6-29-16,16 0-15 15,19 0-9-15,7-9-33 16,10-11 39-16,-2-10-31 16,-8-16-33-16,-14-3 18 0,-20 0-16 15,-17-31 74-15,0-10 6 16,-22-8 1-16,-17 2-1 15,-12 3 0-15,4 4 6 16,3 14-6-16,13 10 0 16,9 5 0-16,16 6 6 15,6 5-6-15,0 0-74 16,28 0 68-16,16 0-1 16,7 2-1-16,8 15-8 15,-5-1 16-15,2 7-4 16,-13 7 5-16,-3 6-1 15,-11 4 11-15,-2 10 9 16,-10-5 27-16,-5 3-47 0,-6-5 1 16,-6-11-7-1,0-8-16-15,0-17-45 0,0-7 55 16,0 0-2-16,0-40-56 16,0-9 20-16,0-16 28 15,16-5 22-15,12-1 0 16,13 5 0-16,6 11 9 15,4 11-9-15,-4 21 50 16,1 18 5-16,-4 5 10 16,-9 3 11-16,6 32-15 15,-4 7 4-15,-1 8-34 16,-3 2 17-16,0 5-45 16,-1-5-3-16,8 14-150 15,-6-17-121-15,-5-10-366 0</inkml:trace>
  <inkml:trace contextRef="#ctx0" brushRef="#br0" timeOffset="479">2327 619 1989 0,'0'0'348'15,"0"0"-218"-15,0 0 123 16,-194 79-44-16,140-26-104 15,13 6-18-15,16 0-75 16,21 4-12-16,4-11-26 16,19-6-20-16,22-10-3 0,6-17-101 15,0-19-14-15,1 0 49 16,-9-19 29-16,-9-27 67 16,-8-10 19-16,-12 2 0 15,-3-6 68-15,-7 13 26 16,0 12 10-16,0 11 51 15,-4 21-45-15,-6 3-21 16,-1 34-62-16,4 33-15 16,-5 25 39-16,9 17-43 15,3 8 1-15,0 9 40 16,8 2-14-16,17-6 1 16,1-1-25-16,-4-9-5 15,-12-14 30-15,-7-12-36 0,-3-25 0 16,0-20 19-1,-22-22-10-15,-10-19 15 0,-8 0-5 16,1-19-19-16,-2-31 0 16,7-21-10-16,14-12-29 15,8-18 12-15,12-11-70 16,0-56-125-16,0 26-521 16,0 15-1421-16</inkml:trace>
  <inkml:trace contextRef="#ctx0" brushRef="#br0" timeOffset="700">719 156 2181 0,'0'0'352'16,"0"0"-286"-16,0 0-10 15,0 0 116-15,0 0-59 16,237-158-42-16,-183 158-71 16,8 31-57-16,-18 29-213 15,-15 5-577-15</inkml:trace>
  <inkml:trace contextRef="#ctx0" brushRef="#br0" timeOffset="862">760 1729 983 0,'0'0'1742'0,"0"0"-1544"16,0 0-180-16,0 0-18 16,0 0-19-16,208-102-736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4:55.5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750 0 1662 0,'0'0'402'0,"0"0"-278"16,0 0-35-16,0 0 148 15,0 0 13-15,0 0-129 16,0 0-70-16,-204 118 21 16,116-73-41-16,-7 5-25 0,4-6 28 15,11 0-34 1,11-6 6-16,18-1-6 0,14-6 1 16,15-6-7-16,12-5 6 15,10 4-32-15,0-2 24 16,3 1-3-16,26 7-1 15,11-1 5-15,8 7 7 16,6 2 28-16,9 3-28 16,-3-2 0-16,6 2 10 15,4 0-10-15,2 2 0 16,-2-7-6-16,-4 3-30 16,-12-2-133-16,-17-7-296 15,-18-9-292-15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4:53.4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0 882 2116 0,'0'0'347'16,"0"0"-277"-16,0 0 101 15,0 0 22-15,6 207-75 0,-2-99-58 16,4 17-17 0,6 10 53-16,11 6-30 0,0-1-58 15,6-5 32-15,-2-13-39 16,-1-13-1-16,-6-27-5 15,-6-19-28-15,-6-25-10 16,-4-22-85-16,-6-16-53 16,6 0-52-16,-6-45-348 15,0-15 69-15,0-1-901 0</inkml:trace>
  <inkml:trace contextRef="#ctx0" brushRef="#br0" timeOffset="239">79 909 1235 0,'0'0'574'0,"0"0"-363"16,0 0-47-16,0 0 80 15,0 0-27-15,215-18-74 16,-134 46-16-16,-1 4-59 16,-8 15 3-16,-13 5 0 15,-15 11-41-15,-27 2-14 16,-17 7-15-16,-13 0 27 15,-46-2-25-15,-18-9-3 16,-5-9-61-16,0-8-59 16,3-21-180-16,23-13-360 15,21-10-746-15</inkml:trace>
  <inkml:trace contextRef="#ctx0" brushRef="#br0" timeOffset="513">1107 342 2118 0,'0'0'353'16,"0"0"-262"-16,0 0 80 15,7 180 65-15,-7-72-119 16,-7 20-53-16,-15 5 16 15,4 4-37-15,11-10 4 16,7-13-31-16,0-15-16 0,0-20 0 16,19-16-46-1,-1-20-119-15,-1-22-89 0,-2-13-444 16,-8-8-180-16</inkml:trace>
  <inkml:trace contextRef="#ctx0" brushRef="#br0" timeOffset="961">747 896 1842 0,'0'0'274'0,"0"0"-185"16,0 0 32-16,196 7 72 15,-111-5-86-15,1 2-62 0,2 2 2 16,-7 7 3-16,-5 10 3 15,-13 10-8-15,-12 6-17 16,-16 14 25-16,-13 3-34 16,-15 7 8-16,-7-1-1 15,0 0-11-15,0-3 17 16,0-4-31-16,0-7 0 16,15-13-1-16,7-9-49 15,3-15-16-15,4-11-33 16,5 0 7-16,-2-34 43 15,-3-9 6-15,1-12 35 16,-8-8-1-16,-5-2 16 16,-1 3 23-16,-10 13 44 0,3 15 2 15,-6 22 50-15,4 12-61 16,-4 5-64-16,6 36 80 16,1 8-40-16,2 6-26 15,-2-2-13-15,5 0-1 16,2-8-4-16,8-1-79 15,-3-9-194-15,-6-9-333 16,-10-13-845-16</inkml:trace>
  <inkml:trace contextRef="#ctx0" brushRef="#br0" timeOffset="1181">1811 663 1328 0,'0'0'904'0,"0"0"-716"16,0 0-26-16,0 0 59 16,0 0-40-16,0 0-63 15,193-30-79-15,-159 57-32 16,-16 8-7-16,-18 7-6 16,0 9 5-16,-18 10-71 15,-52 18-161-15,8-13-464 16,7-19-1313-16</inkml:trace>
  <inkml:trace contextRef="#ctx0" brushRef="#br0" timeOffset="1440">2464 0 1600 0,'0'0'348'15,"0"0"-136"-15,0 0 35 16,0 0 11-16,0 0-43 16,0 0-111-16,0 0-62 15,176 114 0-15,-176-56-42 16,-53 45-48-16,-4-4-186 0,-13-14-586 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4:52.2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125 96 1813 0,'0'0'373'0,"0"0"-224"15,0 0 13-15,0 0 82 16,0 175-72-16,0-74-76 15,0 13-37-15,-3 2 12 16,-9-1-56-16,6-7 6 0,2-11-9 16,4-20-11-1,0-11-2-15,0-17-20 0,0-10-92 16,0-25-176-16,7-9-453 16,3-5-525-16</inkml:trace>
  <inkml:trace contextRef="#ctx0" brushRef="#br0" timeOffset="501">0 17 1685 0,'0'0'351'0,"0"0"-209"15,0 0-11-15,0 0 86 16,0 0-74-16,220-14-69 0,-137 14-2 15,8 0-45-15,1 0-8 16,-11 9 2-16,-12 20-19 16,-21 12 1-16,-23 6-3 15,-18 5 0-15,-7 12 43 16,-26-6-32-16,-21 5-4 16,-16-8-7-16,3-9 1 15,-3-10 14-15,12-9-15 16,14-13 0-16,15-9 22 15,9-5-22-15,13 0-1 16,0 0-8-16,0 0-29 16,10 0 26-16,22 0-13 15,8 7 20-15,8 16-3 0,2 10 8 16,-2 13-2 0,-4 6-19-16,-4 10 21 0,-14 4-7 15,-14 0 7-15,-12-7 0 16,0-4 9-16,-38-8 20 15,-16-12 6-15,-18-5-1 16,-10-10-10-16,0-10 29 16,-3-10-43-16,9 0 17 15,6-10-14-15,15-19-13 16,23-4-12-16,32-13-115 16,0 10-246-16,18-1-579 0</inkml:trace>
  <inkml:trace contextRef="#ctx0" brushRef="#br0" timeOffset="883">880 645 1846 0,'0'0'306'15,"0"0"-140"-15,0 0 59 16,0 0-46-16,32 180-70 15,-24-115-85-15,-1-2-23 16,0-10 25-16,-4-11-25 16,-3-12 7-16,5-18-8 15,-5-12 9-15,0 0-12 16,0-14 3-16,0-35-1 0,0-11-9 16,0-19 11-16,11-10-1 15,11 7 0-15,10 5 11 16,1 23-15-16,0 17 4 15,4 25 0-15,-5 12 1 16,5 7 10-16,-1 38 8 16,4 14 4-16,-3 10-7 15,-1 5 28-15,1-1-44 16,-8-3-6-16,3-12-16 16,15 1-113-16,-9-15-337 15,-6-18-481-15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04.7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107 0 2290 0,'0'0'501'0,"0"0"-385"15,0 0-110-15,0 0 45 16,0 0-51-16,0 0-119 16,0 0-829-16</inkml:trace>
  <inkml:trace contextRef="#ctx0" brushRef="#br0" timeOffset="141">151 415 3019 0,'0'0'501'16,"0"0"-390"-16,0 0-61 16,0 0-50-16,0 0-330 15,-151-196-2733-15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03.1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4 124 1560 0,'0'0'346'16,"0"0"-166"-16,0 0 9 16,0 0 72-16,0 0-25 0,0 0-132 15,0 0-50-15,-6-32 37 16,6 25-49-16,3-5-36 15,22-2-6-15,12-2 1 16,11-3 24-16,6 8-25 16,0 2 0-16,-3 9-5 15,1 0 5-15,-13 6-7 16,-5 23-5-16,-12 10 12 16,-19 10-1-16,-3 5 1 15,-3 2 0-15,-34-1 22 16,-7-3-14-16,-4-3-4 15,4-12-2-15,6-7 7 0,4-16 37 16,8 1-46-16,11-12 9 16,12-3 29-16,3 0-26 15,0 0-6-15,0 0-6 16,0 0 0-16,15 0-11 16,14-3 11-16,8 3 0 15,7 0-1-15,-2 16-9 16,11 21 10-16,-6 8-6 15,-3 6 6-15,-5 2 0 16,-9 4 0-16,-20-5-1 16,-10-2-7-16,0-8 8 15,-10-7 12-15,-27-7-12 16,-7-5 1-16,-7-9 33 16,1-11-25-16,-6-3 33 15,2 0-22-15,6 0-7 0,1-3 39 16,10-11-52-16,8 0 6 15,10 5-24-15,13 2-3 16,6 7-77-16,3 0-239 16,19 3-591-16</inkml:trace>
  <inkml:trace contextRef="#ctx0" brushRef="#br0" timeOffset="190">733 1074 2186 0,'0'0'661'0,"0"0"-509"15,0 0-29-15,0 0 42 16,0 0-101-16,0 0-64 16,0 0-103-16,0-60-177 15,4 55-626-15</inkml:trace>
  <inkml:trace contextRef="#ctx0" brushRef="#br0" timeOffset="1031">1449 200 2083 0,'0'0'303'16,"0"0"-190"-16,0 0 103 16,0 0-7-16,0 0-72 15,0 0-87-15,0 0-28 16,189-79 44-16,-142 79-66 16,8 0 15-16,-1 0 13 15,5 0-28-15,3 0 0 16,-7 0-1-16,-8 0 7 15,-10 3 19-15,-17 0-25 16,-11-3 0-16,-9 0-3 0,0 0 5 16,-9 0-2-1,-26 0 16-15,-9 0-16 0,-10 0 30 16,-5 0-30-16,-2-3 0 16,-2-3 7-16,1 3-7 15,4-4 0-15,2 3 8 16,2 2-7-16,10 2 57 15,5 0-58-15,9 0 6 16,4 0 35-16,8 22-40 16,8 4-1-16,-2 10 11 15,8 0-4-15,1 7 17 16,3 1-23-16,0-6-1 16,0 1 28-16,0-6-27 15,0-3-1-15,3-5 1 16,6-1 0-16,1-8 25 0,5-5-26 15,-1-3-6-15,8-6 6 16,0-2 7-16,12 0 1 16,1 0-8-16,9 0 1 15,3-2 12-15,4-10-12 16,-3 5-1-16,-1 7 0 16,0 0 10-16,-3 0-22 15,4 28 23-15,-8 3-11 16,4 10 30-16,-8 1-23 15,-6 3-13-15,-8 2 6 16,-15-5 0-16,-7 1 7 16,0 0-6-16,-37-1 7 15,-14-5 16-15,-12-5-16 0,-1-10-5 16,-2-8 4 0,0-7 4-16,0-7 35 0,0 0-45 15,2-13 19-15,5-9 31 16,1-9-42-16,6 2 12 15,13 2-21-15,5 4 0 16,12 7-1-16,9 7 1 16,9 4-81-16,4 5-14 15,0 17-143-15,0 19-527 16,0 0-1690-16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17.9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50 210 1045 0,'0'0'305'0,"0"0"-123"16,0 0-56-16,0 0 57 15,0 0-18-15,0 0-28 16,-17-14 34-16,12 11-73 16,-1 0 6-16,2 0 24 15,4 0-43-15,0-1-9 0,0 1-15 16,0-1-19-16,0 1 36 15,0-3-71-15,0-1-4 16,0-7 14-16,4 2-16 16,11 0-2-16,3-6 0 15,3 2 1-15,1-1 10 16,3 2-3-16,-3 1-7 16,3-2 0-16,2 6 0 15,-5 0 3-15,4 10-3 16,-1 0 1-16,1 0-11 15,2 7-6-15,-2 22 16 16,-1 7 0-16,-6 10 2 0,-9 6 16 16,-5 0-18-16,-5 8 0 15,0-4 2-15,-12 0-2 16,-7-9-5-16,-6-6-1 16,3-8 12-16,-3-11 13 15,-1-1-19-15,4-8 0 16,0-6 0-16,5-5 14 15,2-2-14-15,8 0 2 16,-1 0 5-16,5 0 29 16,3 0-36-16,0 0-1 15,0 0-23-15,0-9 31 16,15-1-8-16,7 0 1 16,3 3 0-16,7 4-7 0,2 3 7 15,-2 0 0-15,5 0-15 16,-4 14 22-16,2 11-14 15,-4 9 5-15,-6-2 2 16,-12 8-13-16,-1-1 13 16,-12-1 0-16,0 3 10 15,0-5-9-15,-28-4-1 16,-10-1 0-16,-2-12 9 16,-8-6 16-16,-2-10-17 15,2-3-1-15,-2 0 43 16,6 0-19-16,0-7-4 15,5-10 8-15,8 3-26 16,3-7 36-16,9 5-38 16,5 3-7-16,6 3 5 15,5 2-4-15,3 7-2 0,0 1-20 16,0 0-56-16,3 0-11 16,44 0-160-16,-3 0-296 15,-3 0-244-15</inkml:trace>
  <inkml:trace contextRef="#ctx0" brushRef="#br0" timeOffset="252">776 637 1478 0,'0'0'498'0,"0"0"-406"15,0 0 119-15,0 0-12 16,0 0-21-16,0 0-90 16,242 0-56-16,-178-4 42 15,-1-3-74-15,-4 1-16 16,-9 3-5-16,-11 3-201 16,-20 0-138-16,-11 0-227 15,-8 0-996-15</inkml:trace>
  <inkml:trace contextRef="#ctx0" brushRef="#br0" timeOffset="412">1112 357 1549 0,'0'0'504'0,"0"0"-354"16,0 0 47-16,0 0 60 15,0 0-46-15,-11 220-162 16,11-144-34-16,0 48-15 15,0-14-69-15,0-12-713 0</inkml:trace>
  <inkml:trace contextRef="#ctx0" brushRef="#br0" timeOffset="2531">2122 196 1420 0,'0'0'288'16,"0"0"-142"-16,0 0 9 0,0 0 137 15,0 0-68-15,0 0-98 16,19-98 23-16,-19 89-78 15,-9-2 0-15,-16 4 22 16,-11 7-74-16,-11 0 3 16,-12 21-22-16,-7 25 0 15,2 19 55-15,-2 15-55 16,10 11 1-16,12 7 14 16,15 4-14-16,16-1-1 15,13-10 0-15,0-4 0 16,16-12-9-16,37-18 9 15,11-18-30-15,14-20 30 16,1-14-28-16,-6-5-8 0,-14-24 17 16,-20-15 19-1,-20-8 37-15,-16-4-37 0,-3-1 0 16,-25 11 15-16,-29 4-15 16,-9 15 0-16,-6 15-3 15,11 7-55-15,11 5-38 16,28 42-279-16,13 2-275 15,6-5-415-15</inkml:trace>
  <inkml:trace contextRef="#ctx0" brushRef="#br0" timeOffset="2754">2741 794 1822 0,'0'0'392'0,"0"0"-267"0,0 0 7 16,0 0 115-16,0 0-153 15,195-33-32-15,-135 29-49 16,6 4-13-16,-3 0 0 16,-9 0-200-16,-17 6-188 15,-20 8-335-15</inkml:trace>
  <inkml:trace contextRef="#ctx0" brushRef="#br0" timeOffset="2920">3103 465 1790 0,'0'0'387'16,"0"0"-215"-16,0 0 89 15,0 181-31-15,0-99-112 16,0 11-60-16,0 1-56 15,-3 43-2-15,-9-18-465 16,-3-21-1368-16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22.4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32 292 1716 0,'0'0'372'0,"0"0"-256"0,0 0-3 15,0 0 30-15,0 0-40 16,0 0-20-16,99-106-82 16,-59 97 0-16,7 6 47 15,4 3-48-15,-3 0 8 16,-4 24-1-16,-12 14-5 15,-14 15 46-15,-18 14-48 16,0 13 0-16,-35 9 60 16,-21 2-39-16,-10-2-4 15,2-7 14-15,1-10-22 16,12-13 60-16,14-16-69 16,12-15 10-16,15-7 34 15,6-8-38-15,4-3 7 0,0-3-4 16,10-5-8-16,19 6 24 15,12-8-24-15,6 0-1 16,11 0 21-16,4 0-21 16,4 0 0-16,-3 0-14 15,-2 0-54-15,11 0-113 16,-12 7-458-16,-16-5-1248 0</inkml:trace>
  <inkml:trace contextRef="#ctx0" brushRef="#br0" timeOffset="226">1024 652 808 0,'0'0'1135'0,"0"0"-918"15,0 0-119-15,0 0 53 16,0 0 27-16,211-6-114 15,-130 3-43-15,2 3-7 16,-2 0-14-16,-11 0-45 16,-26 3-276-16,-23 11-243 15,-21-3-1108-15</inkml:trace>
  <inkml:trace contextRef="#ctx0" brushRef="#br0" timeOffset="411">1206 438 1528 0,'0'0'336'16,"0"0"-234"-16,0 0 154 15,0 0-53-15,0 0-81 16,0 205-47-16,0-140-52 16,4 4 16-16,-4 7-39 15,0 39-48-15,-7-17-249 16,-15-16-537-16</inkml:trace>
  <inkml:trace contextRef="#ctx0" brushRef="#br0" timeOffset="1043">2487 191 1768 0,'0'0'374'16,"0"0"-206"-16,0 0-12 15,0 0 58-15,0 0-96 16,-176-172-24-16,115 166-84 0,-5 6 7 15,0 3 26-15,3 39-28 16,12 11 6-16,16 13-21 16,10 6 9-16,16 0-15 15,9 1 6-15,0-12-48 16,34-8 47-16,10-17-67 16,7-13-36-16,3-17 37 15,0-6-22-15,2-9 80 16,-12-30-25-16,-5-11 34 15,-9-6 24-15,-10 3 14 16,-4 8 37-16,-10 6 17 16,-6 9-21-16,5 14 50 0,-5 13-74 15,0 3-26-15,0 16 6 16,7 29-25-16,0 17 25 16,8 18-21-16,4 4-5 15,-2 9 42-15,5-1-43 16,0-4 12-16,-7-9 13 15,-12-13-23-15,-3-10-2 16,-3-12 9-16,-34-13-8 16,-7-11 51-16,-14-10-52 15,-4-10 8-15,-8 0 9 16,6-14-16-16,1-19 13 16,9 1-14-16,10-6-27 15,19 7-11-15,20 2-113 0,5 8-178 16,0 3-611-16</inkml:trace>
  <inkml:trace contextRef="#ctx0" brushRef="#br0" timeOffset="1254">2945 702 1807 0,'0'0'509'0,"0"0"-442"16,0 0 86-16,0 0 60 16,0 0-127-16,220-37-47 15,-163 37-39-15,-1 0-34 16,-9 21-145-16,-11 1-428 0,-17-5-197 16</inkml:trace>
  <inkml:trace contextRef="#ctx0" brushRef="#br0" timeOffset="1433">3099 396 1877 0,'0'0'468'0,"0"0"-400"16,0 0 68-16,0 0 62 15,0 201-92-15,10-112-50 16,9 9-54-16,-13 42-2 15,3-17-270-15,-9-27-602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27.3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283 93 1101 0,'0'0'322'0,"0"0"-171"15,0 0 21-15,0 0 27 16,0 0-31-16,0 0 5 16,0 0-77-16,3-69 35 15,-3 66-42-15,0-2-14 16,0 3 5-16,3 2-80 15,13-3 9-15,6 3 6 16,6 0-15-16,8 0 0 0,8 0-3 16,3 0 6-16,-3 0 15 15,0 0-18-15,0 0 0 16,-8 0 9-16,-6 0-9 16,-13 0-10-16,-5 0 9 15,-12 0 1-15,0 0-3 16,0 0 3-16,-19 0 0 15,-16 0-1-15,-13 0 2 16,-7 0-10-16,0 0-6 16,-4 0 15-16,5 0 22 15,3 0-22-15,4 0 0 16,0 0 1-16,6 0-1 16,6 3 0-16,9 4 12 0,4-2 2 15,7 2-11-15,8 7-2 16,-1 2-1-16,4 5 11 15,4 1-10-15,0 7 17 16,0 4-18-16,0 0 1 16,0 4 1-16,7-6 7 15,5-1-9-15,-5-5 3 16,1 3 4-16,2-9 14 16,-3-6-21-16,5 0 0 15,-2-7 0-15,5 2 9 16,4-1-9-16,6-5 0 15,1-2 1-15,2 3-4 0,1 1 3 16,5 6 0-16,2 3 16 16,-3 11-16-16,0 4 0 15,0 8-10-15,-4 11 22 16,-7 5-18-16,-8 8 6 16,-11-5 0-16,-3 4 4 15,0-6 7-15,-20-5-11 16,-18-5 9-16,-9-7-8 15,-4-12 59-15,-4-12-51 16,4-5 12-16,3-7 52 16,1 0-40-16,8-14 1 15,2-10 1-15,8-10-5 16,4 0 18-16,6 6-48 16,4-2 0-16,5 11 13 15,7 2-13-15,3 11-16 0,0 2-56 16,6 4-99-16,38 0-53 15,0 20-382-15,0 0-480 0</inkml:trace>
  <inkml:trace contextRef="#ctx0" brushRef="#br0" timeOffset="250">1059 735 1536 0,'0'0'302'0,"0"0"-176"16,0 0 95-16,0 0 12 16,186-14-99-16,-128 14-30 15,7 0-61-15,1 0-32 16,-3 0-11-16,-5 18-107 15,-18 8-233-15,-18 0-635 0</inkml:trace>
  <inkml:trace contextRef="#ctx0" brushRef="#br0" timeOffset="457">1157 1015 588 0,'0'0'1506'0,"0"0"-1286"16,0 0-97-16,0 0 85 15,0 0-62-15,0 0-73 16,0 0-52-16,218 0-21 16,-111 0-66-16,-23 3-464 15,-8 6-453-15</inkml:trace>
  <inkml:trace contextRef="#ctx0" brushRef="#br0" timeOffset="893">2091 221 1670 0,'0'0'303'0,"0"0"-174"16,0 0-73-16,0 0 121 15,0 0-31-15,0 0-85 16,204-86 15-16,-153 86-39 0,-4 31 22 15,-14 13 34-15,-11 15-62 16,-22 14-14-16,0 12 29 16,-33 7-10-16,-22 4 30 15,-6-4-66-15,-5-8 0 16,8-9 52-16,14-15-52 16,10-18 8-16,21-12-8 15,4-8 12-15,9-8-30 16,0-4 15-16,34-4-46 15,17 1 22-15,7-3-57 16,29-4-104-16,-14 0-310 16,-10 0-350-16</inkml:trace>
  <inkml:trace contextRef="#ctx0" brushRef="#br0" timeOffset="1466">2772 250 1768 0,'0'0'390'0,"0"0"-287"16,0 0-32-16,0 0 88 16,0 0-34-16,0 0-61 15,234 23-4-15,-168-7-60 0,0 0 1 16,-12-1 29-1,-7-6-23-15,-15 1 9 0,-10-7 2 16,-13 0-9-16,-9-3 41 16,0 0-31-16,-34 0 8 15,-14-3-27-15,-9-10 0 16,-6-4 28-16,-6 1-27 16,0 0-1-16,-1 2 39 15,4 8-38-15,9-2 27 16,10 6 15-16,6 2-28 15,12 0 37-15,7 0-51 16,7 7-1-16,8 9 6 16,7 7 8-16,0 3-15 15,0 4 1-15,15 5 0 16,21 1 7-16,15 10-7 0,15 1 0 16,3 5 11-16,7 8-11 15,2 3-1-15,1 4 1 16,-6 6 1-16,-10-8 49 15,-19-2-50-15,-22-15 0 16,-22-8 27-16,-19-4-16 16,-47-6-1-16,-22-4-8 15,-7-13 4-15,-3-5 39 16,7-8-45-16,11 0-29 16,4-10-4-16,21-11-165 15,19 5-712-15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36.1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37 2027 0,'0'0'319'0,"0"0"-206"15,0 0-30-15,0 0 112 16,225-26-84-16,-150 26-81 16,4 0-30-16,-3 0 0 15,2 36-175-15,-21-3-328 16,-19-4-523-16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0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85 587 1476 0,'0'0'338'0,"0"0"-204"15,-27 190-77-15,13-92 101 16,2 1 30-16,2 0-80 16,-2-13-45-16,5-9-19 15,7-11-23-15,-3-14 34 16,3-9-37-16,0-16-4 16,0-14 17-16,0-6-3 15,0-4 24-15,0-3 16 16,0 0-7-16,0-7 0 0,0-23-61 15,0-12 0 1,0-17 2-16,3-16 4 0,9-21-4 16,-2-15-2-16,6-20 0 15,-3-14 5-15,6 1-5 16,-1 6 0-16,4 12 7 16,0 25 9-16,4 22 26 15,-1 28-11-15,4 14-2 16,0 14 25-16,1 9-54 15,6 9 18-15,1 5-2 16,-2 0-16-16,6 0 9 16,-1 0-9-16,-1 0 9 15,5 0-19-15,4 0-34 16,11 2-140-16,-8 12-161 16,-19-1-336-16</inkml:trace>
  <inkml:trace contextRef="#ctx0" brushRef="#br0" timeOffset="212">73 761 1969 0,'0'0'374'0,"0"0"-251"16,0 0-93-16,0 0 157 15,0 0-15-15,0 0-113 0,211-14-47 16,-98-3-12-16,-14 8-198 16,-11-1-500-16</inkml:trace>
  <inkml:trace contextRef="#ctx0" brushRef="#br0" timeOffset="528">1389 0 1991 0,'0'0'349'0,"0"0"-195"0,0 0-78 16,0 0 107-16,0 0-14 15,-168 189-52-15,114-66-52 16,0 17-21-16,5 12 28 16,10 2-62-16,10-7 14 15,17-9-15-15,12-17-9 16,0-20 0-16,16-17-35 16,31-19-131-16,29-16-182 15,-3-16-345-15,-14-17-1228 0</inkml:trace>
  <inkml:trace contextRef="#ctx0" brushRef="#br0" timeOffset="789">1608 637 2326 0,'0'0'382'0,"0"0"-281"15,0 0-66-15,0 0 141 16,0 0 4-16,0 0-114 16,171 226-35-16,-108-151-10 15,6 2-8-15,4-5 41 16,0-7-46-16,-4-6-2 16,-3-15-12-16,-5-4-69 0,-14-10-117 15,-6-11-324 1,-19-9-183-16,-12-10-1124 0</inkml:trace>
  <inkml:trace contextRef="#ctx0" brushRef="#br0" timeOffset="985">2202 730 1862 0,'0'0'588'0,"0"0"-499"16,0 0 56-16,0 0 93 15,0 0-82-15,-174 195-62 16,111-113-85-16,1 0 6 0,4-2-15 16,14-8-121-16,7-4-158 15,20-23-437-15,9-14-1247 0</inkml:trace>
  <inkml:trace contextRef="#ctx0" brushRef="#br0" timeOffset="1274">2239 14 2248 0,'0'0'360'15,"0"0"-294"-15,0 0 22 16,0 0 116-16,0 0-38 0,222 219-41 15,-149-131-86-15,8 14-8 16,-2 3 54-16,-6 6-59 16,-14 8 20-16,-23-2-46 15,-28 6 9-15,-8-3-9 16,-34-4 0-16,-27-8-49 16,-5-13-56-16,-11 0-154 15,23-22-414-15,13-28-1181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36.3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2136 0,'0'0'509'0,"0"0"-460"16,0 0 32-16,0 0 97 15,0 0-157-15,274 6-21 16,-176 14-178-16,-10 4-653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34.3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92 341 1317 0,'0'0'263'0,"0"0"-112"16,0 0 66-16,0 0 62 15,0 0-147-15,-28-170-48 16,38 137 69-16,20 3-74 15,9-2-27-15,5 6 27 16,12 2-17-16,5 8-3 16,5 10-36-16,7 6 7 15,3 0 19-15,-7 10-49 16,-10 26 0-16,-11 10 0 16,-23 16 7-16,-18 14-17 15,-7 9-19-15,-14 5 29 0,-33 1 15 16,-12-6-15-16,-4-11-1 15,6-7 0-15,2-21 1 16,11-15 9-16,7-10-2 16,12-11-7-16,11-10 31 15,6 0-22-15,8 0-9 16,0 0 0-16,0-3 0 16,34-4-30-16,5 4 30 15,13 3 0-15,6 0-1 16,-4 29-13-16,1 11 13 15,-11 10-7-15,-11 5 8 16,-11 4-23-16,-19 3 23 0,-3-2 0 16,-15-4 0-16,-28-4 0 15,-16-10-7-15,-7-9 7 16,-10-13 0-16,0-11 53 16,3-9-53-16,-1 0 0 15,6-2 43-15,6-25-42 16,14-2-1-16,15-4-16 15,33-15-84-15,15 7-254 16,32 2-586-16</inkml:trace>
  <inkml:trace contextRef="#ctx0" brushRef="#br0" timeOffset="198">1004 772 1761 0,'0'0'306'16,"0"0"-145"-16,0 0 51 16,193-13 11-16,-102 3-82 15,16 4-99-15,6-1-15 16,4 7-27-16,6 0-124 16,-31 7-388-16,-35 5-450 0</inkml:trace>
  <inkml:trace contextRef="#ctx0" brushRef="#br0" timeOffset="398">1500 476 1800 0,'0'0'300'15,"0"0"-113"-15,0 0 28 16,-11 169-15-16,5-92-66 15,1 9-107-15,5 3-7 16,0-5-20-16,0 25-136 16,0-20-218-16,5-24-605 0</inkml:trace>
  <inkml:trace contextRef="#ctx0" brushRef="#br0" timeOffset="794">2900 196 1928 0,'0'0'377'16,"0"0"-213"-16,0 0 6 15,-200-20 22-15,104 31-65 16,-2 42-24-16,-4 26-67 15,8 23 8-15,13 19-4 16,16 10-26-16,21 4 22 16,22-3-36-16,22-8 0 0,0-12-6 15,41-11 6 1,23-19-29-16,17-16-11 0,14-24-14 16,3-24 45-16,-3-18-43 15,-14 0-7-15,-23-34 46 16,-30-14 13-16,-28-6 3 15,0-2 12-15,-61 0 1 16,-27 5-16-16,-18 11-2 16,-6 10 1-16,2 21-50 15,16 9-166-15,28 2-242 16,28 22-256-16</inkml:trace>
  <inkml:trace contextRef="#ctx0" brushRef="#br0" timeOffset="1019">3392 1064 1972 0,'0'0'297'0,"0"0"-155"15,0 0 28-15,266-63 4 16,-167 47-37-16,0 7-137 15,-17 5 0-15,-16 4-55 16,-40 0-264-16,-26 20-418 16,0-4-955-16</inkml:trace>
  <inkml:trace contextRef="#ctx0" brushRef="#br0" timeOffset="1209">3702 684 1699 0,'0'0'364'16,"0"0"-236"-16,0 0 71 16,0 0 34-16,18 192-35 15,-11-113-151-15,1-2-41 16,-1 0-6-16,-7 3-74 16,0 18-289-16,0-22-275 15,0-14-1078-15</inkml:trace>
  <inkml:trace contextRef="#ctx0" brushRef="#br0" timeOffset="1577">4272 185 1785 0,'0'0'350'0,"0"0"-182"15,0 0-82-15,0 0 146 16,236-89-99-16,-156 89-42 16,1 26-6-16,-1 20-51 15,-8 13 16-15,-13 10-15 0,-23 13-18 16,-28 13 43 0,-8 14-60-16,-49 2 0 0,-30 7 26 15,-16-7-26-15,-6-6 0 16,9-14 0-16,11-11 0 15,20-17-9-15,21-14 9 16,18-14-6-16,22-11-18 16,0-7 14-16,40-8-4 15,26-9 13-15,17 0-32 16,15 0 11-16,19 0-138 16,50-2-113-16,-23-5-318 15,-24-4-1244-15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37.3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0 917 1681 0,'0'0'349'0,"0"0"-273"15,0 0-56-15,0 0 163 16,204-95-32-16,-134 52-34 16,2-9-38-16,1-7-31 15,0-7 55-15,-11-9-48 16,-7-7 11-16,-11-3 9 0,-12-1-22 15,-7 4 0 1,-6 10-13-16,-4 13-2 0,-8 19 32 16,-4 21-56-16,0 17 16 15,-3 2-30-15,0 35 13 16,0 36 20-16,0 31 1 16,0 24 10-16,-17 9-5 15,-5-5-33-15,4-5 1 16,3-20-1-16,4-17 2 15,11-18-8-15,0-15 0 16,0-14-93-16,0-13-40 16,7-5-194-16,8-10-318 15,4-5-593-15</inkml:trace>
  <inkml:trace contextRef="#ctx0" brushRef="#br0" timeOffset="324">1375 784 1525 0,'0'0'596'16,"0"0"-469"-16,0 0 21 16,0 0 121-16,177-205-79 15,-129 146-51-15,-4-6-41 16,0 2-20-16,-7-2 36 15,-5 4-76-15,-10 10 30 0,-7 9 24 16,-5 12-38-16,-6 17-3 16,-1 10-32-16,-3 3-8 15,0 29-1-15,0 34 1 16,0 25 8-16,0 16 31 16,0 15-43-16,-10 3-7 15,3 0-10-15,7 47-125 16,0-27-105-16,14-24-536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42.7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2393 0,'0'0'351'16,"0"0"-264"-16,0 0-65 16,0 0-22-16,0 0-490 15,0 0-564-15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42.8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1483 0,'0'0'693'0,"0"0"-489"16,0 0 48-16,0 0-41 16,0 0-211-16,0 0-279 15,0 0-646-15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43.2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994 314 1914 0,'0'0'550'16,"0"0"-433"-16,0 0-17 16,-203 154 91-16,87-67-34 15,-16 9-30-15,-7 4-79 16,12-5-16-16,14-11 44 16,28-14-52-16,31-15-11 15,29-19-13-15,25-9-3 16,0-14-14-16,51-10-9 15,18-3 26-15,22 0 41 0,14 0-40 16,5-7 11-16,0-2-12 16,-12 1-25-16,-6 8 24 15,-13 0-104-15,-6 5-157 16,-21 18-385-16,-16-4-1390 0</inkml:trace>
  <inkml:trace contextRef="#ctx0" brushRef="#br0" timeOffset="242">849 616 2155 0,'0'0'339'0,"0"0"-244"0,0 0 62 15,-22 167 100-15,15-80-84 16,-5 7-63-16,6 4-46 15,-1 1-33-15,0 0 28 16,-1-13-59-16,1 1-22 16,0-15 22-16,2-7-103 15,2-5-112-15,-1-18-415 16,1-16-507-16</inkml:trace>
  <inkml:trace contextRef="#ctx0" brushRef="#br0" timeOffset="593">1757 333 2134 0,'0'0'459'0,"0"0"-384"15,0 0 13-15,0 0 122 16,0 0-60-16,0 0-75 15,-160 217-6-15,90-135-62 16,-6 1 16-16,3-6 5 16,7 1-27-16,12-14 24 15,14-11-25-15,14-12 0 0,14-10-9 16,12-15-1 0,0-6-17-16,34-10 26 0,17 0 2 15,12 0 16-15,13 0-4 16,7-3-13-16,5 3 0 15,6 0-25-15,1 0-70 16,0 3-89-16,18 32-62 16,-25-5-286-16,-25-2-686 0</inkml:trace>
  <inkml:trace contextRef="#ctx0" brushRef="#br0" timeOffset="828">2070 461 1564 0,'0'0'581'0,"0"0"-369"16,0 0-146-16,0 0 120 15,0 190 72-15,0-78-116 16,-3 16-49-16,-4 7-5 16,-5 0-5-16,2-8 12 15,0-11-95-15,1-13 0 16,-1-17-7-16,-5-20-41 15,5-14-97-15,-16-18-216 16,8-18-424-16,3-16-1121 0</inkml:trace>
  <inkml:trace contextRef="#ctx0" brushRef="#br0" timeOffset="1628">2934 179 1793 0,'0'0'355'0,"0"0"-217"15,0 0-23-15,0 0 104 0,0 0-49 16,-203-161-99-16,156 152-12 16,3 6-6-16,7 3-14 15,5 6 23-15,6 26-62 16,11 12 0-16,12 5 12 16,3 2-10-16,3 3-4 15,29-5-16-15,16-2-59 16,11-9-18-16,3-9-160 15,-1-5 6-15,-2-14-7 16,-8-10 49-16,-7 0 78 16,-12-5 81-16,-13-19 48 15,-9-4 67-15,-10 3 99 16,0 6 93-16,0 4-31 16,0 9-44-16,-13 6-42 15,-6 4-66-15,0 32-19 0,-3 12 37 16,0 18-80-16,-3 13 6 15,3 14 21-15,-7 8-29 16,1 10 24-16,-1 0-17 16,-2 5-5-16,3-6 16 15,2-3-30-15,4-12 0 16,4-11 0-16,7-18-19 16,5-14 18-16,6-18-38 15,0-22-9-15,0-7 22 16,13-5-26-16,16-10 34 15,5-24-3-15,5-4-23 16,-2 1 43-16,-5 2-17 0,-5 11 18 16,-7 4 31-16,-8 13-20 15,-8 7 7-15,2 0 7 16,-1 30-7-16,2 5 52 16,8 6-62-16,11 4 14 15,9-1 37-15,19-6-28 16,9-8 17-16,6-11-27 15,-3-19-10-15,-12 0 60 16,-13-26-44-16,-16-13 0 16,-13-13 63-16,-12-7-51 15,-12-1-18-15,-38 7-21 16,-67 24-33-16,7 17-75 16,2 12-465-16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42.3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426 710 1936 0,'0'0'550'16,"0"0"-471"-16,0 0-6 15,0 0 74-15,-85-185-9 16,45 162-17-16,-8 9-121 15,1 14 13-15,-4 0-13 0,1 31 8 16,6 15 1-16,11 6-9 16,15 7 6-16,14 0-9 15,4-2 3-15,0-6-43 16,33-4-2-16,7-15-41 16,8-11-84-16,2-16-25 15,1-5 41-15,-4-5 44 16,-9-32 5-16,-10-5 80 15,-6-2 25-15,-10 8 33 16,-12 4 73-16,0 12 30 16,0 12 14-16,0 8-22 15,0 0-128-15,0 28 43 0,0 12-17 16,0-1-20 0,17-1 15-16,8-5-21 0,6-13-45 15,1-6 3-15,0-14-26 16,-1 0 68-16,1-21-1 15,-3-19 7-15,1-4 19 16,-1-10-25-16,-4 9 19 16,-3 6 45-16,-12 16-41 15,-1 12 24-15,-6 11-39 16,-3 7 11-16,0 37 10 16,0-2-29-16,0 12 1 15,0 4-17-15,0-10 16 16,0-10-8-16,0-7-14 15,0-11 13-15,0-20 1 16,0 0 8-16,0-10 0 0,0-31 0 16,0-13 0-16,14-11-7 15,13-5 6-15,1-2 1 16,11 11 51-16,-1 11-51 16,2 20 16-16,-8 14 59 15,-3 16-15-15,-4 9 5 16,-3 34-18-16,-6 15-5 15,-5 10 34-15,0-4-50 16,-1 2-11-16,2-10 16 16,3-6-30-16,-5-15-1 15,-3-8-63-15,1-15-73 16,-8-12-117-16,0 0-365 16,-18 0-865-16</inkml:trace>
  <inkml:trace contextRef="#ctx0" brushRef="#br0" timeOffset="198">237 204 2250 0,'0'0'494'0,"0"0"-454"16,0 0-39-16,262-106 83 15,-142 74-84-15,51-5-31 16,-29 18-349-16,-21 9-940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5:39.9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529 450 1371 0,'0'0'287'16,"0"0"-141"-16,0 0 53 16,0 0 58-16,0 0-25 0,0 0-5 15,-37-72-121-15,37 86-88 16,0 35 72-16,0 26-24 15,-3 11 4-15,-1 8-28 16,-8 5-35-16,2-4 28 16,-2-13-35-16,6-10-2 15,2-14 2-15,4 3-139 16,0-19-392-16,0-15-218 0</inkml:trace>
  <inkml:trace contextRef="#ctx0" brushRef="#br0" timeOffset="368">62 358 1631 0,'0'0'511'0,"0"0"-417"15,0 0 38-15,0 0 79 16,168-185-52-16,-92 141-36 15,15 2-40-15,7 5-11 16,4 14 7-16,8 15-37 16,-4 8-10-16,-4 15-22 15,-11 33 1-15,-15 22 7 16,-10 16-18-16,-18 10 0 0,-20 14 18 16,-13 5-18-1,-15 3-1-15,0 0-23 0,-22-10-22 16,-21-5 38-16,-15-21-38 15,-11-10 46-15,-13-24 9 16,-5-14-9-16,-3-15-15 16,-1-16-17-16,3-3-99 15,-26-17-188-15,23-22-366 16,15 0-1156-16</inkml:trace>
  <inkml:trace contextRef="#ctx0" brushRef="#br0" timeOffset="550">0 837 1796 0,'0'0'357'16,"0"0"-245"-16,0 0 67 0,196-59-6 16,-93 39-72-16,21 4-101 15,8 10-34-15,60 6-148 16,-34 6-365-16,-25 17-549 0</inkml:trace>
  <inkml:trace contextRef="#ctx0" brushRef="#br0" timeOffset="1375">1837 801 1785 0,'0'0'557'0,"0"0"-418"0,0 0 78 16,0 0-37-16,0 0-35 16,-193-141-18-16,142 141-108 15,4 0 16-15,-1 36-34 16,4 17 1-16,12 6 32 16,14 9-34-16,18-3 0 15,0 0-21-15,18-14 2 16,29-8-44-16,8-17-61 15,7-16-26-15,-4-10 23 16,-2 0-2-16,-14-13 26 0,-12-18 91 16,-13 3 12-1,-8 5 0-15,-9 10 68 0,0-2 50 16,0 13 16-16,0 2-119 16,0 0-3-16,0 0 0 15,6 9-1-15,16 8-11 16,4-3-68-16,6-8-23 15,5-6 29-15,0 0-13 16,-1-6 58-16,-7-17 17 16,-4-6 0-16,-6-8 20 15,-4 2 53-15,-8-2 6 16,-1 3 32-16,-1 15-50 16,-1 3 6-16,-4 10 14 15,0 6-38-15,0 2-26 16,3 37-10-16,-3 24 29 0,0 19 24 15,3 17-54-15,1 16 0 16,-1 13 23-16,6 11-16 16,-3 11 28-16,6-1-41 15,-2 2 18-15,1-11 22 16,-3-16-40-16,-1-26 0 16,-7-21 0-16,0-32 9 15,0-25 3-15,0-20-11 16,0 0-1-16,0-20 27 15,0-39-27-15,-7-14-1 16,7-28 0-16,0-17 2 16,0-50-13-16,7-34-26 15,22-42 14-15,4-5 8 0,-4 46-5 16,-3 59-9-16,-8 62 17 16,8 28 13-16,2 15-20 15,9 9 20-15,11 13 0 16,3 17 17-16,-1 5-11 15,-2 34 0-15,-8 10-6 16,-14 9 0-16,-20 8-10 16,-6 1 4-16,-6 5-41 15,-35-7-55-15,-35 7-247 16,7-24-367-16,3-14-1016 0</inkml:trace>
  <inkml:trace contextRef="#ctx0" brushRef="#br0" timeOffset="1550">2001 150 2029 0,'0'0'326'16,"0"0"-154"-16,204-94-117 15,-94 62 26-15,51 15-81 16,-28 10-21-16,-23 7-580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0.5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2547 0,'0'0'174'0,"0"0"-174"0,0 0-243 16,0 0-54-16,0 0-538 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0.6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1813 0,'0'0'682'16,"0"0"-429"-16,0 0-17 15,0 0-236-15,0 0-236 16,0 0-2305-16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4.3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739 643 1822 0,'0'0'471'0,"0"0"-438"16,0 0 31-16,0 0 175 15,0 0-51-15,0 0-61 16,27 217-54-16,-32-158-27 16,-5-3 11-16,3-3-24 15,7-12-22-15,0-5-11 0,0-7-27 16,51-18-169-16,-1-8-156 16,-6-3-385-16</inkml:trace>
  <inkml:trace contextRef="#ctx0" brushRef="#br0" timeOffset="164">874 151 2039 0,'0'0'374'15,"0"0"-374"-15,0 0-15 0,0 0 15 16,0 0-326-1,0 0-1624-15</inkml:trace>
  <inkml:trace contextRef="#ctx0" brushRef="#br0" timeOffset="369">1283 564 2038 0,'0'0'316'15,"0"0"-190"-15,0 0-7 16,-33 178 140-16,33-123-88 16,0 1-95-16,0-3-37 15,0-8-39-15,22-9-41 16,18-9-149-16,-4-13-329 0,-6-14-792 0</inkml:trace>
  <inkml:trace contextRef="#ctx0" brushRef="#br0" timeOffset="516">1344 193 2347 0,'0'0'0'0,"0"0"-99"15,0 0-108-15,0 0-155 0</inkml:trace>
  <inkml:trace contextRef="#ctx0" brushRef="#br0" timeOffset="737">1659 0 1943 0,'0'0'361'15,"0"0"-99"-15,0 0 8 16,142 200-44-16,-88-118-93 15,0 10-49-15,2 7-68 16,-5 4-15-16,-19 0 18 16,-20 2-19-16,-12-1-42 15,-29-1-119-15,-78 26-203 0,13-31-208 16,-1-21-182-16</inkml:trace>
  <inkml:trace contextRef="#ctx0" brushRef="#br0" timeOffset="963">130 338 2383 0,'-58'207'360'0,"14"0"-289"15,16-8-21 1,28-61 80-16,10-38-82 0,110 59-48 16,-3-17-175-16,8-15-495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37.0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894 98 1073 0,'0'0'362'15,"0"0"-172"-15,0 0-73 16,0 0 17-16,-215-28 99 16,153 28-90-16,-4 0-30 15,-4 12 12-15,-6 21-35 16,3 13-6-16,-4 13-2 15,4 13-21-15,15 14 8 16,8 13-14-16,13 12-22 16,15 6 28-16,11-2-24 15,11-1-22-15,0-18 16 0,22-15-31 16,22-10 0-16,14-19-20 16,11-16 17-16,16-20-7 15,4-16-42-15,11 0 1 16,2-32 13-16,-4-17-14 15,-7-7 24-15,-10-5 4 16,-20 7 24-16,-17 12 7 16,-19 15-7-16,-13 13 53 15,-12 14 25-15,0 0-33 16,0 0-2-16,0 24-11 16,0 12-10-16,0 10-1 15,10 7-21-15,9 2-1 16,10-9 1-16,5-6-42 15,5-11 11-15,5-12-5 16,-1-14-10-16,5-3 44 0,-8-10-31 16,-4-26 29-16,-17-7 4 15,-13-3 10-15,-6-3 52 16,-10 4-26-16,-30 4-22 16,-11 10 30-16,-8 4-44 15,1 13-2-15,7 7-78 16,7 4-110-16,19 3-384 15,13-2-798-15</inkml:trace>
  <inkml:trace contextRef="#ctx0" brushRef="#br0" timeOffset="161">1396 647 2189 0,'0'0'481'0,"0"0"-414"15,0 0 24-15,120-178-20 16,12 80-71-16,-15 16-216 16,-7 13-517-16</inkml:trace>
  <inkml:trace contextRef="#ctx0" brushRef="#br0" timeOffset="601">2220 962 1631 0,'0'0'236'0,"0"0"-136"16,0 0 15-16,0 0 136 15,8 190-76-15,-8-153-109 16,0-8-24-16,0-13-32 16,0-3-4-16,0-9 19 15,0-4-11-15,0 0 24 16,7-9-8-16,0-25-29 16,8-9-1-16,4-11 0 15,10-6-27-15,8-3 26 0,5 9-21 16,14 3 7-16,1 15 14 15,3 16 1-15,-3 17 34 16,-1 3 14-16,-5 16 0 16,-7 30 21-16,-12 6-31 15,-10 4-6-15,-7 1 7 16,-8-1-30-16,-4-11-9 16,0-8-67-16,9-18-88 15,-2-13-163-15,6-6-330 0</inkml:trace>
  <inkml:trace contextRef="#ctx0" brushRef="#br0" timeOffset="1652">3368 817 1415 0,'0'0'786'0,"0"0"-530"16,0 0-13-16,0 0-42 15,0 0-29-15,0 0-92 16,-192 89-31-16,163-40-16 16,14-3-32-16,11 0 8 15,4-5-9-15,4-13-64 16,29-8-22-16,11-13-75 16,-1-7-6-16,1 0 15 0,-4-24-76 15,-11-7 98-15,-10-10 81 16,-13 3 49-16,-1 4 83 15,-5 7 70-15,0 15 3 16,0 10 14-16,0 2-27 16,0 14-73-16,7 32-20 15,7 20 9-15,8 17-3 16,8 11-34-16,9 7 11 16,13 8 8-16,-1-1-29 15,0 1 25-15,-10-4-31 16,-13-9 0-16,-18-10 22 15,-10-8-28-15,0-16 20 16,-32-13-11-16,-12-16-3 0,-3-14 16 16,-4-15-22-1,7-4 0-15,0-20-23 0,9-36-7 16,13-16 16-16,10-25-31 16,12-8-23-16,0-15 23 15,37-5-37-15,17 2 7 16,16-3 15-16,9 6-40 15,6-1 21-15,6 4 24 16,-6 6 20-16,-13 3 35 16,-11 6 1-16,-17 13 21 15,-19 14 66-15,-13 10-5 16,-12 13 2-16,0 8-7 16,0 16-22-16,-15 4 10 15,-3 11-1-15,-4 13-20 16,0 0 0-16,-4 20-45 0,-3 32 29 15,4 23-29-15,3 18-3 16,3 7 3-16,9 6 1 16,4-1 1-16,6-5-2 15,0-11 6-15,0-10-20 16,0-12 3-16,6-18-24 16,4-16 2-16,2-17-25 15,-5-13-2-15,8-3 10 16,2-16 18-16,2-27 31 15,10-5-14-15,-2-5-17 16,1 7 31-16,4 12-17 16,-6 22-4-16,4 12 3 0,-4 0 19 15,-1 29 33 1,0 16-21-16,4 2-2 0,3 3-9 16,9-11 1-16,-1-11 13 15,4-11-10-15,-5-13-5 16,2-4-11-16,-4-7-44 15,-8-29 29-15,-4-9 20 16,-6-12-1-16,-4-2 7 16,-8-3 13-16,0 13 8 15,-7 9 44-15,0 21-25 16,0 19 33-16,0 0-23 16,3 31-35-16,0 20 43 15,6 8-36-15,1-1-21 0,2 3 13 16,-2-16-14-1,9-8-33-15,-4-18-51 0,14-19-83 16,-7-8-293-16,-9-20-169 16</inkml:trace>
  <inkml:trace contextRef="#ctx0" brushRef="#br0" timeOffset="1805">4579 647 1328 0,'0'0'1002'16,"0"0"-820"-16,0 0-136 16,0 0 1-16,0 0-47 15,0 0-180-15,0 0-561 0</inkml:trace>
  <inkml:trace contextRef="#ctx0" brushRef="#br0" timeOffset="2170">5232 840 2170 0,'0'0'523'16,"0"0"-355"-16,0 0 96 16,0 0-96-16,-201-13-57 15,162 38-54-15,2 9-42 16,11 14 10-16,16-1-25 0,10 2-4 15,0-1-28 1,22-15-49-16,17-5-14 0,8-15-10 16,6-13-51-16,-2 0-40 15,-7-20 1-15,-9-12 10 16,-9-1 142-16,-8 7 43 16,-11 5 69-16,-4 16 68 15,-3 5-36-15,0 0 47 16,5 3-96-16,2 20 0 15,0 3 17-15,5 4-69 16,-2-8-13-16,5-5-88 16,-1-10-228-16,-6-7-308 15,-5 0-1224-15</inkml:trace>
  <inkml:trace contextRef="#ctx0" brushRef="#br0" timeOffset="2436">4667 289 1283 0,'0'0'679'16,"0"0"-522"-16,0 0 23 16,0 0 68-16,0 0 13 15,222-37-71-15,-175 45-90 16,-3 18-34-16,0 3-2 15,-7-2-31-15,2-1 5 16,5-13-38-16,4-13-5 16,14 0-39-16,7-30-116 0,33-49-184 15,-14 11-324-15,-19 9-1298 0</inkml:trace>
  <inkml:trace contextRef="#ctx0" brushRef="#br0" timeOffset="2860">6279 1018 1746 0,'0'0'344'0,"0"0"-261"16,0 0 110-16,250-112 42 16,-143 46-56-16,13-9-121 15,9-13-26-15,-6-7-1 16,-6-3-30-16,-26-5 0 16,-25 5 22-16,-34 12-22 15,-25 11 21-15,-7 12-22 16,-14 23 1-16,-23 21 56 15,-7 19-20-15,-3 7 8 0,-1 56-9 16,1 26-27 0,3 19 9-16,12 17-11 0,7 6 4 15,9-7 23-15,13-10-28 16,3-11-5-16,0-19-1 16,15-17-39-16,21-29-81 15,36-31-239-15,-6-7-400 16,0 0-688-16</inkml:trace>
  <inkml:trace contextRef="#ctx0" brushRef="#br0" timeOffset="3229">7566 677 1942 0,'0'0'674'15,"0"0"-470"-15,0 0-5 0,0 0 15 16,-223 124-82-16,169-56-48 15,6 9-12-15,20-5-26 16,12 1 2-16,16-12-48 16,0-11-16-16,26-10-16 15,21-21-68-15,12-16-10 16,2-3 6-16,-2-13-46 16,-4-27 12-16,-8-11 68 15,-15-2 21-15,-5-3 49 16,-13 4 1-16,-3 11 68 15,-7 17 9-15,-1 17 29 16,-3 7 15-16,4 11-70 16,-1 32 24-16,0 6 5 0,9 4-33 15,3 3-9-15,2-6-19 16,9-11-20-16,-1-11-9 16,2-14-66-16,5-14-77 15,-6-16-217-15,-8-17-590 0</inkml:trace>
  <inkml:trace contextRef="#ctx0" brushRef="#br0" timeOffset="3419">7460 224 2340 0,'0'0'588'0,"0"0"-535"0,0 0-2 15,0 0 65-15,0 0-68 16,197 79-48-16,-76-54-75 16,-13-2-583-16,-14-6-908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2.0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775 258 1530 0,'0'0'377'0,"0"0"-215"16,0 0-100-16,0 0 29 16,-180-186 40-16,113 145-5 15,-11 14-34-15,2 23 17 16,-4 4-27-16,3 38-51 15,4 61-4-15,7 62-8 16,19 48-4-16,21-7 34 16,23-36-26-16,3-55-22 0,7-38 26 15,26-1-26 1,11 0-1-16,11-6 0 0,10-23-18 16,12-27 9-16,11-16-40 15,6-10-9-15,11-46-3 16,8-23-8-16,7-19-4 15,12-17-1-15,4-13 26 16,-6-9 41-16,-2-5-7 16,-23 11 14-16,-23 16 11 15,-35 24 1-15,-29 24 41 16,-18 25 23-16,-8 11 40 16,-36 19-17-16,-13 12-22 15,-9 0-12-15,-7 29-17 16,0 27-11-16,7 16 9 15,9 16-31-15,8 11-15 16,13 15 33-16,14-1-33 16,12 2 1-16,10-7 3 0,0-3-3 15,0-12-2-15,3-19-25 16,19-11-28-16,-8-25 24 16,4-10-26-16,-2-22-1 15,-3-6-9-15,6-10 47 16,3-36 10-16,7-15 9 15,4-15 0-15,10-5-6 16,6 2 6-16,-2 16-6 16,-5 16 5-16,-4 24 1 15,-10 23 10-15,-6 2 33 16,-3 52 2-16,-9 20 9 16,-1 8-39-16,4 4 0 0,6 1-9 15,14-17-4-15,10-10-4 16,16-24 2-16,4-19-37 15,1-17-35-15,-2-10-36 16,-8-33-5-16,-6-12 16 16,-14-8 61-16,-12 4 36 15,-9 5 1-15,-9 10 63 16,-4 20 27-16,0 20 31 16,0 4-22-16,0 14-62 15,0 30-16-15,0 8 10 16,30 4-32-16,14-4 18 15,13-9 1-15,16-17-13 16,8-15-9-16,-8-11 3 0,-12-7-3 16,-20-29 3-16,-26-10 1 15,-15-9 28-15,-15-10 20 16,-40 0-13-16,-17 6 8 16,-6 12-29-16,2 15-3 15,10 23-24-15,27 9-8 16,39 13-162-16,0 19-417 15,14-2-1002-15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5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7 232 2259 0,'0'0'689'16,"0"0"-577"-16,0 0-97 16,0 0-15-16,-7-232-615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2.8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517 1020 2070 0,'0'0'361'0,"0"0"-263"15,0 0 16-15,0 0 143 16,-230-75-105-16,166 75-99 15,1 0-29-15,4 36-9 0,8 10-14 16,19 17 18-16,14 2-18 16,18 2 9-16,0-2-10 15,25-6-8-15,22-14-26 16,16-15-29-16,3-14-27 16,7-16 11-16,-4 0-39 15,-8-32 48-15,-5-24-28 16,-9-13 44-16,-8-16 52 15,-5-20-6-15,-9-14 8 16,-6-12 18-16,-6-4 13 16,-8 7 27-16,-5 18-16 15,0 28 25-15,0 35 27 16,0 33-7-16,0 14-17 16,0 63-24-16,0 36 10 15,0 28 2-15,0 18-28 0,11 2-29 16,7-2 28-1,14-17-29-15,16-13 2 0,11-27-2 16,5-19-21-16,5-23-1 16,1-29-58-16,-8-17 7 15,-8-10 13-15,-6-43-50 16,-11-16 68-16,-8-8 41 16,-4-2 1-16,-10 7 7 15,-4 11 29-15,-6 26 34 16,-5 21 20-16,0 14-6 15,0 14-38-15,0 31-8 16,0 12-11-16,13 1-1 16,9 1-26-16,12-14-1 0,17-8-11 15,3-17-31 1,8-20 4-16,-4 0 6 0,-7-20-20 16,-11-22-11-16,-8-7 31 15,-10 4 21-15,-10 1 12 16,-5 19 35-16,-7 17 62 15,0 8-16-15,0 8-25 16,-3 34-16-16,-4 7-25 16,-2 3-1-16,9-2-14 15,0-7-12-15,0-11-35 16,0-16-113-16,19-9-223 16,-4-7-323-16</inkml:trace>
  <inkml:trace contextRef="#ctx0" brushRef="#br0" timeOffset="182">1721 786 1766 0,'0'0'516'16,"0"0"-448"-16,0 0 64 16,0 0 2-16,0 0-72 15,0 0-62-15,0 0-62 16,48 35-124-16,-48-19-134 15,0-4-267-15,0-7-887 0</inkml:trace>
  <inkml:trace contextRef="#ctx0" brushRef="#br0" timeOffset="397">1980 190 191 0,'0'0'1430'0,"0"0"-866"16,0 0-269-16,0 0-6 15,0 0-43-15,0 0-77 16,212-55-44-16,-180 83-33 16,5 3-20-16,2 1-12 15,8-5-48-15,6-11-12 16,7-6-1-16,17-10-80 16,14-3-29-16,44-59-108 15,-18 2-456-15,-19 5-1276 0</inkml:trace>
  <inkml:trace contextRef="#ctx0" brushRef="#br0" timeOffset="1085">3463 1376 1751 0,'0'0'340'16,"0"0"-211"-16,0 0 21 16,274-161 25-16,-172 89-62 15,8-14-65-15,3-12-20 16,-5-4-14-16,-13-10-4 16,-17-5-10-16,-31-5 14 15,-25 1-8-15,-22 2 11 0,0 12 22 16,-34 20-16-1,-13 32 53-15,-7 38 9 0,-5 17 3 16,-14 99-41-16,0 68-22 16,7 59 34-16,19 24-25 15,22-40-5-15,18-56 15 16,7-52-21-16,0-14-22 16,13 2-1-16,28-8-18 15,18-15-4-15,14-30-52 16,13-37 25-16,2-4 29 15,-3-48-67-15,-13-23 39 16,-9-11 37-16,-16-9 11 16,-8-3 11-16,-8 14-10 15,-14 14 18-15,-9 23 46 16,-5 31 8-16,-3 16-11 0,0 14-26 16,0 35-7-16,0 14 30 15,0 9-44-15,14-4-9 16,5 1 6-16,6-10-12 15,5-17-22-15,-4-12-87 16,2-27-128-16,-9-3-341 16,-5-3-214-16</inkml:trace>
  <inkml:trace contextRef="#ctx0" brushRef="#br0" timeOffset="1233">4688 712 1317 0,'0'0'1021'15,"0"0"-756"-15,0 0-85 0,0 0-2 16,0 0-60-16,0 0-118 16,0 0-105-16,122-128-223 15,-68 145-345-15,-3 12-601 0</inkml:trace>
  <inkml:trace contextRef="#ctx0" brushRef="#br0" timeOffset="1862">5046 1241 1525 0,'0'0'319'15,"0"0"-200"-15,0 0 27 0,0 0 61 16,0 0-115 0,234-24 9-16,-177-5-19 0,-3-6-51 15,-16-2-22-15,-20-1 16 16,-18 0 44-16,0 1-38 15,-25 5 33-15,-28 6 17 16,-4 17-3-16,-9 9-17 16,5 0 2-16,5 39-17 15,6 16 20-15,17 17-39 16,15 7 12-16,14 3-1 16,4 1-24-16,11-12-7 15,36-6-7-15,22-17-6 16,16-16 6-16,13-19-26 15,3-13-1-15,-2 0 6 16,-15-35 9-16,-11-16-21 0,-14-4-5 16,-12-7 30-16,-11-1 7 15,-11 5 2-15,-6 8 4 16,-4 16 40-16,-12 20 14 16,-3 14 3-16,0 0-24 15,0 32-8-15,4 15 28 16,8 8-32-16,13 0-2 15,11-2-17-15,11-14-5 16,16-13-2-16,2-16 0 16,5-10-21-16,-6-2 19 15,-1-32-7-15,-13-11-10 16,-9-5 7-16,-16 1 12 16,-6 0 3-16,-9 9-3 0,-10 17 1 15,0 9 14-15,0 14 4 16,0 0-18-16,0 21 14 15,0 16-14-15,0 1 9 16,0 1-10-16,9-5-21 16,4-9-12-16,2-7-86 15,-5-18-101-15,-6 0-374 16,-4-7-260-16</inkml:trace>
  <inkml:trace contextRef="#ctx0" brushRef="#br0" timeOffset="2074">5410 621 2256 0,'0'0'480'0,"0"0"-412"15,0 0 6-15,0 0 59 16,0 0-63-16,240-145-58 15,-184 145-12-15,-2 36-154 16,-13 23-362-16,-16 10-300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6.1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0 217 985 0,'0'0'743'0,"0"0"-525"16,0 0-70-1,0 0-14-15,0 0 70 0,0 0-64 16,80-187-64-16,-29 170 6 16,4 17 0-16,-1 8-12 15,-3 40-18-15,-7 28-8 16,-15 16 13-16,-14 13-26 15,-15 3-22-15,0 4 6 16,-15-14-14-16,-21-12-2 16,-1-21-4-16,8-23-16 15,4-23 15-15,6-19-39 16,9 0-27-16,10-35-117 16,0-31-64-16,17-16-28 15,34-16 23-15,12-1-45 16,6 5-35-16,0 8 187 0,-3 13 151 15,-15 15 17-15,-14 18 230 16,-15 15 31-16,-15 13 20 16,-7 10 23-16,0 2-21 15,0 2-91-15,-29 35-59 16,-11 22-71-16,-8 18-24 16,-3 11 7-16,7 8-29 15,19-5-15-15,22-9 19 16,3-9-29-16,20-15-8 15,32-9-13-15,21-13-26 16,15-16 7-16,10-18-26 16,7-2-32-16,2-9 20 15,-9-20 4-15,-14 0-27 0,-26 3 41 16,-18 9 28-16,-18 7 24 16,-15 4 24-16,-7 6 81 15,0 0 16-15,0 0-12 16,0 0-25-16,0 22-36 15,0 8-23-15,-3 6 17 16,-1 7-28-16,-4-4 6 16,1 1 12-16,4-5-19 15,-4-5-4-15,2 0-9 16,2-11-12-16,3-3-22 16,0-8-155-16,0-6-383 15,0-2-451-15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8.1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2806 0,'0'0'513'15,"0"0"-443"-15,0 0 71 16,0 0-141-16,0 0-13 16,0 0-584-16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6.3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69 643 2058 0,'0'0'461'0,"0"0"-399"16,0 0 1-16,0 0 180 15,0 0-74-15,0 0-105 16,0 0-14-16,83 120-29 0,-83-86-20 16,-10 0-1-16,-22 1-79 15,-12 2-163-15,6-9-326 16,10-11-476-16</inkml:trace>
  <inkml:trace contextRef="#ctx0" brushRef="#br0" timeOffset="208">619 725 1960 0,'0'0'360'0,"0"0"-211"16,0 0 46-16,0 0-79 15,0 0-116-15,0 0-155 16,0 0-370-16,172-63-457 0</inkml:trace>
  <inkml:trace contextRef="#ctx0" brushRef="#br0" timeOffset="390">1283 630 1722 0,'0'0'613'0,"0"0"-413"15,0 0 16-15,0 0-40 0,0 0-176 16,0 0-18-16,0 0-301 15,80-23-355-15</inkml:trace>
  <inkml:trace contextRef="#ctx0" brushRef="#br0" timeOffset="615">1789 590 1073 0,'0'0'489'15,"0"0"-309"-15,0 0 144 16,0 0-4-16,0 0-64 0,0 0-41 16,0 0-45-16,3 162-86 15,-3-107-3-15,-13 1-36 16,-16-2-45-16,-1-1 0 16,-2-6-73-16,3-7-122 15,7-11-318-15,7-12-268 0</inkml:trace>
  <inkml:trace contextRef="#ctx0" brushRef="#br0" timeOffset="938">2391 23 1964 0,'0'0'387'0,"0"0"-250"16,0 0 107-16,0 0-2 15,205-23-132-15,-139 23-17 16,3 23-22-16,-8 17-34 16,-17 11 11-16,-22 15-30 15,-22 13-12-15,0 3 15 16,-41 6-21-16,-16-4-11 15,-6-9-22-15,1-17-47 16,14-15-18-16,13-23-50 16,16-17-100-16,19-17-140 15,0-28-285-15,15-5-962 0</inkml:trace>
  <inkml:trace contextRef="#ctx0" brushRef="#br0" timeOffset="1163">3274 49 1620 0,'0'0'610'16,"0"0"-423"-16,0 0 112 15,0 0-44-15,0 0-98 16,0 0-62-16,-237 197-5 16,181-115-19-16,12-4 4 15,19-2-19-15,15-7-35 0,10-11-11 16,0-5-10-16,41-17-51 15,19-9-33-15,69-27-107 16,-12 0-171-16,-12-4-390 0</inkml:trace>
  <inkml:trace contextRef="#ctx0" brushRef="#br0" timeOffset="1597">3590 715 1113 0,'0'0'1025'16,"0"0"-825"-16,0 0-6 0,0 0 104 15,0 0-90-15,-6 167-108 16,6-137-52-16,0-4-7 16,-4-6-28-16,-4-1 1 15,-2-7 19-15,-1 3-33 16,0-6 10-16,7-5 2 15,1-4-3-15,3 0 0 16,0-4-9-16,0-24 2 16,13-12-10-16,21-2 7 15,10-9-5-15,7 6 5 16,6 1 2-16,9 13-1 16,4 4 1-16,2 13 18 15,-2 14 35-15,-11 0-15 0,-15 14 31 16,-12 25 7-1,-10 11-26-15,-12 6 10 0,-6-1-28 16,1-2-24-16,-5-10 11 16,0-11-20-16,0-8 0 15,3-13-1-15,0-6-86 16,8-5-36-16,33-14-78 16,-1-18-384-16,1-8-715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9.3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0 334 1766 0,'0'0'505'15,"0"0"-435"-15,0 0 60 16,0 0 83-16,0 0-49 16,255 7-53-16,-160-7-38 15,18 0-36-15,16 0 4 16,10 0-32-16,-1-10-8 15,4 1 11-15,-15-2-11 0,-10 5-1 16,-26 0 6-16,-25 2-5 16,-27 1-2-16,-24 3-23 15,-15-6 24-15,0-9 22 16,-40-4-22-16,-11-10 5 16,-7-7-5-16,-1-3 0 15,5-1 31-15,7 4-29 16,10 7 13-16,15 5 18 15,11 12-6-15,8 5-15 16,3 7-12-16,7 0-6 16,33 0-1-16,14 12 8 15,12 16-1-15,7 1 10 16,3 5-10-16,5-3 0 16,-4 3 4-16,-5-8-3 15,-9-4-1-15,-19-2 0 0,-15 1-10 16,-23-7 10-16,-6 7 14 15,-6 5 14-15,-42 14-10 16,-18 2-16-16,-3 7-4 16,-4-3-49-16,14-10-61 15,17-3-69-15,30-8-146 16,12-7-331-16,0-11-1210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49.7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587 173 874 0,'0'0'1319'16,"0"0"-1024"-16,0 0-169 16,0 0 144-16,0 0-32 15,0 0-103-15,0 0-41 16,-142-158-45-16,88 149 1 16,-5 9 2-16,-4 0-22 0,6 16-10 15,3 23-5-15,13 14-14 16,19 6-2-16,22 10-3 15,0 3 3-15,44-3-1 16,17 4-13-16,17-9 5 16,5 2-4-16,4-6 13 15,-7-1 0-15,-14-8 1 16,-19 0 0-16,-25-6-1 16,-22 1 2-16,-13-6 24 15,-46-8-5-15,-18-5-5 16,-14-15 13-16,0-12-17 15,-1 0-1-15,10-12-10 16,12-28-64-16,23-42-59 0,21 3-361 16,11 4-1395-16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52.9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 1704 0,'0'0'643'0,"0"0"-540"16,0 0-55-1,0 0 105-15,0 0 4 0,0 0-81 16,173 0-45-16,-84 0-31 16,11-2-15-16,27-8-174 15,-25 3-490-15,-33 7-1251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9.0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489 258 1348 0,'0'0'708'0,"0"0"-526"0,0 0-39 16,0 0 190-16,0 0-40 16,0 0-145-16,0 0-68 15,-29 16-37-15,29 59 36 16,0 20-23-16,0 15-23 15,0 4 19-15,0-5-43 16,0-13-9-16,0-2 4 16,0-19-4-16,0-10-69 15,0-12-71-15,0-7-211 16,0-17-415-16,-10-10-1287 0</inkml:trace>
  <inkml:trace contextRef="#ctx0" brushRef="#br0" timeOffset="292">0 703 2045 0,'0'0'387'15,"0"0"-236"-15,0 0-90 16,0 0 151-16,0 0 23 15,107-205-148-15,-44 135-56 16,9-2 34-16,4-7-11 16,-3 1-5-16,-4 5-3 15,-6 14 26-15,-16 16 53 0,-3 24-61 16,-8 19-29-16,5 0 2 16,-1 29-36-16,7 22-1 15,30 37-93-15,-11-11-289 16,-6-9-1104-16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53.1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46 2329 0,'0'0'463'0,"0"0"-346"0,0 0-96 15,0 0 78-15,0 0-20 16,0 0-43-16,251 5-36 15,-91-26-21-15,-21 5-271 16,-22 2-855-16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54.0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168 8 1517 0,'0'0'380'0,"0"0"-166"15,0 0-16-15,0 0 2 16,0 0-57-16,0 0-38 16,0 0 2-16,177-13-23 15,-77 13-39-15,8 3 14 16,17 7-30-16,9-4-17 15,8-2-6-15,0-4-6 0,-10 2 0 16,-15 3-27 0,-22 17-106-16,-33 5-236 0,-40-2-374 15</inkml:trace>
  <inkml:trace contextRef="#ctx0" brushRef="#br0" timeOffset="534">306 86 1986 0,'0'0'378'0,"0"0"-196"16,0 0 5-16,0 0 24 16,0 0-56-16,0 0-98 15,0 0-22-15,22 16-5 0,39 18-6 16,12 9 4-16,12 2-16 15,6 2 6-15,4 6-18 16,-1 1 0-16,-9 2 0 16,-9 2 0-16,-19-1 9 15,-16 2-9-15,-22-4 0 16,-19 6 1-16,0 0 1 16,-48 2-2-16,-21 3 0 15,-16 2 6-15,-16 1-1 16,-9 3-5-16,-3-1 0 15,-7 5 19-15,6 1-19 16,9-8 9-16,14-6 3 16,22-15-3-16,21-10 24 0,20-11-33 15,24-7 0 1,4-7 8-16,22 5-7 0,32-6 6 16,22-3-1-16,16-5 2 15,14-4 14-15,11 0-22 16,13 0 0-16,6 0 6 15,9-11-6-15,-6-2 1 16,-7 7 0-16,-16 3 1 16,-29 3 7-16,-25 0-9 15,-25 0-50-15,-23 0-22 0,-11 0-100 16,-3 0-164 0,0 0-422-16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59.9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0 160 1796 0,'0'0'289'16,"0"0"-202"-16,0 0-75 15,0 0 66-15,0 0 83 16,0 0-57-16,0 0-38 16,130-77-22-16,-108 110 80 15,-6 13-24-15,-6 10-51 0,-2 7-10 16,-4-4-7-16,-4-3-14 15,0-11 10-15,0-11-22 16,0-12-5-16,0-9 7 16,0-6-7-16,0-7 18 15,0 0-19-15,0 0 8 16,0-23-19-16,0-6 11 16,10-12-6-16,8 3-2 15,8-20-12-15,8 7 20 16,4-8-18-16,6 1 12 15,4 4-3-15,3 12 18 16,1 6-9-16,-1 16 20 0,-7 20-13 16,0 0 36-16,-9 29-2 15,-1 26 2-15,-14 15 25 16,-8 14-40-16,-8 5 7 16,-4 0-14-16,0-3-14 15,0-18 11-15,0-12-18 16,0-13 0-16,0-19 3 15,6-12-3-15,6-10-34 16,2-2-80-16,30-9-133 16,-7-26-336-16,-2-4-581 0</inkml:trace>
  <inkml:trace contextRef="#ctx0" brushRef="#br0" timeOffset="257">1319 300 2061 0,'0'0'518'0,"0"0"-457"16,0 0 68-16,0 0 53 15,0 0-39-15,0 0-98 16,0 0-34-16,227 19-11 0,-144-19-74 16,-9 0-263-1,-13 0-582-15</inkml:trace>
  <inkml:trace contextRef="#ctx0" brushRef="#br0" timeOffset="616">2180 242 1699 0,'0'0'316'0,"0"0"-227"0,0 0 102 16,0 0 70-16,0 0-112 15,98-175-39-15,-82 145 14 16,-6 11 0-16,-2 7-13 16,-4 7-34-16,-4 5-29 15,0 0 1-15,0 33-19 16,0 16 10-16,0 18 4 16,0 10-26-16,0 7 10 15,-4-2-17-15,4-5 1 16,0-8 3-16,0-6-15 15,0-11-6-15,0-13-54 16,0-12-85-16,0-11-208 16,0-16-620-16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6:54.9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476 457 1938 0,'0'0'556'16,"0"0"-493"-16,0 0-34 16,0 0 162-16,0 0-26 15,0 0-56-15,0 0-28 16,208 183-25-16,-152-104 1 15,1 0-12-15,-2-6-44 16,-3-10 26-16,-5-9-27 16,-11-14-21-16,-11 3-111 15,-13-15-224-15,-12-8-597 0</inkml:trace>
  <inkml:trace contextRef="#ctx0" brushRef="#br0" timeOffset="241">466 1225 1899 0,'0'0'584'0,"0"0"-488"16,0 0-42-16,0 0 162 15,0 0-44-15,193-172-102 16,-105 88-20-16,6-9-26 15,-9 1 0-15,-9 10-15 0,-22 18-9 16,-13 17-47-16,-19 23-132 16,-12 18-383-16,-10 6-647 0</inkml:trace>
  <inkml:trace contextRef="#ctx0" brushRef="#br0" timeOffset="570">1378 1171 1423 0,'0'0'682'0,"0"0"-512"0,0 0-57 16,0 0 148-16,0 0-23 16,0 0-86-16,0 172-86 15,0-122-8-15,0-2-8 16,3-2-34-16,4-7 11 16,5-8-27-16,1-9 0 15,6-16-1-15,6-6-58 16,16-19-31-16,-4-24-212 15,-8-2-493-15</inkml:trace>
  <inkml:trace contextRef="#ctx0" brushRef="#br0" timeOffset="815">1418 962 2104 0,'0'0'625'16,"0"0"-507"-16,0 0-6 15,0 0-2-15,0 0-110 0,0 0-9 16,0 0-472-1,95-118-818-15</inkml:trace>
  <inkml:trace contextRef="#ctx0" brushRef="#br0" timeOffset="1050">2157 893 2242 0,'0'0'631'0,"0"0"-569"15,0 0 37-15,0 0 58 0,0 0-74 16,212-29-44-16,-131 15-24 16,2 4-15-16,30 1-22 15,-22 2-193-15,-21 3-537 0</inkml:trace>
  <inkml:trace contextRef="#ctx0" brushRef="#br0" timeOffset="1839">3229 731 2244 0,'0'0'516'16,"0"0"-446"-16,0 0 41 15,0 0 73-15,0 0-81 16,0 0-59-16,0 0 8 15,121 5-12-15,-115-2-20 16,-1-3 13-16,-5 0-27 16,0 0 16-16,0 0 14 15,-11 0-24-15,-3 0 5 16,-5-3-17-16,1-9-5 16,6 7 5-16,2-2 0 0,3 2-3 15,4 0 2-15,3 3 2 16,0 2 13-16,0-4-14 15,0 4-11-15,0 0 10 16,0 0-17-16,0 0 17 16,0 0-13-16,0 0-5 15,-5 0 18-15,5 0-40 16,0 0 22-16,0 0 17 16,0 0-1-16,0 0-3 15,0 0 6-15,0 0 0 16,0 0 3-16,0 0 6 15,0 0-9-15,0 0 25 0,0 0-13 16,0 0 14-16,-7 0-14 16,3-3 1-16,1 3 16 15,3 0-29-15,0 0 11 16,0 0-11-16,0-4 1 16,0 4 17-16,0 0-7 15,0 0-2-15,0 0 22 16,0 0-25-16,0 0-5 15,0 0-1-15,10 11 0 16,16 18 5-16,11 10-5 16,3 10 0-16,11 10 17 15,3 3-2-15,9 1 7 16,3-7 2-16,-5-6-23 0,-6-11 23 16,-12-11-24-16,-9-7-2 15,-16-8-4-15,-11-10-27 16,-7-3-55-16,0 0-44 15,0 0-105-15,-3-13-422 16,-9-4-253-16</inkml:trace>
  <inkml:trace contextRef="#ctx0" brushRef="#br0" timeOffset="2041">3788 794 1825 0,'0'0'644'0,"0"0"-531"16,0 0 124 0,0 0 29-16,-139 198-100 0,102-139-82 15,-2-3-60-15,2-1-24 16,-4-6-10-16,5 1-93 16,-7-5-109-16,14-13-299 15,-2-7-168-15</inkml:trace>
  <inkml:trace contextRef="#ctx0" brushRef="#br0" timeOffset="2306">3062 469 2169 0,'0'0'497'0,"0"0"-382"16,0 0-73-16,0 0 119 16,0 0 16-16,0 0-87 15,233 0-38-15,-150 0 8 16,2 0-35-16,-6 0-11 16,-6 0-14-16,-4 0-14 15,13 0-104-15,-25 0-261 16,-13 0-571-16</inkml:trace>
  <inkml:trace contextRef="#ctx0" brushRef="#br0" timeOffset="2536">4129 96 2111 0,'0'0'561'0,"0"0"-469"15,0 0 120-15,0 0-1 16,122 224-45-16,-61-140-26 16,8 7-59-16,1 5-15 15,-4 6-42-15,-19 3-17 16,-28 3-7-16,-19 11-27 16,-66 47-94-16,-22-24-99 0,-10-21-639 15</inkml:trace>
  <inkml:trace contextRef="#ctx0" brushRef="#br0" timeOffset="3033">226 315 1480 0,'0'0'363'16,"0"0"-187"-16,0 0-78 15,-103 178 150-15,55-8-12 16,9 57-47-16,12 13-77 16,27-42-20-16,0-51-1 15,22-56-45-15,26-14-32 16,21 10-14-16,100 4-90 16,-13-12-207-16,1-32-526 0</inkml:trace>
  <inkml:trace contextRef="#ctx0" brushRef="#br0" timeOffset="3751">4950 111 1898 0,'0'0'511'16,"0"0"-407"-16,0 0-19 16,0 0 86-16,0 0-43 15,0 0-65-15,0 0-45 16,135-96-16-16,-88 88 31 15,-3 8-32-15,-7 0 11 16,-15 17 13-16,-15 25 8 16,-7 14 44-16,-18 10-29 15,-30 6-23-15,-6-7 14 16,-5-5-31-16,11-15 8 16,13-15-8-16,13-11-7 15,14-13 20-15,8-6-20 16,0 0-1-16,11 0 22 0,27 0-21 15,4-6 10-15,10-4-11 16,6-2 1-16,4 1-2 16,4 2-60-16,21-7-95 15,-15 2-442-15,-16 1-1131 0</inkml:trace>
  <inkml:trace contextRef="#ctx0" brushRef="#br0" timeOffset="4390">507 2315 1633 0,'0'0'472'0,"0"0"-416"15,0 0 79-15,0 0 96 16,0 0-22-16,0 0-54 16,268-17-46-16,-122 10-15 0,74-6-2 15,86-8-31 1,51-1-4-16,25-8-23 0,5 0-13 16,-21 2 9-16,-6-2-19 15,-10 6-10-15,-15 5 18 16,-32 3-19-16,-33-1 7 15,-62 0-7-15,-62 4-13 16,-55 4 12-16,-40 2-37 16,-11 4-38-16,-23 0-23 15,-13-4-18-15,-33 1-55 16,-32-4-303-16,-13 0-193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02.8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54 270 755 0,'0'0'1128'0,"0"0"-873"15,0 0-156-15,0 0-22 16,0 0 77-16,0 0-35 16,0 0-49-16,-22 167-36 15,22-104 0-15,0-12-34 16,7 0 27-16,5-12-27 16,4-16-19-16,6-10-69 15,9-13-168-15,-6-13-241 0,-3-18-1230 16</inkml:trace>
  <inkml:trace contextRef="#ctx0" brushRef="#br0" timeOffset="156">0 5 1766 0,'0'0'567'15,"0"0"-478"-15,0 0-36 16,0 0 2-16,0 0-55 15,0 0-35-15,0 0-272 16,159-5-526-16</inkml:trace>
  <inkml:trace contextRef="#ctx0" brushRef="#br0" timeOffset="324">477 227 1642 0,'0'0'339'15,"0"0"-171"-15,0 0 24 16,0 0-66-16,0 0-64 16,237-39-62-16,-158 36-202 15,-13-1-191-15,-19 4-1439 0</inkml:trace>
  <inkml:trace contextRef="#ctx0" brushRef="#br0" timeOffset="524">546 519 2006 0,'0'0'489'15,"0"0"-398"-15,0 0 113 16,0 0-50-16,0 0-61 16,0 0-40-16,0 0-46 15,208-10-7-15,-142 1-64 16,3-2-171-16,21 1-131 15,-16 3-198-15,-13 7-694 0</inkml:trace>
  <inkml:trace contextRef="#ctx0" brushRef="#br0" timeOffset="728">1395 293 1385 0,'0'0'372'0,"0"0"-98"16,0 0 71-16,0 0 2 15,0 0-102-15,0 0-63 16,0 0-60-16,25-105-40 16,-25 114-18-16,0 28-19 15,0 19-13-15,0 3-32 16,0 9-62-16,0 24-63 16,0-16-327-16,0-14-572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04.4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0 408 1407 0,'0'0'307'16,"0"0"-173"-16,0 0 49 16,0 0 56-16,62-178-47 15,-36 139-58-15,-1 7-46 16,4 8 24-16,-4 18-33 0,-3 6-34 16,4 3-9-1,-8 37 6-15,1 12 11 0,-6 7-24 16,-4 3-19-16,-6-2 14 15,-3-9-24-15,0-11-7 16,0-10 7-16,0-11-16 16,0-13 15-16,0-6 1 15,0 0 11-15,0-29 20 16,10-16-29-16,6-15-2 16,9-12 0-16,7-3 0 15,12-4 4-15,7 4-2 16,8 16-2-16,-5 15 16 15,-3 34-10-15,-7 10 11 0,-10 40-5 16,-12 33 12 0,-12 11 22-16,-7 9-35 0,-3-5-11 15,0-9 0-15,9-17-9 16,16-20-57-16,48-31-126 16,-1-11-363-16,5 0-1039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07.9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381 544 1500 0,'0'0'351'0,"0"0"-144"15,0 0-49-15,0 0 4 16,0 0-28-16,0 0-54 15,-201 99-37-15,150-20 13 16,0 17-1-16,11 8-2 0,14-2-20 16,23-7-13-1,3-13 8-15,15-13-26 0,32-16-2 16,11-16 0-16,11-25-62 16,4-12-3-16,5-7-2 15,-2-32-18-15,-10-14 24 16,-5-10 10-16,-14 1 36 15,-6 4 15-15,-16 13 7 16,-10 8 50-16,-8 21 19 16,-7 16 5-16,0 0-3 15,0 28-50-15,0 21-8 16,0 9-4-16,0 3-15 16,25-2 13-16,16-6-14 15,10-7-10-15,11-20 9 16,8-14-42-16,-6-12 16 0,-1-2 27 15,-16-38 0-15,-13-10 43 16,-24-8 33-16,-10-7 4 16,-7-5 21-16,-40 2-27 15,-16 10-22-15,-13 9-17 16,-5 21-28-16,8 9-7 16,12 15-42-16,24 4-121 15,18 0-166-15,16 10-470 0</inkml:trace>
  <inkml:trace contextRef="#ctx0" brushRef="#br0" timeOffset="167">1106 705 1943 0,'0'0'533'0,"0"0"-411"16,0 0 40-16,215-161-80 15,-61 100-82-15,-15 11-189 16,-16 7-596-16</inkml:trace>
  <inkml:trace contextRef="#ctx0" brushRef="#br0" timeOffset="487">2372 125 1685 0,'0'0'280'16,"0"0"-26"-16,0 0 16 15,6 229-49-15,-6-114-85 16,0 11-60-16,0 1-23 16,-6-2 26-16,2-11-58 15,4-11-12-15,0-17-8 16,0-18-1-16,0-22-82 0,26-29-139 16,-1-17-307-1,-3 0-79-15</inkml:trace>
  <inkml:trace contextRef="#ctx0" brushRef="#br0" timeOffset="665">2098 728 1802 0,'0'0'338'0,"0"0"-140"15,0 0 65-15,0 0-69 16,186-16-116-16,-92 0-78 15,60-11-3-15,-18 1-257 0,-16 4-428 16</inkml:trace>
  <inkml:trace contextRef="#ctx0" brushRef="#br0" timeOffset="914">3374 0 1998 0,'0'0'340'15,"0"0"-137"-15,-50 193 98 16,16-85-90-16,-5 22-87 16,-5 3-37-16,-3 5-46 0,-9 7-7 15,-2-5-22-15,-1 0-12 16,5-14-1-16,13 5-125 15,16-32-199-15,15-33-447 0</inkml:trace>
  <inkml:trace contextRef="#ctx0" brushRef="#br0" timeOffset="1359">3823 709 1520 0,'0'0'584'16,"0"0"-355"-16,0 0-1 16,0 0 27-16,0 0-104 0,-197-107-69 15,132 102-14 1,-8 5-19-16,3 17 2 0,8 31-15 15,15 18-15-15,14 13 12 16,15 7-27-16,18-5-6 16,0-8 10-16,25-10-10 15,26-18 0-15,15-15-25 16,17-16-61-16,52-14-76 16,-18-11-435-16,-14-15-634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11.3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0 103 1669 0,'0'0'534'0,"0"0"-344"15,0 0 88-15,0 0-55 16,0 0-91-16,0 0-41 16,0 0-41-16,164-96 8 15,-113 96-35-15,1 0-2 16,-1 0-6-16,-4 18 1 15,-8 5 7-15,-9 4-12 16,-13 5 9-16,-8 3 28 16,-9 5-30-16,0 7 7 15,-37 2-10-15,-11 3-15 16,-6 1-1-16,-5-1-53 16,-10 17-71-16,14-13-187 0,11-6-645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11.5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1898 0,'0'0'864'0,"0"0"-543"16,0 0-144-16,0 0-111 15,0 0-66-15,0 0-243 16,0 0-1141-16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10.6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377 775 863 0,'0'0'494'0,"0"0"-342"16,0 0-56-16,0 0 24 16,0 0-27-16,0 0-31 15,0 0-18-15,-15-9-30 16,12 9 8-16,3 0 17 15,0 0-6-15,0 0 37 16,0 0 22-16,0-3-23 16,0-2 26-16,0 2-25 0,0 1 4 15,0-3-7-15,0 3-27 16,0-2-1-16,0 1-12 16,0 3-12-16,0-4 11 15,0 4-25-15,0-3 0 16,0 0 16-16,-4-3-11 15,4-1 7-15,-8-4 10 16,1-1-1-16,-8 0 30 16,-2-2-25-16,-8 0 3 15,-6 5 18-15,-4 2-17 16,-6 7-8-16,4 0 17 16,5 0-34-16,3 0 18 15,7 7-9-15,7 2 3 16,5 2-6-16,1 1-11 0,2 5 11 15,4 2-12-15,0 8 0 16,-1 6-1-16,4 0 1 16,0 6 0-16,0 1-1 15,0-2 8-15,0-1-2 16,14-5-5-16,16-5-37 16,-1-11 11-16,12-10-23 15,-3-6 7-15,3 0-10 16,0-6-2-16,-9-20 33 15,-3-7 5-15,-7 0 16 16,-11-6 19-16,-4 6 30 0,-4 1 26 16,-3 5 16-1,0 11-17-15,0 6 25 0,0 10-41 16,0 0-10-16,0 20-2 16,-3 29-29-16,-4 17-16 15,4 15 19-15,3 17-19 16,0 9 24-16,0-1-24 15,0 7-1-15,0-5 13 16,0-3 1-16,7-10-13 16,-4-6 1-16,-3-14-2 15,0-6 19-15,0-14-19 16,-22-4-1-16,-10-19-1 16,-5-6-5-16,1-12 6 15,-1-11 1-15,-4-3 0 16,9 0 0-16,4-27-3 0,9-18-18 15,12-14-2-15,7-11-4 16,7-12 17-16,34-16-32 16,13-7-8-16,15-13 9 15,7 0-37-15,5 0 22 16,-5 9 4-16,-3 14 10 16,-10 19 41-16,-13 17-5 15,-14 20 6-15,-11 19 26 16,-6 11-1-16,-4 9 10 15,-8 0-8-15,0 17 6 16,1 15 34-16,-4 3-34 16,-1 8-24-16,-3-4 16 15,3-2-19-15,1-4-5 0,1-12-1 16,2 0-13 0,-4-4-3-16,4-6-67 0,1-9-80 15,2-2-161-15,2 0-444 16,-5-13-1115-16</inkml:trace>
  <inkml:trace contextRef="#ctx0" brushRef="#br0" timeOffset="169">753 377 1979 0,'0'0'463'0,"0"0"-404"15,0 0-22-15,0 0-37 0,0 0-56 16,0 0-307-16,0 0-413 0</inkml:trace>
  <inkml:trace contextRef="#ctx0" brushRef="#br0" timeOffset="348">942 0 1809 0,'0'0'572'16,"0"0"-465"-16,0 0 18 15,0 0 32-15,0 0-86 16,0 0-71-16,247 56-36 0,-159-26-342 16,-15 0-1190-16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27.4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58 507 1798 0,'0'0'326'0,"0"0"-163"15,0 0-108-15,0 0 146 16,0 0 6-16,-26 214-58 0,23-105-70 16,-4 6-34-16,4-2-14 15,-6-10 20-15,6-15-45 16,0-9-5-16,3-16 2 15,-4-17 3-15,4-13 9 16,0-16-15-16,0-10 0 16,0-7 32-16,0-5-32 15,0-34-35-15,7-13-28 16,8-18 4-16,1-12 20 16,-10-10 10-16,1-15 25 15,-7-8-7-15,0-11 11 16,0-1-8-16,0 2 7 15,7 14 2-15,8 16 12 0,7 23 11 16,7 22 2-16,8 18 34 16,4 16-40-16,9 8 6 15,8 8 10-15,8 0-15 16,3 3 1-16,4 14-21 16,3 0 9-16,-7-1-10 15,-3 4-46-15,0 13-143 16,-18-7-282-16,-23-3-286 0</inkml:trace>
  <inkml:trace contextRef="#ctx0" brushRef="#br0" timeOffset="199">70 875 578 0,'0'0'1636'15,"0"0"-1395"-15,0 0-171 16,0 0 137-16,0 0-40 16,0 0-106-16,269-12-61 15,-131-14-122-15,-16 10-205 16,-17-1-775-16</inkml:trace>
  <inkml:trace contextRef="#ctx0" brushRef="#br0" timeOffset="460">1495 0 2307 0,'0'0'534'0,"0"0"-455"15,0 0 77-15,-157 181 15 16,95-71-32-16,1 25-82 15,-5 15-32-15,8 4 38 16,11 0-46-16,13-10-4 16,12-10-13-16,19-20-1 15,3-11 0-15,6-21-93 16,64-3-114-16,-8-23-258 16,4-20-286-16</inkml:trace>
  <inkml:trace contextRef="#ctx0" brushRef="#br0" timeOffset="708">1933 725 2290 0,'0'0'480'0,"0"0"-404"16,0 0-24-16,0 0 126 15,0 0-5-15,0 0-104 16,159 191-46-16,-93-141 1 0,7-4-10 16,0-4 26-1,-4-3-40-15,-6-2-78 0,3 2-104 16,-19-6-449-16,-11-14-374 0</inkml:trace>
  <inkml:trace contextRef="#ctx0" brushRef="#br0" timeOffset="926">2505 611 2068 0,'0'0'463'0,"0"0"-315"16,0 0-95-16,0 0 179 15,0 0-62-15,-113 170-108 16,62-81-11-16,-12 9-44 15,3-2-7-15,0-11-43 16,16-13-137-16,6-9-147 16,16-21-333-16,10-20-1118 0</inkml:trace>
  <inkml:trace contextRef="#ctx0" brushRef="#br0" timeOffset="1210">2585 158 2138 0,'0'0'367'0,"0"0"-254"16,0 0 96-16,0 0 40 15,219 206-106-15,-153-117-21 16,2 10-66-16,1 9 32 15,-9 0-34-15,-20 0-39 16,-26 5 38-16,-14-6-53 16,-14-4 0-16,-42-9-8 15,-1-8-34-15,-2-11-79 16,5 1-179-16,16-22-557 16,21-20-1270-16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24.3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362 131 1425 0,'0'0'275'15,"0"0"-208"-15,0 0 12 16,0 0 141-16,0 0-46 16,0 0-44-16,-4-49-49 15,-4 37-2-15,1-6 19 16,-5 6-26-16,-4-2 16 15,-10 5-52-15,-4-1-30 16,-6 6 37-16,-1 4-33 16,-7 0-9-16,8 0-2 15,-1 14 3-15,9 9 3 16,9 2-5-16,5 4-26 16,14 12-4-16,0 2-31 0,0 3-21 15,21 6 9-15,19-1-46 16,11 0 43-16,1-2 27 15,-1-6 18-15,-3-8 25 16,-13-1 1-16,-10-8 4 16,-13-10 0-16,-12-3 1 15,0-3 92-15,-25-7-10 16,-19-3-20-16,-10 0-12 16,-2 0-1-16,2 0-14 15,7-13-35-15,9 0-1 16,21 3-82-16,9 4-225 15,8-1-488-15</inkml:trace>
  <inkml:trace contextRef="#ctx0" brushRef="#br0" timeOffset="886">570 105 1716 0,'0'0'504'16,"0"0"-418"-16,0 0 77 15,0 0 30-15,0 0-66 16,0 0-87-16,0 0-28 16,0-11 2-16,0 25-7 15,3-4-5-15,4 0 16 16,-4-3-18-16,-3-7 17 0,0 0 19 15,4 0-6-15,-4 0 38 16,0 0-31-16,0 0-1 16,0 0 15-16,0 0-23 15,0 0 4-15,0 0-11 16,0 0-20-16,0 0 26 16,0 0-27-16,0 0 0 15,0 0 4-15,0 0-4 16,0 0 0-16,0 0-1 15,0 0 2-15,0 0 7 16,0 0-8-16,0 0-8 16,0 0 7-16,0 0-16 0,0 0 17 15,0 0-1-15,0 0 1 16,0 0 0 0,0 0 0-16,0 0 0 0,0 0 7 15,0 0-6-15,0 0 14 16,0 0-14-16,0 0-1 15,0 0 12-15,-14 0-12 16,-1 0-1-16,-4 3-1 16,3 13-15-16,-6 8 16 15,3 5 1-15,4 9-27 16,1 2 26-16,6 2-28 16,4-1 2-16,4-10-9 15,0 0-9-15,0-8 27 0,7-6-49 16,8-8 16-1,-4-9 36-15,0 0-9 0,5 0 24 16,-3-17 0-16,2-11 0 16,-1-8 22-16,-2-4-21 15,-6 2-1-15,3 7 31 16,-9 8 5-16,3 5 10 16,-3 13-7-16,0 5-13 15,0 0-23-15,0 5-3 16,0 32 0-16,4 19 20 15,2 12-19-15,1 12 1 16,5 5-2-16,-2 4 1 16,2-3 6-16,-2-8-7 0,2-6 0 15,-9-9 9 1,4-12-9-16,-7-11 0 0,0-10-9 16,0-11-17-1,0-5 16-15,0-8-29 0,0-6-51 16,0 0-70-16,0-9-138 15,9-19-291-15,-3-4-1261 0</inkml:trace>
  <inkml:trace contextRef="#ctx0" brushRef="#br0" timeOffset="1262">781 269 1538 0,'0'0'282'16,"0"0"-196"0,0 0-27-16,0 0 148 0,0 0-39 15,0 0-67-15,0 0-30 16,70 177-50-16,-53-137 3 16,1-4-3-16,-3-4-20 15,-1-9-2-15,1-3-12 16,0-13-53-16,-4-7-25 15,0 0 5-15,3 0 12 16,-2-27 18-16,-2-6 13 16,-3 4 40-16,1 0 3 15,-8 13 27-15,3 5 48 0,-3 9-20 16,4 2-21-16,-1 0-15 16,9 22-18-16,-2 8 11 15,12 0-12-15,7-1-76 16,8-3-70-16,24-4-55 15,-5-7-186-15,-12-13-1125 0</inkml:trace>
  <inkml:trace contextRef="#ctx0" brushRef="#br0" timeOffset="1900">1529 341 1149 0,'0'0'503'0,"0"0"-341"16,0 0 21-16,0 0-10 0,0 0 11 16,0 0-75-16,-201 73-17 15,175-37-59-15,8 3 3 16,11 2-25-16,7-3-11 16,0-6-6-16,25-6-58 15,11-9-83-15,4-13 26 16,1-4-39-16,0-4 23 15,-13-26 98-15,-6-6 7 16,-12-2 32-16,-6-2 44 16,-4 8 80-16,0 4 32 15,0 12-2-15,-4 10-20 16,-6 6-10-16,7 0-71 16,-2 20-27-16,5 13-26 0,0 6-8 15,8 1-14-15,24-5-63 16,6-7-30-16,0-14 60 15,6-9-29-15,-3-5 25 16,-12-5 13-16,-4-24 12 16,-6-7 34-16,-7-3 6 15,-6-7 19-15,-2 7 22 16,-1 6 21-16,-3 9 18 16,4 15-23-16,-4 9-23 15,8 3-32-15,-1 32-7 16,0 9 3-16,8 5-4 15,0-7-25-15,-5-2 16 0,0-12-1 16,-5-14-16-16,-5-9 26 16,0-5 6-16,0 0 48 15,-8-31-18-15,-9-8 8 16,-2-10 29-16,4-6-26 16,8 2 6-16,4-3-14 15,3 11-15-15,0 8-12 16,7 14-12-16,25 16-18 15,15 7-76-15,34 9-128 16,-8 25-343-16,-10-5-1322 0</inkml:trace>
  <inkml:trace contextRef="#ctx0" brushRef="#br0" timeOffset="2253">2224 434 1373 0,'0'0'220'0,"0"0"-164"15,0 0-12-15,0 0-7 16,0 0-23-16,220 47-13 16,-156-47 27-16,-5 0-21 15,-15 0 25-15,-15-22 33 16,-19-7 11-16,-10-11 93 15,0-2 0-15,-25-3-3 16,-14-3-51-16,-14 10-47 16,-4 15 65-16,-2 16-57 0,1 7-37 15,11 26 19-15,6 30-37 16,19 10-10-16,16 6-11 16,6-3 0-16,0-4 0 15,37-9-24-15,17-6-79 16,51-13-86-16,-14-16-338 15,-6-7-186-15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26.9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29 584 1726 0,'0'0'287'16,"0"0"-191"-16,0 0-59 16,0 0 139-16,-16 219-29 15,16-166-89-15,0-7-34 16,0-10-14-16,0-13 0 15,0-13-2-15,0-10-7 16,0 0 44-16,0-14-18 0,-3-18 3 16,-4-11 17-1,4-6-23-15,3-3 12 0,0 1-21 16,0 7-9-16,29 11-3 16,11 7-3-16,18 9-84 15,40 17-109-15,-7 0-172 16,-15 0-376-16</inkml:trace>
  <inkml:trace contextRef="#ctx0" brushRef="#br0" timeOffset="625">622 706 1570 0,'0'0'390'16,"0"0"-176"-16,0 0-47 0,0 0 43 15,0 0-47-15,0 0-106 16,0 0-26-16,-108 127-7 16,108-88-22-16,13 1-2 15,28-10-18-15,6-4-52 16,8-10 53-16,4-9-8 16,-9-7-15-16,-6 0-14 15,-11-20 32-15,-18-16 20 16,-12-3 4-16,-3-4 19 15,0 0 37-15,-18 4 3 16,-8 10 12-16,-3 8-4 16,11 11-26-16,3 7 5 15,15 3-48-15,0 0-31 0,5 13-53 16,30 11-55 0,16-5-47-16,12-4-38 0,3-6-6 15,6-9 99-15,-6 0 56 16,-15 0 54-16,-16 0 21 15,-19-9 0-15,-16 1 159 16,0 1 61-16,0 4 24 16,0 3-43-16,-10 0-41 15,-6 0-56-15,4 0-50 16,9 10-36-16,0 17-6 16,3 1-12-16,0 11-10 15,34-2 8-15,13-1-40 0,10-6 24 16,6-7 18-1,-9-9-10-15,-7-12-4 0,-9-2-11 16,-16 0 10-16,-16-29 15 16,-6-11 0-16,-3-9 40 15,-38-3 7-15,-9-1-13 16,-10-1 1-16,0 12-35 16,4 12 0-16,17 16-1 15,27 14-61-15,12 0-203 16,0 22-424-16</inkml:trace>
  <inkml:trace contextRef="#ctx0" brushRef="#br0" timeOffset="888">1899 160 1920 0,'0'0'528'16,"0"0"-444"-16,0 0-46 15,0 0 186-15,0 0-58 16,0 241-91-16,0-148-25 16,0 6-20-16,0-6-21 15,0-8-9-15,0-10-99 16,0 0-181-16,0-18-444 15,0-20-1184-15</inkml:trace>
  <inkml:trace contextRef="#ctx0" brushRef="#br0" timeOffset="1055">1618 525 2105 0,'0'0'391'15,"0"0"-282"-15,0 0-75 16,251-7-19-16,-97 7-15 16,-23 0-259-16,-22 4-608 0</inkml:trace>
  <inkml:trace contextRef="#ctx0" brushRef="#br0" timeOffset="1242">2587 669 35 0,'0'0'2217'0,"0"0"-1988"16,0 0-186-16,0 0-31 16,215-25-12-16,-127 25-152 15,-15 3-357-15,-14 16-1277 0</inkml:trace>
  <inkml:trace contextRef="#ctx0" brushRef="#br0" timeOffset="1398">2686 1057 1385 0,'0'0'880'15,"0"0"-695"-15,0 0-114 16,0 0-53-16,0 0-18 15,0 0-342-15,233 0-1177 0</inkml:trace>
  <inkml:trace contextRef="#ctx0" brushRef="#br0" timeOffset="1698">3871 610 1949 0,'0'0'548'0,"0"0"-456"16,0 0 86-16,0 0 1 15,-218 10-57-15,166 33-45 16,13 10-50-16,8 5-2 15,21 1 13-15,10 4-26 16,3-7-12-16,45-8-14 16,14-8-20-16,21-14-28 0,53-19-120 15,-16-7-299-15,-17 0-121 16</inkml:trace>
  <inkml:trace contextRef="#ctx0" brushRef="#br0" timeOffset="2410">4490 767 1891 0,'0'0'559'0,"0"0"-392"0,0 0 19 16,0 0 20-1,-206-16-64-15,165 16-106 0,7 30-7 16,12 3-29-16,12 9 1 15,10 7-2-15,0-2-30 16,7 1-41-16,30-8-31 16,4-7-43-16,6-12-4 15,4-18-33-15,0-3-35 16,-7-10 47-16,-4-31 99 16,-11-5 72-16,-4-2 0 15,-6-2 66-15,-16 9 50 16,-3 10 16-16,0 11 9 15,0 17 8-15,0 3-85 16,0 7-58-16,4 25 8 16,6 4-13-16,2 1-1 0,3-2 0 15,-2-9-14-15,3-8-16 16,2-11-27-16,-4-7-2 16,1 0 45-16,-1-21 14 15,-3-11 0-15,8 1 0 16,-16 9 1-16,4 5 43 15,-3 17-17-15,-1 0-26 16,5 10 6-16,3 26-7 16,0 4-8-16,0-1-17 15,0-3-18-15,-4-6 31 16,0-9-77-16,1-17 7 16,-8-4 60-16,0 0 22 15,0-32 7-15,4-15 9 0,-1-4 33 16,7-5 20-1,9-3-35-15,3 7 40 0,0 9-17 16,7 10-5-16,8 16 42 16,-2 15-34-16,13 2-32 15,-1 13 37-15,-3 22-16 16,0 12 3-16,-3-2-10 16,-6 8-19-16,-4-8 1 15,-6-2-15-15,-3-11-9 16,-12-8 0-16,-7-14-22 15,-3-6-125-15,0-4-77 16,-25-7-138-16,0-14-653 0</inkml:trace>
  <inkml:trace contextRef="#ctx0" brushRef="#br0" timeOffset="2660">4203 65 1871 0,'0'0'246'16,"0"0"-92"-16,0 0 99 16,0 0 8-16,0 0-131 15,0 0-58-15,0 0-5 16,160 102-49-16,-90-102-18 0,2-20-108 15,20-34-162-15,-16 5-277 16,-17 5-521-16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31.4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2152 0,'0'0'355'0,"0"0"-327"15,0 0-28-15,0 0-160 16,0 0-663-16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31.7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75 7 1974 0,'0'0'466'0,"0"0"-418"15,0 0 65-15,0 0 97 16,233-10-103-16,-194 48-27 16,-8 10-34-16,-21 11 9 15,-10 13 20-15,-22 10-28 16,-39 7-20-16,-20 6-12 16,1-6-14-16,11-7 1 15,18-10-2-15,29-14-42 0,22-15-52 16,102-16-81-1,21-13-185-15,24-14-533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30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 0 1465 0,'0'0'348'0,"0"0"-146"16,0 0-14-16,0 0 64 15,0 0-111-15,0 0-68 16,0 0 49-16,0 151-32 16,0-59-18-16,0 7-39 15,0-5-24-15,0-5 16 16,0-10-19-16,0-14-5 0,0-16-1 16,0-16-2-16,0-13 1 15,0-14 1-15,0-6 0 16,0 0 18-16,0-23-8 15,0-13-1-15,0-5-9 16,0-6 0-16,3 7 0 16,16 5 0-16,6 12-15 15,7 9 14-15,5 14-23 16,7 0 15-16,-5 4-6 16,-2 25-9-16,-11 10-15 15,-11 8 20-15,-15-6-18 16,0-1 22-16,-8-4 15 15,-25-13 4-15,-4-5 7 0,-2-16 5 16,2-2 18-16,2 0-26 16,4-13-8-16,14-17-14 15,9-6-105-15,8-10-152 16,25 8-334-16,9 8-1226 0</inkml:trace>
  <inkml:trace contextRef="#ctx0" brushRef="#br0" timeOffset="357">854 445 1633 0,'0'0'541'0,"0"0"-386"15,0 0 44-15,0 0 51 0,0 0-68 16,0 0-47-16,0 0-72 15,-98-77-62-15,73 80 11 16,-1 27-12-16,8 10-15 16,2 1 0-16,10 2-41 15,6-4 12-15,0-6-46 16,0-10-92-16,6-9-18 16,16-14 26-16,-3 0 85 15,3 0 43-15,-3-20 29 16,-4 3 17-16,-5 7 34 15,-7 8 11-15,1 2 31 16,-4 0-9-16,8 12-26 0,2 14-41 16,16 4-23-16,33 10-173 15,-8-8-301-15,-1-8-1196 0</inkml:trace>
  <inkml:trace contextRef="#ctx0" brushRef="#br0" timeOffset="581">1346 505 1646 0,'0'0'489'0,"0"0"-362"16,0 0 55-16,0 0 64 0,0 0-88 15,0 0-54-15,0 0-69 16,-101 194-25-16,104-158-10 15,29-3-58-15,9-10-54 16,35-17-75-16,-10-6-125 16,-10 0-372-16</inkml:trace>
  <inkml:trace contextRef="#ctx0" brushRef="#br0" timeOffset="824">624 105 1753 0,'0'0'343'0,"0"0"-248"15,0 0-10-15,0 0 92 16,0 0-70-16,223-75-69 15,-175 75-38-15,9 14-91 16,-13 21-211-16,-13 4-369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7:32.8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 1750 0,'0'0'376'0,"0"0"-222"15,0 0-26-15,0 0 0 16,0 0-37-16,0 0-21 16,116-14-30-16,-53 14-4 15,-2 14-14-15,-9 12-8 16,-16 7 18-16,-18 13-31 0,-18 9 60 16,-3 11 19-16,-48 6-38 15,-8 1 2-15,-4-12 13 16,9-7-3-16,14-19 11 15,18-15-41-15,15-13 1 16,7-5-14-16,3-2-2 16,41 0-9-16,37-6-1 15,94-30-78-15,-15 4-236 16,-7 2-865-16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8:00.2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94 814 0,'0'0'294'15,"0"0"-167"-15,0 0-27 16,0 0 63-16,0 0-38 15,34-31-48-15,-31 29-11 16,4-2 13-16,0 1 36 16,1-1-21-16,-1 4-6 15,0-3-7-15,1 3-20 0,-1-4 16 16,5 2-38 0,1-3 7-16,3 2 4 0,2 3-32 15,-1-2 6-15,9 2-15 16,-4 0-8-16,8-5 31 15,-1 2-32-15,-1 3 1 16,10-1-3-16,-3 1 14 16,6 0-18-16,-6-3 6 15,6-2-6-15,-1 5-7 16,4-2 2-16,-5 2-29 16,2-5 39-16,0 5-22 15,-1 0 22-15,-1-3-5 0,-2 0 6 16,-1 3-10-1,1 0 5-15,0 0 5 0,-1 0-6 16,4 0 7-16,1 0-1 16,-6 0 0-16,3 0 6 15,-3 0-1-15,-1 0-5 16,1 0 0-16,-1 0-2 16,-5 0 2-16,0 0-7 15,0 0-1-15,1 0 8 16,-1 3-6-16,-1-3 6 15,-2 0-3-15,3 0 2 16,1 0 1-16,-1 0-5 16,0 3-1-16,-1 2 12 15,6-3-5-15,-2 3-1 16,2-2-3-16,-5-2 3 0,-7-1 0 16,0 3 0-16,-5-3-5 15,5 0 5-15,-4 0 14 16,4 5-8-16,0-5 0 15,0 2 16-15,0-2-21 16,-7 3 10-16,2 2-5 16,2-3-5-16,3 2 9 15,-3-1 3-15,3 1-2 16,-9-4-11-16,-1 3 0 16,-5-3 5-16,-1 0-5 15,0 4 0-15,-3-4 13 16,-3 0-12-16,3 0 8 15,-3 0 8-15,4 0-16 16,-1 0 29-16,0 0-30 0,3 0 0 16,-3 0 0-16,-3 0 7 15,3 0-7-15,-3 0 0 16,0 0-41-16,-6 0-57 16,-22 5-433-16,-4 2-1121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8:13.5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82 599 0,'0'0'306'0,"0"0"-144"15,0 0 15-15,0 0-37 16,0 0-19-16,18 0-28 16,-14 0-49-16,-1-3-9 15,-3 3-8-15,3-3-12 16,2 3 42-16,2 0-23 15,0 0 20-15,1 0 17 16,-1 0-16-16,0 0-4 16,5 0-25-16,-2 0 5 0,2 0 38 15,5 0-39-15,1 0 20 16,4 0-3-16,0 0-21 16,4 0 12-16,-1 0-29 15,0 0 4-15,1 0-13 16,4-4 14-16,-1 1-14 15,0-1 0-15,-1 2 0 16,6-3 10-16,2 3-10 16,1-1 0-16,-5-2-3 15,5 3 6-15,-4 0-5 16,-5-3 2-16,6 5 0 16,-2-2 4-16,5 2-4 15,-1-3 0-15,5-2 2 0,-1 2-2 16,1 0-7-16,-2 0 7 15,-2-4 0-15,-2 4-2 16,3-1 2-16,-6 2 0 16,2-2-1-16,-6 4 1 15,1 0 0-15,-4 0 1 16,1 0 0-16,-1 0 23 16,2 0-24-16,2 0 0 15,3 0 7-15,2 0 1 16,-2 0 14-16,0 0-11 0,-1 0-10 15,1 0 22 1,-4 0-22-16,-2 0 18 0,4 0 12 16,-4 0-30-16,-4 0 0 15,0 0 27-15,-9 0-17 16,-1 0 11-16,-5 0-21 16,-7 0-1-16,0 0 38 15,0 0-3-15,0 0-35 16,-4 0-15-16,-40 4-211 15,7 12-384-15,2 1-1146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8:19.4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32 649 0,'0'0'247'0,"0"0"-108"15,0 0-48-15,0 0 75 16,0 0 11-16,0 0-81 15,0 0 3-15,14 0-51 16,-14-3 9-16,3 3 25 16,-3 0-29-16,0-3-8 15,0 3-4-15,4 0-14 16,-4 0 41-16,5 0-50 16,-2-3 14-16,1 3 27 0,2 0-16 15,6 0-3-15,-2 0 36 16,6 0-36-16,-3 0 25 15,6 0-43-15,-1 0 8 16,4 0-9-16,-3 0-14 16,3 0 15-16,0 0-20 15,-5 0-2-15,5 0 10 16,0 0-9-16,-4 0-1 16,4 0 0-16,0 0 1 15,-3 0 5-15,3 0-5 16,0 0-1-16,-5 0 0 15,5 0 7-15,-4 0-7 16,1 0 0-16,3 0 1 16,-3 0-1-16,1 0 0 15,2 0 0-15,-4 0-1 0,4 0 2 16,0 0-1-16,0 0 0 16,0 0 7-16,-3 0-2 15,3 0-5-15,-5 0 0 16,2 0 7-16,-1 0-7 15,1 0-11-15,-1 0 10 16,-1 0 2-16,2 0-1 16,-4 0 0-16,2 0 0 15,-2 0-2-15,0 0 3 16,-1 0-1-16,1 0 0 16,0 0 0-16,-1 0 13 15,-2 0-13-15,1 0-2 16,3 0-5-16,-1 0 8 0,-2 0-2 15,2 0 1-15,-1 0 0 16,1 0 3-16,4 0-3 16,-6 0 0-16,6 0-6 15,0 0 6-15,-4 3-1 16,-2-3 0-16,6 3 1 16,-4-3-10-16,-1 0 10 15,4 3 0-15,-6-3 6 16,2 0-6-16,1 0-10 15,-5 0 9-15,5 0 1 16,-1 5 2-16,1-5-2 16,0 0 0-16,-1 0 4 0,1 0-3 15,4 0-2 1,-6 0-8-16,-1 0 9 0,1 0 14 16,-1 0-14-16,-2 2-9 15,2-2 9-15,-5 0 0 16,5 5-1-16,-5-5-6 15,3 0 7-15,5 0 23 16,0 0-23-16,-1 3-12 16,1-3 12-16,-5 0 0 15,5 0 1-15,-4 1-1 16,-3-1 0-16,-1 0-2 16,0 0 8-16,-2 0-6 15,1 0 0-15,-2 0 1 0,-1 0-1 16,-3 0 0-16,4 0 0 15,-4 0 7-15,0 0-7 16,0 0-1-16,0 8-75 16,-14-3-232-16,-8 0-601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8:29.7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1003 0,'0'0'249'0,"0"0"-124"16,0 0 7-16,0 0-39 16,0 0-3-16,0 0-68 15,19 0-3-15,-16 0 19 16,-3 0-36-16,0 0 18 16,4 0 2-16,-1 0 8 15,-3 0 66-15,0 0-25 16,3 0-13-16,-3 0 26 15,4 0-31-15,1 0 5 0,-2 0 1 16,1 0-22-16,2 0 27 16,1 0-36-16,2 0-21 15,-3 5 23-15,1-5-24 16,5 2 4-16,3 2-8 16,-1-1-2-16,1-3 21 15,-2 4-21-15,3-4 0 16,-1 3 6-16,2-3-6 15,-2 0 0-15,4 0-1 16,-6 0 1-16,6 0 18 16,-1 0-18-16,-2 0 0 15,1 0 1-15,1 0 2 0,1 4-6 16,-1-4-4 0,4 0 7-16,0 2 17 0,0-2-17 15,-1 0-2-15,-3 0-4 16,1 0 12-16,-1 0-9 15,4 0 3-15,0 0 0 16,0 0 0-16,0 0 0 16,-1 0 0-16,-3 0 0 15,4 0 0-15,0 0 0 16,-3 0 6-16,3 0-6 16,-4 0 0-16,-1 0 1 15,2 0-1-15,0 0 0 16,3 0 0-16,-1 0-7 15,1 0 7-15,7 0 0 16,-3 0 17-16,-1 0-17 0,-3 0 0 16,0 0-2-16,0 0 4 15,0 0 7-15,0 0-9 16,0 0 0-16,-3 0 3 16,-3 0-3-16,6 0-9 15,4 0 7-15,8 0 2 16,1 0 18-16,6 0-18 15,-1 3 1-15,4 1 5 16,-1 3 2-16,-3-4-11 16,-3 1 3-16,-8-4 0 15,0 2 6-15,5-2-6 16,-2 5 0-16,0-5 25 16,-2 0-25-16,-4 0 11 0,-8 0-11 15,3 0 0-15,9 0 0 16,6 0 0-16,4 0 0 15,8 0 9-15,-8 0 23 16,-1 0-32-16,2 0-1 16,-1 0 1-16,4 0 16 15,-5 0-16-15,-2 0 2 16,-11 0-2-16,-4 0 0 16,-4 0 0-16,4 0-11 15,10 0 11-15,6 0 31 16,1 0-30-16,1 0 7 15,-6 3-2-15,1-3-5 16,3 2-2-16,6-2 2 0,6 4 17 16,-2-1 4-1,-9-3-22-15,-6 0 0 0,-7 2-1 16,-8-2 1-16,1 0 7 16,-2 0-6-16,5 0-1 15,7 0 13-15,8 0-12 16,10 0-1-16,4 0 39 15,5 0-39-15,-9 0 18 16,0 3-18-16,-4 4 1 16,4 0 11-16,2-3-10 15,-10 2-2-15,2-2 0 16,-13-1 1-16,-2-3 2 16,-8 0-3-16,-2 0 0 15,1 0 14-15,1 0-6 0,4 0-10 16,12 0 3-16,8 0-1 15,11 0 70-15,1 0-59 16,-3 0-5-16,-1 0 13 16,-6 0-19-16,0 0-1 15,0 0 1-15,-3 0 0 16,-6 0 18-16,-1 0-18 16,-5 0 0-16,-4 0 2 15,-3 0 8-15,4 0-8 16,-1 0-2-16,7 0 0 15,9 0 30-15,6 0 15 16,-3 0-44-16,-3 0 33 16,-6 0-34-16,-10 0 1 0,3 0-1 15,-12 0 0-15,0 0 19 16,-6 0-19-16,-2 0 0 16,-1 0-6-16,-4 0 6 15,-3 0 0-15,0 0-2 16,0 0 2-16,0 0-7 15,0 0-17-15,0 0-84 16,-22 6-113-16,-10 1-306 16,-2-1-609-16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1.5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592 597 1962 0,'0'0'319'0,"0"0"-138"16,0 0-144-16,0 0 76 16,0 0 106-16,0 0-93 15,-22 207-51-15,19-128-26 16,-2-2-21-16,5-5 35 0,0-2-61 16,0-14 4-16,0-7 4 15,0-12-10-15,0-11-37 16,8-10-71-16,21-16-179 15,-3 0-243-15,-1-16-521 0</inkml:trace>
  <inkml:trace contextRef="#ctx0" brushRef="#br0" timeOffset="179">625 324 2096 0,'0'0'525'0,"0"0"-407"0,0 0-48 16,0 0 82-16,0 0-152 15,0 0-155-15,0 0-425 16,76 66-1421-16</inkml:trace>
  <inkml:trace contextRef="#ctx0" brushRef="#br0" timeOffset="448">1091 801 1964 0,'0'0'350'0,"0"0"-214"15,0 0 16-15,-40 189 93 16,30-126-24-16,-2-5-130 15,5-5-31-15,4-10 2 16,3-6-29-16,0-11 1 16,0-7-15-16,0-6-13 15,0-3-12-15,13-10-35 16,18 0-123-16,16-13-148 16,-3-16-358-16,-8-4-436 0</inkml:trace>
  <inkml:trace contextRef="#ctx0" brushRef="#br0" timeOffset="630">1117 488 2311 0,'0'0'488'15,"0"0"-408"-15,0 0 74 16,0 0-50-16,0 0-104 15,0 0-190-15,0 0-316 16,73 53-546-16</inkml:trace>
  <inkml:trace contextRef="#ctx0" brushRef="#br0" timeOffset="867">1521 806 1881 0,'0'0'490'0,"0"0"-398"15,0 0 80-15,-39 202 97 16,31-144-97-16,1-5-78 16,7-10-61-16,0-7-13 15,0-13-5-15,0-7-15 16,3-9-26-16,26-7-107 15,-2 0-340-15,-2-21-233 0</inkml:trace>
  <inkml:trace contextRef="#ctx0" brushRef="#br0" timeOffset="1020">1599 401 2189 0,'0'0'518'15,"0"0"-443"-15,0 0-75 16,0 0-44-16,0 0-460 16,0 0-1047-16</inkml:trace>
  <inkml:trace contextRef="#ctx0" brushRef="#br0" timeOffset="1280">1890 7 2215 0,'0'0'557'15,"0"0"-517"-15,0 0 108 16,0 0 50-16,0 0-50 16,164 180-27-16,-102-98-82 15,8 9-9-15,2 2-1 16,-6 5-28-16,-15 7 24 0,-22 7-25 15,-29 6-40 1,0 11-2-16,-54 4-133 16,-60 37-167-16,13-28-343 0,1-24-871 15</inkml:trace>
  <inkml:trace contextRef="#ctx0" brushRef="#br0" timeOffset="1633">180 0 1938 0,'-58'220'319'15,"2"56"-178"-15,9 38 30 16,29-22-24-16,23-56-20 15,71-15-67-15,22-34-60 16,-7-61-291-16,-15-37-434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7:59:20.7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299 0 1579 0,'0'0'322'16,"0"0"-178"-16,0 0-7 15,0 0 86-15,0 0-27 16,0 0-101-16,0 0-36 15,0 44-18-15,0 20 19 16,0 29 13-16,-7 44-41 16,-8 50 11-16,-7 59 6 15,-7 35-17-15,0 10 19 0,-4 3-30 16,4-5 3 0,0 6 25-16,4 7-23 0,6-4-4 15,4-2 10-15,8-14-10 16,7-13 14-16,0-9-26 15,0-10-8-15,0-11 22 16,4-15-18-16,7-15 3 16,-7-9 3-16,-1-13-11 15,1-6 31-15,-4-35-26 16,0-24-5-16,0-30 31 16,0-7-26-16,0 6 4 15,0 9 5-15,0 3-15 16,0-19 26-16,0-12-26 15,0-20 0-15,0-8 7 16,3-18-7-16,0-13 1 0,-3-3-1 16,0-10-6-16,4 0 5 15,-4 0-52-15,0 0-34 16,5 0-16-16,17-44-95 16,-5-1-256-16,5-3-296 0</inkml:trace>
  <inkml:trace contextRef="#ctx0" brushRef="#br0" timeOffset="1014">383 217 1423 0,'0'0'243'0,"0"0"-129"16,0 0 10-16,0 0 86 16,0 0-27-16,0 0-62 15,0 0-69-15,-27-63 14 16,58 60-16-16,8-1 7 16,17 4 7-16,20 0-19 15,15 0 1-15,29 0 18 16,48 0-3-16,65 0 1 15,66 0-35-15,26 0-2 16,0-3 2-16,-23-13-20 0,-33-4 10 16,2 4-16-16,-2-1 7 15,-2 0 2-15,-5 7-8 16,-3 1-2-16,-7 2 0 16,-2 2 1-16,-4-6 5 15,-16 4-6-15,-41 5 0 16,-50-5 20-16,-41 7-19 15,-15 0 6-15,5 0-6 16,0 0 1-16,3 0 22 16,-22 0-23-16,-11 0 0 15,-14 0 26-15,0 0-21 16,-4 3 6-16,3 1 4 16,-3-2-10-16,1 2 33 0,-9-1-36 15,-7 1 3-15,-13-4 15 16,-5 0-19-16,-7 0-1 15,0 0-1-15,12 0 6 16,-2 0 3-16,12 0-9 16,10 0 0-16,5 0 0 15,0 0 0-15,-8 0 0 16,-3 0 0-16,-16 0 1 16,-10 0-7-16,-14 9-58 15,-30 9-225-15,-10-4-989 0</inkml:trace>
  <inkml:trace contextRef="#ctx0" brushRef="#br0" timeOffset="1772">1148 1214 1264 0,'0'0'316'0,"0"0"-159"15,0 0-56-15,0 0 89 16,0 0 0-16,0 0-52 16,0 0-34-16,-98-162-34 15,72 160 7-15,-11 2-31 16,-2 0-29-16,-8 23 14 15,-5 19-13-15,4 11-3 16,6 6 4-16,8 7-13 16,12-3 22-16,15-4-28 15,7-4-1-15,0-13-9 16,19-8-38-16,10-18-16 16,8-8-13-16,-2-8-14 15,-2-8 36-15,-6-21 12 0,-10-11 43 16,-2 1 28-16,-8 5 51 15,-4 5 46-15,-3 13-4 16,0 6 0-16,0 10 1 16,0 0-77-16,0 20-30 15,5 20 6-15,2 9-9 16,3 3-3-16,5 1-9 16,7-1-10-16,3-8-76 15,19 0-173-15,-3-15-331 16,-5-11-468-16</inkml:trace>
  <inkml:trace contextRef="#ctx0" brushRef="#br0" timeOffset="1953">1554 1293 2004 0,'0'0'627'16,"0"0"-476"-16,0 0 13 15,0 0-4-15,0 0-100 16,0 0-60-16,0 0-182 16,0 50-202-16,3-18-535 0</inkml:trace>
  <inkml:trace contextRef="#ctx0" brushRef="#br0" timeOffset="2095">1687 1768 22 0,'0'0'2014'0,"0"0"-1689"16,0 0-238-16,0 0-87 15,0 0-63-15,0 0-431 0</inkml:trace>
  <inkml:trace contextRef="#ctx0" brushRef="#br0" timeOffset="2337">2763 856 1839 0,'0'0'562'16,"0"0"-445"-16,0 0-10 0,0 0 144 15,0 0-74-15,0 247-70 16,0-158-67-16,0 2-14 15,0 1-4-15,0-11-22 16,0-8-1-16,3-11-56 16,13-2-112-16,-6-22-177 15,-5-15-406-15</inkml:trace>
  <inkml:trace contextRef="#ctx0" brushRef="#br0" timeOffset="2554">2249 830 2000 0,'0'0'494'16,"0"0"-432"-16,0 0-13 16,0 0 121-16,0 0 14 15,233 0-75-15,-119 0-78 16,9 0-10-16,12-9-21 15,51-1-37-15,-40 6-316 16,-26 4-700-16</inkml:trace>
  <inkml:trace contextRef="#ctx0" brushRef="#br0" timeOffset="2906">3504 1337 1984 0,'0'0'269'0,"0"0"-186"16,0 0 116-16,-7 184 20 16,7-133-106-16,0-9-58 15,0-9-44-15,0-14-4 16,0-10-6-16,0-9 0 15,0 0 21-15,0 0-12 0,-5-28 1 16,5-14 4-16,0-14-10 16,0-10-5-16,0 1-1 15,15 3 1-15,11 5-1 16,11 8 1-16,2 13-9 16,5 14 8-16,6 12-44 15,13 10-61-15,25 0-107 16,-9 12-257-16,-13 8-135 0</inkml:trace>
  <inkml:trace contextRef="#ctx0" brushRef="#br0" timeOffset="3502">4192 1283 1380 0,'0'0'550'0,"0"0"-437"16,0 0-18-16,0 0 131 16,0 173-34-16,0-129-121 15,4-5-39-15,14-8-21 16,4-12-11-16,0-10-33 16,12-9-76-16,2 0-45 15,11-19-74-15,7-25 35 16,2-8 77-16,-2-3-157 15,-10 2 141-15,-12 10 132 16,-13 13 43-16,-13 13 34 16,-6 17 60-16,0 0-30 0,0 17 29 15,-6 24-16-15,-4 4-8 16,10 4 13-16,0 0-27 16,0-2-19-16,6-8-46 15,20-10-2-15,11-6 0 16,2-13-30-16,8-10 10 15,6 0-11-15,1-13-11 16,3-19-6-16,2-11-9 16,-8-6 19-16,-4-4 7 15,-6-3 0-15,-12 6 5 16,-11 11 46-16,-14 6 43 16,-4 10 49-16,0 7-9 0,-7 9-35 15,-18 7-6-15,-9 0-47 16,-7 30-17-16,6 13 1 15,6 10-12-15,7 5 12 16,10 1-21-16,12-3-2 16,0-3 1-16,19-4-8 15,31-14 0-15,20-8-35 16,62-23-45-16,-12-4-183 16,-10 0-528-16</inkml:trace>
  <inkml:trace contextRef="#ctx0" brushRef="#br0" timeOffset="4122">1368 2650 1676 0,'0'0'344'0,"0"0"-235"15,0 0 38-15,0 0 62 16,0 0-52-16,0 0-76 16,0 0-51-16,-198-51 13 15,157 102-19-15,6 24-8 16,9 14 25-16,4 24-22 15,11 12-3-15,7 5 4 16,4-1-8-16,0-8 9 16,0-12-20-16,0-18 0 15,4-14 8-15,-4-19-9 16,0-15-11-16,0-20-167 16,-11-11-345-16,-11-12-463 0</inkml:trace>
  <inkml:trace contextRef="#ctx0" brushRef="#br0" timeOffset="4313">747 3229 1565 0,'0'0'330'0,"0"0"-194"15,0 0 38-15,227 0 5 16,-148 0-83-16,6-7-94 15,6-6-2-15,22-14-258 16,-23 8-134-16,-16-8-1358 0</inkml:trace>
  <inkml:trace contextRef="#ctx0" brushRef="#br0" timeOffset="4829">1574 2954 1635 0,'0'0'351'16,"0"0"-207"-16,0 0 32 15,0 0 45-15,0 0-52 16,0 0-113-16,-83 189-31 16,83-153-4-16,32-2-20 15,12-12 1-15,7-7-2 16,5-13-25-16,-2-2 3 16,-10 0-26-16,-12-23 3 15,-17-14 12-15,-11-5 33 16,-4-3-6-16,0-8 6 0,-29 3 0 15,-5 8 18-15,2 9 13 16,3 13 15-16,11 11-10 16,8 4-15-16,10 5-3 15,0 0-18-15,3 0-8 16,29 5 7-16,9 11-21 16,6-3-2-16,0 3 6 15,4 4 18-15,-7-1 0 16,-3 4 0-16,-9 8 0 15,-3-3-1-15,-7 5 1 16,-7-1 0-16,-8-1 1 16,-4-12-1-16,-3-2 9 15,0-12-9-15,0-5 0 16,0 0 7-16,0 0-5 0,-10-24 2 16,3-17 5-16,-1-4-3 15,8-8 11-15,0 1-16 16,0 0 9-16,11 6-4 15,15 9-5-15,9 11-2 16,13 12-23-16,24 14-121 16,-2 0-372-16,-11 0-1469 0</inkml:trace>
  <inkml:trace contextRef="#ctx0" brushRef="#br0" timeOffset="5436">3125 2872 1356 0,'0'0'835'0,"0"0"-675"15,0 0-114-15,0 0 81 16,0 0 100-16,0 225-133 16,0-116-23-16,0 12 3 0,0 3-13 15,0 4-19 1,0-5-26-16,0-12-7 0,0-16 10 15,0-23-19-15,-3-25-20 16,3-21 2-16,-5-24-31 16,1-2-50-16,1-6-55 15,3-33-50-15,0-14 38 16,0-17-93-16,0-12 25 16,0-12 52-16,3-5 11 15,1-8 103-15,-4-6 44 16,0-1 24-16,0 2 5 15,0 10 4-15,5 18 97 0,1 21 37 16,8 25-24-16,8 14 45 16,8 17-42-16,9 7 4 15,5 0 12-15,4 10-33 16,-4 23-14-16,-7 10-9 16,-12 9-25-16,-11 4 4 15,-14 9-34-15,0 1-12 16,-36-1-15-16,-11-2-12 15,-1-13-69-15,-2-11-81 16,16-19-98-16,9-15-208 0</inkml:trace>
  <inkml:trace contextRef="#ctx0" brushRef="#br0" timeOffset="6216">3709 2835 1330 0,'0'0'854'0,"0"0"-728"15,0 0-80-15,0 0 133 16,-16 184 25-16,16-128-129 16,0-4-36-16,29-6-39 15,15-13-25-15,7-10-5 16,5-17-34-16,-2-6 31 15,-14-6-33-15,-14-31 38 16,-16-8 28-16,-10-11 0 16,0-10 2-16,-26 1 23 0,-18-2-12 15,-3 12 16 1,3 14-3-16,5 10 1 0,9 18 8 16,16 13-25-16,11 0-10 15,3 13-10-15,10 13-39 16,27 3-39-16,11 1-12 15,2-2 11-15,4-9 6 16,2-10-12-16,-8-2 24 16,-9-7 48-16,-6 0 23 15,-11 0 4-15,-8 0 66 16,-6 0 21-16,-4 0 44 16,-1 0-19-16,-3 16-20 0,3 19 30 15,-3 19-15-15,0 18-30 16,0 16-38-16,0 21 21 15,4 9-19-15,-1 6-39 16,6 2 21-16,-3-12-6 16,1-9-21-16,-3-21 13 15,-4-14-7-15,0-27-4 16,0-16 7-16,0-17-9 16,0-10 0-16,0 0 18 15,-4-13-17-15,-6-24-1 16,-2-16-20-16,2-13-19 15,3-9 29-15,2-13-34 16,2-11 13-16,3-5-5 16,0-15-22-16,0 0 19 15,15 5-8-15,10 9-10 0,4 21 56 16,8 24-9-16,2 21 9 16,9 22-8-16,4 14 9 15,-1 3 32-15,-4 0-13 16,-15 23 5-16,-10 5 23 15,-15 9-37-15,-7 3 19 16,-7-1-29-16,-25-1-36 16,-2-3-90-16,-5-7-209 15,9-11-230-15,5-7-1184 0</inkml:trace>
  <inkml:trace contextRef="#ctx0" brushRef="#br0" timeOffset="6795">4747 2943 1618 0,'0'0'307'0,"0"0"-140"16,0 0 49-16,0 0-10 16,0 0-81-16,101 184-69 15,-82-155-56-15,-4-8-1 16,-5-11-26-16,2-10-26 15,-2 0 17-15,2-8 24 16,2-21-7-16,1-11 13 16,-1-2-2-16,-3 2 7 0,0 8 1 15,-3 11 6 1,-5 19 46-16,-3 2-30 0,7 7 0 16,0 25 35-16,1 11-32 15,6 2-23-15,8 2 3 16,3-5-4-16,9-6 7 15,-2-9-8-15,2-10-19 16,2-15-5-16,-3-2-30 16,3-2-11-16,1-32 29 15,2-12-22-15,2-14-17 16,-1-8 33-16,1-11 30 16,-2-10 6-16,-2-7 2 15,-5-7 4-15,-7 4 1 0,-6 10 0 16,-16 16 39-16,-3 25 24 15,0 22 68-15,-28 17-6 16,-5 9-35-16,-4 16-17 16,-3 32-12-16,8 20-6 15,-1 6 9-15,3 8-29 16,8 7-3-16,8-5 14 16,6 3-31-16,8-12-4 15,0-10-12-15,8-6-16 16,25-13-34-16,36-12-156 15,0-15-313-15,-6-14-174 0</inkml:trace>
  <inkml:trace contextRef="#ctx0" brushRef="#br0" timeOffset="7350">5949 2891 1612 0,'0'0'615'16,"0"0"-458"-16,0 0 19 15,0 0 112-15,0 0-92 16,0 0-91-16,-233 89-36 16,191-36-14-16,8 5-1 15,12-6-52-15,15-3 5 16,7-9-7-16,0-11-19 16,26-12-2-16,6-10-36 15,8-7 6-15,1 0 0 16,3-26-15-16,-15-8 23 15,-1 1 33-15,-6 11 10 0,-6 6 6 16,-6 5-6 0,2 11 2-16,-2 0 17 0,8 0-18 15,4 17 6-15,7 5 2 16,3 5-8-16,5-4-2 16,4-5-35-16,-5-14-39 15,-3-4-59-15,-4 0-14 16,-7-19-33-16,0-24 43 15,-8-15 31-15,1-24 16 16,-8-16-29-16,1-14 40 16,-8-12 48-16,0-6 19 15,0 16 13-15,0 19 51 0,-12 32 143 16,5 26 51 0,7 35-15-16,0 2-113 0,0 53-10 15,0 27 26-15,0 16-43 16,0 16-32-16,0 2-13 15,0 2 8-15,0-13-53 16,4-12 0-16,11-16-18 16,-8-15-80-16,3-18-113 15,-10-11-132-15,5-20-270 16,-5-8-1108-16</inkml:trace>
  <inkml:trace contextRef="#ctx0" brushRef="#br0" timeOffset="7600">6037 2792 1545 0,'0'0'325'0,"0"0"-201"16,0 0-1-16,0 0 88 16,212 46 1-16,-153-26-73 15,-1 1-31-15,-4 1 12 16,-7 4-18-16,-10 7-14 15,-11 3-39-15,-11 4-5 16,-8 1-11-16,-7-3-23 16,0-6-10-16,0-6-63 15,0-10-158-15,0-6-268 16,-7-10-249-16</inkml:trace>
  <inkml:trace contextRef="#ctx0" brushRef="#br0" timeOffset="8275">6514 2628 1815 0,'0'0'387'0,"0"0"-305"15,0 0-54-15,0 0-6 16,0 0-22-16,0 0-219 16,0 0-40-16,126-22-21 15,-104 52-22-15,-9 1-40 16,-4 10 246-16,-3 0 96 15,-2 2 211-15,-4 7 0 0,0 6-8 16,0 2 25-16,0 5-98 16,0 2-29-16,6-2 7 15,16-9-43-15,9-5-34 16,-2-18-21-16,3-18-9 16,2-13 18-16,-12 0-16 15,3-23 15-15,-3-19 41 16,-9-14-12-16,-4-10 46 15,-9-3-30-15,0-1-35 16,-27 9 15-16,-9 12 0 16,-4 19-7-16,4 16 13 15,6 14-31-15,13 0-2 16,12 24-16-16,5 12 0 16,12-3-2-16,28 3 3 15,11-4-1-15,3-5 32 0,12-4 12 16,-3-3 20-16,-3-1 2 15,-9 1-20-15,-7 1 14 16,-10-7-23-16,-24 7-22 16,-3-1 19-16,-7-3-13 15,0-5 2-15,0 0-5 16,-17 0-8-16,-13-10 16 16,1-2-26-16,0 0-23 15,7 0 13-15,7-14-29 16,8-10-12-16,7-3 3 15,0-4 6-15,22 8 36 16,15 4-6-16,6 17 12 16,4 2 5-16,5 0 25 15,-4 32 30-15,-13 8 5 0,2 9-12 16,-4 0 2-16,-5 0-32 16,-6 0-23-16,4-6 0 15,1 3-72-15,-2-10-200 16,-11-12-634-16</inkml:trace>
  <inkml:trace contextRef="#ctx0" brushRef="#br0" timeOffset="19860">2614 7013 1672 0,'0'0'332'16,"0"0"-189"-16,0 0-64 15,0 0 102-15,0 0-7 16,0 0-73-16,-218-88-67 16,181 118-22-16,8 22-12 15,14 8 5-15,12 10-5 16,3 5-15-16,6 1 13 0,28-7-19 16,10-7-4-16,7-5 7 15,0-13-3-15,-1-5 14 16,-9-8-27-16,-16-10 26 15,-18-5 7-15,-7-4-19 16,-3-2 20-16,-41-1 0 16,-7-5-6-16,-3-4-22 15,10 0-68-15,22-7-119 16,10-16-121-16,12-3-1452 0</inkml:trace>
  <inkml:trace contextRef="#ctx0" brushRef="#br0" timeOffset="16637">1090 5103 1239 0,'0'0'288'0,"0"0"-176"0,0 0 24 16,0 0 87-1,0 0 16-15,4-168-94 0,-19 148-45 16,-7 1 35-16,0 9-41 16,-4 5 6-16,1 5-14 15,-4 0-50-15,4 7-19 16,-4 34-16-16,7 21-1 15,0 19 17-15,7 19-17 16,8 15-9-16,7 6 9 16,0-4 6-16,0-1 0 15,0-12-6-15,0-12 0 16,0-13 5-16,0-13-5 16,0-14-71-16,0-9-175 15,-12-16-268-15,-10-15-313 0</inkml:trace>
  <inkml:trace contextRef="#ctx0" brushRef="#br0" timeOffset="16826">500 5598 1607 0,'0'0'271'16,"0"0"-175"-16,0 0 10 15,0 0 58-15,234-59-66 16,-162 45-98-16,30 8-99 16,-18 0-225-16,-11 6-1500 0</inkml:trace>
  <inkml:trace contextRef="#ctx0" brushRef="#br0" timeOffset="17477">1671 5264 1781 0,'0'0'389'0,"0"0"-193"16,0 0-56-16,0 0 119 15,-208-60-68-15,148 60-113 16,10 0-23-16,2 20-31 0,8 15-4 15,14 9-20-15,13 1 0 16,13 6 0-16,0-9-22 16,7-5-60-16,28-15-28 15,9-13-79-15,3-9 22 16,1-3 64-16,-4-32 38 16,-10-6 35-16,-13 2 14 15,-7 3 16-15,-7 9 64 16,-7 16 32-16,0 6 40 15,0 5-27-15,0 0-57 16,0 34-29-16,5 5-22 16,8 10 0-16,9-2-1 15,7-3 1-15,8-7-2 16,7-15-29-16,4-8-68 0,2-14 0 16,1 0 29-1,0-24 11-15,1-25 3 0,-1-13 8 16,0-16 38-16,0-11-13 15,-4-11 22-15,-7-4 1 16,-11-4-1-16,-10 5 12 16,-12 14 32-16,-7 15 12 15,0 25 37-15,0 21 15 16,-7 13-12-16,-15 15 28 16,-4 5-62-16,-7 37-35 15,-3 24-9-15,-1 15-7 16,5 21 19-16,6 7-21 0,4 5-8 15,7-3 26-15,8-5-18 16,7-8-8-16,0-15-1 16,19-12 0-16,20-18-21 15,49-27-136-15,-12-12-217 16,-2-14-234-16</inkml:trace>
  <inkml:trace contextRef="#ctx0" brushRef="#br0" timeOffset="17780">2542 5131 1756 0,'0'0'479'0,"0"0"-310"16,0 0 109 0,0 0-59-16,0 0-102 0,0 0-66 15,0 0-14-15,-168 41-37 16,168 1-12-16,0 8 11 15,14 3-7-15,14 1-11 16,10 2-6-16,2-2 7 16,-8-6 16-16,-3-3-8 15,-14-8 10-15,-15-4-1 16,0-7 1-16,-10-6 0 16,-34-3-14-16,0-10-43 15,0-7-71-15,12-10-155 16,14-24-278-16,14-1-1135 0</inkml:trace>
  <inkml:trace contextRef="#ctx0" brushRef="#br0" timeOffset="18107">2983 5341 1480 0,'0'0'275'15,"0"0"-110"-15,0 0 82 16,0 0-34-16,0 0-94 16,0 0-73-16,0 0-20 15,193-164-9-15,-186 125 18 16,-7 1 9-16,0 4-25 16,-14 8-3-16,-20 9 43 0,-1 17 15 15,-6 0-7 1,1 27-53-16,4 26-7 0,6 12 17 15,8 12-19-15,15-5 1 16,7-2 0-16,0-7-6 16,18-11 0-16,30-9-1 15,18-14-127-15,64-19-42 16,-13-6-360-16,-7-4-570 0</inkml:trace>
  <inkml:trace contextRef="#ctx0" brushRef="#br0" timeOffset="18469">4852 5000 1892 0,'0'0'473'0,"0"0"-367"15,0 0 83-15,0 0 70 16,0 0-91-16,-206-101-60 16,168 101-78-16,10 42-29 15,6 28 20-15,6 22-13 16,10 15-7-16,6 14 6 0,0 5-6 16,0-2 13-1,18-1-14-15,4-12-2 0,-5-13-8 16,-2-16 10-16,-3-20 0 15,-12-20-2-15,0-12 2 16,-5-13-7-16,-24-14-34 16,-3-3-80-16,-12-26-144 15,7-17-365-15,5-6-742 0</inkml:trace>
  <inkml:trace contextRef="#ctx0" brushRef="#br0" timeOffset="18650">4659 5418 1592 0,'0'0'207'0,"0"0"-129"0,0 0 32 16,0 0-31-16,245-27-79 15,-147 21-66-15,-15-1-231 16,-20 4-1194-16</inkml:trace>
  <inkml:trace contextRef="#ctx0" brushRef="#br0" timeOffset="19181">5166 5287 1670 0,'0'0'268'0,"0"0"-132"0,0 0 97 15,0 0-21-15,0 0-76 16,-81 205-63-16,81-154-51 15,19-6 5-15,18-8-18 16,10-13-9-16,1-13-5 16,-1-11-5-16,-6 0-1 15,-9-19-16-15,-14-24 20 16,-7-12 5-16,-8-7 4 16,-3-9 4-16,0 2-5 15,-17 1 5-15,-5 9 13 16,-8 13-18-16,8 16 27 15,12 18 39-15,6 12-36 16,4 0-31-16,0 0-27 0,7 5 15 16,27 15 6-16,1 3-29 15,2 4 20-15,2-1 14 16,-5 3 1-16,-5 7-1 16,-4 8-6-16,-6 2 7 15,-9 2 11-15,2 3-11 16,-9-7 1-16,-3-2 20 15,0-8-21-15,0-10 1 16,0-14-1-16,0-10 0 16,0 0 27-16,0-21-27 15,-7-21 0-15,4-14 33 16,3-10-26-16,0-6-6 16,0-7 4-16,32 4-3 15,12 9 1-15,14 11-3 16,8 12-13-16,3 16 13 0,4 15 0 15,15 12-61-15,-16 0-203 16,-17 21-355-16</inkml:trace>
  <inkml:trace contextRef="#ctx0" brushRef="#br0" timeOffset="21795">3194 7199 712 0,'0'0'1031'0,"0"0"-850"15,0 0-23-15,0 0 55 16,0 0-1-16,0 0-98 15,-216-113-57-15,177 108 15 16,9 5-40-16,4 0-24 16,4 17 14-16,9 12-22 15,1 14-8-15,5 3 7 0,4 1 1 16,3 7-6-16,0-1-50 16,6-4-16-16,20-10-1 15,11-7-67-15,7-14-46 16,3-11-46-16,4-7 89 15,-4 0-6-15,-9-20-58 16,-21-4 115-16,-6 8 92 16,-11 6 73-16,0 10 80 15,0 0-19-15,0 0-43 16,0 7-31-16,0 12-32 16,0 0-22-16,0-1-5 15,14-6 1-15,11-8-2 16,2-4-15-16,-1 0 15 0,3-7 6 15,-4-20-6 1,-3-5 0-16,0-1 19 0,-4 4 42 16,-7 6 33-16,-5 7-4 15,3 13-2-15,-9 3-8 16,3 0-68-16,1 23 10 16,2 8 14-16,3 10-30 15,-2-3 7-15,-1-1-13 16,-2-11 0-16,4-6-1 15,-8-14-20-15,0-6 21 16,0 0 12-16,0-14-12 16,0-17 6-16,0-10-6 15,0-4 0-15,10-6-4 16,6 0 4-16,6 9-2 16,0 4 1-16,0 19 0 0,-6 15-8 15,3 4 6-15,-4 4-5 16,-1 30 8-16,-2 9 2 15,-6 2 4-15,-2 5-6 16,1-8 0-16,-2-10-1 16,-3-7-22-16,0-13-20 15,0-12 43-15,0 0 2 16,0-3-2-16,0-24-9 16,4-9 9-16,2-6 3 15,13-4-3-15,3-1-10 16,10 5 9-16,2 7-11 15,-2 9 11-15,-3 8-5 0,-4 16-6 16,2 2 12-16,-6 0-16 16,-3 25 16-16,1 10 9 15,-1 6 7-15,1 5-8 16,-2 3 11-16,1-3-4 16,4-4-1-16,0-5-14 15,0-11-43-15,4-9-26 16,-4-10-36-16,3-7-35 15,-3 0 6-15,-3-15 87 16,3-13 28-16,-5-8-6 16,1-4 25-16,1-7 11 15,-4 2 8-15,2-1 33 16,-2-3 10-16,-3 6 32 16,2 4 27-16,-8 11-30 15,3 7 10-15,-6 8 0 0,-3 10-12 16,4 3 2-16,-4 0-61 15,0 25 7-15,0 18 45 16,6 17-50-16,3 8 6 16,1 18 1-16,9 6-27 15,3 9 33-15,6 5-28 16,-2 1-8-16,-1 2 22 16,-3-7-31-16,-7-11 12 15,-5-15-12-15,-1-20 0 16,-6-20 10-16,-3-17-10 15,0-16-8-15,0-3 8 16,0-9 0-16,0-35-41 16,-8-14 21-16,-9-17 1 0,2-18-5 15,-1-11-29 1,-1-11-8-16,6-7 39 0,0-2-35 16,3-4 21-16,8 3 23 15,0 14-13-15,0 18 13 16,0 28-5-16,15 29 18 15,11 23 9-15,7 13 7 16,3 16 16-16,8 33 33 16,-3 17-15-16,-9 6 24 15,-10 7-33-15,-16-4 10 16,-6 1 5-16,0-8-33 16,-22-5-14-16,-3-10-8 0,0-12-1 15,6-13 0-15,9-15-24 16,10-10-22-1,0-3-14-15,0 0-44 0,29-33 39 16,15-11 0-16,15-17 8 16,10-12-8-16,11-8-22 15,8-17-8-15,6-7 18 16,1-10-6-16,-4-3 12 16,-8 3 12-16,-10 10 59 15,-17 13 63-15,-21 20 85 16,-13 15 52-16,-18 22 1 15,-4 11-19-15,-4 12-38 16,-28 8-56-16,-12 4-58 0,-7 0 5 16,1 20-26-1,-3 10-9-15,11 9 0 0,1 4-3 16,8 7 2-16,0 4 1 16,8 6 0-16,0 6 2 15,-1 1-2-15,8 6-2 16,-4-1 1-16,7 5-2 15,8-5-6-15,3 1-1 16,4-12-22-16,0-2 31 16,36-11-20-16,16-7-4 15,13-13-25-15,16-15-20 16,10-8 63-16,7-5-23 16,-6-18-48-16,-10-17 59 15,-12-11-4-15,-18-7 17 16,-20 4 6-16,-16-1 35 0,-16 5 47 15,0 6-19-15,-9 9-1 16,-23 17 28-16,-12 13-27 16,0 0-34-16,-3 27-5 15,6 25-18-15,16 11 7 16,11 9-13-16,11 2-4 16,3-2 3-16,13-4 1 15,31-14-11-15,15-9-40 16,14-11-90-16,54-20-68 15,-14-14-276-15,-18 0-913 0</inkml:trace>
  <inkml:trace contextRef="#ctx0" brushRef="#br0" timeOffset="23903">94 6431 1147 0,'0'0'319'16,"0"0"-176"-16,0 0 14 16,0 0 9-16,0 0-29 15,0 0-51-15,0 0-57 16,-79 10 15-16,72 0-19 0,2-1 9 16,5 3-19-16,0 0-1 15,0 0 17-15,0 2-22 16,0 6-1-16,0-1 24 15,8 5-12-15,-1-5 7 16,0 4 18-16,1 0-20 16,-4 0 31-16,-1 0-18 15,-3-4-19-15,4 0 14 16,-1-1-14-16,5-2-3 16,-4-1-7-16,-1-4-3 15,1 1 30-15,-4 3-24 16,3-2-11-16,0 3 26 15,1-2-8-15,-4-2-5 16,0-3 5-16,5-1-7 0,-5-1 9 16,0-7-19-16,0 2-2 15,3-2 10-15,-3 0-9 16,4 0 13-16,-1 4-5 16,0-4 2-16,9 3 23 15,2-3-10-15,4 0-1 16,8 0-10-16,7 0-12 15,3 0 16-15,8 0-17 16,7 0 0-16,8 0 11 16,7 0-11-16,10 0 0 15,0 0 5-15,9 10 8 16,-3 0-13-16,0-2 0 16,-3 1 0-16,2 1 2 15,-8-5-2-15,-9 1 0 0,-4 2 0 16,-13-2 2-16,-7 1-1 15,-11-4-1-15,-3 1 0 16,-8-4 2-16,-4 0 4 16,-6 3-7-16,-1-3 1 15,-4 3 0-15,-3-3 9 16,4 7-9-16,-4 4 0 16,3 5 7-16,2 6 7 15,2 7 22-15,0 6-17 16,5 9-17-16,-2-1 8 15,5 5-10-15,-2 2 0 0,6 3 12 16,0-1-12 0,3-2 0-16,-4-4 0 15,-4-1 1-15,4-2 7 0,-6-4-8 16,-2-3 0-16,-6-2 0 16,-1-3 0-16,2-1 0 15,-1-2 0-15,-4-2 2 16,3-1 7-16,0 1-9 15,4-2 0-15,-4-4 3 16,6-1-2-16,-6 5 0 16,4-5-1-16,2 1 0 15,-3 3-6-15,8-4 6 16,4 4 0-16,11 3 2 0,5-2-1 16,2-5-1-1,4 1 0-15,7-1 0 0,1-3 2 16,-1 1-1-16,1-4-1 15,-8 1 0-15,1-5 1 16,-9 4-1-16,8 1 0 16,8 2 0-16,6 4 5 15,9-3-4-15,9-3-1 16,1 1 1-16,12 1 0 16,1-7 8-16,8 5-9 15,10-3 2-15,1-1 5 16,8-3-6-16,0 5-1 15,4-6 1-15,3 0-1 16,3 1 15-16,6-4-15 16,-2 0 7-16,5 1-13 0,3-4 14 15,-1 3-8-15,4-3 0 16,1 0 1-16,3 0 16 16,-3 4-17-16,-1-4 0 15,-6 3 0-15,-12-1 1 16,-3-2 6-16,-15 4 2 15,-4-1-9-15,-10 2 6 16,-7-2-6-16,-8-3 0 16,-4 2 16-16,-12-2-10 15,3 0 15-15,-3 4 3 16,6-4-24-16,-2 0 33 16,5 0-27-16,3 3-5 15,-3-3 15-15,3 2-15 16,4 1 6-16,-4-3-7 15,-6 5 1-15,-9-5 22 0,-10 2-23 16,-12-2 0-16,-10 0 0 16,-7 0 0-16,-8 0 1 15,-4 0 7-15,1 0-7 16,-4 0 4-16,5 0-5 16,-2 0-48-16,4 0-46 15,12 0-113-15,47-10-261 16,-16-9-84-16,11 0-499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04.3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7 154 1450 0,'0'0'288'16,"0"0"-162"-16,0 0-15 16,0 0 157-16,0 0-21 15,0 0-104-15,-6 2-45 16,6-2 8-16,0 0-22 16,0 2-12-16,0-2-21 15,0 5-37-15,0-5 28 0,0 3-30 16,0 1-1-16,0-1 2 15,0 3-11-15,13 1 38 16,9-4-38-16,9 3-2 16,-3 1 27-16,1-2-27 15,8-3 7-15,-1-2-7 16,5 0 2-16,-1 0 4 16,-4 0-6-16,1 0 0 15,-8 0 12-15,-1 0-12 16,-2 0 0-16,-1-2-1 15,-3 2 2-15,0 0 2 16,3 0-3-16,1 0-19 16,-4 0 18-16,0 0-13 0,0 0-6 15,0 0-2-15,-7 0-2 16,-2 0 24-16,-4 0-40 16,1 0-23-16,-1 0-7 15,-3 0-63-15,1 0 0 16,8 0-49-16,-1 0-48 15,-2 0-17-15,-2 0-71 16,-7 0-542-16</inkml:trace>
  <inkml:trace contextRef="#ctx0" brushRef="#br0" timeOffset="788">493 12 1557 0,'0'0'313'15,"0"0"-156"-15,0 0 57 16,0 0 48-16,0 0-58 15,0 0-101-15,0 0-61 16,-29-12-9-16,29 12-32 16,4 12 8-16,21 11 1 15,4 4-10-15,8-1 12 0,-2 0-7 16,3-3-4-16,-3-2 1 16,-1-3-1-16,-5-1-1 15,-7-8 0-15,-9 3 6 16,-8-8-3-16,-5 6-2 15,0 7 0-15,-37 6 44 16,-17 7-36-16,-9 5-9 16,-3 4-22-16,9 11-91 15,16-13-156-15,16-11-447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07.5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0 243 689 0,'0'0'900'0,"0"0"-740"15,0 0-31-15,0 0 36 16,12 194 0-16,-2-125-38 0,2 0-30 15,-6 0-48-15,-2-4 16 16,-4-11-11-16,0-9 5 16,0-16-4-16,0-5-34 15,0-11 21-15,0-10-24 16,0-3 4-16,0 0 31 16,0 0 12-16,0-23-3 15,0-20-22-15,0-10-34 16,0-10 16-16,5-4-22 15,12-9-1-15,8 4-1 16,6 6 2-16,8 10-9 16,1 11-22-16,7 16-56 15,4 15-64-15,8 7-105 16,28 7-99-16,-13 13-164 0,-10 5-1073 16</inkml:trace>
  <inkml:trace contextRef="#ctx0" brushRef="#br0" timeOffset="428">722 562 1525 0,'0'0'600'16,"0"0"-491"-16,0 0-72 0,0 0-21 15,0 0 28 1,0 0 4-16,0 0-48 0,179 68-30 16,-106-61 11-16,3-7 4 15,-3 0-9-15,-11 0 2 16,-11-9-7-16,-20-15 28 16,-18 2-14-16,-13-8 15 15,0-3 69-15,-22-3 8 16,-22 1 21-16,-3 4 27 15,-11 8-10-15,3 14 19 16,-3 9-16-16,7 0-68 16,4 36 2-16,10 16-25 15,11 14-2-15,20 8-14 16,6 8-11-16,0-2 6 16,25-1-6-16,16-14-1 0,6-4-11 15,14-26-64-15,5-15-144 16,25-20-136-16,-15-4-225 15,-13-19-1214-15</inkml:trace>
  <inkml:trace contextRef="#ctx0" brushRef="#br0" timeOffset="765">1656 387 1222 0,'0'0'974'15,"0"0"-692"-15,0 0-59 0,0 0-29 16,0 0-37-16,0 0-90 16,0 0-29-16,-186 58-34 15,186-20-2-15,0 10-4 16,3 6-16-16,34 2-39 16,7-2-14-16,10 4 3 15,9-3 38-15,-2-2 9 16,-2-2 20-16,-15-11-11 15,-19-3 12-15,-18-2 0 16,-7-1 15-16,-25-5-15 16,-26 3 16-16,-8-6-16 15,-6-9 0-15,6-10 11 16,9-7-11-16,17 0-71 16,33-59-153-16,0 3-252 15,11 1-98-15</inkml:trace>
  <inkml:trace contextRef="#ctx0" brushRef="#br0" timeOffset="941">2024 621 1431 0,'0'0'385'0,"0"0"-129"16,0 0-32-16,0 0-28 15,22 181-49-15,-15-120-84 16,0-5-32-16,8-3-31 15,14-4-155-15,-4-16-308 16,-3-14-273-16</inkml:trace>
  <inkml:trace contextRef="#ctx0" brushRef="#br0" timeOffset="1080">2087 231 1587 0,'0'0'495'0,"0"0"-495"16,0 0-16-16,0 0-116 16,0 0-233-16</inkml:trace>
  <inkml:trace contextRef="#ctx0" brushRef="#br0" timeOffset="1411">2593 637 1905 0,'0'0'525'15,"0"0"-353"-15,0 0 8 16,0 0-45-16,0 0-51 16,0 0-71-16,0 0-13 15,-146 20-6-15,146 16-31 16,29 10-37-16,12 3-54 15,-1 0 43-15,4 4 67 16,-5-1-10-16,-2-3 17 0,-11-2 11 16,-16-5 6-16,-10-3 21 15,0-3-3-15,-36-6 4 16,-8-2 1-16,-7-14-29 16,4-7 0-16,7-7-44 15,11-39-145-15,14-11-290 16,8-8-643-16</inkml:trace>
  <inkml:trace contextRef="#ctx0" brushRef="#br0" timeOffset="1637">2958 0 1776 0,'0'0'503'0,"0"0"-449"0,0 0 95 16,7 221 53-16,-7-113-26 16,0 13-64-16,0-2-65 15,0-2-35-15,6-15-12 16,10-7-17-16,9 8-131 16,-3-31-184-16,-7-13-534 0</inkml:trace>
  <inkml:trace contextRef="#ctx0" brushRef="#br0" timeOffset="1834">2684 686 1820 0,'0'0'534'0,"0"0"-432"16,0 0-39-16,0 0 72 15,0 0-20-15,227 0-115 16,-107 0-66-16,-19 0-302 16,-10 7-1136-16</inkml:trace>
  <inkml:trace contextRef="#ctx0" brushRef="#br0" timeOffset="2605">3668 703 1490 0,'0'0'954'16,"0"0"-743"-16,0 0-89 16,0 0 29-16,-199 6-18 15,143 29-58-15,9 9-45 16,11 14-21-16,11 3 9 15,9 4-17-15,16-2-1 16,0-4-17-16,4-8-47 16,30-18-36-16,8-16-126 15,10-17-96-15,2 0 78 16,-3-26 9-16,-3-30 78 0,-11 1 53 16,-15-4 104-16,-12 9 22 15,-10 8 89-15,0 18 91 16,0 24 45-16,0 0-34 15,0 15-91-15,0 29-38 16,0 5-35-16,3 12-13 16,9-10-36-16,5-4 1 15,-2-12-2-15,4-7-42 16,-6-19-30-16,6-9-24 16,-4 0 29-16,-1-27 57 15,1-18-2-15,4-15 13 16,3-6 9-16,0-2-9 15,0 10-6-15,0 14 5 0,-6 20-5 16,0 21 6-16,2 3-1 16,-8 34 1-16,6 17 37 15,-6 7-36-15,-2 0 5 16,-1-6-4-16,3-13-2 16,-5-8-1-16,2-12-50 15,-4-19-14-15,1 0 64 16,-1 0-1-16,6-38-33 15,1-6 12-15,8-12 1 16,8-5 12-16,2-2-55 16,6 10-25-16,-5 3 39 15,0 28 22-15,-7 22 12 16,0 0 17-16,-4 36 50 16,1 20 31-16,3 19-13 0,-2 0 59 15,7 4-78-15,2-6 2 16,0-8-30-16,3-21-21 15,5-13-15-15,7-11-98 16,-3-20-29-16,1 0-50 16,-1-20-19-16,-4-25-86 15,2-48-36-15,-5 9-218 16</inkml:trace>
  <inkml:trace contextRef="#ctx0" brushRef="#br0" timeOffset="2784">4806 531 771 0,'0'0'296'16,"0"-196"-56"-16,-3 101 4 15,-9 36 2-15,6 39 52 16,6 20-105-16,0 37-57 0,0 44 98 16,0 54-111-16,0 3-31 15,0 10-34-15,0-2 21 16,0-27-22-16,0-2-42 16,0-17-15-16,18-18-74 15,18-10-156-15,1-27-94 16,-8-15-187-16</inkml:trace>
  <inkml:trace contextRef="#ctx0" brushRef="#br0" timeOffset="2960">4612 804 1572 0,'0'0'614'0,"0"0"-468"16,0 0 41-16,0 0 52 15,0 0-120-15,194-6-73 16,-80-1-46-16,-19 4-221 16,-9 3-499-16</inkml:trace>
  <inkml:trace contextRef="#ctx0" brushRef="#br0" timeOffset="3122">5842 952 1870 0,'0'0'746'15,"0"0"-624"-15,0 0-122 16,0 0-158-16,0 0-452 0</inkml:trace>
  <inkml:trace contextRef="#ctx0" brushRef="#br0" timeOffset="3252">5845 1330 1317 0,'0'0'1159'0,"0"0"-871"16,0 0-288-16,0 0-141 16,0 0-1544-16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18.2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1549 0,'0'0'829'15,"0"0"-513"-15,0 0-193 16,0 0-123-16,0 0-251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17.7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 0 1247 0,'0'0'1105'0,"0"0"-902"16,0 0-150-16,0 0 58 15,0 0 45-15,-51 236-82 16,45-137-36-16,2 7-31 15,4-13 10-15,0 3-16 16,0-24-1-16,0-14 15 16,0-11-15-16,0-17 0 15,0-11 1-15,0-9 4 16,0-10-4-16,0 0 7 0,4-10-8 16,2-18-1-1,6-23-6-15,2 6-11 0,11-9 17 16,9 13-5-16,-2 10-5 15,12 12-2-15,-3 16 11 16,1 3-5-16,2 17 3 16,-3 21 3-16,-9 11-4 15,-10 9 5-15,-14-4 0 16,-8 2-2-16,-12-2 2 16,-27-6 0-16,-5-19-17 15,-3-6 16-15,3-9 1 16,7-14 0-16,12 0-1 15,11-28-90-15,14-39-91 16,10 8-90-16,27-4-490 0</inkml:trace>
  <inkml:trace contextRef="#ctx0" brushRef="#br0" timeOffset="184">768 606 1609 0,'0'0'497'0,"0"0"-210"16,0 0 9-16,0 0-132 15,0 0-112-15,22 185-52 16,0-148-199-16,0-15-440 16,-7-6-1317-16</inkml:trace>
  <inkml:trace contextRef="#ctx0" brushRef="#br0" timeOffset="346">805 147 1936 0,'0'0'590'16,"0"0"-503"-16,0 0-87 15,0 0 0-15,0 0-2 16,-37 171-342-16,30-92-722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12.1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0 600 1480 0,'0'0'230'0,"0"0"-165"15,0 0-44-15,0 0 4 16,0 0 30-16,0 0-21 16,88-82-15-16,-56 82-18 15,-4 9 1-15,-2 28 6 16,-4 13 10-16,-7 6 5 16,-8 7-11-16,-4-5 12 15,-3-6 27-15,0-9-7 16,0-14 4-16,0-9-31 0,0-10-10 15,0-10 27-15,0 0 12 16,0-37 34-16,0-12-60 16,0-12-12-16,15-4 3 15,7-7-11-15,4-1 0 16,3 20 7-16,-4 7-7 16,2 20-1-16,-7 16-9 15,7 10 8-15,-5 16-5 16,4 26 7-16,-9 18 0 15,1 9-2-15,-3 3 3 16,-8-6-1-16,-3-8 14 16,-4-8-14-16,0-21 21 15,0-15-21-15,0-11 0 16,0-3 38-16,0 0 24 16,0-24-35-16,0-14-15 0,0-11-3 15,0-11-9-15,15-5 0 16,17-8-6-16,8 8 4 15,4 6-17-15,7 13 8 16,0 18 11-16,0 20-3 16,1 8 1-16,-1 22 2 15,-7 38 0-15,-2 8 8 16,-1 16 2-16,-7-2 4 16,-9-8-2-16,0-8-10 15,-6-17 17-15,-2-13-18 0,1-19-2 16,-2-12-26-1,2-5-16-15,3-14 15 0,0-27 2 16,1-14-12-16,0-8 28 16,-3-5-7-16,-7 1 17 15,-5 9 19-15,-1 15 28 16,-2 14 14-16,-4 14-3 16,3 15-17-16,2 0-7 15,-1 37-24-15,2 9 38 16,6 11-15-16,2 9-32 15,1-15 13-15,-1 1-14 16,1-12-29-16,7-13-57 16,0-22-124-16,-4-5-175 15,-8 0-459-15</inkml:trace>
  <inkml:trace contextRef="#ctx0" brushRef="#br0" timeOffset="152">1341 230 1692 0,'0'0'564'16,"0"0"-450"-16,0 0-25 15,0 0-28-15,0 0-61 16,0 0-192-16,0 0-389 0</inkml:trace>
  <inkml:trace contextRef="#ctx0" brushRef="#br0" timeOffset="779">1666 705 1177 0,'0'0'200'15,"0"0"-140"-15,0 0 110 16,0 0-26-16,192-35-94 15,-144 8-25-15,-8 1-18 16,-14 2-1-16,-18-5 5 16,-8 7-2-16,-12-4 53 15,-23 9 42-15,-14 1 35 0,-2 16-35 16,0 0-11 0,1 16-4-16,9 29-41 0,12 13-28 15,11 12 3-15,18 0-3 16,0 0-20-16,8-6-1 15,28-11-8-15,11-11-89 16,7-16-1-16,5-12-98 16,7-14 61-16,0-10 24 15,-5-30-30-15,-10-6-33 16,-14-12 68-16,-12 1 107 16,-15 6 36-16,-4 14 123 15,-6 14 0-15,0 23 15 16,0 0-77-16,0 23-7 15,0 26 19-15,3 11-63 16,0-5-3-16,1-2-36 0,2-7-7 16,3-10 3-16,-6-16-3 15,4-11-1-15,-4-9-51 16,3 0 36-16,0-7 14 16,4-29 2-16,6-9 0 15,2-13 0-15,4-2 0 16,4 4 1-16,2 11 17 15,5 11 6-15,0 16 25 16,-4 18-26-16,0 0 3 16,5 18 30-16,-6 18-5 15,1 4-21-15,0 0-30 16,-4 2-54-16,-6-5-192 16,-11-9-482-16</inkml:trace>
  <inkml:trace contextRef="#ctx0" brushRef="#br0" timeOffset="1023">1625 266 1235 0,'0'0'919'0,"0"0"-766"15,0 0-88-15,0 0 51 0,0 0-3 16,0 0-77-16,0 0-36 16,201-148-73-16,-147 142-125 15,12-4-128-15,-12 6-76 16,-13 1-525-16</inkml:trace>
  <inkml:trace contextRef="#ctx0" brushRef="#br0" timeOffset="1155">2180 0 669 0,'0'0'588'0,"0"0"-365"0,0 0-26 16,0 0-38-16,0 0 5 16,0 0-7-16,0 0-49 15,193-4-46-15,-150 24-34 16,45-20-28-16,-11 0-166 16,-5 0-168-16</inkml:trace>
  <inkml:trace contextRef="#ctx0" brushRef="#br0" timeOffset="2200">3457 617 882 0,'0'0'790'0,"0"0"-685"15,0 0-48-15,-31 187 121 16,21-134-43-16,-2-12-85 16,9-7-21-16,-1-14-21 15,4-18-8-15,-3-2 0 16,3 0 16-16,-3-19 23 15,3-22-39-15,0-13 1 16,0-8 13-16,0-4-5 16,13 0 4-16,14 13-5 15,2 15 1-15,-4 18 40 16,1 12-14-16,-4 8 4 16,-4 24 44-16,-4 25-26 15,1 4-10-15,-5 10 5 0,2-1-20 16,2 0-2-1,1-6-30-15,0-7 6 0,-1-6-12 16,4-11 0-16,1-4-30 16,-4-14-49-16,2-9-37 15,5-5 22-15,3 0 28 16,12-36 29-16,7-15 13 16,11-14 18-16,-5-19 12 15,-2-8-90-15,-4-7 57 16,-7-3 33-16,-8 10 30 15,-11 8 26-15,-8 14 33 16,-10 21 40-16,0 6 7 0,0 20-17 16,-6 14-2-1,-13 9 7-15,-3 0-43 0,0 32-46 16,0 20-29-16,5 18-4 16,2 5 6-16,8 7-8 15,2 3 0-15,5 4 1 16,0-7-1-16,0-2-1 15,0-16-19-15,0-8-29 16,0-20 3-16,0-10-30 16,0-12-23-16,12-14 1 15,-5 0 42-15,8-31 48 16,7-11 7-16,0-2 1 16,3-10 9-16,4 12-9 15,-4 15 0-15,-3 17 27 16,0 10 9-16,0 10 45 0,-3 34-4 15,3 4 1-15,0 4-9 16,0 1-23-16,-2-10-31 16,2-6 6-16,-3-15-21 15,-1-9-10-15,-2-10-26 16,0-3-28-16,0-3 53 16,2-32-11-16,4-16-2 15,-5-1 10-15,5-17 13 16,-3 5-8-16,-1 6 9 15,-7 13 0-15,0 17 13 16,-4 27 2-16,-3 1-3 16,1 19 36-16,-5 26 10 15,3 11-21-15,-3 3-19 16,0-3-10-16,0-5 1 0,3-6-9 16,-3-16-45-16,0-9-52 15,4-10-108-15,3-10-90 16,-4-3-201-16,2-16-1293 0</inkml:trace>
  <inkml:trace contextRef="#ctx0" brushRef="#br0" timeOffset="2359">4549 390 1862 0,'0'0'351'0,"0"0"-276"0,0 0-41 15,0 0-34-15,0 0-50 16,0 0-278-16,0 0-1138 16</inkml:trace>
  <inkml:trace contextRef="#ctx0" brushRef="#br0" timeOffset="3198">4735 778 1114 0,'0'0'386'0,"0"0"-175"16,0 0 20-16,0 0-33 15,0 0-101-15,0 0 10 16,205 13-36-16,-139-36-25 0,-12-1-29 16,-10 5-16-1,-15-4 3-15,-14 1-4 0,-15 3 0 16,0-5 1-16,-12 10-1 15,-17 1 6-15,-11 10 24 16,-3 3 10-16,-1 0 8 16,4 33-31-16,8 7 6 15,5 13 4-15,13 5-17 16,11 1 6-16,3 6-16 16,0-5 0-16,3-8-1 15,23-3-16-15,6-19-89 16,8-11-46-16,11-13 17 15,0-6 93-15,1 0 18 0,-4-32-121 16,-10-7 104-16,3-4 21 16,-9-8 20-16,2 10 13 15,-12 10 41-15,-3 13 42 16,-9 15-29-16,-4 3-29 16,-6 3 29-16,6 29-7 15,-6 5-17-15,0 6-26 16,0-14-16-16,0 2-2 15,0-12-57-15,0-3 17 16,0-16 41-16,0 0 0 16,0 0 0-16,0-23 4 15,6-13 5-15,16-8-10 0,4-4 1 16,2 2 0-16,6 0 9 16,-2 13-8-1,-3 17 29-15,-7 16 10 0,-7 0 3 16,-5 13 37-16,-6 33-17 15,-4 0-14-15,0 3 9 16,0 0-36-16,0-5 5 16,0-12-15-16,0-10-10 15,0-8 7-15,-7-14-9 16,0 0 0-16,-1 0 7 16,4-14-7-16,4-16-1 15,0-8-6-15,0-6 2 16,19-11-5-16,13 6 10 15,2 4-20-15,2 12 20 16,-6 13-2-16,-1 17 1 0,-7 3 1 16,-4 0 0-16,-1 16 30 15,-5 8 3-15,-5 1 7 16,0 1-13-16,-2 2-27 16,-2-14 0-16,0 3-28 15,1-10-214-15,-4-4-43 16,0-3-207-16,0 0-1294 0</inkml:trace>
  <inkml:trace contextRef="#ctx0" brushRef="#br0" timeOffset="3440">4794 420 1802 0,'0'0'605'16,"0"0"-461"-16,0 0-44 15,0 0 97-15,0 0-61 16,0 0-87-16,0 0-19 16,197-140-30-16,-147 126-69 15,13 7-139-15,-16 0-270 16,-6 5-170-16</inkml:trace>
  <inkml:trace contextRef="#ctx0" brushRef="#br0" timeOffset="3625">5447 92 1182 0,'0'0'487'0,"0"0"-305"16,0 0 88-16,0 0-25 15,0 0-62-15,0 0-10 16,0 0-54-16,212 101-59 15,-177-82-20-15,-1-1-32 16,2-15-8-16,1-3-15 16,10-13-129-16,-3-20-176 15,-12-6-443-15</inkml:trace>
  <inkml:trace contextRef="#ctx0" brushRef="#br0" timeOffset="4325">6804 112 1547 0,'0'0'242'0,"-56"190"-147"16,-10-9 79-16,-29 61 43 15,4-15-59-15,11-54-40 0,23-51-51 16,16-37-24-16,4-3 4 16,2-3-36-16,4-4-4 15,18-28-7-15,13-31-144 16,0-16-178-16,13 0-252 0</inkml:trace>
  <inkml:trace contextRef="#ctx0" brushRef="#br0" timeOffset="4811">6956 318 1857 0,'0'0'517'0,"0"0"-460"16,0 0 51-16,0 188 119 15,0-92-108-15,0 11-64 16,0 5-32-16,-4-18-16 16,-2-8 13-16,1-11-8 15,5-21-5-15,-4-13 8 16,1-10-15-16,3-20-1 15,0-11-8-15,0 0-12 16,0-6-5-16,0-36-25 16,18-17 5-16,15-14 13 15,14-15-46-15,16 0 0 16,6-8-10-16,7 7 29 16,-7 19 51-16,-9 23 8 0,-22 19 1 15,-19 17 46-15,-19 11 16 16,0 5 90-16,-19 38-47 15,-19 7-32-15,-10 8-4 16,-4 3-14-16,9-3-34 16,10-13 18-16,11-2-28 15,15-7-10-15,7-13-1 16,0 5-8-16,22-6-23 16,18 1-86-16,15-7-97 15,33-3-97-15,-9-1-247 0,-13-12-569 16</inkml:trace>
  <inkml:trace contextRef="#ctx0" brushRef="#br0" timeOffset="5098">7747 903 611 0,'0'0'1319'16,"0"0"-1035"-16,0 0-70 15,0 0-65-15,0 0 31 16,0 0-81-16,0 0-50 15,-113 180-22-15,113-141-17 16,25 1-10-16,23-8-12 16,11-13-13-16,5-8 0 15,-1-11-10-15,-4 0 29 16,-17-22-1-16,-11-18 14 0,-28-2-4 16,-3-11 55-16,-18 3-7 15,-30-6 3-15,-14 10-37 16,1 10-17-16,5 14-5 15,24 22-98-15,13 0-175 16,19 0-464-16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19.9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442 1092 1318 0,'0'0'320'0,"0"0"-185"16,0 0-10-16,0 0 62 16,0 0-51-16,0 0-53 15,-135-173-2-15,106 146-20 16,-2 10 0-16,-1 8 6 0,-8 9-9 16,4 0-9-16,-1 19-22 15,2 28-9-15,4 8-5 16,9 10-5-16,12 8 1 15,10-1-9-15,0-13-9 16,10-6 1-16,27-11-16 16,11-11-28-16,2-12-64 15,10-19-34-15,0 0-23 16,-4-29-7-16,-8-21 44 16,-13-3 82-16,-13 2 31 15,-15 0 23-15,-7 12 40 16,0 13 33-16,0 7 68 0,-7 14-7 15,0 5-19-15,4 0-12 16,0 0-63-16,3 31-27 16,0-9-13-16,0 5-10 15,3-4 9-15,14-7-44 16,5-9-35-16,3-7 41 16,2 0 21-16,-1 0 8 15,2-7 7-15,5-9 3 16,-3 2-9-16,-1 14 8 15,-4 0-19-15,-3 0 19 16,0 17-5-16,-8 19 5 16,1 0 1-16,-5 8 7 15,-2-9 26-15,-4 2-9 0,-4-23-14 16,0 3 24 0,0-13-12-16,0-4 17 0,3 0 7 15,-3-30-24-15,4-12-1 16,4-14-21-16,2-5 0 15,2-7 4-15,2 4-4 16,4 8-1-16,1 11 0 16,3 8 1-16,-5 21 8 15,1 16-7-15,1 0 4 16,3 16 28-16,-3 21 1 16,-3 14-6-16,3-1-7 15,0 10-15-15,-1-16 9 16,-4-2-15-16,4-5-1 15,-2-6 0-15,2-17-14 16,-4 0-28-16,8-14-6 0,0 0-12 16,10 0 43-16,8-36-41 15,8-14 31-15,11-15-6 16,-2-17-39-16,6-12 20 16,-5-18-12-16,-6-7 25 15,-5 5 40-15,-15 4 30 16,-10 24 55-16,-11 13 16 15,-11 23 19-15,0 21 30 16,0 20-22-16,-11 9 8 16,-11 0-18-16,0 26-64 15,1 27-32-15,2 19-1 16,2 15-20-16,5 9 6 0,2 8-7 16,5-1 0-16,2-2-1 15,3-12 1-15,0-10-1 16,0-14-16-16,0-16-18 15,0-9 21-15,0-24-35 16,0-10-7-16,0-6-2 16,11 0-11-16,8-22 66 15,6-14-4-15,11-4 8 16,4 3-2-16,4 9-8 16,0 15 9-16,4 6 0 15,-1 7 12-15,-8 7 37 16,-2 22 17-16,-8 7-33 15,-7-6 16-15,-7-2-26 0,-5-7-16 16,-1-5 8-16,-9-9-15 16,3-7-19-16,1 0-120 15,2-13-191-15,-6-10-427 0</inkml:trace>
  <inkml:trace contextRef="#ctx0" brushRef="#br0" timeOffset="248">525 0 2112 0,'0'0'311'0,"0"0"-195"16,0 0-67-16,0 0 18 15,0 0 100-15,0 0-76 16,0 0-69-16,176 70-22 16,-176-12-6-16,0 52-112 15,-31-11-157-15,-1-7-479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21.7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0 968 1465 0,'0'0'291'16,"0"0"-196"-16,0 0 0 15,0 0 158-15,0 0-61 16,0 0-101-16,0 0-48 16,215-194 4-16,-153 126-23 15,-8-6 4-15,-10-6-19 16,-12-9-8-16,-16 10 28 16,-16-3-7-16,0 17 17 15,-12 12-18-15,-17 20 4 16,-10 20 53-16,-5 13-29 15,-8 10-25-15,1 38 3 16,4 24-26-16,8 17 5 0,5 17-6 16,15 5 0-1,9-6-5-15,7 2 5 0,3-14 0 16,0-11-6-16,0-10-22 16,0-19-3-16,0-10-14 15,0-20-19-15,0-10 35 16,0-10-16-16,0-3 38 15,0 0-8-15,0-23 6 16,10-12-3-16,9-5 11 16,6-2-2-16,4 5-6 15,1 14 6-15,-4 11-3 16,-4 12 6-16,-6 0-1 16,0 35 1-16,-1 15 2 15,-5 2 17-15,-3 0 1 16,5-2-20-16,-2-7-7 0,8-12 5 15,1-10-17-15,3-12-20 16,3-9-38-16,4 0 23 16,0-30 20-16,5-8 4 15,-6-6 16-15,-2-7 8 16,-4 8 0-16,-4 0 6 16,-7 21 13-16,-3 5 14 15,-8 17 13-15,0 8-25 16,0 37 56-16,0 4-22 15,0 13-28-15,0-3 1 16,0-3-21-16,0-14 0 16,14-9-2-16,8-13-13 0,6-20-44 15,3 0 21-15,1-16-25 16,-3-24 14-16,1 1 19 16,2-17 9-16,-6 9 20 15,-1 2 0-15,-6 8 0 16,-9 15 6-16,-2 16 6 15,-5 6 25-15,1 0-23 16,-4 28 27-16,3 9-1 16,1 3-31-16,4 2-2 15,6-7-7-15,8-1 1 16,6-8-2-16,16-13-108 16,12-13-47-16,5 0-45 15,5-5 2-15,-7-32-165 0,-11 2-165 16,-10-2 295-1,-7 1 206-15,-14 13 28 0,-2 3 151 16,-15 13 125-16,0 7-92 16,0 0-96-16,0 27 46 15,0 1-40-15,0 9-31 16,0-2-31-16,0-1 6 16,19-8 9-16,6-7 70 15,0-8-77-15,1-11-20 16,-8 0-18-16,-8 0 33 15,-6-30 10-15,-4 1 4 16,0-16 1-16,0-3-29 16,-25-4 8-16,-4 8-16 0,0-7 1 15,-5 12 24 1,5 13-5-16,4 9 23 0,15 10 2 16,1 7-27-16,9 0-8 15,0 0-23-15,16 0 0 16,16 7 8-16,5 3-8 15,4 3 0-15,3 3-1 16,-9 5 1-16,-3 1-1 16,-5 5 1-16,-10 1 0 15,-5 6-3-15,-9 0 10 16,-3-6-8-16,0 2 1 16,0-6 0-16,0-10-11 15,-6-6 4-15,1-2-14 16,1-6 20-16,4 0-39 0,0-24-40 15,0-8 28-15,22-8 2 16,15 5 28-16,7-7 0 16,0 12 19-16,4 7 3 15,-6 16 9-15,-5 7 29 16,-5 0 79-16,-6 16 33 16,-11 19-67-16,-3-7-44 15,-12 8 22-15,0 0-18 16,0-3-43-16,0-3-25 15,7-4-32-15,15-13-230 16,-1-3-71-16,1-10-313 0</inkml:trace>
  <inkml:trace contextRef="#ctx0" brushRef="#br0" timeOffset="428">2227 1047 1542 0,'0'0'351'15,"0"0"-227"-15,0 0 121 16,0 0 25-16,0 0-99 16,-127 180-97-16,127-148-55 15,0-1-6-15,0-18-13 16,26-3-68-16,6-10-7 16,0 0-14-16,2 0-15 15,-2-23 28-15,-7-3 63 16,-6 0 13-16,-7 6 16 15,-5-1 86-15,-7 19 29 16,0 2 2-16,0 0-8 0,0 23-38 16,0 28-28-16,0 29 12 15,3 15-6-15,26 10 50 16,8 7-31-16,-2 2-51 16,-1-6 10-16,-15-6-14 15,-12-9-20-15,-7-18 13 16,0-16-22-16,-4-22 0 15,-18-23 15-15,-3-7-4 16,-5-7-10-16,4-7 7 16,4-31-7-16,5-25-2 15,5-12-24-15,6-20-31 16,6-52-70-16,0 19-182 0,0 16-578 0</inkml:trace>
  <inkml:trace contextRef="#ctx0" brushRef="#br0" timeOffset="687">1509 655 2051 0,'0'0'349'0,"0"0"-263"16,0 0 31-16,0 0 75 16,0 0-111-16,0 0-50 15,0 0-31-15,116 15-35 16,-116 49-80-16,-25-6-216 16,-11-3-439-16</inkml:trace>
  <inkml:trace contextRef="#ctx0" brushRef="#br0" timeOffset="878">988 679 1647 0,'0'0'486'15,"0"0"-414"-15,0 0 100 0,0 0 34 16,0 0-67-16,0 0-62 15,0 0-77-15,66 217-83 16,-88-152-175-16,0-7-414 0</inkml:trace>
  <inkml:trace contextRef="#ctx0" brushRef="#br0" timeOffset="1106">1534 0 1790 0,'0'0'309'0,"0"0"-129"16,0 0 2-16,0 0-60 15,0 0-64-15,0 0-58 16,52 203-147-16,-99-126-328 15,-9-10-865-15</inkml:trace>
  <inkml:trace contextRef="#ctx0" brushRef="#br0" timeOffset="1759">3766 415 1635 0,'0'0'322'0,"0"0"-211"16,-84 189-33-16,23-7 105 16,-17 46-24-16,5-8-27 15,16-40-44-15,16-61-13 16,16-38-44-16,0 5-14 15,-1 3 17-15,8-5-34 16,18-21-82-16,0-23-222 16,0-17-442-16</inkml:trace>
  <inkml:trace contextRef="#ctx0" brushRef="#br0" timeOffset="2839">3726 1259 1930 0,'0'0'372'16,"0"0"-255"-16,0 0-60 16,0 0 91-16,196-158-60 15,-130 104-19-15,-4 5-62 0,-4-9 2 16,-11 0-9-16,-16 6 0 15,-21-4-1-15,-10 0 1 16,0 14 0-16,-15 0 11 16,-14 19-5-16,-7 13 5 15,-4 10 29-15,-4 26-20 16,3 37-3-16,6 21-16 16,9 16 0-16,11 8 0 15,12-4-1-15,3-3 1 16,0-11-1-16,0-9 0 15,0-8-1-15,7-11-2 16,1-16 3-16,-1-17-2 16,-7-13-4-16,0-11 6 15,0-5 0-15,0 0 6 16,0-34 1-16,0-11-7 0,0-11-3 16,7-10 2-16,15 5 2 15,6-7-2-15,10 17-4 16,5 11 5-16,-2 17-10 15,-2 17 8-15,-10 6-7 16,-11 0 3-16,-6 13 8 16,-12 17-2-16,0 6 22 15,-15 1-9-15,-17-2 12 16,-5-6-25-16,1-10 0 16,2-8 12-16,9-4-12 15,6-7 6-15,9 0-6 16,3 0 3-16,7 0-9 0,0 0-30 15,4 0-13-15,21 0 40 16,11 6 2 0,1 17-5-16,7 1-12 0,-5-5 12 15,5 4 4-15,0-7 7 16,0 3 0-16,3-14 1 16,4-3-10-16,5-2-7 15,-2-7-20-15,12-25 0 16,0-13 4-16,10-15-34 15,0-20 0-15,0-2-21 16,2-19 36-16,-14-3 36 16,-8-1 14-16,-16 2 2 15,-19 12 2-15,-9 19-2 16,-12 13 27-16,0 16 61 16,-16 21 28-16,-16 8-3 0,-15 14-24 15,-4 14-18-15,-8 31-28 16,5 27-34-16,0 16 7 15,10 15-4-15,10 5-12 16,12 0 15-16,8-4-15 16,6-1 0-16,8-8-12 15,0-13 12-15,0-3 0 16,0-23-35-16,12-12-12 16,6-13-18-16,8-18-33 15,2-13 43-15,1-7 49 16,8-30 3-16,7-14-6 15,0 2 9-15,4-5 0 16,-1 12 0-16,0 13 0 0,-4 12 0 16,-6 14 18-16,-5 3 15 15,-7 0-4-15,-6 27 3 16,-7 2-4-16,-2-5-28 16,5 2-1-16,4-7-137 15,13-6-168-15,-3 1-223 16,-4-14-906-16</inkml:trace>
  <inkml:trace contextRef="#ctx0" brushRef="#br0" timeOffset="3522">5684 1110 16 0,'0'0'1669'0,"0"0"-1323"16,0 0-107-16,0 0-58 15,0 0 14-15,0 0-104 16,-198 77-41-16,166-40-12 16,14-6-19-16,8 4-4 15,4 2-14-15,6-6 4 16,0-1-5-16,22-9-51 16,4-7-50-16,8-9-18 15,-2-5 31-15,2 0 30 16,-6-19-7-16,-6-12 7 15,-8 9 51-15,-6-2 7 0,-8 11 11 16,4 7 55-16,-4 6-3 16,0 0-15-16,3 14-30 15,4 17 20-15,1 6-8 16,2-1-29-16,9-3-1 16,0-4 6-16,6-6-6 15,4-9-8-15,0-14-20 16,4 0 23-16,-4-7-2 15,3-30 6-15,5-5 1 16,-4-3-1-16,0-5 1 16,-7 14 7-16,-8 6 2 15,-4 16-8-15,-6 14 25 16,-4 0-25-16,-1 21 56 16,-3 16 1-16,0 1-34 15,0 6 0-15,0-9-24 0,0-12-9 16,0-4 8-16,0-12-11 15,0-7 10-15,0 0 2 16,0 0 1-16,0-19-1 16,0-11-6-16,0-13-6 15,0 0 10-15,14 4-16 16,13-6 8-16,1 9-12 16,8 9-10-16,-6 17 32 15,-1 10-19-15,-7 0 14 16,-3 17 5-16,-6 12 1 15,-6 7 15-15,5-6-8 16,-2-5-8-16,5-1-27 16,14-1-188-16,1-16-176 0,-1-4-736 0</inkml:trace>
  <inkml:trace contextRef="#ctx0" brushRef="#br0" timeOffset="4009">6653 1161 1543 0,'0'0'511'0,"0"0"-385"15,0 0 88-15,0 0 18 16,0 0-86-16,0 0-71 16,-192 208-5-16,185-168-54 0,7-5-16 15,0-15-1-15,7-3-75 16,25-17-47-16,5 0 56 15,2-17-15-15,-2-24 8 16,-8-4 37-16,-11-6 37 16,-6-7 39-16,-8 13 43 15,-4 8 29-15,0 9 1 16,0 14-16-16,0 14 24 16,-4 0-47-16,-4 20-43 15,1 33-21-15,7 12-9 16,0 14 20-16,0 19-19 15,0 10 21-15,22 8 15 16,7 1 17-16,-1-1 24 0,-2-11-42 16,-11-21-35-1,-12-16 38-15,-3-17-38 0,0-20 5 16,-10-10 26-16,-20-14-8 16,-2-7-2-16,-9 0-5 15,2-28-16-15,-1-23-2 16,2-8-15-16,13-9-13 15,8-11-11-15,12-10-49 16,5-46-96-16,22 21-377 16,3 13-414-16</inkml:trace>
  <inkml:trace contextRef="#ctx0" brushRef="#br0" timeOffset="4201">5786 655 1197 0,'0'0'1329'0,"0"0"-1134"16,0 0-153-16,0 0-10 16,262-176-32-16,-142 116-225 15,-7 12-954-15</inkml:trace>
  <inkml:trace contextRef="#ctx0" brushRef="#br0" timeOffset="4897">7678 912 1487 0,'0'0'833'0,"0"0"-687"0,0 0-70 16,0 0 76-16,0 0 0 16,0 0-61-16,-186 129-46 15,168-60 12-15,8 3-11 16,10 1-23-16,0-15-8 16,28-6-15-16,16-8-14 15,7-25-34-15,6-10-28 16,-4-9-63-16,-2-6 30 15,-7-26 15-15,-9-11 44 16,-1-10 29-16,-12 9 21 16,-5 3 20-16,-5 10 32 15,-9 12 35-15,-3 16 47 16,0 3-68-16,3 13-23 0,1 27 11 16,8 1-24-16,6 13-2 15,8-9-28-15,6-2 2 16,5-13-8-16,5-10 1 15,6-17-2-15,-1-3 6 16,-3-10-2-16,-3-25 1 16,-9-12 2-16,-2 4 0 15,-8-2 3-15,-8 9 6 16,-6 16 21-16,-5 10 29 16,1 10-17-16,-1 0 0 15,4 16-35-15,5 19 11 16,1 5 3-16,6 10-20 15,3-11 5-15,0 1-6 16,0-11-70-16,0-5-68 0,-3-19-229 16,-9-5-362-16,-7 0-1172 0</inkml:trace>
  <inkml:trace contextRef="#ctx0" brushRef="#br0" timeOffset="5101">8356 706 2201 0,'0'0'386'0,"0"0"-286"0,0 0 5 16,0 0 79 0,0 0-73-16,0 0-92 0,0 0 4 15,117 124-23-15,-91-38-74 16,-13-4-253-16,-4-14-516 0</inkml:trace>
  <inkml:trace contextRef="#ctx0" brushRef="#br0" timeOffset="5251">8181 2133 1731 0,'0'0'870'16,"0"0"-575"-16,0 0-78 0,0 0-99 15,0 0-118 1,0 0-438-16,0 0-2151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2:13.3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51 173 1015 0,'0'0'337'0,"0"0"-234"0,0 0-14 15,0 0 46 1,0 0-56-16,0 0-12 15,0 0-5-15,0 0-27 0,0 0 71 16,0 0-28-16,0 0-13 16,0 0 33-16,0 0-36 15,0 0-4-15,0 0 10 16,0 0-26-16,0 0 35 16,0 0-55-16,0 0 0 15,0 0 45-15,0 0-66 16,0 14 21-16,0 15-8 15,0 10 13-15,0 11 13 16,0 2-40-16,-6 0 0 16,-3 1 17-16,6-4-17 15,-4-7 0-15,4-2-6 0,-3-10 6 16,6-9 17-16,0-7-17 16,0-3 0-16,0-8 4 15,0-3-3-15,0 0 11 16,-3 0-3-16,0-20-8 15,-1-12 32-15,1-11-33 16,0-10 0-16,3 0 4 16,0-2 9-16,0-1-13 15,0 6 0-15,0 5 9 16,0 2 36-16,6 8-44 16,4 1 0-16,-1 5 31 15,-2 6-31-15,5 4 29 16,-6-2-10-16,1 5-19 0,0 6 28 15,1 1-21-15,-4 4-8 16,2 3 0-16,-2-1 9 16,4 3 13-16,2 0-22 15,9 0 0-15,0 0 2 16,3 0-2-16,3 0 0 16,4 0-1-16,0 0 13 15,4 0-4-15,-4 0-8 16,0 0 0-16,0 0-21 15,-7 0 21-15,0 0-30 16,0 0-49-16,-7 0-151 16,-8 0-62-16,-7 3-243 15,0 7-183-15</inkml:trace>
  <inkml:trace contextRef="#ctx0" brushRef="#br0" timeOffset="303">92 373 696 0,'0'0'841'0,"0"0"-684"16,0 0-27-16,0 0 68 16,0 0-4-16,0 0-40 15,0 0-52-15,0 0 13 16,25 0-42-16,14 0-38 16,39 0-35-16,-9 0-244 15,-8-3-735-15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3:08.5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25 400 679 0,'0'0'226'16,"0"0"-104"-16,0 0 14 15,0 0-2-15,0 0 43 16,0 0-75-16,-6 0-25 16,6-5-4-16,0 1 18 0,0 1-11 15,-4 1-11-15,4-3 10 16,0 5 11-16,0-3-41 16,0 3 7-16,0-2-2 15,0 2-14-15,0 0 26 16,0 0-25-16,0 0-5 15,0-4 13-15,0 4-37 16,0 0 23-16,0-3 4 16,0-1-24-16,0-3 21 15,0 4-36-15,0-6 0 16,0 2 30-16,0 1-30 16,0-1 0-16,0 4 1 0,0-2 0 15,0 5 20 1,0 0-21-16,0 0 0 0,0 0-6 15,0 0 6-15,0 21-7 16,0 9 7-16,0 13 15 16,0 3 34-16,4 3-44 15,-4 3 1-15,3-6 23 16,-3-3-29-16,0-6 1 16,0-9 6-16,0-5-6 15,0-3 14-15,0-8-15 16,0 1 0-16,0-7 3 15,0 2-2-15,0-4-1 16,0-4 7-16,0 0-5 16,0 0 5-16,0-12-7 15,0-11-28-15,0-12 28 0,0-7 0 16,-3-12 1-16,-1-1-1 16,1 0 0-16,-1-5 21 15,4 11-21-15,0 4-6 16,0 9 6-16,0 7 0 15,0 5 0-15,0 7 0 16,0 0 8-16,0 3-5 16,11-3-2-16,0 0-1 15,0 0 3-15,4 5 3 16,-5-5 14-16,5 1-19 16,-5 2-1-16,6 1 12 15,-3-1-12-15,2 6 0 16,-3-1 0-16,2 1 10 0,-2 1-10 15,1 1 0-15,2 3 0 16,7-4 5-16,0 1-4 16,4-1-1-16,-1 0 0 15,0 0 1-15,-3 5 18 16,0-3-19-16,0 0-17 16,0 2 1-16,0-1-24 15,0 4-35-15,0 0-26 16,-1 0-139-16,-3 0-41 15,-3 0-50-15,-8 0-301 16,-3 0-562-16</inkml:trace>
  <inkml:trace contextRef="#ctx0" brushRef="#br0" timeOffset="476">56 400 1026 0,'0'0'297'0,"0"0"-139"15,0 0-2-15,0 0 0 16,0 0-32-16,0 0-18 15,0 0 4-15,-5 0-11 16,5 0 7-16,0 0-72 16,8-5-10-16,6-2 55 15,8-3-33-15,3 4-3 16,6-4-9-16,1 3-12 0,5 1 14 16,2-1-36-16,5 1-17 15,15 3-47-15,-8 3-261 16,-11-5-547-16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8.7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1154 1820 0,'0'0'317'0,"0"0"-236"0,0 0-63 16,0 0 79-16,0 0-5 15,212-191-47-15,-150 121-35 16,4-16-8-16,-5-8 44 15,-5-9 1-15,-5-8 32 16,-11-8 58-16,-8 4-11 16,-10 14-6-16,-6 15-8 15,-10 30-25-15,-2 34 26 16,-1 22-44-16,-3 39-49 16,0 76 29-16,0 59-8 15,-7 52-2-15,-8 15-18 0,2-48-21 16,13-49-8-16,0-19-140 15,-5-41-574-15,-2-7-1789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4:40.6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335 180 1121 0,'0'0'224'0,"0"0"-90"0,0 0-8 16,0 0 30-16,0 0 11 15,0 0-32-15,-47-48-17 16,40 41 13-16,2 3 7 15,2 1 0-15,3 3-53 16,-4 0-28-16,4 0 17 16,-3 0-51-16,3 16-4 15,-4 20-5-15,-4 13 1 16,5 11 28-16,-1-1-24 16,-3 0-19-16,4-4 27 15,3-6-17-15,-3-7-2 0,3-5-8 16,-5-6 1-1,5-9 12-15,-4-2-13 0,1-7 0 16,-1-1 0-16,1 2-21 16,3-9-116-16,0 0-243 15,0-5-296-15,0 0-1031 0</inkml:trace>
  <inkml:trace contextRef="#ctx0" brushRef="#br0" timeOffset="480">90 121 1129 0,'0'0'329'15,"0"0"-149"-15,0 0 6 16,0 0 55-16,0 0-62 16,0 0-52-16,0 0-5 0,-58-30-9 15,55 30-15 1,3 0 2-16,0-3-36 0,0 3 0 15,0-4 2-15,0 2-28 16,0-1 21-16,0-5-17 16,7 2-18-16,22-4 15 15,8 1-27-15,10 2-3 16,4-3 11-16,11 7-20 16,-1-4 27-16,2 4-27 15,-9-4 0-15,-7 5 16 16,-9-3-15-16,-16 5 4 15,-4-2-5-15,-8 2 6 16,2 0-14-16,17 0-65 16,0 0-201-16,-7 0-605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6:05.1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 92 208 0,'0'0'986'0,"0"0"-791"16,0 0-92-16,0 0 22 16,0 0 55-16,0 0-31 15,0 0-57-15,0-3 20 16,0 3 2-16,0 0-14 16,0 0-8-16,0 0-35 0,0 0-7 15,0 0 8-15,0 0-22 16,0 0 16-16,4 0-34 15,-4 0 2-15,3 0 9 16,1 17-28-16,4 24 18 16,-5 20 23-16,1 18-10 15,-4 12 30-15,0 5-38 16,0-1-6-16,0-13 29 16,0-7-46-16,-4-12 10 15,4-14-5-15,-3-7 1 16,-2-12 8-16,5-11-15 15,0-5 0-15,0-7 20 16,0-4-19-16,0-3 6 0,0 0 12 16,0-3-7-1,0-28 15-15,0-10-27 0,0-18 0 16,0-11 20-16,0-12-20 16,0-9-5-16,5-8 4 15,2 5 2-15,3 1 0 16,-2 15-1-16,-4 13 0 15,3 15-3-15,-4 13 3 16,0 15 0-16,2 8-7 16,-1 7 19-16,-1 5-3 15,1 2-9-15,-1-5 0 16,0 5 23-16,9 0-22 16,-2 0 9-16,6 0-4 15,2 0 0-15,-1 0 16 16,5 0-22-16,3 0 0 0,6 0 20 15,1 0-19-15,9 0-1 16,3 7 0-16,6 0 0 16,4 0 16-16,6-4-16 15,-6-3 0-15,0 0 9 16,-10 0-9-16,-7 0 0 16,-12 0-1-16,-9 0 2 15,-10 0-10-15,-2 0 8 16,-4 0-50-16,0 0 0 15,0 0-93-15,0 4-117 16,-26 9-126-16,1-4-183 16,0 1-199-16</inkml:trace>
  <inkml:trace contextRef="#ctx0" brushRef="#br0" timeOffset="345">34 457 1298 0,'0'0'327'0,"0"0"-166"15,0 0-3-15,0 0 112 16,0 0-46-16,0 0-100 15,0 0-30-15,-34 30-16 0,46-24 13 16,13-2 45-16,11-1-60 16,11 1-1-16,4-1-9 15,8-3-17-15,4 3 7 16,-2-3-20-16,1 0-26 16,-8 0 21-16,-13 3-31 15,-9 0-41-15,-13 4-40 16,-19 2-168-16,0 1-388 15,-7-1-967-15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42.0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93 807 1607 0,'0'0'224'16,"0"0"-181"-16,0 0-24 0,0 0 26 16,0 0 39-16,0 0 1 15,98 91-57-15,-48-83-6 16,3-6-21-16,4-2 29 15,-2 0 23-15,0 0-19 16,-4-19-16-16,-7-14 26 16,-15-2-19-16,-11-5 18 15,-11-2 38-15,-7-6-4 16,0 7 35-16,-35-2-27 0,-9 3-36 16,-16 8 14-16,0 8-43 15,-10 10 1-15,4 14 15 16,4 0-15-16,4 11 18 15,6 29-27-15,13 14-12 16,8 16 19-16,11 2-17 16,15 8 6-16,5-1-8 15,0-2 1-15,25-5 16 16,13-4-17-16,2-10 0 16,8-15 0-16,2-11 6 15,13-11-12-15,6-19 5 16,11-2-69-16,-1-10-77 15,21-52-222-15,-24 2-270 16,-22 6-1127-16</inkml:trace>
  <inkml:trace contextRef="#ctx0" brushRef="#br0" timeOffset="289">654 699 1829 0,'0'0'506'0,"0"0"-374"15,0 0 72-15,0 0-30 16,0 0-80-16,0 0-56 16,0 0-11-16,98 85 28 0,-39-26-49 15,2 6 1-15,2 2 13 16,3-2-20-16,-9-6 0 15,-1-3-6-15,-14-9-50 16,-1-15-49-16,-7-13-159 16,-17-19-213-16,-5 0-99 15,-12-16-985-15</inkml:trace>
  <inkml:trace contextRef="#ctx0" brushRef="#br0" timeOffset="497">1077 617 1542 0,'0'0'343'0,"0"0"-213"15,0 0-39-15,0 0 136 16,0 0-25-16,-149 177-48 16,90-95-101-16,-4 8-35 15,2-4-18-15,14-7-30 16,18-16-61-16,29-27-138 15,0-20-258-15,14-16-348 0</inkml:trace>
  <inkml:trace contextRef="#ctx0" brushRef="#br0" timeOffset="762">1481 0 2013 0,'0'0'343'16,"0"0"-291"-16,0 0-36 15,0 0 152-15,15 282 8 16,-15-139-40-16,0 6-96 16,0-14-11-16,0 3 5 15,11-10-26-15,7-20 11 16,4-20-19-16,7-15-84 15,-4-29-68-15,6-27-170 16,-9-17-260-16,-12 0-1137 0</inkml:trace>
  <inkml:trace contextRef="#ctx0" brushRef="#br0" timeOffset="1158">1270 752 1809 0,'0'0'244'16,"0"0"-168"-16,0 0 14 15,0 0 63-15,0 0-28 16,237 39-63-16,-165-26-13 16,-2 9 17-16,-8 8-23 0,-11 9 9 15,-10 11-36-15,-13 2-2 16,-13 8 10-16,-4-5-23 15,-11-5 10-15,0-10-11 16,0-15 7-16,0-12 6 16,-11-13-12-16,-7 0 5 15,-4-13 6-15,0-27-11 16,0-16-1-16,5-8 3 16,5-6 3-16,5-2 5 15,7 3-11-15,0 17 1 16,4 9 14-16,31 14-14 15,18 13-2-15,8 12 1 16,11 4-13-16,10 0-86 16,31 6-221-16,-22 8-219 15,-15-2-377-15</inkml:trace>
  <inkml:trace contextRef="#ctx0" brushRef="#br0" timeOffset="2410">2254 1001 1610 0,'0'0'263'0,"0"0"-215"16,0 0 2-16,0 0 63 15,0 0-14-15,0 0-34 16,0 0-37-16,249 42 29 0,-183-58 6 15,-5-14-32-15,-6-1 9 16,-16-6-34-16,-8 2 16 16,-21-6 33-16,-10 4 27 15,0-2-2-15,-29 4-59 16,-11 2-6-16,-8 13 40 16,1 12-16-16,-1 8-15 15,4 15 1-15,4 33-19 16,4 22 29-16,8 14-30 15,12 6-4-15,10-2 20 16,6-6-21-16,0-10 0 16,28-14-1-16,13-14-17 15,13-18 5-15,5-21-36 0,6-5-10 16,1-17 4 0,-4-29-25-16,-8-4 18 0,-6-8 27 15,-11-3 17-15,-5 3 17 16,-7-2 1-16,-3 13 0 15,-7 6 31-15,-4 19 3 16,-8 14 13-16,5 8-40 16,-4 13 2-16,3 33 24 15,-1 11-8-15,3 5-8 16,1-1-3-16,-2-3-13 16,-1-13 12-16,3-8-8 15,-6-16-4-15,1-11 10 16,-2-6-11-16,-3-4 8 15,4 0 20-15,-1-21-4 0,9-14 0 16,1-14-24-16,13-7 0 16,11 0-6-16,7 2 6 15,3 4-7-15,4 20 7 16,-7 17-17-16,-9 13 16 16,-1 7-7-16,-8 38 8 15,-8 10 6-15,-11 8 0 16,-7 3 15-16,0-3-4 15,0-12-16-15,0-11 21 16,0-12-22-16,-3-16 1 16,-1-10 32-16,-1-2 4 15,-2 0 9-15,4-19-22 16,-4-14-24-16,7-7 24 0,0-8-24 16,0-8 0-1,0-3 0-15,14-6 2 0,11-2-2 16,12 9 0-16,1 2 0 15,4 14-10-15,5 15 7 16,1 14-8-16,-1 13 2 16,5 0 8-16,-1 13 1 15,0 23 18-15,-7 15-7 16,0 0 37-16,-12 8-35 16,-3-1 5-16,-7 2 18 15,-4-8-27-15,-3-10-3 16,-1-5-6-16,-6-14 1 15,-1-6-3-15,-7-10 1 16,4-7-20-16,-4 0 9 16,3 0-6-16,9 0 9 0,6-15-12 15,11-13 1-15,15-8 14 16,10-7-22-16,4-4 2 16,8-1 26-16,-4-4-23 15,-8-1 21-15,-6 4 1 16,-14-1 1-16,-12 2 20 15,-16 4 10-15,-6 6 5 16,0 1-2-16,-18 6-3 16,-18 12 31-16,-4 10-25 15,-4 9-13-15,-4 5 17 0,1 28-31 16,6 25 3 0,9 7 8-16,10 10-19 0,10 2 23 15,12-5-24-15,0-4 6 16,0-12-3-16,31-11-3 15,4-8-1-15,9-10-22 16,11-17-38-16,19-10-27 16,53-28-143-16,-17-21-328 15,-9-4-908-15</inkml:trace>
  <inkml:trace contextRef="#ctx0" brushRef="#br0" timeOffset="2764">5828 590 1950 0,'0'0'529'0,"0"0"-505"15,0 0-11-15,0 0 160 16,0 0-10-16,76 204-48 15,-32-135-54-15,10 0-27 16,5-4 14-16,-1-10-46 16,-3-4 10-16,-4-15 6 15,-15-13-11-15,-6-14 4 16,-16-9-4-16,1 0-6 16,-8-32 36-16,8-21-37 0,-2-16 0 15,3-16 10-15,6-7-10 16,3-4 0-16,4 5-36 15,5 12-66-15,13 16-146 16,-6 24-390-16,-3 27-412 0</inkml:trace>
  <inkml:trace contextRef="#ctx0" brushRef="#br0" timeOffset="3950">7286 821 1681 0,'0'0'513'0,"0"0"-372"16,0 0 44-16,0 0 86 15,0 0-87-15,0 0-87 16,-190-100-16-16,155 100-27 16,-3 4-3-16,1 34-30 15,9 20-20-15,6 7 13 16,8 3-14-16,14-2-21 15,0-7 9-15,7-9-56 16,25-21-5-16,9-13-38 16,-1-16-23-16,-1 0 25 15,-2-26 13-15,-8-13 28 16,-7 0 59-16,-10 2 6 0,-5 12 3 16,-4 11 49-1,-3 10 24-15,0 4 0 0,3 7-67 16,1 27 4-16,11 5 20 15,4 0-30-15,9 3 1 16,9-8-1-16,7-8-4 16,7-13 4-16,-3-13-50 15,-1 0-30-15,-3-8-6 16,0-27-21-16,-5-12 27 16,5-17 4-16,10-12 5 15,8-20 37-15,11-15 12 16,3-9-136-16,-1-9 75 15,-6 1 40-15,-18 12 43 16,-16 20 11-16,-16 24 75 16,-19 19 111-16,0 24 9 0,-10 11-39 15,-27 15 13-15,-7 3-49 16,-7 13 7-16,-8 28-65 16,4 22-26-16,1 14 17 15,10 10-35-15,7 15-1 16,8 3-2-16,11 7-19 15,8-3 21-15,10 2-28 16,0-9 1-16,10-7-8 16,27-10 4-16,10-23-30 15,4-15-1-15,3-28-41 16,2-19 42-16,-9-3-63 16,-3-40 23-16,-5-20 67 15,-1-8-17-15,-10-8 8 0,-6 2 14 16,-3 16 1-1,-9 19 39-15,-2 15 19 0,-8 21-7 16,4 6-9-16,-1 10-41 16,1 33-1-16,7 17 26 15,3 4-25-15,5 5 19 16,9-6-20-16,13-11 0 16,0-13-7-16,2-13 7 15,-4-20-41-15,-1-6-4 16,-6-2-4-16,-7-31 40 15,0-14-16-15,-3-5 13 16,-3 0 6-16,-7 5 7 0,-5 15-1 16,-7 13 19-1,3 12 17-15,-3 7-8 0,3 0-28 16,6 23 0-16,1 17 8 16,9 2-7-16,6 4 0 15,16 1 0-15,9-12-1 16,16-5 12-16,10-13-12 15,7-15-9-15,2-2-3 16,-1-10-34-16,-7-26 1 16,-8-10-16-16,-15-6-39 15,-10-4 46-15,-15 0 17 16,-11 2 35-16,-11 3 2 16,-7 12 27-16,0 10 40 0,-29 8 11 15,-6 21 3 1,-13 0 2-16,-4 21-30 0,5 28-20 15,3 11 22-15,8 1-26 16,14 5 19-16,15-4-20 16,7-4-7-16,0-4 13 15,14-12-34-15,30-9-13 16,18-19-29-16,77-14-115 16,-12-34-305-16,2-14-867 0</inkml:trace>
  <inkml:trace contextRef="#ctx0" brushRef="#br0" timeOffset="4120">10793 653 185 0,'0'0'2502'0,"0"0"-2199"0,0 0-250 15,0 0-1-15,0 0-52 16,0 0-148-16,0 0-470 15,4 56-597-15</inkml:trace>
  <inkml:trace contextRef="#ctx0" brushRef="#br0" timeOffset="4242">10856 1253 2453 0,'0'0'531'15,"0"0"-422"-15,0 0 53 0,0 0-154 16,0 0-8-1,29-170-477-15,-23 118-2100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47.2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484 822 1448 0,'0'0'221'16,"0"0"-139"-16,0 0 25 0,0 0 95 16,0 0 25-1,0 0-45-15,36-199-76 0,-50 168-29 16,-20 4-8-16,-10 11-27 16,-6 13 7-16,-11 3-33 15,-5 24-16-15,0 32 22 16,0 26-21-16,15 13-1 15,11 14-2-15,23-5 2 16,12-6 0-16,5-13-32 16,18-22-38-16,26-23-19 15,7-28-4-15,8-12 0 16,-5-19 7-16,-6-37 31 16,-8-16 54-16,-14-8 1 15,-8-2 38-15,-11 3 69 16,-4 15 2-16,-3 11 43 0,0 21-18 15,0 18-17-15,0 14-30 16,4 24-87-16,11 48 0 16,4 33 51-16,6 21-28 15,4 23 11-15,-1 3-20 16,-2-6-1-16,-4-1 46 16,-4-14-59-16,-11-14 7 15,-7-21 2-15,0-17-8 16,-25-23 33-16,-23-20-13 15,-9-12-12-15,-9-22 34 16,-7-2-41-16,4-16 13 16,3-33-11-16,15-23 4 15,14-16-11-15,23-22 3 0,14-12-44 16,33-13-15-16,90-66-109 16,-10 29-330-16,1 22-557 0</inkml:trace>
  <inkml:trace contextRef="#ctx0" brushRef="#br0" timeOffset="242">970 0 2000 0,'0'0'480'16,"0"0"-442"-16,0 0-5 0,0 0 171 15,0 0-29 1,0 261-66-16,-5-140-39 0,-6 4-41 16,5-1-1-16,-3-2-28 15,9-13-18-15,0-21-78 16,12-20-181-16,10-25-352 16,-8-23-430-16</inkml:trace>
  <inkml:trace contextRef="#ctx0" brushRef="#br0" timeOffset="624">593 613 1850 0,'0'0'391'16,"0"0"-293"-16,0 0-88 15,0 0 106-15,0 0 24 0,0 0-60 16,201 38-38-16,-132-21-23 15,4 5 47-15,-4 5-41 16,-6 9-24-16,-12 7 38 16,-7 6-24-16,-16 4-3 15,-13 2-6-15,-11-5-5 16,-4-11 26-16,0-8-27 16,0-17 0-16,0-11 0 15,-12-3 18-15,-2-12-5 16,-1-30-13-16,0-14 6 15,8-17 2-15,7-6-8 0,0 1 0 16,0 9 15 0,16 11-8-16,9 14 1 0,10 18-8 15,6 17 9-15,6 9-23 16,16 0-5-16,25 0-213 16,-12 16-390-16,-15-3-658 0</inkml:trace>
  <inkml:trace contextRef="#ctx0" brushRef="#br0" timeOffset="805">1793 724 1633 0,'0'0'309'15,"0"0"-175"-15,0 0 32 0,-3 170-1 16,3-117-75-16,20-1-90 15,24-6-127-15,-7-13-222 16,-8-16-845-16</inkml:trace>
  <inkml:trace contextRef="#ctx0" brushRef="#br0" timeOffset="954">1942 299 590 0,'0'0'277'0,"0"0"-277"15</inkml:trace>
  <inkml:trace contextRef="#ctx0" brushRef="#br0" timeOffset="1126">1974 1752 2027 0,'0'0'689'16,"0"0"-545"-16,0 0-116 16,0 0-28-16,0 0-181 0,0 0-765 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49.8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0 689 0,'0'0'1163'15,"0"0"-995"-15,0 0-167 16,0 0-1-16,0 0-129 16,0 0-1673-16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49.2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395 285 1487 0,'0'0'244'15,"0"0"-134"-15,0 0-24 16,0 0 96-16,-186 25 25 15,127 32-77-15,8 20-60 16,7 19-17-16,15 12 7 16,14 2 7-16,15 3-60 0,0-13-6 15,34-17 2-15,20-20-3 16,15-20-16-16,11-27-15 16,11-16-23-16,-3-16-11 15,-3-34-14-15,-13-17 27 16,-14-5 31-16,-18-8 11 15,-11 6 10-15,-14 4 49 16,-8 17 12-16,-7 17 41 16,0 22-17-16,0 14-31 15,0 7-54-15,0 40 7 16,4 9 8-16,11 8-15 16,10-1 0-16,12-10-1 15,11-16-4-15,6-18-37 0,8-19 8 16,-1 0-12-1,2-36 28-15,-9-17-10 0,-10-3 28 16,-15 0 6-16,-7 6 13 16,-14 18 47-16,-4 11 47 15,-4 21-47-15,0 0-18 16,0 24-48-16,3 23 0 16,7 13 16-16,9 0-16 15,6 3-45-15,19-10-80 16,41-20-125-16,-9-14-246 15,-4-19-429-15</inkml:trace>
  <inkml:trace contextRef="#ctx0" brushRef="#br0" timeOffset="228">2079 537 1467 0,'0'0'646'0,"0"0"-491"16,0 0-10-16,0 0 78 15,0 0-23-15,-201 75-46 16,161-12-60-16,14 1-12 16,13 4-20-16,8-7-44 15,5-5 17-15,5-9-35 16,27-9-18-16,8-12-16 16,11-18-67-16,15-8-114 15,-12-34-260-15,-13-4-381 0</inkml:trace>
  <inkml:trace contextRef="#ctx0" brushRef="#br0" timeOffset="443">1143 0 2099 0,'0'0'306'15,"0"0"-256"-15,0 0-42 16,0 0 85-16,0 0-11 16,0 0-64-16,0 0-18 15,196 215-104-15,-196-123-156 16,0-13-213-16,-16 0-1255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0:50.3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514 765 2400 0,'0'0'297'0,"0"0"-220"15,0 0-39-15,0 0 127 16,0 0-23-16,-248-8-100 0,182 49-18 16,0 17-18-16,12 9 6 15,10 11-17-15,18-1 5 16,16 2-16-16,10-7 14 15,0-7-34-15,39-8-4 16,20-17-24-16,11-19-53 16,6-17-28-16,3-4-58 15,2-33-65-15,-11-30 82 16,-13-16 52-16,-9-15 43 16,-11-17 72-16,-8-14 19 15,-14-12 25-15,-5-12 34 16,-10-3 24-16,0 6 47 15,0 15-28-15,0 28 29 0,0 33 55 16,0 47-7-16,0 23-61 16,3 23-117-16,6 56 55 15,1 28 53-15,-3 13-46 16,1 10-13-16,-1-3-10 16,0-8-16-16,1-15 13 15,2-12-37-15,2-13-30 16,-5-20-50-16,-7-23-173 15,0-19-381-15,0-17-714 0</inkml:trace>
  <inkml:trace contextRef="#ctx0" brushRef="#br0" timeOffset="204">76 432 2090 0,'0'0'364'16,"0"0"-239"-16,0 0-11 16,0 0 78-16,190 101-19 15,-102-93-112-15,10-8-20 16,12 0-41-16,27 0-181 16,-24 0-381-16,-28-9-930 0</inkml:trace>
  <inkml:trace contextRef="#ctx0" brushRef="#br0" timeOffset="1366">1338 744 2422 0,'0'0'326'0,"0"0"-218"16,0 0-20-16,-242 16 96 16,173 17-85-16,15 13-68 15,10 3-1-15,15 10-30 16,19 4-7-16,10 0-2 16,3-2-6-16,41-5-18 0,17-8-20 15,8-11-38-15,7-20-2 16,2-17-40-16,-12 0-6 15,-12-23 78-15,-18-24 20 16,-11-8 33-16,-20-8 8 16,-5-2 15-16,0-4 27 15,-34 6-33-15,-4 12 25 16,-3 11 20-16,7 17 4 16,9 9-9-16,18 14-24 15,7 0-19-15,10 9-12 16,43 19-14-16,19-2-88 15,11-4-47-15,17-4 3 16,1-9 23-16,1-9 21 0,-7 0-2 16,-14 0 57-1,-24-21 20-15,-16 0 33 0,-19 0 67 16,-19-1 102-16,-3 4 74 16,0 4-52-16,-32 5-51 15,-15 9-35-15,-9 0-30 16,-2 2-5-16,-4 27-22 15,4 17-27-15,11 6 18 16,10 8-38-16,18 6 5 16,12 1-4-16,7 3-2 15,0-5-17-15,41-9-20 16,17-11-34-16,18-17 1 16,8-22-2-16,1-6-108 15,-2-16 57-15,-14-31 12 16,-10-9 41-16,-15-13 49 0,-8-13 21 15,-11-3-3-15,-6 4 9 16,-9 9 9-16,-5 16 71 16,-5 23 20-16,0 23 44 15,0 10-72-15,3 19-66 16,4 28 73-16,5 12-50 16,1 7-28-16,9-2 20 15,7-8-27-15,2-6 14 16,1-16-5-16,-4-15-8 15,6-14-1-15,-5-5 0 16,0-10-4-16,8-29 3 16,2-13 1-16,8-14-9 0,1-3-18 15,4 0 3-15,-1 8 23 16,-7 11-10-16,-9 21-1 16,-6 21-1-16,-7 8 4 15,-7 21 9-15,-8 28 0 16,-4 7 23-16,-3 3 17 15,0 0-30-15,0-9-9 16,0-15 9-16,-3-7-9 16,-4-14 8-16,4-9 1 15,3-5 5-15,0 0 21 16,0-14-35-16,0-12 0 16,3-11 0-16,26-5 5 15,12 0 0-15,6-1-6 16,7 4 0-16,5 13 12 15,2 12-12-15,8 14 18 0,1 0 33 16,-1 30 14-16,-6 19 17 16,-16 10-64-16,-15 4 12 15,-10 2 40-15,-7-2-43 16,-8-15-7-16,-3-7-10 16,1-17-4-16,-2-10-12 15,4-10-7-15,11-4-91 16,43-42-11-16,2-16-226 15,10-10-709-15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6:27.4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242 6 1729 0,'0'0'481'15,"0"0"-421"-15,0 0 23 16,0 0 116-16,0 0-28 16,0 0-23-16,-19-27-94 15,19 27-6-15,0 0 16 16,0 0-34-16,0 8-8 0,22 33 7 15,25 28 8-15,14 29 40 16,20 51-28-16,-5-2-23 16,6 14 24-16,-3 0-23 15,-10-27 14-15,8 11-14 16,-5-18-15-16,-2-18 30 16,-4-14-42-16,-4-16 9 15,-11-14-8-15,-7-16 10 16,-15-12-4-16,-11-13-1 15,-11-13 3-15,-4-6-7 16,-3-5-2-16,0 0-38 16,0 0-43-16,-6-27-116 15,-13-6-270-15,0-3-434 0</inkml:trace>
  <inkml:trace contextRef="#ctx0" brushRef="#br0" timeOffset="414">0 1646 1551 0,'0'0'327'16,"0"0"-218"-16,0 0-49 15,0 0 125-15,0 0 29 16,0 0-121-16,0 0-39 16,72-135 37-16,-2 50-6 15,18-21 28-15,25-14-56 16,14-15-20-16,15-5 32 15,8-2-60-15,-1 4 1 16,-10 14 9-16,-29 22-18 16,-31 30 41-16,-28 27-42 15,-24 21 8-15,-17 18 4 16,-10 6-12-16,0 0-44 0,0 6-92 16,0 18-235-16,0 4-404 15</inkml:trace>
  <inkml:trace contextRef="#ctx0" brushRef="#br0" timeOffset="916">2261 1233 1560 0,'0'0'403'15,"0"0"-255"-15,0 0-101 16,0 0 152-16,0 0 22 16,22-212-87-16,7 154-28 15,8-1-49-15,2 3-1 16,8 5-8-16,0 9-30 0,9 5 43 16,-2 13-52-1,1 17-8-15,0 7 27 0,-1 7 5 16,1 40 11-16,-3 9-17 15,-1 5 3-15,-4 6 33 16,0-9-41-16,4-12-21 16,0-13 37-16,3-21-24 15,5-12-2-15,7-9-12 16,0-40-5-16,7-16 4 16,18-40-119-16,-21 20-149 15,-20 8-521-15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6:29.5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125 1024 1746 0,'0'0'498'15,"0"0"-434"-15,0 0-55 16,0 0 59-16,0 0 55 0,0 187-6 15,0-68-42-15,-4 19-32 16,-11 6 35-16,0-6-44 16,-2-12-26-16,5-16 35 15,-3-15-42-15,8-13-1 16,1-16 0-16,2-18 12 16,1-11 2-16,-2-14-14 15,5-13 0-15,0-7 21 16,-4-3-15-16,4 0 0 15,-3-29 4-15,3-19-1 16,0-25-18-16,0-23-6 16,0-12-7-16,0-17 22 0,0-5-19 15,0-2 16 1,0 11-3-16,0 9 12 0,0 22 37 16,-3 18-14-16,-1 20-17 15,1 19 61-15,-2 14-34 16,5 10-14-16,0 5-11 15,0 4-4-15,12 0-5 16,20 0 10-16,8 4-14 16,8 17 37-16,2 13-38 15,10 14 9-15,0 22 6 16,6 16-14-16,0 15 36 16,-3 6-37-16,1 3 0 15,-1-2 13-15,-4-9-13 0,-5-10 0 16,0-14-1-1,-6-13 2-15,-8-13 11 0,-3-13-12 16,-8-13-1-16,-7-9 0 16,-5-11 1-16,-2-3 0 15,0-17 6-15,4-32 0 16,1-23 32-16,-1-26-26 16,3-47-12-16,0-46 24 15,-7 8-22-15,-5 19 11 16,-6 29-13-16,-4 50 8 15,0 3-16-15,0 13 8 16,3 27-12-16,2 25-18 16,5 14-98-16,41 3-175 15,5 7-311-15,-2 8-332 0</inkml:trace>
  <inkml:trace contextRef="#ctx0" brushRef="#br0" timeOffset="458">2268 779 1733 0,'0'0'263'15,"0"0"-144"-15,0 0-34 16,0 0 63-16,0 0 88 16,-200 175-120-16,127 8-45 15,-11 69 52-15,8 28-28 0,20-15 6 16,24-61-18 0,25-74-44-16,7-34 9 0,0-24-48 15,0 2 1-15,22 2-14 16,17-7-28-16,34-22-192 15,-11-22-413-15,-3-17-1418 0</inkml:trace>
  <inkml:trace contextRef="#ctx0" brushRef="#br0" timeOffset="1614">2674 2438 1279 0,'0'0'302'16,"0"0"-198"-16,0 0-15 15,0 0 97-15,0 0 5 16,0 0-120-16,0 0-40 16,-53 24 0-16,58-24-3 15,24-10 18-15,12-23 0 0,9-15-21 16,4-18 26-16,9-20-51 15,-2-19 1-15,1-13 7 16,-11-13-2-16,-7-10 4 16,-12-6-4-16,-10 3-6 15,-6 4 34-15,-13 13-4 16,0 18 73-16,-3 20 1 16,0 25-34-16,0 27 20 15,0 18-11-15,0 19-24 16,0 0 2-16,-6 45-57 15,-13 57 0-15,0 59 1 16,2 3 5-16,9-10 16 16,8-22-22-16,0-37 1 0,0 0 7 15,25 1-8 1,9-21-9-16,10-22 9 0,7-22-27 16,6-22 20-16,9-9-32 15,10-23 28-15,2-40-4 16,2-24 3-16,-8-14 1 15,-6-7 9-15,-15-2 4 16,-14 7 14-16,-11 17-9 16,-20 21-1-16,-6 20 74 15,0 15-59-15,0 19 36 16,0 11 21-16,-10 0-54 16,-5 30 18-16,0 19-42 0,1 9 0 15,3 12 11-15,7-5-11 16,4 3-5-16,0-14 4 15,0-3-16-15,15-7 8 16,18-8-101-16,32-3-173 16,-5-9-239-16,-3-16-382 0</inkml:trace>
  <inkml:trace contextRef="#ctx0" brushRef="#br0" timeOffset="1870">4690 1904 1996 0,'0'0'559'0,"0"0"-432"0,0 0 43 15,0 0 20-15,0 0 9 16,50 181-70-16,-50-128-84 15,0 5 9-15,0 11-54 16,-28 1-23-16,-10 3-53 16,-16 18-156-16,7-19-595 15,0-16-1345-15</inkml:trace>
  <inkml:trace contextRef="#ctx0" brushRef="#br0" timeOffset="4609">6110 1673 1450 0,'0'0'256'15,"0"0"-129"-15,0 0-14 16,0 0 74-16,0 0-3 16,0 0-87-16,0 0-37 15,-32-149 16-15,54 130-14 16,10-2 30-16,5 9-38 15,7 1-5-15,4 11 28 16,3 0-36-16,3 0-6 16,8 27-14-16,4 12-6 15,-5 11 24-15,-2 8-32 0,-15 5-7 16,-15 6 31-16,-10 3-25 16,-19 3 9-16,0-1 1 15,-19 3-15-15,-22-4 17 16,-6-6-18-16,-10-4-3 15,-9-10 3-15,-4-10 0 16,-6-14-7-16,0-14 7 16,-2-15 0-16,6 0 13 15,2-32-7-15,9-27-6 16,2-22 11-16,8-17-11 16,7-18-7-16,16-9 6 15,16 1 2-15,12 5-4 16,3 12 3-16,41 12 0 0,7 13-3 15,8 12 9-15,14 15-8 16,3 10 3-16,12 11-1 16,7 11 34-16,11 7-32 15,-1 9 13-15,8 5 4 16,-3 2-13-16,-5 0 17 16,-7 0-4-16,-10 0-8 15,-12 0 19-15,-13 0-30 16,-19 0-10-16,-12 0 9 15,-13 0-16-15,-1 0-5 16,1-3-49-16,20-52-96 16,-2 7-335-16,-5-5-390 0</inkml:trace>
  <inkml:trace contextRef="#ctx0" brushRef="#br0" timeOffset="4985">7125 210 1618 0,'0'0'367'0,"0"0"-226"15,0 0-85-15,0 0 144 0,222-159 18 16,-134 132-103-1,-1 8-35-15,-4 15-29 0,-10 4 24 16,-17 13 4-16,-24 29-43 16,-29 21-3-16,-3 16 19 15,-38 10-26-15,-32 0 23 16,-8-1-29-16,2-13-13 16,14-12 28-16,19-17-28 15,25-10-5-15,18-13-2 16,0-7-1-16,35-7-10 15,35-4 11-15,18-5-43 16,25 0-20-16,65-30-171 16,-25-7-371-16,-21 4-1550 0</inkml:trace>
  <inkml:trace contextRef="#ctx0" brushRef="#br0" timeOffset="5292">8525 184 1493 0,'0'0'1042'0,"0"0"-901"15,0 0-75-15,0 0 86 16,0 0 59-16,200 156-108 15,-115-62-43-15,9 18 36 0,8 16-2 16,-1 12-16-16,9 38-12 16,-22 41-31-16,-52 44 28 15,-36 13-63-15,-76-10 1 16,-60-30-2-16,-9-29-33 16,-23-6-110-16,41-54-103 15,6-33-711-15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6:52.7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59 1343 0,'0'0'276'16,"0"0"-188"-16,0 0-11 16,0 0 152-16,0 0-74 0,0 0-78 15,0-33-9-15,4 27 20 16,4-1-11-16,2 4-25 15,9 0-5-15,-1 0 20 16,11 3-41-16,0 0-20 16,11 0 11-16,4 0-9 15,0 0 19-15,7 3-8 16,3 7-18-16,0-1 23 16,9-2-22-16,3 0 9 15,3 0 3-15,1 0-13 16,2-4 15-16,1-1-14 15,3 1-1-15,2 1 0 0,-2-2 7 16,-3 3-8-16,-4-2 0 16,-3 4 1-16,-5-5 0 15,-2 5 2-15,-1-3 3 16,-3-4-12-16,3 0 6 16,-4 0 0-16,5 0 0 15,-1 0 0-15,1 0 12 16,-5 0-11-16,5 0 5 15,-8 0-10-15,-4 0 4 16,-6 0-1-16,-9 0 0 16,0 0 1-16,-5 0-2 15,-1 0 4-15,2 0-2 16,1 0 12-16,5 0-3 0,5 0-6 16,-2 0 6-1,-1 0-8-15,1 0 11 0,-5 0-12 16,-2 0 0-16,-4 3 8 15,-4 3-8-15,3-3 0 16,4 1 3-16,0-1-1 16,-1 2 21-16,6-3-23 15,-2 2 0-15,-3-4 9 16,5 3-7-16,-5-3 11 16,-11 2-10-16,-2-2 3 15,-10 0 6-15,-6 0-10 16,0 0-2-16,0 0 57 15,0 0-44-15,0 0 23 16,0 0-5-16,0 0-23 16,0 0 28-16,0 0-36 0,0 0 0 15,0 0-12 1,0 12-52-16,0 3-238 0,-15-2-517 0</inkml:trace>
  <inkml:trace contextRef="#ctx0" brushRef="#br0" timeOffset="2334">3518 38 1045 0,'0'0'289'0,"0"0"-195"15,0 0-35-15,0 0 61 16,0 0-18-16,0 0-46 0,0 0-33 16,5 0 52-16,15 0-12 15,2 0-16-15,9 0 23 16,1 0-44-16,9 0 21 15,-3 0-6-15,10 0-23 16,11 0 15-16,4 2-22 16,9 5 16-16,8-5 21 15,8 6-47-15,0-6 16 16,3 1-17-16,-1-3 1 16,-2 0 16-16,-4 0-17 15,-8 0 1-15,0 0 4 16,-3 0-5-16,-7 0 0 15,-3 0 0-15,-1 0 6 0,-4 4-7 16,-1-2 1-16,2 3 0 16,-1-2 7-16,1 0-6 15,4 1-2-15,-6-2 1 16,2-2 0-16,-4 4 3 16,-8-4-3-16,0 3 0 15,-6 1 8-15,-6-4-8 16,-1 3-1-16,2-3 1 15,1 4 0-15,2-2 11 16,5-2-11-16,3 3 0 16,6-3 3-16,1 0-3 15,0 4 0-15,5-4-1 16,-2 0 1-16,-6 3 5 0,5 4-5 16,-9-3 0-1,1 1 3-15,-1 0-3 0,0 0 0 16,1-3-1-16,-1 5 1 15,1 1 6-15,-1-4-6 16,-3 2 0-16,3-3 2 16,7 0-2-16,0-3 0 15,6 4 0-15,-3-4 2 16,6 0-4-16,-4 3 2 16,-5-3 0-16,0 0 5 15,-3 3-5-15,1 0-1 16,-8 1 0-16,-1-1 1 15,-3 2 12-15,-8-3-12 16,2 0 0-16,2 3 8 0,8-2-7 16,0-1 7-16,3 1 30 15,-3-3-27-15,3 4 8 16,1-2-18-16,-4-2-1 16,3 5 17-16,-6-5-17 15,-6 3 1-15,2-3-1 16,-5 0 0-16,2 0 18 15,2 0-18-15,4 0-3 16,4 0 3-16,4 0 1 16,13 0 11-16,8 0-7 15,9 4-4-15,-2-4 10 16,3 3-11-16,-1 0-3 16,-2 0 1-16,-3 4 3 0,-7-4-1 15,-5 3 0-15,-2-2 0 16,-8 2 9-16,-7-2-9 15,-4-1-3-15,-1 1 2 16,5-4 1-16,4 0 0 16,4 0 28-16,5 0-11 15,3 0 2-15,-10 0-19 16,-2 0 0-16,-4 0 0 16,-2 0 7-16,-1 0-3 15,9 0-3-15,6 0 15 16,5 0 26-16,-2-4-41 15,2 1 1-15,-5-1 7 16,-2 1-8-16,0 3 7 16,2-3 8-16,5-1 10 15,1 2-13-15,8-2-2 0,-1 4 17 16,0-3-6-16,1-1-21 16,-4 4 53-16,-5-3-37 15,-2 0-9-15,-8 3 37 16,-7-3-45-16,-9 3 12 15,-1 0 2-15,-9 0-7 16,1-3 29-16,2 3-7 16,6 0-12-16,-2 0 19 15,9-4-25-15,3 4 25 16,-5 0-18-16,-2-3-17 0,-8 3 22 16,-7 0-23-1,-4-5 0-15,-7 5 6 0,0 0 1 16,-7 0-7-16,-4 0 0 15,0 0 2-15,0 0-4 16,-26 0-53-16,-14 5-241 16,-8 5-606-16</inkml:trace>
  <inkml:trace contextRef="#ctx0" brushRef="#br0" timeOffset="3581">11905 263 1228 0,'0'0'225'16,"0"0"-165"-16,0 0 36 16,0 0 45-16,0 0-20 15,0 0-46-15,193-47 13 16,-127 44-3-16,7 3-2 16,3 0-45-16,3 0-2 15,-1 0 18-15,1 0-25 0,3 7 16 16,-6 0 39-1,0 0-40-15,-7-1 16 16,-3-6-23-16,-12 3-15 0,-3-3 30 16,-4 0-51-16,-9 0 34 15,-6 0-11-15,-7 0-24 16,2 0 26-16,-1 0-24 16,-1 0-2-16,-3 0 37 15,0 0-37-15,-2 0 1 16,-5-3 3-16,1 0 2 15,-10 3-4-15,1-3-2 16,-7 3-100-16,0 0-214 16,0 0-717-16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8.1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 2145 0,'0'0'483'16,"0"0"-426"-16,0 0-22 15,0 0 97-15,215-29-17 16,-127 24-115-16,10 5-39 15,37 13-57-15,-21 14-180 16,-28 4-482-16</inkml:trace>
  <inkml:trace contextRef="#ctx0" brushRef="#br0" timeOffset="187">127 463 2318 0,'0'0'530'0,"0"0"-492"16,0 0 39-16,0 0 53 15,0 0-56-15,264 4-74 16,-137-4-163-16,-21 0-310 16,-20 13-851-16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7:12.4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2390 1614 0,'0'0'341'0,"0"0"-269"15,0 0-15-15,0 0 60 16,0 0-6-16,0 0-55 16,0 0-40-16,110-98 44 0,-59 51-35 15,3-8-18-15,9-17 21 16,10-14-19-16,11-16 0 16,-1-11-9-16,2-19 0 15,-9-10 30-15,-14 1-29 16,-14 0 23-16,-13 9 52 15,-16 21-36-15,-7 22-3 16,-12 21 32-16,0 25-2 16,0 16 38-16,0 18-68 15,0 9-5-15,-4 0 24 16,-11 23-41-16,-4 33-15 16,-3 26-6-16,0 20 6 15,4 13 24-15,4 4-24 0,2-2 0 16,6-9 1-16,2-9-1 15,4-14-3-15,0-16-3 16,0-16 12-16,7-15-24 16,18-15 8-16,13-13-7 15,12-10-10-15,13-10-20 16,10-39 29-16,9-24-8 16,3-18 14-16,0-14 0 15,-13-9 9-15,-14-5 0 16,-14 5 3-16,-19 14 11 15,-13 22 34-15,-12 22 26 16,0 27-26-16,0 19 38 16,0 10-56-16,-5 23-2 15,-12 43-2-15,-2 29-23 0,-3 15 21 16,4 13-8-16,4-10-7 16,2-6 26-16,9-23-31 15,3-8-2-15,0-14 0 16,0-12-12-16,0-7-38 15,22-12-79-15,36-13-219 16,-6-8-188-16,-1-10-270 0</inkml:trace>
  <inkml:trace contextRef="#ctx0" brushRef="#br0" timeOffset="212">2069 1534 2043 0,'0'0'568'0,"0"0"-488"16,0 0 102-16,0 0 26 15,0 0-69-15,0 0-76 16,0 0-42-16,184-18 8 16,-96 9-29-16,15 2-19 15,50 7-54-15,-22 0-263 16,-22 0-595-16</inkml:trace>
  <inkml:trace contextRef="#ctx0" brushRef="#br0" timeOffset="826">3990 887 2141 0,'0'0'387'0,"0"0"-277"16,0 0 61-16,0 0 30 16,-30-184-73-16,30 146-78 15,0 1-32-15,22 4 31 16,8 3-49-16,6 7 18 0,8 6-12 15,6 5-6 1,5 12 0-16,4 0 0 0,3 4 1 16,-1 32-4-16,-5 15 3 15,-9 19 0-15,-15 19 25 16,-13 12-19-16,-19 10 6 16,0 8 9-16,-34 3-20 15,-23-1 37-15,-19-6-38 16,-16-11 1-16,-6-9 14 15,-2-16-15-15,6-13 1 16,7-20 5-16,18-17-5 16,13-13 28-16,17-16-29 15,9 0-8-15,13-22 7 16,5-21 1-16,12-6-17 0,0-4 1 16,4 3 16-16,24 11-17 15,3 14 17-15,4 8 0 16,3 17-7-16,2 0 8 15,-4 14-2-15,4 25 2 16,1 9 9-16,-2 5 36 16,5-4-46-16,0-2 1 15,6-11 17-15,10-9-10 16,0-8-16-16,3-13 4 16,3-6-65-16,25 0-49 15,-15-16-452-15,-13-8-649 0</inkml:trace>
  <inkml:trace contextRef="#ctx0" brushRef="#br0" timeOffset="1069">5000 1799 221 0,'0'0'2234'16,"0"0"-1857"-16,0 0-267 16,0 0 86-16,0 0 2 15,0 0-125-15,0 0-36 16,-12 4-37-16,31-4-41 16,18 0-69-16,-5 0-250 15,-3 0-541-15</inkml:trace>
  <inkml:trace contextRef="#ctx0" brushRef="#br0" timeOffset="1794">5795 693 1861 0,'0'0'536'0,"0"0"-438"16,0 0 15-16,0 0 133 15,0 0-128-15,0 0-91 16,0 0 20-16,221-81-45 16,-155 81 14-16,4 2-16 15,2 18 9-15,-2 0-6 16,-4-2-3-16,-9-4 0 15,-13 0 14-15,-18-4-14 16,-15-7-12-16,-11-3 12 16,0 0 6-16,-25 0 35 15,-22 0-41-15,-16 0 0 16,-6-10-12-16,-7-4 24 16,-2 1-13-16,2 2 1 0,3 0 0 15,7 5 33-15,5 6-15 16,5 0 2-16,12 0 25 15,5 9-18-15,2 18-17 16,12 2 2-16,6 7-10 16,6 4 38-16,9 1-40 15,4 6 0-15,0-4 12 16,0 3-11-16,14-6 4 16,8-1-5-16,3-8 0 15,9 3 15-15,5-5-15 16,5 1 0-16,3-2 9 15,4 0-8-15,5 8-1 16,-2 1 0-16,-3 8 8 0,-1 8 13 16,3 0-21-1,-11 5 0-15,-1-2 15 0,-13-4 18 16,-12 1-19-16,-16-4-4 16,0-4-10-16,-19-1 38 15,-28-4-38-15,-7-11 1 16,-6-5 2-16,0-12 7 15,0-7-7-15,6-5 5 16,3 0-1-16,4-5 7 16,7-14-14-16,7-8-50 15,15 8-29-15,18-7-123 16,3 2-163-16,26 8-641 0</inkml:trace>
  <inkml:trace contextRef="#ctx0" brushRef="#br0" timeOffset="2388">6906 1425 1898 0,'0'0'561'0,"0"0"-488"16,0 0 108-16,0 0 85 15,0 0-146-15,0 0-60 16,193-53-6-16,-153 67-41 16,1 18 26-16,0 11-15 0,-3 10 6 15,0 3 42-15,-3-1-57 16,-8 0-14-16,-10-2 33 16,-8-3-33-16,-9-8 1 15,0-2 3-15,-9-6-4 16,-23-9 25-16,-12-3-26 15,-7-2-16-15,1-5 4 16,-10-13 4-16,6-2-7 16,3 0-13-16,-1-17 5 15,5-15 16-15,8-10-16 16,2-16-14-16,8-3 36 16,7-11-19-16,7 0 11 15,15-1-11-15,0 8 20 16,5 9 8-16,30 10-8 15,9 10 0-15,7 13 31 0,12 7-14 16,2 16-2-16,0 0 13 16,4 0-15-16,4 29 41 15,-4 0-54-15,-3 4 21 16,0 1 18-16,0-10-18 16,-5-3-5-16,-2-8-5 15,-8-6-10-15,-4-7 16 16,-13 0-17-16,-9 0 0 15,-8-20-8-15,-5-10-23 16,3-2-53-16,6-23-79 16,1 8-440-16,0 6-568 0</inkml:trace>
  <inkml:trace contextRef="#ctx0" brushRef="#br0" timeOffset="2876">9098 604 1625 0,'0'0'386'0,"0"0"-258"15,0 0 145-15,0 0 31 16,0 0-124-16,0 0-73 16,0 0-48-16,10 50 31 15,-64 12-13-15,-27 13-37 16,-14 11 27-16,-10 7-11 16,-5-6-17-16,12-1 4 15,10-11-34-15,19-8 14 16,21-13-23-16,16-12 7 15,14-5-2-15,14-6-5 16,4-9 0-16,0-5 12 16,10 2-6-16,24 0-2 15,7 2 22-15,6 8-25 0,11 1 45 16,1 6-28 0,10 2-10-16,7 6 1 0,4 1 4 15,4-2-13-15,-1 0 0 16,-1-4-40-16,-6-3-35 15,-7-6-93-15,7-5-124 16,-17-7-443-16,-15-12-463 0</inkml:trace>
  <inkml:trace contextRef="#ctx0" brushRef="#br0" timeOffset="3244">9773 535 2133 0,'0'0'468'16,"0"0"-439"-16,0 0 98 15,0 0 109-15,0 0-89 16,155 178-30-16,-99-82-65 15,8 17 27-15,11 12 25 16,4 10-46-16,13-3-4 16,9-7 0-16,2-11-30 15,-1-16 30-15,-1-16-54 16,-6-12 6-16,-7-15 7 0,-12-11-12 16,-10-16-2-16,-19-12-25 15,-18-9-44-15,-10-7-13 16,-11 0-50-16,-1-12-74 15,-7-44-282-15,0 10-225 16,0-7-1194-16</inkml:trace>
  <inkml:trace contextRef="#ctx0" brushRef="#br0" timeOffset="3503">11224 590 1950 0,'0'0'465'0,"0"0"-329"0,0 0-87 15,0 0 204-15,0 0-26 16,-176 205-107-16,88-92-36 16,-10 14-21-16,-19 4-21 15,-3-4 27-15,0-4-59 16,3-15-10-16,11-17-22 15,23-9-83-15,10 1-102 16,22-21-425-16,21-23-656 0</inkml:trace>
  <inkml:trace contextRef="#ctx0" brushRef="#br0" timeOffset="4325">13155 0 1558 0,'0'0'257'16,"0"0"-177"-16,0 0-9 15,0 0 155-15,0 0 21 16,0 0-48-16,0 0-127 15,-211 96-29-15,98-21 26 16,-11 11-9-16,1 9-4 0,9 3 1 16,16 1-15-16,17-4 31 15,15-7-55-15,15-4-9 16,16-13 21-16,9-9-19 16,15-3 4-16,11-1 0 15,0 2-15-15,6 6 41 16,25 6-40-16,4 3-1 15,13 2 35-15,7-2-23 16,6 0 16-16,5-3-18 16,7-6-4-16,0-3 29 15,-4-8-35-15,0-6 0 16,-13-7-2-16,-5-9-57 16,-12-3-85-16,-9-11-181 15,-8-5-455-15,-12-11-1171 0</inkml:trace>
  <inkml:trace contextRef="#ctx0" brushRef="#br0" timeOffset="5105">13039 2588 760 0,'0'0'1131'0,"0"0"-917"15,0 0-145-15,0 0 103 16,0 0 105-16,0 0-130 0,0 0-97 16,128-185 32-16,-81 122-32 15,8-5-23-15,2-14-5 16,6-13-14-16,3-15 20 15,-4-13-17-15,-4-12-10 16,-8-13 21-16,-6-6-21 16,-6 3 14-16,-10 16-4 15,-9 31 7-15,-9 28 63 16,-7 34-33-16,1 25-12 16,-4 17 16-16,0 3-39 15,0 46 2-15,0 24 11 16,5 19-17-16,-2 12 30 15,1 2-39-15,-1-1 0 16,9-13 7-16,1-10-7 16,9-13-2-16,7-17-4 0,8-12-16 15,7-21 21 1,0-16-48-16,7-3 3 0,0-22 32 16,3-31-2-16,-3-19 10 15,1-20 4-15,-1-14 2 16,-4-11 8-16,-11 1 1 15,-6 11-9-15,-8 24 27 16,-15 28-2-16,-4 27 18 16,-3 23-13-16,0 3-18 15,0 39 17-15,0 24-28 16,-6 12-1-16,2 8 10 16,4-1-8-16,0-9-4 0,0-9-17 15,4-11-38-15,18-12-51 16,25-4-148-16,-8-14-412 15,-2-10-319-15</inkml:trace>
  <inkml:trace contextRef="#ctx0" brushRef="#br0" timeOffset="5341">14946 1323 2234 0,'0'0'477'0,"0"0"-350"16,0 0 139-16,0 0-72 16,0 0-103-16,225-35-15 15,-152 26-55-15,12 1-15 0,2 8-6 16,5 0-21-16,-6 0-30 16,-1 0-89-16,-13 8-73 15,-18 3-159-15,-16 1-329 16,-20-7-876-16</inkml:trace>
  <inkml:trace contextRef="#ctx0" brushRef="#br0" timeOffset="5528">15460 946 929 0,'0'0'1257'0,"0"0"-970"0,0 0-65 15,0 0 50 1,-69 167-34-16,57-74-121 0,5 0-73 15,4 6 1-15,-2-3-45 16,5-11-16-16,0 2-17 16,0 7-160-16,5-20-403 15,9-14-710-15</inkml:trace>
  <inkml:trace contextRef="#ctx0" brushRef="#br0" timeOffset="6119">16856 695 2162 0,'0'0'349'16,"0"0"-243"-16,0 0-37 15,0 0 193-15,15-182-57 16,10 143-137-16,11 5-50 16,4 5 0-16,11 6 7 15,5 11-1-15,-2 7-12 0,-3 5-11 16,-4 17 17-1,-6 29-8-15,-12 19-10 0,-14 21 23 16,-15 15-13-16,0 15 29 16,-22 4-22-16,-32 3-16 15,-16-8 29-15,-11-11-30 16,-10-10 0-16,8-20 0 16,2-18-5-16,20-20-1 15,14-20 6-15,13-16 0 16,15 0 1-16,9-16-1 15,10-27-12-15,0-8 2 16,0-7 4-16,19 9-3 16,6 11 9-16,7 17 0 0,2 18 10 15,-2 3-10 1,5 18 6-16,-1 23 12 0,1 6-11 16,-2 2 36-16,6-4-43 15,3-2 0-15,3-12 31 16,8 0-31-16,4-11-24 15,24-3-70-15,-14-8-167 16,-10-2-614-16</inkml:trace>
  <inkml:trace contextRef="#ctx0" brushRef="#br0" timeOffset="6323">17632 1694 2547 0,'0'0'357'0,"0"0"-182"0,0 0 52 15,0 0-85-15,0 0-142 16,0 0-3-16,0 0-65 16,69-49-153-16,-31 39-587 15,-6-3-1369-15</inkml:trace>
  <inkml:trace contextRef="#ctx0" brushRef="#br0" timeOffset="7058">18347 604 1832 0,'0'0'483'0,"0"0"-446"16,0 0 26-16,0 0 145 16,0 0-67-16,0 0-77 15,215-5-43-15,-149 20-21 16,4 5 25-16,-1 0-13 16,-8-2-11-16,-9-4 8 15,-13-5-8-15,-14 3 8 16,-9-12-8-16,-16 0 0 15,0 0 50-15,-7 0-7 16,-34-14-35-16,-13-7 3 0,-12-7-6 16,0 2 19-16,-6 1-25 15,2 4 0-15,4 5 48 16,5 6-15-16,6 6 32 16,4 4-17-16,7 0-20 15,8 7 29-15,3 22-45 16,7 11-5-16,8 9 29 15,4 10-34-15,2 4 19 16,5-3 3-16,4 3-17 16,3-5 28-16,0-6-35 15,0-8 1-15,0-4 17 16,3-7-18-16,8-10 0 16,4-6 0-16,3-7 9 0,1-2 4 15,6-8-13 1,7 0 0-16,1 0 6 0,7 0-6 15,1-8 0-15,3 4 0 16,3 4 6-16,4 0-7 16,-4 26 1-16,4 18 0 15,-4 10 16-15,-3 16-15 16,-3 3 28-16,-9-1-10 16,-10-3-19-16,-15-8 34 15,-7-7-34-15,-7-13 0 16,-34-4 26-16,-13-11-26 15,-8-7 12-15,-3-11-11 0,6-8 0 16,2 0 37-16,1-10-38 16,5-20 0-16,11-7-14 15,7-5 7-15,15 0-44 16,18-5-96-16,0 9-168 16,18 11-762-16</inkml:trace>
  <inkml:trace contextRef="#ctx0" brushRef="#br0" timeOffset="7755">19623 1169 1107 0,'0'0'1082'0,"0"0"-908"15,0 0-73-15,0 0 146 16,0 0-8-16,0 0-127 16,0 0-101-16,8-68 5 15,21 68 14-15,6 0-19 16,6 2 1-16,-4 21 7 15,2 7-2-15,-5 6 20 16,-2 10-17-16,-7 4 4 16,-3 5 9-16,-6 0 11 0,-6 1 15 15,-5-6-37-15,-5-7-11 16,0-6 41-16,0-9-40 16,-19-5 8-16,-15-7 4 15,-4-9-14-15,-10-4 27 16,1-3-37-16,-6 0 0 15,6-16 15-15,0-17-15 16,-1-6-15-16,9-13 15 16,2-8-4-16,8-12-13 15,11-10 8-15,3 0 3 16,11 2-7-16,4 16 13 16,0 18 0-16,4 13 0 15,26 20 0-15,6 9 16 0,14 4-16 16,10 7 0-1,5 19 39-15,8 8-25 0,3-5-5 16,0 0 10-16,2-3-1 16,-5-6 18-16,-4-4-30 15,-11-9 2-15,-7-7 16 16,-7 0-23-16,-11 0-1 16,-4-3 17-16,-4-17-8 15,-3-2 3-15,0-9-12 16,0-6-8-16,-3-1 8 15,-2-1-42-15,-5-1-55 16,-9-1-62-16,1 10-160 0,-4 3-684 16</inkml:trace>
  <inkml:trace contextRef="#ctx0" brushRef="#br0" timeOffset="8131">20357 14 1925 0,'0'0'553'0,"0"0"-464"15,0 0 21-15,0 0 153 16,0 0-115-16,0 0-117 16,0 0 32-16,101 140 24 15,-31-47-14-15,6 26 44 16,8 14-31-16,11 40-1 16,0 32 10-16,-7 31-46 15,-31-19 7-15,-28-43-23 16,-29-49-33-16,0-27 15 15,-51 21-15-15,-28 11-108 16,-97 61-71-16,12-41-188 16,3-29-1309-16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7:07.4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6427 488 1508 0,'0'0'263'16,"0"0"-160"-16,0 0 34 15,0 0 45-15,0 0 27 16,0 0-80-16,0 0-83 15,-26 109 118-15,45 91-27 16,-9 0-8-16,-5-10-41 16,-5-30-63-16,0-46 2 15,0-1-5-15,0 6-21 16,0-19-2-16,0-25-8 16,0-17-93-16,17-25-125 15,8-13-376-15,-6-20-138 0</inkml:trace>
  <inkml:trace contextRef="#ctx0" brushRef="#br0" timeOffset="450">5774 594 1735 0,'0'0'354'15,"0"0"-235"-15,0 0-2 16,0 0 100-16,0 0-52 16,-14-178-62-16,50 130-27 15,14-5-19-15,13 0 40 0,13 4-51 16,12 5-14 0,10 3 32-16,12 14-52 0,10 11 14 15,12 13-17-15,-2 3 0 16,6 0 19-16,-8 26-28 15,-8 14 0-15,-12 12-1 16,-13 8 16-16,-14 9-16 16,-23 9 1-16,-21 11 0 15,-27 6 17-15,-10 3-17 16,-25 5 0-16,-41-2 14 16,-14-6-14-16,-14-13-1 15,-4-13 0-15,0-21 1 16,6-21 19-16,4-17-19 15,9-10 0-15,4 0 6 0,21-31-6 16,22-4-30-16,20-9-21 16,34-14-106-16,32 13-199 15,16 2-468-15</inkml:trace>
  <inkml:trace contextRef="#ctx0" brushRef="#br0" timeOffset="796">9391 0 1989 0,'0'0'333'0,"0"0"-167"16,0 0-108-16,-189 34 69 16,91 60 90-16,-34 80-110 15,-25 92-27-15,1 52 19 16,24 6-9-16,37-25-8 16,45-62-19-16,28-60-33 15,18-50 15-15,4-41-45 16,17-20-9-16,36-1 9 15,19-3-111-15,77-1-106 0,-14-30-376 16,-8-14-891-16</inkml:trace>
  <inkml:trace contextRef="#ctx0" brushRef="#br0" timeOffset="-2462">998 402 2034 0,'0'0'365'15,"0"0"-178"-15,0 0-151 16,0 0 18-16,0 0 119 16,-4 182-45-16,-3-64-63 15,-4 20 5-15,0 6-37 16,5-2 13-16,-3-14 2 16,2-17-25-16,4-15-8 15,-4-25-14-15,2-15-1 16,5-15 0-16,0-19-27 0,0-19-120 15,0-3-116-15,0 0-524 16</inkml:trace>
  <inkml:trace contextRef="#ctx0" brushRef="#br0" timeOffset="-2192">0 424 2129 0,'0'0'529'0,"0"0"-444"15,0 0-38-15,0 0 82 16,0 0-8 0,0 0-45-16,0 0-37 0,269-80-12 15,-102 65 26-15,53 1-31 16,42 1-7-16,-18 6 5 15,-47 4-20-15,-61 3-1 16,-6 0-121-16,-23 23-213 16,-21 4-508-16</inkml:trace>
  <inkml:trace contextRef="#ctx0" brushRef="#br0" timeOffset="-1906">1770 1070 2089 0,'0'0'341'0,"0"0"-219"15,0 0 9-15,0 194 84 16,0-125-63-16,0 3-93 15,0-11-8-15,0-1-38 16,0-12-7-16,0-11 30 16,0-7-36-16,0-11-17 15,0-9-43-15,0-6-130 16,9-4-168-16,-2 0-328 0</inkml:trace>
  <inkml:trace contextRef="#ctx0" brushRef="#br0" timeOffset="-1753">1669 699 1051 0,'0'0'1103'0,"0"0"-865"16,0 0-164-16,0 0-33 16,0 0-41-16,0 0-243 15,0 0-605-15</inkml:trace>
  <inkml:trace contextRef="#ctx0" brushRef="#br0" timeOffset="-829">2259 1336 1467 0,'0'0'272'16,"0"0"-60"-16,0 0-15 15,0 0-5-15,0 0-35 16,-3 180-80-16,-1-174-16 16,4-6 27-16,-3 0 2 15,3 0 14-15,0-16-62 0,0-17-36 16,0-9 16 0,0-7-22-16,7-9-18 0,22-5 9 15,8-5 9-15,10 4-9 16,7 5 9-16,5 12 0 15,-4 18 7-15,-1 13 4 16,-7 16 20-16,-3 0-17 16,-7 33 35-16,-5 16 20 15,-6 5-54-15,-11 11 21 16,0 0 7-16,-11-6-34 16,-1-7-3-16,0-9-4 15,1-7-2-15,-1-7 30 16,-3-10-30-16,5-4-17 0,-1-10 16 15,-1-1-24 1,0-4-1-16,1 0-2 0,11 0-30 16,10-28 57-16,11-23-37 15,20-21 4-15,13-17-2 16,17-22-18-16,11-16-43 16,4-5 10-16,-3-3 35 15,-6 12 52-15,-20 7-6 16,-21 24 6-16,-17 20 21 15,-21 19 40-15,-13 19 71 16,0 18-39-16,0 12-2 16,-25 4-12-16,0 0-52 15,-8 14-15-15,0 23 3 16,1 15-13-16,-2 10 13 16,5 15-14-16,0 5 19 0,0 4 0 15,4 8-20 1,6 1 0-16,1 1-1 0,8-5 2 15,-2-2 2-15,5-7-3 16,0-10 1-16,2-9 5 16,5-18-6-16,-3-13-8 15,3-15 1-15,0-7-7 16,0-10 13-16,0 0-21 16,0-6 22-16,25-30-15 15,12-10 10-15,11-7 4 16,6-2 0-16,12 9-2 15,0 13-9-15,7 19 18 0,-4 14-6 16,-3 7 27 0,-9 36-18-16,-13 10 17 0,-12 2 17 15,-13 0-33-15,-4-2 25 16,-11-7-27-16,-1-10-7 16,-3-6 18-16,0-6-19 15,3-15-1-15,-3-4-5 16,0-5-44-16,6 0-14 15,-3-14-129-15,0-17-434 16,-3-1-220-16</inkml:trace>
  <inkml:trace contextRef="#ctx0" brushRef="#br0" timeOffset="-636">2344 260 2531 0,'0'0'459'15,"0"0"-443"-15,0 0 1 16,262-72-1-16,-47 12-16 16,-22 7-112-16,-24 7-786 0</inkml:trace>
  <inkml:trace contextRef="#ctx0" brushRef="#br0" timeOffset="42623">1140 4584 1525 0,'0'0'350'0,"0"0"-239"15,0 0-36-15,0 0 112 16,0 0 40-16,0 0-92 16,0-13-66-16,0 5-1 15,0 8-5-15,0 0-3 16,0-3-4-16,0 1-17 15,0-5 3-15,0-3-30 0,15 1 18 16,3-5 15-16,11 1-26 16,3 1 4-16,9 0 8 15,10 7-14-15,15-2 19 16,6 5-24-16,13 2-12 16,6 0 30-16,7-3-22 15,4-2-7-15,4-4 11 16,-4-5-11-16,-7-2 10 15,-14 2-11-15,-17 3 0 16,-15 1 12-16,-20 2-12 16,-16 5 0-16,-4 3 0 15,-9 0 6-15,0 0-12 16,0 0 6-16,0 0-65 0,-9 0-4 16,-16 0-158-1,3 6-298-15,0 9-180 0</inkml:trace>
  <inkml:trace contextRef="#ctx0" brushRef="#br0" timeOffset="43599">1170 5143 1408 0,'0'0'323'15,"0"0"-194"-15,0 0 6 16,0 0 89-16,0 0-44 0,0 0-38 15,0 0-73-15,-22 12-4 16,22-12 28-16,22 0-29 16,17 3 10-16,17-3-11 15,13 4-15-15,7-4 24 16,12 0-44-16,7 0-14 16,0 0 19-16,-1 0-14 15,-6 0-11-15,-5 0 4 16,-10 0 4-16,-11 0 20 15,-11 0-28-15,-14-4 1 16,-11 1 13-16,-16 1-21 16,-7 2-1-16,-3 0-1 15,0-5-9-15,0 2-38 0,0-10-142 16,0 0-433 0,0 0-757-16</inkml:trace>
  <inkml:trace contextRef="#ctx0" brushRef="#br0" timeOffset="44570">4965 3699 561 0,'0'0'588'0,"0"0"-397"15,0 0-24-15,0 0-3 16,0 0 23-16,0 0 37 15,0 0-78-15,-69-17-7 16,66 17 5-16,3 29-56 16,0 27-31-16,0 23 19 15,0 26 4-15,0 21 13 16,-4 4-41-16,-1 4 4 16,-2-6 0-16,1-9-29 15,2-12 15-15,4-17-21 16,0-16-13-16,0-7 12 15,0-18-20-15,0-6-1 16,0-8 1-16,0-6-68 0,0 2-86 16,0-12-367-16,7-8-331 15</inkml:trace>
  <inkml:trace contextRef="#ctx0" brushRef="#br0" timeOffset="45303">4334 4022 1066 0,'0'0'246'16,"0"0"-124"-16,0 0 17 16,0 0 8-16,0 0-30 15,0 0-14-15,0 0 4 16,-47-124-34-16,47 105-9 15,0 0 14-15,0-5-10 0,10 1 7 16,9-7-17 0,-1-2-9-16,8-6 20 0,6 0-16 15,2-1-5-15,5-1 3 16,1-1-14-16,8-3 17 16,2 1-24-16,6 4-11 15,2 1 26-15,1 1-24 16,5 6-6-16,-1 9 0 15,3 12-5-15,0 7 25 16,0 3-34-16,6 10 0 16,-2 25 26-16,2 18-11 15,1 10-9-15,-7 5 13 16,-8 5-19-16,-8-4 20 16,-6 0-21-16,-10-5 0 15,-9-3 1-15,-11-6 7 0,-6-9 12 16,-8-3-19-16,0-4 7 15,-30-3 10-15,-14 0-10 16,-7-6-8-16,-10-5 8 16,-5-6 4-16,0-1 4 15,-6-8-8-15,-1-7-8 16,4-3 5-16,3 0-5 16,8 0-1-16,11 0 0 15,10-13 1-15,8 3 2 16,7 1-2-16,10 1-11 15,5 3-2-15,7-2-61 16,7-7-90-16,27 2-353 16,5-5-262-16</inkml:trace>
  <inkml:trace contextRef="#ctx0" brushRef="#br0" timeOffset="45821">7325 2910 1487 0,'0'0'284'15,"0"0"-159"-15,0 0 2 16,0 0 86-16,-230 76-42 0,148-16-74 16,0 21-20-1,-3 24 26-15,-10 54-33 0,1 60 2 16,-5 69-8-16,12 31 0 16,24-6 11-16,24-36-32 15,27-47-17-15,12-50 19 16,0-48-24-16,9-41 0 15,19-19-21-15,20 5 13 16,18 4-25-16,17-2 12 16,59-6-114-16,-22-21-183 15,-14-20-424-15</inkml:trace>
  <inkml:trace contextRef="#ctx0" brushRef="#br0" timeOffset="46768">8855 4796 1844 0,'0'0'649'0,"0"0"-520"0,0 0-88 16,0 0 148-16,0 0 11 15,0 0-102-15,0 0-20 16,0 0-60-16,0 0 3 16,0 0-21-16,0 0-24 15,19 0-84-15,13 0-194 16,2-11-393-16,-9-2-878 0</inkml:trace>
  <inkml:trace contextRef="#ctx0" brushRef="#br0" timeOffset="47031">9505 4794 1846 0,'0'0'571'16,"0"0"-446"-16,0 0-92 15,0 0 41-15,0 0 28 16,0 0-102-16,0 0-188 15,72-22-422-15,-39 15-855 0</inkml:trace>
  <inkml:trace contextRef="#ctx0" brushRef="#br0" timeOffset="47215">10051 4794 2121 0,'0'0'581'16,"0"0"-485"-16,0 0 38 16,0 0-16-16,0 0-92 15,0 0-26-15,0 0-259 16,41-101-431-16</inkml:trace>
  <inkml:trace contextRef="#ctx0" brushRef="#br0" timeOffset="47850">11921 3632 1440 0,'0'0'307'16,"0"0"-197"-16,0 0 115 16,0 0 31-16,0 0-28 15,0 0-52-15,0 0-74 16,-98 77 8-16,29-26-44 16,-16 12-38-16,-13 2 29 15,0 1-24-15,0-1-3 0,10-5-4 16,7-4-10-16,20-10 25 15,14-4-35-15,10-6-5 16,15-6 16-16,15-1-17 16,7 1 1-16,0-1-2 15,7 10 7-15,26 4 27 16,6 7-24-16,9 9 1 16,11 5 10-16,2 13 7 15,13 1 4-15,2 3-13 16,4-4 3-16,11-4 36 15,-3-9-40-15,0-10-16 16,-8-16 18-16,-18-8-18 16,-15-9-2-16,-21-11-6 0,-13-8-55 15,-8-2-20-15,-5-12-93 16,0-22-414-16,0-2-381 0</inkml:trace>
  <inkml:trace contextRef="#ctx0" brushRef="#br0" timeOffset="48518">13165 3711 1883 0,'0'0'579'0,"0"0"-445"16,0 0-101-16,0 0 32 16,0 0 107-16,0 0-88 15,0 0-54-15,240-7-3 16,-146 16-26-16,20-1 11 15,9-8-3-15,6 0-9 16,-9 0 13-16,-14 0-13 0,-23-3 0 16,-24-4 6-1,-20 5-6-15,-20 2 0 0,-12 0 24 16,-7 0 4-16,0 4 38 16,-4 31-13-16,-24 12-16 15,-16 18 17-15,-14 7-42 16,-4 13 4-16,-8 3 7 15,4 10-22-15,0 4 46 16,5 2-32-16,6-1-15 16,0-4 38-16,8-15-32 15,12-7 13-15,1-19-8 16,15-8-4-16,6-18 29 16,9-5-36-16,4-11 1 15,0-3 24-15,0-3-8 16,10-1 7-16,23 3 4 0,11-8-11 15,18 1 23-15,18-3-38 16,11-2 5-16,4 0 26 16,8 0-33-16,-8 0 2 15,-9 0-8-15,-8-7 18 16,-18 3-24-16,-16-4 0 16,-18 8-51-16,-18-4-2 15,-8 4-53-15,0-9-57 16,-22 2-289-16,-3-6-342 0</inkml:trace>
  <inkml:trace contextRef="#ctx0" brushRef="#br0" timeOffset="48767">13496 4348 2011 0,'0'0'640'0,"0"0"-533"15,0 0-89-15,0 0 87 16,0 0 28-16,240 9-56 16,-140-5-42-16,12-1-35 15,9 4-14-15,65-1-99 16,-33 2-363-16,-21-6-371 0</inkml:trace>
  <inkml:trace contextRef="#ctx0" brushRef="#br0" timeOffset="49245">16596 3580 2004 0,'0'0'467'0,"0"0"-420"16,0 0 11-16,0 0 211 0,0 0-121 16,0 0-62-16,-208 177-62 15,117-102 11-15,-19 4 25 16,-14 3-33-16,-4 2-14 15,1-7-1-15,14-5 3 16,18-6 39-16,22-10-39 16,19-9-6-16,17-12 12 15,15-1 1-15,12-9 1 16,10-2-10-16,0-1 14 16,17 2 42-16,20 6-24 15,10 0-24-15,11 5 36 16,8 7-27-16,3 1 3 15,4 1-3-15,-4-2-15 0,4-2 26 16,1-5-41-16,-6-6 0 16,-2-2 15-16,-7-7-14 15,-12-8-1-15,-18 0-25 16,-10-10-70-16,-12-2-35 16,8 0-116-16,-8-7-490 15,4-12-1665-15</inkml:trace>
  <inkml:trace contextRef="#ctx0" brushRef="#br0" timeOffset="49524">17364 4873 2206 0,'0'0'600'0,"0"0"-465"16,0 0-89-16,0 0 38 16,0 0 67-16,0 0-95 15,0 0-56-15,8-36-24 16,18 36-88-16,-1 0-413 15,1 0-414-15</inkml:trace>
  <inkml:trace contextRef="#ctx0" brushRef="#br0" timeOffset="49697">17959 4833 1974 0,'0'0'614'0,"0"0"-505"16,0 0-72-16,0 0-37 16,0 0-56-16,0 0-432 15,205-56-925-15</inkml:trace>
  <inkml:trace contextRef="#ctx0" brushRef="#br0" timeOffset="49855">18692 4837 2067 0,'0'0'613'16,"0"0"-486"-16,0 0 64 15,0 0-43-15,0 0-142 16,0 0-6-16,0 0-164 16,142-111-618-16</inkml:trace>
  <inkml:trace contextRef="#ctx0" brushRef="#br0" timeOffset="50237">19454 3413 2213 0,'0'0'469'16,"0"0"-423"-16,0 0-36 15,0 0 128-15,0 0 2 0,143 246-65 16,-83-138-18-16,13 13 0 15,12 13 43-15,6 7 44 16,7 9-63-16,5 1-35 16,-1 6 16-16,-11-1-37 15,-18 3 7-15,-26-5-26 16,-37-7-6-16,-23 30-72 16,-43-39-158-16,-13-26-456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42.2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0 772 218 0,'0'0'2213'16,"0"0"-1830"-16,0 0-298 16,0 0-43-16,0 0 71 15,0 0-14-15,-15 5-33 16,52 0-49-16,17 0-5 16,15-1 22-16,16 4-26 15,5-4-7-15,13 2-1 16,-2 1-78-16,-6 3-57 15,-19 23-192-15,-24-4-410 16,-35 5-1152-16</inkml:trace>
  <inkml:trace contextRef="#ctx0" brushRef="#br0" timeOffset="204">95 1279 2067 0,'0'0'615'16,"0"0"-511"-16,0 0-33 16,0 0 68-16,0 0-17 15,0 0-32-15,196 72-69 16,-98-63-21-16,24-2-54 16,84 7-72-16,-23-4-438 15,-16 2-549-15</inkml:trace>
  <inkml:trace contextRef="#ctx0" brushRef="#br0" timeOffset="647">3092 395 1967 0,'0'0'466'0,"0"0"-317"16,0 0-91-16,0 0 69 15,0 0 73-15,-22 300-60 16,10-169-72-16,2 16-5 16,-6 7-21-16,10-22 16 15,-5 12-12-15,6-12-19 16,2-17-21-16,3-20-6 0,0-27 0 15,0-26-54-15,0-25-76 16,3-17-99-16,9-9-330 16,-2-20-266-16</inkml:trace>
  <inkml:trace contextRef="#ctx0" brushRef="#br0" timeOffset="989">2745 255 1654 0,'0'0'500'16,"0"0"-344"-16,0 0-48 15,0 0 96-15,0 0 0 16,0 0-53-16,255-24-92 0,-150 24-24 16,17 19 4-16,8 9-19 15,9 4 11-15,3 8 11 16,-10 5-13-16,-19 8 11 15,-30 3-25-15,-29 3 2 16,-35 6 4-16,-19 2-8 16,-36-2 17-16,-42 1-14 15,-20-4-4-15,-18-6 12 16,-8-11-16-16,1-16-2 16,9-8-6-16,20-17 6 15,21-4-12-15,32-4-35 16,31-27-69-16,27-27-123 0,39 9-425 15,8 2-414-15</inkml:trace>
  <inkml:trace contextRef="#ctx0" brushRef="#br0" timeOffset="1319">5338 0 2183 0,'0'0'558'0,"0"0"-463"16,0 0-29-16,-190 219 110 15,95-20-5-15,4 78-51 16,13 32-3-16,39-4-66 16,39-50-12-16,14-78 13 15,45-49-51-15,14-46-1 16,22-24-95-16,84 10-88 16,-20-17-373-16,-9-8-823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9:06.9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1248 0 32 0,'0'0'2090'0,"0"0"-1726"15,0 0-241-15,0 0 23 16,0 0 50-16,-219 154-38 16,121-74-90-16,-15 12-31 15,-16 6 13-15,-1 3-1 0,-5 0 8 16,11-5-17-16,18-10-14 15,18-18 16-15,30-12-26 16,25-13 4-16,22-7-12 16,11 1-7-16,7-1 23 15,41 9 9-15,18 8-3 16,15 2 14-16,13 8-35 16,8-1 15-16,8 4 1 15,-5-4-23-15,1 1 16 16,-4-3-18-16,-8-9 0 15,-9-8-44-15,-2-7-85 16,-27-20-116-16,-21-3-552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9:04.9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0 592 1677 0,'0'0'618'16,"0"0"-450"-16,0 0-101 15,0 0-23-15,0 0 122 16,0 0-51-16,51-19-45 15,5 14-16-15,8 3-14 16,6-3-13-16,4 5 22 16,-6 0-48-16,-2 0 10 15,-11 0-4-15,-7 0-7 16,-4 0-8-16,-2 0-140 16,-5 0-347-16,-11 0-347 0</inkml:trace>
  <inkml:trace contextRef="#ctx0" brushRef="#br0" timeOffset="499">1200 287 1884 0,'0'0'738'0,"0"0"-553"16,0 0-85-16,0 0 7 16,0 0 29-16,25-183-52 0,19 152-57 15,15 8 3-15,7 9-30 16,7 12 0-16,-1 2 6 16,-2 10-6-16,-9 33 0 15,-14 13-3-15,-13 16 17 16,-27 16-5-16,-7 11 0 15,-33 13 1-15,-32 3 15 16,-12 2-25-16,-14-8 2 16,3-11-2-16,5-16 2 15,14-16 18-15,13-27-20 16,24-14 0-16,13-10 12 16,13-9-12-16,6-6 1 15,0 0 2-15,6 0 8 0,32 0-3 16,9 0-7-1,10 0-1-15,6 0 10 0,-2-4-9 16,-2-3 12-16,-8 2-7 16,-7 0 0-16,-9 0 24 15,-1-2-30-15,-12 0-6 16,4 4-50-16,6-7-89 16,-7 0-340-16,0 4-389 0</inkml:trace>
  <inkml:trace contextRef="#ctx0" brushRef="#br0" timeOffset="712">2162 1102 2194 0,'0'0'699'16,"0"0"-558"-16,0 0-17 15,0 0 23-15,0 0-47 16,0 0-100-16,0 0-79 16,30-12-71-16,9-7-457 15,-2-8-1013-15</inkml:trace>
  <inkml:trace contextRef="#ctx0" brushRef="#br0" timeOffset="1467">3095 152 1986 0,'0'0'630'15,"0"0"-550"-15,0 0 8 16,0 0 95-16,0 0-73 15,0 0-38-15,0 0-66 16,234-102 3-16,-178 96 3 16,-9 3-12-16,0 3 1 15,-3 0-1-15,-1 0 1 0,-6-5-1 16,-12 5 0 0,-10 0 0-16,-11-2 0 0,-4 2 9 15,0-3-9-15,-22-3 1 16,-22 3 10-16,-10-4 11 15,-12 4-21-15,-4 3-1 16,1 0 19-16,3 0-1 16,9 0 2-16,1 0-8 15,8 0-3-15,10 0 34 16,0 10-30-16,6 4 10 16,7 7 5-16,3 7-8 15,3 3 4-15,7 10-12 16,9 0 6-16,3 4 19 0,0 2-25 15,0-4-12 1,0-7 12-16,12-3-6 0,5-7-4 16,1-6-1-16,4-3 0 15,-3-7 13-15,3 1-13 16,3-11-1-16,4 0 6 16,5 3-5-16,5-3 4 15,1 5-5-15,4 8 0 16,7 3 2-16,0 13-2 15,0 14 0-15,1 12 0 16,-5 7 1-16,-8 9 8 16,-13 1-9-16,-15-1 0 15,-11 2 3-15,-6-1-3 16,-35-13 0-16,-6-7-1 16,-4-9 2-16,-5-7 16 0,2-19-17 15,0-11 1-15,-2-6 15 16,5 0-14-16,1-3 5 15,6-17 10-15,3-8-16 16,12 0-2-16,11 5-16 16,14 6-64-16,13-2-39 15,30 6-214-15,8 3-641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9:07.8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0 340 1515 0,'0'0'322'0,"0"0"-163"15,0 0-51-15,0 0 22 16,0 0 12-16,0 0-59 16,0 0-28-16,221-22-22 15,-111 22-7-15,7 0-6 16,0 0-11-16,-4 0-8 16,-8 0 12-16,-17 0-13 15,-19 0 0-15,-18 0-1 16,-19 0 1-16,-13 6 24 0,-16 15 40 15,-3 8 40-15,-3 17 22 16,-33 19-39-16,-11 22-32 16,-9 16-12-16,-8 12-20 15,-6 10 7-15,1-1-29 16,3 1 7-16,7-8 1 16,8-1-9-16,7-10 0 15,0-5-9-15,9-6 9 16,6-16 0-16,2-14 0 15,13-15 0-15,8-14-6 16,1-17 13-16,5-5 1 16,0-9 16-16,0 3-6 15,0-8 46-15,5 0-43 0,15 2-3 16,14 2 21-16,6-1-38 16,11-3 11-16,3 0 2 15,12 0-13-15,0 0 6 16,3 0-7-16,4 0 0 15,-7 0-2-15,-8-9-5 16,-11-4-26-16,-3-4-36 16,-12-3-48-16,-7-12-180 15,-9 5-382-15,-16 4-847 0</inkml:trace>
  <inkml:trace contextRef="#ctx0" brushRef="#br0" timeOffset="242">181 1135 1283 0,'0'0'1011'15,"0"0"-850"-15,0 0-122 16,0 0 77-16,198 36 64 15,-107-33-82-15,7 1-51 16,19-4-47-16,6 0-10 16,45 0-135-16,-30 0-474 15,-24 0-1417-15</inkml:trace>
  <inkml:trace contextRef="#ctx0" brushRef="#br0" timeOffset="616">3048 513 1936 0,'0'0'474'0,"0"0"-426"16,0 0 41-16,0 0 132 15,-215 205-47-15,105-116-93 0,-22 9-36 16,-7 7 21-16,-3-2-21 16,19-9 3-16,18-6-11 15,30-20-17-15,33-5 16 16,20-13-36-16,22-1 1 16,0-4 10-16,22 5 3 15,32 3 8-15,16 0 8 16,14 5-29-16,14-8 30 15,4-1-31-15,8-3-19 16,-2-8-7-16,9-1-51 16,37-2-60-16,-23-11-246 15,-26-8-510-15</inkml:trace>
  <inkml:trace contextRef="#ctx0" brushRef="#br0" timeOffset="1126">3780 1082 1927 0,'0'0'499'16,"0"0"-395"-16,0 0-81 15,0 0 137-15,0 0-1 16,0 0-85-16,249-160-29 0,-167 160-27 16,0 0-12-16,-6 6 23 15,-10 32-16-15,-16 20 14 16,-21 14 18-16,-20 12 7 16,-9 15 11-16,-41 6-27 15,-35 6 2-15,-19 2-1 16,-18-9-37-16,0-12 17 15,-4-11-17-15,15-13 7 16,18-17-4-16,18-20 2 16,22-22-4-16,19-9 12 15,14 0-12-15,11-5-2 16,0-23-8-16,7-2 9 16,30-3 1-16,11 10-1 0,9 10 1 15,2 10 4-15,6 3-4 16,-3 13 4-16,-3 21 4 15,-1 1-8-15,-4 1 28 16,5-3-29-16,-5-10-2 16,2-7-14-16,17-16-56 15,-16 0-160-15,-13 0-624 0</inkml:trace>
  <inkml:trace contextRef="#ctx0" brushRef="#br0" timeOffset="1340">4950 2172 2022 0,'0'0'776'0,"0"0"-559"15,0 0-39-15,0 0-49 16,0 0-92-16,0 0-37 15,0 0-97-15,129-152-359 16,-97 120-698-16</inkml:trace>
  <inkml:trace contextRef="#ctx0" brushRef="#br0" timeOffset="1944">5738 726 2264 0,'0'0'391'16,"0"0"-278"-16,0 0 20 15,0 0 61-15,0 0-81 16,0 0-80-16,230-58 0 15,-157 58-19-15,0 0-13 16,-4 0 8-16,-8 0-9 16,-8 0 14-16,-18 0-14 0,-10 0 0 15,-21 0 15 1,-4 0-13-16,-7 0 24 0,-44 0-11 16,-18 0-13-16,-19 0 18 15,-7 0-20-15,-3 0 0 16,0 0 3-16,14 0-3 15,7 4-1-15,15 15 1 16,15 8 0-16,11 0 16 16,11 12-16-16,9-1 0 15,16 12-6-15,0 6 6 16,11 3 0-16,29 2 6 16,11 4-5-16,8 0 25 15,7 0-24-15,-2 1 14 16,6 2 28-16,-8-5-23 15,1 0 4-15,-6 0-2 0,-6-2 8 16,-4-2 31-16,-9-4-35 16,-23-2-14-16,-15-4 5 15,-9-7-3-15,-45 2-13 16,-12-6-2-16,-13-1 0 16,-2-6-6-16,-2-17-33 15,10-3-44-15,10-11-22 16,19-3-64-16,19-27-196 15,15-6-604-15</inkml:trace>
  <inkml:trace contextRef="#ctx0" brushRef="#br0" timeOffset="2268">6209 0 2061 0,'0'0'468'15,"0"0"-307"-15,0 0-103 16,0 0 141-16,0 0 15 16,221 180-79-16,-136-72-19 15,13 45-26-15,0 45-30 16,-3 28 27-16,-7 15-37 0,-12-29-14 15,-17-44 22-15,-19-44 11 16,-23-22-27-16,-17-1-42 16,-17 15-6-16,-48 15-18 15,-27 12-81-15,-53 29-118 16,16-40-69-16,21-28-903 0</inkml:trace>
  <inkml:trace contextRef="#ctx0" brushRef="#br0" timeOffset="4257">7710 1640 1407 0,'0'0'340'0,"0"0"-194"16,0 0-10-16,0 0 19 16,0 0-47-16,0 0-25 0,95-177-3 15,-51 149-22-15,0 9-11 16,0 15-9-16,0 4-16 16,-2 0 11-16,2 4-18 15,0 15 11-15,0 2 12 16,0-1-23-16,0-3-14 15,0-15 9-15,0 1-9 16,-2-3-2-16,6 0-14 16,-1-19-66-16,-3-4-47 15,3-17-118-15,-9 15-81 16,-16 2-421-16</inkml:trace>
  <inkml:trace contextRef="#ctx0" brushRef="#br0" timeOffset="4572">7626 2299 1824 0,'0'0'542'0,"0"0"-435"15,0 0 28-15,0 0 66 16,0 0-72-16,0 0-68 16,238-85 0-16,-155 65-14 15,-2 10 10-15,-4 10-21 0,-12 0-14 16,-7 0 22-16,-11 0-37 16,-6 10-1-16,0-10 6 15,-3 0-12-15,10 0-49 16,36-49-124-16,-14-3-424 15,-8 3-696-15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9:44.6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705 293 1631 0,'0'0'355'16,"0"0"-178"-16,0 0-76 15,0 0 132-15,0 0-49 16,0 0-78-16,9-62-3 16,-9 42-63-16,0-1 28 15,0 0 29-15,0 1-46 16,0 3 4-16,-15-2-5 16,-14 3-14-16,-8 6 41 15,-11 10-66-15,-2 0-10 0,-16 7 40 16,0 36-35-1,-7 20 0-15,0 20-6 0,4 30 9 16,11 10 26-16,8 20-34 16,16 1-1-16,12-3 42 15,15-6-41-15,7-9-2 16,0-10-7-16,36-11 8 16,19-13 6-16,21-18-6 15,12-16-6-15,14-37-14 16,8-21 7-16,-5-19-10 15,-6-45 7-15,-12-32 16 16,-15-19 29-16,-12-16-22 16,-25-40 4-16,-16 14 31 15,-19-4-32-15,0 2 2 16,-29 42-4-16,-15 1-7 0,0 31 2 16,5 30-3-16,5 27-58 15,16 28-32-15,11 0-99 16,7 77-274-16,0 5-198 15,22 4-328-15</inkml:trace>
  <inkml:trace contextRef="#ctx0" brushRef="#br0" timeOffset="204">1384 1698 1416 0,'0'0'1252'16,"0"0"-1003"-16,0 0-61 0,0 0-11 16,0 0-72-16,0 0-105 15,18-184-8-15,-11 155-110 16,15 0-132-16,0 10-682 16,-3 1-1038-16</inkml:trace>
  <inkml:trace contextRef="#ctx0" brushRef="#br0" timeOffset="804">2361 445 2126 0,'0'0'466'0,"0"0"-335"15,-3-187-27-15,-19 112 98 16,-10 12-42-16,-6 17-70 16,-2 20-5-16,-11 19-85 15,-6 7 8-15,-3 24 37 16,-2 38-36-16,11 22 7 16,7 15 6-16,19 7-21 15,15-3 16-15,10-7-17 16,0-10-15-16,10-17 9 15,27-21-69-15,7-17-7 16,7-29-17-16,-1-2-31 0,-2-23 93 16,-1-29-7-16,-6-13 44 15,-9-8 9-15,-7 1-1 16,-3 4 36-16,-7 8 24 16,-4 14-7-16,-3 17 41 15,-1 17-60-15,-4 12-6 16,6 0 4-16,4 41-31 15,6 22 41-15,-1 22-31 16,4 13-8-16,-5 15 58 16,5 1-68-16,-3 3 6 15,-1-1 31-15,-2-9-14 16,-10-11 10-16,-6-14-34 0,0-9 1 16,-28-25 59-16,-16-8-59 15,-12-12 1-15,-5-14 22 16,-5-14-24-16,0 0 0 15,0 0-1-15,9-32 1 16,6 1-17-16,10 0-35 16,23-5-59-16,18-23-48 15,12 17-123-15,23-2-654 0</inkml:trace>
  <inkml:trace contextRef="#ctx0" brushRef="#br0" timeOffset="1352">3188 296 1935 0,'0'0'524'16,"0"0"-317"-16,0 0-52 15,0 0 24-15,-57-199-1 16,25 171-28-16,-2 14-107 15,-2 9-8-15,2 5 10 16,2 0-36-16,3 24 3 16,7 20-12-16,11 10 6 15,11 16-2-15,0 5-4 16,6 10 0-16,32 4-4 0,9-7 4 16,7 0-8-1,2-4 8-15,1 2 0 0,3-5 11 16,-6-3-11-16,-4 0 0 15,-9-6 37-15,-12-7-31 16,-14-3 6-16,-15-4 6 16,0-6 0-16,-34 2 41 15,-13-4-59-15,-11 2 0 16,-8-17 21-16,0-6-8 16,6-10-13-16,0-13 0 15,10 0 12-15,9-29-36 16,12-29 5-16,11-24-7 15,18-18 10-15,0-12 11 16,15-2 5-16,29 3 0 0,7-1 6 16,-1 20 3-16,1 17-9 15,-7 19 0-15,-7 12-9 16,-8 20 9-16,0 10-18 16,0 4-82-16,8 10-125 15,-12 0-367-15,-3 10-619 0</inkml:trace>
  <inkml:trace contextRef="#ctx0" brushRef="#br0" timeOffset="1802">3557 248 1876 0,'0'0'595'0,"0"0"-326"0,0 0-106 15,0 0 4-15,0 0-18 16,0 0-83-16,0 0-4 16,198-144-48-16,-126 144-14 15,11 0 24-15,2-7-22 16,-2 7 22-16,-5-3-20 16,-9-1 4-16,-22 4 16 15,-15-3-14-15,-16 3-10 16,-13 0 42-16,-3 0 3 15,0 0 3-15,0 0-12 16,0 0-13-16,-3 0 23 16,-13 31-44-16,-9 23 14 15,-4 32 19-15,-1 24-20 0,-2 22 34 16,0 13-13-16,6 0-12 16,4 2 26-16,7-16-49 15,12-13 14-15,3-9 4 16,0-30-18-16,0-16 18 15,0-24-19-15,0-14-28 16,0-12-32-16,0-6-102 16,-4-5-39-16,-18-2-94 15,4-2-580-15,-4-18-1326 0</inkml:trace>
  <inkml:trace contextRef="#ctx0" brushRef="#br0" timeOffset="1993">3733 806 2116 0,'0'0'490'0,"0"0"-364"15,0 0 143-15,0 0-58 16,0 0-91-16,203 0-29 16,-125 0-77-16,11-2-14 15,2 2-72-15,26 0-139 16,-25 0-460-16,-20 14-949 0</inkml:trace>
  <inkml:trace contextRef="#ctx0" brushRef="#br0" timeOffset="2440">5427 222 160 0,'0'0'2029'0,"0"0"-1677"15,0 0-218-15,0 0 57 16,0 0 57-16,0 0-145 16,-62-167-38-16,36 153-19 15,-6 14-21-15,-5 0 40 0,-10 17-64 16,-4 38 19-1,-12 32 32-15,-9 46-16 0,7 2 5 16,3 15-4-16,11 2 2 16,26-34 19-16,6 6-58 15,19-17 0-15,0-23-11 16,41-14 7-16,16-25-28 16,13-18-10-16,9-25-9 15,-1-2 50-15,-9-16-28 16,-15-20 29-16,-16-20 21 15,-28-3 1-15,-10-2 25 16,-15-7-11-16,-46 6-30 16,-21 10 31-16,-12 12-37 15,-1 21-1-15,-3 19-32 16,29 0-116-16,21 30-479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05.9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2230 0,'0'0'578'16,"0"0"-500"-16,0 0-78 15,0 0-25-15,0 0-537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03.3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208 32 423 0,'0'0'1340'0,"0"0"-1071"16,0 0-191-16,0 0-35 15,0 0 91-15,0 0 6 16,-18-8-20-16,18 30-62 16,0 31 27-16,0 29-15 15,-4 50-27-15,-18 56-1 16,0-12-1-16,0-9-21 16,0-25 30-16,4-37-41 15,-1 10-9-15,2 3 18 0,2-19-12 16,0-25 30-1,8-18-7-15,0-23-21 0,7-14 7 16,0-12-14-16,0-3-1 16,0-1 6-16,4-3-4 15,28 0 31-15,12 0 6 16,11 0-23-16,18 0 2 16,7 0-18-16,8 0 0 15,3 0-1-15,4 0 0 16,-1 0-5-16,1 0-82 15,10-3-216-15,-21-8-374 16,-26 2-1316-16</inkml:trace>
  <inkml:trace contextRef="#ctx0" brushRef="#br0" timeOffset="230">1203 1170 1659 0,'0'0'333'16,"0"0"-210"-16,0 0 59 15,0 234 22-15,0-157-28 16,0 0-51-16,0-12-78 16,0-10-32-16,6-11-15 15,6-19-90-15,14-25-160 16,-4 0-346-16,-4-16-1087 0</inkml:trace>
  <inkml:trace contextRef="#ctx0" brushRef="#br0" timeOffset="371">1181 687 1872 0,'0'0'399'0,"0"0"-297"16,0 0-92-16,0 0-10 15,0 0-77-15,0 0-449 0</inkml:trace>
  <inkml:trace contextRef="#ctx0" brushRef="#br0" timeOffset="1179">1597 1336 1288 0,'0'0'637'16,"0"0"-516"-16,0 0-75 15,0 0-4-15,0 0 56 16,0 0 5-16,0 0-49 15,91 34-1-15,-37-34 2 16,5 0-27-16,7-10 3 0,-1-17-31 16,-10-5 8-16,-7-5-8 15,-20 2 1-15,-12-2 9 16,-16-2-4-16,0-4-6 16,-16 1 27-16,-21 2-2 15,-7 10 9-15,-3 11 29 16,-4 19-11-16,-3 0 20 15,3 39-65-15,4 24-1 16,10 15 25-16,11 11-31 16,20-1 1-16,6 2 0 15,0-9 7-15,13-9 1 16,21-16-9-16,13-16-43 0,7-17 3 16,12-20-63-16,4-3 54 15,-4-23 20-15,0-23 2 16,-5-9 26-16,-11-13-57 15,-6 1 40-15,-6-2 17 16,-13 13 1-16,-3 11 0 16,-12 15 22-16,-7 23-2 15,2 7 15-15,-5 10-21 16,0 33 17-16,4 13 14 16,-4 4-39-16,0-2-6 15,0-6 0-15,0-16 1 16,0-9-2-16,0-18-2 15,0-9 3-15,0 0 11 0,0-14-7 16,0-28-4-16,3-17-6 16,12-16 6-16,14-13-7 15,15-14 5-15,14 1 2 16,8 13-6-16,6 15 6 16,-2 32 0-16,2 34 2 15,-2 11 5-15,-4 55 104 16,-4 22-17-16,-4 19-15 15,-11 2-4-15,-3 0-41 16,-12-11-4-16,-6-17-22 16,-8-16-7-16,-3-20-1 15,-8-24-48-15,0-14-148 16,-2-37-189-16,-5-8-811 0</inkml:trace>
  <inkml:trace contextRef="#ctx0" brushRef="#br0" timeOffset="1429">1783 667 2045 0,'0'0'384'0,"0"0"-292"0,0 0-68 15,0 0 77 1,211-166-27-16,-123 116-32 0,-2 9 16 16,-1 13-40-16,-12 21-18 15,18 24-73-15,-18 29-165 16,-19 12-396-16</inkml:trace>
  <inkml:trace contextRef="#ctx0" brushRef="#br0" timeOffset="2244">4069 1500 2029 0,'0'0'280'0,"0"0"-259"16,0 0-17-16,269-209 59 16,-152 119-22-16,18-6-24 15,4-20-16-15,3-12 4 16,-19-3-5-16,-24 3-6 16,-33 3-7-16,-38 9 8 15,-28 13 5-15,0 14 9 16,-17 17 18-16,-20 19 80 15,-7 20 7-15,4 20-17 16,-3 13 18-16,-1 17-71 0,4 45-17 16,8 30-21-1,1 33 0-15,9 19 13 0,5 13-19 16,5 4-9-16,2-7 9 16,2-7 0-16,1-14 5 15,4-22 1-15,3-20-5 16,0-21 5-16,0-18-6 15,0-22-6-15,0-16 5 16,0-12-7-16,0-2-1 16,0-14-9-16,18-27 18 15,11-19-1-15,12-9-8 16,9-6-1-16,4 6 2 16,2 14-2-16,-8 18 8 15,-6 19 2-15,-8 18 0 0,-2 14 20 16,-3 32 38-16,1 10-18 15,-5 3-14-15,-3-3-25 16,0 0 18-16,4-14-19 16,3-6 0-16,8-16-7 15,2-18-62-15,8-2-28 16,9-14 46-16,-2-30-15 16,0-15 17-16,-3-9 6 15,-7-4 43-15,-14 0 6 16,-13 7 0-16,-17 5 85 15,0 17 15-15,-3 10-28 16,-26 19 13-16,-3 14-12 16,-5 0-46-16,-4 40 17 0,12 19-44 15,7 11-6-15,16 5 0 16,6-3 1-16,0-7 1 16,32-7-2-16,18-17-8 15,13-15 7-15,17-11-64 16,16-15-3-16,31-31-21 15,-26-18-463-15,-23 3-301 0</inkml:trace>
  <inkml:trace contextRef="#ctx0" brushRef="#br0" timeOffset="2456">5385 605 130 0,'0'0'1975'16,"0"0"-1711"-16,0 0-175 16,0 0 54-16,0 0 39 15,196-174-86-15,-130 155-71 16,4 12-25-16,2 7-60 16,8 63-187-16,-21 12-394 15,-15 20-1223-15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10.6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40 662 1698 0,'0'0'356'0,"0"0"-272"15,0 0 9-15,0 0 138 16,0 260-55-16,0-123-70 15,0 13-63-15,0-8-1 16,-3-18-3-16,-2-18-27 16,5-24 13-16,0-23-25 15,0-20 0-15,-4-19 15 16,4-13-14-16,-3-7 14 16,-4-7-15-16,4-36-27 15,-6-16 27-15,6-15-18 16,3-22 17-16,0-15-6 0,0-14 7 15,0-2-1 1,0 8 0-16,0 24 2 0,0 24 10 16,0 40-11-16,12 31 8 15,17 8-1-15,11 52 25 16,14 29 5-16,9 19-19 16,1 7-3-16,2 1 18 15,-3-12-33-15,-6-9 0 16,-1-19 19-16,-9-17-19 15,-11-18-19-15,-11-16 5 16,-10-19 14-16,-8-6 8 16,-7-19 23-16,0-34-16 0,0-26-2 15,0-27-5 1,0-41 25-16,0 0-12 0,0-11-15 16,9 1 13-16,-3 35-19 15,5 8-21-15,7 30-15 16,30 49-136-16,-1 26-374 15,0 9-302-15</inkml:trace>
  <inkml:trace contextRef="#ctx0" brushRef="#br0" timeOffset="333">1880 407 1307 0,'0'0'906'0,"0"0"-722"15,0 0-79-15,-211 130 66 16,121 9 50-16,-16 58-80 15,8 45-44-15,22-15-1 16,32-50-50-16,32-56-14 16,12-35-10-16,8 5-22 15,40 3-10-15,24-8-73 16,26-15-152-16,63-32-428 0,-19-17 104 16,-22-14-1143-16</inkml:trace>
  <inkml:trace contextRef="#ctx0" brushRef="#br0" timeOffset="954">1713 2541 1829 0,'0'0'319'0,"0"0"-313"15,0 0 16-15,0 0 64 16,150-218-31-16,-80 114-21 15,6-15-33-15,3-16 17 16,-1-8-16-16,-14-13 26 16,-8 9 52-16,-17 7 17 15,-12 24 7-15,-13 31 21 0,-8 32-56 16,-6 37 36 0,0 16-42-16,0 39-29 0,0 38 3 15,-6 12-10-15,-1 18-1 16,0-5-19-16,7-15 1 15,0-10 6-15,4-19-14 16,24-22-30-16,13-20 5 16,6-16-104-16,4-5 56 15,7-42-36-15,1-11 9 16,-2-14 77-16,-1-15 1 16,-5-7 22-16,-7-1-4 15,-9 3 11-15,-4 19 8 16,-11 21 42-16,-12 29 38 15,-4 23 29-15,-4 7-61 16,0 42-18-16,0 21 24 0,0 5-50 16,-12-1-8-16,5-2-11 15,0-6-39-15,7-13-63 16,4-3-174-16,28-18-249 16,-2-13-95-16</inkml:trace>
  <inkml:trace contextRef="#ctx0" brushRef="#br0" timeOffset="1130">3583 1605 1341 0,'0'0'314'0,"0"0"-45"16,0 0 112-16,12 169-103 16,-12-107-67-16,-18 6-66 0,-16-3-61 15,-5-3-84 1,-2-14-28-16,16-8-156 0,6-17-274 15,16-16-471-15</inkml:trace>
  <inkml:trace contextRef="#ctx0" brushRef="#br0" timeOffset="1599">4368 1351 1879 0,'0'0'477'0,"0"0"-423"16,0 0 25-16,186-6 161 15,-125 40-110-15,-2 8-29 16,-11 12-5-16,-13 9-45 16,-16 6 1-16,-19 2-46 15,0 1 5-15,-29-11-22 16,-22-2 4-16,-8-15-29 15,-10-12-21-15,-1-20-39 16,4-12 26-16,2 0-35 16,5-35 24-16,12-21 80 15,15-16-18-15,13-14 6 16,12-8 12-16,7-12 1 16,0-2 30-16,17 7-9 15,20 16 32-15,4 25 59 0,3 27-34 16,3 29-18-16,4 4 30 15,6 30-14-15,13 19 16 16,6 3-39-16,12-1-15 16,7-12 8-16,8-13-32 15,5-17-2-15,5-9-12 16,1-2-5-16,-10-35 4 16,-12-12-106-16,2-40-60 15,-24 14-171-15,-26 0-550 0</inkml:trace>
  <inkml:trace contextRef="#ctx0" brushRef="#br0" timeOffset="1878">5435 0 1905 0,'0'0'369'0,"0"0"-238"16,0 0 140-16,220 53-2 16,-125 11-70-16,3 26-37 15,-3 18-23-15,-1 42-25 16,-21 38 0-16,-36 38-62 16,-37 4-7-16,-11-39-9 0,-44-47-36 15,-7-52-12 1,-7-8-96-16,-67 48-98 0,13-17-138 15,-7-4-1086-15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6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32 591 1617 0,'0'0'362'0,"0"0"-121"16,0 0 8-1,0 0-34-15,0 0-60 0,0 0-58 16,-32 32-52-16,32 45 18 16,4 14-5-16,2 14-28 15,1 5 25-15,-2-10-46 16,-1-2-8-16,-1-5 32 15,0-15-33-15,1-9 0 16,-1-10-1-16,2-15 12 16,-1-13-13-16,-1-11 2 15,-3-6-10-15,0-14-2 16,3 0 10-16,-3-4 1 16,4-35-12-16,-1-17-6 15,0-20 8-15,3-16-5 16,-6-12 10-16,0-14-5 0,0-11 11 15,0-9-1-15,-12-4 0 16,2 5 1-16,-2 17-12 16,8 21 12-16,4 26 0 15,0 29 23-15,0 20-16 16,12 14 14-16,17 10-20 16,10 0 10-16,5 0 34 15,3 10-45-15,9 11 0 16,1-7 12-16,13 3-6 15,6-4-5-15,8-6-1 16,11-4 6-16,-3 1 14 16,-8-4-20-16,-8 6-57 0,-22 7-29 15,-13 23-216-15,-22-3-413 16,-16-1-1287-16</inkml:trace>
  <inkml:trace contextRef="#ctx0" brushRef="#br0" timeOffset="227">161 1078 2045 0,'0'0'333'0,"0"0"-218"0,0 0-84 15,0 0 109-15,0 0 30 16,0 0-140-16,265-12-30 16,-166 12-115-16,-8 0-435 0</inkml:trace>
  <inkml:trace contextRef="#ctx0" brushRef="#br0" timeOffset="673">2013 118 1627 0,'0'0'286'16,"0"0"-136"-16,0 0 46 15,0 0 19-15,0 0-122 0,-220 181-3 16,122 13 2-16,-7 55-13 16,14 10 17-16,28-46-24 15,38-65-24-15,25-63-1 16,0-16-45-16,3 0-4 16,29 0-1-16,21 0-70 15,38-24-103-15,-12-11-173 16,-6-25-287-16</inkml:trace>
  <inkml:trace contextRef="#ctx0" brushRef="#br0" timeOffset="1344">3165 856 1827 0,'0'0'314'16,"0"0"-202"-16,0 0-23 0,0 0 184 15,0 0-24 1,0 0-131-16,-227 178-24 0,158-152-44 16,-4-6 1-16,4-3 19 15,3-12-56-15,11-5 1 16,8 0-5-16,15 0-8 16,5-15 23-16,13-19-25 15,14-4-33-15,0-12 33 16,22-6-42-16,26 3-21 15,6 7 12-15,8 10-12 16,-1 14 63-16,-1 8-27 16,-3 14 27-16,2 0-10 15,-5 11 20-15,-3 22-10 16,-4 6 15-16,-3 9-2 16,0 5 40-16,7 3-31 0,5 0 11 15,5 0 24-15,12-10-51 16,11-8 2-16,7-8-1 15,8-13-5-15,-5-14 25 16,1-3-27-16,-7-3-12 16,-15-30 3-16,-19-10 3 15,-17-5 6-15,-18-8-6 16,-19-10 12-16,-4-6 32 16,-43-1-17-16,-19 4 5 15,-10 8 31-15,-12 15-36 16,-4 20 5-16,5 18-26 15,4 8 7-15,17 27-14 0,15 26-114 16,29 29-185 0,19-8-431-16,3-14-1399 0</inkml:trace>
  <inkml:trace contextRef="#ctx0" brushRef="#br0" timeOffset="1772">4146 0 2013 0,'0'0'296'16,"0"0"-150"-16,0 0-107 16,0 0 99-16,0 0 77 15,0 0-80-15,0 0-37 16,196 138-48-16,-108-56 2 16,6 13 28-16,4 13-35 15,4 15 4-15,5 4 5 16,-9 1-20-16,-10-1 20 15,-19 2-54-15,-22 2 1 16,-28-5 13-16,-19-5-13 16,-4-14-1-16,-43-13 0 0,-5-17-27 15,-6-17 26 1,7-22-68-16,11-15-49 0,18-23-74 16,7 0-381-16,15-19-716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09.3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 0 1927 0,'0'0'530'0,"0"0"-484"0,0 0-33 16,0 0 151-16,0 0 15 15,157 212-56-15,-69-88-52 16,7 21 3-16,3 6 8 15,0-8-41-15,-3-8-11 16,-7-19 4-16,-12-18-33 16,-13-17 35-16,-13-15-36 15,-14-14-18-15,-14-13 2 16,-3-12-101-16,-8-20-91 16,-1-7-299-16,-6 0-203 0</inkml:trace>
  <inkml:trace contextRef="#ctx0" brushRef="#br0" timeOffset="247">1148 12 2056 0,'0'0'334'0,"0"0"-248"16,0 0-26-16,-128 270 127 15,19-81 12-15,-48 44-59 16,-7-10-80-16,19-43-3 16,31-60-18-16,30-36-37 15,1 1 10-15,2-2-12 16,20-5-63-16,42-32-147 16,19-23-430-16,0-20-872 0</inkml:trace>
  <inkml:trace contextRef="#ctx0" brushRef="#br0" timeOffset="568">1593 970 2221 0,'0'0'313'0,"0"0"-247"16,0 0 45-16,127-168 112 16,-73 117-120-16,12 10-40 0,3 12-39 15,0 20 0-15,-3 9 0 16,-6 5-2-16,-6 34 55 16,-7 10-49-16,4 9-7 15,0-7 4-15,4-8-24 16,0-10 7-16,2-17-8 15,2-16-20-15,4 0-14 16,23-54-79-16,-8 0-205 16,-17-5-581-16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07.2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626 1054 1515 0,'0'0'325'16,"0"0"-215"-16,0 0-22 15,0 0 63-15,-102-197 5 16,58 155-17-16,-7 9-75 16,-4 13 3-16,-3 14 13 15,-8 6-38-15,4 26-15 16,1 37-3-16,5 29-24 16,17 12 19-16,14 10-19 15,20-5 0-15,5-14-3 16,11-13 3-16,33-22-40 15,14-25-61-15,15-19-70 16,8-16-27-16,-2-11 34 0,-6-36 8 16,-14-9 90-16,-23-7 51 15,-14 2 15-15,-17-2 100 16,-5 10 88-16,0 4 36 16,0 14-62-16,0 12 14 15,0 13-19-15,0 10-54 16,0 0-43-16,0 33-27 15,7 27-21-15,18 34 27 16,4 20-23-16,8 21-2 16,-2 10 11-16,6 2-14 15,-4 3 7-15,-5-5-11 16,-3-3-5-16,-14-15 17 0,-11-12-19 16,-4-17 0-16,0-12 0 15,-29-18 1-15,-8-18 5 16,-4-14-6-16,2-12 0 15,-1-20-10-15,2-4 10 16,6-2-24-16,4-34 1 16,9-17-8-16,12-24 20 15,7-46-32-15,14-48-45 16,45-45 1-16,14-13-72 16,-1 35 49-16,-6 49 16 15,-22 54 11-15,0 15 59 16,-5 1 3-16,5 6 21 15,-7 4 72-15,-15 25 30 0,-8 21 21 16,-6 9-29-16,-8 10-39 16,4 0 24-16,-1 0-47 15,12 21-17-15,-1 16 76 16,8 10-55-16,3 1-35 16,1 2-1-16,4-8 0 15,2-3-2-15,0-13-67 16,5-5 11-16,4-14-6 15,-2-7-65-15,-2 0 65 16,-1-33 37-16,1-13 6 16,-8-10 12-16,-4 0 5 15,-3 10 4-15,-7 10 7 16,-8 17 68-16,-7 12 3 0,0 7-11 16,0 0-30-1,0 0 32-15,3 26-57 0,6 10-12 16,1 5 24-16,5-3-24 15,4-2 0-15,1-5 0 16,7-6-9-16,2-6 9 16,3-9-71-16,2-4-73 15,5-6-2-15,1 0-28 16,14-23-101-16,-10-9-107 16,-3 4-871-16</inkml:trace>
  <inkml:trace contextRef="#ctx0" brushRef="#br0" timeOffset="539">2522 985 477 0,'0'0'1512'16,"0"0"-1215"-16,0 0-185 0,0 0 78 15,0 0 5-15,-208 63-101 16,160-18-25-16,4 15-54 15,12 1 4-15,7 5 25 16,13-6-44-16,12-4 0 16,0-11-16-16,22-13-58 15,22-11-18-15,7-21-108 16,8 0-13-16,-2-14 115 16,-6-25-66-16,-10-4 114 15,-8-3 45-15,-16-1 5 16,-1 3 84-16,-10 11 18 15,-2 10 49-15,-4 10 30 16,0 13-40-16,0 0-38 0,0 13-33 16,5 24-51-16,-2 5 34 15,4 3-46-15,0 1-7 16,5-6 22-16,-6-4-22 16,1-9-1-16,1-11-40 15,-4-13-141-15,-4-3-113 16,0 0-213-16,0-14-1406 0</inkml:trace>
  <inkml:trace contextRef="#ctx0" brushRef="#br0" timeOffset="866">1691 1011 1664 0,'0'0'500'0,"0"0"-451"15,0 0 26-15,0 0 119 16,0 0-39-16,0 0-45 15,0 0-38-15,168 0 1 16,-136 26-30-16,-10 8 2 16,-4-3-10-16,-14 10-35 0,-4-5-39 15,0 10-72-15,0-15-361 16,0-3-300-16</inkml:trace>
  <inkml:trace contextRef="#ctx0" brushRef="#br0" timeOffset="1238">1738 362 1694 0,'0'0'361'16,"0"0"-255"-16,0 0-66 15,0 0 98-15,0 0-52 16,0 0-52-16,0 0-1 15,70-37-22-15,-70 64 6 16,0 6-17-16,-15-2-83 16,-4 3-39-16,9-15-52 15,6-9-7-15,4-10 12 16,0-5-204-16,11-25-390 0</inkml:trace>
  <inkml:trace contextRef="#ctx0" brushRef="#br0" timeOffset="1430">1738 362 727 0,'207'-220'357'0,"-177"184"-130"15,2 0-8-15,6 3 20 16,-3 11 23-16,2 7-34 16,-1 15-69-16,4 0 4 15,1 0 1-15,3 7-64 16,3 13-45-16,4 0-5 16,0-4-38-16,0 0 4 15,4-6-16-15,0-2-1 16,-1-8-46-16,12-8-139 0,-12-22-118 15,-20-2-299-15</inkml:trace>
  <inkml:trace contextRef="#ctx0" brushRef="#br0" timeOffset="1618">979 457 2472 0,'0'0'136'15,"0"0"-136"-15,0 0-97 0,0 0-74 16,220-92-2017-16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13.7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0 434 1600 0,'0'0'302'0,"0"0"-181"16,0 0-93-16,0 0 111 15,0 0 30-15,0 0-42 0,0 0 52 16,212 75-81-16,-182 20-59 15,2 3 13-15,0 5-40 16,6-12-1-16,2-9 6 16,8-19-15-16,-1-21 5 15,7-19-7-15,0-23-31 16,2 0-27-16,-5-39 16 16,-11-16 20-16,-14-15 5 15,-20-2 17-15,-6-2 13 16,-3 1-13-16,-34 6 0 15,1 12 18-15,-1 18 7 16,5 15 51-16,13 12-36 16,9 10-34-16,10 0-6 15,0 7-7-15,36 18-21 16,18 6-17-16,24 1-93 0,16-5-24 16,11-11 40-16,9-3 25 15,-1-10 39-15,-12-3 17 16,-16 0 36-16,-28 0 5 15,-23 0 1-15,-24 0 58 16,-10 0 157-16,-3 0 21 16,-29 0-107-16,-12 7-63 15,-7 6-4-15,-5 9 13 16,-1 11-51-16,1 11-11 16,14 2-14-16,11-1 6 15,18 6-12-15,13-6 1 16,0-1-42-16,22-3 2 15,20-8-79-15,14-11-27 0,1-11 44 16,3-11-81-16,-3 0 127 16,-13-20 26-16,-15-7 32 15,-11 2 3-15,-9 6 92 16,-9 10 64-16,0 7 15 16,0 2-41-16,0 0-36 15,0 0-94-15,0 10-9 16,10 10-1-16,9 2-65 15,16-2-141-15,2-4-261 16,-5-13-316-16</inkml:trace>
  <inkml:trace contextRef="#ctx0" brushRef="#br0" timeOffset="197">1204 0 2331 0,'0'0'265'0,"0"0"-252"16,186 165-13-16,-15-80-51 16,-22-20-226-16,-2-12-1519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14.8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401 45 2060 0,'0'0'535'15,"0"0"-447"-15,0 0-60 0,0 0 90 16,0 0-34-16,0 0-53 16,0 0 5-16,167-7-15 15,-60 7-4-15,9 0 2 16,8 0-10-16,1 0 22 16,-14 0-31-16,-11 0 1 15,-24 0 18-15,-18 7-19 16,-21 5 0-16,-18 12 7 15,-16 8 9-15,-3 15 31 16,0 17-14-16,-41 21-26 16,-13 11 34-16,-15 13-41 15,-19 6 8-15,-17 6 2 16,-17 7-8-16,-20 6 14 16,-6 8-16-16,-1 0 0 15,7-12 14-15,16-15-14 0,28-17 0 16,26-26 0-16,24-20 1 15,20-15 21-15,16-21-22 16,12-5 0-16,0-6 10 16,18-2-2-16,23-3 17 15,13 0 11-15,12 0-10 16,13-14 20-16,16-14-30 16,8-2-15-16,14 4 32 15,10 0-22-15,5 1-1 16,-5 1 5-16,-14 4-13 15,-18 4 23-15,-29 3-25 16,-19 7-24-16,-25 3 8 16,-19 3-55-16,-3 0-35 0,-3-8-59 15,-22 2-319-15,-6-4-257 16</inkml:trace>
  <inkml:trace contextRef="#ctx0" brushRef="#br0" timeOffset="220">120 950 2223 0,'0'0'327'16,"0"0"-246"-16,0 0-57 15,0 0 109-15,186 45 22 0,-47-45-83 16,53 0-18-16,3-14-54 15,-14-4-5-15,39 18-149 16,-72 0-348-16,-9 0-291 0</inkml:trace>
  <inkml:trace contextRef="#ctx0" brushRef="#br0" timeOffset="554">2447 1228 191 0,'0'0'2115'16,"0"0"-1861"-16,0 0-233 16,-15-173 59-16,30 113 84 15,20 2-101-15,13 6-11 16,8 13-38-16,5 8 20 15,1 25 20-15,1 6-32 16,-6 22 29-16,-6 38 14 16,-10 22-44-16,-6 9 37 15,6 1-41-15,6-3-7 16,16-16 3-16,19-23-12 16,25-28 1-16,25-22-2 15,17-13-36-15,59-83-62 16,-37 8-443-16,-33 6-729 0</inkml:trace>
  <inkml:trace contextRef="#ctx0" brushRef="#br0" timeOffset="1260">5094 595 1652 0,'0'0'397'16,"0"0"-310"-16,0 0-19 16,0 207 102-16,-4-105-20 15,-11 3-49-15,3 4-5 0,6-13-50 16,2-14-19-1,4-18 0-15,0-18-27 0,0-19 0 16,0-20 11-16,0-7-10 16,0 0 24-16,0-37-25 15,0-16 7-15,0-18-11 16,7-12 4-16,5-12 0 16,-5-3 6-16,-1 3-6 15,-1 9 35-15,-1 23 3 16,-4 28 8-16,7 24 21 15,8 11-67-15,7 27 1 16,13 32 46-16,9 16-29 16,10 14 4-16,9 3-22 15,0-1 0-15,-3-9 9 16,3-7-9-16,-9-15 0 0,-3-13 0 16,-14-21 1-16,-8-12-10 15,-14-14 0-15,-5 0 9 16,-1-37 26-16,-3-19-17 15,-6-17 24-15,4-18 3 16,-4-14-26-16,0-7 23 16,0-6-33-16,0 10-10 15,7 16-31-15,33 9-140 16,-3 29-399-16,7 20-462 0</inkml:trace>
  <inkml:trace contextRef="#ctx0" brushRef="#br0" timeOffset="1549">6924 215 2215 0,'0'0'338'15,"0"0"-256"-15,0 0 61 16,-186 292 98-16,101-105-107 16,12-3-33-16,19-20-12 15,26-23-32-15,24-33-25 0,4 7-31 16,21 6-1-16,38-22-34 16,20-25-69-16,68-37-49 15,-16-21-368-15,-22-16-187 0</inkml:trace>
  <inkml:trace contextRef="#ctx0" brushRef="#br0" timeOffset="1914">7561 319 2415 0,'0'0'384'16,"0"0"-306"-16,0 0-47 0,-199 161 140 16,124-75-17-16,8 2-62 15,8 5-60-15,18-1-17 16,24-4 25-16,17-3-40 16,0-6-1-16,42-14-11 15,28-12-27-15,18-20 21 16,10-16-57-16,8-17 2 15,-4-10 53-15,-11-39-10 16,-22-21 30-16,-14-15-6 16,-22-16 12-16,-22-14 11 15,-11-8-16-15,0 12 5 16,-36 13 8-16,-11 26-14 16,-6 26-54-16,2 46-290 0,19 0-500 15,10 26-1007-15</inkml:trace>
  <inkml:trace contextRef="#ctx0" brushRef="#br0" timeOffset="2118">8290 1180 2006 0,'0'0'324'16,"0"0"-176"-16,0 0 152 15,0 0-88-15,-17 205-97 16,-16-148-73-16,-8-1-42 0,2-3 0 16,2-5-198-1,12-15-337-15,9-16-612 0</inkml:trace>
  <inkml:trace contextRef="#ctx0" brushRef="#br0" timeOffset="2402">8855 759 2143 0,'0'0'309'0,"0"0"-225"16,107-177 50-1,-75 126 104-15,-10 7-85 0,-7 20-51 16,-8 19-42-16,-4 5 7 15,-3 33-41-15,0 29-13 16,0 26 32-16,0 14-39 16,0 13-5-16,0 3-1 15,0-3 0-15,0-10-24 16,9-10-86-16,38-9-106 16,-3-23-317-16,-5-28-574 0</inkml:trace>
  <inkml:trace contextRef="#ctx0" brushRef="#br0" timeOffset="2688">9469 202 2440 0,'0'0'309'15,"0"0"-242"-15,0 0-16 16,190 107 72-16,-114-35 43 16,3 22-66-16,9 4-37 15,-3 11 21-15,-9 5-51 16,-19 0-6-16,-16 4 12 16,-29 0-26-16,-12 1-13 15,-31-4-9-15,-33-7-67 0,-71 27-35 16,18-30-409-1,7-24-844-15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18.9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55 1935 0,'0'0'752'15,"0"0"-615"-15,0 0-53 16,0 0 119-16,0 0-95 16,0 0-108-16,0 0-28 15,28-55-197-15,-21 55-525 16,-3 6-1333-16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19.1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2288 0,'0'0'621'0,"0"0"-499"15,0 0 36-15,0 0-158 16,0 0-28-16,0 0-780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08:24.0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3836 2218 2307 0,'0'0'470'0,"0"0"-415"16,0 0 38-16,224 0 28 15,-108 0-49-15,14 0-24 16,13 0-48-16,43 0-90 0,-36 0-287 16,-33 3-552-16</inkml:trace>
  <inkml:trace contextRef="#ctx0" brushRef="#br0" timeOffset="213">3939 3019 2508 0,'0'0'476'16,"0"0"-410"-16,0 0-12 0,0 0 49 16,212 33-32-16,-104-27-55 15,24-3-16-15,68 11-46 16,-31 0-294-16,-27-7-858 0</inkml:trace>
  <inkml:trace contextRef="#ctx0" brushRef="#br0" timeOffset="-297">1259 1199 2092 0,'0'0'336'0,"0"0"-216"15,0 0-51-15,0 0-17 16,0 0 91-16,0 0-45 16,0 0-69-16,25-9-7 15,41 9 2-15,22 8-15 16,20 5 18-16,17-4-26 16,9 5-1-16,1-5 20 15,1-1-12-15,-13 1-6 0,-13 1 7 16,-25-1-9-1,-24 8 9-15,-21 7-9 0,-25 5 0 16,-15 16 45-16,0 21-6 16,-33 16-3-16,-22 19-10 15,-14 21-19-15,-16 10 23 16,-9 6-19-16,-1-1-2 16,0-2 6-16,4-8-9 15,3-11 15-15,9-8-15 16,9-20-5-16,8-13 32 15,11-16-33-15,19-16 10 16,6-9 0-16,11-15-9 16,12-6 9-16,-1-6-10 15,4-3 0-15,0-2 18 16,0 3-18-16,4-2 6 0,21 2 18 16,16 1-9-16,6 2 21 15,19 1-27-15,10-2-8 16,7 0 21-16,8-7-21 15,4 0-1-15,-4 0 6 16,-6 0 3-16,-16 0-18 16,-11 0-25-16,-18-7-47 15,-11 0-36-15,-14-2-179 16,-11 1-337-16,-4-3-361 0</inkml:trace>
  <inkml:trace contextRef="#ctx0" brushRef="#br0" timeOffset="-208">1467 2372 2218 0,'0'0'462'0,"0"0"-340"15,0 0 32-15,0 0 2 16,0 0-39-16,0 0-96 16,0 0-21-16,262-29 19 15,-69 29-19-15,52 7-74 0,-1 12-83 16,-62-1-465-16,-58-9-832 16</inkml:trace>
  <inkml:trace contextRef="#ctx0" brushRef="#br0" timeOffset="3844">7221 830 1551 0,'0'0'575'15,"0"0"-340"-15,0 0-66 16,0 0 26-16,0 0-39 15,0 0-68-15,86 110 30 16,9 47-25-16,1 6-14 16,-6-2-26-16,-9-16-6 15,-19-34-2-15,11 9-19 16,7 9 4-16,-4-20-14 16,-10-21-15-16,-7-19-1 15,-17-17 0-15,-15-12-83 16,-13-14-26-16,-14-3-122 0,0-10-343 15,-19-3-179-15</inkml:trace>
  <inkml:trace contextRef="#ctx0" brushRef="#br0" timeOffset="4137">7035 2369 1802 0,'0'0'490'0,"0"0"-349"0,0 0-42 15,0 0 74-15,0 0 24 16,164-197-109-16,-63 102-7 16,19-17-38-16,19-15-13 15,3-15 24-15,3-7-40 16,-9-4 7-16,-11 10-21 15,-24 17 6-15,-25 30-12 16,-28 35 6-16,-23 36-71 16,-13 25-108-16,-12 31-527 15,0 17-174-15</inkml:trace>
  <inkml:trace contextRef="#ctx0" brushRef="#br0" timeOffset="4368">8883 1804 2112 0,'0'0'494'15,"0"0"-432"-15,0 0 62 16,203 0 51-16,-100-10-84 15,17-1-39-15,22-4-52 16,51 6-106-16,-32 2-515 16,-38 3-1598-16</inkml:trace>
  <inkml:trace contextRef="#ctx0" brushRef="#br0" timeOffset="4962">10483 2730 1679 0,'0'0'404'0,"0"0"-279"15,0 0 65-15,0 0 3 0,145-178-70 16,-79 90-82 0,7-14-13-16,8-8-21 0,-1-16 10 15,-4-8 4-15,-3-11-21 16,-7-1 27-16,-11-4 29 16,-16 11-6-16,-13 13 17 15,-8 30-7-15,-11 31-3 16,-2 29 34-16,-5 27-41 15,0 9-1-15,0 31-12 16,0 38-25-16,-5 21 27 16,2 12-39-16,3 2 8 15,0-5-7-15,3-7-1 16,31-20-12-16,10-14-31 0,10-21-17 16,9-24-9-16,3-13-55 15,-6-16 56-15,0-35 67 16,-10-22-16-16,-6-15 15 15,-8-9 2-15,-11-1 27 16,-6 9 36-16,-7 16 3 16,-12 22-6-16,0 25 28 15,0 21-13-15,0 5-35 16,0 34-39-16,0 29 1 16,-5 18 17-16,1 8-19 15,4 6-49-15,0 1-34 16,0 25-174-16,-3-23-502 15,-7-18-1424-15</inkml:trace>
  <inkml:trace contextRef="#ctx0" brushRef="#br0" timeOffset="5373">7391 3065 1661 0,'0'0'400'0,"0"0"-258"15,0 0-42-15,0 0 37 16,0 0 72-16,0 0-43 16,288-27-50-16,-156 27-11 15,54 0-23-15,79 3-7 16,104 1 14-16,51-4-40 16,12 0-7-16,-12-9-27 15,-51-8-6-15,-16 5-2 16,-35 5-7-16,-46 3 0 15,-67 4 0-15,-56 0-12 0,-49 0-76 16,-9 0-97-16,-15 0-314 16,-25 6-210-16</inkml:trace>
  <inkml:trace contextRef="#ctx0" brushRef="#br0" timeOffset="5983">8927 4382 2140 0,'0'0'374'0,"0"0"-307"15,0 0-65-15,0 0 63 16,0 0 86-16,0 0-53 16,225-185-71-16,-152 185 0 15,-1 0 47-15,-2 50-15 16,-4 17 13-16,-16 20-27 16,-12 11-18-16,-16 4 9 15,-19 3-35-15,-3-4 0 16,-15-6 31-16,-21-13-23 15,-11-10-8-15,-4-16 7 16,-5-12-8-16,-1-22 30 16,-2-13-30-16,1-9 0 0,-4 0 16 15,1-36-10-15,-5-16-6 16,7-14 0-16,4-15-18 16,8-16 12-16,15-1-13 15,13 3 13-15,16 4 6 16,3 4 0-16,3 16 1 15,33 5-2-15,11 14 3 16,19 6 15-16,19 10-17 16,20 7 0-16,15 5 3 15,15 8-3-15,16 9 11 16,1 4-2-16,8 3 10 16,-2 0 17-16,-9 0-30 15,-11 0-4-15,-11 0 11 0,-10-6-13 16,-11-1-42-16,-11-7-58 15,35-21-119-15,-27 2-347 16,-8-5-470-16</inkml:trace>
  <inkml:trace contextRef="#ctx0" brushRef="#br0" timeOffset="9007">763 340 1113 0,'0'0'397'0,"0"0"-195"16,0 0-75-16,0 0 20 15,0 0 47-15,0 0-29 16,-94-28-65-16,94 45-83 16,-4 34 26-16,-4 52-1 15,-6 72 35-15,-8 95-1 16,-7 55-2-16,-11 41 11 15,-8 10-20-15,1-19-11 16,-4 5 39-16,4-8-78 16,6-20-15-16,4-12 0 15,2-23 11-15,6-30 2 16,-5-23-13-16,5-27 2 0,1-18 0 16,2-44-2-16,4-34 0 15,10-41 9-15,2-24-3 16,-2 7 21-16,6 1-19 15,-1 0-2-15,2-8 18 16,5-8-24-16,0-7 0 16,0-6 0-16,0-13 12 15,0-3 2-15,15-5-14 16,7 2 1-16,7-4 24 16,11 1-11-16,8-3 4 15,9-2-9-15,21 0 1 16,10-5 32-16,20-5-33 15,16 0-9-15,52 0 22 0,57-8-22 16,66-9 12 0,29 1 0-16,-3 3-11 0,-15 6 32 15,-30 7-33-15,8 0 7 16,8 0 10-16,-2 0-7 16,2 12 10-16,4 6-7 15,2-5-11-15,4 0 7 16,4-6-9-16,-1-7 0 15,6 0 12-15,1 0-5 16,-1 0 2-16,-6 0-9 16,-3 0 0-16,4 0-1 15,3 0 1-15,-5 0 0 16,-7 0 0-16,-15 0 0 16,-11 0 0-16,-11 0 5 0,-20 0 2 15,-11 2-1-15,-15 13-6 16,-6 4 0-16,-8 4-9 15,-6 4 12-15,-34-5-3 16,-27-2 0-16,-27-4 0 16,-3-6 4-16,20-1-4 15,23 1 0-15,24-3 0 16,0-7 1-16,-1 0 5 16,-6 0-6-16,-3 0 0 15,-11-3 8-15,1-11-8 16,-12-2-1-16,0 0 0 15,-7-5-9-15,-8 7 9 16,-5-10-4-16,-11 1 5 0,-4 0 16 16,-6-5-15-16,-13-3-2 15,-8-1-3-15,-11-8 4 16,-10-2 5-16,-8-5-5 16,-4-9 0-16,-3-3 15 15,-3-5-14-15,-2-16-1 16,-5-13 1-16,-6-19-1 15,1-44 9-15,-7-51-9 16,-3-64-7-16,-1-38 6 16,-4-13-30-16,1-3 5 15,0 13 10-15,-1-9-11 16,1-6 7-16,4 7 6 16,-6 26 14-16,6 30 3 0,-9 64-3 15,2 55-1-15,-5 44 0 16,4 16 1-16,-4-10-6 15,8 0 6-15,-4-3 0 16,4 21 0-16,-5 15 1 16,2 20-2-16,-6 11-4 15,5 9 5-15,-3 2 7 16,2 4-7-16,2 0-4 16,-2-8-8-16,2 1 12 15,2-10-1-15,1-9-17 16,-5-7-8-16,5-6-7 15,-5-2-19-15,-1-2 43 0,-2 3 2 16,-1-4 7 0,-1 5-18-16,-5 0 6 0,0 8 12 15,0 8 4-15,0 9-4 16,0 8 0-16,-8 13 30 16,1 5-22-16,-5 4-8 15,6 0-8-15,-5 9 5 16,0 15 3-16,-3-1 0 15,2 3 0-15,-3-5-1 16,1-2 1-16,-8 0 0 16,-3-2-1-16,-12 2 2 15,-7 1-9-15,-14 0 8 16,-4-1-4-16,-4 2 4 0,-7-7 0 16,0 0 1-1,-3 0-1-15,-3-1 0 0,-2-6 7 16,-7 0-7-16,-4-4 0 15,-2-1 11-15,-8-2-11 16,-8 0 0-16,-13 0-6 16,-16 0 15-16,-10 0-8 15,-33 0-1-15,11 0 0 16,-8 0 4-16,4 0-4 16,21 3-1-16,-16 3-11 15,2-3 12-15,-1 2 6 16,2-5-6-16,-26 0 0 15,-34 2 0-15,-38-2 7 16,-9 5-4-16,18-5-3 16,28 0 0-16,23 0 13 0,1 0-13 15,7 0-5-15,25 0 4 16,30-7-4-16,25-1 5 16,9 2-2-16,-24 1 2 15,-47-5-10-15,-58-1 10 16,-35 11-12-16,-21 0 11 15,9 0-34-15,18 18 20 16,21-4 8-16,2 4-1 16,2-2 1-16,8-3 1 15,10-3 0-15,11 1 4 16,8-8-8-16,4 2 4 16,-1-1 4-16,33-2 2 15,23 1 14-15,32 2-14 0,11-3-1 16,-20 2-5-1,-8-4 6-15,-12 0 10 0,7 0-10 16,8 0 0-16,-2 0-3 16,9 0 3-16,-3 0 0 15,3 0-9-15,3 0 9 16,7 0-5-16,4 3 5 16,11 4 0-16,15 0 5 15,11-1-4-15,10-3-1 16,17-3 0-16,4 0 0 15,1 0-7-15,2 0 7 16,3 0-2-16,-9 0-5 16,4 0-2-16,1 0 1 15,-8-3 7-15,0-3 1 0,-3-1 1 16,-12 0-1-16,1 4-6 16,-4-1-7-16,-8 2-2 15,9-3 9-15,-1 2 4 16,11 1 2-16,7-5 5 15,12 2-5-15,7-2 0 16,6-3 25-16,0 3-25 16,8 0 9-16,0 1-4 15,5 2-4-15,2 4 20 16,-4 0-21-16,1 0 0 16,-8 0-8-16,-7 0 10 15,-3 0-2-15,-8 0 0 16,-4 0 1-16,-7 7 8 0,-3-1-9 15,0 1 0 1,-4 0 6-16,0-4-6 0,-6 1 0 16,-3-2-4-16,3 3 10 15,-6-5 13-15,4 3-19 16,8-3 0-16,12 0 13 16,9 2-4-16,13-2 6 15,9 0-15-15,4 0 11 16,4 0-11-16,0 0 0 15,0 0 0-15,0 0-6 16,0 0 6-16,0 0-15 16,0 0-87-16,0 0-364 15,0 3-594-15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2:09.8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3 143 992 0,'0'0'221'16,"0"0"-137"-16,0 0 9 15,0 0 74-15,0 0-48 0,0 0-56 16,0 0 23-16,0-28-2 16,0 28 12-16,-3 0-17 15,3 0-18-15,0-2-10 16,0 2-27-16,0-2-6 15,3-1 45-15,19-2-23 16,9 0 0-16,1 1 2 16,9-6-14-16,3 3 0 15,3 1-1-15,7-4-14 16,4-3 18-16,4 3-30 16,7-2-1-16,8 1 16 15,4 4-10-15,-2 4 3 16,6 0 5-16,-6 3-14 15,-3 0 20-15,-1 0-7 16,-6 0-13-16,-5 13 32 0,2-2-13 16,-3-6 8-16,-2 2-11 15,1-2 2-15,-2 0 11 16,-3-5-22-16,2 2 0 16,-8-2 8-16,0 0-7 15,-4 0 5-15,-6 0 5 16,-6 0-9-16,-6 0 13 15,-10 0-22-15,-4 0 0 16,-12 0-1-16,1 0 1 16,7 0-72-16,-4 0-196 15,0 0-416-15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2:08.4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63 49 1776 0,'0'0'478'0,"0"0"-361"16,0 0 5-16,0 0 88 16,0 0-19-16,0 0-68 15,-63-46-50-15,63 43 5 16,0 3-29-16,0 0-11 16,0 0-4-16,0 27-22 15,37 31 8-15,17 30 20 16,16 25-7-16,9 19 15 15,9 2-21-15,3-2-3 16,-3-11 0-16,-1-16-14 16,-3-11 16-16,-4-14-25 15,-11-11 5-15,-6-11 10 0,-13-9-7 16,-6-7-9-16,-15-8 5 16,-7-12-4-16,-7-5 7 15,-8-3-8-15,-7-9-18 16,3 2-12-16,-3-3-60 15,5-4-43-15,-1 0-50 16,13-49-286-16,-2-5-265 16,0-4-1103-16</inkml:trace>
  <inkml:trace contextRef="#ctx0" brushRef="#br0" timeOffset="286">1054 355 1610 0,'0'0'523'0,"0"0"-359"15,0 0-4-15,0 0 115 16,0 0-91-16,0 0-61 16,0 0-20-16,-132 189-42 15,64-83-7-15,-23 15 15 16,-12 4-32-16,-6 0-19 15,-1-7 3-15,4-10-12 16,11-13 9-16,12-13-18 16,11-16-10-16,19-13-22 15,24-21-66-15,29-32-139 0,0 0-444 16,19-32-1482-16</inkml:trace>
  <inkml:trace contextRef="#ctx0" brushRef="#br0" timeOffset="2118">1811 849 1020 0,'0'0'696'0,"0"0"-548"16,0 0-103-16,0 0 50 15,0 0 101-15,0 0-100 16,0 0-53-16,53-72-3 15,-6 61-19-15,4 3-2 16,3 6-4-16,9 2 11 16,-3 7 28-16,3 28 8 0,-9 12 38 15,-1 1-13-15,-6 5-49 16,0-10-18-16,-3-7-7 16,-1-14-12-16,4-12 44 15,0-10-5-15,2-7-22 16,2-30-18-16,-4-14-6 15,1-5-104-15,9-26-142 16,-13 16-323-16,-12 13-1297 0</inkml:trace>
  <inkml:trace contextRef="#ctx0" brushRef="#br0" timeOffset="2756">3660 462 1921 0,'0'0'384'16,"0"0"-265"-16,0 0-98 15,0 169 100-15,0-71 61 16,-7 13-80-16,-3 4-58 15,2 1-9-15,1-12-16 16,3-5 23-16,1-15-42 0,-5-11 2 16,-3-17 7-1,5-17-8-15,-3-17 5 0,2-11 1 16,4-11-5-16,-9 0 14 16,2-11-16-16,-5-21 0 15,1-13 0-15,2-11-6 16,2-17-5-16,7-9 10 15,-2-13-23-15,5-4 23 16,0 1-13-16,8 6 9 16,14 17 4-16,7 23-4 15,7 22-2-15,1 26 7 16,3 4 0-16,8 34 61 16,6 25-16-16,8 20-2 15,8 12 8-15,9 7-12 16,9 1-7-16,7-4-17 0,-4-9-6 15,4-5 18-15,-7-11-27 16,-12-11 0-16,-10-10 4 16,-19-16-4-16,-18-13 8 15,-10-17-4-15,-13-3-2 16,-6-20 63-16,0-36-47 16,0-25-16-16,0-25 19 15,0-19-20-15,0-13 13 16,0-5-14-16,-3 5 0 15,3 13-6-15,0 26-50 16,0 31-45-16,47 31-128 16,-3 20-470-16,0 17-546 0</inkml:trace>
  <inkml:trace contextRef="#ctx0" brushRef="#br0" timeOffset="3078">6006 273 1702 0,'0'0'686'0,"0"0"-564"16,0 0-70-16,0 0 63 15,-191 204 86-15,101-11-63 16,-13 68-49-16,8 26-8 16,22-11 24-16,29-37-6 15,26-75-14-15,18-42-55 16,0-38-30-16,8-21 0 16,28 2-22-16,26 5-61 15,77-5-12-15,-16-18-93 16,-6-28-778-16</inkml:trace>
  <inkml:trace contextRef="#ctx0" brushRef="#br0" timeOffset="5428">6593 2609 1433 0,'0'0'560'0,"0"0"-445"16,0 0-87-16,0 0-13 15,0 0 65-15,0 0-15 16,120-174-31-16,-73 105-22 15,7-16 16-15,0-14-16 16,9-18-5-16,3-42 1 16,-4-31-8-16,-8 12 19 15,-13 19-4-15,-19 31 4 0,-8 35 46 16,-8 6 17-16,3-2 3 16,-6 27 11-16,-3 18-11 15,0 17 10-15,0 13-50 16,0 8-19-16,0 6 18 15,0 0-26-15,0 0-12 16,0 0 12-16,0 16-18 16,-7 15 21-16,2 13-21 15,-1 7 0-15,-5 9 4 16,3 6-4-16,1 2 0 16,4 2 0-16,-1 2 0 15,1 0 9-15,3-2-9 16,0-5 0-16,0-6-6 0,0-7 6 15,10-9-15-15,16-12-18 16,7-7-12-16,10-14 12 16,13-10-10-16,4 0 4 15,10-36 19-15,8-16-23 16,-6-18 9-16,1-11 17 16,-7-12 13-16,-15-1 3 15,-11-5 1-15,-11 4 0 16,-15 9 48-16,-6 14 16 15,-8 13-1-15,0 12-12 16,0 19-4-16,0 12 21 16,0 5-32-16,0 11-14 15,-3 0 17-15,-2 7-27 0,-2 37-3 16,0 17-3 0,0 25 2-16,-1 12-1 0,1 7-7 15,0-1 0-15,7-2 2 16,0-13-1-16,0-13-1 15,0-15 0-15,22-11 0 16,4-14 4-16,2-13-4 16,8-10 0-16,5-13-9 15,2 0 9-15,1-6-30 16,11-24-42-16,26-29-139 16,-12 8-266-16,-15 2-144 0</inkml:trace>
  <inkml:trace contextRef="#ctx0" brushRef="#br0" timeOffset="5848">8899 1507 1726 0,'0'0'323'0,"0"0"-213"16,0 0-59-16,0 0 128 15,0 0 58-15,0 0-93 16,0 0-37-16,107 213-22 16,-82-157-5-16,-6 7-15 15,-5 0-27-15,-14 1-13 16,0 2 25-16,-11 3-41 16,-29-1-9-16,-8-3 21 15,-6-1-21-15,-1-8-33 16,7-11-24-16,16-15-80 15,10-16-220-15,15-12-607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2:15.2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222 1234 1521 0,'0'0'241'0,"0"0"-149"15,0 0-45-15,0 0 75 16,0 0 55-16,0 0-78 16,0 0-59-16,37-167 5 15,11 158-20-15,2 9-15 16,13 0 36-16,3 9-22 16,3 31 6-16,4 18 16 0,-4 18 2 15,-8 9 29-15,-8 11-37 16,-14-1-16-16,-17-6 31 15,-11-5-47-15,-11-8 16 16,0-7 4-16,-25-10 11 16,-22-9 12-16,-6-8-20 15,-8-10-10-15,-8-10 40 16,0-10-43-16,-4-12-12 16,0 0 6-16,-1-14-11 15,6-28 33-15,2-10-32 16,4-15 4-16,8-10-6 15,13-10 0-15,16-8-1 16,13 0 1-16,12 6-2 16,0 17-5-16,27 17 7 15,12 16 0-15,11 15 9 0,16 17-9 16,7 7 1-16,12 0 17 16,9 0-16-16,5 0 25 15,4 14-27-15,2-5 0 16,-7-6 25-16,-4-3-23 15,-9 0 5-15,-9 0-7 16,-10-3 8-16,-15-20 5 16,-11-2-13-16,-11-6-11 15,-7-8 3-15,-3-8-64 16,6-11-95-16,4-26-177 0,-4 12-332 16,-6 9-1194-16</inkml:trace>
  <inkml:trace contextRef="#ctx0" brushRef="#br0" timeOffset="766">1426 155 1505 0,'0'0'347'16,"0"0"-189"-16,0 0-42 15,0 0 89-15,0 0-13 16,0 0-94-16,0 0-56 15,110-145 17-15,-59 142-11 16,-4 3-18-16,-3 0 10 16,-8 15-29-16,-11 20 4 15,-21 4 13-15,-4 10 8 16,-11 5 31-16,-32 6-22 0,-12-4-23 16,-4-3 1-16,2-12-22 15,6-10 11-15,10-8-5 16,16-10-6-16,13-6 16 15,9 1-17-15,3-7-11 16,0 10 11-16,22-2 0 16,10 5 1-16,8-5 0 15,11 2 7-15,2-6-1 16,8-1-7-16,1-4 0 16,4 0 0-16,25 0-109 15,-18 0-166-15,-19 0-476 0</inkml:trace>
  <inkml:trace contextRef="#ctx0" brushRef="#br0" timeOffset="1001">2360 1212 2162 0,'0'0'483'16,"0"0"-416"-16,0 0-49 16,0 0 57-16,0 0 38 15,218 29-62-15,-130-26-43 0,10 2-8 16,22 4-114-16,-28 4-340 16,-26 0-92-16</inkml:trace>
  <inkml:trace contextRef="#ctx0" brushRef="#br0" timeOffset="1196">2294 1766 2290 0,'0'0'347'0,"0"0"-229"16,0 0-55-16,0 0 77 15,255 19-57-15,-157-19-83 16,56 0-116-16,-23-3-410 0,-11-6-466 0</inkml:trace>
  <inkml:trace contextRef="#ctx0" brushRef="#br0" timeOffset="1606">3767 1612 1847 0,'0'0'610'0,"0"0"-573"16,0 0-19-16,0 0 52 15,0 0 110-15,208-142-117 16,-154 89-32-16,9-8-31 15,-6-11 0-15,-1-14 5 16,-8-5-5-16,-10-8-6 16,-7 0-1-16,-11 14 7 15,-5 13 13-15,-8 27 4 16,-7 21 50-16,0 24 26 16,0 4-37-16,0 55-8 15,0 29 23-15,-7 23-5 16,-11 14 5-16,-4 10-29 15,5-5 8-15,5-8-11 0,5-15-27 16,7-21-6-16,0-13-6 16,0-17-75-16,0-21-39 15,19-21-176-15,3-7-398 16,-5-7-408-16</inkml:trace>
  <inkml:trace contextRef="#ctx0" brushRef="#br0" timeOffset="1982">4745 768 188 0,'0'0'1817'16,"0"0"-1504"-16,0 0-153 15,0 0 69-15,0 0 4 0,203-32-120 16,-144 39-66-16,7 25 16 15,3 17 30-15,-11 9-27 16,-14 15 4-16,-22 9-34 16,-22 14 7-16,0 2-25 15,-19 6-4-15,-22 6 4 16,-6-8-6-16,3-4-2 16,9-13-9-16,6-13 8 15,10-12 4-15,16-15-13 16,3-13-8-16,3-8 7 0,41-8 1 15,7-9 4 1,11-7-4-16,8 0-24 0,-3-20 5 16,11-11-80-16,-2-13-82 15,19-28-156-15,-14 9-439 16,-23 4-1020-16</inkml:trace>
  <inkml:trace contextRef="#ctx0" brushRef="#br0" timeOffset="2329">5458 141 1748 0,'0'0'314'0,"0"0"-233"0,0 0 37 15,0 0 131-15,237-31-55 16,-181 31-57-16,-14 0-62 16,-11 14-14-16,-18 17 7 15,-13 11 9-15,0 8-11 16,-39 12-30-16,-13 3-15 16,1 1 3-16,7-1-24 15,19-7 0-15,21-10 4 16,4-3-4-16,19-12 0 15,32-5-25-15,22-14-10 16,14-9-47-16,45-5-246 16,-23-10-366-16,-18-16-896 0</inkml:trace>
  <inkml:trace contextRef="#ctx0" brushRef="#br0" timeOffset="2598">6515 36 717 0,'0'0'1596'15,"0"0"-1378"-15,0 0-44 16,95 188 120-16,-39-80-30 16,13 16-91-16,11 14-60 15,8 6-7-15,0 3-32 16,-5 0-8-16,-14-3-8 0,-15 3-37 15,-20 5 29-15,-34-2-43 16,-4 1-7-16,-61-4-32 16,-34-9-79-16,-87 20-76 15,26-41-128-15,-1-26-915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49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783 161 553 0,'0'0'1154'16,"0"0"-936"-16,0 0-66 16,0 0 40-16,0 0 26 15,0 0-71-15,-69-73-72 16,39 52 26-16,-2-1 35 15,-11 4-19-15,-7 4-51 16,-4 5-45-16,-9 9 31 16,-2 0-52-16,0 13 12 15,-2 27 12-15,5 23-23 16,7 19 0-16,9 20 17 16,7 17-17-16,16 11 58 15,10-4-52-15,13-8 6 0,0-15 31 16,3-18-44-16,22-16 0 15,12-12 20-15,8-17-14 16,6-11 16-16,6-15-22 16,10-11 0-16,1-3-1 15,4-4 1-15,4-30-6 16,22-37-68-16,-20 7-179 16,-13 2-576-16</inkml:trace>
  <inkml:trace contextRef="#ctx0" brushRef="#br0" timeOffset="609">831 652 1667 0,'0'0'687'0,"0"0"-549"16,0 0-131-16,0 0 63 16,0 0 103-16,0 0-66 15,175-58-72-15,-107 11 8 16,4-5-34-16,-10-12 28 16,-9-2-37-16,-14-3 1 15,-23-1 35-15,-13 5-24 0,-3 5 23 16,-9 20 31-1,-20 13-9-15,-5 19 56 0,-5 8-63 16,-1 25-48-16,-2 34 28 16,2 27-30-16,8 22-6 15,7 13 4-15,8 3 4 16,6-2 13-16,8-11-15 16,3-17-3-16,0-17-9 15,0-15 12-15,0-23-1 16,0-16-17-16,0-17 3 15,3-6 15-15,5 0 0 16,-2-25 0-16,8-12-6 16,8-16 6-16,10-12-13 15,8 0 4-15,8 7-47 0,9 3 56 16,2 18-45-16,0 16 35 16,-4 15-1-16,-2 6 11 15,-8 16 0-15,-5 22 36 16,-11 6-18-16,-13 3 38 15,-5 0-56-15,-8-6 1 16,-3-2 15-16,0-10-16 16,0-9-33-16,0-9-39 15,23-11-217-15,3 0-311 16,3-12-316-16</inkml:trace>
  <inkml:trace contextRef="#ctx0" brushRef="#br0" timeOffset="1479">2148 629 1654 0,'0'0'604'0,"0"0"-340"16,0 0-38-16,0 0 46 15,0 0-58-15,0 0-137 16,-201 14-10-16,153 28-58 15,-1 11-2-15,10 12 36 16,8 6-43-16,16-4-1 16,15-6 0-16,0-5-15 15,12-10 2-15,28-14-35 0,2-17-57 16,12-15 50-16,-6 0-35 16,1-36 43-16,-10-12 21 15,-2-4 27-15,-15 2-12 16,-5 9 12-16,-8 14 0 15,-6 15 64-15,-3 12-10 16,0 0-10-16,0 18-32 16,0 20-11-16,5 10 41 15,10-2-42-15,12 2 0 16,8-10-12-16,11-14-2 16,4-16-52-16,2-8-3 15,-7 0-28-15,-5-32 69 0,-10-12-8 16,-4-6 36-1,-9-3 0-15,-5-3 1 0,-5 8 62 16,-1 7 30-16,-6 15-17 16,3 11 29-16,-3 15-46 15,0 0-30-15,3 27 25 16,5 28-37-16,-2 25 17 16,3 16 5-16,5 15-27 15,6 9 56-15,-1 5-36 16,7 0-31-16,5 3 57 15,-6-10-58-15,1-9 0 16,-9-21 4-16,-5-21 11 16,-4-21 5-16,-5-25-20 15,-3-8 0-15,0-13 19 16,0 0-18-16,0-30-2 0,0-22-5 16,-6-26-25-16,-8-39 20 15,-3-42-10-15,-3-48-9 16,-2-12 18-16,-1 10-21 15,6 45-15-15,11 59 27 16,6 39-13-16,0 28 19 16,0 11 13-16,6 7-2 15,22 8-20-15,6 12 24 16,12 0-15-16,10 15 15 16,7 17 0-16,-7 11 38 15,-8 0-38-15,-11 4 2 16,-21 4 68-16,-16 4-44 15,-4 1 10-15,-42 0 3 0,-16-1-38 16,-6-7-2 0,2-12-11-16,18-13-69 0,24-23-36 15,20 0-425-15,4-21-732 0</inkml:trace>
  <inkml:trace contextRef="#ctx0" brushRef="#br0" timeOffset="1841">4122 272 2186 0,'0'0'548'0,"0"0"-465"16,0 0 25-16,0 0 116 15,-217 210-80-15,149-137-48 16,-1 5-63-16,-2-3-15 16,1-1 45-16,11-11-57 15,13-11 0-15,17-16-6 16,10-13 10-16,16-9-4 16,3-8-6-16,3-6 0 15,33 5 9-15,10-5-9 16,13 0 0-16,12 0-1 15,11 0-19-15,3-13 20 16,3-2-68-16,1 1-110 0,6-14-147 16,-19 2-295-16,-24 3-525 15</inkml:trace>
  <inkml:trace contextRef="#ctx0" brushRef="#br0" timeOffset="2038">4165 294 1768 0,'0'0'576'16,"0"0"-468"-16,0 0 182 15,3 182 18-15,0-86-92 16,-3 11-71-16,0 4-91 16,0 2-45-16,0-7 19 0,-9-4-28 15,-8 23-102 1,6-28-266-16,-4-15-711 0</inkml:trace>
  <inkml:trace contextRef="#ctx0" brushRef="#br0" timeOffset="2599">10 2070 1781 0,'0'0'562'15,"0"0"-449"-15,0 0-48 16,0 0 123-16,0 0 27 0,0 0-54 16,243 0-59-1,-107 7-27-15,62 1-39 0,69 1 72 16,44 1-41-16,4-3-58 15,-10-4 36-15,-24-3-43 16,0 0 20-16,7-14 13 16,1-9-19-16,-5-2 38 15,-5-5-36-15,-23 1-10 16,-21 0 28-16,-56 5-26 16,-57 7-5-16,-46 2 2 15,-37 9-6-15,-13-4 17 16,-3 8-18-16,-10 2 0 15,-13 0 9-15,0 0-9 0,0 0-15 16,-3 0-8 0,-10-8-98-16,13-31-95 0,0 0-601 15,0-10-1580-15</inkml:trace>
  <inkml:trace contextRef="#ctx0" brushRef="#br0" timeOffset="2781">5559 659 2555 0,'0'0'331'0,"0"0"-331"15,0 0-90-15,0 0-200 0,0 0-757 16</inkml:trace>
  <inkml:trace contextRef="#ctx0" brushRef="#br0" timeOffset="2891">5513 1224 2302 0,'0'0'605'0,"0"0"-507"16,0 0-98-16,0 0-75 15,0 0-819-15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39.5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30 811 1515 0,'0'0'300'16,"0"0"-144"-16,0 0-27 15,-15 223 59-15,15-151-5 0,0 3-73 16,0 4-37-16,0 0-23 16,0-4-6-16,0 1 36 15,0-10-62-15,0-10-3 16,-3-14 18-16,-4-11-33 15,2-12 10-15,5-17-10 16,0-2 1-16,0-7 26 16,0-34-27-16,0-29-35 15,15-18 28-15,10-23-62 16,1-21-19-16,-1-32-12 16,-6 7 31-16,-4-4 68 15,-2 7 2-15,-1 42-1 16,7 4 88-16,-2 24-12 0,5 33 39 15,3 21-53 1,6 15-20-16,4 11 27 0,9 4-55 16,7 0 1-16,11 6 23 15,8 11-38-15,2 2-7 16,8 4-62-16,1 20-119 16,-15-2-288-16,-30-6-324 0</inkml:trace>
  <inkml:trace contextRef="#ctx0" brushRef="#br0" timeOffset="204">147 1145 2133 0,'0'0'532'0,"0"0"-480"16,0 0-22-16,0 0 129 15,0 0-45-15,233-77-57 16,-135 43-57-16,48-6-135 16,-18 14-218-16,-19 3-677 0</inkml:trace>
  <inkml:trace contextRef="#ctx0" brushRef="#br0" timeOffset="476">1579 132 2379 0,'0'0'535'0,"0"0"-506"16,0 0 31-16,-167 264 146 15,108-128-82-15,5 15-49 16,10 6-42-16,18-17-4 15,8 6 34-15,18-8-63 16,0-11 0-16,11-11-1 16,32-28-47-16,16-16-84 15,39-22-166-15,-10-24-490 16,-9-15-1329-16</inkml:trace>
  <inkml:trace contextRef="#ctx0" brushRef="#br0" timeOffset="677">2144 1011 2428 0,'0'0'500'0,"0"0"-483"15,0 0 17-15,0 0 108 16,0 0-74-16,186-3-68 15,-34 3-116-15,-16 0-340 16,-11 0-325-16</inkml:trace>
  <inkml:trace contextRef="#ctx0" brushRef="#br0" timeOffset="1232">3876 893 1984 0,'0'0'502'15,"0"0"-404"-15,0 0-56 16,0 0 212-16,0 0-38 16,-205 192-127-16,148-158-26 15,-9-8-29-15,3-9 5 16,-1-3-8-16,-2-12-30 0,10-2-1 15,6 0 0-15,14-16-8 16,14-20-4-16,10-10-43 16,12-7 3-16,12-6 13 15,32 0-35-15,14 4 17 16,11 6 31-16,4 11 24 16,-1 19 2-16,-2 13 0 15,-4 6 13-15,-9 13 33 16,-1 26 7-16,-9 16 10 15,-6 8-8-15,1 5-16 16,-1-4 22-16,6-2-28 16,9-6-31-16,2-13 20 15,4-12-11-15,-1-16-10 0,-2-15-1 16,-5 0-9-16,-6-15-1 16,-11-23-2-16,-5-10 12 15,-13-12-12-15,-9-3 12 16,-10-5 0-16,-4-1 16 15,-40 0-14-15,-17 6 23 16,-20 14-25-16,-5 16 0 16,-2 21-1-16,12 12-8 15,20 3-52-15,31 49-174 16,18-4-525-16,7-4-1444 0</inkml:trace>
  <inkml:trace contextRef="#ctx0" brushRef="#br0" timeOffset="1635">4639 0 2277 0,'0'0'523'0,"0"0"-431"16,0 0 65-16,0 0 73 15,0 0-91-15,0 0-102 0,0 0 8 16,0 69-34-16,47-3-10 16,7 13 50-16,12 12-49 15,4 8 8-15,2 10 4 16,4 1-5-16,-3 6 36 15,-10 2-31-15,-12-3-13 16,-26-2 28-16,-22 3-28 16,-3-3-1-16,-40-2 0 15,-25-6 1-15,-7-13-7 16,-10-15-46-16,10-10-22 16,9-14-1-16,9-22-113 15,22-10-400-15,13-21-445 0</inkml:trace>
  <inkml:trace contextRef="#ctx0" brushRef="#br0" timeOffset="1844">6049 1038 2547 0,'0'0'377'0,"0"0"-286"15,0 0-71-15,0 0 96 16,200 0-44-16,-141 0-72 16,2 0-82-16,-9 30-199 0,-19-5-359 15,-22 1-606-15</inkml:trace>
  <inkml:trace contextRef="#ctx0" brushRef="#br0" timeOffset="1997">5870 1603 814 0,'0'0'2156'0,"0"0"-1844"15,0 0-259-15,0 0-51 16,201-15 25-16,-45-4-27 16,-17 6-181-16,-1 0-695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2:21.7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 17 1028 0,'0'0'336'15,"0"0"-164"-15,0 0-42 16,0 0 4-16,0 0 32 16,0 0-39-16,0 0-52 15,-19-17 5-15,19 17-12 16,0 0-15-16,0 0-8 0,0 0-29 15,5 0 29-15,20 0 10 16,4 0-23-16,3 0-2 16,6 0-9-16,2 0-2 15,-1 5 7-15,8 0-25 16,-3 2-1-16,7-5 10 16,2-2-10-16,-3 0 0 15,1 0 11-15,0 0-11 16,0 0 6-16,4 0-6 15,-4 0 0-15,0 4-1 16,3 3 1-16,-3-1 8 16,4 0-8-16,-4 1 0 15,0 4-6-15,0-1 6 0,1-5 0 16,-1 2 0-16,0 0-6 16,-1 0 6-16,1-5 2 15,0 1-1-15,5-3 3 16,-6 4-4-16,4-4 0 15,-6 0 0-15,3 3 0 16,-2-3 1-16,-2 4-1 16,-5-1 0-16,6 0 0 15,-4 0 0-15,3 1 0 16,0-4 0-16,9 0 0 16,2 3 1-16,4-3 0 15,4 3-1-15,-2-3 0 0,-1 0 0 16,3 4 0-16,-3-4 2 15,-6 0-2-15,2 0 1 16,-1 0 0-16,-4 0-1 16,2 0 1-16,-2 0-1 15,0 0 0-15,2 0 0 16,-2 0 6-16,0 0-6 16,2 0-1-16,-2 0 1 15,0 0 14-15,2 0-14 16,-5 0-8-16,-1 2 8 15,1 3 0-15,-7-5-1 16,0 3 0-16,-3-3 2 16,-3 0 3-16,3 2-4 15,-4-2 0-15,2 5-1 16,5-5 1-16,4 0 0 0,2 0-2 16,6 0 2-16,-2 0 5 15,5 0-5-15,-1 0 0 16,4 0 1-16,-4 0 0 15,5 0 2-15,-9 0-3 16,5 0 0-16,-5 0 7 16,0 0-7-16,5 0 1 15,-5 0-2-15,2 0 1 16,5 0 0-16,-2 3 7 16,2-3-5-16,5 0 13 15,0 0-5-15,0 0-9 16,0 0 9-16,-5 0 9 15,1 0-5-15,1 0-14 0,-2 0 0 16,-2 0 13 0,-1 0-13-16,4 0 0 0,-4 0 18 15,1 0-18-15,-5 0 0 16,5 0 6-16,-5 0 6 16,-3-3-6-16,0 3-6 15,0 0 0-15,-4 0 6 16,2 0-5-16,-7 0 11 15,-1 0-12-15,-4 0 0 16,-1 0-3-16,-3 0 3 16,3 0 0-16,5 0 7 15,2 0 3-15,-4 0-9 0,5 0-1 16,4 0 6 0,-4 0-7-16,0 0 1 0,-4 0-3 15,-11 0 2-15,-7 0 1 16,-3 0 0-16,-1 0-1 15,-4 0 9-15,1 0-17 16,7 0 9-16,3 0 0 16,7 0 6-16,-3 0 4 15,5 0-10-15,-5 0 0 16,0 0 0-16,1 0 4 16,5 0 7-16,6 0-2 15,-9 0 15-15,-1 0-23 16,-11 0-1-16,2 0 0 15,-7 0 6-15,0 0 30 16,2 0-21-16,-5 0 4 0,3 0 20 16,-5 0-27-16,1 0 1 15,4 0 5-15,3 0-12 16,8 0 33-16,6 0-31 16,9 0 7-16,3 0 27 15,-9 0-35-15,-1 0 1 16,-5 0-8-16,-4 0 0 15,0 0 11-15,-3 0-10 16,-6 0 0-16,-3 0 13 16,-4 0-13-16,-3 0-1 15,1 0 0-15,5 0 0 16,3 0-1-16,-1 0 1 16,1 0 0-16,-2 3 9 0,6-3-9 15,-4 0 0-15,-1 0 0 16,4 0 9-16,-2 0-8 15,-3 0-1-15,6 0 0 16,-7 0 9-16,-2 0-8 16,2 0-1-16,1 1-2 15,6 4-83-15,28 11-113 16,-3-2-139-16,0-2-540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2:22.9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868 621 1505 0,'0'0'208'15,"0"0"-125"-15,0 0-24 16,0 0 101-16,0 0 88 16,0 0-74-16,-39-30-76 15,39 80-39-15,0 51-25 16,-3 60 72-16,-6 0-12 15,-1-4-40-15,-9-22 3 16,1-33-12-16,-1 5-3 16,2-1 1-16,-1-18-43 15,11-22 7-15,-2-13-6 0,9-18-1 16,0-7-55-16,12-16-177 16,10-5-320-16,-8-7-599 0</inkml:trace>
  <inkml:trace contextRef="#ctx0" brushRef="#br0" timeOffset="438">0 834 2000 0,'0'0'207'15,"0"0"-110"-15,0 0-73 0,0 0 17 16,41-183 114-16,18 136-54 16,14 5-44-16,10-1-10 15,15 7-6-15,12 6 9 16,6 6-18-16,13 10-16 16,4 0 9-16,6 11-24 15,-4 3-1-15,-8 0 10 16,-13 3-8-16,-23 23 10 15,-15 7-11-15,-20 7 11 16,-24 5 7-16,-17 8-2 16,-15 9-17-16,-12 3 15 15,-42 6-6-15,-15-4-3 16,-14-4 3-16,-8-7 0 0,-1-16 5 16,4-11-14-16,4-16 0 15,8-13 8-15,3 0-8 16,10 0-12-16,16-7-50 15,18-12-75-15,29-21-99 16,0 3-321-16,29 5-960 0</inkml:trace>
  <inkml:trace contextRef="#ctx0" brushRef="#br0" timeOffset="738">2716 0 1633 0,'0'0'566'0,"0"0"-501"16,0 0-6-16,-269 165 78 15,156 6 9-15,-4 65-5 16,16 29-60-16,35-9-26 15,34-56 45-15,27-70-62 16,5-33-31-16,0-18 3 16,15 6-10-16,22 0-14 15,17 0-23-15,19-22-81 0,54-27-118 16,-17-19-336-16,-12-17-658 16</inkml:trace>
  <inkml:trace contextRef="#ctx0" brushRef="#br0" timeOffset="1051">3334 145 1984 0,'0'0'478'15,"0"0"-432"-15,0 0-27 16,0 0 33-16,0 0 67 0,101 191-17 16,-31-98-15-16,6 20-23 15,5 1 15-15,2 5-9 16,5-5-34-16,-4-5 6 16,2-14-25-16,-1-13-4 15,-9-11 2-15,-3-17-14 16,-11-12-1-16,-4-12-78 15,16-20-123-15,-16-10-284 16,-11 0-93-16</inkml:trace>
  <inkml:trace contextRef="#ctx0" brushRef="#br0" timeOffset="1340">4807 152 2082 0,'0'0'252'0,"0"0"-189"16,-136 191-31-16,45-77 87 16,-44 40 96-16,-7-4-86 15,-15 8-81-15,-2 3-6 16,16-33-27-16,-4 3-4 15,24-16 22-15,16-23-32 0,28-17-1 16,25-19-29 0,16-14-88-16,32-29-86 0,6-9-364 15,0-4-748-15</inkml:trace>
  <inkml:trace contextRef="#ctx0" brushRef="#br0" timeOffset="1735">5000 365 2388 0,'0'0'453'0,"0"0"-453"0,0 0 0 16,0 0 61-16,0 0 21 15,189 167-25-15,-98-98-48 16,14 3 1-16,20 4 28 16,6-4-37-16,1-4 10 15,-9-1-8-15,-16-1 3 16,-21-8-6-16,-20-2 0 16,-26-4 1-16,-30 1 12 15,-10-1-7-15,-38 11 2 16,-40 4 29-16,-24 6-29 15,-11 6-8-15,-10-4 7 16,6-1-6-16,4-6 10 16,14-8-11-16,20-8-31 0,16-13 2 15,23-10-74-15,30-18-108 16,10-8-154-16,0-3-341 0</inkml:trace>
  <inkml:trace contextRef="#ctx0" brushRef="#br0" timeOffset="2358">6804 677 2023 0,'0'0'302'0,"0"0"-243"0,0 0-47 16,0 0-12-16,196-4 59 16,-126 1 1-16,11-2-51 15,10 3-8-15,7-1 14 16,4-1-4-16,-11 2 26 16,-10-1-36-16,-27-2 13 15,-21 5 13-15,-22-3-26 16,-11 3 39-16,-3-2 90 15,-41-5-94-15,-12 0-6 16,-13-2-14-16,-7-2-3 0,-4 2 25 16,-1-1-22-1,2 1 22-15,3 2 5 0,1 7 0 16,14 0 10-16,7 0-16 16,10 2-22-16,10 22 17 15,16-1-31-15,8 10 7 16,10 10-7-16,0 2 0 15,0 6 12-15,28 0-13 16,13 1 1-16,6 2 5 16,11-3-5-16,4-1-1 15,8 0 1-15,-1-2 1 16,0 0 11-16,-6 2 1 16,-6-4-14-16,-6-2 33 15,-10-2-16-15,-16-2 11 16,-13-5-16-16,-12-3-12 0,-12 5 45 15,-35-4-25-15,-16 0-19 16,-6-7 0-16,1-3-1 16,-1-6-29-16,6-11-13 15,13-6-44-15,24 0-36 16,14-23-228-16,12-10-486 0</inkml:trace>
  <inkml:trace contextRef="#ctx0" brushRef="#br0" timeOffset="2711">8397 579 1763 0,'0'0'654'15,"0"0"-533"-15,0 0-90 16,0 0 155-16,-170 221 38 15,126-132-103-15,10 7-61 16,17-1-36-16,13-6 9 16,4-8-12-16,29-8-15 15,29-17 2-15,20-12-8 16,11-16-17-16,11-15 16 16,-5-13-28-16,-12-3 17 15,-18-35 2-15,-21-10 7 0,-18-17 3 16,-19-11 1-1,-7-15 14-15,0-9 19 0,-14 7-25 16,-20 1-3-16,-1 20-6 16,-13 14-19-16,8 27-118 15,3 11-536-15</inkml:trace>
  <inkml:trace contextRef="#ctx0" brushRef="#br0" timeOffset="3057">9003 306 2485 0,'0'0'333'15,"0"0"-245"-15,0 0-61 16,0 0 12-16,0 0 99 15,218 123-72-15,-149-33-30 16,7 18 6-16,6 14-12 16,6 16 22-16,-2 8-15 15,-2 9-14-15,-11 6 22 16,-22 3-44-16,-22 0 11 16,-24-7 2-16,-5-12-14 15,-44-17-12-15,-19-23-28 16,-6-23-7-16,-1-24-27 15,10-21-76-15,0-37-167 0,20 0-318 16,11-29-662-16</inkml:trace>
  <inkml:trace contextRef="#ctx0" brushRef="#br0" timeOffset="3253">10603 1106 2136 0,'0'0'359'15,"0"0"-251"-15,259-10-65 0,-131 1 33 16,36-1-76-16,44-3-3 16,-34 1-345-16,-32 3-367 15</inkml:trace>
  <inkml:trace contextRef="#ctx0" brushRef="#br0" timeOffset="3457">10615 1732 2490 0,'0'0'318'0,"0"0"-249"15,0 0-35-15,277 30 14 16,-160-30-36-16,10 0-12 0,74 0-248 16,-34-12-349-16,-11-2-371 15</inkml:trace>
  <inkml:trace contextRef="#ctx0" brushRef="#br0" timeOffset="3897">12937 539 2307 0,'0'0'501'0,"0"0"-448"0,0 0-4 16,0 0 159-16,-230-14-73 15,150 63-81-15,-1 20-32 16,2 24-3-16,13 11 43 16,15 12-37-16,17-1-23 15,27 0 22-15,7-11-23 16,19-9-2-16,38-13-6 16,18-16-36-16,11-21 7 15,9-22-30-15,3-19-3 16,-7-4-4-16,-10-27-11 15,-8-21 51-15,-15-24 20 16,-14-14 13-16,-14-19 29 0,-20-19 12 16,-10-11 4-16,0-10 3 15,-32 1-30-15,-5 16-12 16,0 26 9-16,11 28-15 16,9 30 0-16,9 28-24 15,8 23-142-15,3 29-431 16,16 10-948-16</inkml:trace>
  <inkml:trace contextRef="#ctx0" brushRef="#br0" timeOffset="4094">14067 1502 2718 0,'0'0'521'16,"0"0"-521"-16,0 0-57 16,0 0 57-16,0 0-9 15,0 0-147-15,0 0-876 0</inkml:trace>
  <inkml:trace contextRef="#ctx0" brushRef="#br0" timeOffset="4671">15223 444 2208 0,'0'0'508'0,"0"0"-352"15,0 0-128-15,-96-197 84 16,32 161 65-16,-17 12-81 15,-6 21-41-15,-1 3-37 16,7 29-9-16,12 27 24 16,15 23-14-16,13 10-1 15,19 6-9-15,15 0-9 16,7-6 12-16,16-9-12 16,31-18-24-16,14-17 8 15,13-19-25-15,6-15-2 0,-4-11 3 16,-7-5-17-1,-6-31 19-15,-16-5-4 0,-11-12 18 16,-14 0 23-16,-7-2 1 16,-12 4 0-16,1 16 0 15,-4 7 8-15,0 17 44 16,3 11-8-16,2 0-20 16,5 29 1-16,5 24 1 15,2 21 8-15,-1 13-7 16,2 11-9-16,-8 3 46 15,2-2-22-15,-5-7-7 16,-7-7 1-16,0-12-12 0,0-15 0 16,-32-7 6-1,-16-13-11-15,-21-8 16 0,-15-14-19 16,-8-12-14-16,-3-4 20 16,4 0-22-16,12-20 1 15,9-10-2-15,20 2-28 16,12-7-19-16,38-8-96 15,0 14-78-15,22 0-545 0</inkml:trace>
  <inkml:trace contextRef="#ctx0" brushRef="#br0" timeOffset="4877">16367 1796 3016 0,'0'0'520'0,"0"0"-459"15,0 0-59-15,0 0 35 16,0 0-37-16,0 0-184 16,0 0-413-16,-36-79-1176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2:28.90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744 546 1803 0,'0'0'487'0,"0"0"-441"15,0 0 41-15,-3 180 86 16,-12-78 6-16,4 9-75 16,-4 2-47-16,8-12 6 15,1-9-29-15,1-18-16 16,5-14-3-16,0-11-15 0,0-16-45 15,0-13-116-15,0-14-224 16,0-6-443-16</inkml:trace>
  <inkml:trace contextRef="#ctx0" brushRef="#br0" timeOffset="486">0 493 2116 0,'0'0'374'0,"0"0"-246"16,0 0-85-1,0 0 160-15,0 0-35 0,296-68-83 16,-157 51-19-16,10-1-20 16,11 6-38-16,4 0 23 15,-10 1-20-15,-12 5-11 16,-25 6-38-16,-26 0-136 15,-33 0-198-15,-36 10-471 0</inkml:trace>
  <inkml:trace contextRef="#ctx0" brushRef="#br0" timeOffset="769">1539 1062 2183 0,'0'0'275'0,"0"0"-202"16,0 0-6-16,-37 183 140 15,30-128-82-15,4-5-75 16,-1-9-38-16,4-7 3 15,0-8-15-15,0-6-54 16,0-10-75-16,0-10-213 16,0 0-231-16,7-3-1195 0</inkml:trace>
  <inkml:trace contextRef="#ctx0" brushRef="#br0" timeOffset="909">1536 776 1774 0,'0'0'328'0,"0"0"-246"16,0 0-71-16,0 0-11 15,0 0-177-15,0 0-556 0</inkml:trace>
  <inkml:trace contextRef="#ctx0" brushRef="#br0" timeOffset="1485">2053 1356 1283 0,'0'0'243'16,"0"0"-143"-16,0 0 33 15,0 0 75-15,0 0-15 16,0 0-108-16,0 0-60 15,0-23-2-15,4-15-23 16,18-6-7-16,6-1-3 0,3-3-10 16,4 7 11-16,-1 5 8 15,2 14 2-15,-8 11 11 16,3 11 0-16,-9 0 39 16,-2 33 40-16,-5 10-1 15,4 5-12-15,-9 3-20 16,5-3-37-16,-8-5 5 15,-3-11-25-15,1-1-1 16,-5-17 10-16,0-2-10 16,0-12-1-16,0 0 1 15,0 0 0-15,0-26 16 16,0-11-16-16,13-6 0 16,6-6-1-16,9-7-2 0,10-3 2 15,6 7 1 1,6 5 0-16,-2 14 5 0,2 14 4 15,-6 17 3-15,0 2 58 16,-8 7 12-16,-2 28 9 16,-5 12-7-16,-7 4-18 15,-7 5-9-15,-5 0-35 16,-3-2-5-16,-4-7-4 16,-3-3-13-16,0-12-23 15,0-1-49-15,-17-8-125 16,-13-5-282-16,-2-8-225 0</inkml:trace>
  <inkml:trace contextRef="#ctx0" brushRef="#br0" timeOffset="1698">2003 0 1478 0,'0'0'1208'15,"0"0"-1135"-15,0 0-73 16,189 129 0-16,-98-83-1 16,62 20-5-16,-18-13-459 0,-12-4-626 15</inkml:trace>
  <inkml:trace contextRef="#ctx0" brushRef="#br0" timeOffset="2372">3726 2140 2072 0,'0'0'285'15,"0"0"-242"-15,0 0-30 16,0 0 174-16,0 0-18 15,0 0-96-15,198-164-49 16,-132 80-6-16,3-12 8 16,-5-13-25-16,-1-12 7 15,-4-13 14-15,-11-11-20 16,-10-6 17-16,-7 5 1 16,-14 11-8-16,-2 29 25 15,-8 31-7-15,-7 36 22 0,3 32 20 16,-3 7-49-1,0 46 1-15,5 34 21 0,2 13-20 16,0 19 14-16,5 1-33 16,-2-6-5-16,12-5 15 15,3-16-15-15,9-13-1 16,5-22-28-16,5-19-29 16,3-14-13-16,1-18-58 15,-1-5 10-15,0-40 57 16,1-14 24-16,-4-17 26 15,-4-9 10-15,-8-10 2 16,2 0 14-16,-12 10 11 16,-5 16 27-16,-9 22 47 15,-4 31-15-15,-4 16-4 16,0 13-31-16,0 39 8 0,0 18 12 16,3 4-46-16,1 3-1 15,11-4 10-15,3-10-21 16,8-16-12-16,6-3-18 15,31-18-99-15,-6-10-135 16,-10-13-601-16</inkml:trace>
  <inkml:trace contextRef="#ctx0" brushRef="#br0" timeOffset="2538">6060 1560 2776 0,'0'0'465'0,"0"0"-395"16,0 0-43-16,0 0-27 15,0 0-42-15,0 0-971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5:13.7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164 496 1527 0,'0'0'856'0,"0"0"-624"0,0 0-195 16,0 0 29-16,0 0 98 15,0 0-88-15,-41 200-2 16,41-75-24-16,0 7-48 16,-3 1 58-16,3-1-60 15,-4-7 1-15,4-11 31 16,-3-12-32-16,3-17-24 15,0-16-44-15,-3-26-169 16,-6-33-222-16,2-10-104 16,1 0-506-16</inkml:trace>
  <inkml:trace contextRef="#ctx0" brushRef="#br0" timeOffset="260">0 436 1420 0,'0'0'405'16,"0"0"-237"-16,0 0-2 16,230-87 60-16,-132 80-46 15,15 7-51-15,4 0-55 16,3 7-37-16,-12 22 36 16,-17 7-55-16,-25 10 28 15,-32 12-11-15,-34 9-17 0,-18 7-18 16,-58 6 22-1,-24-1-21-15,-8-13 14 0,-6-11-15 16,16-19-51-16,7-16-49 16,25-14-222-16,25-6-492 0</inkml:trace>
  <inkml:trace contextRef="#ctx0" brushRef="#br0" timeOffset="540">2070 0 2109 0,'0'0'383'0,"0"0"-274"15,0 0 29-15,-256 221 52 16,174-98-60-16,5 19-10 15,15 6-86-15,15 3-5 16,18-7 19-16,20-12-39 16,9-9-9-16,19-14-20 15,32-10-81-15,43-4-80 16,-9-23-443-16,-9-29-358 0</inkml:trace>
  <inkml:trace contextRef="#ctx0" brushRef="#br0" timeOffset="801">2785 359 2172 0,'0'0'335'0,"0"0"-183"16,0 0-76-16,0 0 31 15,95 189 73-15,-51-94-64 16,10 11-65-16,19 5 8 16,8-3-34-16,14-6-16 15,-1-7-9-15,1-8-6 0,-12-13-73 16,-17 5-117-16,-22-20-411 16,-29-19-672-16</inkml:trace>
  <inkml:trace contextRef="#ctx0" brushRef="#br0" timeOffset="1035">2836 1416 2210 0,'0'0'349'16,"0"0"-249"-16,0 0-30 0,157-175 80 15,-52 77-20 1,15-15-11-16,9-5-96 0,-9 0-4 16,-19 14 19-16,-23 18-38 15,-36 30-110-15,-20 26-385 16,-17 20-482-16</inkml:trace>
  <inkml:trace contextRef="#ctx0" brushRef="#br0" timeOffset="1394">5297 441 2136 0,'0'0'472'16,"0"0"-458"-16,0 0 112 16,0 0 30-16,-262 125-40 15,155-64-57-15,2 5-47 16,4-1 57-16,16-5-69 16,16-5 2-16,22-9 23 15,21 1-24-15,19-5-1 16,7-3 0-16,4 0 0 15,35 1-16-15,8 2 16 16,16 5-32-16,3 1-7 0,3 6-91 16,41 21-146-1,-24-13-389-15,-1-17-1245 0</inkml:trace>
  <inkml:trace contextRef="#ctx0" brushRef="#br0" timeOffset="1963">6085 601 2184 0,'0'0'344'15,"0"0"-267"-15,0 0-55 0,0 0 50 16,0 0 46-16,203 26-95 15,-119-3-22-15,11-4 34 16,7 2-35-16,4-2 0 16,-4-6-1-16,-14-3 1 15,-16-3 15-15,-28-5-15 16,-25-2 0-16,-19 0 15 16,-7 0 3-16,-40 0-1 15,-23-11-17-15,-14-6 0 16,-11 0 32-16,-6 4-32 15,-2-1 0-15,8 4 21 16,7 8-7-16,12 2 25 16,13 0-23-16,16 2 17 0,15 25 25 15,13 2-58-15,16 7 0 16,3 5 18-16,22 1-8 16,28-3-9-16,13 0-1 15,10-5 1-15,3-3 36 16,-3 0-37-16,1 1 0 15,-13 1 11-15,-7 1 13 16,-10 2 16-16,-10 3-40 16,-12 6 24-16,-19 1 15 15,-3 3-38-15,-22 5-1 16,-37-3 14-16,-14-1-14 16,-6-4 0-16,-6-10-12 15,9-9-39-15,14-8 3 0,14-15-111 16,23-4-319-1,18 0-289-15</inkml:trace>
  <inkml:trace contextRef="#ctx0" brushRef="#br0" timeOffset="2288">7675 555 2138 0,'0'0'379'0,"0"0"-236"0,0 0 98 16,-220 203-82-1,166-117-33-15,10-1-75 0,22 4-38 16,22-7 11-16,0-2-24 16,40-13 11-16,33-14-23 15,15-19 7-15,7-23-43 16,-1-11 18-16,-6-11 26 15,-18-42 4-15,-23-17 1 16,-18-19 14-16,-22-6 37 16,-7-6-43-16,-22-2 12 15,-29 16-21-15,-40 10-47 16,11 29-68-16,11 17-605 0</inkml:trace>
  <inkml:trace contextRef="#ctx0" brushRef="#br0" timeOffset="2579">8410 214 2376 0,'0'0'457'0,"0"0"-356"15,0 0-44-15,0 0 55 16,168 173 64-16,-117-87-100 16,8 7-10-16,-5 8-2 15,-10 1-37-15,-19 5 0 0,-25 2-27 16,0 2 0 0,-50-6-21-16,-23 0-51 0,-15-6-40 15,-25-9-141-15,18-26-557 16,22-28-1313-16</inkml:trace>
  <inkml:trace contextRef="#ctx0" brushRef="#br0" timeOffset="2760">9511 828 2218 0,'0'0'350'0,"0"0"-183"0,252-24-134 16,-160 24 4-16,-31 0-37 16,-27 14-337-16,-28 8-700 0</inkml:trace>
  <inkml:trace contextRef="#ctx0" brushRef="#br0" timeOffset="2933">9351 1362 2300 0,'0'0'381'0,"0"0"-284"16,0 0-18-16,252-52-72 0,-139 39-7 16,-18 6-189-16,-16 4-686 0</inkml:trace>
  <inkml:trace contextRef="#ctx0" brushRef="#br0" timeOffset="3337">11228 237 1813 0,'0'0'349'0,"0"0"-236"15,0 0 69-15,-240 157 28 16,167-71-24-16,11 11-101 16,19 5-35-16,21 4 38 15,22-5-78-15,0-10 5 16,44-4 12-16,29-20-27 15,18-16 0-15,18-22-9 16,4-25 9-16,-6-4-24 16,-21-35 15-16,-13-33 9 15,-26-17 43-15,-17-16-3 16,-26-12 22-16,-4-1-23 0,-26-5-21 16,-21 19 12-1,-4 18-30-15,-1 33-57 0,4 44-66 16,16 5-508-16,14 15-1697 15</inkml:trace>
  <inkml:trace contextRef="#ctx0" brushRef="#br0" timeOffset="3572">12234 1184 1046 0,'0'0'1752'15,"0"0"-1446"-15,0 0-222 16,0 0 6-16,0 0-15 16,0 0-75-16,0 0-130 15,0 7-122-15,22 3-606 0</inkml:trace>
  <inkml:trace contextRef="#ctx0" brushRef="#br0" timeOffset="3923">12808 741 1788 0,'0'0'355'0,"0"0"-270"16,0 0-46-16,0 0 198 15,0 0-67-15,179-180-99 16,-143 134 17-16,4 1-9 16,-4-4 34-16,-6 3-34 15,-5 6-19-15,-8 10 49 16,-5 7-25-16,-5 13-42 15,-7 10 36-15,3 0-71 16,-3 40-7-16,0 30 45 0,0 25-20 16,-3 18 56-1,-22 17-81-15,-4 7-9 0,-3 1 8 16,-16 29-196-16,4-32-376 16,7-33-2024-16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5:12.9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138 128 1257 0,'0'0'296'0,"0"0"-146"16,0 0-17-16,0 0 38 0,0 0 35 16,4 0-125-1,18 0 48-15,11 0 11 0,3 4-69 16,11 1-20-16,13 3-3 15,6-6-21-15,13 5 7 16,9-3-34-16,7 3-40 16,13 12-86-16,-20-3-214 15,-29 1-279-15</inkml:trace>
  <inkml:trace contextRef="#ctx0" brushRef="#br0" timeOffset="234">0 504 1921 0,'0'0'343'0,"0"0"-281"15,0 0-32-15,0 0 75 16,0 0-38-16,270 0-32 15,-150 0-35-15,7 0-41 16,52 0-213-16,-37 0-269 16,-21 1-518-16</inkml:trace>
  <inkml:trace contextRef="#ctx0" brushRef="#br0" timeOffset="532">832 0 182 0,'0'0'1537'0,"0"0"-1236"15,0 0-215-15,0 0 19 16,0 0 4-16,0 0 24 16,233 99-58-16,-160-37-41 15,-7 7 31-15,-9-3-36 16,-13-1 5-16,-18-4 41 15,-23-3-25-15,-3-3 19 16,-25 5 1-16,-41 0-40 0,-17 1 34 16,-12-2-56-1,-3-11-7-15,10-1-2 0,22-14-56 16,19-7-155-16,25-6-383 16,15-17-740-16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5:22.48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956 0 2070 0,'0'0'489'0,"0"0"-444"16,0 0 19-16,0 0 131 0,0 0-69 15,-190 126-64-15,92-58-42 16,-15 5 4-16,-4 2 9 16,4-3-12-16,8-6 13 15,17-6-20-15,22-12 1 16,24-5 19-16,23-4-33 15,16-4 9-15,3 2 1 16,22 3-10-16,28-1 35 16,15-1-18-16,19 3 1 15,11-2 34-15,6 4-20 16,13 0-14-16,-1 3 0 16,0-4-19-16,1 8-6 15,16 5-115-15,-24-12-147 0,-26-6-669 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5:21.8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1932 0,'0'0'497'16,"0"0"-446"-16,0 0 13 0,0 0 131 16,0 0-76-16,0 0-65 15,0 0-42-15,216 5 7 16,-121 6-18-16,7-1-1 16,8-2 21-16,6-7-21 15,1-1 1-15,0 0 12 16,-19 0-13-16,-22 0 10 15,-25 0-9-15,-26 0-1 16,-17 11 9-16,-8 13 0 16,-5 14 0-16,-30 23 28 15,-24 18-17-15,-11 15 2 16,-9 10-13-16,-6 8-8 0,-1-4 9 16,5 1-4-16,5-10-6 15,10-8 6-15,12-9-4 16,6-18 7-16,14-6-9 15,14-16 0-15,12-11 4 16,8-9-4-16,0-13-1 16,8-2 0-16,28-7 1 15,11 0 5-15,12 0 2 16,2-19-6-16,8-8 19 16,4 1-19-16,-4 0-2 15,1 6-12-15,-4 4-84 16,13-7-180-16,-20 2-389 15,-15 7-1339-15</inkml:trace>
  <inkml:trace contextRef="#ctx0" brushRef="#br0" timeOffset="229">428 758 2192 0,'0'0'346'16,"0"0"-239"-16,0 0-61 15,0 0 75-15,189-56 1 16,-109 45-54-16,14 0-68 16,13 4-3-16,49-9-98 15,-21 1-442-15,-25 6-551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5:20.7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203 0 1932 0,'0'0'470'16,"0"0"-433"-16,0 0-9 15,0 270 103-15,0-126-9 16,0 14-20-16,0-32-54 16,-7 14-26-16,4-16 12 15,0-20-14-15,3-17-20 16,0-24-51-16,0-38-246 16,0-15-399-16,0-10-1111 0</inkml:trace>
  <inkml:trace contextRef="#ctx0" brushRef="#br0" timeOffset="290">0 47 1713 0,'0'0'365'0,"0"0"-264"16,0 0 11-16,240-17 46 15,-145 17 3-15,0 0-42 16,-1 14-61-16,-6 14-8 16,-15 12-2-16,-19 12-16 15,-23 15 7-15,-28 8-28 16,-3 9-11-16,-56 5 28 0,-16-3-28 16,-15-7-4-16,-4-13-8 15,10-20-17-15,15-20 1 16,18-26-117-16,23-14-168 15,15-22-514-15</inkml:trace>
  <inkml:trace contextRef="#ctx0" brushRef="#br0" timeOffset="579">1575 17 1525 0,'0'0'659'16,"0"0"-539"-16,-158 233-77 16,93-79 138-16,7 46 47 15,17-15-54-15,16-15-106 16,25-29-28-16,0-33 8 15,15 7-48-15,33 4-2 16,18-35-92-16,60-24-213 16,-12-29-403-16,-4-23-1161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5:20.1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1348 0,'0'0'302'16,"0"0"-118"-16,0 0 23 15,0 0 74-15,0 0-6 16,0 0-102-16,0-11-88 16,0 11-46-16,3 30 19 15,4 19 8-15,2 13-9 16,-6 11-14-16,-3 5-25 16,0 4 2-16,0-4-15 15,0-8-5-15,0-8-49 16,0-19-141-16,0-17-273 15,15-19-236-15</inkml:trace>
  <inkml:trace contextRef="#ctx0" brushRef="#br0" timeOffset="164">430 10 1194 0,'0'0'819'0,"0"0"-670"15,0 0 8-15,0 0 28 16,5 245-43-16,-2-118-142 16,-3-21-34-16,0-11-593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6:18.4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 30 1704 0,'0'0'533'16,"0"0"-443"-16,0 0-30 15,0 0 112-15,0 0 35 16,0 0-90-16,-28-30-59 15,56 58-39-15,20 23 29 16,11 24 30-16,5 27-44 16,11 23-16-16,-3 15 44 15,1 9-34-15,-4-2 5 0,-8-3-6 16,-13-2-21 0,-15-11 26-16,-22-6-22 0,-11-7-3 15,-7-13 31-15,-37-7-31 16,-14-9 5-16,-11-10-4 15,3-20-7-15,3-11 22 16,13-17-23-16,12-15-32 16,13-9 26-16,15-7-65 15,10 0-49-15,0-54-123 16,32-1-389-16,9-11-560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0:42.4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635 378 1083 0,'0'0'883'0,"0"0"-585"15,0 0-121-15,0 0 77 16,0 0 16-16,0 0-99 16,0 0-62-16,-124-110-58 0,80 110-12 15,-8 2 7 1,-9 36-13-16,-8 22 15 0,3 22-19 15,0 14 7-15,12 13 11 16,10 4-46-16,12 0 10 16,16-9 4-16,16-5-14 15,0-14 9-15,22-12-10 16,32-8 0-16,24-19 4 16,12-13-4-16,16-20-2 15,-1-13 1-15,-2-3-32 16,-11-43 32-16,-16-14-11 15,-13-17 12-15,-16-19 3 16,-15-15 9-16,-17-40-2 0,-11 6 26 16,-4-9-10-1,-12 0 10-15,-24 29-36 0,-23-2-48 16,8 35-71-16,4 34-617 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6:19.8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0 557 1222 0,'0'0'1222'0,"0"0"-1048"15,0 0-113-15,120-202 91 0,-82 122 88 16,-3-2-117-16,-6 8-75 16,-7 11 29-16,-7 23 17 15,-8 24 21-15,-4 16-38 16,-3 32-32-16,0 55 27 15,0 23 4-15,-13 25-28 16,-13 12-6-16,1-3-41 16,0-8-1-16,-9 21-86 15,12-36-163-15,-7-26-491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6:18.6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0 726 2256 0,'0'0'466'0,"0"0"-368"16,0 0-48-16,0 0 6 15,212-32 70-15,-134 29-90 16,5-2-36-16,8 5-69 16,19 0-195-16,-27 8-485 0,-24 8-1143 15</inkml:trace>
  <inkml:trace contextRef="#ctx0" brushRef="#br0" timeOffset="179">136 1163 2121 0,'0'0'537'0,"0"0"-418"16,0 0-89-16,0 0 12 16,218-37 19-16,-86 15-61 15,-19 5-148-15,-15 6-621 0</inkml:trace>
  <inkml:trace contextRef="#ctx0" brushRef="#br0" timeOffset="622">1984 0 2074 0,'0'0'382'16,"0"0"-289"-16,0 0-53 0,-233 14 119 16,153 44 55-1,8 32-86-15,9 14-71 0,16 17 9 16,21 12-24-16,26-6-15 15,0 1 8-15,58-10-30 16,23-12-4-16,21-18-2 16,14-27-26-16,4-17 18 15,-10-37-45-15,-8-7 15 16,-21-27 39-16,-20-39 0 16,-17-18 10-16,-22-28 38 15,-19-16-6-15,-3-17 31 16,-22 1-28-16,-32 0-21 15,-8 19-2-15,1 27-22 16,1 25-65-16,25 34-53 16,26 39-181-16,9 0-578 0,0 30-1111 15</inkml:trace>
  <inkml:trace contextRef="#ctx0" brushRef="#br0" timeOffset="818">2965 1076 1048 0,'0'0'1891'16,"0"0"-1664"-16,0 0-218 0,0 0 0 15,0 0-9-15,0 0-213 16,0 0-788-16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6:44.2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357 7 1654 0,'0'0'389'0,"0"0"-246"16,0 0-79-16,0 0 30 16,0 0 33-16,0 0-78 15,32-7-32-15,5 7 39 16,7 0-44-16,4 0 16 16,3 0-13-16,-4 0-13 15,-3 0 22-15,-4 0-24 16,-14 4 0-16,-13-1 7 0,-4 1-5 15,-9-4 24-15,0 2 10 16,-19-2-13-16,-18 0 14 16,-14 0-37-16,-6 0 0 15,-6 0 18-15,1 0-17 16,-4 0-1-16,1 0 3 16,3 0 10-16,8 0-5 15,6 0-8-15,8 5 0 16,11 0 26-16,7 3-20 15,10-2 0-15,2 4 5 16,7-1-11-16,3 7 24 16,0 7-24-16,0 4 0 0,0 2 15 15,0 5-2-15,6-2-8 16,5 5 2-16,-3-5-6 16,2 1 36-16,-1-2-37 15,-3 1 0-15,1-6 14 16,-3-4-14-16,4-5 0 15,-5-1-1-15,1-6 1 16,-1-5 8-16,1-2-8 16,-1-3 0-16,5 0-13 15,6 0 23-15,4 0-10 16,8 0 0-16,8 6 8 16,5 2 15-16,5 13-23 15,0 8 0-15,-1 7 0 0,-7 15 8 16,-6 0-8-1,-8 8 0-15,-15-1 6 0,-7 5 9 16,0-7-15-16,-22-4 0 16,-15-6-11-16,-5-9 31 15,-2-6-20-15,-4-17 15 16,1-5-15-16,-4-9 56 16,4 0-40-16,-2 0-2 15,7-14 26-15,8-3-39 16,8 4-1-16,16-3-30 15,10 4-78-15,17 0-131 16,24 2-357-16,6 4-259 0</inkml:trace>
  <inkml:trace contextRef="#ctx0" brushRef="#br0" timeOffset="434">859 326 1844 0,'0'0'396'15,"0"0"-180"-15,0 0-67 16,0 0 51-16,0 0-58 16,0 0-84-16,0 0 8 15,-159 190-57-15,144-108 7 16,8 3-16-16,7 4 1 15,0-1 16-15,0-6-17 0,26-2 0 16,9-17-17 0,9-16 17-16,4-17-19 0,6-16-11 15,2-14 30-15,-2 0-3 16,-7-40 3-16,-10-16 0 16,-8-12 7-16,-10-13 1 15,-13-13-7-15,-6-8 28 16,-10-6-19-16,-30 0 43 15,-11-1-53-15,-5 18 0 16,2 12 17-16,7 24-5 16,6 21-13-16,9 18 1 15,13 16-33-15,13 0 0 0,6 14-122 16,13 54-138 0,24-5-319-16,4-5-393 0</inkml:trace>
  <inkml:trace contextRef="#ctx0" brushRef="#br0" timeOffset="646">1468 667 1952 0,'0'0'593'0,"0"0"-517"16,0 0 66-16,0 0 50 15,0 0-66-15,0 0-36 16,0 0-90-16,191 0-32 0,-108 0-105 16,-13 12-323-16,-11 5-427 15</inkml:trace>
  <inkml:trace contextRef="#ctx0" brushRef="#br0" timeOffset="1224">2158 1263 1877 0,'0'0'479'0,"0"0"-404"0,0 0-39 16,0 0 92-16,0 0 10 15,0 0-100-15,0 0-18 16,73-101-20-16,-36 45 5 16,-1-14-11-16,4-7-16 15,-1-12 14-15,-2-12-10 16,-4-8 20-16,-6 2-2 16,-7 4 1-16,-5 15 18 15,-3 25 41-15,-9 23-23 16,1 21 29-16,-4 19 24 15,0 0-46-15,0 33-5 0,0 22-10 16,0 8-23 0,0 6 32-16,0-4-38 0,0-2 0 15,18-7 21-15,11-10-21 16,12-8-6-16,1-17-5 16,7-12-20-16,2-9 31 15,-7-3-45-15,-9-26-20 16,-1-11 57-16,-8-9-29 15,-10 0 36-15,0-3 0 16,-10 6 1-16,-2 9 21 16,-4 11-10-16,0 9 14 15,0 17 50-15,0 0-45 16,0 8-11-16,0 31-19 16,0 10 14-16,0 9-29 15,0 5 15-15,0 0-99 0,0 28-106 16,22-14-345-16,0-16-231 15</inkml:trace>
  <inkml:trace contextRef="#ctx0" brushRef="#br0" timeOffset="1817">244 1592 1532 0,'0'0'329'0,"0"0"-229"0,0 0 7 15,0 0 55 1,0 0-23-16,0 0-43 0,0 0-26 15,154-24 45-15,-68 24-29 16,21 0-17-16,23 0 31 16,46 0-36-16,50 0 2 15,50 0-39-15,13 0-11 16,-45 0 2-16,-62-2-18 16,-68-6 0-16,-16 6 20 15,3 0-20-15,6-3 0 16,-2 5-1-16,-24 0 13 15,-24 0-6-15,-19 0-6 16,-20 0 0-16,-11 0 21 16,-7 0-20-16,0 0 9 0,0-3-10 15,0 3-46-15,-15-9-32 16,-2 2-116-16,-27 3-158 16,7 4-260-16,-4 0-1187 0</inkml:trace>
  <inkml:trace contextRef="#ctx0" brushRef="#br0" timeOffset="2252">1054 2665 1635 0,'0'0'303'0,"0"0"-253"16,0 0-8-16,0 0 146 16,0 0-74-16,0 0-45 15,108-178-16-15,-60 113 6 16,-1 0 34-16,5-5-44 15,-1 2-11-15,-7 2 22 16,-8 13-20-16,-11 11 35 16,-10 19-9-16,-8 23-35 15,-7 0 23-15,0 43-37 0,0 32-1 16,0 26 30-16,-14 8-40 16,3 8 2-16,7-11-8 15,4-7 6-15,0-11-2 16,4-22-4-16,21-7-34 15,0-17-20-15,23-18-242 16,-11-11-388-16,-5-13-973 0</inkml:trace>
  <inkml:trace contextRef="#ctx0" brushRef="#br0" timeOffset="2650">1840 2177 1637 0,'0'0'525'16,"0"0"-405"-16,0 0-17 15,0 0 104-15,0 0-28 16,208-40-111-16,-152 40-13 16,-2 0-7-16,-3 6-15 15,-10 21 26-15,-13 12-52 16,-17 6-5-16,-11 15 42 15,-4 12-33-15,-35 0 23 16,-13 10-7-16,-9-10-25 16,-2-10 49-16,6-6-39 15,4-13-6-15,18-13 28 16,13-17-33-16,10-3 16 0,12-4-17 16,0-3-8-16,27 4-1 15,12-3 9-15,17-2 0 16,1-2 8-16,6 0 2 15,3 0-10-15,-5 0 0 16,-5 0-7-16,-2 0 5 16,0 0-131-16,-10 0-328 15,-15 0-676-15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6:51.3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64 451 0,'0'0'1656'16,"0"0"-1354"-16,0 0-225 15,0 0 47-15,0 0 23 16,0 0-74-16,215-43-6 16,-134 43-67-16,9 0 0 15,4 0 41-15,-6 0-35 16,-15 0 8-16,-17 0-14 15,-27 0 0-15,-23 0 3 16,-6 4 5-16,-13-4 1 0,-40 0 24 16,-11 0-32-1,-17 0-1-15,-7 0 8 0,-2 0-8 16,2 0 19-16,12 0-19 16,14 0 0-16,14 0 37 15,20 9-35-15,12 14 4 16,16 10-6-16,0 11 0 15,0 4 3-15,32 10-3 16,12 2 0-16,7 2 1 16,5 1-1-16,2-1 0 15,-8-4-14-15,-2 0 14 16,-4-7 13-16,-14-1-13 16,-13-4 0-16,-12-1 11 15,-5 1-10-15,-22 0 6 16,-34-3-7-16,-10 0 1 0,-6-12-10 15,2-3-22-15,13-12-47 16,13-16-9-16,34 0-148 16,10-13-381-16,0-18-452 0</inkml:trace>
  <inkml:trace contextRef="#ctx0" brushRef="#br0" timeOffset="345">842 258 1759 0,'0'0'593'15,"0"0"-436"-15,0 0-6 16,0 0 41-16,-91 203-42 0,62-124-38 16,11 3-73-16,14-8-11 15,4-1-23-15,10-3 5 16,34-12-20-16,15-6-1 15,2-11 11-15,2-19 11 16,-6-15-11-16,-9-7-11 16,-11-15 11-16,-12-29 12 15,-13-19 24-15,-12-19-16 16,0-16-4-16,-15-6 49 16,-29-9-45-16,-7 11-5 15,1 16-15-15,-1 25-9 0,14 21-14 16,15 28-108-16,22 12-122 15,0 28-418-15,15 12-112 16</inkml:trace>
  <inkml:trace contextRef="#ctx0" brushRef="#br0" timeOffset="521">1417 540 1796 0,'0'0'517'0,"0"0"-348"16,0 0 60-16,0 0-83 16,205-24-103-16,-132 24-43 0,40 0-125 15,-15 15-390 1,-13 7-1063-16</inkml:trace>
  <inkml:trace contextRef="#ctx0" brushRef="#br0" timeOffset="1042">1906 1135 1905 0,'0'0'284'15,"0"0"-179"-15,0 0 67 16,0 0-33-16,0 0-50 15,169-195-65-15,-115 129-23 0,4-13 5 16,1-12-6-16,-1-10 15 16,-6-18-15-16,-10 2 0 15,-11 8 19-15,-9 15-10 16,-16 34 48-16,-2 27 29 16,-4 30-23-16,0 3 8 15,0 42-45-15,0 27 3 16,0 16 23-16,0 7-52 15,0 1 20-15,15-11-20 16,17-15 7-16,12-11-14 16,3-23 7-16,4-16-44 15,-3-17 44-15,-8 0-21 16,-4-40 2-16,-2-19 18 0,-2-13 2 16,-4-12-1-1,3-6 0-15,-6 8 0 0,-6 10 46 16,-6 20-25-16,-4 19 11 15,-6 23 10-15,-3 10-29 16,4 13 34-16,-4 36-20 16,3 16-26-16,-3 10 22 15,3 4-23-15,4 7-49 16,5-4-51-16,-2 27-168 16,2-20-461-16,-12-17-643 0</inkml:trace>
  <inkml:trace contextRef="#ctx0" brushRef="#br0" timeOffset="1418">200 1248 2016 0,'0'0'361'0,"0"0"-190"16,0 0-129-16,0 0 108 16,0 0 5-16,0 0-47 0,321 10-21 15,-94 0-62-15,72-3 65 16,29-1-10-16,-12-3-50 15,-28-3 32-15,-36 0-55 16,-7 0-6-16,-49 0 19 16,-42 0-19-16,-56 0-2 15,-37 0-27-15,-5 5-46 16,-17 0-36-16,-31 9-177 16,-8 2-354-16,-12-6-463 0</inkml:trace>
  <inkml:trace contextRef="#ctx0" brushRef="#br0" timeOffset="1794">751 2312 2029 0,'0'0'384'15,"0"0"-292"-15,0 0-58 16,0 0 118-16,0 0-25 16,0 0-50-16,0 0-36 15,193-132-35-15,-134 73 40 16,-5-5-16-16,-7 1-6 16,-6 7 34-16,-16 6-46 0,-9 21 35 15,-10 13 14-15,-6 16-26 16,0 9 29-16,0 43-39 15,-18 28-10-15,-1 15 32 16,6 9-47-16,1-2 1 16,12-3-1-16,0-11 9 15,0-12-19-15,0-14-32 16,18-9-81-16,23-24-76 16,-9-13-438-16,0-12-388 0</inkml:trace>
  <inkml:trace contextRef="#ctx0" brushRef="#br0" timeOffset="2079">1546 1926 1565 0,'0'0'515'0,"0"0"-387"16,0 0 75-16,204-22 53 15,-139 22-74-15,-6 13-42 16,-15 20-58-16,-15 16-4 15,-26 11 20-15,-3 12-28 16,-35 10-10-16,-25 9-15 16,-9-2-32-16,3-7 29 15,12-12-24-15,13-15-9 16,24-15-9-16,17-14-4 16,0-7-26-16,36-12-32 15,30-7-39-15,25 0-10 0,61-45-163 16,-13 1-559-16,-19 2-1141 15</inkml:trace>
  <inkml:trace contextRef="#ctx0" brushRef="#br0" timeOffset="2383">3547 1159 2179 0,'0'0'486'15,"0"0"-409"-15,0 0 16 16,0 0 123-16,0 0-88 15,252 0-79-15,-176 0-26 16,5 0-23-16,-5 0-11 16,5 0-122-16,-23 4-238 15,-18 13-406-15</inkml:trace>
  <inkml:trace contextRef="#ctx0" brushRef="#br0" timeOffset="2585">3577 1587 1311 0,'0'0'1031'0,"0"0"-853"16,0 0 11-16,0 0 33 16,0 0-48-16,222 10-107 15,-138-10-50-15,11-14-17 16,40 4-71-16,-27 7-468 15,-16 0-411-15</inkml:trace>
  <inkml:trace contextRef="#ctx0" brushRef="#br0" timeOffset="3034">4922 1534 781 0,'0'0'1535'16,"0"0"-1269"-16,0 0-55 16,0 0 11-16,0 0-121 0,0 0-98 15,0 0-3 1,62-33-154-16,-36 33-453 0,2 0-991 0</inkml:trace>
  <inkml:trace contextRef="#ctx0" brushRef="#br0" timeOffset="3220">5508 1597 986 0,'0'0'1260'15,"0"0"-901"-15,0 0-79 16,0 0-157-16,0 0-123 15,0 0-132-15,0 0-630 16,168-27-1238-16</inkml:trace>
  <inkml:trace contextRef="#ctx0" brushRef="#br0" timeOffset="3365">6263 1576 1790 0,'0'0'894'0,"0"0"-699"16,0 0-195-16,0 0-361 16,0 0-1948-16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6:50.2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106 228 1908 0,'0'0'368'0,"0"0"-149"16,0 0-176-16,0 0 51 15,0 0 34-15,0 0-41 16,120-10-34-16,-50 10-36 16,2 10-17-16,30 20-55 15,-21-7-293-15,-23 4-349 0</inkml:trace>
  <inkml:trace contextRef="#ctx0" brushRef="#br0" timeOffset="222">0 485 1872 0,'0'0'477'15,"0"0"-377"-15,0 0-64 16,0 0 24-16,0 0-10 16,220-33 5-16,-137 26-55 15,15-3-16-15,12 4-21 16,25 3-173-16,-22-4-277 0,-30 7-218 16</inkml:trace>
  <inkml:trace contextRef="#ctx0" brushRef="#br0" timeOffset="484">642 0 1538 0,'0'0'336'16,"0"0"-147"-16,0 0-36 16,0 0 14-16,0 0-14 15,0 0-92-15,200 107-40 16,-119-56 25-16,2 14 2 15,2-4 29-15,-16 5-15 0,-15-1-7 16,-25 5 12 0,-26-2-41-16,-3 2-5 0,-47-3 11 15,-21-7-32-15,-10-8-29 16,6-3-36-16,6-21-110 16,27-12-143-16,13-13-304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6:59.4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0 608 1707 0,'0'0'575'16,"0"0"-384"-16,0 0-65 0,0 0 81 15,0 0-24-15,-3-11-89 16,32 3 3-16,8 5-41 15,7-1 5-15,6-2-3 16,1-1-23-16,0 4 8 16,-4-4-16-16,-6 1-25 15,-6 3 4-15,-1-2-6 16,-5 5-66-16,0 0-70 16,5 0-216-16,-9 0-512 15,-6 0-1082-15</inkml:trace>
  <inkml:trace contextRef="#ctx0" brushRef="#br0" timeOffset="440">792 613 1859 0,'0'0'283'0,"0"0"-137"15,0 0 82-15,0 0-48 16,0 0-66-16,0 0-71 0,164-180-3 16,-142 129-2-1,3-1-2-15,-6-1 33 0,-6-3-26 16,-1 1 0-16,-5 2 34 15,-7 7-19-15,3 13 5 16,-3 12-17-16,0 10-5 16,0 11 1-16,0 0-41 15,0 26 0-15,0 27 23 16,0 22 11-16,0 9-16 16,0 6-4-16,0-5-13 15,0-6 40-15,0-11-42 16,-3-8 0-16,-4-11 13 15,-1-9-13-15,1-11-42 16,4 1-62-16,3-1-105 16,0-3-263-16,0-9-501 0</inkml:trace>
  <inkml:trace contextRef="#ctx0" brushRef="#br0" timeOffset="675">1404 976 1972 0,'0'0'840'0,"0"0"-620"16,0 0 21-16,0 0 10 16,0 0-74-16,0 0-49 0,0 0-101 15,-25-43-20-15,25 40-7 16,0-1-57-16,0 4-90 15,15 0-91-15,17 0-260 16,0 0-531-16</inkml:trace>
  <inkml:trace contextRef="#ctx0" brushRef="#br0" timeOffset="1116">1764 245 1818 0,'0'0'484'0,"0"0"-319"16,0 0 49-16,0 0 31 16,0 0-127-16,0 0-64 15,100-171 4-15,-53 159-34 16,4 4 20-16,3 8-16 15,-3 0-14-15,-4 20 28 16,-6 16-42-16,-16 10 0 16,-13 9 49-16,-12 11-18 15,-12 3 22-15,-38 10-17 16,-8-1-30-16,-11-2 39 16,3 0-45-16,7-11 0 15,8-6 4-15,15-8-4 16,9-16 0-16,17-6 0 0,10-12-27 15,0-2 26-15,0-4-43 16,29-8 44-16,11 1 2 16,4-4 5-16,4 0-2 15,2 0-5-15,1-4-75 16,5-6-33-16,17 4-163 16,-16-2-470-16,-6 8-615 0</inkml:trace>
  <inkml:trace contextRef="#ctx0" brushRef="#br0" timeOffset="1702">2720 163 1743 0,'0'0'522'0,"0"0"-336"15,0 0 50-15,0 0 44 16,0 0-73-16,0 0-132 16,0 0-24-16,-105-87 2 15,83 87-39-15,-7 17 11 16,2 17-25-16,2 5 0 16,-1 3-7-16,13 1 7 15,1-1 0-15,9-2-1 0,3-1 1 16,0-3-17-16,6 0 14 15,20-2 0-15,1 3 3 16,5-7 1-16,0 4 0 16,5 3-1-16,-1-1 0 15,1 2 12-15,0 6-12 16,-5 1 0-16,-10 1 27 16,-3 0-27-16,-19-1 10 15,0-5-8-15,0-3-1 16,-19-4 37-16,-9-8-29 15,-16 1-8-15,3-12 23 16,0-4-18-16,3-10-3 16,0 0-3-16,6 0 1 15,2-14 10-15,4-15-11 16,13-14 0-16,9-12 8 0,4-14-7 16,0-9 1-16,29-5-2 15,15-2 6-15,4 13 9 16,2 6-15-16,-2 16 0 15,-4 12 11-15,-9 11-11 16,-9 10-2-16,-8 14-25 16,-3 3-103-16,-11 10-125 15,-1 13-768-15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8:53.6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 0 519 0,'0'0'511'0,"0"0"-368"16,0 0 19-16,0 0 17 16,0 0-85-16,0 0-11 0,-41 9 22 15,34-5-8-15,4-4-22 16,3 0-5-16,0 0-29 16,0 0 33-16,0 0-52 15,0 0-2-15,0 0 36 16,-5 0-44-16,5 0 3 15,0 0 0-15,0 0-14 16,0 0 22-16,0 0-23 16,0 0 0-16,0 3 21 15,0 2-14-15,5-3-5 16,8-2 26-16,6 4-27 16,3-1 39-16,0-3-40 0,0 2 0 15,0-2 12-15,3 0-12 16,1 3 0-16,2-3 0 15,-2 0 12-15,-1 5-13 16,1-5 1-16,1 0 0 16,-2 0 13-16,0 0-13 15,1 0-7-15,2 0 5 16,-2 0 4-16,-1 0 14 16,1 0-16-16,-1 0 0 15,-3 0-3-15,0 0 3 16,0 0-5-16,0 0 4 15,0 0 2-15,0 0 4 16,0 0-5-16,0 0 0 0,0 0-8 16,0 0 17-16,0 0-9 15,0 0 0-15,0 0 1 16,3 0 5-16,-3 2-6 16,3-2 0-16,-3 0 0 15,0 2 0-15,-1-2 0 16,1 0-1-16,-4 0 2 15,1 0 1-15,0 0-2 16,-1 5 0-16,-4-5-8 16,4 0 9-16,1 0-1 15,-2 0 0-15,5 0 9 16,0 2-12-16,0-2 3 16,0 0 0-16,0 0 11 15,-4 0-11-15,1 0-1 16,-2 0-5-16,5 0 12 0,-4 0-2 15,-2 0-4-15,-3 0 0 16,2 0-4-16,-3 0 4 16,2 0 0-16,-2 0 0 15,1 0 0-15,6 0 3 16,-1 0-3-16,4 0 0 16,4 0 0-16,2 0 1 15,1 0-2-15,5 0 1 16,-5-2 0-16,0 2 1 15,-4 0-1-15,-3 0 0 16,-3 0-1-16,-4 0 1 16,-5 0 0-16,2 0 0 15,-6 0 1-15,1 0 12 0,2 0-13 16,-3 0 0-16,-2 0-2 16,-1 0 3-16,1 0-1 15,-1 0 0-15,2 0 6 16,-5 0 7-16,0 0-13 15,3 0 0-15,-3 0-3 16,4 0 3-16,-1 0-167 16,-3 0-520-16</inkml:trace>
  <inkml:trace contextRef="#ctx0" brushRef="#br0" timeOffset="1644">3482 42 1054 0,'0'0'309'0,"0"0"-148"0,0 0-39 15,0 0 31-15,0 0-50 16,0 0-26-16,0 0 17 16,-7 7-37-16,7-7 7 15,19 0 4-15,-2 0-37 16,5 0 37-16,0 0-43 16,3 0-1-16,6 0 19 15,1 0-42-15,5 0 18 16,2 0 5-16,1 0-24 15,1 0 33-15,3 0-29 0,-2 0-2 16,-1 0 11-16,0 0-13 16,-1 0 0-16,-1 0 1 15,2 0 9-15,-4 0 2 16,-2 0-12-16,3 0 1 16,-6 0 8-16,0 0 0 15,2 0-9-15,-2 0 2 16,2 0 7-16,-6 0 6 15,4 0-15-15,-1 0 0 16,-2 2 8-16,-1-2-8 16,1 5 0-16,-3-2 0 15,1 3 1-15,-2-3 11 16,-3 1-12-16,3-1 0 0,-3-3 6 16,4 0-6-1,-4 4 0-15,0-4 8 0,3 0-7 16,-3 0 29-16,-2 0-22 15,7 0-8-15,-1 0 34 16,-4 0-33-16,3 0-1 16,0 0 3-16,-3 0 9 15,0 0-5-15,0 0-7 16,-8 0 1-16,1 0 39 16,-5 0-39-16,-1 0 10 15,-2 0 7-15,-4 0-18 16,-3 0 42-16,3 0-26 15,-3 0-14-15,0 0 36 16,0 0-38-16,0 0 0 16,0 0 0-16,0 0-58 0,-3 0-181 15,-16 0-464-15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9:23.9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 0 426 0,'0'0'205'0,"0"0"-114"15,0 0-9-15,0 0 4 16,0 0-17-16,0 0-37 16,0 0-25-16,0 0-7 15,0 0-100-15,0 0-96 16,0 0-417-16</inkml:trace>
  <inkml:trace contextRef="#ctx0" brushRef="#br0" timeOffset="1462">34 0 38 0,'-16'3'707'15,"16"-3"-501"-15,0 0-50 16,-3 0-5-16,3 0 4 16,-3 0-53-16,-1 0-41 15,4 0-16-15,-5 4 7 16,2-1-28-16,3 1 27 15,0-4-21-15,0 3 16 16,0-1 28-16,0 6-8 16,0-6-7-16,0 0-17 15,15-2-9-15,-2 5 12 0,3-5-33 16,-1 0 0-16,2 0 10 16,1 2-13-16,4-2-2 15,0 0 6-15,0 0-11 16,4 0 14-16,-1 0-16 15,4 0-1-15,1 0 1 16,-1 0 0-16,0 0 0 16,5 0 0-16,-9 0 1 15,4 0 5-15,-4 0-6 16,0 0 0-16,-3 0 10 16,0 0-10-16,0 0-1 15,0 0 0-15,-3 0 1 0,-2 0-2 16,2 0 2-16,3 5 0 15,-4-2 7-15,4-3-7 16,0 4-2-16,0-4 1 16,0 2 2-16,0-2 9 15,3 0-10-15,-3 0 0 16,4 0 1-16,-4 3 0 16,0-3-1-16,-5 4 0 15,1-4 1-15,1 3-1 16,0 1 0-16,-6-1 0 15,6 0 7-15,-1-3-5 16,1 3-2-16,6-3-1 16,-3 0 1-16,4 0 2 15,-1 0-2-15,-3 0 0 16,0 0 4-16,0 0-4 0,-5 4 0 16,5-4-1-16,-4 0 2 15,4 3 2-15,-3-3-3 16,3 0 0-16,-3 3 4 15,3-3-3-15,3 4-1 16,0-4 5-16,4 2-4 16,0-2 6-16,5 5-7 15,-6-5 0-15,5 3 6 16,0-3-5-16,-1 0 14 16,-6 0-6-16,-1 0-9 15,-3 0 16-15,0 0-16 16,0 0 0-16,4 0 0 15,2 0 9-15,3 0-7 0,4 0 0 16,2 0 4-16,-1 0 5 16,1 0-11-16,-5 0 0 15,2 0 4-15,-2 0 2 16,-3 0-6-16,-4 0 0 16,6 0 0-16,-2 0 10 15,-4 0-10-15,4 0 0 16,-1 0 6-16,6 0-6 15,-2 0 0-15,9 0-2 16,3 0 11-16,3 0 0 16,1 0-9-16,-1 0 6 15,-3 0-5-15,-5 0-1 16,2 0-1-16,-4 0 1 16,2 0 0-16,-6 0 4 15,8 0-4-15,-5 0 0 16,4 2 0-16,8-2 6 0,-4 5-6 15,6-2 0-15,1-3 1 16,3 1-2-16,2-1 2 16,-2 5-1-16,0-5 7 15,-1 3-7-15,-6-3 0 16,0 2-6-16,-3 3 16 16,4-5-17-16,-6 3 7 15,2-3 0-15,0 0 16 16,-4 0-10-16,-4 0-4 15,-6 0 5-15,-4 0-5 16,-1 0 10-16,7 0-12 0,2 0 6 16,2 0 52-16,-3 0-45 15,-7 0-12-15,-1 0 2 16,4 0 3-16,0 0 1 16,8 0 14-16,-5 0 4 15,-2 0-4-15,-9 0-21 16,-3 0 0-16,8 0 0 15,4 0 1-15,-1 0 51 16,6 0-22-16,-4 0-19 16,-9 3 4-16,-5-3-15 15,-2 0 0-15,-5 0 5 16,2 0-5-16,-2 0 12 16,-1 0-2-16,1 0 2 0,-3 0 22 15,1 0-26-15,-1 0-2 16,5 0-1-16,-9 0-4 15,4 0-2-15,-7 0-32 16,0 0-284-16,0 0-1254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9:30.8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1768 0,'0'0'349'16,"0"0"-196"-16,0 0-98 15,0 0 93-15,0 0 49 16,0 0-24-16,274 2-55 0,-113 8-42 15,61 8 27-15,77 1 2 16,37 4-30-16,13-7 28 16,1-6-46-16,-17-6-15 15,9-2 0-15,1-2-13 16,-18 0-17-16,-41 0-9 16,-73 0 7-16,-69 0-20 15,-54 10-4-15,-15 12-142 16,-19-1-139-16,-17-5-1000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9:27.4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525 0 1627 0,'0'0'494'15,"0"0"-411"-15,0 0 88 16,0 0 52-16,0 296-50 15,-7-117-80-15,3 1 1 16,1-15-10-16,-2-21-43 16,2-35 21-16,-1 2-49 15,4 4-12-15,-3-23 20 16,-1-20-21-16,4-20-21 0,0-39-103 16,0-13-239-1,14 0-343-15</inkml:trace>
  <inkml:trace contextRef="#ctx0" brushRef="#br0" timeOffset="396">0 379 1861 0,'0'0'337'0,"0"0"-174"15,0 0-93-15,0 0 96 0,83-165-20 16,-24 121-25-16,14 11-60 16,7 14-19-16,11 15 36 15,12 4-30-15,9 32-9 16,4 31-11-16,10 19-17 16,-6 16 20-16,-7 14-31 15,-15 10 0-15,-18 12 24 16,-25 4-24-16,-29 3-1 15,-26-6-5-15,-9-7 0 16,-48-10 6-16,-24-10 3 16,-6-17 3-16,-1-19 3 15,0-16-8-15,6-22-1 16,9-25 12-16,3-9-11 16,8-3-2-16,8-37-3 0,17-8-43 15,30-39-113-15,7 12-370 16,0 10-653-16</inkml:trace>
  <inkml:trace contextRef="#ctx0" brushRef="#br0" timeOffset="1183">2089 1155 1051 0,'0'0'1478'15,"0"0"-1235"-15,0 0-173 0,-186-136 59 16,128 108 31-16,-4 7-76 16,-1 21-68-16,2 0 26 15,2 35-25-15,8 33-16 16,11 11 0-16,15 12 1 15,18 0 4-15,7 2-6 16,22-12-23-16,35-11-1 16,19-22-82-16,21-18-24 15,4-30-53-15,9 0-20 16,-5-47-23-16,-10-17 121 16,-14-16 21-16,-20-2 52 15,-21 10 32-15,-18 17 41 0,-15 18 82 16,-7 21 96-16,0 16 32 15,-3 14-136-15,-16 31-61 16,6 18 34-16,1 4-37 16,12 1-38-16,0-10 4 15,0-15-17-15,25-14-8 16,9-22-37-16,-2-7 12 16,5-16 31-16,2-37-5 15,5-12 7-15,0-10 2 16,4-4-1-16,-8 8-1 15,-8 24 0-15,-6 22 0 16,-8 25 0-16,-6 14 0 16,-5 42 9-16,-4 19 31 0,1 11-31 15,-1 0-1-15,0-8 8 16,6-13-15-16,-2-22 15 16,-1-21-16-16,-1-17-15 15,-5-5 15-15,4-29 17 16,-4-29-17-16,3-14 1 15,4-13 0-15,12-10 26 16,3 0-27-16,10 7 0 16,8 15 2-16,1 26-2 15,-2 23-7-15,1 24 7 16,4 16 18-16,0 46 36 16,0 21-19-16,0 13-7 15,-5 5 27-15,2-6-32 0,-1-11-8 16,-8-11-15-16,-3-25-9 15,-7-21-36-15,-3-27-91 16,-7-16-143-16,-12-23-442 0</inkml:trace>
  <inkml:trace contextRef="#ctx0" brushRef="#br0" timeOffset="1442">1593 731 1164 0,'0'0'1095'0,"0"0"-944"0,0 0-94 16,193-210 194-16,-108 131-15 15,-2 14-85-15,-11 12-56 16,-12 20-50-16,-13 23-6 15,-12 10-39-15,-1 29-9 16,20 71-38-16,-6-9-246 16,3-3-767-16</inkml:trace>
  <inkml:trace contextRef="#ctx0" brushRef="#br0" timeOffset="1898">4790 738 2248 0,'0'0'539'16,"0"0"-433"-16,0 0-28 15,0 0 114-15,0 0-60 16,0 0-113-16,0 0-17 16,-130-90-1-16,93 120 1 15,8 17-2-15,7 12-8 0,12-1 1 16,10 9-8-16,0-9-27 16,32-2-18-16,19-4 4 15,8-2 1-15,5-4 35 16,10-2 9-16,-1-6 11 15,-9-4 16-15,-11-6-9 16,-24-2-5-16,-19-3 19 16,-10 1 12-16,-10-2 15 15,-34 4-24-15,-19-2-5 16,-6-5 5-16,-4-9-23 16,12-4-2-16,9-6-37 15,20 0-64-15,32-43-140 16,0-5-352-16,18-2-146 0</inkml:trace>
  <inkml:trace contextRef="#ctx0" brushRef="#br0" timeOffset="2184">5181 951 1483 0,'0'0'365'0,"0"0"-177"15,0 0 70-15,0 0-43 16,0 177-72-16,3-114-64 15,19-4-61-15,19-3-12 16,13-10 15-16,15-15-9 16,7-10-12-16,2-15-22 15,-14-6-4-15,-5-3 20 16,-23-26-13-16,-14-15 19 0,-14-3 9 16,-8-8 34-16,-8-3 18 15,-31 2-5-15,-17-2-24 16,-8 3-32-16,-10 8-32 15,6 8-134-15,-20 12-135 16,22 7-218-16,7 13-189 0</inkml:trace>
  <inkml:trace contextRef="#ctx0" brushRef="#br0" timeOffset="2359">5181 951 1235 0,'-44'-243'401'0,"91"208"-126"15,16-13 24-15,3 0 9 0,3 9-78 16,-8 12-63-16,-10 17-80 16,-4 10-81-16,-3 0-6 15,-7 23-139-15,14 17-238 16,-14-8-275-16,-5-5-1110 0</inkml:trace>
  <inkml:trace contextRef="#ctx0" brushRef="#br0" timeOffset="2473">5910 429 1617 0,'0'0'514'16,"0"0"-437"-16,0 0-10 15,252-259-67-15,-151 184-144 16,-10 12-1344-16</inkml:trace>
  <inkml:trace contextRef="#ctx0" brushRef="#br0" timeOffset="2682">7259 750 2371 0,'0'0'444'15,"0"0"-444"-15,0 0-30 16,0 0-438-16,0 0-1701 0</inkml:trace>
  <inkml:trace contextRef="#ctx0" brushRef="#br0" timeOffset="2826">7354 1436 1388 0,'0'0'1301'0,"0"0"-1064"16,0 0-174-16,0 0-63 16,0 0-295-16,0 0-1530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4.4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26 207 768 0,'0'0'1148'16,"0"0"-945"-16,0 0-162 15,0 0 108-15,0 0 47 16,0 0-83-16,-22-17-15 15,22 4-89-15,0 0 12 16,0-3 42-16,0 0-38 16,12-3-7-16,5-2 0 15,13-2-12-15,2-1 18 16,5 5-24-16,11 3 0 16,2 9 1-16,8 7-1 0,5 0 0 15,-1 11-9 1,-4 25 18-16,-4 12 3 0,-10 9-12 15,-14 4 0-15,-20 4 31 16,-10-2-30-16,0 2-1 16,-18-11 3-16,-18-3 3 15,-11 0 8-15,-6-9-14 16,3-4 0-16,2-10 43 16,4-5-17-16,16-7 2 15,6-9-4-15,8-4-24 16,9-3 44-16,5 0-44 15,0 0-9-15,0 0-15 16,0 0 16-16,19 0-25 0,9-5 27 16,3-3 6-1,4 8-19-15,6 0 19 0,0 0 0 16,2 8-12-16,5 20 13 16,-1 9-2-16,4 8-6 15,-7 8 7-15,-9 3-1 16,-6 5 1-16,-10 2-23 15,-7 3 23-15,-12-3-19 16,0-5 19-16,-12-2-1 16,-20-10 7-16,-12-4 17 15,-7-8-23-15,-8-9 39 16,-2-8 36-16,-5-7-14 16,-3-10 13-16,-1 0-5 15,1-4-34-15,6-19 37 0,9 0-64 16,7-1 1-16,15-1 17 15,10 9-25-15,10 3 16 16,8 4-17-16,4 4-11 16,0 5-14-16,55 0-174 15,7 0-178-15,-4 0-651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9:45.7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0 449 1846 0,'0'0'399'0,"0"0"-288"16,0 0-69-16,0 0 81 15,0 0 57-15,0 0-35 16,208-51-75-16,-120 37-22 16,16 0 15-16,20 5-22 15,18-1 12-15,41-3-41 16,53-4 6-16,60-2 30 16,29-1-48-16,0 4 0 15,-12 8 18-15,-22 8-17 16,16 0 5-16,3-2-5 15,-4-5-1-15,-12-3 15 16,-5 5-15-16,-4-2 0 16,6 0 15-16,1-3-15 0,2-3 6 15,2-5 5-15,0 4-10 16,-5 0 24-16,-17 1-25 16,-18 3 0-16,-13 3 8 15,-13 4-7-15,0 3-1 16,0 0 0-16,4 0 2 15,13 0 8-15,5 0-9 16,10 0-1-16,12-3 22 16,-2-5-13-16,2 5-1 15,-12 1-7-15,-7-3 5 16,1 5 34-16,-8 0-40 16,-1 0 0-16,2 0 19 0,-5 0-7 15,-3 0-10-15,-4-4 19 16,-19-6-21-16,-38 1 36 15,-38-6-36-15,-41 5 1 16,-20 0 25-16,6 1-25 16,-10 1 17-16,-7-1-18 15,-35 4 6-15,-28 0-16 16,-7 3-26-16,-29 2-104 16,-18 0-150-16,-7 2-716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9:51.5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3276 1348 0,'0'0'273'0,"0"0"-184"16,0 0-58-16,0 0 106 16,0 0 39-16,0 0-79 15,0 0-39-15,26-26 11 16,-11 21 44-16,-2 4-45 15,3-2-10-15,2-2 15 16,1 5-18-16,1 0-10 16,2 0-10-16,0 0-20 15,0 0 20-15,0 0-24 0,0 0 3 16,0 0 20-16,3 0-33 16,1 0 17-16,4 0 10 15,-4 0-15-15,2 0 26 16,5 0-25-16,-5 0-1 15,3 0 22-15,1 0-34 16,-3 0 23-16,1 0-10 16,2 0-14-16,-3 0 26 15,5-2-24-15,-5-1-1 16,3-4 25-16,5 5-26 16,-2-6 0-16,6 4-1 15,-4 1 2-15,-1 1 5 16,1-2-5-16,-5 1-1 0,5-4 8 15,-1 3-8-15,1-5 0 16,-2-1 7-16,3 1-7 16,-1-8 15-16,-2 1-15 15,3-1 0-15,1-3-1 16,5 1-2-16,-1-4 3 16,1 0 3-16,-3-1-2 15,-5 2-1-15,1-5 6 16,-5 4-6-16,2-3 6 15,-6 0-6-15,5-1 0 16,0 1-1-16,0-3 1 16,7-1 0-16,1 1 0 15,-2-2 6-15,-2 7-7 16,2-6 1-16,1 2 0 0,-2 0-2 16,0 1 4-16,-4 0 4 15,-5 2-6-15,0-1 0 16,5 0 2-16,-6-4-2 15,4 2-2-15,2 5-4 16,-5-8 8-16,3 4-2 16,-1-2 0-16,1 0 0 15,-3-2 3-15,-4 5-3 16,2 1 0-16,2-1 5 16,-4-4-5-16,7 0 0 15,-1 1-1-15,1-1 3 16,0 0 7-16,-2 1-9 15,3 2-8-15,-8-2 2 0,7 0 7 16,2-4-1-16,-2 0 0 16,2 3 7-16,-5 2-11 15,-1-3 4-15,-2 1 0 16,8 1 3-16,-2-3-3 16,0 0-1-16,2-2-8 15,-2 7 9-15,-4-2 0 16,10-3 0-16,2 0-2 15,4-6-4-15,-5 3 6 16,2 2 0-16,-4-1 0 16,-5-1 1-16,0 2 14 15,5-3-15-15,-4 0-3 0,4 3-6 16,-8 3 15-16,-1 2-7 16,3-6 1-16,1 5 0 15,-3-5-1-15,4 2 1 16,0 0 0-16,0-2 0 15,6-3 0-15,-2 5-1 16,-4 0 1-16,-5 5 0 16,-6 4 6-16,-3 3-6 15,0 3 0-15,-1 0 5 16,-1-1-5-16,5-5 0 16,5 4-1-16,2-5 2 15,0 1 5-15,3 1-6 16,5-8-6-16,7 3 0 15,0-1 8-15,0 1-2 16,-12 4 0-16,-3 5 0 0,-7 7 6 16,0-1-6-16,-7 0 0 15,-1 0-5-15,-3 1 6 16,-4-3-1-16,5 3 0 16,-2 1 1-16,2-2 1 15,1 0-2-15,3-1 0 16,2 1-3-16,-4-6 5 15,4 10-2-15,-2-6 0 16,1 0 6-16,5 2 4 16,3-8-10-16,9-2 0 15,1 1-9-15,-1-2 10 16,-5 7-1-16,-11 2 0 16,-4 9 1-16,-2-2 12 0,-5 0-13 15,-1 4 0-15,-1-1-7 16,2 1 7-16,3 0 0 15,2 0 0-15,2-4 0 16,1 4-6-16,4-3 6 16,-4-1 0-16,-2-1 11 15,-1 6-11-15,-5-2-5 16,0 4 4-16,1-3 2 16,-5 1 11-16,4-3-12 15,-3 2 0-15,2 3 6 16,3 0-6-16,1 0-8 15,-2 0 7-15,3 0 2 0,-5 0 7 16,6 0-8-16,-2 0 0 16,2 0-5-16,7 0 5 15,-2 8 0-15,1-3 23 16,1 1-23-16,-6 2 18 16,3-1-18-16,-10 2 0 15,3-2 3-15,1 2-2 16,-1 3-1-16,-3-3 1 15,8 3 7-15,-2 5 10 16,3-4 0-16,-2 3-18 16,-1 0 9-16,-5 3-9 15,3 5 0-15,2 3 1 16,2-2 0-16,1 2 19 0,0 1-18 16,-2-6-1-1,3 1 8-15,-1-1-9 0,-5-3 0 16,5-1 0-16,-8 1 1 15,3-2 8-15,-1 2-9 16,-3 0 0-16,6 2 19 16,-8-5-19-16,2 5-9 15,1-2 9-15,5 4 1 16,-5-4 10-16,5 3-11 16,-2-2 1-16,2 3 7 15,1 2-8-15,-1-3 0 16,2 1 5-16,1 0-5 15,-2 3 0-15,2-3 0 16,1 3 0-16,-3-1 16 16,6-1-16-16,-1-1-6 0,-2-2 5 15,-3 1 1-15,-1-2 0 16,-2-1-1-16,5 5 9 16,-4-2 1-16,4-3-9 15,-5 4 0-15,5-4 0 16,0 2 1-16,-1 2 8 15,1-4-9-15,-1 5 0 16,-3-1 15-16,3 2-15 16,1-1 0-16,-3 2 12 15,-2 1-11-15,5-5 5 16,-4 1-6-16,0 0 0 16,0 1 10-16,0-1-10 15,0-1 0-15,-5-3 3 16,3-1-2-16,-2-2-1 15,-4 0 0-15,0 0 1 0,6 3 10 16,-2 5-11-16,-1-1 0 16,1-2 18-16,2 0-17 15,1 6 4-15,5-1-5 16,0 1 0-16,-1-1 19 16,-3-2-19-16,0-2 0 15,-5 1 9-15,6-3-9 16,-5 2-6-16,0-2 5 15,1 0 2-15,-1-1 18 16,0 1-19-16,5 3 0 0,1 0 12 16,-1 3-12-1,3-2 0-15,-1-2 6 0,1 2-4 16,-5-5 19-16,2 0-21 16,-5-5 0-16,-1 2 12 15,0 0-12-15,0 1 0 16,1-1 1-16,-4-2 8 15,6 0 3-15,-2-3-12 16,-4 2 0-16,4 5 12 16,1-2-11-16,-1 0 8 15,0 1-1-15,-4-1-2 16,6 3 19-16,-3 1-25 16,1-1 0-16,5 0 1 15,-2 2 0-15,-1-1 11 16,-3-3-12-16,1-2 1 0,-3-1 17 15,1 2-18 1,1-3 0-16,-2 2 8 0,-1-3-8 16,6-2 0-16,-6 3 1 15,7 0 0-15,2 3 26 16,-2 2-26-16,2-4-1 16,-2 0 30-16,-3-3-24 15,-2-2-3-15,-2 1-3 16,4-1 1-16,-4 1 12 15,1 4-13-15,4-1 1 16,2 3 10-16,2 3-10 16,2 0 16-16,4-1-17 15,-7-1 12-15,4-1-12 0,0-2 0 16,-1 0 0-16,1 3 14 16,0-3-13-16,-1-1-1 15,-8-3 0-15,3-3 0 16,-6-5 9-16,0 3-9 15,1-2 0-15,4 2 12 16,-1 1-12-16,3 2 0 16,9 1 6-16,-1 2-5 15,4 2 23-15,0-2-24 16,0 0 0-16,-5-2-3 16,2 1 5-16,-4 1-2 15,-5-4 0-15,-1 0 0 0,-2-2 2 16,-4-1-2-1,0-1 0-15,1-3 0 0,-4 4 4 16,0-4-4-16,0 0 0 16,0 3 1-16,0-3 3 15,5 0-4-15,-5 0 0 16,0 0 6-16,0 0 0 16,0 0-6-16,0 0 0 15,0 0 1-15,0 0 5 16,0 0-5-16,0 5-1 15,0-5 0-15,0 0-4 16,-9 2-44-16,-13 10-72 16,9 2-126-16,-9-7-370 0</inkml:trace>
  <inkml:trace contextRef="#ctx0" brushRef="#br0" timeOffset="1412">7007 2989 386 0,'0'0'886'16,"0"0"-660"-16,0 0-101 15,0 0 12-15,0 0 32 0,0 0-48 16,-25-18-52-16,25 18-41 16,0 0 30-16,0 0 1 15,0 0 36-15,3 0 5 16,9 0-21-16,-2 0 30 15,-1 0-18-15,1 0-21 16,2 0 13-16,1 7-20 16,6 4-21-16,-1-2 15 15,4 2-39-15,4 4 7 16,-1-6-2-16,4 5-10 0,0-1 23 16,5-1-24-16,-2 5 2 15,5-3 14-15,-2 2-20 16,3-3-1-16,-6 0 16 15,2 1-16-15,-2-5 20 16,-4-2-15-16,3-1 5 16,-6 0 18-16,-3-2-33 15,-1 3 13-15,1-4-3 16,-4 1-12-16,1-2 20 16,-1-2-13-16,-4 3 4 15,-2 1 11-15,-6-4-22 16,1 3 0-16,-2-3 9 15,-1 0-7-15,-4 5 3 16,3-5-5-16,-3 0 0 16,0 0 3-16,0 2-3 0,0-2-21 15,0 2-6-15,-22 13-91 16,-7-3-379-16,-4-2-1016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19:56.53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829 5526 1309 0,'0'0'388'0,"0"0"-191"16,0 0-58-16,0 0 46 15,0 0 15-15,0 0-76 0,0 0-53 16,-69-137 24-16,33 120-36 16,-7 4-49-16,-8 3 33 15,-5 0-20-15,-2 7-14 16,-4 3 4-16,4 0 1 15,-1 0 12-15,8 0-26 16,7 23 0-16,12 7 6 16,10 6-6-16,11 9 0 15,11 11-6-15,0 4 6 16,33 1-10-16,15 2 10 16,6 3 0-16,8-3-15 15,4-5 15-15,-1 4-15 16,1-3-12-16,-4-1 27 15,-11 1-10-15,-7-8 10 16,-19-2 0-16,-13-3 10 0,-12-7-9 16,0-3-1-16,-37-3 22 15,-14-3 8-15,-15-6 25 16,-3-13-11-16,-11-3-13 16,-4-8 39-16,-1 0-41 15,6 0-7-15,6-10-8 16,10 1-13-16,19-12-1 15,16 5-8-15,24 2-107 16,20-8-121-16,34 2-419 16,8 3-91-16</inkml:trace>
  <inkml:trace contextRef="#ctx0" brushRef="#br0" timeOffset="1396">1093 5974 1478 0,'0'0'290'15,"0"0"-180"-15,193-90 57 16,-98 40-14-16,-4-1-51 16,-8-8-64-16,-17 1-17 15,-15-3-5-15,-21 8-1 16,-16 1 36-16,-14 1 21 15,0 0 27-15,-11 6 27 0,-22 4-41 16,-6 9-6 0,-2 12-17-16,1 17-28 0,4 3 21 15,-1 33-40-15,8 32-1 16,7 29 13-16,7 16-17 16,5 11-10-16,6 4 3 15,4-8 3-15,0-4 0 16,0-18-6-16,0-6 0 15,0-19 13-15,0-12-13 16,0-25-1-16,0-10 0 16,0-14 0-16,0-9 1 15,0 0 6-15,0-3 6 16,0-31-9-16,0-4-3 16,0-10-12-16,17-10 2 15,17 6-4-15,10 0-2 0,7 6-1 16,3 6-28-16,8 8 29 15,8 13-18-15,-4 12 19 16,-5 7 15-16,-6 0 1 16,-16 2-1-16,-17 22 2 15,-18 5-1-15,-4 0 27 16,-4 1-28-16,-31-4 6 16,-2-2 14-16,-4-13-3 15,2-3 4-15,5-8-7 16,6 0 7-16,2 0 3 15,11 0-23-15,5-8-1 16,3-1 9-16,7 7-9 0,0-1-1 16,7 3-16-16,22 0 17 15,4 0-6-15,6 10 5 16,-2 12 1-16,-1 4 1 16,1 1 0-16,-1-2-1 15,1 2 0-15,4-10-1 16,6-3-14-16,4-2 15 15,-1-9 0-15,10-3-6 16,-6 0 6-16,0-24-1 16,-3-5-28-16,-4-10 7 15,-7-3 22-15,-11-2-15 16,-7-1 15-16,-10-2 3 16,-12 6-2-16,0 1-1 0,0 3 2 15,-12 6 8-15,-13 4 36 16,-4 7-35-16,0 10 2 15,-4 10 17-15,4 0-21 16,-3 10 0-16,6 26-1 16,4 13-7-16,4 14 7 15,11 3-8-15,7 3 0 16,0 3 1-16,0-7-1 16,10-16-1-16,22-4 0 15,9-14-30-15,6-11 17 16,4-18-50-16,11-2-8 15,1-6 48-15,3-27-27 16,-12-6 36-16,-3-10-73 16,-14 0 45-16,-12-4 28 15,-3 8 20-15,-11 5-5 0,-5 10 76 16,-6 13-9-16,0 15 14 16,0 2-8-16,0 7-48 15,0 28 4-15,0 14-29 16,0 11 0-16,0-4 20 15,0-4-20-15,22-1-3 16,12-11-3-16,2-7 12 16,4-16-12-16,1-14 6 15,-9-3-24-15,2-11 24 16,-9-24-13-16,-3-12 7 16,-8-4 5-16,-2-1 1 15,-2-1 14-15,-7 13-13 16,-3 8 7-16,0 15 25 0,0 14-31 15,3 3 4-15,6 12-1 16,1 35-4-16,5 5 23 16,11 8-24-16,9 5-1 15,9-6 1-15,9-7 0 16,-3-11 0-16,-6-17-1 16,-8-6-13-16,-11-15 13 15,-10-3-30-15,-4-16 31 16,-8-30-12-16,2-17 23 15,-5-16-11-15,0-5 17 16,0-9-16-16,0 5-2 16,0 9-15-16,0 17-102 0,7 20-208 15,8 21-467-15</inkml:trace>
  <inkml:trace contextRef="#ctx0" brushRef="#br0" timeOffset="1765">3715 6298 1540 0,'0'0'340'16,"0"0"-245"-16,0 0 65 16,0 0 19-16,0 0-64 15,218-24-12-15,-135 4 14 0,5-3-71 16,-16 1-22-16,-12-1-7 15,-25 3-4-15,-20-2 10 16,-15 1-4-16,-3-2-1 16,-38-1 3-16,-9 5 3 15,-10 3 37-15,3 13-7 16,-9 3-29-16,8 0 30 16,6 29-5-16,10 15-19 15,11 8 22-15,14 6-29 16,12 2-18-16,5 6 3 15,0-14-8-15,38-3-2 16,9-6-54-16,10-9-87 16,65-2-202-16,-17-13-275 15,-4-6-262-15</inkml:trace>
  <inkml:trace contextRef="#ctx0" brushRef="#br0" timeOffset="2223">4778 6189 1960 0,'0'0'528'0,"0"0"-358"16,0 0 40-16,0 0-22 15,0 0-51-15,-218-69-71 16,171 69-24-16,0 27 7 16,6 15-22-16,12 4 3 15,11 8-30-15,11 4 0 16,7-6 1-16,3 1-1 0,26-7-24 15,12-8-17-15,3-14-42 16,3-8 2-16,0-12-30 16,1-4 6-16,-9-7-13 15,1-30 8-15,-8-14-2 16,-5-15 21-16,-6-13 56 16,-3-13 33-16,-6-17 3 15,-2-9-1-15,-6-2 51 16,-4-2 16-16,0 13 16 15,0 32-2-15,0 27 19 16,0 40 25-16,0 10-64 16,0 60-22-16,0 27 42 15,0 22-33-15,-4 15-9 0,-3 1 0 16,4 0-17 0,3-14 11-16,0-10-33 0,0-22-10 15,0-8-20-15,10-20-63 16,31-9-72-16,-6-12-190 15,-1-9-286-15</inkml:trace>
  <inkml:trace contextRef="#ctx0" brushRef="#br0" timeOffset="2516">6011 5736 2133 0,'0'0'535'0,"0"0"-487"16,0 0 20-16,0 0 155 15,-44 194-84-15,29-115-76 16,2 6-21-16,1-3-18 15,5-4 30-15,4-5-54 16,3-8-22-16,0-5-64 16,0 3-140-16,10-14-408 0,-3-11-363 15</inkml:trace>
  <inkml:trace contextRef="#ctx0" brushRef="#br0" timeOffset="2928">5671 6216 1773 0,'0'0'521'0,"0"0"-435"16,0 0-34-16,0 0 99 16,0 0 34-16,0 0-94 15,215 5-39-15,-159-5 13 16,2 5 8-16,1-2 8 15,-2 6-38-15,-3 5-20 0,-6 6 22 16,-8 6-44-16,-6 13 12 16,-8 7 5-16,-4 6-17 15,3 0 11-15,0-3-12 16,4-2 0-16,12-14-3 16,3-10 3-16,10-17 0 15,-4-6-9-15,1-3 9 16,-7-37 9-16,-15-5-8 15,-14-14 5-15,-15-6 64 16,-3-5-19-16,-48-2-6 16,-18 10-18-16,-13 6-26 15,0 18 14-15,6 14-15 16,16 17-75-16,35 7-60 16,18 16-458-16,7 8-1891 0</inkml:trace>
  <inkml:trace contextRef="#ctx0" brushRef="#br0" timeOffset="4196">8132 5119 1689 0,'0'0'373'0,"0"0"-269"15,0 0 87-15,0 0-20 16,0 262-24-16,0-143-63 16,-10 6-43-16,-8-1 0 15,2-12-13-15,3-7-6 16,-2-9-2-16,8-14-20 15,0-10 0-15,2-16-1 16,5-11-9-16,0-15 1 0,0-16-31 16,0-14-44-1,25 0 42-15,9-14 21 0,14-35-41 16,6-14 22-16,12-16-32 16,10-12 19-16,5-15-4 15,5-22-1-15,2-4 36 16,-3-1-9-16,-13 8 31 15,-14 10 27-15,-18 16 1 16,-18 17 18-16,-18 20 31 16,-4 13 29-16,0 16 29 15,-29 16-39-15,-12 14 13 16,-2 3-36-16,-8 34-43 16,-3 24 0-16,3 24-11 15,7 17 7-15,3 9 11 16,13 10-37-16,2 5 1 0,8-2 23 15,-1-2-18-15,9-3 0 16,-2-8-6-16,5-12 0 16,4-11 5-16,0-13-5 15,3-17-9-15,0-21 3 16,0-15-14-16,0-14-7 16,0-5-1-16,0 0 28 15,13-30 9-15,9-12-9 16,7-11 0-16,8-7 4 15,4 1-4-15,3 9 0 16,-2 8-2-16,-5 20 2 16,-8 14-1-16,-7 8-5 0,-7 9 6 15,-12 38 22-15,1 6-7 16,-4 9-4-16,0 1-10 16,0-1 20-16,12-13-1 15,1-7-20-15,16-15-23 16,8-14 16-16,10-13-40 15,13 0 23-15,4-16-25 16,5-19-9-16,-3-19 25 16,0-2-26-16,-12-3 36 15,-10 4 15-15,-15-1 16 16,-10 13 1-16,-19-1 47 16,0 13 15-16,-7 11 29 15,-30 13-39-15,-11 7-19 0,-6 7 20 16,0 35-32-16,-2 11 14 15,16 13 0-15,11-4-20 16,15 2 25-16,9 4-47 16,5-13-2-16,9-5 9 15,26-10-9-15,6-12-48 16,10-8-23-16,4-10-11 16,0-6-29-16,-5-4-149 15,-9 0-501-15,-23-7-1253 0</inkml:trace>
  <inkml:trace contextRef="#ctx0" brushRef="#br0" timeOffset="4386">7652 5802 2512 0,'0'0'322'15,"0"0"-288"-15,0 0-9 16,203 27-25-16,-17-27-16 16,-22 0-310-16,-13-14-1328 0</inkml:trace>
  <inkml:trace contextRef="#ctx0" brushRef="#br0" timeOffset="5225">10662 6149 1523 0,'0'0'266'0,"0"0"-193"16,0 0-29-16,0 0 39 16,0 0 18-16,256-199-33 15,-172 127-37-15,4-7 0 16,-5-21-24-16,-10-1-6 16,-10-4 42-16,-23-7 6 15,-15 5 9-15,-21 5 22 16,-4 10 2-16,0 13 16 15,-29 17-13-15,-8 19 7 16,-4 17 26-16,-3 22-41 0,-3 4-15 16,-7 41-27-16,0 27-25 15,3 30 32-15,7 17-28 16,3 15-13-16,16 10 32 16,6-3-27-16,13-8-5 15,2-10 2-15,4-12 6 16,0-12-3-16,7-17-6 15,25-15-24-15,16-20 2 16,14-18-43-16,11-18-2 16,8-7 30-16,2-19-8 15,-2-28 12-15,-1-9 0 16,-11-8 8-16,-6-7 23 16,-16 4-20-16,-12-6 22 0,-16 8 15 15,-19-4 28-15,0 14 29 16,-22 8-28-16,-29 14-4 15,-11 26 35-15,-8 7-42 16,1 24-5-16,8 39 7 16,14 11-17-16,13 11 24 15,15 6-21-15,16 2-4 16,3-11 7-16,15-9-15 16,26-11-18-16,16-13-3 15,16-13-58-15,15-16 4 16,13-13-93-16,50-7-361 15,-28-7-80-15,-13-13-698 0</inkml:trace>
  <inkml:trace contextRef="#ctx0" brushRef="#br0" timeOffset="5908">12454 5933 1580 0,'0'0'640'15,"0"0"-405"-15,0 0 33 16,0 0-21-16,0 0-44 15,-173-174-111-15,126 155-19 16,-4 5 0-16,4 12-25 16,8 2 5-16,5 6-17 15,5 35-18-15,10 19 13 16,13 17-30-16,6 8-1 0,0 8 0 16,3 10 2-16,19-1 4 15,0 3-6-15,0-3 0 16,-3 2 21-16,-2 5-15 15,5-4-6-15,-4-4 14 16,1-8 28-16,-16-18-21 16,-3-17-15-16,-3-14-6 15,-38-16 27-15,-6 3-27 16,-7-18-8-16,3-3 7 16,-1-4-6-16,8-6 7 15,8 0 0-15,11-29-36 16,13-7 24-16,12-10-26 15,0-4 18-15,15-8 19 16,32-4-24-16,16-1 9 16,6 4-13-16,14-4-17 0,2 2 29 15,6-4-41-15,4-2 7 16,-4-10 36-16,-5 0-8 16,-1-15 22-16,-6-6-7 15,-9-8 8-15,-8-12 13 16,-14-8-13-16,-8-4 0 15,-11-8 18-15,-10 10-6 16,-9 11 21-16,-7 20 9 16,-3 26-1-16,0 22 37 15,0 22-41-15,0 24 1 16,0 3 22-16,0 44-41 16,-3 38 1-16,-4 32 2 0,4 24-10 15,-6 11 32-15,2 1-44 16,-3-13 1-16,2-9 26 15,1-16-26-15,0-20-2 16,-1-17-21-16,4-15-53 16,1-29-18-16,3-7-86 15,0-21-26-15,0-3-142 16,0 0-572-16</inkml:trace>
  <inkml:trace contextRef="#ctx0" brushRef="#br0" timeOffset="6082">12694 5937 2393 0,'0'0'652'0,"0"0"-508"15,0 0 95-15,0 0 21 0,189-43-113 16,-98 27-84-16,16-1-63 16,10 4 0-16,13-1-83 15,46 11-163-15,-31 3-89 16,-28 0-768-16</inkml:trace>
  <inkml:trace contextRef="#ctx0" brushRef="#br0" timeOffset="10233">5425 208 819 0,'0'0'278'0,"0"0"-170"16,0 0 21-16,0 0 24 16,0 0-12-16,0 0-77 15,0 0-6-15,0 0 46 16,0 0-40-16,0 0-17 16,0 12 0-16,0 4-22 15,0 8 7-15,-6 5-32 16,6 5-120-16,0 1-4 15,0 16-145-15,-3-3-98 16,3-9-196-16</inkml:trace>
  <inkml:trace contextRef="#ctx0" brushRef="#br0" timeOffset="10442">5409 815 620 0,'0'0'231'15,"0"0"-97"-15,0 0 13 16,0 0 0-16,0 0-39 16,0 0-45-16,0 0-44 15,-18 138 2-15,14-116-21 16,-2 4-36-16,2 1-47 0,-1-2-43 16,-2 10 2-1,4-7-159-15,0-5-375 0</inkml:trace>
  <inkml:trace contextRef="#ctx0" brushRef="#br0" timeOffset="10739">5308 1418 462 0,'0'0'111'16,"0"0"-38"-16,0 0 72 15,0 0-38-15,0 0-27 16,0 0-50-16,0 0 161 15,-34 178 2-15,31-152-193 16,-1-4-1-16,4-2-46 16,0 3-34-16,-3-4-78 0,3 8 7 15,-4-1 152-15,4-4 0 16,-5 2-244-16,5-7 126 16,-3 0 80-16,0-1-1 15,-1 3 39-15,1 0 10 16,0 6 51-16,-3-1 206 15,3 6-267-15,-4-7-105 16,4-4-122-16</inkml:trace>
  <inkml:trace contextRef="#ctx0" brushRef="#br0" timeOffset="10948">5179 2488 829 0,'0'0'125'0,"0"0"-107"16,0 0 1-16,0 0-19 16,0 0-94-16,0 0 54 15,-15 167 1-15,15-136-90 0</inkml:trace>
  <inkml:trace contextRef="#ctx0" brushRef="#br0" timeOffset="11502">5164 3055 373 0,'0'0'254'15,"0"0"-254"-15,0 0-163 16,0 0 163-16,0 0 142 15,0 185 154-15,0-149-188 16,-3 0-108-16,3-7-4 16,-4-3 4-16,4 3 33 15,0 5 38-15,0-6 34 16,0 3-64-16,0-12-41 16,0-1-7-16,0-7-21 15,0 2-49-15,0 1 1 16,-3 2 76-16,0-3 20 0,-1 2-20 15,1-4 0-15,3 0-9 16,-5 2 10-16,5 7-1 16,-4-1 17-16,4 3 45 15,0 3 76-15,0-6-138 16,0 0-3-16,0-2 3 16,0-1 1-16,0 4 13 15,0-4 12-15,0 1-25 16,0 2 12-16,0 1-12 15,-3 6 41-15,0 1 96 16,3-1 12-16,0-2-97 16,0-5-37-16,0-3-16 15,0-3 19-15,0-3-6 0,0-3-3 16,-4 3 21-16,1-8-20 16,-2 6 3-16,5-6-1 15,0 2-6-15,-4-1 8 16,4-3-14-16,0 2 0 15,0-2 3-15,0 5-4 16,0 4-42-16,0-2-48 16,0 0-208-16</inkml:trace>
  <inkml:trace contextRef="#ctx0" brushRef="#br0" timeOffset="13672">4075 4746 1234 0,'0'0'240'0,"0"0"-147"16,0 0-31-16,0 0 57 16,0 0 4-16,0 0-50 15,0 0-1-15,44-77 28 16,-22 68-28-16,-4 2 2 0,-4 7-37 16,1 0 0-1,4 11 41-15,-6 18-52 0,-1 10-3 16,-2 1-11-16,-3 6-12 15,-2-7 19-15,-5 0-19 16,0-9 0-16,0-7 3 16,0-7-2-16,0-6-1 15,0-5 11-15,0-5-10 16,0 0 46-16,0-18-35 16,0-13-4-16,0-4 25 15,0-4-23-15,0-4-9 16,10 4 1-16,9 3-2 15,3 6 15-15,0 7-15 16,0 10 0-16,3 9-3 16,-3 4 3-16,-5 4 0 0,5 28 30 15,-3 9-29-15,-7 4 26 16,-2 4-27-16,-3-5-4 16,-7-6-5-16,5-8 9 15,-5-7-6-15,0-14 5 16,0-4 1-16,0-5 12 15,0 0-12-15,0-14 6 16,0-12 4-16,0-11-9 16,0-2 8-16,0 1-6 15,3-2 3-15,10 3 10 16,3 8-16-16,2 5-9 16,-1 12 3-16,2 5 6 15,-1 7-18-15,1 0 11 0,0 17 7 16,-6 15 14-1,6 5-14-15,-9 2-4 0,5-1-4 16,-8-1 8-16,5-6-20 16,-5-6 8-16,-4-2-12 15,5-8 23-15,-1-6-33 16,0-7-13-16,5-2 16 16,1 0-19-16,6 0 27 15,6-23 4-15,1-6-2 16,4-3 7-16,2-2-27 15,-3-1 12-15,0-2 23 16,-2 2 6-16,-14 1 0 16,-6 5 5-16,-7 7 13 15,0 1 53-15,0 8 1 16,-13 3-19-16,-13 10 17 0,-3 0-40 16,-1 0 9-16,5 3-1 15,-1 21-18-15,8 5 26 16,4 4-36-16,6-1-9 15,4 5 23-15,4-5-23 16,0 0-1-16,0-1 0 16,9-4-8-16,4-5-1 15,13-2-76-15,4-4-55 16,12-7-117-16,-1-4-271 16,-4-3-1184-16</inkml:trace>
  <inkml:trace contextRef="#ctx0" brushRef="#br0" timeOffset="14354">5239 4811 1485 0,'0'0'363'16,"0"0"-221"-16,0 0-5 15,0 0 108-15,0 0-80 16,0 0-61-16,0 0-37 15,-165 33-15-15,147 0-1 16,3 7-27-16,8 2-18 16,3-2 11-16,4-5-17 15,0-8-18-15,11-5-27 0,14-8-60 16,5-12-19-16,-1-2-37 16,0 0 33-16,-4-19 32 15,-6-9 19-15,-4-3 64 16,-8 4 13-16,-4 5 22 15,-3 6 60-15,0 5 31 16,0 8 16-16,0 3-8 16,0 0-80-16,0 3-31 15,0 20 8-15,0 3-17 16,0 1-1-16,0-4 0 16,7-6-8-16,5-7-2 15,1-5-25-15,-1-5-14 16,2 0 17-16,1-5 8 15,0-19 24-15,-5 1 6 0,6 0-6 16,-10 6 44-16,1 13-12 16,-2 4-6-16,-1 0 28 15,-4 0-27-15,3 21 7 16,-3 5-10-16,3 4-24 16,-3-7 28-16,0-4-28 15,0-5 0-15,0-8 0 16,0-3 8-16,0-3-8 15,0 0 28-15,0-9-18 16,4-19 19-16,8 0-28 16,-2-8-1-16,5 6 18 15,4 1-17-15,-3 9 8 16,3 7-9-16,0 6 6 0,3 7 17 16,0 0-23-16,0 9 28 15,0 12-11-15,0 7-17 16,6-5-11-16,16 8-87 15,-5-4-369-15,-2-12-313 0</inkml:trace>
  <inkml:trace contextRef="#ctx0" brushRef="#br0" timeOffset="15413">6226 0 1018 0,'0'0'308'16,"0"0"-148"-16,0 0 3 15,0 0-43-15,0 0-39 16,0 0-31-16,0 0 13 15,0 70-47-15,-3-39-16 16,-2 3 15-16,5 4-15 16,-4 2 0-16,4 7 0 15,0 3-87-15,0 21-18 16,0-8-236-16,0-11-391 0</inkml:trace>
  <inkml:trace contextRef="#ctx0" brushRef="#br0" timeOffset="15608">6226 932 910 0,'0'0'223'16,"0"0"-119"-16,0 0 40 16,0 0-11-16,0 0-62 15,0 0-39-15,0 0-31 16,-25 175-1-16,25-146-84 15,0 14-58-15,0-8-132 16,0-4-446-16</inkml:trace>
  <inkml:trace contextRef="#ctx0" brushRef="#br0" timeOffset="15748">6164 1536 664 0,'0'0'55'0,"0"0"-55"15,0 0-62-15,0 0 11 16,0 0-112-16,-32 173 156 0</inkml:trace>
  <inkml:trace contextRef="#ctx0" brushRef="#br0" timeOffset="15902">6084 1995 142 0,'0'0'618'0,"0"0"-618"16,0 0-64-16,0 0 64 15,0 0 81-15,0 0-57 16,0 0 98-16,-22 190-122 16,19-170-42-16,3 3-94 15,-5-1-121-15</inkml:trace>
  <inkml:trace contextRef="#ctx0" brushRef="#br0" timeOffset="16184">6047 2535 87 0,'0'0'190'0,"0"0"174"0,0 0-250 15,0 0-80 1,0 0-3-16,0 0 42 0,0 0 92 16,0 173-142-16,0-148-23 15,0 0-24-15,0-1-43 16,0 4 35-16,-3-6-17 15,3 0-169-15,-4-1 153 16,-3 2 65-16,2 1 121 16,2-2-121-16,0 1-244 15,-1 4-66-15,1-5 301 16,-6 5 9-16,6-2 84 16,0 2-84-16</inkml:trace>
  <inkml:trace contextRef="#ctx0" brushRef="#br0" timeOffset="16660">5989 3190 566 0,'0'0'0'0,"0"0"-79"15,0 0 53-15,0 0 26 16,0 0 49-16,0 0 109 16,-8 133-148-16,8-118 0 15,0-6 39-15,-3 4 29 16,-1 1-36-16,4 3-9 16,-3 2 45-16,3 4 9 15,0-2-87-15,0-2-132 16,0 0 72-16,0 1-18 15,0-1-2-15,0 4 80 16,0-3-27-16,0-3-103 16,0-5-131-16,0 2 261 15,0-1 36-15,0-4-12 16,0 4-14-16,0 4 192 0,0-4-183 16,0-1-19-16,0-2 0 15,0 1 87-15,0-1 17 16,0-1-45-16,-4 2 16 15,4 3 13-15,-3-2-36 16,3 1 36-16,-5 3 25 16,5-3-56-16,0-1-34 15,0-3 23-15,0-2-2 16,0-4-11-16,0 1 1 16,0 3-24-16,0 1-1 15,0-5 15-15,0 3-16 16,0-2-1-16,0-1 18 15,0 1 11-15,-3-1 19 16,3-3-36-16,0 3-4 0,0 0-1 16,0 4-14-16,0 0-37 15,0 0-106-15,0 3-119 16,0-6-533-16</inkml:trace>
  <inkml:trace contextRef="#ctx0" brushRef="#br0" timeOffset="18019">6145 4476 383 0,'0'0'832'0,"0"0"-700"16,0 0-33-16,0 0 36 15,0 0-40-15,0 0-30 16,0 0-41-16,19 68-11 15,-19-38 45-15,0 0-27 16,0-4-19-16,0-6 11 16,0-3 7-16,0-8 19 0,0-4-15 15,0-5 16-15,0 0 56 16,0 0-13-16,0-5-52 16,0-14-7-16,0-8-16 15,0 1 18-15,11 0-36 16,0 3 1-16,4 2 32 15,-2 9-33-15,6 10 23 16,-4 2-2-16,-5 0-3 16,6 2 30-16,-3 17-39 15,-1 11-8-15,-5-2 16 16,1 1-16-16,-1-4-2 16,-7-5-8-16,0-3 9 0,0-9 2 15,0-3-2-15,0-5 0 16,0 0 26-16,-7 0-7 15,2-22 17-15,2-6-9 16,3-4-21-16,0-1 26 16,0 0-32-16,18 5 0 15,1 4-6-15,6 7 6 16,-3 7-7-16,4 6 1 16,-1 4 6-16,-3 0 4 15,0 0-4-15,-3 21 0 16,-6 6 10-16,2 2-9 15,-5 0-1-15,2-3 0 16,-2 0 1-16,2-9 7 16,-2-4-8-16,6-4-3 15,6-2-8-15,0-7 11 0,10 0-19 16,2 0 18-16,-2 0-38 16,0-16 6-16,-2-4-35 15,2-4 42-15,-6-1 4 16,-1-1-25-16,-6 0 42 15,-9-1 5-15,-2 1 0 16,-8 7 49-16,0 2-18 16,0 1 25-16,-22 9 46 15,0 7-52-15,-6 0-8 16,-3 0-12-16,6 21 9 16,0 10 3-16,11 5-23 15,2 4-18-15,5 4 22 16,7-6-22-16,0-6-1 0,0 2 0 15,19-11-29-15,10-3-26 16,11-8-117-16,18-4-153 16,30-7-55-16,-9-1 190 15,-13 0-1504-15</inkml:trace>
  <inkml:trace contextRef="#ctx0" brushRef="#br0" timeOffset="18626">7239 4585 1475 0,'0'0'354'0,"0"0"-216"0,0 0 117 15,0 0 39-15,0 0-104 16,0 0-64-16,0 0-46 16,-171 38-35-16,156-8 17 15,5 3-62-15,10 0 1 16,0-4-1-16,0-5-3 15,10-5-14-15,16-5-46 16,-1-8-49-16,5-6-10 16,3 0-5-16,-1 0-17 15,-2-26 46-15,-1-4-1 16,-7-6 27-16,-4-10 25 16,-4-4 45-16,-2-4 2 15,-9-3 18-15,4-2 47 16,-7 1 21-16,0 11 5 15,0 12 40-15,0 11-18 0,0 12-12 16,0 12 17-16,0 0-60 16,0 0-31-16,0 31 8 15,0 16-11-15,0 6 22 16,0 8-15-16,0 2-31 16,0-1 32-16,0-6-32 15,0-8 0-15,0-7-1 16,3-8 10-16,9-14-18 15,2-12-16-15,1-7-21 16,0 0 25-16,-1-7-3 16,1-26 9-16,0-2 14 15,-1-4 1-15,-2-1 0 16,-6 9 1-16,1 9-1 0,-7 9 33 16,3 13-18-16,-3 0 0 15,0 0-10-15,0 21-4 16,6 8-2-16,-3 3-14 15,7 3-72-15,12 2-131 16,19 3-131-16,-6-11-2 16,-1-9 6-16</inkml:trace>
  <inkml:trace contextRef="#ctx0" brushRef="#br0" timeOffset="18780">7574 4472 578 0,'0'0'1178'0,"0"0"-870"16,0 0-133-16,0 0-9 16,0 0-139-16,0 0-27 15,0 0-299-15,44-29-519 16</inkml:trace>
  <inkml:trace contextRef="#ctx0" brushRef="#br0" timeOffset="19549">7874 4499 1704 0,'0'0'564'0,"0"0"-437"0,0 0 114 15,0 0 8-15,0 0-129 16,0 0-76-16,0 0-8 15,-183 40-34-15,166-1 35 16,2 6-35-16,11 1 4 16,4 1 0-16,0-8-6 15,0-3-21-15,14-13-3 16,16-7-58-16,-1-11-32 16,8-5-47-16,-5 0 0 15,1-17 55-15,-8-13 25 16,-3-10 39-16,-3 1 42 0,-4-6 0 15,-9 4 48-15,-2 6 12 16,-4 9 18-16,0 8 45 16,0 15 7-16,0 3-20 15,0 3-48-15,0 31-34 16,0 1 1-16,0 5-14 16,15 0-14-16,4-4 13 15,6-2-14-15,11-12 0 16,4-9 7-16,1-10-7 15,-6-3-1-15,-1 0-9 16,-5-29 6-16,-7-4 4 16,0-8 0-16,0 3 1 15,-9 1 10-15,3 13-2 0,-10 3-6 16,3 17 3-16,-6 4 0 16,-3 0-6-16,0 25 1 15,0 10 7-15,0 4 1 16,0 7-9-16,0-7 0 15,0-6 0-15,0-6 0 16,0-15 3-16,0-12-3 16,4 0 0-16,2-5 5 15,6-29 1-15,2-9-6 16,4-7 5-16,8 2-4 16,8-3 31-16,-2 3-12 15,5 9 4-15,-2 13 27 16,-3 12-33-16,-1 14 24 0,-9 0 10 15,0 21-19-15,3 16 24 16,-3 7-35-16,7-2 20 16,0-1-10-16,-4-8-31 15,1-11-2-15,-8-8-32 16,11-8-96-16,-7-6-76 16,-4 0-533-16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0:16.8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0 760 2107 0,'0'0'358'0,"0"0"-283"0,0 0-52 16,0 0-23-16,0 0-65 15,0 0-451-15,0 0-1052 0</inkml:trace>
  <inkml:trace contextRef="#ctx0" brushRef="#br0" timeOffset="155">47 1187 2119 0,'0'0'376'16,"0"0"-250"-16,0 0-69 16,0 0-57-16,0 0-202 0,0 0-525 15</inkml:trace>
  <inkml:trace contextRef="#ctx0" brushRef="#br0" timeOffset="1078">923 700 952 0,'0'0'1005'0,"0"0"-866"16,0 0-95-16,0 0 119 16,0 0-6-16,0 198-95 15,0-152-19-15,0-6-41 16,0-7-1-16,0-8 6 16,0-9-6-16,0-8 2 15,0-8 6-15,0 0-9 16,0-3 2-16,4-31-2 15,11-9-15-15,2-9 7 16,8-3-6-16,6 3 2 16,1 9-11-16,-3 9 23 15,-4 15 10-15,-3 15-9 16,0 4 7-16,0 10 15 0,0 30-12 16,0 10-1-1,3 2-2-15,-3 0-8 0,-3-2 4 16,-6-5-4-16,-4-8-16 15,-6-13-26-15,-3-6-7 16,0-15 9-16,0-3 34 16,0 0 6-16,0-31 13 15,0-7-11-15,0-7-1 16,0-11 23-16,19-7-13 16,3 4-10-16,10-4 0 15,0 10 0-15,5 12 20 16,4 8-21-16,-6 20 0 15,3 13 16-15,-10 0 18 16,-2 39 21-16,-4 16-17 16,-7 15-17-16,-8 5 12 0,-7 4-32 15,3-5-1 1,-3-3 8-16,7-11-8 0,1-16-14 16,-1-7-15-16,8-22-10 15,7-11 3-15,4-4-38 16,6 0 43-16,8-28 16 15,8-9 0-15,2-3-2 16,5 1-26-16,0-4 23 16,-4-1 20-16,3 6-41 15,-6-3 22-15,-1 8 19 16,-3-4 10-16,-10 2 20 16,-9 4-8-16,-15 4 2 15,-6 1 32-15,-4 0 2 0,0 1 8 16,-17 1 22-16,-14 4-20 15,-4 10 10-15,-6 10-36 16,-3 0-7-16,4 10 21 16,7 29-40-16,1 11-1 15,10 9 11-15,7 0-25 16,12 4 13-16,3-5-14 16,0-6 6-16,15-1-11 15,17-12 5-15,12-11-55 16,10-9-36-16,19-1-39 15,55-8-143-15,-19-10 2 16,-10 0-275-16</inkml:trace>
  <inkml:trace contextRef="#ctx0" brushRef="#br0" timeOffset="1828">2899 823 1773 0,'0'0'350'16,"0"0"-161"-16,0 0 68 16,0 0-7-16,0 0-109 15,-193-23-65-15,156 23-7 16,8 27-24-16,4 8-17 16,6 7 5-16,12 5-33 0,7-4 0 15,0-1 0 1,0-5-29-16,29-9-10 0,5-8-56 15,5-10-30-15,1-10-33 16,1 0 9-16,-2-3 31 16,-5-27 72-16,-9-10 29 15,0 1 17-15,-6 1 0 16,-9 4 32-16,-1 10 38 16,-6 13 21-16,-3 11 33 15,0 0-30-15,0 5-47 16,3 29-3-16,1 1-23 15,2 1-21-15,6-1 24 16,2-10-24-16,1-9-17 16,0-9 17-16,2-7-14 15,5 0 13-15,4-32 1 16,4-15 0-16,-1-2 19 0,-1-7-19 16,6 7-2-16,-8 7 2 15,-9 12 8-15,-2 16-1 16,-12 14-7-16,-3 0 11 15,0 35 28-15,0 9-38 16,0 8 1-16,0 1 11 16,0 3-13-16,0-9 6 15,0-12-5-15,0-12 1 16,0-16 8-16,0-7-8 16,0 0-2-16,12-30 14 15,-2-15-13-15,9-8 4 0,3-3 0 16,7-3 1-16,4-4-8 15,10 8 4-15,1 3-2 16,0 13 1-16,-4 15-1 16,-11 21 0-16,-7 3-9 15,-7 22 9-15,-15 28 50 16,0 9-33-16,0 3 4 16,0 3 3-16,0-5-18 15,0-8 6-15,10-13-12 16,9-12-46-16,6-14-34 15,12-13-160-15,-1 0-296 16,-2 0-374-16</inkml:trace>
  <inkml:trace contextRef="#ctx0" brushRef="#br0" timeOffset="2210">4823 123 2123 0,'0'0'470'0,"0"0"-376"16,0 0 81-16,0 0 7 15,-186 103-65-15,97-45-63 16,-11 12 12-16,-2 2-35 15,4 3-4-15,10-3 10 0,12-10-5 16,26-2-7-16,16-14-23 16,24-3 8-16,10-6 17 15,17-6-27-15,42 2 13 16,13-4 16-16,16 1-10 16,7 1 25-16,3-3-8 15,-10-2-12-15,-12 2 18 16,-13-12-42-16,-19-4-69 15,-15 1-56-15,-7-3-131 16,-9-3-507-16,-8-1-1542 0</inkml:trace>
  <inkml:trace contextRef="#ctx0" brushRef="#br0" timeOffset="3412">5368 606 1470 0,'0'0'250'0,"0"0"-196"16,0 0 58-16,0 0 81 15,0 0-71-15,0 0-36 16,0 0 3-16,127-30-37 16,-109 80 13-16,-4 5-47 15,-2 5-12-15,-9-1 0 16,1-7-6-16,-4-9-20 15,0-7-6-15,0-13-5 16,0-14 30-16,0-9-19 0,0 0 19 16,8-9 1-1,-1-31 0-15,3-12 6 0,5-7 6 16,4-10 3-16,3 3 29 16,0 2-23-16,-5 10 6 15,5 14 39-15,-4 21-31 16,-3 19-6-16,2 0-19 15,5 33 23-15,-3 19 25 16,-4 14-39-16,-5-1-17 16,-1 0 11-16,-9-5-13 15,0-13-1-15,0-14-17 16,0-11-14-16,0-16 31 16,0-6-6-16,0 0 7 0,0-14 1 15,0-19 0-15,0-18 0 16,7-1-1-16,18-7 2 15,4 4 4-15,-1 5-6 16,6 7-6-16,-8 17-5 16,-4 15 11-16,-4 11 0 15,-1 0 0-15,-2 37 21 16,-3 12 31-16,-2 9-48 16,0 2-2-16,-1-4 10 15,1-3-12-15,2-10 0 16,5-7-11-16,1-11-19 15,4-11 12-15,7-7-34 16,5-7 9-16,2 0 42 16,4-17-14-16,1-12 3 0,3-7 0 15,-9-4 5-15,-1-1-5 16,-9 0 12-16,-6 2 0 16,-9 3 15-16,-10 7 4 15,0 1 21-15,0 12 28 16,-15 10-9-16,-10 6-2 15,-4 0-36-15,-3 20-20 16,-2 20 7-16,8 5-8 16,13 4 0-16,4 3 0 15,9-5 6-15,0-5-17 16,16-3-24-16,24-5-100 16,11-6-73-16,29-4 22 15,-8-12-335-15,-9-4-1225 0</inkml:trace>
  <inkml:trace contextRef="#ctx0" brushRef="#br0" timeOffset="4066">6909 700 1403 0,'0'0'644'0,"0"0"-485"15,0 0-29-15,0 0 79 16,0 0 35-16,-229-2-136 15,185 29-45-15,7 6 13 16,12 9-34-16,10-10-34 16,15 8-8-16,0 0 0 15,0-5-7-15,22-5-60 0,15-2-46 16,3-7-31-16,4-8-66 16,-1-6-7-16,1-7-34 15,-7 0 65-15,-8-7 70 16,-4-27 17-16,-6-11 92 15,-4-11 7-15,-8-13 54 16,3-13 10-16,-2-9 28 16,-1-11 48-16,-4-6 30 15,4 0-64-15,-2 0 25 16,-1 16 1-16,-4 15-67 16,0 32 52-16,0 23-10 15,0 22-38-15,0 4-15 16,3 50-23-16,-3 18 35 0,7 24-17 15,-4 9-37-15,2 4 0 16,5-5-4-16,0-2-8 16,6-14 16-16,2-13-16 15,8-9-9-15,-1-18 8 16,0-11-29-16,1-20-36 16,-1-10 0-16,-3-7-7 15,-3-3 25-15,3-31 8 16,-4-9 7-16,1-5 27 15,-6-8 6-15,-1 0-2 16,-5 10 1-16,0 7 1 16,-7 15 35-16,0 18 17 15,0 6-15-15,0 13 1 0,0 26-26 16,0 7 7 0,-7 7-13-16,4-3 3 0,-1-8-18 15,4-2-40-15,0-8-157 16,0-9-151-16,0-6-260 15,0-15-1074-15</inkml:trace>
  <inkml:trace contextRef="#ctx0" brushRef="#br0" timeOffset="4227">7198 429 1602 0,'0'0'545'0,"0"0"-387"0,0 0-44 15,0 0 9 1,0 0-123-16,0 0-9 0,0 0-373 16,86 160-516-16</inkml:trace>
  <inkml:trace contextRef="#ctx0" brushRef="#br0" timeOffset="5064">7798 718 557 0,'0'0'1390'16,"0"0"-1160"-16,0 0-119 15,0 0 88-15,0 0-57 16,0 0-73-16,-192 16-33 15,151 13-6-15,2 8 61 16,5 5-70-16,2 1 1 16,7-2 24-16,6 0-44 15,9-5 4-15,5-3-6 16,5-3-5-16,0-11-8 16,8-6-80-16,18-6-35 15,6-7 59-15,5 0-24 16,-1-7 36-16,1-15 14 15,-5-12 41-15,2-3-8 0,-5 2 20 16,-4-4 7-16,-10 3 69 16,-5 6-18-16,-6 7 11 15,-4 11 2-15,0 12 3 16,0 0 7-16,0 0-73 16,-4 29-11-16,1 5 23 15,-4-1-29-15,7 1-1 16,0-3 0-16,0-5-8 15,0-7 7-15,17-6-22 16,2-5 0-16,3-8 22 16,3 0-9-16,9-18 10 15,-9-8 0-15,7-6 1 16,2-2 11-16,-5 4-12 0,-4 8 0 16,-6 9-1-1,-12 10-9-15,-1 3 9 0,-6 0-22 16,0 6 23-16,0 18 17 15,0 1-11-15,0 1-5 16,0-2 14-16,0-5-15 16,0-5-1-16,0-9-16 15,0-5 17-15,0 0 5 16,0 0-5-16,0-3 0 16,0-20 15-16,12-6-15 15,10 0 0-15,4-5 0 16,6 2 0-16,2 4 33 0,1 5-27 15,-1 5 0 1,-5 8 47-16,-4 7-15 0,-6 3-19 16,-2 0-7-16,-6 3 24 15,0 17 26-15,4 7-16 16,-5-5-22-16,2 1 18 16,-6-4-30-16,-6-2-12 15,4-7 0-15,-4 3-73 16,0 3-72-16,5-1-426 15,2-6-626-15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1:11.7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29 854 0,'0'0'406'0,"0"0"-211"0,0 0-66 16,0 0-34 0,0-6 1-16,0 3 2 0,0 3-47 15,0 0 5-15,0-4 5 16,0 4 5-16,0 0 15 16,0 0-50-16,0 0 33 15,0 0-12-15,0 0-9 16,0 0 3-16,0 0 13 15,7 0-10-15,7 0 6 16,1 0-40-16,3 0 24 16,4 0-21-16,0 0-12 15,0 0 18-15,4 0-24 16,-1 0 8-16,1 0 6 16,-4 0-14-16,3 0 0 15,4 0-2-15,-4 0 10 0,5 0-5 16,-1 4-3-16,0-1 0 15,3 1 6-15,2-2-6 16,-2-2 0-16,5 3 0 16,-5-3 1-16,6 0 5 15,-6 0-6-15,-4 0 0 16,6 0 9-16,-8 0-9 16,2 0-1-16,-2 0-10 15,-4 0 11-15,3 0 8 16,-3 0-8-16,4 0 0 15,-1 0-6-15,0 0 6 16,6 0-11-16,-3 0 10 16,1-3 1-16,0 3-9 15,-2-2 5-15,2 2 4 0,0 0 1 16,-1 0-1-16,3 0-1 16,-3 0-11-16,1 0 12 15,3 0 21-15,-1 0-21 16,1 0 0-16,-3 0-9 15,1 0 10-15,2 0-2 16,-3 0 1-16,5 0 0 16,-2 0 5-16,5 0-5 15,-5 0 0-15,6 0-2 16,-3 0 10-16,6 0-16 16,-6 0 5-16,6-4 3 15,-9 4 0-15,5-3 0 16,-5 3 0-16,-1-4 8 0,-3 4-8 31,5 0-1-31,-3-3 1 0,-1 3 0 0,3-4 18 16,2 4-18-16,-2 0-6 15,0 0 5-15,2 0 1 16,1 0 0-16,-1 0 0 16,-5 0 1-16,0 0 4 15,-1 0-5-15,-1 0 0 16,-1 0 0-16,-4 0 1 15,3 0 6-15,-3 0-7 16,0 0 0-16,4 0 30 16,-5 0-30-16,-4 0 0 15,2 0 0-15,0 0 6 0,-4 0-1 16,5 0-3 0,-1 0-2-16,3 0 25 0,0 0-24 15,-4 0-1-15,1 0 0 16,-2 0 0-16,-2 0 14 15,-3 0-14-15,-5 0 0 16,-4 0 18-16,0 0-18 16,-3 0 12-16,4 0 18 15,-4 0-3-15,0 0 36 16,0 0-56-16,0 0-1 16,0 0 26-16,0 0-28 15,0 0-2-15,0 0-2 0,0 0 0 16,0 0 22-16,0 0-22 15,0 0 0-15,0 0 22 16,0 0-20-16,0 0-4 16,0 0-80-16,0 7-650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1:14.6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20 1475 0,'0'0'353'15,"0"0"-225"-15,0 0 19 16,0 0 20-16,0 0-27 16,0 0-25-16,19-16-57 15,-6 12 12-15,9 4 18 16,3 0-29-16,13 0-6 16,2 0-3-16,11 0-14 15,12 0 17-15,6 0-40 16,7 4 13-16,7-4-13 15,8 3-13-15,16 0 0 0,-19 0-91 16,-38-3-729-16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3:06.0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0 714 1508 0,'0'0'293'0,"0"0"-154"0,0 0-81 15,0 0 149-15,0 0-19 16,0 0-98-16,7 0 13 16,-7 0-24-16,3 0-2 15,-3 0 23-15,0 0-43 16,6 0-9-16,-6 0-8 16,0 0-8-16,0 0 39 15,0 0-69-15,3-5 5 16,0 2 14-16,4-1-20 15,8-5-1-15,7-11 14 16,7-2-14-16,0-9 8 16,5-6-8-16,-2-8-33 15,0-4 27-15,2-11-9 0,-2-1 15 16,-3-2 0-16,-2 1 6 16,-7 3 4-16,-5 10 4 15,-8 6-14-15,1 14 21 16,-8 3-20-16,4 9 32 15,-4 7-19-15,0 4-7 16,0 2 20-16,0 4-27 16,0 0 0-16,0 0 0 15,0 0-12-15,0 0 12 16,0 20 0-16,0 9 1 16,0 10 18-16,0 3-4 15,0 5-15-15,-7 2 0 16,-1 0 6-16,1 1 0 0,0-4-6 15,2 0 0 1,2-6 2-16,3-5-2 0,0-5 0 16,0-4-1-16,0-5 2 15,0-7-16-15,15-6 12 16,3-4-21-16,4-4 23 16,7 0-44-16,12-21 30 15,1-15 7-15,5-13 8 16,2-6-16-16,-1-11 8 15,-6 1 8-15,-1-5 6 16,-8 8 2-16,-7 5-5 16,-9 19 3-16,-2 9-5 15,-12 10 59-15,1 11-42 16,-4 4-12-16,0 4 32 16,0 0-38-16,0 16 0 0,0 21 10 15,-4 13-10-15,-6 8 40 16,-5 8-40-16,5-4 0 15,1-3 16-15,3-6-16 16,2-4-8-16,1-9 8 16,3-8-12-16,0-1 11 15,0-9-125-15,0 7-112 16,0-8-393-16,0-7-885 0</inkml:trace>
  <inkml:trace contextRef="#ctx0" brushRef="#br0" timeOffset="736">944 922 1579 0,'0'0'344'0,"0"0"-177"0,0 0 55 16,0 0-30-1,0 0-61-15,0 0-101 0,0 0 36 16,66-98-14-16,-44 84-24 15,3 6 29-15,-3 3-49 16,4 5 15-16,2 0 19 16,-2 0-31-16,-1 10 11 15,2 16-22-15,-5 9 1 16,-8 3 17-16,-7 5-18 16,-2-1 0-16,-5 0 9 15,0-2 9-15,-9-3-18 16,-13-8 11-16,5-6-10 15,-1-10 29-15,-1-10-30 16,9-3 0-16,1 0 11 16,3 0-11-16,6-3-2 0,0-17-39 15,0-6-6-15,22-2 25 16,13-9-56-16,9 1-15 16,4-1 43-16,4 7-46 15,-5 4 56-15,-4 3 24 16,-10 7 16-16,-11 7 21 15,-11 1-4-15,-3 6 62 16,-8 2 53-16,0 0-19 16,0 0-26-16,0 0-24 15,-8 2-23-15,-11 22 35 16,-3 8-43-16,-3 11-23 16,3 3 36-16,8 3-32 0,7 1-2 15,2-5-1-15,5-2-9 16,0-4 4-16,9-10-5 15,16-5-7-15,0-7-3 16,4-10-41-16,0-7-18 16,1 0-41-16,-1 0-148 15,-10-14-287-15,-9-6-325 0</inkml:trace>
  <inkml:trace contextRef="#ctx0" brushRef="#br0" timeOffset="1284">1020 607 1020 0,'0'0'523'0,"0"0"-424"15,0 0 97-15,0 0 125 16,0 0-93-16,0 0-43 16,0 0-52-16,19-33-20 15,-1 33 34-15,4-3-59 16,7 3-16-16,8 0-12 15,7 0-23-15,10 0 32 0,1 0-58 16,7 0-2 0,1 0 34-16,-6 0-31 15,-9-2-11-15,-4 2-1 0,-16-5 0 16,-2 5-1-16,-8 0-7 16,-6 0-108-16,-9 0-76 15,1 0-431-15,-4 0-552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3:09.5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65 252 806 0,'0'0'656'15,"0"0"-514"-15,0 0 1 16,0 0 77-16,0 0 34 15,0 0-139-15,0 0-49 16,0-65 61-16,0 62-36 16,0-6-40-16,13-3-28 0,9 3 3 15,3-8 47-15,9 4-56 16,-2-4-16-16,6 1 49 16,1 3-36-16,1 7-7 15,-3 2-5-15,-1 4 9 16,1 0 22-16,-5 20-31 15,-3 19 8-15,-4 13 52 16,-3 11-31-16,-7 7-10 16,-3 1-3-16,-8-2-9 15,-4 0 42-15,0-6-51 16,0-5 0-16,0-5 4 16,-19-10-3-16,-3-7-2 15,0-8 0-15,-7-4 1 0,1-10 22 16,-6-5-21-1,-7-9-1-15,2 0 16 0,-8 0-15 16,3-23 5-16,0-12-6 16,0-12 1-16,3-12 15 15,9-10-16-15,4-6-7 16,6 0 7-16,10 5-15 16,8 7 4-16,4 15 11 15,0 5 1-15,22 4-1 16,7 11 2-16,12 0-2 15,-1 5 0-15,4 6 0 16,4 6 8-16,-1-4-7 0,7 9-1 16,0-4 28-1,5 4-28-15,7 3 0 0,-5-8 7 16,5 4-6-16,-3 2 40 16,-6-3-41-16,-6 3 9 15,-10-1 40-15,-4-2-48 16,-5 4 9-16,-3 4-10 15,-4-2 10-15,-3-2-26 16,-7 4-38-16,-8 0-105 16,-4 0-306-16,-3 6-445 0</inkml:trace>
  <inkml:trace contextRef="#ctx0" brushRef="#br0" timeOffset="681">854 1017 1317 0,'0'0'746'0,"0"0"-591"15,0 0-72-15,0 0 121 0,0 0 35 16,0 0-171-16,0 0-51 16,75-122 45-16,-50 116-8 15,4 6-12-15,-7 0-16 16,0 6-10-16,-4 24 33 15,-7 4-41-15,-8 10 4 16,-3 6 13-16,0 3-19 16,0-5 11-16,-10 2-11 15,-5-8 0-15,-1-9 12 16,6-10-18-16,0-10-24 16,2-5 18-16,4-6-23 15,4-2 28-15,0 0-23 0,0 0-14 16,0-12-21-1,26-19-19-15,7-5 14 0,6-6-24 16,9-1-18-16,2-3 76 16,3 7-6-16,-11 6 36 15,-5 7 20-15,-15 9 2 16,-6 8 87-16,-13 5 0 16,-3 4 3-16,0 0 21 15,0 0-58-15,-3 16-23 16,-16 15 28-16,4 4-56 15,1 2 17-15,6-2-6 16,1 2-22-16,7-8 8 16,0 0-21-16,0-5 0 15,3-8-7-15,23 0 4 16,-1-6-14-16,6-6-58 0,-11-1-73 16,2-3-40-16,-10 0-412 15,-6 0-315-15</inkml:trace>
  <inkml:trace contextRef="#ctx0" brushRef="#br0" timeOffset="1068">837 600 1510 0,'0'0'513'0,"0"0"-427"16,0 0 83-16,0 0 98 15,0 0-63-15,0 0-54 16,0 0-76-16,161-3-1 16,-103 3 14-16,11 0-45 15,0 0 13-15,1 0-23 0,-1 0-14 16,-8 0 7 0,-9 0-25-16,-13 0-37 0,-20 7-85 15,-12 2-370-15,-7-2-692 0</inkml:trace>
  <inkml:trace contextRef="#ctx0" brushRef="#br0" timeOffset="1570">2116 81 608 0,'0'0'1490'0,"0"0"-1211"16,0 0-181-16,0 0 113 15,0 0-5-15,0 0-101 16,0 0-43-16,151-13-35 16,-91 13-12-16,6 0-15 15,7 10-43-15,-14 10-269 16,-20-1-504-16</inkml:trace>
  <inkml:trace contextRef="#ctx0" brushRef="#br0" timeOffset="1763">2179 390 2284 0,'0'0'386'0,"0"0"-273"16,0 0 81-16,0 0-89 16,0 0-105-16,204 59-61 15,-121-33-454-15,-5-4-1808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3:07.7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0 439 1373 0,'0'0'850'0,"0"0"-614"16,0 0-41-16,0 0 46 0,0 0-49 16,0 0-132-16,0 0-2 15,31-22-44-15,8 18-2 16,8 1 30-16,12 3-36 15,-1 0-12-15,1 0-5 16,-8 0-101-16,-1 12-93 16,-9 13-351-16,-19-6-338 0</inkml:trace>
  <inkml:trace contextRef="#ctx0" brushRef="#br0" timeOffset="230">26 760 1448 0,'0'0'779'0,"0"0"-650"16,0 0 111-16,0 0 21 15,0 0-95-15,0 0-61 16,0 0-47-16,125 9-8 15,-64-4-50-15,27 11-54 16,-16-2-182-16,-13-2-717 0</inkml:trace>
  <inkml:trace contextRef="#ctx0" brushRef="#br0" timeOffset="102115">984 1138 1068 0,'0'0'336'0,"0"0"-237"16,0 0-11-16,0 0 54 16,0 0-24-16,0 0-55 15,-32 9-9-15,32-9 10 16,0 0 16-16,0 0-30 16,0 0-7-16,0 0 8 0,0 0-3 15,0 0 12 1,0 0-8-16,0 0-10 0,0 0 4 15,0 0-25-15,0 0 11 16,0 0-21-16,16-19-2 16,9-4 19-16,4-9-10 15,3-8-17-15,-2-5 22 16,2-5-22-16,-6-2 0 16,3 0 11-16,-4-5-11 15,-6 1 32-15,-1 8-24 16,-3 5 5-16,-8 6 51 15,0 4-44-15,0 7 12 16,-2 4-6-16,1-2-7 0,-2 7 15 16,-1 3-20-1,1-1-14-15,1 2 30 0,-2 3-14 16,-3 4-11-16,3 3 21 16,-3-1-14-16,0 4 23 15,0 0-35-15,0 0-1 16,0 0 31-16,0 0-30 15,0 0 0-15,0 0 5 16,0 0 3-16,0 0-9 16,0 0 0-16,0 0 0 15,0 0 7-15,0 0-7 16,0 0 1-16,0 16-1 0,0 4 0 16,0 4 23-1,-6 2-23-15,1 3 0 0,-2-2-1 16,3 2 1-16,4-3 0 15,-3 1-1-15,3-5 1 16,0-1 2-16,0-2-2 16,0-6-3-16,0 0 1 15,0-6 2-15,0-1-21 16,0-3 12-16,0-3-27 16,7 0 30-16,11 0-26 15,4 0 2-15,7-13 16 16,0-11-13-16,8-7 6 15,-5-2 5-15,2 1 14 16,-5-5-8-16,-4 7 10 16,-3 1-1-16,-3 2 1 0,-2 6 1 15,-5 3 17-15,-6 1-1 16,-2 8 4-16,1-1 16 16,-5 4-22-16,3-2-7 15,-3 3 8-15,0-4-9 16,4 1 13-16,-4 1-19 15,3 1 0-15,0-4 9 16,4 4-9-16,-2-6-1 16,-1 7 0-16,-1 1 0 15,0 2 1-15,-3 2-1 16,0 0 0-16,0 0-2 16,0 0-4-16,0 0 6 15,0 0 0-15,0 0 6 0,0 0-2 16,0 0-3-16,0 0-1 15,0 0 21-15,0 0-21 16,0 0 17-16,0 0-5 16,0 0-11-16,0 0 29 15,0 0-30-15,0 0-3 16,0 0-5-16,0 0 7 16,0 0-5-16,0 0 6 15,0 6 0-15,0 17-5 16,0 3 5-16,0 10 0 15,-6 0 17-15,2 4-17 16,-4-1 1-16,4 0-6 0,-2 2 13 16,2-6 2-1,1-2-10-15,3-7-1 0,0-7-8 16,0-2 15-16,0-7-12 16,0-3 6-16,0-7 0 15,0 2 2-15,0-2-2 16,0 0-8-16,0 0-1 15,0 0-4-15,7 0-44 16,40-9-46-16,-6-11-257 16,-3-4-503-16</inkml:trace>
  <inkml:trace contextRef="#ctx0" brushRef="#br0" timeOffset="102417">2268 379 189 0,'0'0'1496'0,"0"0"-1302"16,0 0-78-16,0 0 102 16,0 0-25-16,0 0-89 15,201 0-58-15,-143 0-29 0,1 0-17 16,5 0-138-16,-16 0-255 16,-14 8-708-16</inkml:trace>
  <inkml:trace contextRef="#ctx0" brushRef="#br0" timeOffset="102633">2327 734 1450 0,'0'0'381'0,"0"0"-234"0,0 0 10 15,0 0 22-15,0 0-25 16,0 0-99-16,200 86-55 16,-83-67-21-16,-11-7-243 15,-8 0-530-15</inkml:trace>
  <inkml:trace contextRef="#ctx0" brushRef="#br0" timeOffset="103219">3454 48 1609 0,'0'0'390'15,"0"0"-270"-15,0 0-76 16,0 0 82-16,0 0-21 16,0 0-69-16,0 0-8 15,243 7-24-15,-177 0 2 16,4 0-1-16,-8-5-5 16,-11-2 6-16,-16 0-6 15,-9 0 2-15,-18 0 26 16,-8 0 25-16,0 0 35 15,-37-11-47-15,-14-7-27 0,-11 2 3 16,1 1-17-16,-12 11 6 16,4-1-2-16,3 5-4 15,3 0 0-15,13 5 2 16,9 11-1-16,12 7-1 16,11 0 0-16,7 6-9 15,8 3 1-15,3 8 2 16,0-1-1-16,22 4 7 15,10-4-10-15,12 1 10 16,3-1 0-16,4-6 0 16,-7 0 6-16,-8-3 10 15,-9-1 4-15,-10-7 20 16,-9-1-1-16,-8 1 1 0,0-2-1 16,-34 6 9-1,-16-2-14-15,-8 1-34 0,-8-2-28 16,15-6-71-16,18-15-151 15,19-2-348-15,14 0-380 0</inkml:trace>
  <inkml:trace contextRef="#ctx0" brushRef="#br0" timeOffset="103557">4110 105 1780 0,'0'0'332'0,"0"0"-242"16,0 0 91-16,0 0 37 15,0 0-117-15,0 0-29 16,-78 183-44-16,58-104-13 16,11 1 20-16,9 2-35 15,4-5 5-15,36 0-5 16,20-16 0-16,4-12-12 15,5-14 0-15,1-26-15 16,-11-9 27-16,-12-14 11 16,-6-35 29-16,-16-14 32 15,-15-15 34-15,-10-7 11 16,-10-4-32-16,-37 0-47 16,-16 10-38-16,-38 23-17 0,9 23-201 15,11 24-847-15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5:00.8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0 269 1788 0,'0'0'476'0,"0"0"-377"16,0 0-70-16,0 0 135 0,0 0 5 15,0 0-86-15,227 37-23 16,-148-35-40-16,9-2-20 16,14 7-43-16,-18-2-229 15,-21-2-434-15</inkml:trace>
  <inkml:trace contextRef="#ctx0" brushRef="#br0" timeOffset="208">4 611 1950 0,'0'0'343'16,"0"0"-274"-16,0 0 15 15,0 0 31-15,0 0-16 16,208 66-99-16,-66-64-35 15,-19-2-58-15,-10 0-514 0</inkml:trace>
  <inkml:trace contextRef="#ctx0" brushRef="#br0" timeOffset="688">1590 35 1495 0,'0'0'379'0,"0"0"-243"15,0 0-41-15,0 0 191 16,0 0-35-16,0 0-151 0,0 0-67 16,-149 110-25-1,93-65 36-15,2 6-22 0,4-9-14 16,9-5 26-16,9-13-33 15,10-3 18-15,7-8-1 16,11-6-17-16,4-5 29 16,0-2-30-16,0 0 0 15,0 0 24-15,26 0-18 16,14 0-6-16,8 0 9 16,6-2-7-16,5 2-4 15,5 0-68-15,39 0-130 16,-20 0-107-16,-2 0-520 0</inkml:trace>
  <inkml:trace contextRef="#ctx0" brushRef="#br0" timeOffset="909">1747 0 1341 0,'0'0'717'0,"0"0"-604"15,-47 230 63-15,25-102-5 0,3 17-31 16,1 52-140-16,11-36-165 16,-5-24-1100-16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7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0 519 1620 0,'0'0'326'15,"0"0"-238"-15,0 0-3 16,0 0 100-16,0 0-28 0,127 178-44 16,-112-97-83-1,-4-1 19-15,-11-7 3 0,0-13-36 16,0-15 10-16,0-17-9 15,0-15-16-15,0-13 50 16,0 0 18-16,0-34-17 16,0-18-18-16,3-20-33 15,16-10 17-15,14-3-18 16,6 0 6-16,9 6-18 16,7 16 12-16,3 18-24 15,5 22 22-15,-6 23-13 16,-1 6 15-16,-9 50 32 15,-11 16 2-15,-11 14 26 16,-6 2-60-16,-7-2 1 16,-6-6-1-16,4-16-15 0,6-16-121 15,12-14-160-15,-2-15-374 16,3-19-1187-16</inkml:trace>
  <inkml:trace contextRef="#ctx0" brushRef="#br0" timeOffset="511">1404 555 1371 0,'0'0'1024'16,"0"0"-807"-16,0 0-107 16,-189 86 105-16,129-21-8 15,6 15-107-15,10 4-32 0,22 0-68 16,19-5 7-16,3-8-16 15,22-23-48-15,25-14-61 16,7-25 7-16,6-9-73 16,-10-12 90-16,-2-35 11 15,-13-16 65-15,-9-5 18 16,-8 0 10-16,-6-1 72 16,-5 9 53-16,-4 14-32 15,-3 20 40-15,0 18-45 16,0 8-46-16,0 21-4 15,7 35-36-15,5 26 37 16,10 16-2-16,7 21-47 0,15 4 56 16,3 9-23-16,4 0-26 15,-1-5 38-15,-12-9-45 16,-16-13 1-16,-19-15 0 16,-3-15 14-16,-15-19 15 15,-33-11-30-15,-9-8 10 16,-6-14 29-16,2-13-37 15,2-10 8-15,12 0-10 16,15-40-19-16,13-19 17 16,19-27-53-16,0-23-17 15,51-11 4-15,25-10-146 16,63-29-300-16,-19 38-177 16,-14 23-1234-16</inkml:trace>
  <inkml:trace contextRef="#ctx0" brushRef="#br0" timeOffset="1210">2235 758 1820 0,'0'0'611'16,"0"0"-453"-16,0 0 95 16,0 0 58-16,0 0-161 15,0 0-71-15,-212-59 5 16,168 74-82-16,5 27 8 15,5 16-10-15,12 10 6 16,9 4-9-16,13 3 3 16,0-10-45-16,7-13 18 15,28-15-76-15,6-23 13 16,6-14-36-16,0 0-44 0,-3-21 88 16,-6-26-6-16,-10-2 50 15,-6-2 31-15,-11 11 14 16,-8 10 17-16,-3 21 64 15,0 9 29-15,0 1-33 16,0 39-84-16,0 12 0 16,5 9-1-16,12-6 1 15,17-9-35-15,5-13-28 16,8-16-28-16,2-17 33 16,-7 0-69-16,-1-24 47 15,-7-21 79-15,-9-9-8 16,-3-5 9-16,-8 0 8 15,-3 14 45-15,-4 8 76 16,-7 24 1-16,0 13-9 0,0 4-62 16,7 39-42-16,1 13 25 15,9 9-21-15,9 0-20 16,14-12 25-16,8-11-26 16,-1-15-15-16,0-17 15 15,-3-10-33-15,-6 0-3 16,-10-37 15-16,1-13 21 15,-7-8-3-15,0-11 3 16,-3-3 0-16,-9 11 1 16,-2 14 17-16,-4 17 56 15,-4 23 26-15,0 7-62 16,0 24-10-16,0 31-10 0,6 11 7 16,5 6-3-16,7-6-21 15,4-10 5-15,4-14-6 16,-4-12-16-16,-4-13-14 15,-8-14-106-15,-10-3-63 16,-7-3-513-16,-25-23-1445 0</inkml:trace>
  <inkml:trace contextRef="#ctx0" brushRef="#br0" timeOffset="1463">1871 473 2318 0,'0'0'387'15,"0"0"-276"-15,0 0-74 16,0 0 80-16,0 0-23 16,225-184-84-16,-178 168 1 15,-6 7-11-15,-12 9-79 16,-11 0-66-16,-3 0-155 15,-1 0-179-15,1 0 214 16,-1 0-310-16,1-13-628 0</inkml:trace>
  <inkml:trace contextRef="#ctx0" brushRef="#br0" timeOffset="1614">2453 0 1521 0,'0'0'390'0,"0"0"-115"0,0 0-8 15,0 0-33-15,0 0 41 16,0 0-150-16,213 28-41 15,-166-6-21-15,1-6-27 16,2-3 19-16,-2-6-55 16,6-7-38-16,15 0-50 15,-6-10-276-15,-16-13-571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4:54.9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499 231 781 0,'0'0'213'0,"0"0"-53"16,0 0 10-16,0 0 8 16,0 0-31-16,0 0-11 15,-88-26 3-15,81 19-22 16,0 4 12-16,0-1-30 16,2 4 14-16,2-3-52 15,-1 3-8-15,4-3 18 16,0 0-32-16,0 0-5 15,0-4 2-15,0 0-28 16,12-7 12-16,5 3-20 16,9-6 0-16,-1 1-1 0,5 2 1 15,-1 3-1 1,-4 8 0-16,1 3 1 0,-1 0-12 16,-3 0 8-16,-3 28-20 15,-4 5-24-15,-5 9-1 16,-6 7 48-16,-4 3 1 15,0-2-15-15,0-1 14 16,-11-7-14-16,-11-7 11 16,-3-7 4-16,-9-12 6 15,-1-6 4-15,-9-10-9 16,0 0 0-16,0 0 42 16,0-16-28-16,5-12-13 15,2-5 32-15,8-8-18 16,10-2 7-16,9 1-23 15,5-5 9-15,5 8-23 0,0 3 13 16,12 7 1 0,17 7-2-16,8 4 2 0,5 2-7 15,7 6 6-15,2-1 1 16,0 8 3-16,-1 3-3 16,5 0 0-16,-3 0 19 15,-1 0-19-15,0 0 1 16,-8 0 7-16,-2 0-7 15,-5 0 19-15,-4 0-20 16,5 0-3-16,0 0-3 16,-1-7-13-16,1 0-74 15,-5-8-94-15,9-5-125 16,-13 4 12-16,-9 2-742 0</inkml:trace>
  <inkml:trace contextRef="#ctx0" brushRef="#br0" timeOffset="566">35 1073 1311 0,'0'0'247'15,"0"0"-136"-15,0 0 16 16,0 0 75-16,0 0-73 16,0 0-64-16,0 0 0 0,25 14-4 15,13-11-26-15,2 1 33 16,11 3-28-16,7-1-5 15,7 4-4-15,13-3-15 16,9 0 23-16,11-2-21 16,5 2 4-16,2-7 5 15,-6 2-27-15,-12-2 8 16,-18 0-4-16,-18 0-2 16,-17 0-4-16,-16 0-10 15,-8 0-49-15,-6 0 5 16,-4 0-66-16,0 0-62 15,-26 0-180-15,-6 5-596 0</inkml:trace>
  <inkml:trace contextRef="#ctx0" brushRef="#br0" timeOffset="1149">0 1612 1400 0,'0'0'273'0,"0"0"-175"16,0 0 29-16,0 0 65 15,0 0-55-15,0 0-14 16,0 0-16-16,28 155-21 16,-12-86-29-16,-3 3 2 15,-1 1-30-15,-5-1-4 16,-1-10 8-16,0-10-32 16,-6-10 18-16,0-12-3 15,0-11-16-15,0-8 29 16,0-8-11-16,0-3 4 15,0 0 21-15,0 0-26 16,0-23-16-16,0-9-1 16,0-11 8-16,0-10-16 0,0-10-8 15,13-12 4-15,6-7 11 16,3 0-10-16,0 0-8 16,3 13 17-16,4 13 2 15,0 17-10-15,4 13 10 16,-1 14 0-16,9 10 1 15,3 2 0-15,3 0 5 16,4 0 3-16,3 0-9 16,5 2 21-16,-1 3-21 15,-2-3-9-15,-5-2 7 16,-4 0-62-16,-12 0-137 16,-16 0-136-16,-7 0-351 15,-12 5-843-15</inkml:trace>
  <inkml:trace contextRef="#ctx0" brushRef="#br0" timeOffset="1593">502 1910 1213 0,'0'0'299'0,"0"0"-159"15,0 0-35-15,0 0 82 16,0 0-20-16,0 188-34 0,0-151-44 16,0-2-12-1,0-1-22-15,-7-12-25 0,4-6-17 16,-4-2-3-16,2-12-4 16,5-2 20-16,0 0-12 15,0 0-5-15,0-19 0 16,0-13-9-16,0-8-7 15,22-6-4-15,8-3-14 16,6 0 25-16,1 7-24 16,7 5 23-16,-8 16-5 15,4 11-3-15,-11 10 9 16,0 0 0-16,-11 17 19 16,-3 19 37-16,-8 4 14 15,-7 7-21-15,0-2-7 16,0-3-16-16,-3-5-4 0,-12-7-11 15,1-4-11-15,2-7-7 16,12-13-123-16,0-6-170 16,7 0-355-16</inkml:trace>
  <inkml:trace contextRef="#ctx0" brushRef="#br0" timeOffset="1902">1469 1028 1728 0,'0'0'272'0,"0"0"-200"16,0 0 1-16,0 0 106 15,0 0-72-15,0 0-72 16,0 0-11-16,193 21-24 16,-135-19-116-16,-11 6-258 15,-13-6-770-15</inkml:trace>
  <inkml:trace contextRef="#ctx0" brushRef="#br0" timeOffset="2097">1414 1432 1803 0,'0'0'342'0,"0"0"-248"15,0 0 22-15,0 0 16 16,0 0-97-16,219 0-35 16,-136 0-255-16,-10 0-796 0</inkml:trace>
  <inkml:trace contextRef="#ctx0" brushRef="#br0" timeOffset="3875">2767 549 1443 0,'0'0'252'16,"0"0"-182"-16,0 0-16 16,0 0 89-16,0 0-1 15,0 0-69-15,0 0-31 0,-7 0 21 16,29-8-38-1,3-11 0-15,11-9-3 0,8-11-21 16,-4-8 8-16,-4-5-8 16,-2-3 7-16,-9-2 5 15,-6 4-12-15,-9 4 20 16,-7 16 25-16,-3 11 19 16,0 14 7-16,0 8 8 15,0 17-43-15,0 38-7 16,0 22-15-16,0 15 18 15,-7 6-14-15,1-3-4 16,2-9-2-16,-4-13-12 16,4-12-2-16,4-8-11 0,0-16-146 15,0-15-122 1,12-11-242-16,-2-6-573 0</inkml:trace>
  <inkml:trace contextRef="#ctx0" brushRef="#br0" timeOffset="4165">3397 179 1060 0,'0'0'238'0,"0"0"-23"16,0 0-34-16,0 0-10 15,0 0-2-15,0 0-10 16,0 0 0-16,110 30-15 0,-110 5-36 15,0 7 25-15,0 8-62 16,-12 6-35-16,-10-1 12 16,0-5-32-16,9-6-8 15,1-3-8-15,12-12-10 16,0-5 1-16,12-8-100 16,35-5-87-16,45-11-57 15,-9 0-215-15,-11 0-374 0</inkml:trace>
  <inkml:trace contextRef="#ctx0" brushRef="#br0" timeOffset="4452">2675 1101 1644 0,'0'0'223'0,"0"0"-158"16,0 0 100-16,0 0 62 16,0 0-78-16,245 42-69 15,-128-40-34-15,13-2-12 16,6 0 5-16,-1 0 12 0,-1 0-51 15,35 0-55 1,-39 0-161-16,-27 0-423 0</inkml:trace>
  <inkml:trace contextRef="#ctx0" brushRef="#br0" timeOffset="4963">2278 1769 1609 0,'0'0'232'0,"0"0"-169"16,0 0 28-16,0 0 104 15,0 0-9-15,110 221-70 16,-85-147 5-16,0 8-59 16,1 0-22-16,-4 5 20 15,0-12-36-15,-7-11 13 16,-5-13-14-16,-3-20-23 16,-2-16 24-16,-5-15-24 15,0 0 1-15,0-10-10 16,0-28-18-16,7-15-17 15,3-17-11-15,8-14-7 0,4-8 48 16,0-14-16 0,0-7 2-16,0-4 22 0,0-2 6 15,7 8-15-15,0 23 14 16,8 29 1-16,4 26-7 16,9 26 1-16,8 7 6 15,15 0 18-15,15 20 4 16,10 4-13-16,15-1 7 15,4-6-7-15,3 2-9 16,22-10-53-16,-25-5-256 16,-29-4-410-16</inkml:trace>
  <inkml:trace contextRef="#ctx0" brushRef="#br0" timeOffset="5488">3430 1817 1562 0,'0'0'651'0,"0"0"-475"15,0 0-66-15,0 0 98 16,0 0-103-16,0 0-84 0,-222 22 4 15,171 14-19 1,4 10-3-16,10-1 14 16,15 8-17-16,18-8-9 0,4-1 8 15,7-8-46-15,34-13-59 16,3-10-44-16,6-10 28 16,-2-3 26-16,-1-6 39 15,-3-25 45-15,-12-4 12 16,-1-4 39-16,-6-1 56 15,-11 0 6-15,-3 12 41 16,-7 8-13-16,-4 10-24 16,0 6-3-16,0 4-25 15,0 0-42-15,0 27-10 16,0 19-13-16,0 13 3 16,0 11-3-16,3 5-10 0,-3-1 19 15,0-1-16-15,0-8-4 16,-22-9 21-16,-13-6-22 15,-18-11 6-15,-1-13 1 16,-12-7-1-16,-7-5-12 16,4-14-18-16,-14 0-84 15,17-10-189-15,12-13-587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5:04.6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0 516 1030 0,'0'0'262'0,"0"0"-164"15,0 0 21-15,0 0 60 16,0 0-38-16,0 0-39 16,50-30-4-16,-31 10-32 15,6-2 2-15,4-6-2 16,2 4-23-16,1-3 22 15,5-1-48-15,5 3 0 16,2 3 23-16,12-6-28 16,-2 7 3-16,4-3 0 15,1 4-15-15,-8 6 30 16,-4 2-30-16,-6 7 1 16,-13 0 28-16,-9 3-28 0,-9 2-2 15,-10 0-5 1,0 0 5-16,0 0-19 0,0 0-52 15,0 2-99-15,0 6-170 16,-7-2-632-16</inkml:trace>
  <inkml:trace contextRef="#ctx0" brushRef="#br0" timeOffset="547">485 15 3 0,'0'0'1139'16,"0"0"-887"-16,0 0-110 16,0 0 17-16,0 0-3 15,0 0-10-15,0 0-25 0,-84-15-38 16,80 12 20-16,4 3 4 15,0 0-46-15,0 0-6 16,0 0-43-16,0 0-5 16,0 0 5-16,0 3-6 15,22 16-6-15,7 5 1 16,5 6 11-16,1-5-4 16,2 2-8-16,7 0 6 15,-1-8-2-15,1 0 2 16,-4-5-4-16,-11-5 4 15,-7 2-6-15,-14-4 28 16,-8 10-23-16,0 5-4 16,-43 14 43-16,-13 13-44 0,-2 3-38 15,-4 17-140 1,14-16-410-16,13-12-1206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8:09.2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328 444 2038 0,'0'0'384'16,"0"0"-270"-16,0 0-54 15,0 0 102-15,0 0-25 16,0 0-96-16,0 0-22 16,0 180 40-16,3-62-10 0,4 17-21 15,-7 6-1 1,0-3-21-16,0-17 26 0,0-9-17 16,0-17-14-16,0-13-2 15,0-21-29-15,0-14-68 16,0-19-110-16,0-16-283 15,0-12-18-15,0 0-592 0</inkml:trace>
  <inkml:trace contextRef="#ctx0" brushRef="#br0" timeOffset="359">0 532 1458 0,'0'0'329'0,"0"0"-165"0,0 0-45 16,0 0 65-16,0 0-23 15,0 0-79-15,145-170-12 16,-72 147-43-16,15 10 19 16,6 13 24-16,8 0-25 15,4 9 8-15,-4 25-15 16,-7 5 2-16,-16 6 9 15,-16 5-32-15,-26 6 1 16,-24 7 13-16,-13 4-7 16,-18 10 6-16,-40 5-18 15,-21-3-11-15,-9-2 17 0,-3-14-18 16,6-14-8-16,16-16 7 16,18-16-11-16,19-17-7 15,13 0-115-15,19-40-148 16,0-10-391-16,7-3-1191 0</inkml:trace>
  <inkml:trace contextRef="#ctx0" brushRef="#br0" timeOffset="697">2205 155 2039 0,'0'0'489'0,"0"0"-396"0,0 0-9 16,0 0 71-16,0 0-11 16,-186 89-49-16,127-10-77 15,1 22 6-15,4 27 18 16,-2 16-13-16,12 10 1 15,5 0-8-15,6-5-8 16,11-12 14-16,11-16-22 16,8-15-6-16,3-10 0 15,0-21-27-15,22-13-19 16,14-16-64-16,48-17-101 16,-4-13-268-16,1-8-202 0</inkml:trace>
  <inkml:trace contextRef="#ctx0" brushRef="#br0" timeOffset="985">2552 506 2032 0,'0'0'471'15,"0"0"-430"-15,0 0 26 16,0 0 73-16,0 0 1 0,0 0-34 16,86 233-62-16,-39-133 19 15,9 0-31-15,2-2-6 16,8-9 1-16,0-4-28 16,3-9 0-16,-3-14-28 15,-5-5-83-15,-11 1-122 16,-16-18-506-16,-20-8-603 0</inkml:trace>
  <inkml:trace contextRef="#ctx0" brushRef="#br0" timeOffset="1210">2486 1520 1910 0,'0'0'358'0,"0"0"-248"16,0 0 29-16,0 0 21 16,0 0-44-16,230-252-65 15,-125 150-33-15,5-4 1 16,3-1-7-16,-12 4-12 16,16-8-149-16,-26 26-483 15,-25 22-1363-15</inkml:trace>
  <inkml:trace contextRef="#ctx0" brushRef="#br0" timeOffset="1642">4997 270 1964 0,'0'0'530'0,"0"0"-468"16,0 0 35-16,0 0 89 16,0 0-53-16,0 0-80 0,-274 193-41 15,158-104 7-15,-8 9-12 16,1 4 2-16,-1-4 6 15,14-7-15-15,16-9 0 16,24-14-1-16,26-20 2 16,19-12-4-16,18-9 3 15,7-8 0-15,7 0 2 16,28 2-2-16,21-5 0 16,2 5 1-16,8-7-1 15,0 7 22-15,0-5-22 16,-2 7 0-16,-5-4-6 15,-8 5 0-15,0-1-73 16,4 3-141-16,-16-6-375 0,-2-3-256 16</inkml:trace>
  <inkml:trace contextRef="#ctx0" brushRef="#br0" timeOffset="2049">5687 421 1916 0,'0'0'555'0,"0"0"-423"15,0 0-60-15,0 0 89 16,-238 128 41-16,177-43-96 0,5 17-42 15,14 7-37-15,11-1 18 16,21-7 3-16,10-9-39 16,4-10-2-16,40-12-7 15,18-12-19-15,18-12 7 16,14-20-33-16,16-13 23 16,2-13 14-16,-6-6 5 15,-18-38-12-15,-22-14 14 16,-27-18 1-16,-17-9 9 15,-18-15 0-15,-4-10 0 16,-26-2 35-16,-24 7-37 16,-13 14-7-16,2 15-7 0,-1 24-79 15,18 22-155-15,11 14-632 16</inkml:trace>
  <inkml:trace contextRef="#ctx0" brushRef="#br0" timeOffset="2357">6259 0 2147 0,'0'0'526'0,"0"0"-389"0,0 0-74 16,0 0 76-1,208 10 6-15,-129 33-38 0,20 13-55 16,7 19-9-16,1 17 13 16,-2 10-16-16,-11 16-10 15,-9 12-24-15,-21 10-5 16,-17 7 5-16,-28 0-6 16,-19-2-12-16,-25-14-46 15,-33-15-28-15,-45 14-26 16,17-32-196-16,1-20-687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8:08.5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708 705 1167 0,'0'0'537'0,"0"0"-436"15,0 0-71-15,0 0 13 16,0 0 90-16,0 0-5 15,-3 0-81-15,3 0-19 16,0 0 59-16,0 0-14 16,0-8-18-16,0-1-18 15,0-7-25-15,0-1 29 16,-8-5-23-16,-6-2 24 16,-8-2 19-16,-3 3-21 0,-9 4 11 15,-5 1-8-15,-8 6-25 16,-6 8 18-16,-4 4-35 15,-9 0 6-15,-4 30 14 16,1 12-21-16,3 14 0 16,12 6-11-16,13 16 11 15,19-1-3-15,12 4 3 16,10 1-5-16,0-5 4 16,26-14-20-16,11-15 1 15,10-12-17-15,4-12-17 16,3-15 7-16,-3-9-22 15,-4 0-21-15,-3-21 66 16,-7-14 24-16,-5-15 1 0,-6-2 0 16,-8 0 1-1,-2 0 57-15,-6 2-5 0,-3 14 14 16,-7 6-2-16,5 11-11 16,-5 13 9-16,0 6-37 15,3 0-26-15,4 6 22 16,8 27-22-16,2 10 0 15,5 7 11-15,5 1-12 16,-7-1 5-16,7-5-5 16,-6-2-21-16,1-10-24 15,8-10-97-15,9-18-165 16,-2-5-172-16,-8 0-453 0</inkml:trace>
  <inkml:trace contextRef="#ctx0" brushRef="#br0" timeOffset="330">876 0 1235 0,'0'0'303'16,"0"0"-173"-16,0 0-38 15,0 0 151-15,0 0-65 16,0 0-87-16,182 206-21 16,-116-127 5-16,4 12-24 0,-6 14 11 15,-1 3-7-15,-9 8-4 16,-17 1 0-16,-18-6-26 16,-19 2 20-16,0-9-2 15,-48 2-37-15,-14-4-6 16,-8-11-23-16,1-12-61 15,6-13-39-15,9-10-130 16,14-21-98-16,18-11-298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8:13.8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678 1253 1307 0,'0'0'262'16,"0"0"-174"-16,0 0-43 15,0 0 98-15,0 0 33 16,0 0-101-16,0-46-46 16,0 34 11-16,-5-2 4 15,5-2 2-15,-4 3 7 16,-6-4 3-16,-2 0 19 16,-6 3-26-16,-7-1-12 0,-8-1 3 15,-7 6-18 1,1 7-5-16,-8 0 8 0,-6 3-4 15,-1 0 10 1,-4 12-17-16,-1 18-13 0,-3 6 19 16,8 14-20-16,10 6 26 15,11 5-1-15,11 9-17 16,16 2 26-16,6 3-16 16,0-2-18-16,20-6 41 15,17-4-29-15,7-10 7 16,4-10 11-16,-1-13-30 15,7-5 5-15,-3-8-5 16,5-7-23-16,1-10-2 16,6 0-51-16,3 0-100 15,25-33-176-15,-22-3-274 0,-8 4-970 16</inkml:trace>
  <inkml:trace contextRef="#ctx0" brushRef="#br0" timeOffset="390">812 584 1731 0,'0'0'390'0,"0"0"-256"0,0 0-57 16,0 0 64-16,0 0-34 15,0 0-42-15,0 0 8 16,120 86-23-16,-46-25 11 16,6 13-31-16,4 3-12 15,2 8 23-15,2 5-27 16,0 1 7-16,-5 2 13 16,-10-2-23-16,-17 3 28 15,-28 6-20-15,-21-2-12 16,-7 0 26-16,-32 1-32 15,-27-4 0-15,-11-9-1 16,-6-7 1-16,7-11-9 16,3-16-4-16,15-12-4 15,7-10-6-15,16-17-70 16,9-13-139-16,12 0-358 0,7-13-1410 16</inkml:trace>
  <inkml:trace contextRef="#ctx0" brushRef="#br0" timeOffset="1316">3047 558 1487 0,'0'0'308'15,"0"0"-199"-15,0 0 72 16,-11 273 57-16,4-145-23 16,-5 9-93-16,2 8-25 15,0-7-18-15,-6-9-31 16,5-6 18-16,4-18-45 16,0-16-20-16,7-19 11 15,0-12-12-15,0-23-75 16,0-28-164-16,10-7-304 15,2 0-262-15</inkml:trace>
  <inkml:trace contextRef="#ctx0" brushRef="#br0" timeOffset="1674">2505 784 1558 0,'0'0'320'0,"0"0"-181"16,0 0-32-16,0 0 57 16,0 0 17-16,155-184-88 15,-70 151-48-15,16 7 28 16,9 6-21-16,3 18-8 0,7 2-10 16,-3 0-10-1,-9 22 10-15,-4 18-22 0,-22 9-4 16,-19 7 18-16,-26 6-26 15,-33 7 45-15,-4 5 6 16,-44 2-22-16,-32 3 11 16,-16 1-40-16,-11-8 0 15,2-10 6-15,9-13-6 16,16-14-10-16,17-11-14 16,23-13-45-16,14-11-4 15,22-14-149-15,0-19-239 16,26-3-249-16</inkml:trace>
  <inkml:trace contextRef="#ctx0" brushRef="#br0" timeOffset="1990">4477 413 1980 0,'0'0'391'0,"0"0"-244"15,0 0-58-15,-208 142 60 16,138-34 11-16,-3 46-61 16,4 46-25-16,7 33-15 15,23-20-11-15,23-41-12 0,16-55-26 16,0-38 13-16,7 3-23 15,27 3-17-15,13-9-19 16,11-21-70-16,15-19-133 16,47-29-325-16,-14-7-128 15,-18 0-740-15</inkml:trace>
  <inkml:trace contextRef="#ctx0" brushRef="#br0" timeOffset="2315">4796 1204 2041 0,'0'0'304'16,"0"0"-161"-16,0 0-118 16,0 0 95-16,0 0 76 15,0 0-81-15,0 0-45 16,129 37-24-16,-60-35-16 16,7-2 5-16,0 0-35 15,5 0-24-15,2 0-36 16,24 0-118-16,-19-6-197 0,-19-1-441 15</inkml:trace>
  <inkml:trace contextRef="#ctx0" brushRef="#br0" timeOffset="2614">6114 512 962 0,'0'0'1275'0,"0"0"-1053"16,0 0-156-16,0 0-5 15,0 0 85-15,0 0-69 0,236-10-48 16,-134 10-11-16,21 0 0 16,13 0 13-16,2-7-15 15,-6 2-4-15,-27-3-12 16,-20 5-3-16,-31 3-70 15,-29 0-91-15,-21 0-157 16,-4 0 89-16,-14 0-15 16,-30 0-122-16,-29 11 10 15,11-6-201-15</inkml:trace>
  <inkml:trace contextRef="#ctx0" brushRef="#br0" timeOffset="2803">6824 504 192 0,'0'0'618'15,"0"0"-364"-15,0 0-12 0,0 0-5 16,0 0-35-16,-196 80 34 15,174-37-16-15,10 12-17 16,2 8-25-16,1 5-41 16,6 6-13-16,0-2-43 15,3 0-32-15,-4-7-14 16,1-6-25-16,3-3-10 16,0-14-5-16,0-12-83 15,7-17-103-15,15-13-171 16,3 0-409-16</inkml:trace>
  <inkml:trace contextRef="#ctx0" brushRef="#br0" timeOffset="3023">7025 607 1659 0,'0'0'391'0,"0"0"-190"15,0 0-8-15,0 193 52 16,0-122-66-16,0-4-97 16,0-1-67-16,0-1-15 15,0-7-12-15,0-4-136 16,0 2-170-16,0-13-264 16,0-10-1232-16</inkml:trace>
  <inkml:trace contextRef="#ctx0" brushRef="#br0" timeOffset="3248">6489 1526 1237 0,'0'0'1029'15,"0"0"-863"-15,0 0-96 16,0 0 73-16,0 0 37 15,0 0-98-15,250 26-56 16,-150-26-13-16,9 0-13 16,11 0-40-16,44-7-63 15,-26 1-431-15,-28 3-336 0</inkml:trace>
  <inkml:trace contextRef="#ctx0" brushRef="#br0" timeOffset="3611">7156 1687 1857 0,'0'0'481'15,"0"0"-427"-15,0 0 96 16,0 0 89-16,-102 180-80 15,65-120-72-15,-11 5-28 16,-6 7-9-16,-12-3 2 0,-3-1-28 16,3-6-18-1,12-11 18-15,17-12-24 0,11-13 2 16,16-13 0-16,10-7-1 16,0-6-2-16,4 0-4 15,33 0 5-15,10 0-13 16,11 0 5-16,4 0-20 15,-1-6-34-15,5 3-38 16,0-1-5-16,0-2-114 16,25-4-108-16,-15-4-17 15,-13 2-39-15</inkml:trace>
  <inkml:trace contextRef="#ctx0" brushRef="#br0" timeOffset="3839">7243 1932 1506 0,'0'0'537'0,"0"0"-434"16,0 0 80-16,0 0 78 15,0 0-57-15,0 217-77 16,0-142-40-16,0-2-9 16,0-4-36-16,0-3-6 15,0-8-20-15,0-8-15 16,0-9-1-16,0-7-56 15,-3-8-81-15,3-14-134 16,0 0-356-16,0-12-530 0</inkml:trace>
  <inkml:trace contextRef="#ctx0" brushRef="#br0" timeOffset="4286">8852 654 1685 0,'0'0'331'0,"0"0"-193"15,0 0-103-15,0 0 119 16,0 0 94-16,0 0-91 16,35 170-42-16,-89-103-54 15,-15 13-1-15,-19-1-15 16,-7-3-10-16,1-2-11 16,2-2 3-16,13-4-26 15,20-13 19-15,20-10-11 16,17-8-8-16,17-9-1 15,5 3 6-15,11-1 6 16,25 5-2-16,16 2-9 16,6 1 19-16,11 3-20 0,4-3 0 15,12 6-1-15,6-2-33 16,7 1 16-16,-3-7-109 16,10-3-184-16,-24-14-190 15,-31-5-442-15</inkml:trace>
  <inkml:trace contextRef="#ctx0" brushRef="#br0" timeOffset="4591">9424 877 1527 0,'0'0'732'16,"0"0"-587"-16,0 0-94 16,0 0 95-16,0 0 68 15,0 0-46-15,218 239-49 16,-144-141-54-16,21 7-10 16,13-3 2-16,21-7-28 15,4-13-13-15,3-13-16 16,-16-16-4-16,-17-11-43 15,-30-13-95-15,-41-7-148 16,-21-7-532-16,-11-6-886 0</inkml:trace>
  <inkml:trace contextRef="#ctx0" brushRef="#br0" timeOffset="4831">9616 1775 1868 0,'0'0'498'15,"0"0"-419"-15,0 0-44 16,0 0 124-16,139-170 1 16,-58 91-72-16,11-9-31 15,6-9-56-15,6 4 1 16,0 0-2-16,-6 7-32 0,12-2-175 15,-31 19-316-15,-21 23-793 0</inkml:trace>
  <inkml:trace contextRef="#ctx0" brushRef="#br0" timeOffset="5232">11893 617 1965 0,'0'0'488'15,"0"0"-434"-15,0 0-44 16,-249 214 188-16,143-136-50 15,-3 1-90-15,-4 2-4 16,12 2-24-16,13-8-3 16,15-2 3-16,22-8-21 15,21-7 24-15,20-4-33 16,10-2 1-16,3-4 36 16,38 3-8-16,16-3-2 15,9-4 1-15,7-2-7 16,8-5-1-16,-2-5-20 15,1-6-9-15,-2-2 8 16,-14-10-53-16,-5 0-32 0,-11-14-208 16,-20 0-462-16,-12 0-848 15</inkml:trace>
  <inkml:trace contextRef="#ctx0" brushRef="#br0" timeOffset="5522">12187 541 1881 0,'0'0'351'15,"0"0"-240"-15,193 0-83 16,-87 3 97-16,15 8 37 15,14-8-74-15,10 1-32 16,1-4-42-16,-8 0 2 16,-21 0 16-16,-26 0-32 15,-28-11-5-15,-27 8-83 16,-36-1-146-16,0 4-263 16,-7 0-265-16</inkml:trace>
  <inkml:trace contextRef="#ctx0" brushRef="#br0" timeOffset="5746">12713 735 1743 0,'0'0'487'16,"0"0"-383"-16,0 0 55 15,-52 210 80-15,38-141-49 16,2 4-96-16,6-5-58 15,-1-5-1-15,7-9-35 16,0-7-1-16,0-12-45 16,0-14-103-16,32-21-134 15,-3 0-275-15,4 0-165 0</inkml:trace>
  <inkml:trace contextRef="#ctx0" brushRef="#br0" timeOffset="5963">13127 758 1393 0,'0'0'484'0,"0"0"-234"16,0 0-64-16,0 0 72 16,0 223-2-16,0-163-138 15,0-5-58-15,-3 4-51 16,0-3-3-16,3-4-12 15,0 1-96-15,0 3-153 16,0-16-326-16,0-8-623 0</inkml:trace>
  <inkml:trace contextRef="#ctx0" brushRef="#br0" timeOffset="6211">12366 1628 2278 0,'0'0'386'16,"0"0"-301"-16,0 0-9 16,0 0 74-16,0 0-55 0,237 0-77 15,-132 0-6-15,12 0-12 16,8 0-41-16,2 0-53 15,37 0-155-15,-32 0-273 16,-34-4-36-16</inkml:trace>
  <inkml:trace contextRef="#ctx0" brushRef="#br0" timeOffset="6568">13168 1821 1866 0,'0'0'359'15,"0"0"-257"-15,0 0 112 0,-196 184 22 16,111-112-123-16,-6 4-2 16,-4 2-68-16,4-6-4 15,3-6 0-15,15-8-9 16,19-14 18-16,14-16-38 15,18-7 17-15,15-14 9 16,7-4-4-16,0-3 15 16,7 0-14-16,30 0-9 15,10-3 10-15,19-15-34 16,7 6-1-16,10 3-11 0,5-2-16 16,-4 9-20-1,-4 2-37-15,-4 0-52 0,-7 0-39 16,-3 0-182-16,-19 0-320 15,-13 2-716-15</inkml:trace>
  <inkml:trace contextRef="#ctx0" brushRef="#br0" timeOffset="6795">13117 2254 1620 0,'0'0'565'0,"0"0"-407"15,0 0-84-15,0 0 113 16,0 0 28-16,0 0-132 16,0 0-62-16,-18 207 12 0,18-152-27 15,0 1-6-15,0-3-10 16,0-4-32-16,22-7-41 16,6-9-86-16,10-15-155 15,-10-9-270-15,-6-9-1076 0</inkml:trace>
  <inkml:trace contextRef="#ctx0" brushRef="#br0" timeOffset="7274">13515 0 2016 0,'0'0'355'0,"0"0"-285"16,76 168-6-16,-29-28 82 0,12 56 3 16,6 52-27-16,-3 17-45 15,-3-19 24-15,-8-23-39 16,-12-22-5-16,5 2 28 15,-3-3-21-15,-9-31-37 16,-14-39-19-16,-6-39-7 16,-12-12 6-16,0 1-7 15,-12-3-29-15,-20 5 2 16,-5-22-56-16,-2-14-81 16,5-17-218-16,12-18-499 0</inkml:trace>
  <inkml:trace contextRef="#ctx0" brushRef="#br0" timeOffset="7762">14743 1580 2070 0,'0'0'551'16,"0"0"-482"-16,0 0-26 15,0 0 24-15,0 0 34 16,0 0-50-16,0 0-36 0,248-3-15 16,-160-1-29-16,-2-1-69 15,24 5-95-15,-25 0-319 16,-24 0-221-16</inkml:trace>
  <inkml:trace contextRef="#ctx0" brushRef="#br0" timeOffset="7963">14966 1972 2268 0,'0'0'512'0,"0"0"-449"15,0 0-14-15,0 0 43 16,189 39-62-16,-87-32-30 15,48 0-217-15,-19-5-460 16,-25 1-1326-16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8:24.6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71 866 1028 0,'0'0'349'0,"0"0"-197"16,0 0-92-16,0 0 42 15,0 0 3-15,0 0-51 16,34 52 9-16,-2-42-26 16,12 0 1-16,3-4 16 15,7-3-26-15,9-3-6 16,-2 0-2-16,1 0-12 15,1-22 23-15,-6-4 4 0,-13-1-35 16,-10-2 56-16,-20 5 3 16,-11-2 12-16,-3 1 12 15,-3-3-30-15,-33 6 34 16,-11-5 1-16,-9 8-41 16,-5 2 19-16,-8 15-39 15,-1 2-6-15,4 0-6 16,4 15-14-16,4 22 32 15,8 15-33-15,6 10 0 16,10 13 15-16,15 7-6 16,13 11-8-16,6-7 0 15,0-4-1-15,37-7 27 16,7-10-19-16,17-11-7 16,11-13-1-16,20-15-22 15,14-19-51-15,18-7-69 0,55-49-108 16,-30-13-279-16,-26 3-879 15</inkml:trace>
  <inkml:trace contextRef="#ctx0" brushRef="#br0" timeOffset="338">825 0 1837 0,'0'0'364'15,"0"0"-202"-15,0 0-96 16,0 0-13-16,0 0 115 16,0 0 2-16,208 170-65 15,-98-74-56-15,7 12 36 16,-4 10-38-16,-15 6-8 15,-10 8-2-15,-27 0-2 16,-20 8 7-16,-31 4-29 16,-10-6-5-16,-36 0-8 15,-23-12-8-15,-14-16-25 16,9-15-46-16,-10-29-54 16,23-20-233-16,12-27-633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8:28.2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709 403 1487 0,'0'0'327'0,"0"0"-145"16,0 0-100-16,0 0 51 15,0 0 89-15,0 0-44 16,0-57-53-16,0 84-89 15,0 36 25-15,0 51 9 16,0 10-26-16,0 25-5 16,0 7-23-16,0-21 2 15,-7 16 22-15,2-19-34 16,-2-25-6-16,7-16 17 16,0-18-17-16,0-23-106 15,0-21-137-15,7-15-409 0,5-14-498 16</inkml:trace>
  <inkml:trace contextRef="#ctx0" brushRef="#br0" timeOffset="437">24 727 1910 0,'0'0'358'0,"0"0"-208"16,0 0-27-16,0 0 36 16,-31-180-3-16,37 121-53 15,29-4-58-15,19 3-24 16,12-2 13-16,15 10-3 0,14 6 17 16,7 17-33-16,11 2-6 15,10 17 17-15,6 10-25 16,-2 0-1-16,5 17 2 15,-12 24-2-15,-7 7 22 16,-18 17-22-16,-19 8 0 16,-22 5-4-16,-24 1 4 15,-26 6-8-15,-4-6-4 16,-19 0 12-16,-28-10-4 16,-12-7 4-16,-6-11 0 15,-1-16 4-15,-6-9-2 16,2-12 10-16,-2-14-12 15,6 0 1-15,0 0-8 16,15-21-16-16,14-5-37 0,37-14-86 16,0 8-307-16,40-1-451 0</inkml:trace>
  <inkml:trace contextRef="#ctx0" brushRef="#br0" timeOffset="766">2757 139 1935 0,'0'0'520'0,"0"0"-445"16,0 0 41-16,0 0 84 15,-233 40-66-15,157 46-68 16,-16 54-27-16,-16 56-17 16,5 45 38-16,20-17-36 15,39-51-7-15,29-52 19 16,15-35-35-16,0 9 1 16,25 3-2-16,22 0-26 15,26-16-26-15,22-29-99 16,88-29-121-16,-19-19-72 0,-14-5-623 15</inkml:trace>
  <inkml:trace contextRef="#ctx0" brushRef="#br0" timeOffset="1074">3432 324 1709 0,'0'0'779'0,"0"0"-591"15,0 0-150-15,0 0-5 16,0 0 139-16,0 0-48 16,103 226-64-16,-42-117 0 0,12 6-38 15,8 6 35-15,2 7-12 16,8-8-30-16,0-4 30 15,1-8-45-15,-8-19 0 16,-11-14 0-16,-7-11-8 16,-12-13-72-16,-10-15-114 15,-19-13-447-15,-11-10-460 0</inkml:trace>
  <inkml:trace contextRef="#ctx0" brushRef="#br0" timeOffset="1355">3192 1485 2143 0,'0'0'309'0,"0"0"-180"15,0 0-128-15,0 0 30 16,0 0 103-16,269-138-30 15,-83 30-46-15,52-43-25 16,12-16-19-16,-38 20 11 16,-55 32-8-16,-59 43-7 15,-22 19-10-15,-10 3-19 16,-10 11-79-16,-9 19-78 0,-25 18-140 16,-18 2-325-16</inkml:trace>
  <inkml:trace contextRef="#ctx0" brushRef="#br0" timeOffset="1742">6069 447 65 0,'0'0'2169'0,"0"0"-1820"16,0 0-266-16,0 0 53 0,0 0 12 15,0 0-54-15,-259 162-52 16,167-90-24-16,-6 2 27 16,-1 6-17-16,12-1-2 15,10-11-5-15,19 1-20 16,17-6 18-16,19-4-19 15,19 4 0-15,3-12 7 16,3 9-7-16,35-4 0 16,6 3-4-16,10-10 13 15,8 4-18-15,4-7-2 16,7 4-31-16,6-15-18 16,9-2-128-16,29-5-117 15,-19-7-253-15,-18-14-1413 0</inkml:trace>
  <inkml:trace contextRef="#ctx0" brushRef="#br0" timeOffset="2268">6451 1023 1862 0,'0'0'523'16,"0"0"-433"-16,0 0-69 0,0 0 64 16,0 0 80-1,189-23-75-15,-130 32-53 0,-4 22 0 16,-12 11-10-16,-5 9 11 16,-21 9-4-16,-9 6-16 15,-8-1-9-15,-5-2-3 16,-27-9-6-16,-4-3 0 15,3-15-13-15,7-7 12 16,8-19-11-16,11-10-16 16,7 0 8-16,0-10-72 15,7-33-19-15,30-9 22 16,7-20-4-16,6-3 13 16,1-1-5-16,-7 7 72 15,-3 4 13-15,-12 11 24 16,-11 22 87-16,-11 13 53 0,-4 12-18 15,-3 7 16-15,0 0-73 16,0 33-50-16,-18 19 21 16,1 17-16-16,2 7 5 15,3 3-1-15,8-1-35 16,4-2 22-16,19-12-35 16,32-10 0-16,15-12-6 15,13-12-18-15,12-16-36 16,41-14-73-16,-22-21-252 15,-18-11-408-15</inkml:trace>
  <inkml:trace contextRef="#ctx0" brushRef="#br0" timeOffset="2628">7498 484 1227 0,'0'0'956'0,"0"0"-798"15,0 0-121-15,0 0 79 16,0 0 67-16,0 0-40 16,236 145-46-16,-166-83-33 15,-1 10 33-15,0 7-16 0,-3 7-28 16,-8 5 8-16,-7 4-26 15,-11 4 15-15,-11-1-26 16,-14-3-16-16,-15 0 19 16,0-3-27-16,-7-11 0 15,-30-1 0-15,-7-20-13 16,-3-15-19-16,3-13-14 16,0-8-24-16,15-21-35 15,11-3-154-15,7-3-317 16,11-23-815-16</inkml:trace>
  <inkml:trace contextRef="#ctx0" brushRef="#br0" timeOffset="2850">8873 1173 2067 0,'0'0'534'16,"0"0"-446"-16,0 0-6 16,243-40 50-16,-151 35-54 15,6 1-60-15,8 2-18 16,21 2-115-16,-25 0-385 16,-28 0-126-16</inkml:trace>
  <inkml:trace contextRef="#ctx0" brushRef="#br0" timeOffset="3037">8967 1528 2192 0,'0'0'623'0,"0"0"-494"15,0 0-87-15,0 0 10 16,0 0 0-16,222 0-52 15,-99 0-55-15,-16 0-231 16,-6 0-758-16</inkml:trace>
  <inkml:trace contextRef="#ctx0" brushRef="#br0" timeOffset="3740">11494 399 1545 0,'0'0'287'0,"0"0"-121"15,0 0-18-15,0 0 35 16,0 0 12-16,0 0-5 16,-238-148-78-16,148 142-40 0,-16 6-5 15,-15 3-25-15,-2 50 25 16,-2 19-46-16,11 30 15 15,13 48 8-15,22 43-25 16,31-8-19-16,30-18 3 16,18-26 6-16,28-25-10 15,38-6 1-15,29 7-18 16,22-34 17-16,15-27-15 16,5-35-19-16,1-21 17 15,-13-27-14-15,-16-34 31 16,-18-35-10-16,-22-14 11 15,-18-10 11-15,-20-15-2 16,-28-11 27-16,-3-29-5 16,-34 14-10-16,-20 3 22 15,-9 8-43-15,9 40-12 0,4 10 12 16,16 35-39-16,24 41-43 16,10 45-253-16,37 33-394 15,2 16-514-15</inkml:trace>
  <inkml:trace contextRef="#ctx0" brushRef="#br0" timeOffset="3943">12069 1593 377 0,'0'0'2080'15,"0"0"-1726"-15,0 0-251 16,0 0-77-16,0 0-26 16,0 0 0-16,110-183-221 15,-69 147-483-15</inkml:trace>
  <inkml:trace contextRef="#ctx0" brushRef="#br0" timeOffset="4572">13199 200 2118 0,'0'0'312'15,"0"0"-147"-15,0 0-39 16,0 0 46-16,-200-188 4 15,134 182-71-15,4 6-52 16,-2 40-19-16,8 27-23 16,8 29 5-16,16 12-5 15,10 11-10-15,19 2 0 16,3-17 0-16,13-11-2 16,35-22-16-16,11-18-48 15,10-26 7-15,4-18-19 0,3-9-15 16,-3-22 6-1,-11-21-43-15,-7-16 58 0,-11-4 59 16,-16-3 12-16,-9-3 6 16,-11 4 14-16,-8-1 8 15,0 1 45-15,0 15-23 16,-8 14 8-16,-2 12-3 16,1 20 11-16,9 4 4 15,0 25-56-15,0 33-14 16,0 19 34-16,19 10-23 15,3 9-1-15,0 3 19 16,0-5-17-16,-7 5 30 0,-5-4-14 16,-6-2-2-1,-4-12 15-15,0-2-11 0,-11-6 2 16,-17-14 11-16,-9-15-5 16,-7 0 20-16,-11-9-29 15,-7-11-17-15,-7-4 9 16,-4-6-20-16,0-11 7 15,10-3-8-15,13 0-23 16,9-3 2-16,19-24-93 16,22-13-31-16,12-39-90 15,35 7-421-15,7-3-441 0</inkml:trace>
  <inkml:trace contextRef="#ctx0" brushRef="#br0" timeOffset="5354">13889 324 1925 0,'0'0'547'0,"0"0"-483"15,0 0-31-15,0 0 186 16,0 0-73-16,0 0-65 16,0 0-38-16,240-23-28 15,-174 23 18-15,3 0-32 0,8 0 5 16,-1 0 13 0,1 2-19-16,-4 5 1 0,-7-3 8 15,-15-1-8-15,-16-3 5 16,-16 0-6-16,-16 0 0 15,-3 0 2-15,-6 0 46 16,-38 0-20-16,-14 0-20 16,-11 0-7-16,-9 0 0 15,-1 0 1-15,-1 0-2 16,6 0 1-16,9 0 7 16,6 0 5-16,8 0-6 15,11 0-6-15,8 0 27 0,3 10-19 16,7 7 1-16,3 4 2 15,8 3-12 1,0 10 23-16,8 4-17 0,0-1-6 16,3-1 28-16,0 3-27 15,0 1 7-15,0-3-2 16,10-9-5-16,5 2 6 16,4-4-7-16,-2-5 0 15,8-2 6-15,9-3-6 16,5-7-6-16,5 3 6 15,8 0 0-15,2 0 20 16,9 8-20-16,1 11-12 16,5 7 12-16,-3 12 6 15,0 5-6-15,-8 7 0 16,-6 11 1-16,-10-1 35 0,-11 7-24 16,-21 3 1-1,-10-7 22-15,-22 1-14 0,-44 2 21 16,-20-6-24-16,-21-6-3 15,-6-6 13-15,0-15-28 16,8-13 12-16,13-11 6 16,16-15-17-16,10-6 27 15,12 0-28-15,2 0-11 16,13-27-34-16,2-22-141 16,8 5-161-16,4-3-1518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8:41.2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56 1798 0,'0'0'597'0,"0"0"-445"16,0 0-81-16,0 0 26 15,0 0 57-15,0 0-14 16,180-39-82-16,-105 32-13 16,4 5-4-16,1-1-31 15,1 3-10-15,-12 0-19 16,-11 5-146-16,-17 22-193 0,-23 0-467 15</inkml:trace>
  <inkml:trace contextRef="#ctx0" brushRef="#br0" timeOffset="187">32 329 2109 0,'0'0'543'16,"0"0"-438"-16,0 0 16 16,0 0-29-16,226 66-33 15,-36-57-59-15,-23 2-328 16,-10-4-1148-16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9:02.2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847 791 765 0,'0'0'552'0,"0"0"-372"0,0 0-38 16,0 0 55-16,0 0 43 16,0 0-64-16,-36-103-50 15,24 90 0-15,6-2-14 16,-10 6-1-16,3-2-26 16,-6-4-22-16,-3 6 6 15,0 2-24-15,-3 3-11 16,-1 4 5-16,-2 0-29 15,2 4-8-15,-4 28 13 16,1 18-8-16,0 18 7 16,4 22-14-16,0 15 2 15,9 10 26-15,6 2-27 16,5 4 11-16,5-2-12 0,0-5 0 16,0-9 6-16,0-9-6 15,9-11 0-15,-6-9 6 16,0-10-4-16,-3-11-1 15,0-6 15-15,0-9-5 16,-18-7 26-16,-11-3-25 16,-3-9 9-16,-2 0 20 15,-1-5-22-15,-3-2 8 16,3-4-12-16,-2-4-9 16,8-6 18-16,-2 3-24 15,3-3 0-15,2 0 8 16,4 0-8-16,4 0 0 0,1 0-1 15,8 0-17 1,6 0-12-16,3 0-76 0,7 0-141 16,23 2-535-16,2 12-1019 15</inkml:trace>
  <inkml:trace contextRef="#ctx0" brushRef="#br0" timeOffset="640">742 2509 1395 0,'0'0'402'0,"0"0"-194"16,0 0-20-16,0 0 58 15,0 0-28-15,0 0-94 16,0 0-60-16,-22-7 14 0,32 7-9 16,15-3-21-1,6 3-7-15,8-4-8 0,5 4-4 16,3-2-7-16,0-1-21 15,4-2 14-15,-7 2-14 16,0 1-2-16,-3-2-19 16,-6 1-79-16,9 3-150 15,-10 0-245-15,-9-4-182 0</inkml:trace>
  <inkml:trace contextRef="#ctx0" brushRef="#br0" timeOffset="1017">1587 2213 1600 0,'0'0'523'0,"0"0"-435"15,0 0 57-15,0 0 79 16,0 0-57-16,0 0-101 16,0 0-35-16,215 13 5 15,-139-2 3-15,12 1 16 16,4-2-38-16,-4-6-10 16,-12-1-7-16,-19-3 1 0,-16 0-2 15,-16 0-20-15,-16 0-33 16,-9 0 54-16,0 0-18 15,-9 0-39-15,-16 0-55 16,-4 0-50-16,4 0-83 16,3 0-70-16,-7 0 35 15,7 0-105-15,0 7-315 0</inkml:trace>
  <inkml:trace contextRef="#ctx0" brushRef="#br0" timeOffset="1242">2025 2315 803 0,'0'0'361'15,"0"0"-165"-15,0 0 26 16,0 0-9-16,0 0 28 0,0 0-80 16,0 0-25-1,-116 98 34-15,104-58-22 0,-2 6-14 16,3 8-38-16,-5-7-19 16,3 2-6-16,1-3-45 15,2-6-15-15,3-7 13 16,-1-8-24-16,4-1-1 15,4-11-64-15,0-3-130 16,4-10-124-16,21 0-234 16,0 0-222-16</inkml:trace>
  <inkml:trace contextRef="#ctx0" brushRef="#br0" timeOffset="1519">2228 2384 1625 0,'0'0'576'0,"0"0"-472"16,0 0 45-16,0 0 130 16,0 0-96-16,0 0-94 15,0 0-27-15,-35 180-5 16,20-127-1-16,1 0-34 15,-4-5-14-15,2 2 8 16,-2-8-16-16,8-1-27 16,3-5-63-16,2-7-92 15,5 0-197-15,0-10-294 0,0-8-1113 16</inkml:trace>
  <inkml:trace contextRef="#ctx0" brushRef="#br0" timeOffset="1858">2739 2321 1793 0,'0'0'381'16,"0"0"-263"-16,0 0 87 16,0 0 68-16,0 0-126 15,-76 227-78-15,47-155-15 16,4 1 0-16,-5-5-11 16,1-2-25-16,3-6-4 15,4-12 7-15,4-5-21 16,4-9-1-16,6-10-32 15,4-3-94-15,4-12-161 16,0-5-310-16,7-4-204 0</inkml:trace>
  <inkml:trace contextRef="#ctx0" brushRef="#br0" timeOffset="2253">2976 2463 1662 0,'0'0'485'15,"0"0"-357"-15,0 0 111 16,0 0 30-16,0 0-127 16,0 0-68-16,0 0 20 15,164 113-30-15,-139-69-17 16,-3 2 14-16,-6 4-31 15,-16-1 16-15,0 0-38 0,-22 5 8 16,-22-6 20-16,-10 0-21 16,-2 0-7-16,5-10-8 15,7-8 0-15,15-7 11 16,7-8-11-16,16-4-5 16,6-8 4-16,0-3 1 15,3 4-1-15,22-4-5 16,9 0 6-16,8 0 0 15,11 0-20-15,8-11-49 16,11-1-23-16,10 2-43 16,31-10-43-16,-18 3-448 15,-19 4-438-15</inkml:trace>
  <inkml:trace contextRef="#ctx0" brushRef="#br0" timeOffset="3162">2298 47 1295 0,'0'0'350'0,"0"0"-210"16,0 0 4-16,0 0 62 16,0 0-55-16,0 0-10 15,0 0-77-15,-218-49-8 16,170 49 53-16,-6 4-33 16,-5 20-5-16,1 0-15 15,-1 6-7-15,9 7 14 16,2 5-20-16,8 8-14 15,7 3 18-15,8 5-20 16,6 5 5-16,8 2-4 16,4 1-10-16,7-1 26 15,0 0-28-15,0-2-16 16,22-7 7-16,10-4-7 0,15-1 0 16,13-9 0-1,12-10 0-15,13-13 1 0,6-11-1 16,4-8-13-16,-4-10 4 15,-8-36 8-15,-17-13 2 16,-19-14 0-16,-21-15 14 16,-26-14 16-16,-4-2 2 15,-50 2-17-15,-24 16-16 16,-64 37-22-16,19 30-153 16,3 15-1230-16</inkml:trace>
  <inkml:trace contextRef="#ctx0" brushRef="#br0" timeOffset="5610">4552 740 1437 0,'0'0'318'0,"0"0"-155"16,0 0-59-16,0 0 81 16,0 0 37-16,0 0-112 15,-59-77-31-15,37 65-3 16,-7 2-19-16,-4 4-5 15,-3 3-9-15,-8 3-16 16,-3 3 18-16,-7 33-33 0,-6 16-2 16,3 21 22-1,1 16 13-15,5 12-8 0,11 1 0 16,11 3-11-16,10-7 1 16,13-9-26-16,6-7 12 15,0-13-13-15,28-10 1 16,20-13 10-16,4-18-11 15,12-14-7-15,6-14 6 16,2 0-17-16,3-23 13 16,-2-22-1-16,-9-14 12 15,-5-6 8-15,-12-14 5 16,-9-7-4-16,-13-3 33 16,-15-2-1-16,-10-1-7 15,0 10 8-15,-7 11-33 0,-18 24 25 16,0 23-38-16,6 21-2 15,4 3-36-15,15 72-108 16,12 1-196-16,20-4-612 0</inkml:trace>
  <inkml:trace contextRef="#ctx0" brushRef="#br0" timeOffset="5808">5033 1606 2070 0,'0'0'667'0,"0"0"-543"15,0 0 38-15,0 0-37 16,0 0-125-16,0 0-3 16,0 0-227-16,32 0-303 15,5 0-385-15</inkml:trace>
  <inkml:trace contextRef="#ctx0" brushRef="#br0" timeOffset="6369">5648 659 1870 0,'0'0'353'0,"0"0"-241"15,0 0 89-15,0 0 13 16,0 0-105-16,217 19-51 16,-145-13-43-16,8 1-4 15,11-7 2-15,1 0-5 16,-10 0 14-16,-16 0-22 16,-22 0 1-16,-22 0 0 15,-22 0 5-15,0 0 12 16,-22 0 3-16,-28 0-21 15,-16-7 18-15,-10 4-18 16,-12 0 0-16,0 3 6 16,-2 0-6-16,5 0 1 15,13 6-1-15,6 10 1 0,15 7 32 16,10 1-27-16,13 5-6 16,12 8 12-16,10-1-11 15,6 5-2-15,0 2-3 16,25 4 4-16,16-5 11 15,6 1-11-15,4 3-17 16,3-4 17-16,-3 0-5 16,-2 2 5-16,-10-6 0 15,-6 3 2-15,-7-2 7 16,-16 2-2-16,-10-6 5 16,0-3-6-16,-22 3 6 15,-22 3 2-15,-14-3-13 16,-4-5 7-16,4 0-8 0,3-10-5 15,16-9-55-15,8 1-59 16,18-12-159-16,6 0-339 16,7-4-1328-16</inkml:trace>
  <inkml:trace contextRef="#ctx0" brushRef="#br0" timeOffset="7292">6761 1062 1362 0,'0'0'819'0,"0"0"-673"16,0 0-37-16,0 0 148 15,0 0-26-15,-201 182-104 16,162-122-88-16,14 6-9 15,9-3-10-15,16-2-20 16,0-4 0-16,26-9-13 16,28-4-59-16,24-15-42 15,16-16 29-15,8-13-64 16,4 0-16-16,-11-26 53 16,-12-16 59-16,-17-14 23 15,-15-6 30-15,-18-4 44 0,-16 6 66 16,-13 12 37-1,-4 11 7-15,0 21-29 16,-26 16-20-16,-2 0-42 0,-1 39-30 16,7 13-8-16,7 7-4 15,11 0-6-15,4 0-14 16,4-2 5-16,29-14-6 16,15-5-7-16,6-15-1 15,5-9-2-15,-5-14-16 16,-3 0 19-16,-7-17-34 15,-12-26 4-15,-6-9 31 16,-11-13-4-16,-9-5 8 16,-6 2 2-16,0-2 9 0,-21 3 21 15,-8 7-29 1,-7 7-1-16,-1 14 18 0,5 13-18 16,1 10 0-16,11 9-3 15,5 7-16-15,15 0 4 16,0 3-37-16,19 17-2 15,25-4-12-15,10 1-12 16,8-7 7-16,2-8 7 16,6-2-12-16,-8 0 44 15,-4 0 15-15,-11-7 12 16,-10-5 5-16,-11 0 24 16,-8 1 62-16,-11 1 26 15,-3 3 22-15,-4 1-2 16,0-1-56-16,0 4-41 15,-14 3 1-15,-8 0-23 0,-3 0 2 16,-1 14-15-16,1 11 8 16,10 9-4-16,8 2-4 15,7 7 0-15,0-2 0 16,22 6 0-16,13-2-8 16,9 1-4-16,7-4 2 15,3 2 8-15,-10-8 2 16,-7-10-1-16,-11-1 0 15,-16-11 2-15,-10 0-2 16,0-4 7-16,-14-1-6 16,-23 2 0-16,-7-9-18 15,-3 2 0-15,3-4-68 16,12 0-105-16,6 0-144 16,16 0-306-16,2-17-1174 0</inkml:trace>
  <inkml:trace contextRef="#ctx0" brushRef="#br0" timeOffset="7773">8241 1176 1493 0,'0'0'327'0,"0"0"-165"16,0 0 50-16,0 0 60 15,223 36-47-15,-150 5-53 16,-4 4-54-16,-11 6-84 0,-14 7 11 15,-22-6-38 1,-19-1-7-16,-3-7 0 0,-3-8-17 16,-29-13-26-16,-2-5-20 15,5-13 4-15,4-5 5 16,6 0-51-16,9-13-6 16,10-16 5-16,0-14-25 15,10-5 28-15,27-6 29 16,6-5 27-16,6-1 47 15,1 2 0-15,1 5 4 16,-7 7 67-16,-5 14 41 16,-5 9 48-16,-9 9-12 15,-6 11-17-15,-9 3 3 16,-7 3-38-16,-3 27-26 16,0 9-4-16,-7 7-24 0,-18 2 2 15,-4 3-11 1,-1-6-32-16,10-1 12 0,8-6-7 15,8-3-6-15,4-7-5 16,0-8-6-16,7-8-14 16,30-8-74-16,21-4-85 15,62 0-295-15,-7-13 90 16,-6-10-1059-16</inkml:trace>
  <inkml:trace contextRef="#ctx0" brushRef="#br0" timeOffset="8372">10265 1130 1800 0,'0'0'495'16,"0"0"-409"-16,0 0 46 16,0 0 139-16,0 0-81 15,-191-108-103-15,137 105-51 16,-8 3 4-16,-3 11 2 0,-1 30 2 16,7 16-37-1,8 10-1-15,11 13 8 0,20-1-14 16,8-5 0-16,12 1 0 15,0-10-16-15,15-10-12 16,24-16-53-16,5-12-24 16,12-21 8-16,1-6-41 15,6-10-12-15,-6-32 13 16,2-21 49-16,-4-14 53 16,-5-9 8-16,-6-13 27 15,-7-7 0-15,-4-7 24 16,-8-6 62-16,-3-3 5 15,-7-3 1-15,-5 1 10 16,-3 5-22-16,-2 14-2 16,-5 21-15-16,0 25-3 0,0 35 44 15,0 24-59-15,0 44-36 16,0 47 68-16,0 27-4 16,0 20-10-16,4 7-6 15,-4-3-23-15,6-2 16 16,1-19-47-16,2-13 7 15,4-16-20-15,2-10-1 16,4-11-86-16,13 13-47 16,-3-19-122-16,-4-16-552 0</inkml:trace>
  <inkml:trace contextRef="#ctx0" brushRef="#br0" timeOffset="8980">10786 1173 2112 0,'0'0'375'16,"0"0"-225"-16,0 0 90 15,0 0-1-15,0 0-138 16,0 0-62-16,0 0-2 15,183-92 5-15,-126 92 3 16,3 7-23-16,-10 26-5 0,-6 10 13 16,-15 5-21-16,-10 7-3 15,-12 8-6 1,-7 5 1-16,-4-4-2 0,-25-2-8 16,-8-10-19-16,0-5 1 15,5-11-55-15,6-13 5 16,8-7-17-16,8-13-38 15,10-3 18-15,0 0 29 16,10-19-71-16,30-23 46 16,15-11 50-16,7-13 33 15,7-10 21-15,4-2 6 16,-3-4 9-16,-1 0 11 16,-8 7 24-16,-9 12 48 15,-13 15 47-15,-14 14 46 16,-9 15-25-16,-10 12-44 0,-6 7 3 15,0 0-41-15,-6 23-31 16,-26 19 38-16,-6 14-5 16,-2 10-10-16,4 6-13 15,7 3-18-15,8 1 26 16,12-4-43-16,9-8-1 16,0 1-12-16,15-16-8 15,29-7 7-15,7-16-8 16,12-10-48-16,-3-12-22 15,6-4-106-15,19 0-44 16,-16-4-361-16,-15-12-757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29:23.7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671 1037 1132 0,'0'0'247'15,"0"0"-131"-15,0 0 2 16,0 0 30-16,0 0 35 16,0 0-44-16,0-50-43 15,0 43 19-15,0 2-26 16,0 1-13-16,0 1 16 15,0 3-31-15,0-7 9 16,0 4-9-16,0-7-26 16,-8 1 6-16,-6-1-29 15,-1-4-11-15,-4 4 31 0,2 4-17 16,-1 3-9 0,-4 3 4-16,3 0-10 0,-3 0 21 15,0 3-21-15,0 27 0 16,0 16 6-16,5 13-4 15,2 13 5-15,0 10-7 16,5 3 0-16,3 4 22 16,-1 0-22-16,8-5 0 15,0 5 11-15,0-5-11 16,0 3 1-16,0-5-1 16,0-3 6-16,0-7 2 15,0-6-8-15,-7-4-5 16,0-10 5-16,-5-10 0 15,-1-5 0-15,-6-9 8 0,0-7-7 16,-3-5 8-16,-3-2 0 16,0-8-9-16,-1-3 16 15,-2-3 5-15,-3 0 15 16,6 0-26-16,-1 0 8 16,1-7 5-16,6-5-22 15,1-1 0-15,8-1 5 16,0 0-6-16,1 7 0 15,6-3-4-15,3 2-49 16,0 5-59-16,15 3-209 16,14 0-313-16,-4 0-501 0</inkml:trace>
  <inkml:trace contextRef="#ctx0" brushRef="#br0" timeOffset="783">526 2638 1283 0,'0'0'556'0,"0"0"-351"15,0 0-27-15,0 0 32 16,0 0-12-16,0 0-101 15,0 0-27-15,-22 0-7 16,47 0 4-16,4 13-18 16,3-3-32-16,9 0 1 15,9-1-18-15,42 1-99 16,-11-7-168-16,-5 2-420 0</inkml:trace>
  <inkml:trace contextRef="#ctx0" brushRef="#br0" timeOffset="1222">1356 2418 1724 0,'0'0'382'15,"0"0"-240"-15,0 0 27 16,0 0-19-16,0 0-35 15,208 20-60-15,-135-6-18 16,0-1-12-16,-7-4-24 0,-12 1-1 16,-10-4-56-16,-16 1-74 15,-12-4-78-15,-10 3-102 16,-6-2 115-16,0-1 6 16,-6-3 4-16,-16 0 68 15,-4 0 22-15,1-9 84 16,0-5 11-16,-1 0 75 15,1 4 21-15,-6 6 78 16,9 4-36-16,2 0 51 16,1 22-18-16,1 20-7 15,-1 11-7-15,-3 9-35 16,0 4-10-16,5 2-33 0,-5-4-36 16,7-6-5-1,5-9-38-15,2-6-10 0,8-15-69 16,0-3-123-16,0-22-131 15,22-3-165-15,-4 0-1159 0</inkml:trace>
  <inkml:trace contextRef="#ctx0" brushRef="#br0" timeOffset="1443">1808 2628 1568 0,'0'0'383'16,"0"0"-158"-16,0 0 48 16,0 0-17-16,0 0-106 0,-17 211-79 15,12-163-6-15,5-1-58 16,0-8-7-16,0-6 0 16,0-4-115-16,0-6-130 15,12-6-291-15,1-12-175 0</inkml:trace>
  <inkml:trace contextRef="#ctx0" brushRef="#br0" timeOffset="1717">2290 2320 1378 0,'0'0'571'0,"0"0"-388"16,0 0 22-16,0 0 48 16,-44 243-22-16,18-158-85 15,1 0-83-15,0 0-8 16,3-6-11-16,3-10-5 16,0-6-23-16,6-12-14 15,1-7-2-15,5-16-33 16,4-4-112-16,3-11-150 15,0-3-295-15,3-10-116 0</inkml:trace>
  <inkml:trace contextRef="#ctx0" brushRef="#br0" timeOffset="2010">2581 2462 1798 0,'0'0'386'0,"0"0"-170"16,0 0 68-16,0 0-48 15,0 0-112-15,-83 176-46 16,57-135-39-16,4-6 24 16,4-6-50-16,6-7-12 15,5-5 29-15,4-3-29 16,3-1-2-16,0-4-6 0,7 1-2 15,26-3 9-15,15 0-36 16,13-7-30-16,13 0 3 16,31 2-192-16,-14 1-267 15,-18 2-194-15</inkml:trace>
  <inkml:trace contextRef="#ctx0" brushRef="#br0" timeOffset="2223">2763 2529 1989 0,'0'0'499'0,"0"0"-407"0,0 0 71 16,-40 250 53-16,30-154-102 15,6-5-69-15,1-3-38 16,3-4-7-16,0 7-103 15,0-18-395-15,0-18-481 0</inkml:trace>
  <inkml:trace contextRef="#ctx0" brushRef="#br0" timeOffset="2815">1338 0 1527 0,'0'0'391'0,"0"0"-287"16,0 0 21-16,0 0 92 16,0 0-64-16,0 0-92 15,223 62-12-15,-157-54-12 16,-2 2-26-16,2-6-11 16,-7 3-42-16,-5 7-174 15,-10-4-180-15,-22-4-364 0</inkml:trace>
  <inkml:trace contextRef="#ctx0" brushRef="#br0" timeOffset="3016">1640 91 1159 0,'0'0'545'0,"0"0"-388"15,0 0 36-15,0 0 49 0,0 0 3 16,-57 214-96-16,48-139-69 15,3 2-13-15,-1-3-43 16,-2-8-24-16,9-4 0 16,0-14-145-16,0-10-133 15,9-16-239-15,9-12-464 0</inkml:trace>
  <inkml:trace contextRef="#ctx0" brushRef="#br0" timeOffset="3228">1760 231 1452 0,'0'0'281'0,"0"0"-63"0,0 0 34 16,0 0-6-16,0 215-59 16,0-146-81-16,0 4-60 15,0-8-14-15,0-6-32 16,0-6-34-16,0-8-96 15,19-1-134-15,-7-13-225 16,1-11-1228-16</inkml:trace>
  <inkml:trace contextRef="#ctx0" brushRef="#br0" timeOffset="3505">2293 33 1500 0,'0'0'506'16,"0"0"-341"-16,0 0 30 16,0 201 40-16,-10-113-16 15,-9 3-116-15,-3 5-21 16,4-8-33-16,-4-1-47 15,0-17 26-15,3-4-28 16,6-6-61-16,1-14-68 0,12-1-208 16,0-13-283-16,0-15-1212 15</inkml:trace>
  <inkml:trace contextRef="#ctx0" brushRef="#br0" timeOffset="3866">2728 89 1250 0,'0'0'494'15,"0"0"-359"-15,0 0 58 0,0 0 68 16,0 0-2-16,-75 177-124 15,43-130-57-15,0-6-9 16,-5-1-10-16,5-2 10 16,1-3-57-16,11-7-4 15,1-1 24-15,8-10-22 16,7-5-9-16,4-2-2 16,0-3 2-16,7-5 6 15,23 2-7-15,14-4 0 16,7 0 11-16,10 0-8 15,8 0-3-15,1 0-72 16,21 0-92-16,-18 14-200 16,-17 2-343-16</inkml:trace>
  <inkml:trace contextRef="#ctx0" brushRef="#br0" timeOffset="4102">2873 144 1906 0,'0'0'489'16,"0"0"-372"-16,0 0 101 15,-40 255-17-15,29-136-91 0,0 6-79 16,4-1-31-16,7 35-24 15,0-32-221-15,0-25-632 0</inkml:trace>
  <inkml:trace contextRef="#ctx0" brushRef="#br0" timeOffset="5254">4287 945 1422 0,'0'0'269'0,"0"0"-92"16,0 0-28-16,0 0 33 0,0 0-15 15,0 0-17-15,-193-107-37 16,127 107-40-16,-10 38 18 16,0 31-34-16,-5 26 7 15,8 22-10-15,16 16-6 16,16 1 1-16,23-4-34 15,18-4-7-15,3-21-8 16,56-16 1-16,24-28-2 16,27-20-26-16,22-36-22 15,7-5 13-15,-6-46-15 16,-13-29 11-16,-28-19 20 16,-30-15 20-16,-30-8 46 15,-23-9-2-15,-9-2-5 16,-26 4 12-16,-33 5-29 15,-14 16 12-15,1 25-20 0,9 30-8 16,19 31-12 0,37 46-127-16,7 37-345 0,7 10-275 0</inkml:trace>
  <inkml:trace contextRef="#ctx0" brushRef="#br0" timeOffset="5438">4779 2015 2111 0,'0'0'566'16,"0"0"-490"-16,0 0-44 0,0 0-32 16,0 0-123-1,0 0-486-15,0 0-890 0</inkml:trace>
  <inkml:trace contextRef="#ctx0" brushRef="#br0" timeOffset="6305">5410 1057 781 0,'0'0'972'0,"0"0"-752"16,0 0-146-16,0 0 44 16,0 0 36-16,0 0-76 15,0 0-26-15,234-58-45 16,-158 53-6-16,5 5 8 15,-12 0-7-15,-11 0 11 16,-14 0-12-16,-22 0 0 16,-11 0 18-16,-11 0 5 15,0 0 42-15,-33 0-28 0,-15-7-15 16,-6 0 32-16,-8 2-10 16,-4-6-5-16,-7 5-1 15,4-2-27-15,8 6 24 16,1 2-7-16,16 0-11 15,12 0 15-15,10 7-21 16,11 22-10-16,11 7 19 16,0 15-20-16,11 3-1 15,22 9 0-15,10 5 1 16,8 2 16-16,5 2-17 16,-2-7-2-16,5 0 1 15,-5-5 1-15,-6-1 0 16,-8-7-1-16,-18-6 2 0,-11-1 22 15,-11-1-22 1,-11-4 12-16,-36-1 25 0,-16 0-29 16,-9-3 0-16,-1-3-9 15,0-10 1-15,11-10-3 16,11-5-16-16,10-8-64 16,31 0-105-16,5-18-170 15,5-5-406-15</inkml:trace>
  <inkml:trace contextRef="#ctx0" brushRef="#br0" timeOffset="7162">6937 1283 1913 0,'0'0'486'0,"0"0"-384"16,0 0 42-16,-186-4 71 16,119 43-67-16,-3 14-60 15,8 13-31-15,14 6-33 16,16 4-15-16,20-7-7 16,12-3-2-16,7-7-21 15,37-14-42-15,19-11-52 0,6-15-35 16,7-19-50-16,0 0-17 15,2-10 4-15,-5-26 48 16,-12-10 119-16,-9-3 18 16,-13 2 28-16,-14 5 62 15,-13 10 55-15,-5 8 23 16,-7 18-19-16,0 6 7 16,0 0-19-16,0 13-67 15,12 18 13-15,1 4 6 16,16 0-45-16,15-2 28 15,3-10-10-15,9-7-24 16,-5-16-7-16,-4 0-3 16,-15-2-22-16,-6-28 22 0,-14-12 1 15,-12-8 0 1,0-6 0-16,0-2 0 0,-29-5 15 16,-8 3-16-1,-4 5 0-15,2 16 4 0,2 9-4 16,12 14 0-16,9 13 0 15,16 3-9-15,0 0-16 16,9 12-28-16,35 16-69 16,10 0 4-16,12-1-53 15,7-5-23-15,3-3 31 16,8-5 38-16,-4-7 87 16,-7-7 25-16,-14 0 13 15,-20 0 0-15,-21 0 20 16,-18 0 169-16,0 0 52 0,0 0-42 15,-28 0-41-15,-10 0-53 16,-1 13-24-16,-1 11-18 16,3 4-18-16,8 7 1 15,10 3-18-15,12 1-20 16,7 1 1-16,0 3-9 16,26-5-14-16,18-1-5 15,7 2 18-15,8-6 1 16,-2-4 0-16,-6-3 0 15,-10-1 21-15,-19-6-21 16,-16-5 0-16,-6 4 9 16,-3-8-8-16,-33-1-1 15,-8 3-55-15,0-12-87 0,1 0-132 16,10 0-351-16,11-21-1230 16</inkml:trace>
  <inkml:trace contextRef="#ctx0" brushRef="#br0" timeOffset="7611">8375 1428 1204 0,'0'0'509'16,"0"0"-331"-16,0 0 124 15,0 0-4-15,230 71-67 16,-198-25-122-16,-22 3-23 0,-10 4-24 15,0 3-17-15,-25-7-30 16,-7-6-5-16,0-7-10 16,5-14-27-16,10-5-39 15,5-10-10-15,8-7-63 16,4 0-8-16,0-15-24 16,12-16 37-16,17-12 40 15,12-13-12-15,1-3 50 16,5-2 44-16,-3 1 12 15,-3 7 61-15,-9 12 46 16,-10 11 69-16,-10 16 38 16,-9 14-47-16,-3 0-21 0,0 23-14 15,0 20-45 1,0 5-6-16,-12 9-27 16,-1-1-8-16,6-3 6 0,7-8-37 15,0-5-7-15,7-8-8 16,25-4-1-16,12-9-25 15,18-7-77-15,52-8-27 16,-13-4-459-16,-6 0-312 0</inkml:trace>
  <inkml:trace contextRef="#ctx0" brushRef="#br0" timeOffset="8152">10059 1390 1003 0,'0'0'1361'0,"0"0"-1062"16,0 0-107-16,0 0 31 16,-214-16-58-16,151 32-59 15,-6 18-55-15,6 8-27 16,6 4 27-16,13 4-50 15,12 5 7-15,20 5-16 16,12-5 8-16,0 1-25 16,32-10-34-16,20-6-18 15,9-17-1-15,9-9-24 16,-1-14-36-16,0 0-31 16,-6-28-13-16,-9-15 31 15,-7-16 60-15,-6-16 33 0,-6-14 57 16,3-19-13-16,-6-17 14 15,-2-12 30-15,-1-37 13 16,-7 13 49-16,-9 3 21 16,-4 17-12-16,-9 53 8 15,0 15 12-15,0 41 23 16,0 32-36-16,0 32-57 16,0 84 13-16,0 58 14 15,0 45-38-15,0-8 26 16,0-41-22-16,0-49-5 15,0-30-6-15,3 12-24 16,16 6-3-16,3 2-6 16,3-12-68-16,4-21-50 0,-4-16-93 15,1-12-289-15,-8-21-227 16,-11-16-1169-16</inkml:trace>
  <inkml:trace contextRef="#ctx0" brushRef="#br0" timeOffset="8602">10722 1440 1810 0,'0'0'343'16,"0"0"-114"-16,0 0 0 16,0 0-1-16,197 69-87 0,-164-26-31 15,-11 6-51-15,-8 0 16 16,-14 4-6-16,0-7-45 15,0-7 17-15,-25-3-41 16,-4-9-6-16,3-8-22 16,4-6-37-16,4-6-28 15,15-4-52-15,3-3-84 16,0 0-73-16,33-16-80 16,10-21 146-16,12-13-31 15,6-4-81-15,2-12 92 16,-4-6 256-16,-12 2 63 15,-8 5 172-15,-13 16 71 16,-11 16 35-16,-15 20 40 16,0 13-27-16,0 6-111 15,-10 41-56-15,-17 15-46 0,-2 12-10 16,4 13-30-16,6 1-13 16,16-5-26-16,3-5-28 15,15-9 0-15,29-10-34 16,17-20-37-16,20-13-35 15,52-23-110-15,-16-3-180 16,-14 0-881-16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5.1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27 249 1702 0,'0'0'498'0,"0"0"-341"15,0 0 24-15,0 0 72 0,0 0-50 16,0 0-94-16,0 0-97 16,-20 105-6-16,20-5 22 15,0 23-27-15,0 11 22 16,0 4-23-16,0-6 0 16,3-11 15-16,4-15-15 15,3-22 0-15,-5-24-6 16,-5-24 15-16,0-16 16 15,0-17-23-15,0-3 29 16,0 0 74-16,-5-28-105 0,-9-13 1 16,8-14-7-1,1-10 18-15,5-5-19 0,0 0 7 16,22 8 0-16,15 16-27 16,7 16 18-16,6 21-22 15,8 9 22-15,5 0-21 16,3 23 19-16,-1 10-8 15,-10 6 19-15,-11 4-8 16,-19-4 8-16,-18-4-10 16,-7 2 9-16,-10-6 2 15,-34-3 43-15,-11-5-37 16,-10-7 7-16,-5-6 50 16,-3-8-57-16,7-2 1 15,7 0-8-15,12 0 16 16,15 0-32-16,22 0-35 0,10-4-144 15,35-6-390-15,13-7-216 16</inkml:trace>
  <inkml:trace contextRef="#ctx0" brushRef="#br0" timeOffset="214">736 951 1832 0,'0'0'362'0,"0"0"-209"16,0 0 23-16,17 204 79 15,-6-140-139-15,-1-6-92 0,6-6-24 16,-1-12-1 0,-2-12-132-16,3-17-163 0,-10-11-271 15,3 0-1062-15</inkml:trace>
  <inkml:trace contextRef="#ctx0" brushRef="#br0" timeOffset="359">786 548 1888 0,'0'0'520'0,"0"0"-460"15,0 0-10-15,0 0-50 0,0 0-16 16,0 0-227-1,0 0-413-15</inkml:trace>
  <inkml:trace contextRef="#ctx0" brushRef="#br0" timeOffset="1035">969 1092 816 0,'0'0'739'0,"0"0"-564"15,0 0-17-15,0 0 107 16,222 41-138-16,-150-41-46 16,1-16-46-16,-4-22 0 15,-6-2 29-15,-19-5-19 16,-19 6 25-16,-18-2 32 0,-7 3 12 16,-7 4-26-16,-37 5-39 15,-6 6-11-15,-13 10 26 16,5 10-24-16,3 3 22 15,7 20-19-15,13 32-29 16,9 16 28-16,15 12-42 16,11 8 0-16,0 1-1 15,11-10-9-15,25-14 9 16,11-11-41-16,4-19-12 16,5-15 24-16,5-17-84 15,1-3 36-15,-3-14 56 16,-8-27-53-16,-3-13 65 15,-8-11-13-15,-4-1 23 0,-4 5-13 16,-2 11 19-16,-8 18-6 16,-8 18 13-16,-2 14 1 15,-2 9 4-15,-2 38 61 16,-1 12-34-16,0 6 19 16,0-2-50-16,1-11 15 15,-5-13-17-15,1-15-6 16,-4-11 17-16,0-10-22 15,0-3-1-15,0-3 58 16,0-29-58-16,0-12-7 16,0-11-2-16,15-10-26 15,20-7 34-15,13-2-23 16,8 11-11-16,5 18 28 16,1 19-18-16,1 23 11 15,-2 3 14-15,-2 36 18 0,-8 16 61 16,-4 6-26-16,-15 2-28 15,-10-4 39-15,-7-11-63 16,-11-8-2-16,-4-9-61 16,0-7-128-16,-19-11-169 15,-6-3-334-15</inkml:trace>
  <inkml:trace contextRef="#ctx0" brushRef="#br0" timeOffset="1241">1500 570 2102 0,'0'0'376'16,"0"0"-306"-16,0 0-41 16,0 0 56-16,0 0-40 15,208-139-45-15,-149 139-28 16,14 0-305-16,-19 14-62 15,-13 7-1202-15</inkml:trace>
  <inkml:trace contextRef="#ctx0" brushRef="#br0" timeOffset="1357">2134 291 1989 0,'0'0'360'0,"0"0"-193"0,0 0 40 15,217-180-128-15,-109 129-79 16,-13 14-238-16,-11 14-1132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04.9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 14 1577 0,'0'0'350'0,"0"0"-125"0,0 0-84 16,0 0 43-16,0 0 1 16,-15-10-60-16,15 7-13 15,0 3-73-15,0 0-2 16,9 0-14-16,23 0 1 16,15 0 22-16,12 16-27 15,7 2 4-15,7-4 5 16,3 1-28-16,-3-3 2 15,0-5-11-15,-11-1 9 16,-15-2-14-16,-14-1-60 16,-11 4-107-16,-22 10-118 15,0-3-355-15,-7 4-587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05.2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 2067 0,'0'0'381'16,"0"0"-259"-16,0 0-45 0,0 0 65 15,0 0 16 1,0 0-80-16,0 0-29 0,193 0 47 16,-99 0-51-16,6 0-7 15,5 0-13-15,-7 0-19 16,-7-7 17-16,-3 2-23 16,-12 5-90-16,2 0-21 15,-24 0-587-15,-22 0-1547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22.6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703 236 1307 0,'0'0'257'15,"0"0"-177"-15,0 0 23 16,0 0 77-16,0 0-7 0,0 0-65 16,-10-121-42-1,7 107 14-15,-6 2-4 0,2 0-5 16,1-2 36-16,-10 0-41 15,1 5-14-15,2-2-27 16,-9 1-19-16,0 3 39 16,-7 3-26-16,-1 1-11 15,-6-2 4-15,-1 5-11 16,1 0-1-16,-1 0 0 16,-2 9 8-16,-5 11 1 15,4 10-8-15,-4 5-1 16,0 9 20-16,3 5-13 15,6 8 2-15,6 2 7 16,3 6-14-16,11 7 31 16,5 4-18-16,2-1-5 0,8 4 33 15,0-7-42 1,0 0 9-16,11-6 10 0,6-5-18 16,10 0 6-16,2-9-8 15,7-6 0-15,4-3-15 16,4-11 15-16,4-9-9 15,2-10 3-15,4-13 6 16,2 0-10-16,5-13 10 16,2-30 0-16,-1-12 4 15,-11-15 8-15,-10-8-7 16,-16-10 1-16,-11-8 5 16,-11-5 27-16,-3-5-16 0,0 4-16 15,-17 7 38-15,-5 14-34 16,0 18 1-16,3 16-4 15,9 19-6-15,2 11 14 16,4 11-15-16,4 6-60 16,0 0-55-16,19 40-242 15,17 8-224-15,-3-3-401 0</inkml:trace>
  <inkml:trace contextRef="#ctx0" brushRef="#br0" timeOffset="236">926 1309 2022 0,'0'0'575'15,"0"0"-475"-15,0 0-30 16,0 0 132-16,0 0-80 15,0 0-62-15,0 0-60 16,7 0-75-16,41-16-135 16,-1-3-365-16,-3-1-393 0</inkml:trace>
  <inkml:trace contextRef="#ctx0" brushRef="#br0" timeOffset="1073">1677 214 1672 0,'0'0'366'0,"0"0"-207"15,0 0-19-15,0 0 47 16,0 0-48-16,0 0-108 15,0 0-31-15,110-89 0 16,-45 86 9-16,12 3-6 16,-4 0-3-16,0 0 0 15,-4 0 3-15,-18 0 4 16,-11 0-7-16,-14 0 1 16,-19 0-1-16,-7 0 41 15,0 0-34-15,-19 0 1 0,-17 0 39 16,-11-3-38-16,-4-8 2 15,-11 4-11-15,3 0 7 16,-6 2 7-16,6 3-14 16,2 2 0-16,4 0 15 15,6 0-15-15,11 0 0 16,3 21 12-16,7 9-12 16,9 5 29-16,5 12-29 15,9-1 0-15,3 4-1 16,0-2 1-16,0-1 0 15,3-8-1-15,13-8 2 16,-6 0 3-16,5-11-4 16,-5-1 0-16,9-5-12 15,3-2 9-15,3 2-2 16,12-1 5-16,2 4 1 0,9 5 15 16,7 8-16-16,-4 5 0 15,3 13 9-15,-3 4-7 16,-7 7 11-16,-10 3 8 15,-17 0-19-15,-12 4 25 16,-5-7-27-16,-12-3 9 16,-29-7 25-16,-6-7-15 15,-4-5-1-15,-3-16 3 16,-5 0-9-16,1-11 42 16,-1-6-53-16,5-4 0 15,7 0 21-15,6 0-22 16,16-4-26-16,25-19-56 15,0 6-220-15,25-5-515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24.16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233 1299 2206 0,'0'0'462'0,"0"0"-364"16,0 0 14-16,0 0 29 0,0 0-31 16,0 0-89-16,0 0-15 15,-157-45-12-15,150 85 5 16,3 11-20-16,4 12 7 15,7 6-66-15,34-4 29 16,6-3 1-16,16-1-11 16,1-6 54-16,-1-7-4 15,-4-4 11-15,-17-8 15 16,-20-7-13-16,-22-6-2 16,0-1 12-16,-47-1 35 15,-23-1 7-15,-9-3-40 16,-6-5-14-16,9-10 15 0,14-2-15 15,23 0-36 1,24-4-66-16,21-43-254 0,38 4-267 16,12 0-1186-16</inkml:trace>
  <inkml:trace contextRef="#ctx0" brushRef="#br0" timeOffset="195">915 1392 1780 0,'0'0'371'0,"0"0"-209"16,0 0 46-16,0 0 18 15,-7 198-35-15,-5-144-117 16,5-2-41-16,4-4-23 16,3-10-10-16,0-4-24 0,0-10-151 15,0-3-349-15,10-11-217 16</inkml:trace>
  <inkml:trace contextRef="#ctx0" brushRef="#br0" timeOffset="338">849 1103 1879 0,'0'0'384'0,"0"0"-282"16,0 0-102-16,0 0-169 15,0 0-167-15</inkml:trace>
  <inkml:trace contextRef="#ctx0" brushRef="#br0" timeOffset="766">1195 1490 1498 0,'0'0'297'0,"0"0"-122"16,0 0-13-16,12 170 14 16,-2-114-48-16,2 1-88 15,-2-9 12-15,-6-5-30 16,-1-14-21-16,0-10 12 0,-3-14-13 16,0-5 0-1,0 0-6-15,0-19-10 0,5-22 0 16,6-7-18-16,4-7-14 15,10-8-2-15,7-7-39 16,12 5-3-16,4 6 52 16,-1 10 27-16,0 12 13 15,-3 18 19-15,-6 8 55 16,-3 11 16-16,-1 0-11 16,-5 21 56-16,-4 18-10 15,-3 10-35-15,0 10 20 16,-3 6-74-16,-6 7 28 15,2 5-6-15,-8-9-57 16,0-6 10-16,1-5-11 16,2-8-72-16,12-10-100 0,0-10-217 15,-3-15-426-15</inkml:trace>
  <inkml:trace contextRef="#ctx0" brushRef="#br0" timeOffset="1261">2180 1415 1543 0,'0'0'342'16,"0"0"-118"-16,0 0 18 16,0 0-40-16,192-4-56 15,-139 34-15-15,-11 6-61 0,-8 9-31 16,-12 5 14-16,-15 3 6 15,-7 3-35-15,-4-1-8 16,-33-5-15-16,-2-7-2 16,-1-8-45-16,2-8-41 15,13-10 13-15,12-8-89 16,9-9-22-16,4 0 13 16,7 0-119-16,33-17 95 15,11-22-108-15,10-6-223 16,2-13-293-16,-4 0 820 15,-5 2 487-15,-13 5-205 16,-16 7 37-16,-12 13 42 0,-9 7 42 16,-4 13-100-1,0 9-13-15,0 2-60 0,-7 0-98 16,-15 22-44-16,-7 17-28 16,4 9 18-16,0 3-36 15,3 4-14-15,10 5 6 16,8-7-22-16,4-5-12 15,0-2-10-15,26-9-36 16,21-5-18-16,12-10-58 16,33-17-66-16,-16-5-425 15,-17 0-472-15</inkml:trace>
  <inkml:trace contextRef="#ctx0" brushRef="#br0" timeOffset="1687">3643 158 317 0,'0'0'1753'0,"0"0"-1453"16,0 0-259-16,0 0 78 0,-9 168 118 15,-4 25-92-15,-6 76-33 16,-6 33-63-16,-4 3 47 15,14-14 21-15,11-21-63 16,4-5-12-16,0-18 22 16,4-54-47-16,6-51 13 15,2-43-30-15,-2-25-15 16,2 6 9-16,-2-8-72 16,-2-2-36-16,-1-26-85 15,0-16-512-15,-7-23-327 0</inkml:trace>
  <inkml:trace contextRef="#ctx0" brushRef="#br0" timeOffset="3491">4268 62 1525 0,'0'0'360'15,"0"0"-199"-15,0 0 19 16,0 0 58-16,0 0-98 16,0 0-68-16,0 0-43 15,34-58-23-15,-5 58 23 16,8 0-16-16,5 0-4 16,-1 7-3-16,-4 18-4 15,-8 8-2-15,-14 4 0 16,-11 8 1-16,-4 5 1 15,0-1-2-15,-29 4-36 16,-5-8 22-16,5-7-33 16,4-7-9-16,6-8-40 0,12-6-19 15,7-10 0 1,0-7-67-16,14 0-27 0,27 0 38 16,9-24-116-16,10-12-33 15,0-10 32-15,0-7 268 16,-6-2 20-16,-10 2 173 15,-12 0 108-15,-10 15 44 16,-14 4-70-16,-8 19 64 16,0 8-74-16,0 7-66 15,0 0-32-15,-15 22-53 16,-7 21-41-16,0 10 30 16,-3 5-42-16,-1 6-7 15,11-9 3-15,5-6-36 0,10-3 23 16,0-10-24-16,0 0-40 15,22-3-15-15,44 11-108 16,-5-6-98-16,1-8-428 0</inkml:trace>
  <inkml:trace contextRef="#ctx0" brushRef="#br0" timeOffset="4139">4010 3236 1935 0,'0'0'509'15,"0"0"-443"-15,0 0-6 16,0 0 116-16,0 0 6 15,0 0-128-15,0 0-48 16,208 0 38-16,-139 0-44 16,44-10-59-16,-18 1-174 15,-14-6-524-15</inkml:trace>
  <inkml:trace contextRef="#ctx0" brushRef="#br0" timeOffset="4405">5060 2652 1787 0,'0'0'373'16,"0"0"-256"-16,0 0 33 15,0 0 36-15,259 0-37 16,-168 0-30-16,4 0-83 15,-1 0-24-15,-6-3 16 16,-18 3-28-16,-20 0-36 16,-21 0-112-16,-17 0-70 0,-12 0-140 15,-15 19 52 1,-21-2-215-16,-8-1-810 0</inkml:trace>
  <inkml:trace contextRef="#ctx0" brushRef="#br0" timeOffset="4596">5388 2799 1264 0,'0'0'329'16,"0"0"-166"-16,0 0 98 15,0 0 16-15,-95 210-84 16,85-144-52-16,-2-1-65 16,9-3-24-16,-1-2-18 15,4-11-32-15,0-8-2 16,0-13-142-16,11-8-109 15,11-10-223-15,0-10-111 0</inkml:trace>
  <inkml:trace contextRef="#ctx0" brushRef="#br0" timeOffset="4792">5665 2799 1437 0,'0'0'364'15,"0"0"-178"-15,0 0 114 16,0 0-9-16,0 0-97 16,0 0-100-16,0 175-87 15,0-117 1-15,0 8-8 16,0 36-230-16,0-21-442 0,0-8 6 16</inkml:trace>
  <inkml:trace contextRef="#ctx0" brushRef="#br0" timeOffset="5029">5126 3607 2242 0,'0'0'322'0,"0"0"-228"0,0 0 59 15,0 0-21 1,186 6-75-16,-102-6 2 0,6 0-58 16,5 0-1-16,1 0-36 15,12 0-101-15,-20 0-428 16,-25 7-182-16</inkml:trace>
  <inkml:trace contextRef="#ctx0" brushRef="#br0" timeOffset="5467">5363 3987 1795 0,'0'0'390'0,"0"0"-261"16,0 0 13-16,0 0 66 15,0 0-45-15,0 0-66 16,0 0-3-16,192 53-31 15,-180-11 12-15,-12 7 10 16,0 7-40-16,-18 7-15 0,-26-1-5 16,-7 1-8-1,0-8 16-15,11-9-33 0,14-10 0 16,16-13 0-16,10-13-1 16,10-6-5-16,49-4 1 15,31 0-13-15,57-17 18 16,61-16-99-16,-27 4-218 15,-27 6-680-15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06.6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1208 686 1467 0,'0'0'373'16,"0"0"-167"-16,0 0-31 15,0 0 22-15,0 0-12 16,0 0-74-16,-126-98-20 15,98 98-52-15,-4 12 19 16,-6 71-8-16,1 81-34 16,8 89 19-16,11 35-16 15,11 11-8-15,7-20 6 16,0-33-5-16,0 14-12 16,-7-5 0-16,1-12 8 0,-3-23 19 15,2-53-11 1,1-39-15-16,-6-33 41 0,-7-13-27 15,-3 3 7-15,-7 4 8 16,-11-2-19-16,-3-23 46 16,-9-11-35-16,1-16-14 15,-3-15 23-15,0-9-31 16,7-10-2-16,9-3-36 16,17 0-72-16,21-36-99 15,0-3-489-15,0-1-1216 0</inkml:trace>
  <inkml:trace contextRef="#ctx0" brushRef="#br0" timeOffset="940">25 4981 1570 0,'0'0'374'0,"0"0"-212"16,0 0-47-16,0 0-1 15,0 0 60-15,0 0-7 0,0 0-117 16,-25-32-27-16,47 32 11 16,22 0 12-16,7 0 32 15,11 0-42-15,3 0-23 16,1 3 28-16,-7 6-41 15,-5 5 1-15,-3-5-2 16,-7 3-71-16,15 0-96 16,-17-1-355-16,-8-6-400 0</inkml:trace>
  <inkml:trace contextRef="#ctx0" brushRef="#br0" timeOffset="1222">1250 4601 2196 0,'0'0'391'0,"0"0"-334"15,0 0-56-15,0 0 95 16,186-16-13-16,-98 9-29 15,13 0-27-15,16-2-6 16,-4-3 33-16,-9 3-54 16,-25 7-41-16,-20 2-23 15,-23 0-230-15,-36 23-276 16,0 9 189-16,-29-3-1164 0</inkml:trace>
  <inkml:trace contextRef="#ctx0" brushRef="#br0" timeOffset="1430">1669 4681 1565 0,'0'0'500'16,"0"0"-385"-16,0 0 68 16,-22 168 22-16,19-96-13 15,-4 6-69-15,4-6-85 16,3-7-9-16,0-7-29 15,0-8-13-15,0-11-54 0,7-9-202 16,15-11-310-16,0-12-205 16</inkml:trace>
  <inkml:trace contextRef="#ctx0" brushRef="#br0" timeOffset="1662">1965 4767 1763 0,'0'0'485'15,"0"0"-377"-15,0 171 33 16,-3-85 131-16,-9 0-115 0,2 2-63 16,-2-6-42-1,5-7-50-15,1-9 10 0,2-10-12 16,4-6-121-16,0-9-105 15,0-11-330-15,4-14-179 0</inkml:trace>
  <inkml:trace contextRef="#ctx0" brushRef="#br0" timeOffset="1941">2684 4650 2009 0,'0'0'510'0,"0"0"-448"16,0 0 81-16,-69 257 68 16,38-161-92-16,6 7-18 15,-4-4-65-15,7 0-35 16,4-14 40-16,1-11-41 15,5-7-27-15,8-12-66 16,4-9-106-16,0-7-164 16,0-13-428-16,0-12-898 0</inkml:trace>
  <inkml:trace contextRef="#ctx0" brushRef="#br0" timeOffset="2238">3048 4782 1805 0,'0'0'356'15,"0"0"-197"-15,0 0 143 16,193 16-103-16,-141 16-66 16,-20 18 13-16,-13 8-72 15,-19 22-2-15,0 5 4 16,-48 13-28-16,-11 0-3 15,-10 1-8-15,5-7-8 16,4-14 28-16,20-12-57 0,14-18-1 16,20-13 0-1,6-16-34-15,10-9-4 0,42-10-58 16,21-4-39-16,66-54-90 16,-13-2-501-16,-9 2-1409 0</inkml:trace>
  <inkml:trace contextRef="#ctx0" brushRef="#br0" timeOffset="3213">1950 101 709 0,'0'0'1234'15,"0"0"-1059"-15,0 0-128 16,0 0 7-16,0 0 47 15,0 0-25-15,0 0-33 16,129-72-20-16,-90 83-2 16,-2 26-21-16,-12 8 0 15,-13 11 2-15,-9 4 27 16,-3-2-23-16,0-3-6 0,0-9-28 16,-3-10 9-16,-2-12-64 15,5-12 1-15,0-7-52 16,15-5-60-16,22-8 106 15,11-31 15-15,6-10-9 16,-3-9 47-16,-1-5 1 16,-9-5 34-16,-12 10 37 15,-7 6 10-15,-11 13 107 16,-11 13 58-16,0 12 7 16,0 14 9-16,0 0-123 15,-3 19-52-15,-19 34 55 16,-8 23-66-16,-3 17 23 15,8 5-47-15,7-4-12 0,14-11 14 16,4-11-20 0,0-18-8-16,41-5-1 0,13-21-73 15,52-9-73-15,-11-12-211 16,-9-7-558-16</inkml:trace>
  <inkml:trace contextRef="#ctx0" brushRef="#br0" timeOffset="3937">4035 1766 1833 0,'0'0'485'0,"0"0"-345"16,0 0-6-16,0 0 32 16,-218 26-38-16,149 37-44 0,-4 21 4 15,7 24-58 1,9 18 0-16,13-1 13 0,22-1-28 15,18-12-1-15,4-11-14 16,22-19-15-16,26-20 3 16,13-22-51-16,11-27 25 15,6-13-3-15,-2-26 18 16,-6-30 13-16,-13-20 17 16,-13-12-7-16,-13-10 36 15,-18-8-27-15,-10-5 39 16,-3 4-9-16,0 8-24 15,-22 16 13-15,-6 29-28 16,2 33-19-16,4 37-102 0,7 40-694 16,8 7-1273-16</inkml:trace>
  <inkml:trace contextRef="#ctx0" brushRef="#br0" timeOffset="4123">4587 2870 2618 0,'0'0'500'16,"0"0"-451"-16,0 0-48 0,0 0-2 16,0 0-38-1,0 0-244-15,0 0-809 0</inkml:trace>
  <inkml:trace contextRef="#ctx0" brushRef="#br0" timeOffset="4664">5262 1720 2220 0,'0'0'301'16,"0"0"-260"-16,0 0-20 16,203-40 61-16,-126 34-15 0,6 3-1 15,5-1-65 1,-3 1 8-16,-9 3 21 0,-14-4-30 16,-19 4 17-16,-18 0-1 15,-16 0 1-15,-9 0 72 16,-16 0-60-16,-31 0 2 15,-22 0 9-15,-14 0-11 16,-12 0-17-16,-8 0-5 16,1 14-7-16,4 2 51 15,17 8-51-15,12 1 0 16,18 9 9-16,19 8-9 16,17 3 0-16,15 8-21 15,0 3 6-15,18-1 5 0,33 3-28 16,12-7 17-16,13 1 20 15,3-1 1-15,9 0-1 16,-3 1 1-16,-9-1 0 16,-7 0 55-16,-18-4-41 15,-22-1-14-15,-18-4 32 16,-11 5 11-16,-15 2 5 16,-39 0-27-16,-15 0-12 15,-12-3-9-15,-2-8-18 16,7-5-37-16,13-9-53 15,22-18-184-15,23-6-498 16,14 0-1125-16</inkml:trace>
  <inkml:trace contextRef="#ctx0" brushRef="#br0" timeOffset="5556">6599 2096 2254 0,'0'0'384'0,"0"0"-303"15,0 0 41-15,0 0 38 16,0 0-1-16,-110 191-122 16,82-119-8-16,6 1 5 15,15-5-34-15,7-5 0 16,3-8-11-16,38-12-49 0,13-13 17 15,15-16-16-15,8-14-14 16,4-5 49-16,-12-30-64 16,-8-12 27-16,-14-8 46 15,-13-4 15-15,-9 0 16 16,-14 6 8-16,-8 7 18 16,-3 18 54-16,0 13-41 15,0 15 8-15,-17 0-9 16,2 36-53-16,3 15 26 15,9 4-27-15,3 4 0 16,0 0-17-16,37-7 16 16,14-9-20-16,15-6 15 15,10-15-12-15,0-15 12 0,-3-7-15 16,-11 0-38 0,-11-24 33-16,-14-11-7 0,-8-7 33 15,-14-5 4-15,-12 1-3 16,-3-3 56-16,0 0-35 15,-18-1-20-15,-14 5 40 16,-9 2-42-16,0 10-1 16,3 8 0-16,4 4-5 15,8 11-11-15,11 4-4 16,15 6-19-16,0 0-15 16,5 0-51-16,31 0-30 15,14 9-4-15,13-5-28 16,10-4 14-16,0 0 10 0,-1 0 81 15,-9-16 62 1,-16 3-3-16,-10-2 4 0,-20 11 55 16,-8-4 67-16,-9 8 100 15,0 0-9-15,-12 0-68 16,-20 0-27-16,-9 0-52 16,-3 17-23-16,0 6-19 15,5 3-14-15,9 2 23 16,13 3-33-16,12 3-20 15,5 1 19-15,8-3-40 16,36 4 19-16,17 1-1 16,17-9 19-16,17 6 4 15,10-8 19-15,-7-4-2 16,-14-1-6-16,-21-1-9 0,-31-3 11 16,-25-5-12-16,-7 8-1 15,-22-3 72-15,-29 2-63 16,-6 0-9-16,-6-2 0 15,5-7-67-15,14-3-66 16,11-7-252-16,14 0-281 16,12 0-1138-16</inkml:trace>
  <inkml:trace contextRef="#ctx0" brushRef="#br0" timeOffset="5814">8367 2324 1495 0,'0'0'319'0,"0"0"-127"0,0 0 48 16,0 0-14-16,0 0-47 15,0 0-17-15,186 145-78 16,-186-84 6-16,0-1-54 16,-14-1-30-16,-16-3 37 15,1-14-43-15,7-10-28 16,5-8-16-16,9-15-62 15,8-5-39-15,0-4-99 16,22 0-103-16,18-29 54 16,26-48-191-16,-8 12-149 15</inkml:trace>
  <inkml:trace contextRef="#ctx0" brushRef="#br0" timeOffset="5984">8798 2327 1107 0,'0'0'567'15,"0"0"-248"-15,0 0 10 0,0 0-78 16,0 0-44-16,0 0-18 15,0 0-91-15,-78 236-23 16,72-162 44-16,6-6-39 16,0-10-42-16,33-12-38 15,18-13 6-15,15-16-24 16,14-17-11-16,21-5-129 16,-13-27-385-16,-25-3-792 0</inkml:trace>
  <inkml:trace contextRef="#ctx0" brushRef="#br0" timeOffset="6954">10335 2511 1508 0,'0'0'295'0,"0"0"-168"16,0 0-23-16,0 0 93 16,9-182 43-16,-9 134-94 15,-9 0-48-15,-19 0-14 16,-4 12-27-16,-9 11 35 0,-3 11-53 16,-7 14 0-1,-3 0 30-15,-2 33-68 0,6 23 16 16,2 13-17-16,16 9 9 15,7 5-14-15,16-5 5 16,9-6-15-16,0-9 8 16,22-14-51-16,15-16 4 15,14-20-23-15,3-13-29 16,6-4 18-16,2-41-41 16,-1-20 16-16,-5-15 62 15,-14-11 2-15,-5-15 33 16,-8-4 16-16,-10-13 0 15,-9-2 50-15,-10-8-17 16,0-7 32-16,0 7 50 16,-7 10-50-16,-6 23 16 0,1 34 8 15,2 37 17 1,4 29-22-16,3 36-83 0,3 102-1 16,0 67 104-16,0 33-44 15,12-28-22-15,-2-56-11 16,2-60-8-16,-2-8 35 15,2 9-54-15,1 3 1 16,3 5-10-16,-3-18-39 16,9-21-48-16,4-12-155 15,-4-24-463-15,-4-14-300 0</inkml:trace>
  <inkml:trace contextRef="#ctx0" brushRef="#br0" timeOffset="7480">10802 2208 1744 0,'0'0'391'16,"0"0"-284"-16,0 0-4 15,0 0 62-15,0 0-1 16,230-12-27-16,-182 21-92 15,-4 22-18-15,-11 7 26 16,-16 8-8-16,-13 10 0 16,-4 6-21-16,-17 0-18 15,-24 3-5-15,-6-2-1 16,0-5-35-16,6-11-22 0,12-10-43 16,14-16-3-16,12-13-38 15,3-8 17-15,3 0-62 16,38-27-59-16,9-18 45 15,20-14 1-15,2-14 0 16,6-2 106-16,-5-4 93 16,-12 7 100-16,-9 6 18 15,-16 18 46-15,-18 15 126 16,-8 14 7-16,-10 15-63 16,0 4-18-16,0 0-84 0,0 16-47 15,-13 24 45 1,-9 13-47-16,-3 8-32 0,3 5-2 15,3-4-37-15,7-4 28 16,12-4-40-16,0-5-26 16,19-7 25-16,21-9-80 15,14-6-42-15,41-17-74 16,-10-8-421-16,-13-2-337 0</inkml:trace>
  <inkml:trace contextRef="#ctx0" brushRef="#br0" timeOffset="7705">12341 2212 2364 0,'0'0'378'16,"0"0"-286"-16,0 0-23 15,0 0 69-15,186-7-80 16,-106 5-58-16,11-5 0 16,4 7-6-16,11 0-236 15,-21 7-523-15,-27 9-912 0</inkml:trace>
  <inkml:trace contextRef="#ctx0" brushRef="#br0" timeOffset="7887">12492 2737 2542 0,'0'0'372'0,"0"0"-291"16,0 0-5-16,0 0-31 15,294-13-45-15,-165 10-160 16,-9 3-757-16</inkml:trace>
  <inkml:trace contextRef="#ctx0" brushRef="#br0" timeOffset="23848">8389 6596 459 0,'0'0'1483'0,"0"0"-1235"15,0 0-182-15,0 0 69 16,223 17 45-16,-132-5-55 16,4 2-59-16,3-1-31 15,0 6-35-15,12 17-37 16,-30 0-252-16,-21-2-489 0</inkml:trace>
  <inkml:trace contextRef="#ctx0" brushRef="#br0" timeOffset="24033">8524 7039 2237 0,'0'0'486'15,"0"0"-442"-15,0 0-10 16,0 0-27-16,310 48-7 15,-160-30-110-15,-1-9-548 0</inkml:trace>
  <inkml:trace contextRef="#ctx0" brushRef="#br0" timeOffset="25766">10897 6202 1164 0,'0'0'281'15,"0"0"-144"-15,0 0-81 16,0 0 65-16,0 0 43 0,0 0-44 16,-3-79-26-16,-1 63 11 15,1 3-1-15,-7-5 1 16,-2 6-40-16,-7-1 11 16,-6 7 9-16,-7 2-37 15,-12 4 7-15,-7 0-40 16,-8 40 3-16,-2 18 22 15,-5 21-29-15,7 20 18 16,11 16 9-16,13 3-22 16,16 0 13-16,13-9-16 15,6-14-11-15,6-13 10 16,32-17-5-16,9-9-5 16,10-20-2-16,9-12-34 15,4-19 14-15,2-5-20 16,-2-16 13-16,-4-31 18 0,-9-17 4 15,-6-15 5-15,-10-16 10 16,-13-10 6-16,-9-11 49 16,-12-1-26-16,-7-4-6 15,0 2 10-15,-22 13-36 16,-10 18 5-16,3 20-6 16,3 28-6-16,11 31-16 15,15 9-123-15,0 64-191 16,29 13-155-16,1-2-514 0</inkml:trace>
  <inkml:trace contextRef="#ctx0" brushRef="#br0" timeOffset="25987">11612 7063 2155 0,'0'0'575'16,"0"0"-500"-16,0 0 56 15,0 0-30-15,0 0-90 16,0 0-11-16,0 0-192 16,22-48-267-16,7 36-513 0</inkml:trace>
  <inkml:trace contextRef="#ctx0" brushRef="#br0" timeOffset="26884">12417 5937 1145 0,'0'0'712'0,"0"0"-526"16,0 0-27-16,0 0 69 15,0 0-6-15,0 0-97 16,0 0-76-16,-10-37-14 15,46 37 30-15,13 0-44 16,8 0-6-16,6 0-4 16,-2 10-10-16,5 2 16 15,-7-2-17-15,-8-3 0 16,-12 0 3-16,-12-3-3 16,-10-1 0-16,-12 0 0 15,-5-3 1-15,0 0 22 16,-27 0-8-16,-12 0-14 0,-9 0 25 15,-14 0-26-15,-1 0-5 16,-6 0 4-16,-1 0 2 16,6 0-4-16,2 0 3 15,8 0 0-15,3 3 5 16,7 4 10-16,3 7-15 16,12-2 9-16,11 5-9 15,3 6 35-15,8 2-35 16,7 9 0-16,0-5 30 15,0 4-30-15,0 3 18 16,7-4-18-16,8 1 7 16,0-3 28-16,-5 3-35 15,5-3 0-15,-1-5 19 0,-2-1-18 16,-2-5 7 0,5-2-8-16,-1-4 0 0,1-6 12 15,7-5-12-15,0 3 0 16,10-5 15-16,9 0-15 15,-1 0 1-15,11 0-1 16,0 5 11-16,-1 9-11 16,6 9 0-16,-2 10 0 15,-3 13 1-15,-4 1-1 16,-3 11-1-16,-15 0 1 16,-10-2 0-16,-16-3 4 15,-3-3-3-15,-10-2-1 16,-31 0 27-16,-9-4-27 0,-4-11 4 15,-6-3-4 1,-2-11 1-16,1-8 8 0,-2-8-8 16,9-3-1-16,-2 0 36 15,9-14-23-15,0-12 5 16,8-1-18-16,5-2 0 16,9 2-10-16,6 7-47 15,9 14-118-15,6 6-480 16,1 0-1653-16</inkml:trace>
  <inkml:trace contextRef="#ctx0" brushRef="#br0" timeOffset="29310">13990 6402 1588 0,'0'0'300'0,"0"0"-171"16,0 0-55-16,0 0 74 15,0 0 32-15,0 0-91 0,-220-75-51 16,166 75 2-16,0 3-19 16,10 23-2-16,7 3-19 15,15 8 6-15,12 7 12 16,10 7-18-16,0 8-14 15,32 0 14-15,19 4 0 16,15-3-18-16,6-9-9 16,10-6-11-16,-6-2 30 15,-10-6 1-15,-16-8-2 16,-21-6 9-16,-22-4 0 16,-7 2 7-16,-25-1 5 15,-36-3-3-15,-12-3 39 16,-12-6-35-16,6-6 9 15,5-2 1-15,23 0-23 16,22-12-48-16,29-28-117 0,15 0-335 16,21 5-806-16</inkml:trace>
  <inkml:trace contextRef="#ctx0" brushRef="#br0" timeOffset="29529">14395 6557 1328 0,'0'0'699'0,"0"0"-610"15,0 0 36-15,-9 186 88 16,2-127-3-16,4 0-82 16,3-6-77-16,0-7-36 0,0-8 14 15,0-4-29-15,0-8-30 16,15-9-136-16,2-7-211 15,-2-8-244-15</inkml:trace>
  <inkml:trace contextRef="#ctx0" brushRef="#br0" timeOffset="29678">14460 6235 1602 0,'0'0'314'15,"0"0"-181"-15,0 0-120 0,0 0-13 16,0 0-101-16,0 0-296 16</inkml:trace>
  <inkml:trace contextRef="#ctx0" brushRef="#br0" timeOffset="30076">14745 6799 1305 0,'0'0'301'0,"0"0"-157"15,0 0-20-15,0 0 52 16,0 0-83-16,0 196-56 16,0-169 25-16,0-10-51 15,0-10-3-15,0-7-8 0,0 0 1 16,0 0 36-16,0-27-37 15,6-8 1-15,6-12 0 16,2-5-1-16,11-3-7 16,9-5 6-16,1 1 2 15,6 9-8-15,3 14 7 16,0 17 0-16,0 16 7 16,-5 3 16-16,-2 22 68 15,4 29 40-15,-9 3 57 16,0 9-49-16,-10-2-62 15,-7 6-39-15,-8-7-13 16,-4-6-22-16,1-4-3 16,8-11-66-16,6-4-223 0,1-11-102 15,-2-11-362-15</inkml:trace>
  <inkml:trace contextRef="#ctx0" brushRef="#br0" timeOffset="30594">15458 6655 1440 0,'0'0'350'15,"0"0"-172"-15,0 0 25 16,0 0 63-16,0 0-79 16,0 0-61-16,195-82-55 0,-148 82-5 15,4 3 13-15,-7 24-44 16,-2 5 7-16,-11 4-4 15,-14 7-37-15,-17 5 20 16,0-1 8-16,-14 2-29 16,-15-5-15-16,-5-9-41 15,9-2-5-15,3-10-30 16,3-3-42-16,13-7-31 16,6-7-57-16,0-6-84 15,0 0 94-15,25 0-156 16,9-29-258-16,1-14 276 15,6-5 215-15,6-12 134 16,-3 1 257-16,0 0 277 0,-12 3-263 16,-6 10-7-1,-11 17 97-15,-5 9-52 0,-6 13-92 16,-4 7-20-16,0 0-66 16,0 30-32-16,0 12 12 15,-17 10-66-15,-9 6 15 16,4-7-17-16,4 1-20 15,6-9 18-15,12-3-41 16,0-8-2-16,0-5-10 16,25-4-16-16,28-10-59 15,11-3 15-15,36-7-141 16,-14-3-405-16,-13 0-285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48.7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467 90 1998 0,'0'0'645'0,"0"0"-461"16,0 0-21-16,0 0-23 0,-200-93-14 15,134 93-69-15,4 30-38 16,4 26-1-16,14 12-10 16,22 11-7-16,15 3-2 15,7-3 1-15,22-9-34 16,29-18-28-16,12-13-29 15,6-15 22-15,-1-22-25 16,-2-2-2-16,-16-12 32 16,-6-25 31-16,-13-5 33 15,-14-8 6-15,-2-3 31 16,-12 4 44-16,-3 7 3 16,0 12-10-16,0 13 18 0,0 15-34 15,0 2-14-15,0 12-43 16,0 41 8-16,0 20 9 15,0 15-17-15,0 18-1 16,0 1 27-16,0 3-9 16,0-7 4-16,0-1-10 15,0-9-12-15,0-9 35 16,-22-15-35-16,-6-10 6 16,-10-19 13-16,-1-11-13 15,-8-16 9-15,-12-9-1 16,5-4-14-16,3 0 13 15,-5-23-13-15,17-9-60 16,14-5-9-16,25-16-95 0,0 8-385 16,3 2-594-16</inkml:trace>
  <inkml:trace contextRef="#ctx0" brushRef="#br0" timeOffset="772">883 312 1582 0,'0'0'796'0,"0"0"-600"0,0 0-96 15,0 0 76-15,0 0-16 16,0 0-113-16,0 0-23 16,179-32-22-16,-103 48 5 15,9 0 1-15,-9 2-7 16,-3-5-1-16,-11-4 12 15,-11-2-12-15,-16-4 24 16,-4 0-23-16,-21-3 16 16,-10 0 37-16,0 0 9 15,-3 0-26-15,-30-3-6 16,-14-12-14-16,-12 1-5 16,-10 5-12-16,-8 1 1 15,5 4 7-15,2 4-8 16,11 0-12-16,8 0 12 0,8 12 0 15,7 7 4-15,6 3-4 16,8 11-11-16,8 0 1 16,11 9 1-16,3 5 7 15,0 4 2-15,28 7-5 16,20 3-2-16,6 2 7 16,15-2 0-16,1-1 31 15,-1-2-30-15,-3-5 18 16,-12-5-11-16,-17-4 10 15,-15-9 16-15,-22-4-34 16,0-4 0-16,-40-5 19 16,-26-3-19-16,-17-2-22 15,-59 7-73-15,25-10-286 16,-3-4-1119-16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47.4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22 769 1413 0,'0'0'752'0,"0"0"-491"16,0 0-52-16,0 0 8 16,0 0-33-16,0 0-83 15,0 0-24-15,185-93-57 16,-101 84-19-16,4 9-2 15,-5 0-65-15,-2 12-196 16,-26 16-545-16,-30-3-1178 0</inkml:trace>
  <inkml:trace contextRef="#ctx0" brushRef="#br0" timeOffset="201">0 1101 2376 0,'0'0'385'15,"0"0"-276"-15,0 0 33 16,0 0-28-16,0 0-77 16,251-17-37-16,-126 12-75 15,-20 5-489-15,-10 0-1027 0</inkml:trace>
  <inkml:trace contextRef="#ctx0" brushRef="#br0" timeOffset="652">1721 0 2114 0,'0'0'321'0,"0"0"-203"0,0 0-59 16,-187 46 105-1,115 10 27-15,-1 17-77 0,0 13-77 16,14 17 25-16,12 4-32 15,15-2-14-15,16 2 10 16,16-16-25-16,0-12 5 16,41-20-6-16,16-17-1 15,13-21-8-15,8-21-18 16,-2 0 24-16,0-40-12 16,-10-20 21-16,-4-14-6 15,-11-19 16-15,-15-11 5 16,-6-10 33-16,-20-1-17 15,-10 1-25-15,0 23 21 0,0 16-33 16,-22 33-6-16,0 29-59 16,-3 38-111-16,6 38-561 15,9 6-963-15</inkml:trace>
  <inkml:trace contextRef="#ctx0" brushRef="#br0" timeOffset="832">2067 1060 1348 0,'0'0'1339'16,"0"0"-1060"-16,0 0-123 0,0 0-32 16,0 0-124-1,0 0-6-15,0 0-235 0,66-3-623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45.1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0 800 1800 0,'0'0'399'16,"0"0"-228"-16,0 0-34 15,0 0 76-15,0 0 0 16,0 0-120-16,245-27-41 16,-172 27 5-16,3 0-46 15,4 0 5-15,1 0-16 16,-5 0-13-16,-3 0-44 16,-4 17-208-16,-18 0-356 15,-18-4-372-15</inkml:trace>
  <inkml:trace contextRef="#ctx0" brushRef="#br0" timeOffset="218">558 545 1687 0,'0'0'347'0,"0"0"-176"15,0 0 70-15,-37 193-15 16,30-131-104-16,0 4-72 16,4-5-31-16,3 7-19 15,0 19-94-15,0-17-213 16,0-12-284-16</inkml:trace>
  <inkml:trace contextRef="#ctx0" brushRef="#br0" timeOffset="711">1619 124 1971 0,'0'0'548'0,"0"0"-445"0,0 0 46 15,0 0 68-15,0 0-102 16,0 0-49-16,-203 138-33 16,140-49-11-16,0 16 38 15,13 3-59-15,9 0 15 16,16-4 11-16,15-8-27 15,10-10-1-15,0-11 0 16,25-9-28-16,19-13 28 16,7-21-39-16,6-16-14 15,6-16 54-15,-1 0-26 16,-4-39 18-16,-2-17 7 0,-6-19 2 16,-2-13 17-1,-16-15-6-15,-14-11-1 0,-14-8 47 16,-4 1-37-16,0 3 2 15,-19 16-17-15,-3 26-5 16,5 33-1-16,2 34-32 16,8 14-103-16,7 88-201 15,0 3-391-15,17-1-1239 0</inkml:trace>
  <inkml:trace contextRef="#ctx0" brushRef="#br0" timeOffset="918">2002 1163 2189 0,'0'0'607'16,"0"0"-537"-16,0 0 38 15,0 0 41-15,0 0-149 16,0 0-4-16,0 0-203 15,44 10-371-15,-11-10-905 0</inkml:trace>
  <inkml:trace contextRef="#ctx0" brushRef="#br0" timeOffset="1622">2753 167 2125 0,'0'0'469'0,"0"0"-410"16,0 0 25-16,0 0 102 15,0 0-94-15,0 0-57 16,0 0-24-16,146-53 1 15,-84 53-3-15,-1 0-9 16,2 0-5-16,-6 0 4 0,-1 0 2 16,-12 0 0-16,-8 0-1 15,-8 0 0-15,-12 0 11 16,-16 0-10-16,0-3 5 16,0-6 17-16,-26-6-22 15,-14-4 43-15,-14 3-43 16,-9 0 5-16,-3 3-4 15,-7 3 7-15,9 3-10 16,-2 7 2-16,10 0-1 16,6 0 33-16,9 10-14 15,9 13-11-15,6 4 25 16,11 2-24-16,5 7 7 16,3 0-2-16,7 3-13 15,0-4 43-15,0 5-44 16,10 0 0-16,16-3 20 0,8 1-19 15,1-1-1-15,9-2 0 16,3-2 0-16,4 4 24 16,0-2-24-16,-4 4 0 15,1 5 18-15,-8-1-6 16,-6-8 3-16,-9-2 7 16,-14-3-22-16,-11 0 31 15,0-9-31-15,-22 7 0 16,-26-5 19-16,-6-1-17 15,-5-6 7-15,1-6-9 16,3-3 7-16,4-7 13 16,4 0-20-16,3 0 0 0,11 0-13 15,5-7 11-15,6-3-17 16,10 3-53-16,12 7-45 16,0 0-118-16,0 0-726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2.6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23 1949 0,'0'0'617'15,"0"0"-473"-15,0 0 16 16,211-12-39-16,-123 12-70 0,3 0-27 16,1 0-24-16,6 33-160 15,-29-3-204-15,-21-1-440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2.8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2002 0,'0'0'712'0,"0"0"-540"16,0 0 25-16,0 0-35 16,0 0-71-16,223 19-52 0,-128-19-39 15,44 0-83 1,-26 0-156-16,-22 0-858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09.8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0 678 1800 0,'0'0'338'0,"0"0"-252"0,0 0-33 15,0 0 141-15,0 0-63 16,0 0-61-16,0 0 63 16,179 93-47-16,-157-21-20 15,-3 3-39-15,-12-7-25 16,-1-11 35-16,-6-14-37 16,0-19-1-16,0-12-11 15,0-12 24-15,0 0-6 16,0-29-6-16,0-21 15 15,0-16-35-15,4-9 20 16,23-4 0-16,2 4-7 16,11 9 7-16,2 18-11 15,2 17 5-15,-3 27 0 0,3 4-18 16,-9 36 23-16,-1 27 1 16,-5 12-3-16,-7 14 4 15,-3 2-1-15,-9-1 0 16,-2-11 0-16,-4-12-7 15,-1-14-2-15,0-13-54 16,1-17 26-16,3-9-22 16,8-14-2-16,3 0-62 15,11-30 59-15,8-23 55 16,14-22-33-16,7-14-19 16,11-19 55-16,9-13-22 15,1-7 19-15,1-7 9 0,-3 4 6 16,-16 12 62-16,-17 18 11 15,-25 22 18-15,-19 23 82 16,0 13-18-16,-15 17-28 16,-17 13-59-1,-1 7 5-15,-4 6-5 0,5 9-74 16,2 34-1-16,1 23 0 16,4 22-12-16,3 21 13 15,3 9 3-15,5 14 8 16,-1-2-8-16,5 1-3 15,2-10-13-15,4-15 12 16,4-24-38-16,0-22 11 16,0-28-29-16,0-23-20 0,12-9 59 15,10-19-13-15,10-29 19 16,4-22 12-16,8-7-9 16,3 5 0-16,-3 7 9 15,0 20 0-15,0 18-6 16,0 24-6-16,3 3 12 15,1 30 24-15,2 22 3 16,-2 11 15-16,-8 1-6 16,-4-3-23-16,-2-12 27 15,-6-9-40-15,-6-18-1 16,0-16 0-16,-3-6-52 16,-2-2 53-16,5-38-30 15,0-14-15-15,0-8 44 0,0-3-23 16,-4-4 15-1,1 10 9-15,-9 14 0 0,2 18 10 16,-2 14-4-16,2 13-5 16,-2 0 38-16,5 23-38 15,2 13 26-15,2 7 0 16,-4 2-21-16,0-3 34 16,-4 2-40-16,-1-11-7 15,-5-3-2-15,-5-7-181 16,0-11-334-16,0-5-389 0</inkml:trace>
  <inkml:trace contextRef="#ctx0" brushRef="#br0" timeOffset="182">1930 342 2392 0,'0'0'472'16,"0"0"-411"-16,0 0-55 15,0 0 112-15,0 0-112 16,0 0-6-16,0 0-112 16,79 15-270-16,-50 18-248 15,-4-4-1178-15</inkml:trace>
  <inkml:trace contextRef="#ctx0" brushRef="#br0" timeOffset="839">2331 911 1633 0,'0'0'296'0,"0"0"-104"15,0 0 29-15,218 7-59 16,-152-27-94-16,-4-13 10 16,-11-6 11-16,-10-4-51 15,-25 1 45-15,-12-1 37 16,-4 0-19-16,-14 7 16 15,-26 7-76-15,-11 5-17 16,-3 19 53-16,-2 5-62 16,9 13 2-16,8 29-17 15,12 14 7-15,10 13 1 0,17 6-8 16,0 4-2 0,3-7-14-16,33-11-13 0,11-14-15 15,12-17-25-15,7-20 6 16,0-10 43-16,-2-17-105 15,-8-25 5-15,-5-9 66 16,-10-10 0-16,-2-1 34 16,-2 6 6-16,-9 8 14 15,-2 18 3-15,-8 23-3 16,-7 7-1-16,0 16 1 16,-7 29 19-16,-4 15-1 15,0 5-18-15,0-6 1 16,0-5-1-16,0-15 0 15,-4-15-19-15,-7-20 18 16,4-4 2-16,0-2 12 0,7-38 10 16,0-11-14-16,0-16 31 15,22-6-40-15,14-1 0 16,8 2 31-16,3 6-18 16,4 17 5-16,-4 16-9 15,0 27 26-15,-6 6 45 16,0 19-30-16,-1 34 29 15,-4 12 7-15,-4 7-44 16,-2 0 23-16,-4-6-20 16,-4-10-22-16,-9-12 7 0,-4-20-30 15,-6-10-26 1,-3-8-13-16,0-6-58 0,-19 0-217 16,-6-2-569-16</inkml:trace>
  <inkml:trace contextRef="#ctx0" brushRef="#br0" timeOffset="1083">2393 377 2158 0,'0'0'479'0,"0"0"-396"15,0 0-56-15,0 0 215 0,149-198-59 16,-98 163-65-16,-1 7-12 16,-6 18-82-16,0 10-10 15,-3 0-14-15,13 51-133 16,-10 4-347-16,-8-2-919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1.3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407 110 1557 0,'0'0'335'0,"0"0"-225"16,0 0 22-16,0 0 23 0,-201-28-63 15,147 28-25-15,3 0-49 16,14 16-5-16,15 10-13 15,15 11 0-15,7 8-15 16,3 6 15-16,38 7-22 16,10 5 14-16,15-4-5 15,3 4-4-15,0-12 3 16,-11 3 14-16,-7-13 0 16,-23-1 7-16,-19-4-7 15,-9 1 49-15,-22-5-10 16,-37-3-10-16,-21-2-17 15,-8-3-11-15,0-15 30 16,16-7-31-16,18-2-40 16,38-19-54-16,16-17-271 0,0-7-1238 15</inkml:trace>
  <inkml:trace contextRef="#ctx0" brushRef="#br0" timeOffset="196">811 273 1625 0,'0'0'344'0,"0"0"-155"15,0 0-3-15,4 206 21 16,-4-140-24-16,0-4-116 16,0-5-52-16,0-9-15 15,12-12-9-15,10-6-121 16,-5-9-221-16,-2-12-356 0</inkml:trace>
  <inkml:trace contextRef="#ctx0" brushRef="#br0" timeOffset="360">874 0 1850 0,'0'0'466'0,"0"0"-398"15,0 0-66-15,0 0 18 16,0 0-20-16,0 0-338 16,0 0-510-16</inkml:trace>
  <inkml:trace contextRef="#ctx0" brushRef="#br0" timeOffset="729">1354 644 684 0,'0'0'883'16,"0"0"-746"-16,0 0 32 15,12 203-5-15,-12-158-40 16,0-11-61-16,0-15-35 16,0-14-13-16,0-5 105 15,0-5-44-15,0-31-45 0,0-10 9 16,0-9-40-16,14-12 1 15,16-1-1-15,6-4 0 16,1 10-1-16,2 6-4 16,-2 17 5-16,-2 13 14 15,3 17-7-15,-10 9 5 16,1 9 49-16,-2 33-3 16,-5 10 33-16,-1 10-51 15,-6 4-20-15,3 3 51 16,4-7-45-16,-3-2-26 15,6-6-87-15,7-3-187 16,-3-13-275-16,-3-17-1324 0</inkml:trace>
  <inkml:trace contextRef="#ctx0" brushRef="#br0" timeOffset="1191">2120 453 1515 0,'0'0'324'0,"0"0"-147"16,0 0 75-16,0 0-21 15,0 0-6-15,186 26-101 16,-157 17-36-16,-3 9 9 16,-15 9-43-16,-11 0-24 15,0 4 3-15,-25-2-21 16,-16-5-12-16,-6-11-15 15,7-12-53-15,4-7-24 0,9-16-62 16,13-8-34-16,14-4 12 16,0 0-92-16,11-27 24 15,29-16 19-15,8-10-35 16,2-8-19-16,1-2 187 16,-7-2 92-16,-7 4 198 15,-8 8 18-15,-10 10 22 16,-6 13 60-16,-8 13 15 15,-1 15-34-15,-4 2-101 16,0 2-50-16,0 28-4 16,-4 13-38-16,-11 9-1 15,0 1-22-15,8 3-36 16,4-4 27-16,3 1-54 0,0-6 0 16,35-9-10-16,24-1-101 15,68-16-22-15,-14-7-227 16,-3-10-604-16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0.2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0 258 1766 0,'0'0'387'0,"0"0"-263"16,0 0-93-16,247-2 73 15,-143-10 55-15,0 1-89 16,6 1-31-16,0 4-39 15,24 6-48-15,-28 0-214 16,-29 6-522-16</inkml:trace>
  <inkml:trace contextRef="#ctx0" brushRef="#br0" timeOffset="239">99 430 2072 0,'0'0'366'0,"0"0"-284"15,0 0-54-15,0 0 38 16,248 76 57-16,-140-57-97 16,13 1-17-16,7-8-9 15,7-2-96-15,-1-3-23 16,-2-7-107-16,-4 0-134 15,-29-3-6-15,-39-14-391 0</inkml:trace>
  <inkml:trace contextRef="#ctx0" brushRef="#br0" timeOffset="477">1332 361 963 0,'0'0'401'15,"0"0"-131"-15,-165-167-71 16,96 97 10-16,13 15-8 16,14 11 25-16,12 16-41 15,19 18-51-15,11 10-49 16,11 13-70-16,39 40 57 15,25 15-36-15,11 18-21 16,14 5 3-16,1 4-17 16,-6-3 18-16,-16-3-6 15,-16-7 25-15,-26 0 1 16,-33-6-29-16,-8-4-4 0,-58-4-6 16,-20-7-13-1,-12-13-38-15,8-13-67 0,-2-14-85 16,25-11-175-16,19-10-497 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7.1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45 1759 0,'0'0'570'0,"0"0"-424"0,0 0-117 15,250-37 34-15,-165 37 78 16,3 0-91-16,-5 0-50 15,8 27-85-15,-22 8-269 16,-31 2-1150-16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7.3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 2225 0,'0'0'386'16,"0"0"-279"-16,0 0-13 0,240-6-37 15,-54 3-57-15,-22 3-121 16,-19 0-627-16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6.21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695 83 1850 0,'0'0'396'16,"0"0"-198"-16,0 0-130 15,0 0 2-15,-199-92 106 16,114 92-43-16,-6 47-88 15,-1 25-21-15,9 20 28 16,18 20-3-16,17 6-1 16,23 0-28-16,25-7-20 15,0-8 12-15,39-21-12 16,27-19-25-16,18-25-10 16,14-22-12-16,0-16 24 15,-3-10-2-15,-14-32 25 16,-23-20 4-16,-18-18 4 0,-18-12 26 15,-15-12 21-15,-7-8-2 16,-7 0 7-16,-33 9-23 16,-11 20-10-16,0 20-27 15,4 36-13-15,13 27-53 16,27 68-115-16,7 16-454 16,0 10-630-16</inkml:trace>
  <inkml:trace contextRef="#ctx0" brushRef="#br0" timeOffset="181">1126 1005 2414 0,'0'0'499'15,"0"0"-382"-15,0 0-91 16,0 0-6-16,0 0-20 15,0 0-305-15,0 0-537 0</inkml:trace>
  <inkml:trace contextRef="#ctx0" brushRef="#br0" timeOffset="668">1906 73 1928 0,'0'0'256'0,"0"0"-187"15,0 0-53-15,269-9 60 16,-169 9 132-16,-5 0-109 16,-9 0-54-16,-17 0 80 15,-22 0-72-15,-25 0-28 16,-22-2 2-16,0-3 24 15,-44-2 3-15,-20 5-53 16,-24-5-1-16,-10 4 22 16,-8-1-22-16,1 4 1 15,5 0 0-15,17 0-1 0,21 14 15 16,18 11-15-16,18 9-11 16,19 5 5-16,7 10 11 15,11 10-11-15,33 6-4 16,11 2-1-16,10 6-2 15,1-1 11-15,0 0-5 16,0-4 7-16,-6-3 0 16,-7-6 48-16,-14-8-33 15,-17-12-8-15,-19-6 23 16,-3-7-21-16,-25-1 12 16,-26-4 5-16,-18-6-26 15,-11-1-9-15,-1-5-47 0,-17-5-110 16,22-1-304-16,13-3-301 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4.1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752 202 735 0,'0'0'825'0,"0"0"-621"16,0 0 11-16,0 0-10 15,0 0 8-15,-88-180-47 16,44 168-54-16,-10 12-17 15,-15 0-52-15,-4 29-2 16,-11 35 27-16,3 23-35 16,8 18 12-16,12 10-6 15,20-1-18-15,19-3 12 16,22-1-33-16,0-15 0 16,38-6 5-16,16-16-5 0,15-15-14 15,11-20-36 1,7-15 23-16,5-16-2 0,-4-7-11 15,-12-26-1-15,-7-30 40 16,-11-16 2-16,-18-14 0 16,-14-13 1-16,-18-8 38 15,-8-4 40-15,0-2-43 16,-27 12-25-16,-8 9 25 16,-3 27-37-16,13 29-15 15,15 36-76-15,10 62-251 16,10 28-274-16,20 1-1022 0</inkml:trace>
  <inkml:trace contextRef="#ctx0" brushRef="#br0" timeOffset="175">1239 1273 2143 0,'0'0'497'15,"0"0"-354"-15,0 0-19 16,0 0-116-16,0 0-8 16,0 0-270-16,0 0-376 0</inkml:trace>
  <inkml:trace contextRef="#ctx0" brushRef="#br0" timeOffset="535">2258 75 1943 0,'0'0'344'15,"0"0"-195"-15,0 0-93 16,0 0 164-16,0 0-35 15,-186 223-101-15,109-154-33 16,-4-1-17-16,9-5-13 16,6-8 21-16,12-8-41 0,16-14-1 15,13-7 15 1,15-13-15-16,10-6-1 0,0-7-5 16,10 0 6-16,34 0 15 15,15-4-15-15,10-9-1 16,4 1 0-16,7 5-29 15,4 2-58-15,33 5-181 16,-22 0-324-16,-16 12 20 0</inkml:trace>
  <inkml:trace contextRef="#ctx0" brushRef="#br0" timeOffset="776">2374 285 1876 0,'0'0'320'15,"0"0"-94"-15,-22 187 38 16,16-103-41-16,-3-2-95 16,6 5-30-16,-4-5-78 15,4-8 2-15,-6 3-16 16,6-12-6-16,3-5-43 15,0 1-132-15,0-18-284 16,0-10-263-16</inkml:trace>
  <inkml:trace contextRef="#ctx0" brushRef="#br0" timeOffset="1246">3053 166 1729 0,'0'0'331'0,"0"0"-225"16,0 0-50-16,224-9 151 16,-146 9-31-16,-2 0-41 15,-10 0-24-15,-15 5-46 16,-22-5 18-16,-17 0-52 0,-12 0 29 15,0 0 15 1,-34 0-38-16,-10-15-25 0,-14-5-6 16,-8 4-6-16,-3 2 19 15,0 6-19-15,-1 8 0 16,10 0 2-16,7 8-2 16,18 32 0-16,9 13-12 15,14 10 12-15,12 4-11 16,0 6 5-16,31-1-33 15,11 0 6-15,11-6-9 16,1 0 12-16,8-4 7 16,2-6 23-16,-1-3 31 15,-12-12-31-15,-17 0 9 16,-21-12 3-16,-13-3-11 16,-13-1 26-16,-43-2-27 0,-17 8-15 15,-50 9-100 1,16-8-345-16,6-4-367 0</inkml:trace>
  <inkml:trace contextRef="#ctx0" brushRef="#br0" timeOffset="1615">0 1608 1928 0,'0'0'399'16,"0"0"-310"-16,186 0-15 15,-69 0 106-15,62 0-5 16,73 0-54-16,79-4-42 15,41-3 5-15,7 0-45 16,-19 2-20-16,-26 5 31 16,-6 0-44-16,-22 0-6 15,-41 0 13-15,-68 5-12 16,-65 6-1-16,-60-2-27 0,-35 1-87 16,-15 4-89-1,-22 5-373-15,-33 1 110 0,-25-7-1315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2:58.1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951 399 1433 0,'0'0'275'16,"0"0"-105"-16,0 0 55 16,0 0-21-16,0 0-21 15,-105-187 22-15,36 166-113 16,-16 19-23-16,-16 2-14 16,-16 30-20-16,-3 39 52 15,3 29-41-15,17 20-16 16,28 17 22-16,28 5-32 15,27-2-10-15,17-14-10 16,25-11 14-16,36-17-26 0,27-23 12 16,14-22-27-16,11-25 18 15,4-22-9-15,-11-4 0 16,-11-43 12-16,-16-23 6 16,-13-22 12-16,-18-20-11 15,-16-18 7-15,-14-12 39 16,-18-2-17-16,0 2-3 15,-3 20-11-15,-26 22-10 16,0 38-12-16,2 34-15 16,10 24-97-16,9 82-260 15,8 17-245-15,0 0-621 0</inkml:trace>
  <inkml:trace contextRef="#ctx0" brushRef="#br0" timeOffset="203">1247 1491 2309 0,'0'0'552'0,"0"0"-419"16,0 0-24-16,0 0-4 15,0 0-57-15,0 0-48 16,0 0-79-16,91-147-125 15,-48 145-510-15,4 2-916 0</inkml:trace>
  <inkml:trace contextRef="#ctx0" brushRef="#br0" timeOffset="972">2832 386 2013 0,'0'0'380'0,"0"0"-237"16,0 0 62-16,-36-214 19 15,-4 158-73-15,-15 8-40 16,-4 13-60-16,-13 14-28 0,-5 14 35 15,-7 7-33-15,-2 20-2 16,1 32-17-16,12 21-6 16,11 12 16-16,18 13-16 15,18 3 0-15,26 2 12 16,0-8-12-16,38-7-33 16,22-15-12-16,15-14-23 15,8-24 27-15,5-14-34 16,-4-21-15-16,-4 0 43 15,-11-21-4-15,-11-21 36 16,-11-10 13-16,-10-8 2 0,-11-5 57 16,-8 3-2-16,-11 6-1 15,-4 8 36-15,-3 10-28 16,0 13 9-16,0 9 3 16,0 13-19-16,0 3 13 15,0 0-67-15,0 14 5 16,0 35 12-16,0 11-7 15,0 16-4-15,0 14 2 16,4 3-8-16,11 10 27 16,4 2-28-16,2 3 0 15,-2 0 21-15,3-2-15 16,-12-12 2-16,-3-12-8 16,-7-12 9-16,0-17 12 0,-29-11-21 15,-15-10 0 1,-13-10 18-16,-13-4-6 0,-7-12 5 15,1-6 11-15,-4 0-19 16,7-3 34-16,4-23-43 16,6-7 0-16,9-6 12 15,7-1-12-15,10 0 1 16,11 8-1-16,8 2 1 16,8 10 5-16,6 11-6 15,-1 2-30-15,5 7-20 16,0 0-38-16,0 0-37 15,0 9-41-15,31 34-18 16,-3-7-281-16,1-2-587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3:03.3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 85 2109 0,'0'0'586'16,"0"0"-421"-16,0 0-62 15,0 0 114-15,0 0-72 16,0 0-76-16,0 0-17 16,-7-62-46-16,7 53-6 15,7 1-40-15,11 4-60 16,18 4-47-16,-2 0-381 16,-9 4-327-16</inkml:trace>
  <inkml:trace contextRef="#ctx0" brushRef="#br0" timeOffset="283">530 49 1921 0,'0'0'496'16,"0"0"-395"-16,0 0 53 0,0 0 52 15,0 0-105-15,0 0-101 16,0 0-10-16,18-47-41 16,-3 47-104-16,7 0-72 15,4 0-250-15,-4 4-14 16,-5 6-1036-16</inkml:trace>
  <inkml:trace contextRef="#ctx0" brushRef="#br0" timeOffset="512">1059 56 2410 0,'0'0'601'0,"0"0"-441"16,0 0-13-16,0 0-71 16,0 0-76-16,0 0-797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3:02.0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60 892 0,'0'0'1386'0,"0"0"-1155"16,0 0-128-16,0 0-2 15,0 0 26-15,190-53-36 16,-162 83-59-16,-6 16-8 0,-15 11-24 16,-7 5 12-1,0 6-29-15,-25 1-13 0,-11 0-13 16,-4-4 28-16,3-11-66 16,11-15-14-16,9-15-29 15,17-15-35-15,0-9 8 16,10-7-72-16,34-33 49 15,4-16 31-15,6-9-16 16,-3-8 92-16,-7-1 55 16,-7 2 12-16,-12 4 114 15,-6 13 32-15,-12 14 130 16,-4 11 31-16,-3 12-54 16,0 18-48-16,0 0-78 15,0 11-58-15,0 28 1 16,-7 13-37-16,0 7 8 0,-1 3-11 15,8-1-21-15,0-9 13 16,3-3-19-16,31-10 5 16,17-10-16-16,18-6-31 15,11-9-73-15,30-14-170 16,-19 0-517-16,-22 0-1084 0</inkml:trace>
  <inkml:trace contextRef="#ctx0" brushRef="#br0" timeOffset="572">1473 559 1833 0,'0'0'615'0,"0"0"-496"15,0 0 42-15,0 0 78 0,0 0-85 16,0 0-76-1,0 0-11-15,-5-56-59 0,5 53-7 16,0 3 20-16,0 0-20 16,0 0-1-16,0 0 0 15,0 0 2-15,0 0-8 16,0 0 6-16,0 0-5 16,0 0 5-16,0 0 1 15,0 0-1-15,0 0 0 16,0 0 0-16,0 0 28 15,0 0-28-15,0 0 0 16,0 0 21-16,27 0-15 16,9 0 7-16,15 0-13 15,11 0 0-15,8-4 14 16,6-2-14-16,5-1 0 0,2 0 5 16,-7 4 1-16,-7 3 6 15,-13 0-12-15,-21 0-24 16,-13 0-18-16,-6 0-94 15,-16 0-183-15,0 7-266 16,0 3-121-16</inkml:trace>
  <inkml:trace contextRef="#ctx0" brushRef="#br0" timeOffset="844">1543 86 2011 0,'0'0'512'0,"0"0"-463"16,0 0 88-16,0 0 88 15,0 0-63-15,0 0-45 16,0 0-69-16,193-24-5 15,-121 12-16-15,4 3-27 16,6-2 0-16,29 11-90 16,-19 0-238-16,-15 0-511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3:01.0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0 249 1646 0,'0'0'326'0,"0"0"-115"0,0 0-105 16,0 0-29-16,0 0 63 16,0 0 31-16,167-60-93 15,-57 60-62-15,17 0-13 16,12 0-3-16,50 17-107 16,-35 10-210-16,-34 1-441 0</inkml:trace>
  <inkml:trace contextRef="#ctx0" brushRef="#br0" timeOffset="231">44 584 2023 0,'0'0'342'16,"0"0"-238"-16,0 0-89 15,0 0 17-15,250-17-32 16,-133 10 1-16,11-1-1 16,11-3-37-16,0-2-113 15,-9 0-138-15,-10-8 47 16,-36 10-286-16,-36-6-735 0</inkml:trace>
  <inkml:trace contextRef="#ctx0" brushRef="#br0" timeOffset="478">1025 266 1013 0,'0'0'305'15,"0"0"-94"-15,0 0-51 16,-202-194 28-16,170 157 50 16,17 16-39-16,15 7-58 0,0 14-86 15,22 0-28-15,35 6 46 16,16 26-29-16,15 11-32 16,0 11 43-16,-3 7-7 15,-9 4-8-15,-15 3 5 16,-14-1 9-16,-20-1 30 15,-20 3-71-15,-7 0-1 16,-41 3 39-16,-25-2-44 16,-17-5-7-16,-5-7-47 15,12-8-73-15,17-13-118 16,27-15-303-16,17-16-341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3.3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2524 0,'0'0'499'16,"0"0"-489"-16,0 0-10 16,0 0-16-16,0 0-95 15,0 0-754-15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4:10.2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1994 0,'0'0'334'16,"0"0"-190"-16,0 0 111 15,0 0-128-15,0 0-127 16,0 0-26-16,0 0-267 16,35 33-385-16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4:10.3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2016 0,'0'0'222'0,"0"0"-222"16,0 0-69-16,0 0-280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4:09.7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0 153 1350 0,'0'0'369'16,"0"0"-228"-16,0 0-77 15,0 0 75-15,0 0 37 16,0 0-80-16,59-93-61 16,-37 76 4-16,3 4 8 15,0-1-14-15,1 5 19 16,-4 6-10-16,3 3-24 15,-3 0 16-15,-3 23-33 16,-2 12 44-16,-5 12 12 16,-9 5-27-16,-3 0 20 0,0 1-41 15,-10-4 12 1,-17-6 0-16,-5-7-21 0,3-7 0 16,0-10 0-16,2-9 6 15,7-5-15-15,5-5-16 16,8 0-71-16,7-5-126 15,3-14-304-15,23 0-233 0</inkml:trace>
  <inkml:trace contextRef="#ctx0" brushRef="#br0" timeOffset="265">656 50 1640 0,'0'0'271'0,"0"0"-149"16,0 0 99-16,0 0 20 15,0 0-67-15,0 0-107 16,-200 144-9-16,185-101-9 16,8-1-29-16,7-2 14 15,0-8-34-15,4-3-1 16,24-2 0-16,16-11-55 15,10-6-95-15,41-10-93 16,-10 0-252-16,-16 0-191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4:10.6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397 429 1726 0,'0'0'246'15,"0"0"-29"-15,0 0 87 16,-32 241-69-16,20-157-125 15,6 2-31-15,-1 0-70 0,7-4-8 16,0-7-1-16,0-3-36 16,0 7-196-16,0-17-322 15,0-14-762-15</inkml:trace>
  <inkml:trace contextRef="#ctx0" brushRef="#br0" timeOffset="318">0 936 1472 0,'0'0'492'0,"0"0"-441"0,0 0 52 15,0 0 121-15,237 2-44 16,-168 5-46-16,0 4-85 15,-3 2-3-15,-3 3 24 16,-9 0-26-16,-7 4-6 16,-3 2-12-16,-8 2-2 15,-6 2 3-15,-4 3-26 16,-13 1-1-16,-1 1 32 16,-9 0-32-16,-3-1-9 15,0 2-30-15,0 5-111 16,0 1-42-16,0-3-442 15,0-12-274-15</inkml:trace>
  <inkml:trace contextRef="#ctx0" brushRef="#br0" timeOffset="494">868 730 1564 0,'0'0'395'15,"0"0"-242"-15,0 0-88 16,0 0 90-16,0 0-155 16,0 0-241-16,0 0-241 15,91 12-1073-15</inkml:trace>
  <inkml:trace contextRef="#ctx0" brushRef="#br0" timeOffset="1339">1054 1237 1069 0,'0'0'287'0,"0"0"-120"16,0 0 6-16,0 0 54 16,0 0-21-16,0 0-24 15,0 0-23-15,0-26-63 16,0-2-41-16,0-9-19 15,3 2-35-15,12-6 17 16,4 2-17-16,3 6 8 16,0 6-9-16,3 14-10 15,4 11-1-15,0 2-1 0,-4 0 12 16,5 29 6-16,-9 10 14 16,1 4-1-16,-7 5-1 15,-5-1-12-15,2-2 6 16,-5-2-12-16,-4-7-10 15,-3-6 1-15,0-9-71 16,0-7 19-16,0-4 25 16,5-5-47-16,-1-5 24 15,6 0 35-15,5 0-28 16,7-22 21-16,10-9 12 16,12-8 19-16,15-7 1 15,14-11-1-15,10-8-6 16,12-7 6-16,3-10-34 0,-7-7-51 15,-10-2 85-15,-15 1 3 16,-24 6 78-16,-11 11 40 16,-18 15 1-16,-13 11 41 15,0 15 13-15,-3 11 10 16,-22 11-109-16,-4 10-36 16,-8 0 4-16,1 31-38 15,-4 18 2-15,2 16-4 16,6 12-4-16,0 6 7 15,2 7-8-15,8-2 0 16,1-6 9-16,6-6-9 16,3-10-6-16,5-15-10 15,1-4-17-15,2-15 19 0,4-8-25 16,0-14-7-16,0-8 24 16,0-2-27-16,0 0 48 15,22-16 1-15,7-10-8 16,12-3-1-16,6 0 9 15,4 5-3-15,3 11-6 16,0 13-9-16,9 0 17 16,-1 19-4-16,-1 21 5 15,-5 5 44-15,-12 6-16 16,-9-3 2-16,-9-5 25 16,-8-7-41-16,-2-9-5 15,-13-8-8-15,0-12 0 0,-3-5 13 16,0-2-14-1,0 0-32-15,-18-19-75 0,-8-6-362 16,-2-5-203-16</inkml:trace>
  <inkml:trace contextRef="#ctx0" brushRef="#br0" timeOffset="1538">1207 138 2316 0,'0'0'342'0,"0"0"-290"16,0 0-15-16,0 0-17 0,269-124-20 16,-177 113-178-16,-16 8-548 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4:13.73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440 75 1580 0,'0'0'320'15,"0"0"-215"-15,0 0 42 16,0 0 72-16,0 0-48 16,0 0-58-16,0 253-15 15,0-155-50-15,0 1-12 16,0-5-9-16,-3-5-17 16,-1-10 12-16,1-11-21 15,3-8-1-15,0-15 0 16,0-11-3-16,0-15-67 0,15-14 7 15,14-5 14 1,15-2 9-16,10-31-57 0,15-14 0 16,11-11 5-16,8-10-50 15,3-11 48-15,-3-7 32 16,-5-2 41-16,-14-2 12 16,-13 6 11-16,-24 5-2 15,-17 11 60-15,-15 5 36 16,0 7 12-16,-8 12 0 15,-21 6 41-15,-3 16 4 16,-5 12-75-16,-4 10-42 16,-1 5 13-16,-2 39-31 15,0 21 10-15,3 10-8 16,6 11-14-16,1 5 24 16,12-2-30-16,0 0-5 0,12-7 5 15,-2-8 0-15,9-4-1 16,-1-9-35-16,4-17 1 15,0-7 22-15,0-16-60 16,0-6-8-16,0-9 32 16,0-6 1-16,0 0 31 15,12 0 16-15,5-21 2 16,8 0-14-16,6-6 10 16,1 3-24-16,9 3-1 15,-2 4-49-15,5 4 60 16,3 3 5-16,-3 10 12 15,3 0-13-15,-3 0 13 0,-10 0-7 16,-14 23 6-16,-8 6 1 16,-8 8 46-1,-4 1-21-15,0 3-24 0,0-3 17 16,0-4-18-16,0-6 0 16,0-8-13-16,6-9-48 15,13-8-18-15,6-3 23 16,9 0 20-16,5-26 35 15,5-10-30-15,0-3 11 16,3-8 19-16,-3-2-4 16,-3 3 5-16,-9 1 14 15,-7 1 40-15,-6 5 35 16,-12 5-43-16,-7 9 22 0,0 6 28 16,0 5 20-1,-26 8-18-15,1 6-57 0,-4 0-20 16,-5 0 5-16,-1 29-25 15,6 9-1-15,-1 6 8 16,9 2-7-16,6 1 11 16,8-5-6-16,7-7-6 15,0-1 0-15,0-5-25 16,22-5-24-16,7-5-16 16,7-10-27-16,8-5 9 15,6-4-19-15,6 0 6 16,2-13 69-16,1-13-69 15,-2-7 37-15,-1-4 37 16,-8 2 22-16,-6 0 17 16,-12 12-6-16,-13 6 33 0,-5 10 29 15,-12 7-19-15,0 0-40 16,0 12 30-16,0 21-8 16,0 4-2-16,3 7-34 15,23 3 35-15,14-7 37 16,4-4-56-16,4-14-4 15,-4-12-12-15,-9-10 8 16,-6 0-4-16,-2-22-4 16,-13-15 41-16,-8-8 40 15,-6-6-12-15,0 0-2 16,-20 2-25-16,-24 0-36 16,-12 14-12-16,-42 10-163 15,10 19-384-15,12 6-816 0</inkml:trace>
  <inkml:trace contextRef="#ctx0" brushRef="#br0" timeOffset="205">98 353 1295 0,'0'0'532'0,"197"0"-532"15,-77 0-337-15,0 0-949 0</inkml:trace>
  <inkml:trace contextRef="#ctx0" brushRef="#br0" timeOffset="818">3036 872 1724 0,'0'0'508'15,"0"0"-490"-15,0 0 50 16,0 0 86-16,-7 242 41 16,1-143-64-16,2 2-78 15,4-2 29-15,-5-7-30 16,5-10-31-16,-7-12 28 15,1-11-49-15,-6-10-4 16,2-14-3-16,-6-12-26 16,3-10-11-16,1-13-23 15,2 0 0-15,-2-2-39 0,5-28-51 16,4-9 28 0,3-8 55-16,0-9-25 0,0-5 44 15,10-14 26-15,12-11 18 16,7-16 1-16,1-10 10 15,2-5 0-15,6-5 22 16,4 4 0-16,2 20 6 16,0 18 18-16,0 31 12 15,-4 28 8-15,4 21-28 16,-5 18 9-16,5 32 69 16,0 15-37-16,-12 3-19 15,-1 2-27-15,-18-2 10 0,-13-10 6 16,0-5-43-1,-10-10-6-15,-27-7 0 0,-14-6-3 16,-3-6-73-16,-15-12-170 16,13-2-312-16,14-10-522 0</inkml:trace>
  <inkml:trace contextRef="#ctx0" brushRef="#br0" timeOffset="1553">3628 768 1534 0,'0'0'357'0,"0"0"-240"0,0 0 8 16,0 0 65-16,203-151-52 15,-156 100-59-15,-3-1-61 16,-3-7-11-16,-16-3 29 15,-9-1 6-15,-16 7 8 16,0 9-15-16,0 6 29 16,-31 17 21-16,-1 16-69 15,-9 8 1-15,6 3 10 16,-18 43-21-16,15 16-6 16,-3 20 8-16,16 10-7 15,6 4 1-15,9-2-2 16,10-8 0-16,0-14-1 15,0-14-18-15,0-15-13 0,10-16-12 16,5-15-18-16,4-12 46 16,-2 0-8-16,5 0 24 15,3-26 13-15,6 1-13 16,-3-1-6-16,1 2 6 16,5 15-17-16,-2 9 16 15,-3 0-38-15,0 9 18 16,-8 27 15-16,1 7-13 15,0 0 17-15,-6-4-16 16,-3-8-20-16,2-6-1 16,-3-16-49-16,2-6 17 15,1-3 13-15,-1 0 40 0,1-23 18 16,3-5-19 0,1-5 13-16,-5-2-6 15,4 12 12-15,-8 2-3 0,2 11-4 16,-2 10 7-16,-1 0-12 15,4 10 12-15,2 23 8 16,4 2 12-16,3 4-18 16,3-2 2-16,8-4-4 15,7-11-62-15,1-4 12 16,-6-13-8-16,-1-5-20 16,-9 0 45-16,1-5 7 15,-4-13 26-15,-12-2 7 16,2 4-6-16,-2 7 7 0,2 6-5 15,1 3-3 1,25 0-72-16,-6 3-127 0,5 10-533 16</inkml:trace>
  <inkml:trace contextRef="#ctx0" brushRef="#br0" timeOffset="1850">5194 269 1467 0,'0'0'205'16,"0"0"-135"-16,0 0 82 0,0 0 62 15,-20 194-50-15,15-122-47 16,-5 2-2-16,-2 3-10 15,-2-6 6-15,-1-2-54 16,2-7-29-16,-3-6-15 16,10-6-12-16,-3-8-2 15,2-9-55-15,4 3-96 16,3-10-150-16,0-8-313 0</inkml:trace>
  <inkml:trace contextRef="#ctx0" brushRef="#br0" timeOffset="2037">4925 840 1842 0,'0'0'271'0,"0"0"-188"15,0 0 44-15,0 0-38 16,237-41-89-16,-183 22-99 15,-13 7-262-15,-16-9-662 0</inkml:trace>
  <inkml:trace contextRef="#ctx0" brushRef="#br0" timeOffset="2215">4487 127 2089 0,'0'0'477'16,"0"0"-459"-16,237-40-12 15,-102 33-6-15,-28 7-204 16,-21 0-738-16</inkml:trace>
  <inkml:trace contextRef="#ctx0" brushRef="#br0" timeOffset="2766">459 1673 588 0,'0'0'1258'16,"0"0"-1109"-16,0 0-35 0,-178 236 127 16,115-112 22-16,1 14-92 15,8 13-84-15,13-1-45 16,12-1 9-16,14-14-51 16,15-14-9-16,0-15-26 15,48-10-127-15,7-22-166 16,0-25-278-16</inkml:trace>
  <inkml:trace contextRef="#ctx0" brushRef="#br0" timeOffset="3102">790 2294 1866 0,'0'0'317'0,"0"0"-235"16,0 0 10-16,0 0 33 15,0 0-85-15,0 0-40 16,-123 212 0-16,160-160-33 16,10 5 8-16,4-9-51 15,0 2 36-15,-4-7 25 16,-10-7 15-16,-20-7 25 15,-12-7-18-15,-5-1 10 16,-18-12 54-16,-30-2-32 16,-8-7-7-16,-4 0 5 15,4 0-37-15,14 0-3 0,14-20-133 16,18 0-259 0,10 1-983-16</inkml:trace>
  <inkml:trace contextRef="#ctx0" brushRef="#br0" timeOffset="3829">1531 2556 2074 0,'0'0'372'15,"0"0"-173"-15,0 0 27 16,0 0-17-16,0 0-133 0,0 0-62 15,-189-47 11 1,155 77-19-16,5 9-5 0,7 7-2 16,15 6-34-16,7-2 0 15,0-8-37-15,4-5-70 16,24-11-61-16,13-14-54 16,-1-7-70-16,8-5 103 15,-8 0-13-15,-11-19 86 16,-7-9 140-16,-12 5 11 15,-6 6 146-15,-4 9-15 16,0 8 20-16,0 0-81 16,0 5 8-16,0 22-16 15,15 7-62-15,14-3-42 16,15-1-23-16,10-9 38 0,12-10-32 16,0-6 15-16,-4-5-50 15,-8-9 61-15,-10-26 4 16,-8-3 29-16,-6-8 19 15,-13 4 32-15,-8 5 93 16,-9 11 39-16,0 12 21 16,0 11 34-16,0 3-106 15,0 3-105-15,0 30 7 16,0 6-22-16,0 8 2 16,0-1-14-16,25-1-37 15,11-8-8-15,11-8 8 16,5-13-42-16,-1-12-2 15,-4-4 13-15,-6-4 26 0,-2-29 16 16,-5-6 26 0,-2-1-8-16,-7-2 19 0,-6 2 3 15,-9 11 47-15,-5 9 24 16,-2 11 43-16,-3 9-24 16,0 0-68-16,0 13 9 15,4 20-20-15,3 9 7 16,4 8 4-16,3-2-30 15,11 2 13-15,6-4-19 16,1-11-21-16,0 0-13 16,2-18-154-16,1-11-57 15,-4-1-278-15,-9-5-1340 0</inkml:trace>
  <inkml:trace contextRef="#ctx0" brushRef="#br0" timeOffset="4438">3960 2115 2160 0,'0'0'345'16,"0"0"-268"-16,0 0 78 15,0 0 44-15,-230-134-129 16,175 127-38-16,11 7-16 15,7 15-16-15,12 29 0 16,15 19-16-16,5 12 16 16,5 7 0-16,0 4-23 15,34-1 21-15,6 0-38 16,2-6-2-16,11-4 36 16,-6-5-3-16,-5-9 3 0,-4-12 6 15,-13-5 0 1,-10-11 31-16,-8-7-22 0,-7-10 6 15,-3-3 19-15,-26-3-4 16,-24-6 6-16,3-4-17 16,-8 0-19-16,7 0 15 15,8-9-13-15,9-16-2 16,12-1 0-16,12-2-8 16,10-9-26-16,0-6 12 15,3-17-17-15,34-5 19 16,10-15-16-16,4 3-12 15,3-2 20-15,-3 14-3 16,-4 15-29-16,1 34-101 0,-11 12-220 16,-12 4-422-16</inkml:trace>
  <inkml:trace contextRef="#ctx0" brushRef="#br0" timeOffset="4940">4076 2729 1580 0,'0'0'327'16,"0"0"-218"-16,0 0 85 16,0 0 19-16,190-141-87 15,-146 95-57-15,-5-3-52 0,-6-4 21 16,-7-2 38-16,-16-5-49 15,-10 5 2-15,0 7-19 16,0 4-9-16,-10 13 40 16,-9 17-29-16,-3 14 6 15,0 0 21-15,-3 35-26 16,-1 23 23-16,4 15 12 16,1 9-30-16,-1 4 27 15,3-1-38-15,2-6-7 16,2-14 25-16,8-12-25 15,-5-13 6-15,9-15-6 16,3-10-6-16,0-13-6 16,0-2-4-16,0 0 16 0,7 0-3 15,15-12 13-15,3-6-16 16,5 2 6-16,-1 6 0 16,0 6-1-16,-4 4-1 15,1 0-17-15,-4 11 10 16,3 12 3-16,-6 7 6 15,3-1 0-15,3 3-10 16,0-3-35-16,1 5-247 16,-8-10-421-16,-6-8-563 0</inkml:trace>
  <inkml:trace contextRef="#ctx0" brushRef="#br0" timeOffset="5199">4783 2017 1780 0,'0'0'586'0,"0"0"-441"16,0 0 50-16,0 0 8 15,193 209 22-15,-149-119-84 16,-3 12-44-16,-9 10-31 15,-7 2 1-15,-21-2-26 16,-4-4-41-16,-26-4-86 16,-87 32-25-16,8-24-195 0,-5-21-771 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4:20.46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487 781 834 0,'0'0'189'15,"0"0"-16"-15,0 0 32 16,0 0 8-16,0 0-22 16,0 0 12-16,63-95-1 0,-60 71-65 15,-3 2 1-15,0-5 5 16,0-1-52-16,-3-3-14 15,-22-1-12-15,-8 4-15 16,-4-3-5-16,-7 2-39 16,-3 9 0-16,0 4 15 15,-1 9-4-15,4 7-4 16,0 0-7-16,2 26-6 16,1 30 0-16,4 12-12 15,8 15 12-15,7 2-1 16,19-3-10-16,3-10 4 0,0-10 1 15,32-12-9 1,15-21 13-16,6-12-31 0,8-17 9 16,1 0-17-16,-4-37-6 15,-2-12 46-15,-14-5-5 16,-8-6 6-16,-9 7 23 16,-15 7 14-16,-1 16 33 15,-9 17 14-15,0 10-27 16,0 3-14-16,0 7-31 15,0 30 23-15,0 11 7 16,0 10-42-16,0 2 6 16,7-7-6-16,4-6 1 15,3-10-7-15,1-6-18 16,7-12-60-16,17-19-73 16,-5 0-328-16,-2 0-116 0</inkml:trace>
  <inkml:trace contextRef="#ctx0" brushRef="#br0" timeOffset="286">685 0 1761 0,'0'0'478'0,"0"0"-297"15,0 0-58-15,0 0 57 16,0 0-47-16,0 0-10 15,0 0 5-15,186 181-59 16,-98-90-3-16,-2 8 9 0,2 6-26 16,-3 9 23-1,-16 5-49-15,-21 2-14 0,-26 2 4 16,-22 1-5-16,-5-2-8 16,-46-8-2-16,-15-19-68 15,-3-9-16-15,-14-4-110 16,17-21-521-16,15-21-1536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4:35.9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16 804 0,'0'0'651'0,"0"0"-532"15,0 0-50-15,0 0 15 16,0 0 108-16,0 0-34 16,0 0-93-16,0-4 23 0,0 4-40 15,0 0 11-15,3 0 21 16,6 0-45-16,4 0 19 16,6 0 11-16,3 0-27 15,3 0 29-15,1 0-50 16,7 0 7-16,6 0 26 15,5 0-30-15,4 0 9 16,7 0-20-16,3 0 0 16,8 0 27-16,0 0-36 15,3 0 0-15,1-3 9 16,-6-1-9-16,-2 4-1 16,-7 0 0-16,-8-2 1 0,-10 2 4 15,-5 0-4-15,-5 0-10 16,-10 0 4-16,-5 0-18 15,-9 0-40-15,1 0-42 16,-4 0-141-16,0 9-101 16,-7 2-228-16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5:02.2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63 1743 0,'0'0'394'0,"0"0"-286"16,0 0 6-16,0 0 96 16,0 0-53-16,0 0-60 15,101-36-60-15,-57 29 18 16,8 3-31-16,3-3-22 15,7 5 44-15,-4 2-46 16,4 0-30-16,8 0-112 16,-16 22-344-16,-17 2-345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5:02.5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1790 0,'0'0'399'0,"0"0"-273"16,0 0 78-16,0 0 12 15,0 0-46-15,0 0-120 16,0 0-50-16,252 25 0 15,-145-25-10-15,60-1-225 16,-21-4-440-16,-19 2-1252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5:02.9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237 501 1768 0,'0'0'502'16,"0"0"-353"-16,0 0-39 0,0 0 136 15,0 0-79-15,0 0-123 16,0 0 4-16,-3 106-19 16,3-25 10-16,0 17 23 15,0 15-35-15,0 1 9 16,0 0-11-16,0-5-19 16,-7-7 18-16,3-10-24 15,-1-13 0-15,2-11 16 16,0-19-16-16,-1-10-12 15,4-15-36-15,0-8-69 16,0-9-116-16,0-7-321 16,10 0 11-16,2-20-1169 0</inkml:trace>
  <inkml:trace contextRef="#ctx0" brushRef="#br0" timeOffset="398">0 436 1506 0,'0'0'507'16,"0"0"-368"-16,0 0 43 16,0 0 6-16,0 0-45 15,0 0-47-15,0 0-41 0,124-141-4 16,-62 128 8-16,8 6-18 15,6 0 4-15,12 7-44 16,10 0 13-16,3 5 5 16,2 14-9-16,-1 10-10 15,-7 4 3-15,-23 6 6 16,-16 6-18-16,-31 8-6 16,-25 6 15-16,0 4 31 15,-50-2-16-15,-20-1 0 16,-11-8-14-16,-2-2 0 15,-5-11 31-15,7-9-32 16,8-7 0-16,13-7-12 16,16-6 12-16,15-5-53 0,20-4-99 15,9-1-234 1,0 0-324-16</inkml:trace>
  <inkml:trace contextRef="#ctx0" brushRef="#br0" timeOffset="782">2118 0 1633 0,'0'0'472'16,"0"0"-376"-16,0 0 61 15,0 0 118-15,0 0-133 16,0 0-77-16,-232 133 1 16,166-47 1-16,-7 26 12 15,-1 15-20-15,-2 44-2 16,15-14 13-16,5 4-38 15,17 0-11-15,17-30 9 16,10 11-17-16,12-23 0 16,0-15-13-16,16-19-9 15,31-16-22-15,58 0-98 0,-11-16-150 16,-2-21-522-16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3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0 154 2593 0,'0'0'463'0,"0"0"-463"0,0 0-7 15,0 0-30-15,196-107-415 16,-116 60-1096-16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5:05.3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87 0 1056 0,'0'0'611'16,"0"0"-350"-16,0 0-22 15,0 0 8-15,0 0-57 16,0 0-63-16,-17-16-50 16,17 18-36-16,13 35 38 15,24 18 2-15,7 17-16 16,7 21 1-16,3 12-33 0,9 10 14 15,3 1 2-15,-2-6-37 16,5-1 29-16,1-4-12 16,2-11 1-16,-6-8 13 15,0-18-42-15,-15-12 22 16,-7-13-20-16,-15-9 7 16,-11-15-10-16,-6-6 0 15,-8-6-42-15,-4-7-21 16,0 3-67-16,0-3-91 15,0 0-462-15,-9 0-527 0</inkml:trace>
  <inkml:trace contextRef="#ctx0" brushRef="#br0" timeOffset="398">0 1300 827 0,'0'0'865'0,"0"0"-635"15,0 0 24-15,0 0-9 0,0 0-28 16,0 0-96-16,0 0-75 15,17-151 32-15,27 88-21 16,15-6-18-16,7-12 22 16,7-8-37-16,10-6-3 15,5-4 6-15,0 1-15 16,-2 6 15-16,-8 10-17 16,-12 5 1-16,-12 19 13 15,-19 15-24-15,-13 11 1 16,-6 11-1-16,-13 11 9 15,-3 10-21-15,0 0-9 16,0 3-112-16,0 22-163 16,0 0-480-16</inkml:trace>
  <inkml:trace contextRef="#ctx0" brushRef="#br0" timeOffset="724">1326 894 1763 0,'0'0'630'16,"0"0"-471"-16,0 0-6 15,0 0 34-15,0 0-40 0,0 0-67 16,0 0-66 0,132-89 11-16,-78 78-8 0,9 8-10 15,6 3 11-15,11 0-18 16,4 0 0-16,4 7-18 16,-5 12-125-16,-2 17-197 15,-27-5-397-15,-22-7-1129 0</inkml:trace>
  <inkml:trace contextRef="#ctx0" brushRef="#br0" timeOffset="956">1414 1214 1876 0,'0'0'338'0,"0"0"-170"16,0 0 127-16,0 0-75 16,0 0-112-16,190 0-21 15,-121 0-47-15,4-3-14 16,-1-6-26-16,28 9-18 16,-24 0-201-16,-6 0-639 0</inkml:trace>
  <inkml:trace contextRef="#ctx0" brushRef="#br0" timeOffset="2314">3266 365 606 0,'0'0'159'0,"0"0"-87"16,0 0 22-16,0 0 29 15,0 0 4-15,0 0-81 16,0 0 99-16,-29-167 28 0,26 149-52 16,0 2-9-16,-2 9 27 15,5 4 40-15,0 3-31 16,0 0-6-16,0 44-25 16,0 17 17-16,0 25-18 15,0 17-47-15,0 11-27 16,0-1 26-16,0-1-26 15,0-5-31-15,0-18 18 16,0-5-28-16,0-19-1 16,0-9 0-16,8-10-47 15,-1-13-56-15,0-7-192 16,-2-13-362-16,-5-7-535 0</inkml:trace>
  <inkml:trace contextRef="#ctx0" brushRef="#br0" timeOffset="2623">2815 764 1521 0,'0'0'299'0,"0"0"-182"15,0 0 43-15,0 0 41 16,0 0-103-16,258 0-57 15,-170 7 5-15,4 3 15 16,-6 3 15-16,-5 8-22 16,-8 4 4-16,-16 5 13 15,-16 8-32-15,-12 6-19 16,-11 1 39-16,-14-2-39 0,-4 0-8 16,0-4-8-16,0-3-4 15,-11-6-36-15,0-7-165 16,4-6-172-16,3-11-114 15,1-6-754-15</inkml:trace>
  <inkml:trace contextRef="#ctx0" brushRef="#br0" timeOffset="2767">3601 607 1152 0,'0'0'562'0,"0"0"-381"0,0 0-145 15,0 0-36-15,0 0-72 16,0 0-291-16</inkml:trace>
  <inkml:trace contextRef="#ctx0" brushRef="#br0" timeOffset="3569">3882 1188 988 0,'0'0'245'16,"0"0"-102"-16,0 0-2 15,0 0-1-15,0 0-64 16,0 0-36-16,0 0 48 0,30 59 34 16,-13-95-65-16,10-10-34 15,-1-4-14-15,9-8 28 16,2-2-9-16,7 8 3 15,0 5 7-15,-5 15-1 16,-5 16 43-16,-5 16-34 16,-11 0 9-16,-4 23 49 15,1 20-55-15,-8 7-24 16,1 4 5-16,-1-1-20 16,-4-6 20-16,-3-5-30 15,0-12 1-15,0-11 14 16,0-6-15-16,0-9 0 15,0-4 9-15,0 0 1 0,-3-7 5 16,-4-17-15-16,2-4 0 16,5-9 15-16,0-3-15 15,0-1-6-15,22-2 0 16,9 4-5-16,8 6 10 16,-2 10-14-16,3 7 13 15,-8 16 2-15,-3 0 1 16,-3 0 17-16,-4 20 15 15,-4 18-3-15,4 2 25 16,4 5-40-16,-1-2-6 16,4 4 24-16,1-6-32 15,2-5-1-15,5 1 0 0,2-12-14 16,2-6 6-16,-4-4-44 16,-1-12-41-16,1-3 29 15,2 0-13-15,1-10 8 16,8-21 28-16,-4-6 24 15,-4-13 16-15,-4-3-4 16,-11 1 5-16,-6-4 39 16,-12 0-3-16,-7 11 35 15,0 6 41-15,-7 9 15 16,-22 12 1-16,-5 13-80 16,2 5-15-16,0 0 25 15,-2 26-25-15,9 21-12 16,3 1 2-16,12 11-22 0,10-1 34 15,0 2-35 1,0-4-10-16,18-6 4 0,14-9 4 16,12-7-25-16,14-8-33 15,8-8-46-15,35-17-12 16,-13-1-255-16,-12 0-779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5:10.6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1289 0 1502 0,'0'0'338'0,"0"0"-268"16,0 0 8-16,0 0 114 16,0 0-59-16,-7 236-47 15,7-163-62-15,7-4-11 16,15-7 23-16,3-9-24 15,0-9-12-15,7-19 0 16,2-12-18-16,2-13-18 16,-2 0-16-16,1-30 40 15,-4-19 12-15,-3-7 0 16,-6-10 16-16,-3 1 17 16,-5 2 13-16,-8 14 43 15,-1 16-25-15,-5 14 12 0,0 19 45 16,0 0-69-16,0 33-13 15,0 30-17-15,0 22-16 16,0 13 19-16,4 8-25 16,-1 0 0-16,-3 7 11 15,0-7-11-15,0-8 1 16,0-7 11-16,-25-16-12 16,-9-12 31-16,-2-17-31 15,-1-17 0-15,2-16 20 16,1-13-20-16,2 0 0 15,10-20-12-15,3-21-24 16,12-15 24-16,7-16-45 0,0-14-16 16,19-10-15-1,20-6-65-15,8 1 16 0,6 3 29 16,4 12 16-16,-3 18 68 16,-6 14 6-16,-8 19 18 15,-6 15 42-15,-12 17 29 16,-5 3 31-16,-2 10 10 15,0 22-38-15,-1 8-8 16,8 6-46-16,3 0-9 16,9-1 16-16,8-1-17 15,14-6-4-15,10-10-6 16,-2-12 0-16,-1-13-2 16,-9-3-38-16,-13-7 9 15,-13-25 20-15,-16-11 4 16,-12-4 7-16,0-4 1 0,-25-5 21 15,-19 0 28-15,0 7-28 16,-3 6-16-16,3 10 39 16,8 14-23-16,6 11 2 15,16 8-24-15,6 0 11 16,8 8-23-16,0 15 7 16,12 0-46-16,20-4-10 15,12-2-15-15,3-4 6 16,4-10-9-16,5-3 9 15,-9 0 62-15,-3 0-10 16,-9 0 18-16,-6 0 6 16,-10 13-6-16,-1 10 0 15,-2 9 22-15,-6 8-14 0,8 3 22 16,1 1-21-16,6-3-8 16,4 0 20-16,7-13-21 15,8-9-8-15,6-15-2 16,3-4-42-16,-3 0 18 15,1-34-5-15,-7-4 27 16,-8-6 12-16,-2-1 0 16,-9 4 20-16,-7 1 24 15,-7 12 26-15,-3 16 46 16,-8 5 11-16,0 7-47 16,0 0-23-16,0 24-49 15,0 8 0-15,0 3-8 16,0 5-5-16,3 2-8 0,41 11-156 15,-5-10-116-15,5-9-279 0</inkml:trace>
  <inkml:trace contextRef="#ctx0" brushRef="#br0" timeOffset="705">3935 381 1508 0,'0'0'646'0,"0"0"-472"16,0 0-51-16,0 0 117 0,0 0-100 16,0 0-63-16,0 0-57 15,-192 101-19-15,183-57-1 16,9-2-11-16,0-5-74 15,19-1-55-15,18-11-62 16,2-7-9-16,5-11-28 16,0-7 42-16,-7 0-30 15,-12-21 85-15,-6-13 142 16,-12-4 61-16,-4-6 82 16,-3 9-24-16,0 3 56 15,0 13 27-15,0 9 2 16,0 10-23-16,0 0-78 15,0 14-46-15,0 20-32 0,0 9-13 16,4-1-10-16,14 3 5 16,4-4-14-16,7-10-5 15,0-7-41-15,5-11 37 16,-6-9-78-16,-2-4 21 16,-4 0 27-16,3-26 21 15,-3-11 16-15,-3-5 6 16,3-1 3-16,-9 1 32 15,2 2 1-15,-3 10 5 16,-5 9 17-16,-4 13-25 16,-3 8-2-16,4 0-10 15,2 12-7-15,3 22 29 16,1 2-40-16,2 4 1 16,1 2-2-16,-1-5 9 15,2-4-10-15,-6-12 2 0,-4-4 0 16,-4-10 14-16,0-7-14 15,0 0 15-15,0 0 32 16,0-19-17-16,0-10 33 16,-4-12-21-16,4-2-21 15,0-5-2-15,0-2-19 16,22 4-33-16,4 7-64 16,18 13-109-16,-6 9-157 15,0 10-319-15</inkml:trace>
  <inkml:trace contextRef="#ctx0" brushRef="#br0" timeOffset="1043">4796 405 1545 0,'0'0'258'15,"0"0"-170"-15,0 0 148 16,0 0-28-16,0 0-108 15,0 0-60-15,-15 177-12 16,15-133 25-16,0-4-42 16,0-3-5-16,4-11 7 15,-1-13-4-15,-3-6-8 16,0-7 18-16,0 0 12 16,0-23 14-16,0-9-12 0,0-15 6 15,-7-2 11-15,7-4-25 16,0 4-24-16,0 3 7 15,0 10-7-15,22 8-1 16,7 7-21-16,8 14-46 16,10 7-45-16,23 0-173 15,-9 16-257-15,-9 8-1199 0</inkml:trace>
  <inkml:trace contextRef="#ctx0" brushRef="#br0" timeOffset="1271">5258 453 212 0,'0'0'1353'16,"0"0"-1148"-16,0 0-81 16,0 0 99-16,0 0-52 15,0 0-110-15,0 0-31 16,-17 166-29-16,17-138 0 15,0-5-1-15,0-2 0 16,0-9-92-16,0-7-203 16,4-5-370-16</inkml:trace>
  <inkml:trace contextRef="#ctx0" brushRef="#br0" timeOffset="1473">5343 138 1534 0,'0'0'709'15,"0"0"-530"-15,0 0 41 16,0 0-90-16,0 0-75 16,0 0-55-16,0 0-121 15,22 4-121-15,3 28-323 16,0-2-541-16</inkml:trace>
  <inkml:trace contextRef="#ctx0" brushRef="#br0" timeOffset="1801">5343 138 1465 0,'110'204'246'16,"-110"-197"-151"-16,0 6 38 15,0 6 38-15,0 8-73 16,0 2-61-16,10 3-6 16,8 2 47-16,1 0-30 15,3-3 29-15,0-4-49 16,0-3-22-16,-9-12 9 16,3-7-14-16,-6-5 8 15,-2 0-9-15,2 0 30 0,6-14 19 16,-10-13-27-1,5-6 35-15,4-3 18 0,0-1-23 16,-2-2-13-16,3-1-21 16,-1 8-18-16,-2 5 0 15,6 21-142-15,-4 6-176 16,-1 0-359-16</inkml:trace>
  <inkml:trace contextRef="#ctx0" brushRef="#br0" timeOffset="2139">5952 591 1031 0,'0'0'316'16,"0"0"-165"-16,0 0-23 15,0 0 79-15,0 0-109 16,0 0-38-16,0 0 41 15,145-79 19-15,-142 56 10 16,-3 2-41-16,0 0-12 16,-17 4 45-16,-5 4-22 15,-8 10-48-15,1 3-10 16,-3 0-14-16,3 26 1 16,-1 11-13-16,8 2 15 0,12 4 28 15,6-1-50 1,4 1-2-16,4-7-7 0,36-3-9 15,8-4-99-15,46-3-108 16,-7-7-304-16,-13-9-706 0</inkml:trace>
  <inkml:trace contextRef="#ctx0" brushRef="#br0" timeOffset="2985">610 1387 1356 0,'0'0'288'0,"0"0"-155"15,0 0 9-15,0 0 28 0,0 0 17 16,-236 114-48-16,148 12-35 16,12 6 24-16,-1 23-31 15,18 3-4-15,27-24-2 16,7 10-52-16,13-17-27 16,12-14-5-16,0-22-7 15,25-18-42-15,57-14-165 16,-6-19-263-16,-4-18-396 0</inkml:trace>
  <inkml:trace contextRef="#ctx0" brushRef="#br0" timeOffset="3240">727 2192 1872 0,'0'0'381'16,"0"0"-254"-16,0 0-14 15,0 0 121-15,-62 203-112 16,62-145-59-16,0-7-35 16,0-1-27-16,0-6-1 15,22-13-92-15,6-8-132 16,13-16-253-16,-7-7-45 0,-9 0-1052 15</inkml:trace>
  <inkml:trace contextRef="#ctx0" brushRef="#br0" timeOffset="3364">837 2054 1272 0,'0'0'372'0,"0"0"-171"15,0 0-63-15,0 0-43 16,0 0-95-16,0 0-275 15,0 0-1446-15</inkml:trace>
  <inkml:trace contextRef="#ctx0" brushRef="#br0" timeOffset="3744">1131 2504 1431 0,'0'0'265'0,"0"0"-101"16,0 0 66-16,0 0 33 16,0 187-108-16,-3-154-103 15,-4-3-25-15,-1-13-4 16,8-8-22-16,-4-7 18 16,4-2-19-16,0 0 8 15,0-9-8-15,0-20-34 16,16-12 16-16,6-6 4 15,6-7-18-15,4 1 11 16,6 6-1-16,-1 8 22 0,2 12 0 16,1 16 1-16,-8 11 34 15,-1 0 39-15,-6 38 8 16,-6 3 12-16,-2 9-57 16,-2 3 4-16,-5-1 2 15,5-8-43-15,4-3 0 16,6-9-87-16,16-5-181 15,-2-7-337-15,-5-14-1241 0</inkml:trace>
  <inkml:trace contextRef="#ctx0" brushRef="#br0" timeOffset="4580">2327 2360 1446 0,'0'0'395'0,"0"0"-292"15,0 0-45-15,0 0 181 16,51 170-91-16,-39-120-74 15,-2-1-52-15,2-10-22 16,-6-4 16-16,-2-10-16 16,-4-13-13-16,0-5 1 0,0-7 12 15,0 0 15-15,0-16-15 16,3-17 6-16,6-13 2 16,4-8-8-16,6-7-1 15,6-1-7-15,1-1-3 16,4 11 11-16,-1 13-15 15,-4 12 9-15,-3 24 0 16,-3 3 12-16,-2 17 4 16,1 28 17-16,4 11-26 15,0 7 31-15,4 0-23 16,-1-5 26-16,-3-9 0 16,-7-10-34-16,-5-9 0 15,-6-10-1-15,-4-11-7 0,0-9 7 16,0 0 8-16,0-6-7 15,0-25 19-15,0-7-19 16,8-8 3-16,2-6-4 16,5-1-18-16,7 2 18 15,4 4-17-15,3 12-10 16,-1 7 27-16,6 16-16 16,-8 12 4-16,2 0 12 15,6 30 22-15,-2 15 30 16,9 6-24-16,1 7 29 15,2-3-5-15,0-6-44 16,0-3-2-16,0-13-5 16,3-7 1-16,-6-13-2 15,-2-8-65-15,-5-5 7 16,-6 0 42-16,-6-24-26 16,-3-6 14-16,0-6 22 0,-6 0 6 15,-1 0 5-15,-2 3-4 16,2 6-1-16,-9 11 45 15,4 13-27-15,-7 3-18 16,3 0 30-16,1 29-6 16,-4 8 18-16,5-2-39 15,-2 5 6-15,4-6-8 16,0-9-1-16,5-2-58 16,1-5-67-16,-1-9-197 15,-2-9-487-15</inkml:trace>
  <inkml:trace contextRef="#ctx0" brushRef="#br0" timeOffset="4738">3692 2222 1600 0,'0'0'226'0,"0"0"-195"16,0 0-31-16,0 0-62 15,0 0-433-15</inkml:trace>
  <inkml:trace contextRef="#ctx0" brushRef="#br0" timeOffset="5075">3907 2626 1132 0,'0'0'234'16,"0"0"-94"-16,0 0 34 15,0 0-74-15,0 0-57 16,0 0-11-16,0 0-31 16,0 132 34-16,0-132 42 15,0-18-51-15,0-11 15 16,7-10-27-16,14-4-13 16,8-6 16-16,5 4-17 15,5 5 0-15,5 8 3 16,0 11 12-16,-3 15 94 0,-6 6 30 15,-10 3-43 1,-3 25 41-16,-3 9-52 0,-4 3-3 16,-1-1-27-16,-6-5-39 15,-1-2-14-15,-4-9-2 16,1-4-119-16,11-2-114 16,-5-10-263-16,2-5-408 0</inkml:trace>
  <inkml:trace contextRef="#ctx0" brushRef="#br0" timeOffset="5424">4680 2344 1672 0,'0'0'553'0,"0"0"-411"16,0 0 60-16,0 0 46 15,0 0-91-15,0 0-118 16,0 0-39-16,-183 56 21 16,180-33-21-16,3 2-6 15,0 9-15-15,6-2-21 16,16 3 41-16,7 2-37 16,5 3 35-16,-9-1 3 15,4-1 0-15,-4-1 0 16,-6-4-2-16,-9-7 8 15,-10-2 20-15,0-7-26 0,-3-4 9 16,-26-4-21-16,-3-2-3 16,-2-7-60-16,-10 0-184 15,12 0-363-15,3 0-1254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5:17.0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486 98 1446 0,'0'0'297'0,"0"0"-121"0,0 0-62 16,0 0 30-16,0 0-8 16,-208-34-71-16,147 53-5 15,-1 30-34-15,4 12 17 16,14 14 11-16,11 8-27 15,16 1 1-15,17 0-15 16,0-16-11-16,10-9-4 16,30-13-7-16,11-17-72 15,7-19-7-15,4-10-35 16,-8-4 36-16,-1-31 39 16,-14-11 48-16,-6-11 0 15,-11-1 14-15,-5-2 33 16,-5 12 54-16,-5 12-5 0,-4 12-7 15,-3 24 20-15,0 0-5 16,0 24-32-16,0 24-62 16,0 15-8-16,0 9 10 15,0-3-12-15,4 0-55 16,26-8-90-16,28 2-155 16,-3-16-208-16,-7-17-720 0</inkml:trace>
  <inkml:trace contextRef="#ctx0" brushRef="#br0" timeOffset="330">1056 392 1685 0,'0'0'482'16,"0"0"-312"-16,0 0 54 15,0 0-4-15,0 0-72 16,0 0-62-16,0 0-22 15,-179-71-31-15,167 127 7 16,9 19-32-16,3 14-7 16,0 9 5-16,0 8-6 15,15 0 0-15,7 1 0 16,3-9 0-16,1-7 9 16,-1-9-9-16,-6-10 0 15,-4-12 4-15,-12-14-4 16,-3-10 0-16,0-10-9 15,-12 0-24-15,-16-8-13 0,-1-8-92 16,-1-8-96-16,-3-2-82 16,8-10-186-16,6-16-407 0</inkml:trace>
  <inkml:trace contextRef="#ctx0" brushRef="#br0" timeOffset="521">694 856 1579 0,'0'0'274'16,"0"0"-107"-16,0 0-17 0,0 0 3 16,0 0-153-16,252 6-149 15,-164-19-171-15,-8-4-1068 0</inkml:trace>
  <inkml:trace contextRef="#ctx0" brushRef="#br0" timeOffset="760">1548 19 1829 0,'0'0'477'15,"0"0"-412"-15,0 0 80 16,0 0 83-16,-11 204-93 16,11-117-65-16,0 6-43 15,0-2 7-15,0-1-34 16,0-8-15-16,15-7-63 16,3 4-196-16,-4-20-310 15,-2-15-203-15</inkml:trace>
  <inkml:trace contextRef="#ctx0" brushRef="#br0" timeOffset="1434">1401 491 1607 0,'0'0'327'16,"0"0"-246"-16,0 0 23 15,0 0 46-15,0 0-58 16,186 33-55-16,-123-24-3 16,3 1 11-16,3-3 1 15,-5-7-34-15,-1 0-5 16,-12 0 9-16,-7-7-14 16,-15-12 4-16,-14-4-6 15,-12-7 0-15,-3 1 20 16,0-7-8-16,-18 3 28 0,-8 0 27 15,-6 10-5 1,3 6 9-16,-1 17-32 0,4 0-12 16,1 24 21-16,12 25-35 15,1 7-5-15,12 6-8 16,0 1 1-16,0-4 4 16,15-4-5-16,14-12-28 15,8-7-4-15,2-9-50 16,5-17-18-16,0-10 30 15,-4 0-4-15,-4-17 10 16,-2-16 16-16,-6-6 44 16,-2-4-7-16,-4 4 16 0,0-1-5 15,-7 15 32 1,-1 8 4-16,-8 17 9 16,6 0-35-16,-8 5 51 0,2 29 14 15,-1 9-59-15,-1-1-7 16,-4 0-9-16,3-1 6 15,-3-10 1-15,0-7-7 16,3-7 0-16,-3-11-1 16,0-6 2-16,0 0-1 15,0 0 22-15,0-19-22 16,0-9 36-16,0-7-30 16,0-4 4-16,4-4 15 15,14 1-25-15,4-1-13 16,7 9-7-16,5 9-57 15,2 11-29-15,23 14-145 0,-12 0-260 16,-3 11-905-16</inkml:trace>
  <inkml:trace contextRef="#ctx0" brushRef="#br0" timeOffset="1990">3323 392 535 0,'0'0'1577'0,"0"0"-1277"15,0 0-106-15,0 0 25 16,0 0-34-16,0 0-89 15,-186-156-50-15,153 153 5 16,5 3-33-16,-1 0-6 16,7 0-12-16,7 23 8 15,11 9-10-15,4 1 2 16,0 6 0-16,0 4-1 16,26-4-13-16,11 4-9 15,5-4-1-15,2-3 9 16,4 5 14-16,-8-10 1 15,-3 3 0-15,-11-3 3 16,-4-1-2-16,-12 1-1 16,-7-5 0-16,-3 0 1 0,0-4 10 15,-10-3-11 1,-20 2 7-16,-3-11 8 0,-2-7-15 16,1-3 2-16,5 0 1 15,7-9-3-15,4-25 0 16,11-11-1-16,7-11 2 15,0-7 12-15,0-2-13 16,19-5-1-16,6 12 0 16,4 8 1-16,-1 11-12 15,6 13-2-15,2 14-61 16,11 12-124-16,-10 0-500 16,-4 19-1369-16</inkml:trace>
  <inkml:trace contextRef="#ctx0" brushRef="#br0" timeOffset="2822">3608 514 1562 0,'0'0'302'16,"0"0"-228"-16,0 0 107 15,0 0-12-15,0 0-71 16,48-177-49-16,-38 131 9 16,5 4 37-16,-15 2-7 15,0 4-10-15,0 9 14 16,0 15-16-16,0 5-5 15,-15 7-12-15,0 10-42 16,1 30 7-16,2 19-24 16,6 10 0-16,-1 3 18 0,3 1-18 15,-1-12-12-15,2-5 11 16,0-13 2-16,-1-10 4 16,-3-14-5-16,2-8 0 15,5-9 16-15,0-2-16 16,0 0 15-16,0-7-15 15,0-15 1-15,0-6-10 16,9 3 0-16,16 2-23 16,4 3 16-16,8 11-14 15,-8 9 15-15,0 0-1 16,-4 2 4-16,-3 32-3 16,-7 4 21-16,-1 2-6 15,-6 0 40-15,-1-8-39 16,-7-9 0-16,0-6-1 15,0-5-3-15,0-5 2 0,3-7-94 16,9 0-182-16,-2 0-294 16,2 0-267-16</inkml:trace>
  <inkml:trace contextRef="#ctx0" brushRef="#br0" timeOffset="3176">4155 344 1920 0,'0'0'366'0,"0"0"-245"0,0 0 131 16,0 0-3-16,0 0-143 15,0 0-69-15,0 0-14 16,-124 216-16-16,124-158 19 15,0 2-26-15,0-7-14 16,22-5 13-16,4-11-14 16,2-13-33-16,1-13-16 15,0-11 5-15,1 0 43 16,-8-14 9-16,-8-26 7 16,1-12 3-16,-12-7-3 0,1-12 11 15,-4 4 10 1,0-3-21-16,0 15 0 15,-7 11-106-15,4 23-355 0,3 10-382 16</inkml:trace>
  <inkml:trace contextRef="#ctx0" brushRef="#br0" timeOffset="3514">4615 406 1957 0,'0'0'485'0,"0"0"-416"16,0 0 135-16,0 0 10 16,0 0-136-16,0 0-57 0,-63 207-8 15,89-158-4-15,14-9 16 16,-1-8-25-16,2-8-27 15,-4-13 14-15,-15-11-20 16,0 0 33-16,-5-9 0 16,-5-26 9-16,-9-15 37 15,-3-10-30-15,0-5 13 16,0-3 13-16,-7-1-42 16,-15 7-1-16,0 11-99 15,4 23-436-15,11 12-899 0</inkml:trace>
  <inkml:trace contextRef="#ctx0" brushRef="#br0" timeOffset="3782">4960 0 1955 0,'0'0'718'16,"0"0"-597"-16,0 0 67 16,0 0 49-16,0 0-43 15,211 137-23-15,-148-58-19 16,-1 15-76-16,-8 12-25 16,-10 7-30-16,-18 4-21 0,-19 1-51 15,-40 69-112-15,-33-26-103 16,-25-14-543-16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5:29.8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 69 671 0,'0'0'368'15,"0"0"-179"-15,0 0-61 16,0 0 29-16,0 0-2 15,0 0-54-15,-18 0-34 16,18 0 33-16,0 0-24 16,-4 0 18-16,4 0-4 15,0 0-16-15,0 0-9 16,0 0-22-16,0 0-11 16,0 0 3-16,0 0-24 0,0 0 3 15,0 0 7-15,19 0 4 16,6 0 6-16,7 0-9 15,6 0-2-15,6 0 24 16,0 0-24-16,6 0-13 16,8 0 13-16,1 0-11 15,-2-7 15-15,9 0-23 16,0 3-1-16,4-2 12 16,2 3-11-16,1 0-1 15,0-1 1-15,-4 1-1 16,4-1 9-16,-7 4-9 15,0-2-5-15,-9 2-2 16,3 0-14-16,-6 0 5 0,5 0 16 16,-5 0-16-16,-3 0 15 15,5 0-12-15,-6 0 13 16,4 0-15-16,6 0 15 16,-6 0-11-16,3 0 11 15,-1 0 2-15,-5 0 2 16,0 0-4-16,-7 0 0 15,-4 0 6-15,-4 0-5 16,-6 0-2-16,-1 0 1 16,-7 0 0-16,3 0 3 15,-3 0-3-15,0 0 0 16,4 0 4-16,-1 0-3 16,0 0-2-16,4 0 1 0,-7 0 0 15,0 0 7 1,-7 0-7-16,-8 0 0 0,0 0 20 15,-7 0-19-15,0 0-1 16,0 0 0-16,0 0-53 16,-17 0-172-16,-5 0-280 15,-4 13-708-15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6:36.7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255 56 1396 0,'0'0'298'15,"0"0"-86"-15,0 0-29 16,0 0 10-16,0 0-2 15,0 0-60-15,-84-56-34 16,80 52 18-16,4 4-32 16,0 0-9-16,0 0-19 15,0 0-19-15,0 4 6 0,0 28-26 16,19 24 7-16,13 17 40 16,15 15-24-16,9 10 0 15,5 3-6-15,5 6-11 16,0-10 12-16,3-5-32 15,-6-3 5-15,-2-10 2 16,-2-8-8-16,-8-7-1 16,-7-9 2-16,-4-14 4 15,-7-4 9-15,-8-11-15 16,-6-5-2-16,-9-8-10 16,-2-7-2-16,-8 1-50 15,4-1-21-15,-4-1-71 16,0-3-125-16,0-2-336 15,0 3-176-15</inkml:trace>
  <inkml:trace contextRef="#ctx0" brushRef="#br0" timeOffset="375">0 1420 1480 0,'0'0'358'0,"0"0"-216"16,0 0 30-16,0 0 65 0,0 0-64 15,0 0-71-15,0 0-55 16,29-180-6-16,27 95 12 15,13-8-6-15,7-8 6 16,7-1-18-16,5-1-10 16,3 2 4-16,0 7-29 15,1 2 7-15,-9 6 1 16,-9 14-7-16,-13 13 7 16,-17 17-8-16,-15 12-21 15,-14 11-11-15,-5 15-71 16,-10 4-92-16,0 0-263 15,0 13-389-15</inkml:trace>
  <inkml:trace contextRef="#ctx0" brushRef="#br0" timeOffset="877">2373 39 1820 0,'0'0'470'0,"0"0"-422"16,0 0 10-16,0 0 215 15,0 0-83-15,0 0-110 16,0 0-35-16,-117 43-39 16,44 3 3-16,-13 3-8 15,-2 3-1-15,-7 3 15 16,4-1-6-16,7-2-9 16,11-5 25-16,12-8-17 15,17-9 2-15,14-6-10 16,16-6 11-16,14 1 2 15,0-3-13-15,0 8-5 0,36-1 5 16,8 7 0 0,11-1 6-16,3 7 2 0,4-5-7 15,4 6 11-15,-5-2-12 16,9 0 0-16,-1-2 1 16,4-1-1-16,-7 1 0 15,-4-7-11-15,-11 1-83 16,-16 0-193-16,-7-8-425 15,-22-3-1189-15</inkml:trace>
  <inkml:trace contextRef="#ctx0" brushRef="#br0" timeOffset="1144">1662 1143 1883 0,'0'0'552'0,"0"0"-502"16,0 0 88-16,0 0 100 15,0 0-83-15,0 0-49 16,187 126-74-16,-111-99-31 15,56 2-1-15,-19-6-208 16,-15-6-921-16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7:04.4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0 165 1043 0,'0'0'224'0,"0"0"-133"16,0 0-57-16,0 0 73 16,0 0 7-16,0 0-49 15,40 0-9-15,-37 0-24 16,1 0 7-16,4 0 18 15,-1 0-6-15,0 0-8 0,5 0 4 16,1 0 8-16,2 0 10 16,-1 0-41-16,8 5-5 15,0 0-1-15,3 2-4 16,9-3 1-16,-2 3-3 16,9-4-12-16,-1 0 18 15,4-3-18-15,4 0 7 16,3 0-6-16,3 0 0 15,0 0 12-15,2-10-7 16,-6 1-6-16,1-6 16 16,0 6-16-16,-4-1 0 15,4 1 0-15,1 2 1 16,-1 0 42-16,3 1-42 0,2-1 1 16,2 4 16-1,-4-1-8-15,5-1-9 0,-5 0 8 16,-3 3-8-16,-4 2 17 15,-3 0-18-15,-7 0 0 16,4 0 5-16,-9 0-4 16,3 0 0-16,6 0 5 15,0 0-5-15,3 0 11 16,3 0-12-16,4 0 0 16,-1 0 9-16,10 0-9 15,-3 0 0-15,2 0 0 16,-1 0 0-16,4-3 0 15,-4 3 0-15,1-4 2 0,-5 4-8 16,0 0 6-16,2 0 0 16,-2 0 0-16,5 0 8 15,2 0-16-15,2 0 8 16,0 0 0-16,-6-2 8 16,6 2-7-16,-9-3-1 15,-4 3-9-15,-2-5 9 16,-1 5 14-16,-3 0-14 15,0 0 0-15,3 0-3 16,-3 0 3-16,4 0 0 16,-1 0 0-16,1 0 9 15,6 0-12-15,1 0 3 16,0 0 0-16,-1 0 1 16,2 0-1-16,-2 0-2 0,3 0-4 15,-1-2 12-15,-2-6-10 16,-3 6 4-16,0-5 0 15,1 0 3-15,-1 1-3 16,3-1 0-16,2 0-1 16,-2 4 7-16,3-1-9 15,6 4 3-15,-6-2-5 16,6 2 4-16,0 0 2 16,-3-5-2-16,0 5 1 15,-3-3 0-15,2 1-6 16,-5-1 14-16,2-1-8 15,-8 2 0-15,-6 2 1 16,-2-3-4-16,-2 3 3 0,6 0 0 16,-2 0 0-16,5 0-1 15,6 0 1-15,-3 0 6 16,1 0-5-16,3 0-1 16,-6 0 0-16,4 0 10 15,-10 0-7-15,-4 3-3 16,-10-1-10-16,-2 2 10 15,-4-1 0-15,0-1-2 16,0 6 2-16,6-6 0 16,6 2-4-16,10-1 5 15,4 1-1-15,-1-4 0 16,-3 3 0-16,-5-3 11 0,-2 0-11 16,4 0 0-16,1 0-10 15,10 0 11-15,2 0-1 16,-3 0 0-16,-7 0 0 15,0 0 9-15,3 0-9 16,11 0 0-16,5 0-2 16,2 3 2-16,-7-3-6 15,-7 4 6-15,-2-1 0 16,2-3 1-16,6 3-1 16,12 0 0-16,7-3 4 15,2 0-4-15,-8 0-1 16,-13 4 1-16,-6-4 0 15,-11 0 0-15,-7 0 0 16,4 0-8-16,0 0 7 16,5 0 1-16,14 0 0 0,2 0 11 15,4 0-9-15,-4 0-4 16,-3 0 2-16,-7 0 0 16,3 0 0-16,6 0 3 15,2 0-3-15,7 0 2 16,-5 0-2-16,-8 0 4 15,-11 0-3-15,-5 0-1 16,-5 0 0-16,-1 0 1 16,1 0-1-16,8 0 7 15,11 0-5-15,7 0 42 16,8 0-27-16,-7 0-16 16,-5 0 8-16,-7 0-8 0,-6 0 5 15,-12 0-5-15,-4 0-1 16,-3 0 0-16,-3 0 0 15,-1 0 0-15,-1 0 6 16,8 0-5-16,9 0 8 16,7 0 3-16,6 0 31 15,4 0-1-15,-7 0-41 16,-9 0 6-16,-1 0-7 16,-8 0 1-16,-4 0 6 15,3 0-7-15,-3 0 0 16,0 0 19-16,0 0-19 15,-2 0 0-15,2 0 6 16,0 0 0-16,-3 0 13 0,-4 0-19 16,-8 0-4-16,-7 0-54 15,0 0-259-15,-7 0-959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7:13.4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817 165 195 0,'0'0'1270'0,"0"0"-1046"15,0 0-161-15,0 0 26 16,0 0 97-16,0 0-31 16,-41-70-3-16,26 54-48 15,-7 0-9-15,-3 2 7 0,-7 1-26 16,-9 4-11-16,-10 9-36 15,-3 0-29-15,-8 0 33 16,-4 12-24-16,-4 24 17 16,1 12-17-16,3 6 1 15,9 18 22-15,6 14-31 16,10 13-1-16,13 8 15 16,9 5-14-16,12 0 5 15,7-4-6-15,0-9 1 16,10-12-1-16,28-10 0 15,6-14-5-15,6-15 4 16,11-14-18-16,5-20-24 0,7-14 0 16,0 0-4-1,-4-14 33-15,-7-26-27 0,-11-7 26 16,-14-2 15-16,-23 4 0 16,-14-1 29-16,0 2-2 15,-29 6 5-15,-22 8 37 16,-11 7-45-16,-7 9-24 15,-1 12 1-15,1 2 5 16,11 0-12-16,11 5-37 16,18 22-114-16,29 25-134 15,0-2-176-15,0-7-203 0</inkml:trace>
  <inkml:trace contextRef="#ctx0" brushRef="#br0" timeOffset="407">1417 190 1962 0,'0'0'335'15,"0"0"-143"-15,0 0-133 16,0 0 33-16,-192 115 63 15,134-33-65-15,2 17-24 16,9 10-60-16,18 2-5 16,17 6 41-16,12-1-41 15,0-6-1-15,38-7 3 0,16-8 4 16,18-20-14-16,10-18-5 16,9-20-32-16,4-26 35 15,-1-11-13-15,-6-5-2 16,-12-42 15-16,-10-22 9 15,-15-16 25-15,-19-17-8 16,-13-12 16-16,-16-7 37 16,-3-10-34-16,-10 12 3 15,-34 7-29-15,-3 24-9 16,3 25-1-16,-7 41-108 16,17 15-174-16,9 7-764 0</inkml:trace>
  <inkml:trace contextRef="#ctx0" brushRef="#br0" timeOffset="698">2082 0 2450 0,'0'0'463'15,"0"0"-388"-15,0 0-59 16,0 0 48-16,0 0 35 16,0 0-1-16,247 92-52 15,-152-10-16-15,3 16 9 16,-2 21-23-16,-20 12 4 0,-10 33-20 16,-37 34-5-16,-26-16-8 15,-3-21-46-15,-37-30-65 16,-39-6-88-16,3-19-430 15,-3-15-650-15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37:37.8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776 567 1088 0,'0'0'375'0,"0"0"-167"15,0 0-31-15,0 0 55 16,0 0-28-16,0 0-68 16,-55-75-24-16,38 62-29 15,-5-1 23-15,-4 2 16 16,-11 4-43-16,-7 6-28 0,-7 2 20 15,-6 0-48-15,-6 2-6 16,-3 25-7-16,0 9-1 16,6 4 29-16,0 9-38 15,6 7 6-15,14 3-2 16,11 3-4-16,10 7 0 16,16-4 0-16,3 2 1 15,0-2 13-15,10-13-14 16,20-3 0-16,6-3 6 15,5-11-5-15,6-7 10 16,4-4-11-16,3-8 7 16,8-11-10-16,8-5 3 15,2 0 0-15,5 0-24 16,7-15-94-16,33-25-137 16,-19 8-423-16,-14-5-1301 0</inkml:trace>
  <inkml:trace contextRef="#ctx0" brushRef="#br0" timeOffset="811">1184 9 780 0,'0'0'358'0,"0"0"-148"15,0 0-25-15,0 0-44 16,0 0-3-16,0 0 22 16,0 0-16-16,-25-9-6 15,21 9 13-15,4 0 2 16,-3 0 2-16,3 0-53 15,-3 0-25-15,3 0-20 16,0 0-33-16,0 0-9 16,0 0-15-16,0 0 6 0,0 16-9 15,3 14 3-15,19-1 0 16,7 7 5-16,-1 7-5 16,13 3 12-16,0 6-12 15,3-1 0-15,3 12 7 16,4 5-7-16,-4-4-10 15,0 9 10-15,-3 2 0 16,-8-3 7-16,-2 3-6 16,-17 4-1-16,-6 0 14 15,-7 0-13-15,-4 3 6 16,-4 8 6-16,-33-7 9 16,-10 7 11-16,-14-2-15 15,-5-9-18-15,-3-4 0 0,3-9-6 16,15-20-35-16,10-10-75 15,23-7-180-15,11-8-316 16,7-16-1333-16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11.3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653 407 1408 0,'0'0'266'16,"0"0"-181"-16,0 0-24 0,0 0 134 15,0 0-27-15,0 0-115 16,-14-20-2-16,9 18 23 16,2-2-2-16,-4-4 0 15,0 3-48-15,-1-1 6 16,-2-4 13-16,-6 0-22 16,3-1-2-16,-9 2-1 15,0-1-10-15,0-1 8 16,-7 1-1-16,-1 6-14 15,-2-1 20-15,-6 5-21 16,-1 0 0-16,-5 0 0 0,0 24-1 16,-3 5 1-1,3 7 0-15,4 7 6 0,4 6-9 16,2 4 3-16,12 7 0 16,5-2 0-16,9-3-1 15,8 0 1-15,0-4 4 16,0-10-3-16,0-4 1 15,15-5-2-15,10-2-1 16,1-7 0-16,8-8-5 16,5-8 6-16,5-7-12 15,6 0-35-15,1 0 23 16,5-25-40-16,-5-8 22 16,-4-5 24-16,-10-10 15 0,-5 0 3 15,-10-1 1 1,-7-1 0-16,-8-2 56 0,-3 5-18 15,-4 5 19-15,0 7 16 16,0 7 14-16,0 16-7 16,0 8-15-16,0 4-15 15,0 0-19-15,0 30-32 16,0 16 0-16,0 13 8 16,0 9-2-16,6-1 6 15,10-2-12-15,-1-6 1 16,-2-7 2-16,6-9-3 15,-4-7 0-15,2-2-1 16,2-12-29-16,3-5-61 16,3-8-103-16,26-9-124 15,-4 0-170-15,-6-14-334 0</inkml:trace>
  <inkml:trace contextRef="#ctx0" brushRef="#br0" timeOffset="309">744 0 1746 0,'0'0'524'16,"0"0"-431"-16,0 0-37 16,0 0 63-16,0 0 48 15,0 0-51-15,0 0-25 0,230 217-46 16,-142-125-15-16,3 9 21 15,-8 5-21-15,-7 5 15 16,-10 3-24-16,-18 2-12 16,-23 4 32-16,-25 2-40 15,0 2 11-15,-51-3 11 16,-15-16-22-16,-10-8-1 16,0-19-16-16,7-20-37 15,18-14-19-15,17-22-203 16,21-17-562-16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12.8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546 103 1587 0,'0'0'365'16,"0"0"-202"-16,0 0-88 16,0 0-26-16,0 0 127 15,0 0-34-15,63 247-40 16,-16-112 5-16,4 10-52 15,5 2-22-15,-2-2 52 16,-7-14-47-16,1-13-2 16,-8-14-23-16,-8-18-4 15,-10-18 16-15,-3-11-25 16,-9-14-17-16,-3-11-19 16,1-8-108-16,-8-12-160 15,0-8-367-15,0-4-1126 0</inkml:trace>
  <inkml:trace contextRef="#ctx0" brushRef="#br0" timeOffset="318">0 1404 1832 0,'0'0'300'16,"0"0"-238"-16,0 0 2 0,0 0 94 15,212-194-34-15,-106 102-32 16,9-9-49-16,14-7 44 16,3-8-10-16,-2 5-32 15,-14 8 16-15,-21 19-43 16,-22 21-4-16,-29 28 4 15,-22 15-12-15,-15 13-12 16,-2 7-84-16,-5 27-214 16,0 11-242-16,0 3-509 0</inkml:trace>
  <inkml:trace contextRef="#ctx0" brushRef="#br0" timeOffset="588">1483 1053 1989 0,'0'0'324'0,"0"0"-177"15,0 0-92-15,0 0 104 16,0 0 38-16,242-82-110 15,-150 56-53-15,9 3-20 16,12 3-8-16,1 8 1 0,-13 7-7 16,-10 5-129-16,-21 9-127 15,-26 26-437-15,-31-7-882 0</inkml:trace>
  <inkml:trace contextRef="#ctx0" brushRef="#br0" timeOffset="808">1703 1352 2111 0,'0'0'484'0,"0"0"-444"15,0 0 29-15,0 0 132 16,0 0-109-16,225 32-25 0,-130-28-57 15,15-4-10-15,47 3-35 16,-30 1-333-16,-17 1-680 0</inkml:trace>
  <inkml:trace contextRef="#ctx0" brushRef="#br0" timeOffset="1730">3741 589 1495 0,'0'0'250'15,"0"0"-111"-15,0 0-76 0,0 0 56 16,0 0 72-16,0 0-34 16,66 209-78-16,-30-127-36 15,4 3-12-15,1-6 4 16,-2-5 12-16,1-11-46 16,-7-10-1-16,0-15 16 15,-7-10-15-15,-1-19 19 16,-6-9-10-16,-2 0 12 15,5-34 78-15,5-20-59 16,-2-19-10-16,0-8 2 16,-3-10-21-16,-5 5-11 15,-5 4-1-15,2 19-10 16,19 27-93-16,-4 16-356 16,5 20-296-16</inkml:trace>
  <inkml:trace contextRef="#ctx0" brushRef="#br0" timeOffset="3621">4744 863 1866 0,'0'0'358'0,"0"0"-192"16,0 0 34-16,0 0 16 0,-186 141-120 15,161-72-54 1,13 3-8-16,12 4-23 0,0-8-7 16,32-5-4-16,20-11-36 15,9-13-13-15,9-16-75 16,-1-12 17-16,-3-11 31 16,-8-7-24-16,-9-34 29 15,-21-4 32-15,-9-14 39 16,-19-8 2-16,0-7 21 15,-19-2 11-15,-28 2 29 16,-9 2-19-16,-5 9-9 16,5 16 26-16,9 15-14 15,15 20 25-15,10 12-63 16,15 0-2-16,7 28-14 16,7 11 7-16,37 4-31 0,13 1-45 15,18-9-23-15,11-7 13 16,17-9-55-16,9-15 20 15,13-4 106-15,-1-1-19 16,-8-29-51-16,-9-16 4 16,-9-10 18-16,-15-12 54 15,-11-11-16-15,-16-10 25 16,-17-4 2-16,-20 2 42 16,-16-4 46-16,-3 0 12 15,0 10-7-15,-25 9 16 16,-4 14-20-16,-3 15 18 15,-2 22 32-15,2 15-38 16,-5 10-34-16,1 23-38 0,-4 32-22 16,-1 28 30-16,6 18-38 15,6 14 8-15,2 12 33 16,17 6-21-16,6-6-1 16,4-1-19-16,0-15 8 15,32-6-18-15,9-13-10 16,6-15-46-16,11-12-8 15,8-21-52-15,3-21 63 16,-3-18-103-16,-7-5 24 16,-11-24 74-16,-9-22 20 15,-9-10 40-15,-5-3 7 16,-11 1 10-16,-2 5 70 0,-9 10 16 16,0 14-17-1,-3 14 4-15,0 15-62 0,7 0-1 16,2 7-14-16,4 20 13 15,6 7-10-15,3-5-9 16,7-7-13-16,4-1-6 16,10-11-29-16,9-10 23 15,2 0 23-15,-3-5-16 16,-7-24 8-16,-12-5-24 16,-5 2 34-16,-10 6-11 15,-5 7 20-15,-9 10-9 16,1 9 61-16,-4 0-49 15,0 14-12-15,0 23 19 16,0 5-16-16,0 5 7 16,3-5-10-16,9-6-1 0,1-7-5 15,9-5-6-15,-3-11 0 16,3-10-6-16,-3-3 3 16,-1-3 6-16,2-26-16 15,-1-8-9-15,6-3 33 16,-3 2-9-16,0 5 9 15,0 9 1-15,-6 15 0 16,-6 9 5-16,-2 0-4 16,-4 29 0-16,-1 12 25 15,-3 0-25-15,0 2 14 16,3-3-15-16,1-8 7 16,-1-13 24-16,6-4-31 15,-9-15 0-15,0 0 32 0,0-5-21 16,0-24 3-1,0-10-11-15,3-7 5 0,0-6 3 16,4-8-11-16,8 5 0 16,7-5-1-16,4 9 1 15,2 7-12-15,6 16 11 16,-2 9 1-16,1 19 2 16,0 0-2-16,-7 12 25 15,-4 34 56-15,-9 6-16 16,-1 14-18-16,-5 3 2 15,-4-1 0-15,6-1-7 16,1-6-42-16,8-8 0 0,8-6 29 16,6-9-29-1,9-11 0-15,6-15 0 16,12-4-5-16,10-8-10 0,1 0-3 16,6-18-21-16,3-14 33 15,-3-3-36-15,6-12 10 16,-3-2 20-16,-1-6-12 15,-14-6 0-15,-1 3 1 16,-12-5 22-16,-7 4 1 16,-16 4 0-16,-6 5 1 15,-10 7 35-15,-12 7 6 16,0 8 40-16,0 1-34 16,-15 7 6-16,-11-1 12 15,-6 7-42-15,-5 4 15 16,-7 3-11-16,0 7-16 0,0 0 27 15,2 0-27-15,-2 20-11 16,10 3 26-16,5-1-26 16,7 5-1-16,9 2 0 15,4 0 6-15,6 2 3 16,3-3-9-16,0 2 0 16,0-4-1-16,0-3 1 15,7-3-6-15,1-8 6 16,-1-2 0-16,-4-1 6 15,1-4-6-15,-1 2 2 16,2-4 0-16,-1 1-2 16,-1-2 0-16,0 5 0 15,1 0 0-15,-4 2 3 0,3 7-3 16,-3 4 1-16,0 7 27 16,5 2-22-16,-1 4 6 15,-1 3-11-15,4 4-1 16,5 0 21-16,-2-2-8 15,5-2-12-15,4 0 10 16,1-2-10-16,2-5 5 16,0-6 5-16,0-7-10 15,3-5 16-15,-3-9-17 16,0-2-33-16,4 0-36 16,14 0-97-16,-3-20-196 15,-8-2-529-15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5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2868 0,'0'0'0'0,"0"0"-1999"0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17.5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64 1217 0,'0'0'1075'0,"0"0"-844"0,0 0-186 15,0 0-30-15,0 0-15 16,0 0-49-16,0 0-418 16,86-64-530-16</inkml:trace>
  <inkml:trace contextRef="#ctx0" brushRef="#br0" timeOffset="178">401 77 1903 0,'0'0'395'0,"0"0"-294"16,0 0-101-16,0 0-10 16,0 0-311-16,196-65-877 0</inkml:trace>
  <inkml:trace contextRef="#ctx0" brushRef="#br0" timeOffset="443">1679 38 1298 0,'0'0'745'0,"0"0"-527"16,0 0-138-16,0 0-80 15,0 0-97-15,0 0-1548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27.4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 2074 0,'0'0'388'0,"0"0"-319"0,0 0-11 16,0 0 104-16,0 0-26 15,189 0-31-15,-98 0-71 16,4 0-10-16,0 0-24 16,15 0-97-16,-31 16-227 15,-16 7-499-15</inkml:trace>
  <inkml:trace contextRef="#ctx0" brushRef="#br0" timeOffset="193">81 443 2476 0,'0'0'508'16,"0"0"-451"-16,0 0 57 15,0 0 51-15,0 0-103 16,196 0-62-16,-64 0-28 16,-19 14-161-16,-11-1-597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25.4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91 971 1196 0,'0'0'500'16,"0"0"-314"-16,0 0-36 15,0 0 39-15,0 0 42 16,0 0-35-16,-41-124-78 0,41 124-43 16,0 0 2-1,0 0-77-15,0 37 9 0,0 24 38 16,0 18-7-16,0 20 6 15,0 8-31-15,0 2-4 16,0-6-2-16,0-9-8 16,0-12-1-16,0-20 0 15,0-8 0-15,0-26-7 16,0-12-11-16,0-9 9 16,0-7-7-16,0 0-58 15,0-30 41-15,0-19-16 16,0-17 27-16,0-9 11 15,-3-20 1-15,-4-7 10 16,-5-9 13-16,2 2-12 16,-2-1-1-16,6 10 2 0,6 16 4 15,0 21 20-15,0 14-26 16,13 19 18-16,24 7 35 16,7 9-47-16,11 9 12 15,10 0 4-15,8 5-10 16,3 0 5-16,5 0-17 15,-1 0 0-15,-4 0-2 16,-2 0-44-16,-13 0-81 16,-17 0-173-16,-15 8-309 15,-20 8-381-15</inkml:trace>
  <inkml:trace contextRef="#ctx0" brushRef="#br0" timeOffset="242">57 938 1536 0,'0'0'365'0,"0"0"-271"16,0 0-34-16,0 0 101 15,0 0 0-15,0 0-74 16,0 0-36-16,252 0-50 15,-179 0 26-15,0 0-27 16,-7 0-48-16,0 40-133 0,-19-7-175 16,-15 4-346-16</inkml:trace>
  <inkml:trace contextRef="#ctx0" brushRef="#br0" timeOffset="490">13 1765 1590 0,'0'0'294'16,"0"0"-174"-16,0 0-38 0,0 0 80 15,0 0-24 1,0 0-69-16,208 33 0 0,-138-33-69 15,2-6-8-15,13-4-52 16,32-3-110-16,-23 6-195 16,-14-7-517-16</inkml:trace>
  <inkml:trace contextRef="#ctx0" brushRef="#br0" timeOffset="806">1400 322 925 0,'0'0'1164'16,"0"0"-947"-16,0 0-71 0,0 0 33 15,0 0-11-15,0 0-6 16,0 0-123-16,-208 276-18 15,174-141 46-15,9 9-31 16,6 6 0-16,9-2-20 16,10-11-7-16,0-8 26 15,0-28-35-15,15-12-18 16,17-17 18-16,9-20-98 16,10-9-60-16,40-30-89 15,-11-6-327-15,-8-7-172 0</inkml:trace>
  <inkml:trace contextRef="#ctx0" brushRef="#br0" timeOffset="1077">1990 571 1881 0,'0'0'531'0,"0"0"-426"15,0 0 46-15,0 0 101 16,44 167-97-16,-8-71-62 16,4 12 9-16,4 5-54 15,4 3-26-15,-1-8 40 16,7-5-53-16,2-15 0 0,-2-6-9 16,-3-13-27-16,-7-14-3 15,-4-4-114-15,-4-6-89 16,-14-8-317-16,-10-16-266 0</inkml:trace>
  <inkml:trace contextRef="#ctx0" brushRef="#br0" timeOffset="1317">1887 1505 1901 0,'0'0'331'16,"0"0"-266"-16,0 0 27 0,0 0 134 15,191-154-91-15,-126 91-48 16,7-9-48-16,-2-5-29 16,4 0-3-16,-10 3-7 15,24-13-152-15,-18 22-237 16,-20 13-455-16</inkml:trace>
  <inkml:trace contextRef="#ctx0" brushRef="#br0" timeOffset="1652">2653 0 234 0,'0'0'1939'16,"0"0"-1579"-16,0 0-266 16,0 0 19-16,0 0 60 15,0 0-20-15,0 0-68 16,183 177-41-16,-95-88 46 16,3 19-60-16,4 17 5 15,0 13 58-15,-1 40-48 16,-14 34-10-16,-36 40-28 15,-41 5 2-15,-10-52 8 16,-52-49-17-16,2-62-41 0,-13-15 40 16,-6 7-67-16,-8 2 7 15,-1-15-14-15,2-21-61 16,24-22-137-16,20-24-692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28.6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212 1039 1401 0,'0'0'277'16,"0"0"-118"-16,0 0-77 16,0 0 70-16,0 0 59 15,0 0-2-15,-7 95-105 16,14-39-40-16,-4 3 24 15,-3 6-51-15,0 5-19 16,-7 0 12-16,-25-2-29 16,-5 4 19-16,-4-13-20 15,6-3-29-15,1-10 20 0,17-10-91 16,5-20-52 0,12-16-159-16,0 0-286 0,12-33-1004 0</inkml:trace>
  <inkml:trace contextRef="#ctx0" brushRef="#br0" timeOffset="387">1047 380 2183 0,'0'0'389'0,"0"0"-268"15,0 0-102 1,0 0 78-16,0 0 114 0,0 0-108 16,0 0-61-16,98 248 21 15,-76-149-46-15,-3 0-1 16,-1 4-10-16,-4-7 5 16,5 0 10-16,-4-4-21 15,2-17 0-15,1-12 1 16,-2-18-1-16,-6-15-10 15,5-16-5-15,-2-14 3 16,9-7-3-16,9-49 15 16,13-19 0-16,10-20 16 0,4-26-16 15,4-5-17 1,-4 2 16-16,-3 6-29 0,-4 16-3 16,-10 23-106-16,-2 26-90 15,-9 21-227-15,-8 19-231 0</inkml:trace>
  <inkml:trace contextRef="#ctx0" brushRef="#br0" timeOffset="703">2659 271 1322 0,'0'0'623'0,"0"0"-409"16,0 0-39-16,0 0 67 16,0 0-60-16,0 0-39 15,-147 175-71-15,99-84-18 16,-2 24 38-16,6 11-47 16,5 8-16-16,8 0 41 15,15-3-68-15,7-13 30 16,9-9-32-16,0-24 0 15,9-10-9-15,23-19-18 16,8-10-74-16,11-13-14 16,34-7-157-16,-13-19-360 15,-2-4-380-15</inkml:trace>
  <inkml:trace contextRef="#ctx0" brushRef="#br0" timeOffset="1640">3148 347 1540 0,'0'0'335'0,"0"0"-146"16,0 0-12-16,0 0 91 16,0 0-95-16,0 0-95 15,0 0 16-15,-27-49-42 16,27 49 5-16,0 0 10 16,0 0-49-16,-4 0 16 0,4 0-9 15,0 0-24-15,0 0 33 16,0 0-34-16,0 0 0 15,0 0 0-15,0 0 0 16,0 0 0-16,0 0-1 16,0 0 1-16,0 0-11 15,0 0 12-15,0 0-1 16,0 0 7-16,0 0-7 16,0 20-19-16,31 19 18 15,1 15 1-15,12 19 38 16,7 13-23-16,-1 6 13 15,10 0 20-15,-3 1-39 16,2-6 12-16,-1-6 11 0,-4-10-16 16,2-9 37-16,-12-17-52 15,-12-6 8-15,-3-8 14 16,-11-12-23-16,-6-6 0 16,-5 1-1-16,0-14 2 15,-7 2-12-15,0-2 1 16,3 0-2-16,-3 0 10 15,5 0-50-15,-5 0 1 16,3 0 18-16,1 0-6 16,-1 0 15-16,4 0-16 15,1 0 22-15,-1 0 10 16,3 0-10-16,5 11 9 16,1 8 2-16,1 7 7 15,1 3 28-15,-3-1-20 16,4 2 17-16,-5-9 10 0,1 3-23 15,-5-8 1-15,-2-3 4 16,3-3-16-16,-8-3 26 16,0-5-26-16,2 1 7 15,-5-3 1-15,0 0-9 16,0 0-10-16,0 0-26 16,0 0-47-16,0 0-57 15,0-5-327-15,0-12-215 16,0-9-1078-16</inkml:trace>
  <inkml:trace contextRef="#ctx0" brushRef="#br0" timeOffset="1971">3924 383 1677 0,'0'0'506'0,"0"0"-428"16,0 0 6-16,0 0 204 15,0 0-112-15,0 0-46 16,0 0-18-16,-3 131-38 16,-19-55 7-16,-16 15-18 15,-9 7-33-15,-15 11 32 0,-11 4-62 16,-7-3 0-16,-4-8 24 15,8-15-24-15,10-13 0 16,12-15-9-16,16-17-30 16,13-12 22-16,15-13-100 15,10-17-69-15,13 0-316 16,21-14-351-16</inkml:trace>
  <inkml:trace contextRef="#ctx0" brushRef="#br0" timeOffset="2369">4244 0 2114 0,'0'0'357'0,"0"0"-241"16,0 0-2-16,0 0 100 15,0 0-44-15,0 0-95 16,110 212-15-16,-63-126-6 16,4 13-16-16,5 11 36 15,-6 11-47-15,-2 11 6 16,-8-4 33-16,-14 2-46 0,-23 3 4 15,-3-2-24-15,-25-3 0 16,-31-10-15-16,-5-17-6 16,-2-21-16-16,9-15 8 15,10-19-47-15,10-23-6 16,14-11-61-16,12-12-126 16,8-19-381-16,0-13-860 0</inkml:trace>
  <inkml:trace contextRef="#ctx0" brushRef="#br0" timeOffset="2581">5215 994 2148 0,'0'0'390'0,"0"0"-206"16,230-4 16-16,-132 4-62 15,-4 0-69-15,-6 0-48 16,-8 6-21-16,-14 21-145 16,-12 25-141-16,-20-2-437 15,-28-5-680-15</inkml:trace>
  <inkml:trace contextRef="#ctx0" brushRef="#br0" timeOffset="2768">5291 1578 2386 0,'0'0'372'0,"0"0"-175"15,0 0-23-15,0 0-24 16,0 0-35-16,218 3-115 16,-137-3-17-16,7 0-20 15,29 0-119-15,-23 13-385 16,-14 8-1092-16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33.3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98 1380 0,'0'0'214'15,"0"0"-123"-15,0 0 31 16,0 0 78-16,0 0-41 16,0 0-103-16,22-16-18 15,7 16 35-15,10 0-45 16,10 0 5-16,-2 0-4 15,7 0-20-15,1 0 21 16,7 0-20-16,4 0-4 16,3 0-6-16,4 0 3 0,3 0-3 15,4-4 0-15,1-2 5 16,2 0-6-16,1-1 2 16,4 1-1-16,-8-1 1 15,4 4 8-15,-4-2-9 16,8 5 0-16,3 0-12 15,4 0 11-15,6 0-22 16,6 0 22-16,-2 0-5 16,-2 5-10-16,-8-2 1 15,-13 4 7-15,0-4 8 16,-13 3-1-16,-8-2 1 16,1-1 0-16,1-3 7 15,1 0 4-15,2 0-11 16,-3 0 18-16,-2 0-17 0,5 0 9 15,3 0-4-15,16 0-5 16,9 0 33-16,8-7-34 16,1-2 0-16,-2 2 8 15,-6-1-7-15,0 4 6 16,-4-1-7-16,-3 2 0 16,-5 1 18-16,-5 2-17 15,-5-5-1-15,-13 5 14 16,-4 0-7-16,-5 0 9 15,-4 0-14-15,11 0 5 16,8 0 33-16,15 0-15 16,5 0-24-16,9 0 14 15,5 0-14-15,-6 5 13 16,5-5-13-16,-5 0 18 0,-2 2 38 16,-10-2-51-16,0 0 10 15,-13 0 30-15,-8 0-23 16,-5 3 2-16,-9-3-4 15,-8 5-12-15,2-5 42 16,-4 0-38-16,2 0-7 16,5 0 48-16,-4 0-17 15,-3 0-11-15,-4-10-4 16,-8 2 11-16,-3 2 17 16,-4-1-50-16,-4 1 0 15,-2 3-1-15,-2 3-4 16,-10 0-43-16,0 6-119 15,0 7-579-15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1:56.2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274 193 1397 0,'0'0'363'16,"0"0"-216"-16,0 0-4 15,0 0 60-15,0 0-26 16,0 0-26-16,-72-46-91 16,72 45 8-16,0-4-23 15,0 2-28-15,0-4 15 16,22 1-32-16,13-1 1 16,9 0 11-16,7 7-3 15,5 0-9-15,1 0 0 0,-6 14 1 16,-10 11-2-16,-13 11 1 15,-13 5 0-15,-15 4 21 16,0 4-20-16,-15 2-1 16,-20-6 0-16,-6-2 9 15,-3-7-1-15,9-7-7 16,1-9-1-16,12-4 31 16,12-6-31-16,1-4-8 15,9 4 6-15,0 3-2 16,0 6-10-16,12 12 14 15,10 8-24-15,7 4 23 16,0 6-36-16,1 3 37 16,-5-2 0-16,-3 1 0 0,-11-4-2 15,-11-2 2 1,0-2 0-16,-4-7 9 0,-30 1-7 16,-5-9 16-16,-5-7 1 15,-3-5-11-15,-4-9 29 16,4-7-36-16,3 0-1 15,7-13 0-15,8-10-36 16,14-6-171-16,15-32-294 16,0 13-39-16,8-5-1019 0</inkml:trace>
  <inkml:trace contextRef="#ctx0" brushRef="#br0" timeOffset="368">761 286 1450 0,'0'0'262'15,"0"0"-109"-15,0 0 27 16,0 0 3-16,203 0 23 16,-125 0-113-16,1 0-57 15,1 7 15-15,1-4-22 16,-12 2-11-16,-11-5 16 15,-18 2-25-15,-15-2 14 16,-13 0 2-16,-8 4-5 16,-4-1 50-16,0 7-21 15,0 9-16-15,0 15 39 16,-12 13-47-16,-7 16-2 0,-3 16 5 16,2 3-28-1,-7 7 46-15,7-1-46 0,1-6 0 16,0-6 8-16,9-10-8 15,-2-14-35-15,6 1-78 16,-10-18-232-16,1-5-316 16,2-11-306-16</inkml:trace>
  <inkml:trace contextRef="#ctx0" brushRef="#br0" timeOffset="537">1045 837 1106 0,'0'0'728'0,"0"0"-601"16,0 0 80-16,0 0-16 16,0 0-53-16,203-9-53 15,-129 9-85-15,31 0-49 16,-17-7-233-16,-15 4-536 0</inkml:trace>
  <inkml:trace contextRef="#ctx0" brushRef="#br0" timeOffset="849">2095 214 1820 0,'0'0'561'0,"0"0"-439"15,0 0 36-15,0 0 12 16,0 0-37-16,-144 229-54 15,90-150-39-15,0 0 29 16,3-10-22-16,7-10-29 16,11-14 28-16,11-11-34 15,12-14-2-15,10-6-10 16,0-12 0-16,0-2-10 16,18 0 10-16,18 0 0 15,8-2-12-15,0-9-15 16,6 1-18-16,1 10-30 15,18 0-130-15,-9 0-253 16,-13 7-236-16</inkml:trace>
  <inkml:trace contextRef="#ctx0" brushRef="#br0" timeOffset="1069">2156 620 1694 0,'0'0'499'0,"0"0"-372"16,0 0 17-16,0 0 91 15,-7 236-50-15,4-154-106 16,0 0-2-16,-3 2-71 0,0-9-4 16,6-11-2-1,0 9-87-15,0-13-196 0,0-24-511 0</inkml:trace>
  <inkml:trace contextRef="#ctx0" brushRef="#br0" timeOffset="1271">2598 935 1647 0,'0'0'536'0,"0"0"-381"16,0 0 105-16,240 0-93 16,-149 8-67-16,0 1-100 0,23 18-57 15,-26 0-259-15,-24-6-562 16</inkml:trace>
  <inkml:trace contextRef="#ctx0" brushRef="#br0" timeOffset="1516">3061 608 1788 0,'0'0'487'0,"0"0"-341"15,0 0-34-15,0 0 95 0,0 171 2 16,0-94-146-1,0 2-39-15,0 3 5 0,0-2-29 16,0 2-67-16,7-10-111 16,-1 2-326-16,3-16-68 15,-2-20-1108-15</inkml:trace>
  <inkml:trace contextRef="#ctx0" brushRef="#br0" timeOffset="1944">3614 493 1573 0,'0'0'494'16,"0"0"-286"-16,0 0-16 0,0 0 46 16,0 0-61-16,0 0-74 15,198-69-16-15,-188 95-86 16,-10 7 21-16,0 10 36 15,-3 3-52-15,-23 0 0 16,-6-4-6-16,2-5 1 16,8-11 4-16,5-3-5 15,8-7-30-15,9-6 29 16,0 0-45-16,0 0 14 16,22 3-9-16,15 3 3 0,7 5 26 15,4 1 6 1,6 4 6-16,-3 8 3 0,-7-6 6 15,-11 8-7-15,-11 1 11 16,-15-5-13-16,-7 3 39 16,0-1-39-16,-29-3 0 15,-14-9 34-15,-5-6-28 16,-8-9 10-16,2-7-16 16,0 0-20-16,2-7-1 15,13-31-145-15,13 4-398 16,15-2-452-16</inkml:trace>
  <inkml:trace contextRef="#ctx0" brushRef="#br0" timeOffset="2396">4595 289 1827 0,'0'0'599'15,"0"0"-386"-15,0 0-79 16,0 0 95-16,0 0-81 16,0 0-61-16,0 0-23 15,-127-61-58-15,120 93 11 16,7 15-17-16,0 8 8 16,4 7 0-16,24 11-8 15,5-3 0-15,7 7-5 16,1 2 5-16,-1-9 0 0,-4 1-1 15,-4-9 7 1,-10-6 8-16,-14-11-14 0,-8-4 0 16,0-12 7-16,-33-6 1 15,-6-7-8-15,-5-9 1 16,3-7 8-16,4 0-9 16,5-30 0-16,13-19-6 15,9-14-10-15,10-14 10 16,0-16-30-16,25-3 6 15,11 0-9-15,5 13 38 16,2 6-27-16,-2 18 3 16,-9 21 8-16,2 11-129 0,2 27-192 15,-11 0-418 1,-3 0-1086-16</inkml:trace>
  <inkml:trace contextRef="#ctx0" brushRef="#br0" timeOffset="2734">5288 352 1861 0,'0'0'596'16,"0"0"-354"-16,0 0-18 16,0 0-19-16,0 0 3 15,0 0-127-15,-192 62-15 16,158-5-34-16,8 9-20 15,20-2 21-15,6 5-33 0,0 0-12 16,40-7 1-16,18-7-20 16,18-18-26-16,12-14 10 15,6-15 5-15,-2-8 24 16,-4-10-26-16,-19-34 32 16,-22-15 3-16,-18-10 12 15,-19-6-3-15,-10-20 0 16,-6-1 0-16,-38 2-8 15,-17 8 7-15,-46 7-145 16,16 23-332-16,8 23-633 0</inkml:trace>
  <inkml:trace contextRef="#ctx0" brushRef="#br0" timeOffset="3244">433 1610 1672 0,'0'0'598'0,"0"0"-490"16,0 0 63-16,0 0 48 15,247-51-54-15,-127 42 15 16,52-2-111-16,57 9-23 15,60-5 49-15,35 5-49 16,-1-3-9-16,6 5-2 16,-8 0-34-16,14 0 43 15,20 0-44-15,5 7 0 16,-16 2 30-16,-21 2-30 16,-31-2 0-16,-45-2 0 0,-52 0 12 15,-60-5-17-15,-52-2 5 16,-36 4-42-16,-10 3-6 15,-23 2-86-15,-14 1-100 16,-51 17-81-16,-28-11-464 16,-9 0-1083-16</inkml:trace>
  <inkml:trace contextRef="#ctx0" brushRef="#br0" timeOffset="3739">3184 2216 1938 0,'0'0'352'0,"0"0"-306"16,0 0-6-16,0 0 22 15,0 0 53-15,0 0-32 16,224-128-58-16,-138 119 32 16,-2 9-9-16,-4 0 13 15,-17 35 33-15,-31 14-67 16,-24 21 21-16,-8 14-2 0,-62 14-15 16,-26 4 32-1,-14 1-62-15,-8-12 0 16,5-9 37-16,2-24-38 0,20-18 10 15,21-12-4-15,18-19-5 16,22-9 36-16,18 0-37 16,4-5-3-16,19-30-10 15,35 6 13-15,27-7 0 16,21 6 0-16,14 11 0 16,13 12 19-16,-2 7-19 15,0 0 1-15,-2 10 35 16,-8 13-30-16,-1-7 18 15,-8-7-24-15,2-5-26 16,32-4-50-16,-25-20-452 16,-15-10-976-16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2:03.8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482 354 1461 0,'0'0'301'15,"0"0"-122"-15,0 0-11 16,0 0-19-16,0 0-21 16,0 0-60-16,0 0 0 15,0-77 10-15,0 58-32 16,11 3 19-16,8 2-32 16,1 4-13-16,11 4 24 15,4 6-33-15,6 0 2 16,3 6-13-16,3 21 1 0,-6 9 0 15,-12 7-1 1,-7-1 0-16,-16 5 15 0,-6-1-9 16,0-4 0-16,-15 0-6 15,-17-2 9-15,-5-8 15 16,-2-5-5-16,2-7 22 16,5-7 26-16,6-2-52 15,8-11 16-15,6 0-11 16,8 0-19-16,4 0-2 15,0 0 1-15,0 0-27 16,4 1 2-16,23 17-29 16,2 4 31-16,6 11-19 15,6 10 14-15,-1 10 21 0,1 2 7 16,-9 4 0 0,-3 0 2-16,-11-1 9 0,-11-5-8 15,-7-6 5-15,0-10 8 16,-13-6 41-16,-28-8-30 15,-6-2-6-15,-13-19 27 16,3 3-47-16,-6-5 20 16,6 0-11-16,6-14-9 15,7-9 16-15,14-8-17 16,16 3-63-16,14-26-66 16,22 15-242-16,14 0-397 0</inkml:trace>
  <inkml:trace contextRef="#ctx0" brushRef="#br0" timeOffset="495">1346 469 1753 0,'0'0'515'0,"0"0"-343"16,0 0 17-16,0 0 3 15,0 0-33-15,-186-34-107 16,164 44-21-16,8 23-31 16,11 16 11-16,3 13-20 15,3 0 9-15,29 11-1 16,9-1 0-16,10 0-45 0,3-7 37 16,2-2-18-1,-2-3 3-15,-3-8 18 0,-11-4 6 16,-14-8 0-16,-11-4 5 15,-15-13 5-15,0 4-10 16,-34-3 30-16,-13-2-24 16,-11-13 33-16,-8 2-32 15,4-11 17-15,4 0 5 16,11-11-28-16,9-17-1 16,13-16 0-16,15-11-9 15,10-10 8-15,0-15-4 16,39-5 1-16,8 0-4 15,9-1-14-15,-5 7 10 16,-7 14 12-16,-9 13 0 16,-9 15 7-16,-8 13-7 0,-6 15 0 15,-2 9 0-15,-3 0-88 16,15 53-145-16,-7-3-489 16,4-4-423-16</inkml:trace>
  <inkml:trace contextRef="#ctx0" brushRef="#br0" timeOffset="878">1951 655 1553 0,'0'0'567'0,"0"0"-332"15,0 0 65-15,0 0-12 16,0 0-154-16,0 0-50 15,0 0-31-15,-160 89-31 16,150-17 19-16,6 0-40 16,4 3 5-16,0-5-6 15,22-5-9-15,10-13 7 16,9-8-23-16,1-19-16 16,7-12 29-16,-1-13 2 15,-6 0 10-15,-5-29-11 16,-8-24 23-16,-7-13-12 15,-15-8 15-15,-7-13-6 16,0 3 35-16,-21-5-28 16,-23 10 17-16,-8 7-19 15,4 16 6-15,6 21-33 0,8 18 13 16,21 17-102-16,13 50-39 16,10 13-350-16,22 1-429 0</inkml:trace>
  <inkml:trace contextRef="#ctx0" brushRef="#br0" timeOffset="1100">2582 1045 1979 0,'0'0'630'0,"0"0"-484"0,0 0 36 15,0 0 50-15,0 0-118 16,0 0-72-16,0 0-42 16,196-12-9-16,-104 12-138 15,-20 12-562-15,-9 8-1589 0</inkml:trace>
  <inkml:trace contextRef="#ctx0" brushRef="#br0" timeOffset="1658">3337 592 636 0,'0'0'1507'15,"0"0"-1254"-15,0 0-146 16,0 0 107-16,0 0-54 16,0 0-81-16,0 0-47 15,223-114-22-15,-154 124 37 16,-8 24-47-16,-9 4 19 16,-19 8 18-16,-23-1-37 15,-10 6 0-15,0-3 27 0,-29-2-21 16,-15-3 6-16,-3-7 12 15,-1-9-10-15,8-6-4 16,8-6-9-16,13-6-1 16,5-6 6-16,11-3 2 15,3 0-16-15,0 0-7 16,0 7 15-16,17 6-7 16,17 10 11-16,5 10-5 15,1 14 1-15,4-3-4 16,-3 13 4-16,-9 1 1 15,-7-5-1-15,-9-1 19 16,-16-8-19-16,0-2 17 16,-7-15-1-16,-30-3-1 15,-11-7 30-15,-6-6-28 16,-5-8-4-16,5-3 3 0,6 0-16 16,8-10-16-16,14-16-17 15,11-4-93-15,15-21-139 16,9 4-519-16,19 5-741 0</inkml:trace>
  <inkml:trace contextRef="#ctx0" brushRef="#br0" timeOffset="1996">4049 800 1453 0,'0'0'332'0,"0"0"-54"15,0 0 55-15,0 0-69 0,199-35-95 16,-148 20-72-16,1 6-45 16,-9-5 53-16,-6 1-62 15,-12 1 20-15,-3 2 11 16,-12 4-29-16,-5-2 17 16,-1 8-17-16,-4 0-7 15,0 0-7-15,0 8-31 16,0 22 8-16,-12 23 40 15,-10 15-48-15,5 6 19 16,2 11-18-16,0-3 0 16,8-4 19-16,3-2-20 15,4-9-12-15,0-12-18 0,-3-7-93 16,-9 2-52 0,2-11-279-16,-5-12-393 0</inkml:trace>
  <inkml:trace contextRef="#ctx0" brushRef="#br0" timeOffset="2186">4091 1190 1513 0,'0'0'547'15,"0"0"-283"-15,0 0-61 16,0 0-46-16,242-34-123 0,-176 33-34 15,17 1-119 1,-14 0-172-16,-15 0-425 0</inkml:trace>
  <inkml:trace contextRef="#ctx0" brushRef="#br0" timeOffset="2501">5011 702 1517 0,'0'0'566'16,"0"0"-361"-16,0 0 110 15,0 0-14-15,0 0-106 16,0 0-63-16,-113 173-39 16,65-125 7-16,1-4-51 0,6-6-10 15,13-10 6 1,9-9-43-16,9-8 8 0,5-1-10 15,5-10-13-15,0 0 7 16,12 2-19-16,23-2 25 16,9 3-9-16,3-3 9 15,6 4-62-15,1 1-13 16,-7 9-73-16,23 16-81 16,-20-2-379-16,-6-4-222 0</inkml:trace>
  <inkml:trace contextRef="#ctx0" brushRef="#br0" timeOffset="2731">5134 774 1264 0,'0'0'707'16,"0"0"-546"-16,0 0 155 15,0 0-31-15,0 0-78 16,0 231-78-16,0-154-54 15,0-9-11-15,0-1-43 16,0-12-4-16,-3-7-17 16,-4-4-68-16,-1-8-83 15,-6-4-200-15,-1-4-438 16,3-16-998-16</inkml:trace>
  <inkml:trace contextRef="#ctx0" brushRef="#br0" timeOffset="2981">5396 527 1756 0,'0'0'479'15,"0"0"-261"-15,0 0 35 16,85 179 14-16,-60-99-68 15,1-1-98-15,-1-2-46 0,4 3 4 16,1-1-59 0,-4 0-1-16,-16 3-26 0,-10 4-130 15,-44 35-122-15,-22-20-566 16,-10-12-1119-16</inkml:trace>
  <inkml:trace contextRef="#ctx0" brushRef="#br0" timeOffset="3605">431 0 1375 0,'0'0'264'16,"0"0"-128"-16,0 0 70 0,-252 291 16 15,169-94-47-15,20 39-39 16,35 10-45-16,28-47-24 16,10-55-52-16,30-44-15 15,52 41-40-15,-8-26-226 16,6-3-509-16</inkml:trace>
  <inkml:trace contextRef="#ctx0" brushRef="#br0" timeOffset="4392">5699 363 1485 0,'0'0'312'16,"0"0"-160"-16,0 0 31 15,0 0 12-15,0 0-82 16,0 0-76-16,76-170 20 16,-28 150-41-16,4 7 14 15,-5 9 11-15,-4 4-9 16,-9 14 9-16,-12 21 1 16,-12 15-7-16,-10 2 36 15,0 4-47-15,-22-6-4 16,-10-7 23-16,-1-8-15 15,3-4-10-15,5-15 8 0,11-8-5 16,9-2 34-16,2-6-54 16,3 0 16-16,0 3 17 15,0 2-34-15,18 4 0 16,14 2-2-16,12 1 2 16,12 6-16-16,24-3-137 15,-11-1-194-15,-15-2-762 0</inkml:trace>
  <inkml:trace contextRef="#ctx0" brushRef="#br0" timeOffset="5136">588 1794 1066 0,'0'0'504'0,"0"0"-388"16,0 0 30-16,0 0 93 0,0 0-44 15,0 0-80-15,0 0-15 16,102-12 42-16,-14 12-9 15,16 15-58-15,22-2 1 16,12 8 24-16,48 0-46 16,58 6-30-16,87 7 4 15,45-6-16-15,25-8 44 16,0-4-43-16,-29-1-13 16,0-1 29-16,-14-6-28 15,-26 5 4-15,-26-1-5 16,-29-1 0-16,-33-2 8 15,-55-1-8-15,-47-1 0 0,-44-7 1 16,-16 0 0-16,-10 2-2 16,-6-2 1-16,-15 0 0 15,-22 0-12-15,-26 0-18 16,-3 0-39-16,0 0-40 16,-69 0-197-16,4 0-211 15,-4 5-114-15</inkml:trace>
  <inkml:trace contextRef="#ctx0" brushRef="#br0" timeOffset="5683">2709 2605 1883 0,'0'0'342'0,"0"0"-219"15,0 0-77-15,0 0 135 16,0 0-2-16,15-204-109 16,29 171-15-16,4 7 17 15,9 13-21-15,9 6 35 16,0 7-69-16,3 7 14 15,-6 32 26-15,-16 17-27 16,-15 9-3-16,-20 8-13 16,-12 8-4-16,-27 1 56 0,-34 4-59 15,-23-4 7-15,-11-10 31 16,-3-6-38-16,0-20 14 16,7-11-16-16,18-7-4 15,14-17 33-15,23 0-34 16,17-11 0-16,19 0-12 15,0 0 12-15,7-8-10 16,37-1 9-16,22 4 1 16,17-3 0-16,13 8 0 15,6 0 0-15,3 0 18 16,1 18-2-16,-4 1-4 16,1-6 26-16,-2-4-25 15,-6-9 28-15,0 0-41 0,-4 0-5 16,1-16-1-16,-1-17-66 15,22-22-72-15,-18 5-179 16,-19 4-958-16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2:13.3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0 641 1069 0,'0'0'488'15,"0"0"-383"-15,0 0 0 16,0 0 101-16,0 0 47 16,0 0-64-16,-15 9-42 0,15-9-27 15,0 0-1-15,0 0-15 16,8 0-30-16,14 0 0 16,10-14-62-16,16-16 12 15,6-10-24-15,20-9 3 16,6-16-9-16,8-1 2 15,-2-6-7-15,-5 4 4 16,-8 1 2-16,-11 9-8 16,-14 8 13-16,-16 13 2 15,-14 11 20-15,-7 17 5 16,-11 9 17-16,0 0 23 16,0 9-2-16,-22 38-26 0,-11 19-2 15,-7 15-4-15,1 11 21 16,-2 10-15-16,8-4-17 15,7-6 20-15,4-7-36 16,9-12-12-16,4-15-10 16,9 9-106-16,0-29-191 15,-3-3-920-15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2:30.8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291 459 1699 0,'0'0'574'0,"0"0"-436"16,0 0-88-16,0 0 57 15,0 0 33-15,0 0 35 0,11 244-30 16,-4-107-103-16,-7 18-6 16,0-24 4-16,0 14-10 15,0-18 17-15,0-16-40 16,0-18-7-16,0-18-15 16,0-19-161-16,-10-20-278 15,2-17-235-15,1-14-999 0</inkml:trace>
  <inkml:trace contextRef="#ctx0" brushRef="#br0" timeOffset="389">0 476 1965 0,'0'0'325'0,"0"0"-185"15,0 0-23-15,0 0 10 16,0 0 7-16,0 0-51 16,123-197-56-16,-45 151 23 15,5 13-29-15,12 7 9 16,3 16 37-16,12 10-66 16,6 0 9-16,1 36 17 15,-4 14-7-15,-8 9 7 16,-17 7-26-16,-22 6 1 15,-25 3 7-15,-28 4-9 16,-13 3 0-16,-22 3 3 0,-44-3-2 16,-17-3 43-16,-18-10-43 15,-9-13 13-15,3-20 18 16,13-14-32-16,11-17-20 16,20-5 19-16,19 0-61 15,22-31-77-15,22-30-202 16,22 1-404-16,19 4-1120 0</inkml:trace>
  <inkml:trace contextRef="#ctx0" brushRef="#br0" timeOffset="667">2085 0 2174 0,'0'0'487'0,"0"0"-402"16,0 0 37-16,0 0 17 15,-221 281 27-15,114-37-110 16,2 25-23-16,24-2 18 16,34-62-23-16,36-70 17 15,11-34-32-15,0-5-13 16,39 12 0-16,24 3-55 15,25 5-107-15,64-1-91 16,-17-33-237-16,-15-29-336 0</inkml:trace>
  <inkml:trace contextRef="#ctx0" brushRef="#br0" timeOffset="997">3135 440 1859 0,'0'0'574'0,"0"0"-475"15,0 0-82-15,0 0 99 0,0 0-10 16,0 0 14-16,114 180 15 15,-48-52-83-15,6 19 20 16,1 12 0-16,-4-21-31 16,8 13 47-16,-1-11-67 15,-7-12-20-15,-3-13 13 16,-15-17-14-16,-11-19-28 16,-21-13-102-16,-19-1-250 15,-4-19-336-15,-26-13-1014 0</inkml:trace>
  <inkml:trace contextRef="#ctx0" brushRef="#br0" timeOffset="1293">2773 1805 2395 0,'0'0'341'0,"0"0"-247"16,0 0-78-16,0 0 147 16,0 0-78-16,0 0-40 15,186-166 1-15,-25 43-45 16,3-1 13-16,15-14-12 16,-4-4 4-16,-33 21 30 15,-4-5-36-15,-28 16 0 0,-25 28-9 16,-34 26 3-1,-23 29-74-15,-28 27-122 0,0 0-386 16,-18 21-1058-16</inkml:trace>
  <inkml:trace contextRef="#ctx0" brushRef="#br0" timeOffset="1770">5858 335 1896 0,'0'0'590'0,"0"0"-474"16,0 0-89-16,0 0 147 15,0 0 28-15,0 0-42 16,0 0-136-16,-221 163-22 16,123-86 55-16,-12 10-36 15,0 2 4-15,0 0-14 16,8-6-10-16,14-8 68 16,19-16-69-16,22-14 0 0,18-11 2 15,10-9-2 1,16-5-2-16,3 0-8 0,0 0 20 15,22 3-17-15,19-1 8 16,9 8-1-16,16 3 44 16,10 7-38-16,12-1 18 15,4 6-2-15,-1-1-13 16,4-5 27-16,-4-1-36 16,-11-3 0-16,-8-2-1 15,-18-8-36-15,-13 1-77 16,-34 7-49-16,-7-10-491 15,0-3-309-15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2:30.2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92 90 1765 0,'0'0'339'16,"0"0"-206"-16,0 0-29 0,0 0 60 15,0 0 45-15,0 0-37 16,0-53-125-16,0 63-3 16,-4 39-32-16,-6 60 15 15,-5 65 65-15,-4 0-77 16,6-7 8-16,-3-23 9 16,10-42-31-16,1 6 37 0,1 1-38 15,4-18 1 1,0-21 14-16,0-21-15 0,0-19 0 15,0-20-1-15,0-8 9 16,0-2-31-16,0-2 19 16,12-28 4-16,13-15 23 15,4-13-11-15,12-4-19 16,6 3 7-16,7 10-20 16,2 13 14-16,5 16-21 15,2 13 27-15,3 7-19 16,-9 5 19-16,-6 27-29 15,-14 3 20-15,-15 9-25 16,-19-1 34-16,-3 2 0 16,-22-2 0-16,-28-6 31 15,-13-8-13-15,-6-10-10 0,-1-12 1 16,-2-7 3-16,11 0-3 16,5-24-9-16,20-18-104 15,31-49-90-15,5 12-427 16,0-3-531-16</inkml:trace>
  <inkml:trace contextRef="#ctx0" brushRef="#br0" timeOffset="300">760 0 1864 0,'0'0'364'0,"0"0"-309"16,0 0 75-16,0 0 101 16,0 0-58-16,247 166-30 15,-175-81-34-15,-2 14-70 16,-8 9 42-16,-11 10-46 16,-14 2-20-16,-18 10 16 15,-19 7-31-15,0 4 0 16,-37 0-7-16,-29-4-28 15,-7-4 20-15,-3-12-42 16,3-19-88-16,14-15-160 16,18-27-381-16,21-31-513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5.6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2385 0,'0'0'772'15,"0"0"-772"-15,0 0-102 16,0 0-100-16,0 0-1313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2:33.7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105 407 1580 0,'0'0'296'0,"0"0"-184"16,0 0-48-16,0 0 52 15,0 0 56-15,81-167-123 16,-30 137-37-16,12 0 35 15,6 11-46-15,11 8 25 16,-1 11-11-16,-1 0-15 16,-9 21 45-16,-15 25-45 15,-17 8 0-15,-23 10 58 16,-14 11-43-16,-10 1 41 0,-46 5 26 16,-13-5-39-1,-11-7 53-15,1-10-54 0,9-16-11 16,11-10 41-16,15-17-53 15,19-6-13-15,15-6 14 16,6-4-19-16,4 0-2 16,0 0-26-16,21 0-17 15,23 0 15-15,15 0 37 16,10 17-16-16,7 11-10 16,4 16 11-16,-6 10-16 15,-5 12 8-15,-11 6 15 16,-11 0-13-16,-15-2 13 0,-20-4 0 15,-12-11-8 1,-3-3 8-16,-44-3 86 0,-26 1-53 16,-15-11-9-16,-10-3 49 15,-9-7-48-15,6-11 5 16,6-9-3-16,7-6-25 16,12-3 20-16,13 0-22 15,16 0-16-15,18-9 2 16,29-22-168-16,0 3-328 15,10-9-491-15</inkml:trace>
  <inkml:trace contextRef="#ctx0" brushRef="#br0" timeOffset="382">1174 499 2080 0,'0'0'315'0,"0"0"-258"16,0 0 36-16,0 0 35 15,227 0-17-15,-136 14-55 16,14-2-25-16,8 0 47 16,1-1-78-16,-13-1 0 15,-13-6 39-15,-27-2-38 16,-21-2 6-16,-21 3-6 15,-16 1 8-15,-3 3 79 16,0 10-88-16,0 11 1 0,-18 29 68 16,-11 24-37-16,-3 28 2 15,-2 18 2-15,2 17-35 16,7-1 81-16,6-9-80 16,9-16 7-16,1-14 19 15,9-18-28-15,-3-11-15 16,0-16-71-16,-19-3-147 15,-4-17-237-15,1-15-337 0</inkml:trace>
  <inkml:trace contextRef="#ctx0" brushRef="#br0" timeOffset="598">1309 1438 1877 0,'0'0'473'0,"0"0"-430"16,0 0 49-16,0 0 85 15,203 0-69-15,-103 0-16 16,13 0-92-16,14-3-47 16,47-18-53-16,-35 2-229 15,-26 1-430-15</inkml:trace>
  <inkml:trace contextRef="#ctx0" brushRef="#br0" timeOffset="1163">2840 699 1936 0,'0'0'371'0,"0"0"-245"16,0 0-99-16,0 0 19 16,0 0 21-16,227 0-46 15,-148 0 37-15,6 3-49 16,3 0-9-16,-9-3 69 16,-13 0-68-16,-15 0 13 15,-22 0-14-15,-18 0 0 0,-11 0 59 16,0 0-47-16,-40 0-4 15,-19 0 37-15,-18 0-27 16,-14 0-7-16,-7 0 16 16,-3 0-27-16,2 0 68 15,12 0-38-15,17 0-20 16,11 7 68-16,23 0-71 16,11 6 17-16,10 4-24 15,12 9 11-15,3 13-17 16,0 6 6-16,25 15 0 15,15-2-17-15,11 3 23 16,12 0-6-16,6-2 0 16,7 4 1-16,4 0 40 15,4-5-41-15,-4-2 0 16,-14-5 51-16,-16-2-41 0,-16-5 13 16,-27 3-23-16,-7 2 6 15,-37 3 15-15,-43 3-21 16,-21 6 0-16,-24-3-34 15,-2-6 26-15,3-8-44 16,11-13-52-16,-4-11-135 16,33-13-237-16,21-7-222 0</inkml:trace>
  <inkml:trace contextRef="#ctx0" brushRef="#br0" timeOffset="1492">3102 0 2273 0,'0'0'307'0,"0"0"-259"15,0 0 0-15,0 0 99 16,237 227 42-16,-153-132-83 15,4 19-39-15,4 14 4 16,-13 17-40-16,-13 5 57 16,-18 8-86-16,-26 0 14 15,-22-4 16-15,-16 0-31 0,-53-3 7 16,-26-3-8-16,-18-4-24 16,-11-9 0-16,4-14-103 15,4-16-65-15,-23 4-89 16,38-34-443-16,16-26-986 0</inkml:trace>
  <inkml:trace contextRef="#ctx0" brushRef="#br0" timeOffset="1721">4518 1500 2138 0,'0'0'327'0,"0"0"-326"15,255 0 26-15,-138-2 137 16,0 2-106-16,-19 0-58 16,-16 0-130-16,-22 9-486 15,-32 6-1232-15</inkml:trace>
  <inkml:trace contextRef="#ctx0" brushRef="#br0" timeOffset="1878">4550 2028 2313 0,'0'0'365'0,"0"0"-204"15,0 0-55-15,303 0-35 16,-85-19-71-16,-27 1-573 15,-20 3-1709-15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2:53.3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67 151 1637 0,'0'0'330'0,"0"0"-217"16,0 0-26-16,0 0 35 16,0 0 37-16,0 0-34 15,-66-92-89-15,81 75-4 16,25 5-32-16,11 0 0 16,15 4 12-16,4 8-12 15,6 0 5-15,-7 13-5 16,-6 17 0-16,-16 7 19 15,-18 1-19-15,-19 1 0 0,-10 4 34 16,-4 3-3-16,-31-3 30 16,-9-4-4-16,-7 1-3 15,-1-10 12-15,4-4-44 16,10-7-22-16,4-6 30 16,15-6-30-16,9 0 0 15,7-7-7-15,3 2-5 16,0 3 1-16,0 7-80 15,22 8 57-15,10 13 26 16,12 10 8-16,6 6-16 16,6 6 15-16,-2 1 1 15,0-1 10-15,-6 3-10 16,-14-7 0-16,-17-2-1 0,-17-3 2 16,0-6-1-1,-36 0 23-15,-27-5-7 0,-13-5 27 16,-8-6-34-16,1-12-8 15,10-10 31-15,11-2-32 16,14 0 0-16,16-10-11 16,32-57-129-16,0 4-179 15,20-9-618-15</inkml:trace>
  <inkml:trace contextRef="#ctx0" brushRef="#br0" timeOffset="352">1004 72 1940 0,'0'0'297'0,"0"0"-253"0,0 0-1 16,0 0 190-16,0 0-99 15,0 0-50-15,230 95-64 16,-158-80-3-16,4-11 35 15,-1 1-32-15,-7-5-3 16,-16 0-9-16,-17 0-2 16,-16 0 33-16,-12 0-15 15,-7 0 1-15,0 19 27 16,0 25-44-16,-4 19 43 16,-21 25-8-16,0 16-34 15,-4 7 32-15,-1 6-41 0,9 4 1 16,6-15-23-16,3-6 16 15,9-19-98-15,-7-15-127 16,3-19-339-16,-5-24-306 0</inkml:trace>
  <inkml:trace contextRef="#ctx0" brushRef="#br0" timeOffset="542">1136 733 2045 0,'0'0'347'0,"0"0"-266"16,0 0 95-16,0 0 4 15,246 0-114-15,-142-5-47 16,4 0-19-16,49-22-59 16,-28 1-244-16,-21 0-533 0</inkml:trace>
  <inkml:trace contextRef="#ctx0" brushRef="#br0" timeOffset="1208">2492 105 1868 0,'0'0'383'16,"0"0"-228"-16,0 0 9 15,0 0 39-15,0 0-74 16,0 0-109-16,0 0-19 16,171 0 7-16,-83 17-7 15,10-1-1-15,0 0 8 0,-7-3-7 16,-15-3 22 0,-20-3-23-16,-27-5 0 0,-19-2 6 15,-10 0 14-15,-7 0 10 16,-37 0-26-16,-13-9 2 15,-13-7 13-15,-6 0-19 16,-1 2 0-16,4 2 21 16,0 5-19-16,7 4-1 15,12 3-1-15,7 0 7 16,13 0-7-16,14 26 0 16,8 11-19-16,12 8 10 15,0 14 9-15,25 6-2 0,19 7-5 16,7-3 14-1,5 4-12-15,1-8 5 0,-3-2 0 16,2-4 12-16,-12-10-11 16,-8-3-1-16,-18-3 19 15,-18-7 4-15,0-3 38 16,-25 3-20-16,-31 3-22 16,-12-6 25-16,-6 1-44 15,5-12-6-15,11-10-12 16,11-8-75-16,25-8-88 15,12-25-502-15,10-7-1460 0</inkml:trace>
  <inkml:trace contextRef="#ctx0" brushRef="#br0" timeOffset="1384">3793 742 1840 0,'0'0'361'16,"0"0"-213"-16,0 0-23 16,230 3 2-16,-99-3-127 15,-22-17-338-15,-6-2-1327 0</inkml:trace>
  <inkml:trace contextRef="#ctx0" brushRef="#br0" timeOffset="1854">4946 79 2034 0,'0'0'341'0,"0"0"-258"15,0 0 48-15,218-30 66 16,-135 30-100-16,8 0-64 15,-3 23 15-15,-12 10-5 16,-20 4-22-16,-27 5-4 16,-29 0-16-16,0 5 22 15,-51-1-23-15,-11-7-19 0,-8-3 7 16,4-8-4 0,12-7-22-16,10-7-20 0,19-5 9 15,15-5 11-15,10 4-93 16,0 1-69-16,25 10 116 15,19 11 39-15,7 8 29 16,10 15 6-16,8 10 10 16,0 9 4-16,4 3 46 15,-10 4-24-15,-16-4 49 16,-18-2 9-16,-21-12 23 16,-8-8-1-16,-25-7-36 15,-28-12 29-15,-16-11-66 16,-4-11-15-16,1-5 16 0,-1-7-34 15,10 0-39 1,13-42-101-16,14-5-402 0,14-2-631 0</inkml:trace>
  <inkml:trace contextRef="#ctx0" brushRef="#br0" timeOffset="2170">6691 4 1952 0,'0'0'358'0,"0"0"-256"16,0 0 49-16,0 0 146 0,-199 226-119 15,121-167-112 1,2-1 12-16,13-4-29 0,13-12-20 15,17-7-22-15,15-12 2 16,11-2 0-16,7-2-9 16,7 2-27-16,37-6 18 15,18 3-25-15,15-6 4 16,10-5-33-16,3-4-105 16,20-3-105-16,-22 0-362 15,-22-16-1111-15</inkml:trace>
  <inkml:trace contextRef="#ctx0" brushRef="#br0" timeOffset="2425">6793 42 1751 0,'0'0'285'15,"0"0"-121"-15,-36 223 84 16,25-110 41-16,0 1-86 16,1 5-62-16,2-7-92 15,1-4-25-15,4-13-22 16,3-7 7-16,-4-8-18 0,-1-19-74 16,-8-8-115-1,1-20-310-15,-2-16-574 0</inkml:trace>
  <inkml:trace contextRef="#ctx0" brushRef="#br0" timeOffset="3032">5761 0 1629 0,'0'0'333'0,"0"0"-238"15,0 0-39-15,0 0 121 16,0 0-66-16,0 0-69 16,0 0 4-16,139 28-26 15,-83-16 21-15,-2 1-38 16,-10-3 5-16,-9-1 21 16,-4 9-22-16,-14 4 44 15,-9 14 26-15,-8 20 29 16,0 23 33-16,-12 16-57 15,-20 19-53-15,-2 14 35 16,-1 4-32-16,6 3-7 16,4-10-16-16,9-8-9 15,10-8 0-15,2-20-42 0,4-17-102 16,-5-11-140-16,2-21-335 16,-1-17-549-16</inkml:trace>
  <inkml:trace contextRef="#ctx0" brushRef="#br0" timeOffset="3217">5663 1005 1976 0,'0'0'375'16,"0"0"-271"-16,227 0-88 0,-67 2-16 15,-26-2-7-15,-24 0-787 16</inkml:trace>
  <inkml:trace contextRef="#ctx0" brushRef="#br0" timeOffset="4008">246 1822 1655 0,'0'0'340'0,"0"0"-282"16,0 0 23-16,0 0 90 15,233 19-55-15,-30-12-26 16,97-7-3-16,68 0-10 16,37 0 16-16,26 0-40 15,-5-3-5-15,32-4-17 16,14 3-29-16,9 1 35 16,-8 3-37-16,-20-2 1 15,-30 2 5-15,-47 0-6 16,-57-4 0-16,-77 4-1 15,-78-7 1-15,-66 4 15 0,-40-3-15 16,-14-2-23-16,-14-2 8 16,-13-6-31-16,-27-26-85 15,-34 0-226-15,-19-2-570 0</inkml:trace>
  <inkml:trace contextRef="#ctx0" brushRef="#br0" timeOffset="4593">133 2422 1761 0,'0'0'286'16,"0"0"-235"-16,0 0-38 15,0 0 26-15,0 0 51 16,0 0-50-16,236-138-2 0,-154 125-38 15,-6 13 12 1,-10 0 44-16,-24 7-37 0,-23 27 4 16,-19 11 38-16,-14 6 13 15,-45 9-9-15,-11-1-38 16,-2-8-12-16,2-2 40 16,16-14-35-16,14-6-11 15,21-7-9-15,16-1 1 16,3 2-11-16,12 6-10 15,30 8-38-15,14 3 36 16,5 8 2-16,8 4 4 16,0 6 16-16,-3 2 0 15,-12 3 6-15,-17-4-6 16,-21 2 0-16,-16-3 16 16,-9-7 23-16,-41-1-11 0,-16-6 4 15,-11-9-26-15,-2-9 15 16,10-13-21-16,9-13-108 15,25-20-85-15,20-25-376 16,15-5-794-16</inkml:trace>
  <inkml:trace contextRef="#ctx0" brushRef="#br0" timeOffset="5038">1168 2448 1960 0,'0'0'383'16,"0"0"-240"-16,0 0 43 0,0 0 9 16,0 0-18-16,0 0-128 15,0 0-42-15,-76 27-8 16,76 38 1-16,10 17 0 16,34 9-15-16,11 8 25 15,15 3-20-15,6-7 5 16,0-4-4-16,0-4 0 15,-10-12 9-15,-15-12-1 16,-17-11 1-16,-28-6 0 16,-6-7 3-16,-22-6-3 15,-35-3 6-15,-21-5 27 16,-8-7-32-16,-2-12 7 0,3-6-8 16,13-4 2-1,14-35 26-15,18-16-28 0,21-22-9 16,19-14-3-16,8-14 12 15,40-12-9-15,13-6 2 16,5 8 7-16,-4 11-11 16,-4 15 8-16,-14 20 3 15,-12 20-13-15,-5 23-2 16,-14 16-118-16,9 10-219 16,-3 10-284-16,3 16-1188 0</inkml:trace>
  <inkml:trace contextRef="#ctx0" brushRef="#br0" timeOffset="5412">2208 2517 2107 0,'0'0'502'0,"0"0"-387"16,0 0-21-16,0 0 91 15,0 0-70-15,-223 187-64 16,175-86-6-16,8 12-45 16,23 0 0-16,17 3 2 15,3-8-2-15,51-15-9 16,22-18 8-16,24-27-9 16,8-24-1-16,-1-24 11 15,-6-6-3-15,-19-44-6 0,-18-18 18 16,-20-18-6-16,-22-12 9 15,-19-9-1-15,-3-10 41 16,-13-1-25-16,-40 3-26 16,-4 12 37-16,-13 7-38 15,4 23 0-15,12 23-41 16,14 28-43-16,21 22-76 16,12 3-480-16,7 25-63 0</inkml:trace>
  <inkml:trace contextRef="#ctx0" brushRef="#br0" timeOffset="5572">3067 2888 1377 0,'0'0'679'0,"0"0"-581"16,0 0-72-16,0 0 82 15,264 26-83-15,-119-26-25 16,-18 0-303-16,-10-10-470 0</inkml:trace>
  <inkml:trace contextRef="#ctx0" brushRef="#br0" timeOffset="5998">4297 2603 1739 0,'0'0'341'0,"0"0"-214"16,0 0 76-16,0 0 57 0,0 0-75 15,0 0-121-15,208-66-44 16,-139 66 14-16,0 25-26 16,-8 19 5-16,-14 0-2 15,-21 10-10-15,-26-1 27 16,0 2-28-16,-36 0 0 16,-23-4-6-16,-5-6 6 15,1-8-1-15,4-8-22 16,20-9 5-16,14-4 11 15,13-6-14-15,12 1-72 16,0-3 56-16,29 13 5 16,18 2-2-16,12 7 34 15,14 1 0-15,3 13 27 0,2-2-8 16,-10 0 5-16,-13-2 48 16,-19 0-21-16,-24-8-8 15,-12-2 41-15,-7-4-33 16,-37-3 22-16,-19-7-53 15,-6 0-8-15,-10-5 4 16,1-9-16-16,14-2-51 16,4-13-125-16,20-19-361 15,23-7-443-15</inkml:trace>
  <inkml:trace contextRef="#ctx0" brushRef="#br0" timeOffset="6343">5244 2627 1868 0,'0'0'271'0,"0"0"-171"16,0 0 143-16,252 14-14 16,-168-14-99-16,-1 0-61 15,2 0-27-15,-16 0 28 16,-18 0-21-16,-16-2-32 15,-20-1 22-15,-8 3-5 16,-7 0-8-16,0 0 7 16,0 14-32-16,-17 35 45 0,-16 16-25 15,-3 24-19 1,-1 12 51-16,-4 13-17 0,6 0-4 16,9 2-11-16,8-10-20 15,11-15 10-15,4-16-11 16,3-13-66-16,-6-22-21 15,-7-24-142-15,1-11-356 16,-6-5-368-16</inkml:trace>
  <inkml:trace contextRef="#ctx0" brushRef="#br0" timeOffset="6535">5227 3197 2020 0,'0'0'346'0,"0"0"-210"16,0 0 30-16,269 2-56 15,-175-2-40-15,4 0-70 16,28 0-110-16,-28 0-423 16,-22-12-835-16</inkml:trace>
  <inkml:trace contextRef="#ctx0" brushRef="#br0" timeOffset="6862">6619 2477 227 0,'0'0'1958'0,"0"0"-1680"15,0 0-156-15,0 0 106 16,0 0 5-16,-186 204-143 16,113-138-47-16,7-1 7 15,5-2-25-15,12-13-19 16,20-12-4-16,11-5-2 16,14-10 8-16,4-6-8 15,0-1-33-15,31-3 33 16,16 2-28-16,14-4 10 0,12 1 16 15,11 6-11 1,8-1-37-16,31 2-131 0,-21-8-180 16,-15-6-595-16</inkml:trace>
  <inkml:trace contextRef="#ctx0" brushRef="#br0" timeOffset="7074">6852 2487 2560 0,'-32'178'348'16,"-9"45"-257"-16,4 41 5 0,8-12 33 15,19-33-72-15,-12-16-57 16,4-58-304-16,-4-43-2445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3:01.5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7 945 1864 0,'0'0'386'0,"0"0"-243"15,0 0-97-15,0 0 31 16,0 0 73-16,0 0-48 16,201 16-53-16,-99 0-4 15,8 3-39-15,6-1-6 16,-11 1-6-16,-10-2-187 16,-29-8-323-16,-32 1-525 0</inkml:trace>
  <inkml:trace contextRef="#ctx0" brushRef="#br0" timeOffset="200">0 1509 1947 0,'0'0'298'0,"0"0"-211"15,200 14-57-15,-78-14 68 16,23 0-98-16,70 0-8 16,-29-9-346-16,-29-8-994 0</inkml:trace>
  <inkml:trace contextRef="#ctx0" brushRef="#br0" timeOffset="543">2370 686 1802 0,'0'0'293'16,"0"0"-211"-16,0 0-36 15,186-190 28-15,-117 118 47 16,4-4-51-16,-4 0-37 15,-15 4 32-15,-10 6 8 16,-13 14 32-16,-18 13 17 0,-6 16-40 16,-7 10-14-16,0 6-6 15,0 7-36-15,0 2-14 16,0 47-12-16,0 23 0 16,0 24 12-16,0 23-12 15,0 16 0-15,0-2-22 16,12 0-96-16,20 19-84 15,2-35-326-15,-9-22-342 0</inkml:trace>
  <inkml:trace contextRef="#ctx0" brushRef="#br0" timeOffset="837">2042 1421 818 0,'0'0'1311'16,"0"0"-1175"-16,0 0-62 16,240 23 149-16,-115-16 2 15,17-4-73-15,10-3-63 16,16 0-4-16,1 0-49 15,-5 0-29-15,-8 0 19 16,-9 0-26-16,-17 0-34 16,-20 0-64-16,3 0-156 0,-40 0-118 15,-26 0-373-15</inkml:trace>
  <inkml:trace contextRef="#ctx0" brushRef="#br0" timeOffset="1405">3111 1988 864 0,'0'0'951'0,"0"0"-744"16,0 0-118-16,0 0 126 16,0 0 33-16,0 0-118 15,0 0-33-15,-60-127-46 16,32 120 22-16,-10 4 33 15,-12 3-31-15,-8 0-53 16,-11 34-1-16,-4 11-15 16,-5 13 33-16,9 14-22 0,1 10-17 15,9 7 21 1,15 3-20-16,9 4 6 0,16-5-7 16,16-2 9-16,3-5-10 15,17 0 1-15,35-9-14 16,17-9 7-16,14-16-5 15,9-15-5-15,2-16-7 16,8-12 6-16,-6-7 9 16,-10-3 9-16,-16-24 0 15,-26-4 9-15,-22-6-1 16,-22-6 23-16,-16 2 5 16,-44 3-10-16,-32 6-11 0,-18 11-15 15,-3 19-38 1,-10 2-32-16,31 9-397 0,26 11-1436 15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3:10.5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577 480 1275 0,'0'0'309'0,"0"0"-169"16,0 0-97-16,0 0 93 15,0 0 63-15,0 37-31 16,0-34-58-16,0 1-57 16,0-4 29-16,0 0 3 15,0 0-17-15,0 0 4 16,0 0-17-16,0 0-7 16,0 0 20-16,-14 0-67 15,-11-4 9-15,-9-5-10 16,2-5 0-16,-8 0-1 15,-1 5 1-15,2 4 0 0,-5 5 0 16,4 0 0-16,-1 0-15 16,2 9 15-16,-2 24 0 15,6 8 0-15,1 13 0 16,5 9 0-16,7 9 3 16,7-1 4-16,8-1-7 15,7-5 0-15,0-7 9 16,0-4 0-16,16-12-1 15,9-3 7-15,7-10 15 16,5-5-14-16,2-4 4 16,5-9 1-16,4-8-21 15,-1-3 25-15,4 0-24 0,4 0 17 16,0-14-9 0,-5-9-8-16,3 2-2 15,-6-1 1-15,-11 3-48 0,-8-1-58 16,-9-13-176-16,-7 3-406 15,-9 5-1182-15</inkml:trace>
  <inkml:trace contextRef="#ctx0" brushRef="#br0" timeOffset="557">924 0 1568 0,'0'0'245'16,"0"0"-72"-16,0 0-42 15,0 0 78-15,0 0 27 16,0 0-90-16,0 0-62 16,0-15-15-16,0 15-1 0,0 0 0 15,0 0-27-15,0 0-40 16,8 0 35-16,24 26-17 15,12 14 25-15,10 11-8 16,12 20-20-16,0 3 35 16,0 19-34-16,-1 12-17 15,-6 10 41-15,-5 17-34 16,-10 2 4-16,-12 3 17 16,-13-3-27-16,-11-7 30 15,-8-14-31-15,-8-4 0 16,-31-13 2-16,-14-10-2 15,-4-9-1-15,-2-9 0 16,1-10-17-16,11-13 18 16,6-8-52-16,12-9-56 0,7-11-68 15,11-8-368-15,4-5-399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3:31.1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747 746 1750 0,'0'0'515'16,"0"0"-419"-16,0 0 88 16,0 0 90-16,0 0-99 15,0 0-106-15,-171-178-3 16,109 172-26-16,1 6-4 0,-2 0-18 15,9 17-4 1,7 21-11-16,10 15-3 0,15 10 0 16,15 9-9-16,7 6 15 15,3 5-6-15,29-5 0 16,19-6-14-16,8-6 7 16,14-8-5-16,3 0 12 15,-3-10 4-15,-11-3-4 16,-14-8 0-16,-26-3-1 15,-22-6 1-15,0 4 17 16,-48-9-4-16,-18 1-1 16,-16-1 18-16,-13-10-16 15,-5-5-13-15,5-8 7 16,13 0-7-16,9 0-2 16,20-17-29-16,33-26-77 0,12 7-178 15,8-3-630-15</inkml:trace>
  <inkml:trace contextRef="#ctx0" brushRef="#br0" timeOffset="314">1630 0 2198 0,'0'0'312'0,"0"0"-236"0,-81 192 118 15,30-58 27-15,-10 49-41 16,2-8-75-16,8-14-37 16,14-21 4-16,12-32-25 15,-4 10-11-15,0 14-27 16,0-13-3-16,7-15-6 15,0-15-29-15,4-17-70 16,11-20-55-16,7-18-165 16,0-17-466-16,0-15-1232 0</inkml:trace>
  <inkml:trace contextRef="#ctx0" brushRef="#br0" timeOffset="651">2359 897 1640 0,'0'0'637'16,"0"0"-458"-16,0 0-105 15,0 0 117-15,-223-82 28 16,155 82-110-16,-6 6-28 16,9 37-28-16,6 20 20 0,8 12 8 15,19 9-30 1,14 2-3-16,18 0-2 0,0-15-19 16,32-6 8-16,30-15-31 15,26-10-4-15,14-21-51 16,77-19-94-16,-30 0-187 15,-14-13-803-15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3:30.2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0 326 2143 0,'0'0'317'0,"0"0"-229"16,0 0-1-16,19-183 139 15,13 133-99-15,8 7-76 16,8 13-44-16,6 16 27 16,8 14-34-16,4 0 1 15,-5 44 17-15,-5 15-9 16,-17 13 2-16,-17 14 4 0,-19 7-15 15,-3 1 21 1,-13-3-21-16,-28-9 0 0,-3-12-6 16,0-17-23-16,12-22 8 15,10-7-25-15,15-21-30 16,7-3-30-16,0-10-191 16,58-59-270-16,1 8 86 15,-2-6-530-15</inkml:trace>
  <inkml:trace contextRef="#ctx0" brushRef="#br0" timeOffset="216">874 93 842 0,'0'0'899'0,"0"0"-514"0,0 0-89 15,0 0 55 1,0 0-95-16,0 0-150 0,0 0-31 16,-189 69-17-16,138-13-10 15,7 9 19-15,19 12-31 16,18 0-12-16,7 0 17 15,7-9-28-15,40-9-13 16,16-8-6-16,20-10-42 16,23-19-16-16,14-8-53 15,63-14-34-15,-31 0-449 16,-23 0-408-16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3:28.2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1065 489 314 0,'0'0'1336'16,"0"0"-1002"-16,0 0-149 0,0 0 31 15,0 0 54-15,0 0-118 16,-8-26-87-16,8 66-24 16,0 25 27-16,0 27 3 15,0 22-35-15,0 15-16 16,-4 6 34-16,-2-1-33 15,2-13-8-15,-4-13 20 16,4-19-25-16,1-17-2 16,-4-20-6-16,0-10 0 15,-4-8 0-15,4-10-36 16,-2-14-120-16,3-8-322 16,-1-2-274-16</inkml:trace>
  <inkml:trace contextRef="#ctx0" brushRef="#br0" timeOffset="292">0 378 2041 0,'0'0'297'16,"0"0"-134"-16,0 0-112 15,0 0 50-15,0 0 24 16,0 0-23-16,0 0 10 0,220 0-70 16,-97 0 26-16,22 0-36 15,42-3-7-15,-17-18 11 16,6 0-28-16,-5-3 5 16,-39 7-13-16,10 7-40 15,-19 8-50-15,1 2-203 16,-28 4-437-16,-31 17-1221 0</inkml:trace>
  <inkml:trace contextRef="#ctx0" brushRef="#br0" timeOffset="571">1921 903 1987 0,'0'0'482'0,"0"0"-411"16,0 0-44-16,0 0 138 15,0 0-12-15,0 193-76 16,0-133-9-16,0-1-16 16,8-3-21-16,3-8 8 15,0-5-39-15,-4-10 0 16,-3-8 0-16,-1-8-25 15,-3-3-86-15,3-11-153 16,-3-3-242-16,0 0-101 0</inkml:trace>
  <inkml:trace contextRef="#ctx0" brushRef="#br0" timeOffset="736">1921 516 1646 0,'0'0'602'16,"0"0"-446"-16,0 0-40 16,0 0 8-16,0 0-124 15,0 0-112-15,0 0-390 16,63-22-301-16</inkml:trace>
  <inkml:trace contextRef="#ctx0" brushRef="#br0" timeOffset="1359">2454 1047 1557 0,'0'0'297'0,"0"0"-134"16,0 174 46-16,-4-98-8 15,4-8-43-15,0-8-82 16,0-14-21-16,0-10-31 15,0-13-23-15,0-10 15 16,0-10-15-16,0-3 21 16,0 0 28-16,0-20 1 0,0-23-5 15,0-10-46-15,0-8 1 16,16-11-2-16,9 2-8 16,10 11 8-16,3 11-9 15,6 21-10-15,-2 18 19 16,2 9-8-16,0 28 7 15,-4 28 2-15,1 17 6 16,-9 5 21-16,-10 1 12 16,-3-6-27-16,-12-11 9 15,-1-14-21-15,-6-15 0 16,0-8 19-16,0-17-18 16,0-8 10-16,0 0 14 15,0-8-16-15,-3-29 18 0,3-12-20 16,0-16 1-16,0-15-5 15,12-9-3-15,23-9-6 16,6 6-4-16,6 10 4 16,1 17-8-16,-1 22 10 15,-3 23-8-15,0 20 11 16,-9 7 2-16,3 45 12 16,-6 19 28-16,-7 19 1 15,0 5 27-15,-6 7-38 16,0-10-22-16,-4-13 24 15,-2-14-25-15,3-16-8 16,-6-14 0-16,-2-14 0 0,-1-14-17 16,0-7-71-16,5-21-104 15,-2-17-294-15,-7-13-551 0</inkml:trace>
  <inkml:trace contextRef="#ctx0" brushRef="#br0" timeOffset="1580">2400 0 2488 0,'0'0'362'16,"0"0"-293"-16,0 0-51 0,0 0 43 15,265 72-25-15,-53-23-36 16,-26-9-132-16,-16 2-526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4:06.1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485 766 1418 0,'0'0'242'15,"0"0"-89"-15,0 240 5 16,0-117 39-16,0 10-64 16,0-5-28-16,-3-11 3 15,-1-11-45-15,1-18-23 16,3-9-22-16,0-13-17 16,0-17-1-16,7-10-101 15,18-15-144-15,-3-13-121 16,-10-11-564-16</inkml:trace>
  <inkml:trace contextRef="#ctx0" brushRef="#br0" timeOffset="417">1 1050 1303 0,'0'0'484'0,"0"0"-234"16,0 0-79-16,-8-208-23 16,26 132 28-16,20 1-52 15,12 0-41-15,8 5-23 16,8 5-8-16,10 4 15 0,8 7-32 16,8 5-22-1,2 10 26-15,8 12-28 0,4 11-2 16,3 16 4-16,-3 0-11 15,-4 16 22-15,-11 27-24 16,-18 13 0-16,-14 14 12 16,-27 12-11-16,-23 2-1 15,-9 8 6-15,-44-4-6 16,-34-2 14-16,-17-7-14 16,-13-14 0-16,-5-15 12 15,-1-18-11-15,16-19 6 16,17-13-7-16,20 0 1 15,27-13-7-15,31-22-42 16,40-44-238-16,36 2-378 0,6 11-1204 16</inkml:trace>
  <inkml:trace contextRef="#ctx0" brushRef="#br0" timeOffset="740">2939 18 1901 0,'0'0'522'16,"0"0"-381"-16,0 0-77 0,-200-39 94 15,119 55 6-15,-24 70-69 16,-23 81-30-16,-18 99-39 15,11 58 17-15,27 18 19 16,30-17-8-16,39-57-10 16,27-37-24-16,12-53-13 15,0-52 20-15,29-36-27 16,18-25 0-16,19 1-26 16,22-12-53-16,92-26-42 15,-25-22-247-15,-13-6-558 0</inkml:trace>
  <inkml:trace contextRef="#ctx0" brushRef="#br0" timeOffset="1123">3671 208 2205 0,'0'0'367'0,"0"0"-294"0,0 0-19 16,0 0 92-1,0 0-35-15,0 0 29 0,183 289-75 16,-95-105-10-16,10 43 1 15,-7-17-13-15,-15-44 11 16,-20-50-15-16,-8-35-8 16,6 6-1-16,5 4-22 15,-2-2-7-15,-6-22 11 16,-10-9-12-16,-16-20-2 16,-6-8-76-16,-16-13-56 15,-3-17-81-15,-12 0-466 16,-17 0-943-16</inkml:trace>
  <inkml:trace contextRef="#ctx0" brushRef="#br0" timeOffset="1424">3406 1915 2111 0,'0'0'393'0,"0"0"-263"16,0 0-35-16,0 0 101 15,142-174-75-15,-29 66-67 16,51-46-5-16,44-51-10 16,29-33-27-16,-26 17 24 15,-50 52-34-15,-63 60-1 0,-47 46 16 16,-11 12-17-1,-11 7 14-15,-7 12-14 0,-22 18-81 16,0 14-113-16,-10 17-600 16,-12 16-857-16</inkml:trace>
  <inkml:trace contextRef="#ctx0" brushRef="#br0" timeOffset="1843">5626 612 1787 0,'0'0'755'0,"0"0"-618"16,0 0-94-16,0 0 57 15,0 0 45-15,0 0-38 16,212 106-68-16,-117-58-18 16,18 5 11-16,14 2 1 15,8 2 3-15,4-2-35 16,-7-5 10-16,-12 2 8 16,-26-6-19-16,-33 3 0 15,-27 0 8-15,-34 3-7 16,-22 10 17-16,-59 8-17 0,-24 5-1 15,-18 4 12-15,-9 3-11 16,5-5 9-16,10-10-10 16,22-7 6-16,26-19-21 15,25-7 5-15,26-19-83 16,18-15-121-16,21-8-448 16,20-19-695-16</inkml:trace>
  <inkml:trace contextRef="#ctx0" brushRef="#br0" timeOffset="2317">7468 996 1921 0,'0'0'501'0,"0"0"-441"16,0 0 65-16,0 0 73 15,0 0-65-15,186 40-52 16,-150 18-29-16,-11 15 0 16,-10 12-1-16,-15 0-37 15,0 1-13-15,-15-9 19 16,-20-4-19-16,-3-10-1 16,6-17-5-16,10-16-19 15,7-13-3-15,15-17-22 16,0 0 4-16,3-31-28 0,35-20-8 15,12-17 20-15,13-11-47 16,1-2 35-16,2-1 60 16,-10 9 0-16,-14 15 13 15,-8 16 60-15,-15 22 28 16,-9 17 2-16,-7 3-10 16,-3 19-3-16,0 27 18 15,0 10-44-15,0 6 9 16,0 0 0-16,0-3-18 15,15-4-11-15,14-4-16 16,15-8-15-16,14-14-10 16,11-10-63-16,34-19-80 0,-11-6-208 15,-20-20-513-15</inkml:trace>
  <inkml:trace contextRef="#ctx0" brushRef="#br0" timeOffset="2625">8510 448 1982 0,'0'0'296'0,"0"0"-220"15,0 0 45-15,201 126 108 16,-131-59-46-16,6 12-37 15,7 13-62-15,-2 13 16 0,-5 7 7 16,-7 3-64-16,-18 1 17 16,-17 1-12-16,-27 4-32 15,-7 0 16-15,-44 1-32 16,-29-1-19-16,-18-2-2 16,-8-12-64-16,1-16-24 15,-5-21-65-15,24-20-212 16,20-28-563-16</inkml:trace>
  <inkml:trace contextRef="#ctx0" brushRef="#br0" timeOffset="2860">9882 1304 2293 0,'0'0'476'0,"0"0"-399"16,0 0-13-16,208-20 87 15,-125 18-55-15,11-1-64 16,4 3-32-16,6 0-15 16,12-5-89-16,-21 3-230 15,-34-1-440-15</inkml:trace>
  <inkml:trace contextRef="#ctx0" brushRef="#br0" timeOffset="3070">9851 1780 1872 0,'0'0'504'0,"0"0"-392"15,0 0 39-15,0 0-2 16,256 56-57-16,-153-49-92 16,8 0-11-16,55-7-241 15,-32 0-400-15,-14 0-1209 0</inkml:trace>
  <inkml:trace contextRef="#ctx0" brushRef="#br0" timeOffset="3511">11882 700 2234 0,'0'0'388'0,"0"0"-247"16,0 0-73-16,0 0 139 0,0 0-77 16,-233 112-40-16,172-16-11 15,5 15-22-15,9 14-3 16,18 3-18-16,11-3-27 16,18-7 3-16,3-17-12 15,48-12-30-15,18-21 18 16,22-18-24-16,13-23-5 15,12-25 31-15,-2-2-5 16,-13-37-6-16,-21-24 0 16,-21-18 21-16,-24-17 7 15,-16-14 15-15,-19-22 17 16,0-13 6-16,-19 1-22 16,-25 7 1-16,-3 21-24 15,-7 32-1-15,6 31-35 16,1 53-85-16,15 0-228 0,10 39-691 0</inkml:trace>
  <inkml:trace contextRef="#ctx0" brushRef="#br0" timeOffset="3692">12709 1773 2385 0,'0'0'497'16,"0"0"-429"-16,0 0-3 16,0 0-65-16,0 0-29 0,0 0-509 15,0 0-1007-15</inkml:trace>
  <inkml:trace contextRef="#ctx0" brushRef="#br0" timeOffset="4253">13914 553 1646 0,'0'0'1027'0,"0"0"-830"16,0 0-107-1,0 0 73-15,-230-51-55 0,172 76-39 16,2 34-37-16,12 15-18 16,16 16 1-16,21 2-15 15,7-1 0-15,3-8-1 16,38-8-26-16,10-16-53 16,11-19 27-16,2-24-2 15,2-16-7-15,-3 0-44 16,-9-28 28-16,-10-23 53 15,-7-7 7-15,-11-8 18 16,-9 3 0-16,-6 2 9 16,-4 11 33-16,0 12 6 15,-2 10 1-15,2 19 27 16,0 9-22-16,11 5-40 0,4 46 23 16,7 18 2-16,5 18 15 15,-2 16-15-15,-3 6-3 16,-4-3 42-16,-3 0-51 15,-10-8 1-15,-9-9-4 16,-3-7-9-16,-3-9 26 16,-34-13-31-16,-18-9-2 15,-14-16 16-15,-12-8-24 16,-5-14-1-16,-6-10-6 16,4-3-7-16,12-6-13 15,10-23-63-15,26-44-68 16,18 11-155-16,22-4-715 0</inkml:trace>
  <inkml:trace contextRef="#ctx0" brushRef="#br0" timeOffset="4976">14632 527 1699 0,'0'0'922'16,"0"0"-745"-16,0 0-91 16,0 0 65-16,0 0-8 15,215-25-68-15,-145 25-51 0,6 0-4 16,8 12-19-16,-4 4 23 16,4 0-24-16,-8-5 0 15,-6-2 11-15,-16-6-10 16,-20-3 0-16,-17 0 0 15,-17 0 1-15,0 0 25 16,-29-3-27-16,-25-17-3 16,-9-3 2-16,-10 4 1 15,-3-1-1-15,4 4-5 16,2 6 6-16,8 3-3 16,3 4 3-16,8 3 0 15,3 0 25-15,13 3-10 16,4 17 0-16,6 1 2 15,8 3-16-15,2 6 27 16,0 3-20-16,8 4 2 0,4-5 19 16,-1 1-8-16,4-7-8 15,0-3-2-15,0 1-4 16,0-5 19-16,4-1-23 16,14 1 6-16,4 0-8 15,10-3 0-15,6 4 7 16,4 7-7-16,10 2-1 15,2 11 15-15,9 9-14 16,-2 6-1-16,-2 9 26 16,2 7-26-16,-5 3 17 15,-6-2-16-15,-2 1 7 0,-8-6 16 16,-11-9-24 0,-19-8 9-16,-10-8-3 0,-10-7 18 15,-37-5 4-15,-19-2-14 16,-14-9 5-16,-8-7 7 15,-6-5-25-15,6-3 16 16,5-4-7-16,2 0-10 16,15 0 2-16,8-17-2 15,11-1-59-15,6 6-47 16,9-4-125-16,7 0-314 16,10 2-1145-16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4:54.3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148 174 1472 0,'0'0'248'0,"0"0"-160"15,0 0 42-15,0 0 43 16,0 0-31-16,0 0-61 16,-12-128-42-16,37 107 19 15,9 9-27-15,5 2-9 16,5 10 3-16,0 0-23 0,0 8 7 15,-4 20 3-15,-8 11-11 16,-10 4 12-16,-11 5-12 16,-11 2-1-16,0-1 17 15,-22 4-15-15,-14-7-2 16,-8-3 0-16,0-8 1 16,0-5 14-16,9-6-15 15,1-8 0-15,8-7 12 16,8-2-11-16,8-4-1 15,6-3 0-15,4 0 7 16,0 4-17-16,0 3 1 16,4 3 7-16,21 9 1 15,7 4 1-15,9 9-1 0,6 8-10 16,1 6-15-16,-1 6 9 16,-3 7-29-16,-4 4 24 15,-11 2 22-15,-7-3 0 16,-15 1 0-16,-7-7 0 15,0-8 7-15,-25 0 34 16,-19-13-8-16,-10-2 7 16,-9-5 35-16,-1-7-7 15,1-8 1-15,4-6-17 16,5-7-13-16,10 0 7 16,12 0-34-16,6 0-12 15,14-13-24-15,12-10-83 16,19-20-173-16,25 4-308 15,7 2-470-15</inkml:trace>
  <inkml:trace contextRef="#ctx0" brushRef="#br0" timeOffset="517">1189 367 1737 0,'0'0'321'0,"0"0"-146"16,0 0-16-16,0 0 34 16,0 0-28-16,0 0-36 0,-208-128-85 15,168 128-17 1,4 7 17-16,8 31-43 0,2 21 9 16,14 13-10-16,12 14 0 15,0 7 0-15,7 5 0 16,34-2-24-16,13-2 18 15,8-6-30-15,11-6 14 16,0-9 2-16,5-4 13 16,-9-8-3-16,-8-3 10 15,-21-13 0-15,-14-2 1 16,-26-5 0-16,0 0-1 16,-44-3 1-16,-22-1-1 15,-10-5 26-15,-9-7-20 16,9-8-6-16,3-14 25 15,19 0-10-15,10-7-7 0,19-32-7 16,22-21-1-16,3-25 14 16,22-20-14-16,32-16-27 15,12-17 27-15,6 0-17 16,-2 8 1-16,-9 14 15 16,-9 21 1-16,-13 22 27 15,-17 28-18-15,-7 22 3 16,-12 20-12-16,1 3-18 15,4 37-173-15,-1 11-279 16,3-2-414-16</inkml:trace>
  <inkml:trace contextRef="#ctx0" brushRef="#br0" timeOffset="922">2148 196 1886 0,'0'0'566'15,"0"0"-459"-15,0 0 37 16,0 0 3-16,0 0-40 16,0 0-21-16,-182 256-58 15,150-144-10-15,10 6 12 16,15 2-23-16,7 3 1 0,7-5-8 15,40-14 6-15,19-13-12 16,13-33 6-16,9-22-21 16,4-34 21-16,-6-2 6 15,-12-49 0-15,-16-23-5 16,-18-19-1-16,-21-15 47 16,-19-5-16-16,0-11 11 15,-34 4 15-15,-27 5-24 16,-8 6 7-16,-9 23-28 15,9 14-12-15,8 30 0 16,17 28-33-16,25 12-93 16,19 56-121-16,33 10-345 15,11-1-533-15</inkml:trace>
  <inkml:trace contextRef="#ctx0" brushRef="#br0" timeOffset="1126">2980 968 2367 0,'0'0'368'16,"0"0"-264"-16,0 0-62 15,193-21 0-15,-113 16-42 16,48-3-8-16,-23 8-577 15,-7 0-733-15</inkml:trace>
  <inkml:trace contextRef="#ctx0" brushRef="#br0" timeOffset="1651">4190 619 2228 0,'0'0'355'0,"0"0"-276"15,0 0-5-15,0 0 101 16,204-29-94-16,-149 42-27 0,-8 22-29 16,-13 16-24-1,-21 8 29-15,-13 9-30 16,0 2 1-16,-22 0 14 0,-20-2-7 15,-10-6-8-15,4-13-10 16,9-14-20-16,5-11 20 16,16-11-41-16,14-13-12 15,4 0 21-15,16-34-129 16,34-14 20-16,16-18-15 16,10-12-14-16,6-5 71 15,1 1 53-15,-7 7 56 16,-10 9 16-16,-16 15 64 15,-16 17 120-15,-20 18 51 16,-14 16-56-16,0 0-39 16,-17 25-62-16,-27 29-21 0,-12 18 16 15,2 10-23-15,7 6-8 16,11-6-6-16,21-3-31 16,15-10 18-16,0-14-39 15,25-12-16-15,38-11 15 16,13-18-41-16,19-10-29 15,3-4-20-15,12-31-111 16,-28-8-365-16,-29 4-331 0</inkml:trace>
  <inkml:trace contextRef="#ctx0" brushRef="#br0" timeOffset="2146">234 1774 1810 0,'0'0'392'0,"0"0"-296"16,0 0-56-16,0 0 169 15,0 0-8-15,233 8-59 16,-119 1-72-16,61 8 10 15,72-1 29-15,85-3-49 16,40-10-21-16,22-3-11 16,-3 0-16-16,-16-16 8 15,18-4-5-15,1-2-15 16,-22 1 2-16,-36 5 6 16,-45 2-8-16,-79 5 0 0,-64 1 0 15,-60 6-7 1,-37 0 7-16,-14-3-59 0,-15 0-28 15,-22-9-80-15,-28 1-146 16,-25 0-528-16</inkml:trace>
  <inkml:trace contextRef="#ctx0" brushRef="#br0" timeOffset="3437">312 2906 1523 0,'0'0'258'0,"0"0"-166"16,0 0-15-16,0 0 76 0,0 0-8 16,0 0-44-16,42-186-63 15,5 160-5-15,12 12-20 16,7 11-7-16,0 3-1 15,-8 24 5-15,-7 24-10 16,-18 14 7-16,-22 14-7 16,-11 9 15-16,-22 1-15 15,-32 0 0-15,-12-4 1 16,-4-10 0-16,4-14-1 16,12-15 1-16,14-17 0 15,14-10 27-15,11-9-20 16,12-7 7-16,3 0 15 15,0 0-30-15,8 0-9 16,21 0 9-16,6 0-10 16,9 6-4-16,-3 13-30 0,-1 12-1 15,-11 6 39-15,-3 1-4 16,-15 9 10-16,-11-2 0 16,0-2 11-16,-11 3 20 15,-27-7-18-15,-9-3 5 16,-7-3 34-16,-4-10-33 15,-1-10 7-15,2-3-10 16,1-10-15-16,9 0 16 16,8 0-17-16,12-13-55 15,23-34-84-15,4 5-371 16,0-3-972-16</inkml:trace>
  <inkml:trace contextRef="#ctx0" brushRef="#br0" timeOffset="3912">1252 2792 2203 0,'0'0'329'16,"0"0"-206"-16,0 0-75 15,0 0 101-15,0 0 40 16,0 0-97-16,0 0-53 15,-179-101-33-15,179 142 0 16,0 24 2-16,15 22-8 0,29 8 0 16,13 12 5-16,16 3-5 15,8-1-1-15,6-2-9 16,-6-8 10-16,-5-8-8 16,-14-6 2-16,-23-12 6 15,-17-10 0-15,-22-8 0 16,0-7 1-16,-35-1 4 15,-31-12-4-15,-7-7 15 16,-15-12-16-16,5-16 0 16,-1 0 7-16,11-20-7 15,14-32 10-15,20-24-10 16,20-19 6-16,19-19-7 16,7-18 1-16,40-2-11 15,16 5-2-15,3 8 12 16,-2 19 1-16,-1 25-1 0,-16 14-5 15,-13 23-15-15,-9 17-79 16,1 23-168-16,-4 0-303 16,-5 3-155-16</inkml:trace>
  <inkml:trace contextRef="#ctx0" brushRef="#br0" timeOffset="4309">2116 2850 1796 0,'0'0'614'15,"0"0"-426"1,0 0-29-16,0 0 23 0,0 0-17 16,0 0-89-16,0 0-43 15,-103 211 11-15,90-116-19 16,1 6-16-16,12 8 20 15,0-2-29-15,6 3 0 16,28-7 0-16,17-17-1 16,8-14-10-16,6-28 11 15,4-25-9-15,0-19 8 16,-6-13 2-16,-6-41 4 16,-9-26-5-16,-15-15 0 15,-14-15 31-15,-19-7-9 0,0-2-2 16,-30 2 23-16,-25 6-22 15,-14 15-9-15,-4 19-12 16,4 26-8-16,15 30-4 16,17 21-79-16,33 21-146 15,4 25-341-15,0 0-547 0</inkml:trace>
  <inkml:trace contextRef="#ctx0" brushRef="#br0" timeOffset="4490">2867 3392 2415 0,'0'0'501'0,"0"0"-435"0,0 0-8 16,0 0 60-16,240-73-118 15,-101 41-27-15,-22 6-290 16,-7 2-464-16</inkml:trace>
  <inkml:trace contextRef="#ctx0" brushRef="#br0" timeOffset="4953">3953 2743 2278 0,'0'0'347'0,"0"0"-262"16,0 0-17-16,0 0 36 15,0 0-25-15,218-28-54 16,-177 56-24-16,-16 7 29 16,-10 9-30-16,-15 3 0 15,0 7 10-15,-37-1-9 16,-10-7 0-16,-4-4-1 15,7-6 1-15,9-13-2 16,13-7 1-16,10-6-14 16,12-3 8-16,0 0-36 15,30 6 24-15,18 3 11 0,9 7-14 16,12 7 19-16,4 9-10 16,0 4 12-16,-11 10 9 15,-7-1 6-15,-18 4 29 16,-24 0-17-16,-13-1 0 15,0-3 20-15,-39-3-6 16,-20-3-7-16,-10-10-14 16,-1-9-7-16,10-13-1 15,4-14-12-15,20 0-67 16,33-43-84-16,3-13-514 16,0-6-752-16</inkml:trace>
  <inkml:trace contextRef="#ctx0" brushRef="#br0" timeOffset="5285">4668 2736 2008 0,'0'0'377'0,"0"0"-254"16,0 0 56-16,197-7 12 15,-128 7-43-15,0-2-76 16,-3-2-57-16,-8 1 27 15,-14-4-12-15,-12 3-2 16,-10 1-5-16,-14 1-1 16,-4 2 29-16,-4 0-18 15,0 0-32-15,0 16 17 16,-12 32-9-16,-14 30 0 16,1 18 1-16,0 26-10 0,11 6 41 15,9 2-40-15,5 0 0 16,5-15 0-16,21-15-1 15,6-14-30-15,-4-20-62 16,-2-26-82-16,-4-17-188 16,-10-21-477-16</inkml:trace>
  <inkml:trace contextRef="#ctx0" brushRef="#br0" timeOffset="5473">4880 3366 2011 0,'0'0'479'0,"0"0"-375"0,0 0 42 15,228-30-22-15,-143 24-42 16,-1-2-82-16,-1 3-13 16,24-7-140-16,-28 1-399 15,-13-3-446-15</inkml:trace>
  <inkml:trace contextRef="#ctx0" brushRef="#br0" timeOffset="5803">6130 2503 1950 0,'0'0'572'16,"0"0"-435"-16,0 0-56 15,0 0 141-15,0 0-3 16,-127 224-117-16,64-149-34 16,-3-3 12-16,4-6-29 15,11-11-12-15,7-6-26 16,15-12-7-16,7-8 17 16,15-9-23-16,7-4-6 15,0-3 5-15,7-7 1 16,30 2 0-16,14-5 6 15,7 0-6-15,11-3-1 0,16 3-79 16,3-3-19 0,10 3-32-16,44-3-155 0,-29 0-469 15,-15 0-509-15</inkml:trace>
  <inkml:trace contextRef="#ctx0" brushRef="#br0" timeOffset="6030">6426 2841 2112 0,'0'0'303'0,"0"0"-129"16,-19 181 56-16,7-89 4 16,2 3-76-16,3 4-67 0,-1-3-34 15,1-3-8-15,7-7-30 16,-3-7-19-16,-1-14-24 15,4-10-77-15,-3-12-96 16,3-19-279-16,-5-14-396 0</inkml:trace>
  <inkml:trace contextRef="#ctx0" brushRef="#br0" timeOffset="6579">5294 1946 783 0,'0'0'188'16,"0"0"-136"-16,0 0-6 0,0 0 27 15,0 0-37-15,0 0-36 16,0 0-91-16,-105-54-414 16</inkml:trace>
  <inkml:trace contextRef="#ctx0" brushRef="#br0" timeOffset="6943">5293 1946 1205 0,'-186'-162'311'16,"179"162"-157"-16,1 0-7 0,6 0 79 15,0 0 21-15,0 0-95 16,13 0-32-16,24 0 36 16,11-2-48-16,11-8-20 15,5 3-4-15,14-3-31 16,5 4 24-16,8 2-46 16,4 1 2-16,11 3 2 15,-4 0-22-15,4 0 7 16,-4 0-6-16,-7 0-13 15,-12 0 8-15,-14 0-9 16,-17-4 0-16,-16 1 0 16,-18-1-23-16,-11-1-8 15,-7-9-47-15,0-15-181 16,0 2-325-16,4-1-497 0</inkml:trace>
  <inkml:trace contextRef="#ctx0" brushRef="#br0" timeOffset="7180">7380 1499 515 0,'0'0'1719'0,"0"0"-1444"16,0 0-126-16,0 0 57 15,230-11-53-15,-149 9-77 0,2 2-50 16,5 0-26 0,-12 0-32-16,-4 0-202 0,-24 0-390 15,-21 0-359-15</inkml:trace>
  <inkml:trace contextRef="#ctx0" brushRef="#br0" timeOffset="7366">7537 1936 1472 0,'0'0'743'0,"0"0"-562"16,0 0-88-16,198 29 20 16,-112-26-50-16,14 0-63 15,59-3-215-15,-24 0-326 16,-12 0-1257-16</inkml:trace>
  <inkml:trace contextRef="#ctx0" brushRef="#br0" timeOffset="7769">9695 977 2311 0,'0'0'368'16,"0"0"-243"-16,0 0 44 15,-262 82 32-15,170-16-59 16,6 19-72-16,8 10-11 16,21 9-31-16,16 5-13 15,23 4 10-15,18-6-25 16,0-5-7-16,40-11-11 15,23-14-23-15,10-25 14 16,9-25-39-16,3-24 14 16,-6-3 30-16,-9-40-4 15,-8-25 26-15,-14-17 0 16,-16-17 0-16,-10-14 37 16,-14-10-11-16,-8-2-9 0,0 4 11 15,-18 16-28-15,-19 26-1 16,1 27-23-16,-5 32-69 15,1 23-166-15,14 29-527 16,13 14-1283-16</inkml:trace>
  <inkml:trace contextRef="#ctx0" brushRef="#br0" timeOffset="7980">10275 2023 2381 0,'0'0'539'0,"0"0"-391"15,0 0-37-15,0 0 0 16,0 0-92-16,0 0-19 16,0 0-126-16,19-117-152 15,-1 94-495-15,4-4-1244 0</inkml:trace>
  <inkml:trace contextRef="#ctx0" brushRef="#br0" timeOffset="8604">11362 1014 2116 0,'0'0'506'15,"0"0"-340"-15,0 0 25 16,0 0 23-16,-125-175-33 16,59 152-70-16,-6 14-55 15,-8 9 2-15,-1 0-31 16,8 36 11-16,12 16-11 16,17 17-26-16,19 14 26 15,13 5-27-15,12 3-3 16,9-2-8-16,38-7 4 15,14-12-14-15,12-15-9 16,8-17-5-16,-2-17 34 16,-6-14-35-16,-7-7 9 0,-15-11 19 15,-11-25 7-15,-8-12 1 16,-10-8 8-16,-10-3-7 16,-5-4 23-16,-7 0-6 15,0 12-18-15,0 11 40 16,0 14-16-16,0 13 17 15,0 13-14-15,0 0-26 16,0 32 16-16,19 24-2 16,-1 13-14-16,-1 10 38 15,2 2-22-15,-7 2-2 0,-6-5 16 16,1-2-22 0,-7-7 23-16,0-6-32 0,0-7 1 15,0-8 30 1,-22-8-29-16,0-5 14 0,-3-4-7 15,-4-8-8-15,-7-4 30 16,-7-1-31-16,-8-9-1 16,-12-4-7-16,-6-5-1 15,-12 0-21-15,5 0-33 16,-1 0-28-16,8 0-7 16,18 0-67-16,26-11-49 15,13-10-280-15,12 2-455 0</inkml:trace>
  <inkml:trace contextRef="#ctx0" brushRef="#br0" timeOffset="9443">12080 1098 2145 0,'0'0'334'0,"0"0"-188"15,0 0 61-15,0 0 6 16,0 0-59-16,0 0-108 16,0 0-26-16,62-21 10 15,-14 21-18-15,9 0 0 16,6 2-11-16,3 15-1 0,0-1 15 15,-6 0-15-15,3 1-7 16,-12-8 7-16,-11 1 1 16,-11-4 7-16,-10-3-8 15,-13-3 0-15,-6 0 19 16,0 0-7-16,-32-3-11 16,-18-13 0-16,-16-3-1 15,-7 2 5-15,0 0-5 16,7 2 0-16,4 6 25 15,7-2-13-15,8 8 12 16,7-1 22-16,7 4-23 16,8 0 8-16,3 0 4 15,3 4-34-15,4 12 17 0,5 3-10 16,-2 5-5-16,5 1 4 16,4 1-5-16,3 2 10 15,0 2-12-15,0-6 11 16,0 3-7-16,0-1-3 15,0-7-1-15,0-2 4 16,3 0-2-16,4-7 9 16,2-3-11-16,1 2 0 15,5-4 1-15,2 0 1 16,5-1-2-16,3 1 1 16,6 3 8-16,1 1 0 15,8 2-9-15,4 8 0 0,4 5-5 16,-1 8 6-16,4 10-1 15,-4 11 0-15,4 6 2 16,-7 4 16-16,-7-2-18 16,-8 6 0-16,-16-9 15 15,-4-5-15-15,-9-8 1 16,-9-5 6-16,-29-7 5 16,-22-10 35-16,-9-10-23 15,-4-10-8-15,-3-3 31 16,3 0-28-16,4-16 2 15,7-12-3-15,7-3-16 16,0-3 11-16,7 3-13 16,6 1-34-16,1 6-19 0,1 8-95 15,-8 0-110 1,8 9-422-16,8 1-1880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5:04.57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150 308 2109 0,'0'0'512'0,"0"0"-469"15,0 0-29-15,0 0 81 16,200 0 26-16,-105 0-34 16,11 0-58-16,6 0-28 15,5 0-2-15,26 7-25 16,-34 6-234-16,-28 0-521 0</inkml:trace>
  <inkml:trace contextRef="#ctx0" brushRef="#br0" timeOffset="241">0 596 2313 0,'0'0'476'0,"0"0"-398"16,0 0-60-16,0 0 76 15,0 0 14-15,205-41-59 0,-101 41-10 16,13 0-39-16,18 0-9 16,11 0-30-16,65 0-136 15,-31 0-439-15,-32 0-449 0</inkml:trace>
  <inkml:trace contextRef="#ctx0" brushRef="#br0" timeOffset="530">1094 0 2141 0,'0'0'338'16,"0"0"-274"-1,0 0 13-15,0 0 77 0,0 0-17 16,215 154-68-16,-136-91-35 15,3 2 11-15,-13 4 16 16,-15 8-22-16,-20 0 8 16,-31 10-26-16,-3-3-8 15,-56 5 2-15,-23-1-7 16,-19-9-5-16,-5-10-3 16,8-16-62-16,19-27-31 15,29-23-203-15,21-3-414 0</inkml:trace>
  <inkml:trace contextRef="#ctx0" brushRef="#br0" timeOffset="1034">2517 253 2102 0,'0'0'373'0,"0"0"-271"16,0 0 1-16,240-7 85 16,-168 17-31-16,-6 25-79 15,-18 9-45-15,-26 12 10 16,-22 5-41-16,0 11 8 16,-44 0 8-16,-19 1-18 15,2-6 0-15,2-9-9 16,15-15-27-16,15-13-10 0,19-16-41 15,10-14-30-15,0 0-59 16,36-41-86-16,26-21-60 16,14-17 46-16,12-9 55 15,-5-6 51-15,-5 13 138 16,-14-1 32-16,-16 19 147 16,-18 18 72-16,-13 16 124 15,-12 12-19-15,-5 17-62 16,0 0-92-16,0 14-50 15,-22 28-18-15,-12 17-26 16,2 13-16-16,7 4 1 16,6 2-14-16,16-5-23 0,3-9 7 15,10-1-31-15,37-10-1 16,16-17 0-16,16-13-23 16,16-13-20-16,47-10-99 15,-25-31-343-15,-14-4-556 0</inkml:trace>
  <inkml:trace contextRef="#ctx0" brushRef="#br0" timeOffset="1282">4568 214 2201 0,'0'0'618'0,"0"0"-479"16,0 0-87-16,0 0 110 16,215 0-2-16,-134-10-91 15,10 1-41-15,1 1-22 16,2 5-6-16,-11 3-45 16,-10 0-103-16,-17 0-221 15,-24 0-392-15,-20 6-1196 0</inkml:trace>
  <inkml:trace contextRef="#ctx0" brushRef="#br0" timeOffset="1494">4681 664 2335 0,'0'0'585'16,"0"0"-495"-16,0 0 44 15,0 0 116-15,0 0-82 16,0 0-82-16,227 3-25 16,-158-20-47-16,4 3-14 15,25 5-80-15,-13-4-157 16,-24 13-545-16</inkml:trace>
  <inkml:trace contextRef="#ctx0" brushRef="#br0" timeOffset="2056">5870 599 2170 0,'0'0'354'0,"0"0"-200"16,0 0-87-16,0 0 119 16,0 0 4-16,0 0-125 15,0 0-65-15,80-163-24 16,-55 163-177-16,-3 0-477 15,-3 9-1444-15</inkml:trace>
  <inkml:trace contextRef="#ctx0" brushRef="#br0" timeOffset="2220">6420 571 2078 0,'0'0'460'16,"0"0"-460"-16,0 0-136 16,0 0-24-16,0 0-325 0</inkml:trace>
  <inkml:trace contextRef="#ctx0" brushRef="#br0" timeOffset="2350">6748 534 2371 0,'0'0'622'0,"0"0"-465"15,0 0 117 1,0 0-121-16,0 0-153 0,0 0-64 16,0 0-655-16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54.4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835 462 1553 0,'0'0'237'0,"0"0"-125"0,0 0-3 15,-72-170 52-15,37 111-17 16,-8-3 13-16,-4 4-83 16,-5 8 0-16,4 14 20 15,-5 15 39-15,-7 21 9 16,-2 0-104-16,-6 52-26 15,-4 29 11-15,-7 46-14 16,17-2 3-16,17 18 32 16,17 1-29-16,28-27 10 15,0 7-24-15,8-12-1 16,21-20 14-16,13-15-14 16,14-21-14-16,10-24-10 15,10-21-34-15,9-11 7 0,0-26-72 16,-8-30 44-16,-7-11 46 15,-15-5-11-15,-13 6 44 16,-19 9 6-16,-9 25-5 16,-11 17 68-16,-3 15 28 15,0 17-69-15,0 34 11 16,-3 16-37-16,3 10 8 16,0 1-1-16,13-5-3 15,30-18 10-15,12-13-16 16,10-25-10-16,5-17 4 15,-8-11-45-15,-10-43 22 16,-16-10 28-16,-19-16 2 0,-17-7 20 16,0 1 3-16,-43 2 12 15,-7 11 16-15,-4 14-38 16,3 20-5-16,12 17 8 16,16 18-16-16,14 4-2 15,9 7-14-15,3 22-9 16,30 0 23-16,16 1-55 15,10-7-3-15,4-5 2 16,2-7 17-16,0-3 24 16,-3 8-1-16,-10 4-5 15,-12 9 22-15,-10 17-14 16,-15 9-18-16,-7 4 8 16,-8 4 13-16,0-11 11 0,0-11 9 15,0-13-8 1,0-21 21-16,-3-7-21 0,-2-5 36 15,5-33-11-15,0-14-25 16,0-13 1-16,14-10-2 16,22-1-3-16,13 2-9 15,13 12 9-15,6 9-9 16,2 20 11-16,2 21 1 16,-10 12 3-16,-6 21 60 15,-10 35 19-15,-7 12 14 16,-10 11-71-16,-3 4-2 15,-3-3-1-15,-4-7-21 16,1-10 12-16,0-17-13 0,0-12-9 16,-1-17 3-1,7-17-85-15,5 0-67 0,8-30-54 16,4-20-87-16,5-19 38 16,1-7 29-16,-7-12-49 15,-2-6 63-15,-10-9 93 16,-1-33 80-16,-12-31 45 15,-8 10 84-15,-9 21 125 16,0 30 1-16,0 48 21 16,0 12 114-16,0 18-20 15,0 28-64-15,0 17-131 16,0 52-74-16,0 54 51 16,0 44-42-16,0-1-19 15,0-16 26-15,0-23-47 0,0-32-25 16,3 4 3-16,11 5 8 15,-1-16-22-15,-1-24-78 16,5-22-117-16,-6-22-342 16,-5-20-213-16</inkml:trace>
  <inkml:trace contextRef="#ctx0" brushRef="#br0" timeOffset="273">2433 702 1627 0,'0'0'259'0,"0"0"-79"0,0 0-3 15,216-6-31-15,-140 6-29 16,-8 0-27-16,-3 14 5 16,-13 28 27-16,-13 17 25 15,-11 14-37-15,-16 15-5 16,-4 4-52-16,-8-4 4 15,0-8-36-15,6-22-20 16,0-16-1-16,7-23-132 16,7-19-113-16,9-36-73 15,-3-21-231-15,-6-1-238 0</inkml:trace>
  <inkml:trace contextRef="#ctx0" brushRef="#br0" timeOffset="386">3094 389 1653 0,'0'0'386'0,"0"0"-129"16,0 0-170-16,0 0-87 16,0 0-81-16,0 0-411 0</inkml:trace>
  <inkml:trace contextRef="#ctx0" brushRef="#br0" timeOffset="1706">3363 813 1152 0,'0'0'688'0,"0"0"-541"15,0 0 117-15,0 0-81 0,48 165-102 16,-40-120-21-16,-8 0-51 16,0-5-9-16,0-7-21 15,0-9-16-15,-5-10 13 16,-4-14-13-16,3 0 32 15,3-12-5-15,3-22 3 16,0-14 0-16,9-8 6 16,17-1-14-16,7 4 6 15,2 10 9-15,2 10 0 16,-4 9 25-16,2 18-4 16,-2 6 34-16,4 10 68 0,-2 27 59 15,4 14-49 1,-2 5-30-16,-4 3-41 0,-1 3-5 15,-2-9-57-15,-1-6 0 16,-3-12 0-16,-3-8 0 16,-6-16-6-16,-1-11-65 15,1 0-30-15,6-20 32 16,3-21-69-16,7-13-63 16,-1-7 73-16,4-1 13 15,-7 0 14-15,-3 14 89 16,-9 19 12-16,-7 14 129 15,-7 15-47-15,-3 7-7 16,0 34 65-16,3 12-7 16,0 8-34-16,8 2-41 15,12-3 14-15,9-6-4 0,10-15-51 16,11-15-16 0,-4-15-1-16,0-9-30 0,-7-3 9 15,-5-27-13-15,-4-11-26 16,-4-6 59-16,-3 0-16 15,1-1 8-15,-4 7 8 16,-6 8 2-16,-5 15 2 16,-9 16 4-16,0 2-6 15,-3 6 29-15,0 25 0 16,0 11 22-16,0 3-15 16,0 0-37-16,16-5 12 15,18-7-12-15,8-10-29 16,10-14 11-16,1-9-68 15,-4 0-8-15,-7-27-17 16,-2-8 10-16,-7-8 49 0,-4-8 10 16,-3 0 42-16,-3 2-6 15,-7 8 6-15,-2 11 0 16,-8 12 32-16,-3 12 6 16,-3 6 55-16,0 0-44 15,0 26-25-15,0 16 60 16,0 2-47-16,0 6 5 15,17 1-8-15,12-7-14 16,7-6 24-16,10-11-34 16,4-10-9-16,-5-14-2 15,-2-3-15-15,-14-6-18 16,-6-23 20-16,-7-10 10 0,-10-8 4 16,-6-3 0-16,0-7 16 15,0 1 32-15,-22 7-36 16,-10 5 18-16,-5 14-3 15,4 13-11-15,1 8 2 16,12 9-18-16,11 0-24 16,9 0 15-16,0 6-94 15,18 3 40-15,16-3 47 16,8-4 4-16,4-2 11 16,7 0 1-16,-1 0 0 15,-2 0-4-15,-8 12 4 16,-4 11 0-16,-7 13 4 15,-6 10 5-15,1 15 29 0,-3 0-7 16,4 1-17-16,2-6 6 16,8-15-20-16,-2-11-1 15,1-19-5-15,0-11-55 16,-4-3 28-16,-1-33-9 16,-2-13 2-16,-4-13 31 15,3-5-15-15,1-4 2 16,-7 6 20-16,-2 8-2 15,-3 22 4-15,-8 18 25 16,-5 17 14-16,-4 0 25 16,0 38 26-16,0 15-8 15,0 9-17-15,7 3 7 16,9-4-2-16,7-1-55 16,3-13-14-16,3-10 7 15,4-12-8-15,16-25-93 0,-7 0-211 16,-2 0-536-16</inkml:trace>
  <inkml:trace contextRef="#ctx0" brushRef="#br0" timeOffset="2016">6932 772 1803 0,'0'0'813'0,"0"0"-507"16,0 0-77-16,0 0-2 15,0 0-117-15,-187 19-71 16,170 1-27-16,11 9-12 0,6 4-8 16,0 5-10-16,26 0-28 15,13 8 44-15,7-6-19 16,7 2 14-16,-4-2-7 16,-10-3 14-16,-13 0 0 15,-23-5 5-15,-3 1-5 16,-29-7 60-16,-27-3-45 15,-9-5-9-15,-11-9 18 16,7-9-24-16,7 0-36 16,19-21-87-16,18-8-481 15,19-9-1957-15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3.9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 0 1689 0,'0'0'599'0,"0"0"-520"16,0 0-15-16,0 194 166 16,-5-54 42-16,-5 0-153 15,-5 13-57-15,4 1 41 16,5-29-59-16,-3 13-20 16,9-20-24-16,0-22 7 15,0-21 7-15,0-24-14 16,0-20-6-16,0-27-8 15,0-4 14-15,0-7-1 0,0-40-9 16,12-18-5 0,13-21-3-16,11-9 1 0,8 1-44 15,7 0 53-15,8 19-31 16,3 22 15-16,3 24 8 16,-3 26 14-16,1 3-13 15,-12 30 15-15,-11 19 0 16,-19 13 5-16,-21 4 2 15,0 3 34-15,-43 0-2 16,-26-4-20-16,-16-9 64 16,-6-11-67-16,-4-15 10 15,4-9 9-15,15-19-35 16,22-2-23-16,42-19-108 16,12-17-379-16,3-7-323 0</inkml:trace>
  <inkml:trace contextRef="#ctx0" brushRef="#br0" timeOffset="189">837 789 1527 0,'0'0'721'16,"0"0"-529"-16,0 0-34 15,22 192 135-15,-18-126-92 16,3-5-146-16,-4 0-55 15,5-9-6-15,-8-3-212 16,0-17-342-16,0-15-517 0</inkml:trace>
  <inkml:trace contextRef="#ctx0" brushRef="#br0" timeOffset="331">812 411 1109 0,'0'0'1285'0,"0"0"-1103"16,0 0-182-16,0 0-5 16,0 0-186-16,230 65-567 0</inkml:trace>
  <inkml:trace contextRef="#ctx0" brushRef="#br0" timeOffset="675">1176 1039 1920 0,'0'0'348'15,"0"0"-268"-15,0 0 37 16,252 30 1-16,-164-30-77 16,0-2 6-16,-12-28 2 15,-15-10-37-15,-17-2 40 16,-22-7-21-16,-22-4 51 15,0 1 32-15,-22 3-47 16,-26 13 1-16,-9 13-8 16,-6 23-27-16,6 0 57 0,1 36-31 15,17 24-39-15,8 12 58 16,21 5-54-16,10 5-12 16,10-5-12-16,43-12-27 15,15-13 18-15,19-18-107 16,20-21-18-16,35-13-65 15,-22-19-374-15,-22-19-156 0</inkml:trace>
  <inkml:trace contextRef="#ctx0" brushRef="#br0" timeOffset="895">2437 259 2053 0,'0'0'380'0,"0"0"-126"0,0 203 51 16,-3-86-73-16,-7 13-35 16,5 1-119-16,5-4-42 15,0-8 6-15,0-21-42 16,0-17 0-16,0-13-63 16,0-20-89-16,-7-10-72 15,-18-7-402-15,-8-21-255 0</inkml:trace>
  <inkml:trace contextRef="#ctx0" brushRef="#br0" timeOffset="1045">2267 748 1839 0,'0'0'383'16,"0"0"-235"-16,186-43-127 15,-110 27 5-15,-10 6-26 16,-16 4-10-16,-17 1-277 15,-22 3-472-15</inkml:trace>
  <inkml:trace contextRef="#ctx0" brushRef="#br0" timeOffset="1255">1472 422 2094 0,'0'0'468'0,"0"0"-409"0,0 0 43 16,0 0 53-16,0 0-64 16,192-123-46-16,-132 105-44 15,-6 16 6-15,-7 2-7 16,-6 29-36-16,-16 79-200 16,-11-5-425-16,-9 1-1316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6:09.8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527 657 314 0,'0'0'1203'0,"0"0"-1026"16,0 0-145-16,0 0 5 0,0 0 50 16,0 0 26-1,-3-14-44-15,3 12-43 0,0-6 48 16,0 3-21-16,0-1-7 15,0-9 37-15,0 2-27 16,0 0-16-16,0-4 7 16,0 2-12-16,0-6 26 15,-12 2-59-15,-5-3 22 16,-5 3 18-16,-3-2-29 16,-9 4 4-16,2 4 1 15,-9 6-17-15,1 5 45 16,1 2-46-16,-2 0 9 0,0 6 1 15,6 20-10 1,-2 11 0-16,5 8-1 0,6 6 2 16,1 9 8-16,10 1-9 15,5-3-1-15,10-4-7 16,0 0 16-16,0-5-5 16,10-7-3-16,12-5 0 15,6-7-11-15,1-8 11 16,5-8-10-16,7-8 8 15,-6-6 2-15,6 0 0 16,3-9 0-16,-5-24 0 16,1-10 12-16,-3-5-12 15,-5-7 0-15,-10 7 7 16,-3 2 5-16,-9 10 9 16,-6 9 8-16,1 13 6 0,-2 2 44 15,-3 12-39-15,0 0-10 16,0 0 14-16,3 24-32 15,4 18 1-15,5 17-7 16,-2 6-5-16,5 2 8 16,-1-2-9-16,1-9 0 15,0-7 10-15,-1-7-10 16,1-8-8-16,7-12-60 16,4-1-100-16,17-21-148 15,-7 0-294-15,-6 0-1203 0</inkml:trace>
  <inkml:trace contextRef="#ctx0" brushRef="#br0" timeOffset="315">735 0 2125 0,'0'0'481'0,"0"0"-434"16,0 0-20-16,0 0 74 16,0 0 35-16,0 0-49 15,0 0-36-15,244 164 6 16,-163-87-18-16,-5 5-11 16,0 9 28-16,-10 7-50 0,-15 12 15 15,-14 7 0-15,-22 11-12 16,-15 6 22-16,-5 4-30 15,-34-6-1-15,-11-7-1 16,6-17-60-16,6-4-58 16,20-25-222-16,8-30-547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7:33.6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405 17 1502 0,'0'0'333'0,"0"0"-211"15,0 0-43-15,0 0 103 16,0 0-28-16,0 0-41 16,-66-17-100-16,66 24-12 15,25 33 50-15,22 25 35 16,16 28 17-16,10 17-30 16,6 16-21-16,2 2 24 15,-1-2-59-15,-7 0-5 16,-7-11 41-16,-4-9-52 15,-8-15 14-15,-10-11-13 16,-3-12 6-16,-9-12-16 16,-3-16-7-16,-2-8-74 15,-7-11-33-15,-8-12-151 0,-9-9-327 16,-3 0-459-16</inkml:trace>
  <inkml:trace contextRef="#ctx0" brushRef="#br0" timeOffset="331">0 1381 1879 0,'0'0'192'0,"0"0"-83"0,0 0-78 15,0 0 93 1,0 0 87-16,0 0-126 0,0 0-64 16,102-144 43-16,-14 62-12 15,20-14 3-15,46-36-8 16,57-32-24-16,48-23 25 16,-15 13-43-16,-50 39-4 15,-67 50 22-15,-64 35-23 16,-9 11 0-16,-10 4-59 15,-7 8-50-15,-37 27-71 16,0 0-194-16,-30 0-575 0</inkml:trace>
  <inkml:trace contextRef="#ctx0" brushRef="#br0" timeOffset="602">1802 763 1058 0,'0'0'1242'0,"0"0"-1083"16,0 0-122-16,0 0 82 15,0 0 38-15,243-17-51 16,-151 4-63-16,9 3-37 15,6 3 25-15,-6 5-31 0,-6-2-13 16,-14 4-54-16,-34 4-209 16,-18 15-396-16,-29 8-623 0</inkml:trace>
  <inkml:trace contextRef="#ctx0" brushRef="#br0" timeOffset="821">1841 1372 1817 0,'0'0'473'16,"0"0"-437"-16,0 0 34 0,0 0 121 16,0 0-49-16,241 17-71 15,-136-17-41-15,15-10-22 16,6-5-8-16,44-9-227 15,-34 7-386-15,-25 8-1228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7:41.91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529 985 1758 0,'0'0'297'16,"0"0"-151"-16,0 0-111 15,0 0 48-15,0 0 58 16,0 0-49-16,-152-145-32 16,99 145-41-16,-4 16-11 15,3 34-8-15,-6 9 0 16,10 13 10-16,9 5-10 15,9 0-1-15,13-3-1 16,13-1 2-16,6-6 0 16,3-9-7-16,38-12 7 15,6-13-11-15,14-13 4 16,12-18-18-16,11-2 5 0,7-14-27 16,8-35-7-1,7-12 11-15,2-14 27 0,6-17 5 16,2-9-21-16,-2-15 9 15,-20-2 23-15,-14-3 0 16,-24 6 16-16,-28 13 2 16,-17 17 16-16,-11 16 51 15,0 18-37-15,-33 14-10 16,-4 16 16-16,-10 16 13 16,-4 5-19-16,0 22-14 15,4 38-16-15,6 17 25 16,9 19-42-16,7 13 0 15,10 9 0-15,5 4-1 0,6-2 0 16,-1-2-3-16,5-9 3 16,0-8 10-16,0-15-10 15,0-14-5-15,0-19 4 16,0-21-7-16,0-13 8 16,0-11-9-16,0-8 9 15,9-8 0-15,4-27 0 16,6-17-11-16,6-10 11 15,12-8 0-15,11-2-6 16,6 3-15-16,12 4 21 16,3 7 0-16,-3 14 0 15,-8 17-12-15,-11 25 10 0,-10 2 2 16,-12 32-6 0,-11 20 6-16,-2 11 0 0,-5 3 5 15,1-1-4 1,-1-13-1-16,8-9 0 0,-1-14-19 15,1-12-4-15,7-17-59 16,3 0-40-16,4-8 33 16,0-30-22-16,4-12 20 15,-4-1 25-15,-3 1 34 16,-4 3 30-16,-7 17 2 16,-8 12 30-16,-1 15 40 15,-6 3-46-15,0 7 13 16,4 31 33-16,1 9-30 15,5 9-14-15,12-5 0 16,3 4 38-16,16-14-22 0,3-5-41 16,3-12-1-1,4-19 8-15,0-5-8 0,-4 0 9 16,-10-19-9-16,-8-20 1 16,-7-9 10-16,-15-7-10 15,-7-3 11-15,0-4 37 16,-7 4 5-16,-23 0-12 15,-6 9-42-15,-5 7 0 16,-19 3-106-16,12 12-373 16,1 8-670-16</inkml:trace>
  <inkml:trace contextRef="#ctx0" brushRef="#br0" timeOffset="211">1733 888 1345 0,'0'0'767'0,"0"0"-593"16,0 0-48-16,0 0 63 15,58-195 2-15,-21 154-116 16,2 9-49-16,5 6-26 16,-4 10-49-16,1 6-140 15,-6 1-101-15,6 6-202 16,-12-2-58-16,-7 3-622 0</inkml:trace>
  <inkml:trace contextRef="#ctx0" brushRef="#br0" timeOffset="391">2320 395 1122 0,'0'0'341'0,"0"0"-142"0,0 0 13 16,0 0 50-16,0 0-9 15,0 0-60-15,203 2-42 16,-152 10-66-16,1 3-27 15,2-9-19-15,0-3-39 16,2-3-21-16,-5 0-109 16,3-7-165-16,-10-15-311 15,-7-1-1173-15</inkml:trace>
  <inkml:trace contextRef="#ctx0" brushRef="#br0" timeOffset="922">3304 1347 1136 0,'0'0'637'16,"0"0"-558"-16,0 0-56 16,0 0 117-16,0 0 29 15,0 0-75-15,259-112-38 0,-168 51-23 16,7-11 46-16,11-10 62 16,-3-9-94-16,-4-8-2 15,-11-9-29-15,-18-7 10 16,-21-1-1-16,-23 2-19 15,-19 9-4-15,-10 11 5 16,0 17 1-16,0 26 29 16,-18 15-3-16,-11 22 18 15,-7 14-2-15,-11 17-25 16,-6 38-11-16,-1 27 1 16,0 19-14-16,7 15 35 15,3 14-23-15,10 7 11 16,5 2 28-16,4-1-35 0,11-6 22 15,3-10-24-15,7-15-8 16,4-15 7-16,0-20-14 16,29-20-7-16,18-18 1 15,9-24-51-15,2-10-55 16,18-35-174-16,-14-16-368 16,-14 2-501-16</inkml:trace>
  <inkml:trace contextRef="#ctx0" brushRef="#br0" timeOffset="1246">4475 925 548 0,'0'0'1556'0,"0"0"-1317"15,0 0-56-15,0 0 69 16,0 0-22-16,0 207-87 15,0-141-78-15,3-5 7 16,16 6-56-16,6-9 20 16,14 1 15-16,8-10-44 15,12-5 14-15,-1-16-13 16,1-14-2-16,-8-14 21 16,-4 0-27-16,-6-40 0 15,3-16 22-15,-5-16-22 16,-2-10 6-16,-8-1-6 15,-7-7-4-15,-7 8-23 16,-12-13-93-16,-3 19-338 0,0 21-2013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7:35.0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697 827 1298 0,'0'0'932'16,"0"0"-779"-16,0 0-101 15,0 0 65-15,0 0 144 16,0 0-134-16,0 0-58 15,-223-164-36-15,172 164-11 16,1 0-9-16,6 16-13 16,3 19 0-16,12 12-1 15,16 12 1-15,13 4-49 16,0 9 16-16,35-4-12 16,24 4 3-16,11-4-10 0,9-10-1 15,1-2 46 1,4-7-33-16,1-3 19 0,-9-8 13 15,-7-4 8-15,-15-5 0 16,-20-3 13-16,-24 4 1 16,-10 0 57-16,-15 3-30 15,-39 7-15-15,-15-1-2 16,-11-4-6-16,-8-2 0 16,4-10-9-16,8-9-8 15,10-12-1-15,15-2-5 16,22 0-77-16,29-55-116 15,0 3-363-15,26-6-154 0</inkml:trace>
  <inkml:trace contextRef="#ctx0" brushRef="#br0" timeOffset="621">1123 1155 1741 0,'0'0'350'0,"0"0"-228"15,0 0 33-15,0 0 101 16,55 194-70-16,-37-138-65 16,11-7-67-16,12 0-6 15,6-10-11-15,9-9-19 16,-2-8 0-16,0-3-11 16,-7-18-6-16,-6-1 16 15,-16 0-17-15,-3-1-7 16,-12-27 7-16,-5-7 2 0,-5-12 8 15,0-5-10-15,-5-11 0 16,-20 1 9-16,-7-1-9 16,-5 7-1-16,-11 4 1 15,1 13-45-15,-4 10-3 16,0 11-73-16,-3 15-111 16,-1 3-13-16,0 0-13 15,8 0-38-15,3 0 42 16,9 0-60-16,1 0 4 15,8-6 43-15,4-4 203 16,4-8 64-16,11 4 81 16,7-10 92-16,0-5 57 15,3 0-114-15,31-11 60 0,5-6-29 16,12-3-41-16,5-4 14 16,1 0-7-16,9 3 24 15,-3 5-26-15,-6 8-28 16,-9 15-21-16,-8 13-62 15,-14 9-18-15,-8 0-66 16,-4 14-51-16,-2 3 2 16,-2 7 4-16,-2-7 30 15,-1-7 68-15,0-8 24 16,5-2 7-16,6 0 58 16,11-22 59-16,11-23 41 15,11-23-8-15,15-9-55 0,14-12-36 16,46-36-59-16,-19 22-194 15,-12 16-589-15</inkml:trace>
  <inkml:trace contextRef="#ctx0" brushRef="#br0" timeOffset="969">3195 200 2039 0,'0'0'375'0,"0"0"-262"15,0 0 103-15,0 0-4 16,0 0-116-16,0 0-14 15,0 185-65-15,0-68 25 16,0 18-17-16,0 10 4 16,-15 0 26-16,0-12-55 15,1-16 8-15,2-17-1 16,9-21-7-16,0-20-52 16,3-18-85-16,0-24-208 15,0-10-408-15,10-7-964 0</inkml:trace>
  <inkml:trace contextRef="#ctx0" brushRef="#br0" timeOffset="1163">2776 1092 1976 0,'0'0'496'16,"0"0"-404"-16,0 0 28 15,0 0 38-15,189-55-79 16,-94 31-58-16,13 5-21 16,53 3-109-16,-26 9-254 15,-18 4-438-15</inkml:trace>
  <inkml:trace contextRef="#ctx0" brushRef="#br0" timeOffset="1620">3997 1027 1355 0,'0'0'910'15,"0"0"-735"-15,0 0-94 16,0 0 82-16,-193-62 29 0,141 62-83 15,1 26-68-15,0 27 8 16,11 15-43-16,8 14 7 16,13 4 19-16,16 2-32 15,3-9 0-15,15-10-28 16,24-13-62-16,20-20-9 16,2-20-105-16,8-16-48 15,-6-2 54-15,-4-39-17 16,-20-5 96-16,-9-7 83 15,-13-5 36-15,-8 2 98 16,-6 2 71-16,-3 5 26 16,0 14 24-16,0 16-16 15,0 15-21-15,0 4-34 16,0 7-101-16,0 30-1 16,0 12-10-16,13 9-30 0,6 1 3 15,6 4-9-15,9-10-79 16,24-8-135-16,-7-15-454 15,-8-14-656-15</inkml:trace>
  <inkml:trace contextRef="#ctx0" brushRef="#br0" timeOffset="1901">4587 1064 2221 0,'0'0'497'0,"0"0"-464"16,0 0 116-16,0 0 57 15,0 0-98-15,0 0-24 16,0 0-44-16,240 150 10 16,-174-101 17-16,4 2-43 15,6 0-6-15,5-6-1 16,-5-1-16-16,-10-8-1 15,-15-7-42-15,-7-6-81 16,-16-13-58-16,-9-8-308 16,-12-2-367-16</inkml:trace>
  <inkml:trace contextRef="#ctx0" brushRef="#br0" timeOffset="2142">5218 946 1957 0,'0'0'557'15,"0"0"-444"-15,0 0 61 16,0 0 55-16,0 0-58 16,-171 189-96-16,105-113-30 15,-6 6-16-15,-6 3-27 16,10-7-2-16,2-8-24 15,19-11-84-15,16-11-79 0,18-17-356 16,9-18-300-16</inkml:trace>
  <inkml:trace contextRef="#ctx0" brushRef="#br0" timeOffset="2374">5492 1069 2018 0,'0'0'301'16,"0"0"-195"-16,0 0 147 16,0 211-23-16,0-146-97 15,0 0-93-15,3-5-40 16,16-11-10-16,20-6-102 15,2-17-251-15,-9-13-504 0</inkml:trace>
  <inkml:trace contextRef="#ctx0" brushRef="#br0" timeOffset="2537">5700 686 2072 0,'0'0'844'0,"0"0"-844"16,0 0-245-16,0 0-229 15,0 0-1590-15</inkml:trace>
  <inkml:trace contextRef="#ctx0" brushRef="#br0" timeOffset="3565">8437 892 636 0,'0'0'983'16,"0"0"-805"-16,0 0-80 16,0 0 36-16,0 0 70 15,0 0-31-15,-115-182-54 16,59 158-30-16,-2 14-25 16,-11 7-39-16,-9 3-13 15,5 13 3-15,-3 30-9 0,10 10-1 16,12 5 2-1,17 5-7-15,15-1 5 0,19 0-5 16,3-6-23-16,22-7-41 16,25-12-21-16,19-15-20 15,10-19-44-15,5-3-18 16,2-11 0-16,-5-27 45 16,-5-15 42-16,-13-9 23 15,-4-10 35-15,-17-10 22 16,-5-7 10-16,-9-9 59 15,-9-7 51-15,-6-5 13 16,-10-3 9-16,0 12-21 16,0 11-26-16,0 26 13 0,0 21 2 15,0 29 20 1,-7 14-2-16,4 39-74 0,-2 77-29 16,1 65 13-16,-3 48 2 15,7-6-4-15,-3-50-21 16,3-54-5-16,0-37 17 15,0 0-27-15,25 0 0 16,4-6-1-16,8-28-25 16,7-28-10-16,4-20-51 15,2 0 5-15,1-46 3 16,-3-17 12-16,-5-9 26 16,-7-7 31-16,-11 2 10 15,-3-3 3-15,-10 18-2 16,-5 13 41-16,-4 23 40 15,-3 19-35-15,0 7 14 0,0 20-34 16,0 25-27-16,0 15 21 16,0 5-21-16,9 1-26 15,4-7-74-15,25-4-92 16,-10-11-275-16,1-18-281 0</inkml:trace>
  <inkml:trace contextRef="#ctx0" brushRef="#br0" timeOffset="3726">9247 535 2074 0,'0'0'344'0,"0"0"-240"16,0 0-64-16,0 0-40 15,0 0-132-15,0 0-609 0</inkml:trace>
  <inkml:trace contextRef="#ctx0" brushRef="#br0" timeOffset="3926">8066 440 2343 0,'0'0'335'0,"0"0"-288"0,0 0-47 16,276-45 6-16,-85 17-6 15,-32 9-311-15,-12 8-369 0</inkml:trace>
  <inkml:trace contextRef="#ctx0" brushRef="#br0" timeOffset="4474">10446 892 2194 0,'0'0'349'0,"0"0"-238"16,0 0-56-16,0 0 139 15,-196-118-69-15,126 118-82 16,-2 0 6-16,2 30-47 16,4 22-1-16,12 14 42 15,17 11-43-15,18-3 0 16,19 1-1-16,0-5-3 15,38-15-7-15,9-11-89 16,15-23-27-16,-1-14-34 0,5-7-26 16,-3-7 14-1,-12-29 10-15,-4-7 45 0,-15-5 110 16,-1 1 8-16,-15 6 55 16,-4 5 70-16,-2 13 43 15,-6 19 0-15,4 4-12 16,-1 21-61-16,0 33 26 15,5 32-54-15,-9 21-22 16,0 19 34-16,-3 12-22 16,0 0 17-16,0-5-27 15,0-8-33-15,-3-17 7 16,-4-12-21-16,-1-21-36 0,4-15-12 16,1-25-103-16,3-24-169 15,0-11-364-15,0 0-395 0</inkml:trace>
  <inkml:trace contextRef="#ctx0" brushRef="#br0" timeOffset="4879">10735 1044 1743 0,'0'0'323'0,"0"0"-62"16,0 0-97-16,0 0 42 16,76 191-22-16,-66-126-37 0,-1 0-62 15,4-6-78-15,6-10-6 16,3-9-1-16,10-11-9 16,5-12-79-16,11-17 14 15,2 0-48-15,1-17-86 16,-4-29-10-16,-3-6 79 15,-3-11 40-15,-6-1-6 16,-4 3 76-16,-9 12 29 16,-9 19 90-16,-4 22 45 15,-2 8-24-15,-1 8 41 16,3 29 7-16,-2 5-71 16,-1 11-37-16,-2-4-12 15,8 3-38-15,6-6-1 0,11-6-46 16,15-10-166-1,42-14 71-15,-8-8-440 0,-5-8-1207 0</inkml:trace>
  <inkml:trace contextRef="#ctx0" brushRef="#br0" timeOffset="5247">12058 1207 1657 0,'0'0'551'0,"0"0"-396"15,0 0 28-15,0 0 67 16,-193-38-36-16,139 38-94 0,6 0-9 16,8 19-35-16,11 7-43 15,17 4 5-15,12 3-38 16,0-4-1-16,37 1-47 16,14-8-27-16,10-5-19 15,5-11-95-15,-3-6-14 16,-9 0 42-16,-10 0-16 15,-16-9 57-15,-9-5 81 16,-7 8 39-16,-9 6 111 16,-3 0 25-16,0 9-12 15,0 28 47-15,7 5-47 16,0 10-16-16,8-2 0 16,7-4-54-16,10-7 12 15,5-9-50-15,7-16-16 16,4-14-21-16,6-11-130 0,-10-27-428 15,-12-9-1114-15</inkml:trace>
  <inkml:trace contextRef="#ctx0" brushRef="#br0" timeOffset="9104">499 2849 157 0,'0'0'1400'16,"0"0"-1098"-16,0 0-139 15,0 0-18-15,0 0 21 16,0 0-101-16,0 192 32 16,0-17 23-16,9 0-69 15,-2-17-16-15,-7-25-18 16,3-32-16-16,0 4 17 16,6 5-18-16,1-36-78 15,12-18-57-15,-3-21-240 16,3-27-428-16</inkml:trace>
  <inkml:trace contextRef="#ctx0" brushRef="#br0" timeOffset="9543">0 3466 1612 0,'0'0'386'0,"0"0"-291"16,0 0-73-16,0 0 151 16,0 0 3-16,193-11-52 15,-101-5-69-15,11 3-13 16,-5 6 11-16,-7 7-23 16,-5 0-21-16,-11 16 22 15,-6 26-31-15,-11 18 13 0,-14 12-7 16,-9 13-5-1,-4 11 29-15,-13-1-23 0,-4-3-5 16,-2-13-4-16,-9-14 2 16,0-23-5-16,-3-11 4 15,0-22 2-15,0-9 6 16,0 0 1-16,0-16-8 16,-3-36 22-16,-9-13-21 15,5-28-1-15,7-3 0 16,0-2 0-16,0 6 13 15,38 18-13-15,9 11-13 16,10 23-26-16,13 11-124 0,9 12-119 16,35 17-82-16,-23 0-262 15,-10 7-769-15</inkml:trace>
  <inkml:trace contextRef="#ctx0" brushRef="#br0" timeOffset="10197">1805 3557 1465 0,'0'0'316'16,"0"0"-88"-16,0 0 9 15,0 0-21-15,0 0-112 16,0 0-38-16,-200 161 4 16,185-73-33-16,12-2-28 0,3-1 2 15,7-6-11 1,33-14-9-16,18-15-94 0,16-21 8 15,9-19-4-15,8-10-99 16,-6-30-1-16,-9-29 4 16,-18-9 36-16,-28-5 47 15,-20 1 81-15,-10 7 31 16,-15 3 101-16,-24 8-4 16,-8 9 54-16,3 9 1 15,6 7-7-15,13 8 14 16,12 14-81-16,13 7-44 15,0 0-30-15,0 0-4 16,35 4-7-16,12 12-4 16,16-6-15-16,6 2 26 15,4 3-12-15,7 5-18 16,1 3 30-16,-5 6 0 0,-7 10 0 16,-11 10 0-16,-14 3 0 15,-14 12 38-15,-16 2-30 16,-14-1-7-16,0-3 33 15,0-9-32-15,-7-14 4 16,-12-13-6-16,9-14 0 16,-5-5 15-16,8-7-15 15,4-9-48-15,3-31-45 16,0-19-43-16,13-13-34 16,25-10-11-16,9-4-2 15,7 8 17-15,12 16 24 0,0 19 142 16,3 26 36-1,-8 17 117-15,-5 9-16 0,-14 42 0 16,-5 11 14-16,-11 7-34 16,-8 3-30-16,1-6-17 15,-5-8-61-15,4-14-9 16,23-16-147-16,-6-18-192 16,2-6-515-16</inkml:trace>
  <inkml:trace contextRef="#ctx0" brushRef="#br0" timeOffset="10684">3924 3682 1674 0,'0'0'486'16,"0"0"-396"-16,0 0 49 15,0 0 77-15,0 0-39 16,0 0-104-16,-189 193-37 15,174-143-15-15,11-5-14 16,4-6 16-16,0-6-23 16,14-5-32-16,16-17-2 15,-4-11-15-15,-1 0 19 16,-6 0 0-16,-6-11 26 16,-1-17-11-16,-5 3 22 15,-4 6-7-15,-3 4 43 16,3 12 2-16,2 3-6 15,2 3-21-15,3 40 24 0,6 10 30 16,-1 26-35-16,-2 3-3 16,6 16 41-16,0 7-34 15,-1-4 2-15,-4-5-20 16,-8-8-13-16,-6-6 23 16,0-13-27-16,-6-8 6 15,-30-3 16-15,-11-20-5 16,-9-8-1-16,2-11 1 15,-5-11-2-15,5-8 13 16,3-13-23-16,7-31-10 16,12-11-2-16,17-14-33 15,15-13-26-15,15-58-91 0,32 24-311 16,4 9-633-16</inkml:trace>
  <inkml:trace contextRef="#ctx0" brushRef="#br0" timeOffset="11134">5269 3998 1719 0,'0'0'303'0,"0"0"-303"15,0 0 14-15,0 0 145 16,0 0-26-16,223-192-83 16,-159 127-20-16,2-14-23 15,-7 0 35-15,-11-6 16 16,-4-1 6-16,-12-3 25 15,-7-2-5-15,-3 7-13 16,-6 12-6-16,-6 18 5 16,-4 35 3-16,6 19-19 15,-5 19-44-15,5 58 56 16,-5 33-21-16,-4 21-22 16,-3 14 8-16,0 1-17 0,0-1 1 15,0-20-12-15,0-14-3 16,0-15-21-16,12-24-90 15,20-21-141-15,-3-23-326 16,8-21-348-16</inkml:trace>
  <inkml:trace contextRef="#ctx0" brushRef="#br0" timeOffset="11503">6720 3206 1824 0,'0'0'527'0,"0"0"-400"0,0 0 86 15,0 0-34-15,0 0-20 16,-135 220-59-16,99-122-46 16,2 17 6-16,12-7-26 15,12 3-11-15,10-2 9 16,0-14-26-16,32-16 0 15,27-17-6-15,11-13-25 16,9-29 2-16,-1-17-16 16,-5-3 33-16,-12-30-3 15,-14-21 5-15,-10-22 2 16,-18-15 1-16,-16-15 0 0,-3-14 1 16,-3-7 0-1,-34-6 1-15,-11 3-1 0,-2 7-29 16,2 14-58-16,8 11-76 15,11 29-214-15,14 26-465 0</inkml:trace>
  <inkml:trace contextRef="#ctx0" brushRef="#br0" timeOffset="12081">7527 3682 1333 0,'0'0'304'0,"0"0"-166"15,0 0 19-15,0 0 63 16,253-152-1-16,-171 85-89 16,-6-5-85-16,-7-10 19 15,-15 3 45-15,-23-8-26 16,-21 12-3-16,-10-11-9 15,-7 11-6-15,-27 10-27 16,-5 12-2-16,-1 20 39 16,-1 30-9-16,-3 3-15 15,5 52-16-15,-1 37-3 16,7 20 22-16,11 15-12 16,4 7 0-16,11 4-6 15,2-7-30-15,5-3 11 16,0-21-8-16,0-6-8 15,0-16 8-15,5-14-9 0,2-24 0 16,3-14-1-16,-2-16-29 16,3-14 3-16,7 0 9 15,11-30 18-15,12-22-9 16,3-13 9-16,13-2 0 16,2 4-8-16,2 16 8 15,2 12-1-15,-4 29-6 16,-2 6 7-16,-9 29 30 15,-4 27-9-15,-12 17 3 16,-7 2 18-16,-6 4-26 16,-4-12-1-16,-5-9-10 15,5-13 1-15,1-15-12 0,1-18-15 16,5-12-65-16,25-22-53 16,-3-28-190-16,0-11-912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8:24.9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0 379 1490 0,'0'0'275'0,"0"0"-89"15,0 0-44-15,0 0 35 16,0 0-21-16,0 0-64 15,0-9-19-15,0-3 4 16,0 2-20-16,0-6 7 16,0-4-36-16,7-4 8 0,8-4-10 15,7-7-19 1,0 0 9-16,7-2 1 0,3-1 2 16,5 2 19-16,-1 6-28 15,4 8-2-15,4 5 19 16,0 11-9-16,3 6 13 15,1 0 15-15,3 29-26 16,-4 17 26-16,0 6-26 16,-3 4-10-16,0 6 23 15,-3 1-27-15,-2-5 9 0,-2 0-6 16,-2-4 2 0,3-5 16-16,-3-9-26 15,2-8 11-15,4-8-3 0,6-15-8 16,7-9 9-16,12-2-10 15,14-43 0-15,11-28-1 16,48-66-69-16,-26 11-266 16,-18 10-1414-16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8:31.9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138 418 1119 0,'0'0'848'0,"0"0"-667"16,0 0-90-16,0 0 41 0,0 0 101 15,0 0-39 1,0 28-94-16,0 34-36 0,0 30-8 16,4 25-10-16,4 30 12 15,2-3-19-15,-1 6-10 16,1-9-4-16,-7-7-16 15,1-15 14-15,-1-11-23 16,-3-26 1-16,5-13 4 16,-1-18-5-16,-1-20-9 15,4-18-51-15,5-13-112 16,10-29-137-16,0-21-184 16,-5-13-143-16</inkml:trace>
  <inkml:trace contextRef="#ctx0" brushRef="#br0" timeOffset="368">0 278 1513 0,'0'0'374'0,"0"0"-209"15,0 0 31-15,0 0 11 16,0 0-71-16,0 0-20 15,0 0-37-15,226-151-24 16,-141 142 17-16,10 9-38 16,6 0 5-16,12 0-9 15,-3 29-19-15,-5 14 20 0,-10 7-25 16,-19 8 6-16,-23 8 33 16,-33 9-20-16,-20 0 1 15,-14 11-7-15,-55-4-7 16,-26 3 3-16,-18-9-15 15,-7-7 0-15,7-10 15 16,8-20-8-16,17-12-1 16,25-18-6-16,23-9-16 15,29 0-46-15,22-36-131 16,33-7-475-16,11 4-296 0</inkml:trace>
  <inkml:trace contextRef="#ctx0" brushRef="#br0" timeOffset="924">1590 864 2163 0,'0'0'484'0,"0"0"-365"16,0 0 38-16,0 0 27 15,-241 114-63-15,179-46-79 16,14 11-6-16,16 3-5 16,21 4-22-16,11-5 9 15,21-5-18-15,35-4-26 16,14-13-5-16,13-9-26 16,11-31-13-16,6-19 16 0,-5 0-2 15,-9-46 7 1,-13-15 1-16,-21-11-1 0,-26-22 37 15,-20 3 11-15,-6-9 1 16,-28 4 15-16,-23 0 18 16,-15 14 19-16,-4 16-12 15,1 19 5-15,7 23 3 16,14 10-18-16,16 14 8 16,17 0-26-16,15 0-11 15,12 21-2-15,42 7-11 16,19-2-29-16,21 4 5 15,16-4-7-15,3-3 26 16,-1 3 8-16,-2 7-3 0,-19 11 6 16,-18-2 6-16,-22 17 0 15,-21 6 19-15,-20 7-19 16,-10 3 11-16,0-8-6 16,0-12-5-16,-10-17 0 15,2-17-56-15,8-21-148 16,0-22-131-16,0-28-289 15,0-6-1141-15</inkml:trace>
  <inkml:trace contextRef="#ctx0" brushRef="#br0" timeOffset="1090">2406 295 2095 0,'0'0'461'0,"0"0"-280"16,0 0-35-16,0 0-4 15,0 0-87-15,0 0-55 16,0 0-67-16,85 65-183 16,-31-16-375-16,-6-5-165 0</inkml:trace>
  <inkml:trace contextRef="#ctx0" brushRef="#br0" timeOffset="1456">3097 738 643 0,'0'0'1417'0,"0"0"-1125"0,0 0-63 16,0 0 3-16,-209-14-46 16,162 14-67-16,7 17-59 15,11 9-19-15,10 11-40 16,16 5 5-16,3 4-6 15,7 7-4-15,37-4-16 16,6 3-14-16,13-3-11 16,3-3 33-16,-2-3-11 15,-5-4 17-15,-8 1 0 16,-19-1 12-16,-20 4-1 16,-12-7 22-16,-15 7 1 15,-36 4-2-15,-18-3-26 0,-7-5 1 16,-6-5-1-16,10-12-29 15,14-7-4-15,14-15-53 16,37-21-127-16,7-19-264 16,0-12-487-16</inkml:trace>
  <inkml:trace contextRef="#ctx0" brushRef="#br0" timeOffset="1845">3854 669 1008 0,'0'0'1001'16,"0"0"-822"-16,0 0-77 16,-215 26 113-16,153 3 24 15,11 14-99-15,11 3-73 16,18 7-35-16,18 3-19 15,4 0-7-15,19-2-6 16,25 4-10-16,10-7-17 16,8-1 12-16,-4-4 13 15,-2-4-5-15,-9-3 7 16,-11-3 0-16,-14-1 8 16,-16-4 16-16,-6 2 0 15,-10 4 24-15,-41-1 4 16,-14 2-34-16,-15-1-4 0,-5-7-14 15,9-11-1-15,10-2-15 16,19-17-51-16,22 0-61 16,25-36-189-16,0-10-349 15,13 4-1172-15</inkml:trace>
  <inkml:trace contextRef="#ctx0" brushRef="#br0" timeOffset="2538">4248 864 1575 0,'0'0'386'16,"0"0"-251"-16,-47 176 101 0,32-91 92 16,5 4-74-16,10-17-124 15,0-4-78-15,0-12-26 16,28-10-14-16,4-11-12 15,6-11-6-15,-3-13-30 16,-1-11-16-16,-9 0 33 16,-3-41-2-16,-12-4 0 15,-6-21-2-15,-4 1 14 16,0-14 3-16,-7 7 6 16,-18 4 0-16,-7 8 0 15,-2 17 1-15,5 14 4 0,4 16-5 16,13 13 1-1,8 0 8-15,4 5-9 0,9 19-9 16,26-1-8-16,16 2-48 16,12-1-4-16,6-1 24 15,4 0 15-15,0 4 29 16,-8 2-16-16,-5 7 17 16,-18-3 0-16,-12 6 1 15,-13-2 8-15,-8-4 17 16,-9-5-16-16,0-8 11 15,0-3-21-15,-4-13 1 16,-7-4 13-16,4 0-14 16,3-11-22-16,4-21-17 0,0-11 0 15,0-10 15 1,33-12-74-16,7-7-25 0,11-4 5 16,11 7 37-16,3 17 57 15,7 13 24-15,-2 24 29 16,-4 15 176-16,-7 27-62 15,-15 36 66-15,-15 19-10 16,-11 10-72-16,-8 11-45 16,-3-7 4-16,-7-7-30 15,5-10 6-15,-5-29-38 16,0-11-15-16,0-19-9 16,7-14-2-16,0-6-40 15,11-4-67-15,36-61-26 16,2 0-210-16,-2-5-416 0</inkml:trace>
  <inkml:trace contextRef="#ctx0" brushRef="#br0" timeOffset="2965">7056 0 1654 0,'0'0'403'0,"0"0"-205"16,0 0 21-16,-212 68 33 16,109 35-69-16,-10 61-48 15,5 54 0-15,20 25-38 16,40-7-12-16,38-24-10 0,10-58-34 15,14-33-35 1,23-32-6-16,14-17-78 0,76 19-88 16,-2-14-288-16,-5-9-572 15</inkml:trace>
  <inkml:trace contextRef="#ctx0" brushRef="#br0" timeOffset="3770">7788 65 535 0,'0'0'1315'16,"0"0"-1017"-16,0 0-149 16,0 0 4-16,0 0 60 15,0 0-31-15,37 243-54 16,6-105-44-16,4 19-48 15,-6-15 15-15,3 12-35 0,-4-10 16 16,-4-10 1 0,1-25-20-16,-8-18-7 0,-7-18-4 15,-4-17-2-15,-8-19-1 16,-6-26-72-16,-4-1-72 16,0-10-93-16,0-21-323 15,-4-16-292-15</inkml:trace>
  <inkml:trace contextRef="#ctx0" brushRef="#br0" timeOffset="4034">7949 817 1854 0,'0'0'495'0,"0"0"-387"15,0 0 44-15,0 0 80 16,-193 201-66-16,115-129-81 16,-8 5-38-16,-5 5-38 15,6-10 7-15,9-9-16 16,17-7-6-16,23-19-26 16,18-15-65-16,18-22-100 15,10 0-174-15,30-19-234 16,4-11-1168-16</inkml:trace>
  <inkml:trace contextRef="#ctx0" brushRef="#br0" timeOffset="4343">8620 849 2140 0,'0'0'371'0,"0"0"-274"16,0 0 77-16,0 0 31 15,0 0-109-15,0 0-48 16,0 0-18-16,146 0-12 0,-70 0 4 15,15-9-22-15,4-5-17 16,0-2-72-16,3 2-165 16,-29 5-285-16,-28 7-284 0</inkml:trace>
  <inkml:trace contextRef="#ctx0" brushRef="#br0" timeOffset="4537">8744 1309 1815 0,'0'0'798'0,"0"0"-629"0,0 0-89 16,0 0 99-16,0 0-56 16,0 0-75-16,0 0-38 15,321-60-10-15,-187 25-150 16,-6 5-699-16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05.2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219 376 1612 0,'0'0'388'0,"0"0"-159"15,0 0-123-15,0 0 55 16,0 0 51-16,0 0-65 16,0 0-50-16,-44-46-64 15,44 46-12-15,0 0 13 16,28 0-34-16,16 0 0 15,19 9 14-15,6 12-13 16,4-5 22-16,0 5-23 16,-7-11 0-16,-9 2 0 0,-13-2 0 15,-10-4 0-15,-21 1-6 16,-4-7 13-16,-9 0 1 16,0 0 7-16,-22 0-15 15,-25 0 23-15,-13-3-23 16,-6-10 0-16,-3 3-1 15,-4-4 2-15,4 9 15 16,8-2-16-16,2 5 0 16,15 2 0-16,8 0 0 15,11 0 0-15,6 0-17 16,13 19 17-16,-3 3-12 16,9 11 11-16,0-2 1 15,0 10-8-15,0 2 14 16,0 4-6-16,0-2 2 0,0 3 4 15,0-1 7-15,0-5-13 16,0 1 0-16,0-13 21 16,0-10-20-16,0-8 5 15,0-5-5-15,0-3-1 16,0-4 22-16,0 0-22 16,4 0 0-16,4 0 20 15,9 0-19-15,13 0-1 16,6 0 1-16,8 0-1 15,7 0 2-15,1 21-2 0,-1 13 0 16,-4 5-6 0,-8 14 12-16,-9-4-12 15,-13 10 6-15,-5 1 0 0,-12-2 15 16,0-5-15-16,-7-3 0 16,-23-5 9-16,-5-3-7 15,-9-12 28-15,-7-10 1 16,0-9-4-16,-8-5 21 15,5-6-20-15,-2 0-27 16,5-17 23-16,12 4-22 16,9-7-2-16,16 10 0 15,14 3-84-15,36-14-66 16,26 4-420-16,11-3-151 0</inkml:trace>
  <inkml:trace contextRef="#ctx0" brushRef="#br0" timeOffset="367">1098 607 2328 0,'0'0'370'0,"0"0"-201"15,0 0-17-15,0 0 4 16,0 0-48-16,0 0-78 15,0 0-24-15,-191 216 34 16,181-115-39-16,10 8 8 16,0-4-9-16,28-1 7 0,23-5-8 15,15-13 1 1,10-14-14-16,12-19 2 0,4-24-16 16,-5-22 15-1,-10-7-7-15,-18-31 20 0,-20-32 21 16,-21-19-15-16,-18-18 19 15,0-12 11-15,-32-9-13 16,-27 3-7-16,-10 14-8 16,-4 14-8-16,15 26-18 15,28 16-99-15,16 19-333 16,14 19-568-16</inkml:trace>
  <inkml:trace contextRef="#ctx0" brushRef="#br0" timeOffset="684">1465 0 2385 0,'0'0'474'16,"0"0"-368"-16,0 0-40 15,0 0 97-15,0 0-35 16,0 0-75-16,0 0 13 16,230 174 26-16,-113-60-49 15,18 47 14-15,4 52-1 0,-26 49 1 16,-40 21-11-16,-73-20-11 16,-48-34-22-16,-68-35 14 15,-1-37-27-15,14-36-19 16,1 7-83-16,43-35-104 15,5-28-403-15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8:04.8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103 0 1528 0,'0'0'372'15,"0"0"-257"-15,0 0 6 16,0 0 89-16,0 0-30 16,0 0-39-16,0 0-75 15,0 0-16-15,0 0 15 16,0 0-28-16,0 0 21 16,7 20-37-16,18 20 20 15,12 16 48-15,10 19-39 16,8 21-4-16,2 11-1 0,2 7-16 15,-1 9 45 1,1-2-45-16,-1-6-10 16,-3-11 34-16,-4-4-34 0,-4-12 7 15,-3-13-7 1,-3-5-17-16,-6-16 35 0,-1-1-31 16,-2-10-6-16,-6-4 30 15,-4-9-24-15,-4-4-6 16,-4-5 8-16,-6-9-1 15,-4-5 7-15,-1-4-14 16,-3-3 0-16,0 0-14 16,0 0-23-16,0 0-61 15,0 0-28-15,-15-20-201 16,-10-6-443-16,3-3-957 0</inkml:trace>
  <inkml:trace contextRef="#ctx0" brushRef="#br0" timeOffset="488">40 1517 636 0,'0'0'1186'0,"0"0"-952"0,0 0-164 16,0 0 85-16,0 0 88 16,0 0-87-16,0 0-71 15,-40 16-25-15,40-16-6 16,0-3 32-16,22-24-27 15,15-15-16-15,10-11 26 16,11-16-33-16,19-15-3 16,6-15-6-16,21-9-21 15,4-14 34-15,8 1-22 16,1 2-10-16,-4 9 19 16,-11 11-26-16,-21 13-1 0,-20 24 17 15,-17 16-16 1,-22 16 19-16,-7 14-20 0,-11 6 0 15,-4 10 1-15,0 0-1 16,0 0-15-16,0 0-40 16,0 0-77-16,0 0-115 15,0 0-331-15,0 10-212 0</inkml:trace>
  <inkml:trace contextRef="#ctx0" brushRef="#br0" timeOffset="879">1918 716 1854 0,'0'0'619'0,"0"0"-526"16,0 0-46-16,0 0 99 15,0 0 37-15,0 0-41 16,0 0-77-16,128-3-20 16,-70-10-3-16,14-4-8 15,13 4 35-15,6 1-33 0,4-3-14 16,-4 3 14-16,-11 2-30 15,-11 0-5-15,-18 7 2 16,-17-1-3-16,-12 4-25 16,-16 0-53-16,-6 0-36 15,0 0-67-15,0 0-128 16,-22 14-364-16,-3-1-481 0</inkml:trace>
  <inkml:trace contextRef="#ctx0" brushRef="#br0" timeOffset="1165">1926 1228 1898 0,'0'0'604'0,"0"0"-489"15,0 0-28-15,0 0 64 16,0 0 45-16,0 0-94 16,0 0-66-16,83 3 40 15,-14-3-6-15,7 0-17 16,9 0-5-16,6 0-36 16,1 0-12-16,-6-3-5 0,2-7-153 15,-26 1-384 1,-30 4-1727-16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8:14.2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 1080 1872 0,'0'0'378'0,"0"0"-248"16,0 0-32-16,0 0 72 15,0 0-48-15,-8 171-35 16,8-75-10-16,12 25-21 16,6 6 8-16,-4-4-19 0,1-4-18 15,-5-14 22-15,-1-16-34 16,-6-16-4-16,0-18 5 16,-3-19-16-16,0-13 2 15,0-13-2-15,0-10-8 16,0 0 7-16,4-26-60 15,-4-27-29-15,0-19 5 16,0-16 16-16,0-14 26 16,0-9 1-16,0-11 19 15,0-6 13-15,-19-2 10 16,-3-1 0-16,5 12-1 16,5 17 1-16,12 23 0 15,0 20 18-15,0 22-6 0,38 15 30 16,9 15-21-1,7 7 35-15,12 0 6 0,3 0-26 16,4 10-11-16,3 6-12 16,5-4-5-16,-8 0-16 15,0-7-47-15,-4-5-76 16,-18 0-245-16,-26 0-466 0</inkml:trace>
  <inkml:trace contextRef="#ctx0" brushRef="#br0" timeOffset="235">149 1595 1817 0,'0'0'349'16,"0"0"-255"-16,0 0 22 15,0 0 17-15,215-26-8 16,-152 9-61-16,-6 1-47 16,2 2-17-16,-1 8-113 15,-18 6-172-15,-14 0-255 0</inkml:trace>
  <inkml:trace contextRef="#ctx0" brushRef="#br0" timeOffset="474">0 2267 1920 0,'0'0'565'0,"0"0"-458"16,0 0-3-16,0 0 71 15,0 0-47-15,0 0-37 16,0 0-20-16,225 23-37 15,-140-23-33-15,-2 0-1 16,5-9-19-16,0-8-68 16,32-16-122-16,-25 1-271 15,-14 1-126-15</inkml:trace>
  <inkml:trace contextRef="#ctx0" brushRef="#br0" timeOffset="826">1152 0 2112 0,'0'0'305'15,"0"0"-209"1,0 0 0-16,-230 66 44 0,154 37-33 16,0 74-14-16,7 91-45 15,16 37-3-15,24 13 20 16,26-29-29-16,3-53 27 16,7-47-57-16,18-47 2 15,6-40 13-15,8-19-21 16,16 5-1-16,18 1-65 15,18-8-68-15,58-35-118 16,-25-23-204-16,-14-19-216 0</inkml:trace>
  <inkml:trace contextRef="#ctx0" brushRef="#br0" timeOffset="1383">3004 108 209 0,'0'0'1450'0,"0"0"-1082"16,0 0-151-16,0 0-7 16,0 0 24-16,0 0-114 15,0 0-52-15,63 200 42 16,-9-89-41-16,22 40-2 0,22 40 14 16,19 36-52-1,8 6 20-15,-12-16-14 0,-23-21-4 16,-34-47 24-16,-24-25-43 15,-17-26-12-15,-15-10 34 16,-12 18-28-16,-32 13 0 16,-17 4-6-16,-11-10-45 15,-1-20 10-15,10-21-66 16,1-28-127-16,18-20-379 16,8-21-1653-16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8:18.5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0 328 1774 0,'0'0'352'15,"0"0"-210"-15,0 0-122 16,0 0 25-16,0 0 42 16,0 0 53-16,40 266 12 15,-23-135-88-15,5 18-25 0,-7-2 33 16,1-7-37-16,-3-8 9 15,-1-21 5-15,-5-21-23 16,5-29 23-16,-6-23-34 16,1-13-8-16,0-22 38 15,8-3-15-15,14-28-1 16,11-39 20-16,30-58-23 16,-1-10 12-16,7-14-38 15,2-17 0-15,-17 28 7 16,1-16-7-16,-11 17-13 15,-10 18-13-15,-9 28-55 16,-7 28-33-16,-10 47-207 0,-4 16-499 16,-8 0-1028-16</inkml:trace>
  <inkml:trace contextRef="#ctx0" brushRef="#br0" timeOffset="496">1552 188 2082 0,'0'0'374'16,"0"0"-243"-16,0 0 37 0,0 0 11 15,0 0-25-15,0 0-95 16,0 0-41-16,-7-46 34 16,4 46-29-16,3 0-10 15,0 0 12-15,-3 0-24 16,-1 0 10-16,-4 0-11 16,1 0 0-16,-8 0 3 15,1 9-3-15,-4 4-1 16,-8 7 0-16,-2 5 1 15,-6 15 9-15,-7 16-9 16,2 19 0-16,-8 24 15 16,3 21-15-16,0 42 18 15,7-7-2-15,8 6-15 0,10-7 43 16,13-37-44-16,6 5 0 16,0-20-6-16,0-16 6 15,22-18 0-15,6-8-6 16,6-20-16-16,5-2 5 15,2-17-60-15,9-19-112 16,23-14-138-16,-7-29-296 16,-10-5-570-16</inkml:trace>
  <inkml:trace contextRef="#ctx0" brushRef="#br0" timeOffset="819">1786 373 1766 0,'0'0'770'16,"0"0"-658"-16,0 0-111 15,0 0 77-15,0 0 73 16,0 0-8-16,176 251-59 15,-104-153-45-15,4 6 48 16,6 2-27-16,-6-3-11 16,0-9-15-16,-7-12-26 15,-6-10 24-15,-9-10-32 0,-10-9-39 16,-15-14 6-16,-8-9-78 16,-5-14-97-16,-13-16-247 15,0 0-174-15,-3-3-578 0</inkml:trace>
  <inkml:trace contextRef="#ctx0" brushRef="#br0" timeOffset="1097">2760 354 93 0,'0'0'1994'15,"0"0"-1682"-15,0 0-214 0,0 0 125 16,-48 187 26 0,8-104-101-16,-11 15-38 0,-18 13-53 15,-11 19-24-15,-20 3 29 16,-1 9-56-16,-6-5 2 16,6-13-8-16,18-12-38 15,17-27 17-15,19-22-71 16,16-24-102-16,18-30-100 15,9-9-463-15,4 0-1132 0</inkml:trace>
  <inkml:trace contextRef="#ctx0" brushRef="#br0" timeOffset="1472">2653 0 2424 0,'0'0'356'16,"0"0"-274"-16,0 0-62 16,0 0 35-16,0 0 38 15,0 0 35-15,202 171-75 16,-118-72-1-16,2 15-13 0,2 15 19 15,-3 8-2 1,-12 3-38-16,-13 9 27 0,-19 21-27 16,-26-13-17-16,-15 4 34 15,-3-4-35-15,-46-20 0 16,-5-1-8-16,-7-17-3 16,-2-24 10-16,9-27-30 15,10-22-27-15,7-24 10 16,15-22-78-16,15-41-124 15,4-28-485-15,3-10-692 0</inkml:trace>
  <inkml:trace contextRef="#ctx0" brushRef="#br0" timeOffset="1706">4018 926 2225 0,'0'0'287'16,"0"0"-115"-16,0 0-7 15,190 6 16-15,-104-3-52 16,17 1-81-16,2-4 4 16,-2 0-52-16,-12 0-3 15,-18 0-63-15,-34 19-278 16,-20-2-452-16,-19 2-1142 0</inkml:trace>
  <inkml:trace contextRef="#ctx0" brushRef="#br0" timeOffset="1915">4170 1488 962 0,'0'0'1876'15,"0"0"-1581"-15,0 0-211 16,0 0 35-16,0 0 28 16,0 0-82-16,190 0-35 15,-84 0-30-15,25-12-38 16,88-17-80-16,-33 2-397 0,-18 5-1434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2.0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490 803 1532 0,'0'0'389'0,"0"0"-245"16,0 0-26-16,0 0 151 15,0 0-3-15,0 0-104 16,0 0-79-16,-197-113-62 16,134 137 57-16,2 29-45 15,2 20-18-15,12 10 12 16,11 10-21-16,14-2 8 16,19-5-14-16,3-11-6 0,3-12 5 15,33-20-68 1,8-19-3-16,6-17 17 15,6-7-50-15,-2-29 50 0,-3-34 9 16,0-20 26-16,-4-20 4 16,-3-11 11-16,-3-15 5 15,-9-9 9-15,-5-1 30 16,-7-4 60-16,-5 6-17 16,-3 11-19-16,-5 26 35 15,-4 30-41-15,1 39 14 16,8 31-64-16,-2 22 31 15,8 57-25-15,4 32 36 16,-3 23 2-16,-2 13-4 16,-2 5-47-16,-5-12 1 0,2-11-1 15,-2-14-6 1,-1-17-14-16,-6-23-96 0,-3-15-244 16,0-23-449-16,-12-24-1193 0</inkml:trace>
  <inkml:trace contextRef="#ctx0" brushRef="#br0" timeOffset="183">230 392 2129 0,'0'0'314'0,"0"0"-238"16,194 0-27-16,-85 0-49 15,77 0-6-15,-29 0-19 16,-22 0-504-16</inkml:trace>
  <inkml:trace contextRef="#ctx0" brushRef="#br0" timeOffset="578">1380 651 2257 0,'0'0'666'0,"0"0"-564"16,0 0-7-16,0 0 82 0,0 0-86 16,-230 158-46-16,189-76-34 15,16 3-4-15,10-6-4 16,15-10-3-16,0-17-60 15,15-15 12-15,21-23-31 16,4-14-8-16,1-18-22 16,3-34 30-16,0-17 77 15,-5-6-25-15,-6-4 27 16,-7 7 3-16,-13 15-3 16,-1 22 54-16,-5 25 28 15,1 10-49-15,-1 12 30 16,0 35-27-16,8 12-13 0,4 8 26 15,3 4-49-15,6-2-37 16,11-11-104-16,21-5-194 16,-10-17-360-16,-9-19-1292 0</inkml:trace>
  <inkml:trace contextRef="#ctx0" brushRef="#br0" timeOffset="822">2109 737 1491 0,'0'0'999'0,"0"0"-770"15,0 0-5-15,0 0 68 0,-198 75-116 16,163-25-69-16,4 5-38 16,21 4-44-16,10 1 5 15,3-6-30-15,38-4-19 16,13-11-1-16,12-12-49 15,3-20-6-15,4-7-83 16,3-17-164-16,-20-17-273 16,-24-1-498-16</inkml:trace>
  <inkml:trace contextRef="#ctx0" brushRef="#br0" timeOffset="1060">1314 61 1998 0,'0'0'677'15,"0"0"-631"-15,0 0-13 16,0 0 167-16,0 0-33 16,0 0-42-16,0 0-101 15,76 157-5-15,-35-147-11 16,3-10-8-16,3 0-2 15,4 0-145-15,15-32-137 16,-15 4-292-16,-13 2-588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13.3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650 0 1617 0,'0'0'485'16,"0"0"-418"-16,0 0-35 0,0 0 79 15,0 0-58-15,0 0 17 16,113 27-2-16,-50-8-53 16,9 0-6-16,1-3 6 15,0-2-14-15,-4-5 23 16,-15-4-24-16,-10-3 0 15,-22 1 18-15,-15 1-9 16,-7-4 106-16,-10 0 43 16,-41 0-59-16,-22 0-47 15,-21 0-7-15,-13 0-21 16,-10 0 21-16,1 0-38 0,6 0 11 16,12 0 0-1,15 0-7-15,17 0 16 0,15 0-27 16,14 3 0-16,12 13 12 15,9 4-12-15,6 6-1 16,10 7 1-16,0 9-2 16,0 5-5-16,7 7 7 15,23 4 0-15,6 0 6 16,8 5-5-16,7-1-1 16,-1 2 0-16,-2 4 6 15,-1 0-4-15,-6-1-2 16,-13-2 0-16,-6-3 7 15,-18-6-7-15,-4-1 0 16,-4-6 23-16,-40-4-9 16,-10 3 25-16,-18-9-29 0,-4-6-10 15,-6-3 25-15,10-11-25 16,6-6 1-16,12-6-1 16,13-7-36-16,24 0-23 15,20-30-145-15,33-13-409 16,15-3-290-16</inkml:trace>
  <inkml:trace contextRef="#ctx0" brushRef="#br0" timeOffset="368">1810 242 2228 0,'0'0'485'0,"0"0"-399"16,0 0 76-16,-186 138 2 16,123-56-48-16,9 17-31 15,7 12-43-15,18 7-12 16,14 4-12-16,15 2-18 16,22-6 0-16,47-8-5 15,29-19-25-15,34-19 24 16,20-26-15-16,13-33 3 15,-1-13 7-15,-14-39 11 16,-26-30-6-16,-33-26 6 0,-37-13 0 16,-39-22 31-16,-15-7 13 15,-62-10 5-15,-36 6-10 16,-26 17-19-16,-11 24-20 16,3 39-42-16,-7 54-78 15,38 7-422-15,35 17-2048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16.2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327 168 1007 0,'0'0'817'16,"0"0"-601"-16,0 0-63 16,0 0 62-16,0 0-28 15,0 0-23-15,-123-138-62 16,123 134-75-16,22 4-4 16,32 0-2-16,19 0-20 15,18 10 22-15,10 7-23 16,3-1 0-16,-6-3-1 15,-7-4 15-15,-18 1-14 16,-19-3 0-16,-17-3 1 16,-23-1 18-16,-14-3-18 0,-4 0 11 15,-47 0 46-15,-18 0-50 16,-19-14 19-16,-10-1-12 16,-3-6-9-16,-3 5 24 15,6 0-23-15,10 0 5 16,12 5 12-16,14 5-18 15,14 6 17-15,13 0-23 16,6 0 0-16,10 17 6 16,4 15-6-16,5 15 0 15,7 6 0-15,-2 1 1 16,5 3 11-16,0-4-12 16,0-5 0-16,0-3 8 15,0-8-8-15,0-4 0 0,0-7 3 16,0-6 4-1,0-3 9-15,0-7-16 0,5-1 0 16,-2-7 0-16,7 6 0 16,9-4-12-16,6 2 12 15,16-3 0-15,13 4 29 16,15 2-29-16,12 5-3 16,6 7 3-16,4 17 0 15,-6 14-1-15,-6 11-7 16,-13 11 8-16,-19 5 8 15,-15 7-8-15,-16-1 0 16,-16 1 21-16,-7-1-12 0,-37-3 26 16,-19-10-15-1,-9-6-7-15,-8-12 23 0,-4-5-27 16,4-21 2-16,2-9 34 16,6-8-23-16,6-11-16 15,8 0 5-15,11 0-10 16,15-23-2-16,16-3-37 15,16-14-67-15,51-39-31 16,25 4-209-16,12 3-487 0</inkml:trace>
  <inkml:trace contextRef="#ctx0" brushRef="#br0" timeOffset="415">1555 313 2032 0,'0'0'497'15,"0"0"-342"-15,0 0 33 16,0 0 33-16,0 0-83 16,0 0-72-16,0 0-34 15,-98 55-19-15,79 20 30 16,6 21-23-16,-6 15-20 15,12 11 22-15,7-1-21 16,0-1 0-16,22-7 0 16,33-15-1-16,17-16 0 15,23-26-3-15,6-23-26 0,13-23 29 16,-4-10-10-16,-9-24 10 16,-9-31-11-16,-16-17 23 15,-17-20-3-15,-19-13-7 16,-26-11 22-16,-14-4 39 15,-7-6-18-15,-47 3 3 16,-15 8-21-16,-12 19-15 16,-6 24-12-16,-4 33-27 15,-34 39-104-15,23 39-107 16,11 17-925-16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49:17.94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1292 0,'0'0'345'15,"0"0"-194"-15,0 0-46 16,0 0 14-16,0 0-92 16,0 0 10-16,-7 150 47 15,17-48-1-15,9 47 39 16,-7-6-41-16,-2 12-6 16,-2-1-8-16,-8-29-7 15,4 5-7-15,-4-22-39 16,0-22-14-16,3-23 34 15,0-21-25-15,-3-19 25 16,0-10-10-16,4-9 3 16,-4-4 61-16,3 0-13 15,0 0-9-15,2-14 10 16,2-22-53-16,3-10-22 16,9-13-1-16,6 0 8 0,9 4-13 15,5 5 5-15,8 14-34 16,6 13 26-16,8 16-13 15,1 7-3-15,1 0-15 16,-2 30 29-16,-10 10-5 16,-11 6 9-16,-11-1 6 15,-17 4-6-15,-12 2 6 16,0-6 0-16,-34-2 0 16,-13-5 0-16,-8-8 30 15,-7-6-30-15,1-12 0 16,-5-5 31-16,3-7-24 15,9 0 10-15,0-16-1 16,10-11-16-16,4-5 12 0,11-1-12 16,14-7-66-1,15-22-89-15,0 10-221 0,15 3-269 0</inkml:trace>
  <inkml:trace contextRef="#ctx0" brushRef="#br0" timeOffset="502">762 79 1204 0,'0'0'306'16,"0"0"-190"-16,0 0 45 16,0 0 45-16,0 0-65 15,0 0-60-15,0 0-32 16,7 33 57-16,19-19-9 15,7 14-23-15,6 7 23 16,9 12-27-16,4 9-24 16,-1 12 12-16,6 18-26 0,3 9-1 15,-3 12 33-15,2 12-37 16,-5-2 23-16,-10 9-28 16,-12-8-20-16,-13 2 18 15,-19-10-18-15,0-1 16 16,-35-8-5-16,-21-3-12 15,-14-3 14-15,1-13-15 16,8-12-16-16,9-18-4 16,13-16-44-16,13-17-30 15,18-19-137-15,8 0-404 16,0 0-1069-16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1:33.9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457 725 1582 0,'0'0'206'16,"0"0"-146"-16,0 0-6 15,0 0 48-15,0 0 97 16,0 0-56-16,0-70-35 15,0 65 35-15,0 5-40 16,0 0-23-16,0 0 53 16,0 0-64-16,0 24-36 15,0 27 0-15,0 25-9 16,0 25 75-16,0 18-71 0,4 6-14 16,-1-1 61-1,6-12-74-15,-3-10 26 0,1-14-14 16,2-16-1-16,-6-9 3 15,4-11-15-15,-7-6-37 16,3-10 25-16,-3-2-93 16,0-5-168-16,0-10-315 15,0-8-354-15</inkml:trace>
  <inkml:trace contextRef="#ctx0" brushRef="#br0" timeOffset="527">28 1136 1609 0,'0'0'295'0,"0"0"-158"15,0 0-13-15,0 0 83 16,0 0-35-16,-31-197-42 16,31 144-36-16,22-3-36 15,12-2 49-15,7-1-54 16,10 1-19-16,3 0 45 16,12 7-52-16,6 1 2 15,8 11-6-15,8 6-22 0,3 13 15 16,7 10-16-1,5 10 0-15,-1 0 21 0,-1 14-20 16,-9 19-1-16,-8 6 0 16,-11 6 1-16,-19 5-12 15,-17 2 4-15,-15-2-4 16,-15 2 11-16,-7 0 1 16,-10 0 18-16,-34 6-1 15,-19-10 3-15,-13 0 35 16,-12 0-50-16,-6-12 0 15,-1-7 20-15,7-5-24 16,15-12 17-16,19-7-19 16,13-5 0-16,23 0-9 0,18 0-54 15,0 0-118 1,56-22-289-16,13-3-208 0,-1-8-1163 0</inkml:trace>
  <inkml:trace contextRef="#ctx0" brushRef="#br0" timeOffset="871">2536 277 1899 0,'0'0'374'15,"0"0"-213"-15,0 0 22 16,0 0 6-16,-220 29-8 16,147 24-122-16,-3 29-7 15,-18 52 12-15,-20 56-29 16,-2 50 32-16,14 12-41 16,33-45-10-16,32-59 56 15,30-63-65-15,7-13 10 16,0 0-17-16,7 2 3 15,23 4-12-15,17-16-36 16,11-6-63-16,11-14-27 16,45-12-98-16,-20-13-145 15,-14-15-861-15</inkml:trace>
  <inkml:trace contextRef="#ctx0" brushRef="#br0" timeOffset="1233">3192 583 1763 0,'0'0'608'16,"0"0"-485"-16,0 0 39 15,0 0-4-15,0 0 17 16,0 0-25-16,0 0-129 0,26 19 4 16,24 62 19-16,13 27-1 15,3 23 29-15,3 8-42 16,4 6 9-16,0-12 31 16,3-5-58-16,-3-12 9 15,-4-19-16-15,-10-16 7 16,-12-10-20-16,-14-19 8 15,-15-13-102-15,-8-9-25 16,-10-5-159-16,-6-10-322 16,-20-6-144-16</inkml:trace>
  <inkml:trace contextRef="#ctx0" brushRef="#br0" timeOffset="1536">3104 1868 1952 0,'0'0'334'0,"0"0"-263"16,0 0 54-16,0 0 111 16,0 0-85-16,0 0-49 15,0 0-54-15,237-148 23 16,-124 52-69-16,11-14 5 15,8-9 49-15,0-3-19 0,-12 4-26 16,-19 15 5-16,-25 14-14 16,-20 24 14-16,-27 24-16 15,-14 17-18-15,-15 21-4 16,0 3-137-16,-12 14-167 16,-6 12-433-16</inkml:trace>
  <inkml:trace contextRef="#ctx0" brushRef="#br0" timeOffset="3274">4801 499 1506 0,'0'0'306'15,"0"0"-131"-15,0 0 72 16,0 0-4-16,0 0-23 15,0 0-72-15,0 0-56 16,-53-39 13-16,53 39-56 16,0 0-4-16,0 0-24 0,15 16-15 15,23 20 26 1,9 4-16-16,11 5-5 0,7 5-1 16,8-9-4-16,0 0-6 15,0-5 0-15,-1-6-53 16,10-5 32-16,-6-1 15 15,0-5 6-15,-10-1-14 16,-16-6 11-16,-19 0-4 16,-18 2-4-16,-13 6-29 15,0 11 40-15,-18 10 22 16,-26 14-10-16,-14 12 18 16,-14 11-30-16,-10 3 2 0,0 1 13 15,-6-2-6 1,5-6 21-16,-2-6-17 0,12-5-12 15,4-12 32-15,7-2-24 16,14-10-9-16,9-5 0 16,9-11-14-16,11-7 8 15,12-5-81-15,7-11-170 16,4 0-341-16,21 0-321 0</inkml:trace>
  <inkml:trace contextRef="#ctx0" brushRef="#br0" timeOffset="3538">5707 1323 2070 0,'0'0'343'16,"0"0"-273"-16,0 0 71 15,0 0 56-15,-117 220-34 16,57-144-89-16,-13 8-62 16,-8 9 38-16,-7-2-50 15,8-2 6-15,11-14-24 16,15-8 10-16,13-13-107 16,16-15-164-16,18-18-587 0</inkml:trace>
  <inkml:trace contextRef="#ctx0" brushRef="#br0" timeOffset="4355">7217 369 1505 0,'0'0'360'0,"0"0"-140"16,0 0-46-16,0 0 32 15,0 0 14-15,0 0-51 16,0 0-99-16,-179-153-22 16,110 153 21-16,-11 37-20 15,-11 36 0-15,-7 22-8 16,-2 26-23-16,17 20 49 0,14 4-46 16,25-3-10-16,29-12 19 15,15-12-30-15,15-16 0 16,39-20 0-16,15-17-29 15,19-18 20-15,0-18-69 16,4-19-1-16,-13-10 22 16,-16 0 21-16,-16-13 36 15,-18-18 0-15,-17-1 1 16,-12-3 67-16,0-9-29 16,-19-2 2-16,-25 1-2 15,-10 2-32-15,-15 7 7 16,-9 14-14-16,5 12-21 15,4 10 4-15,15 0-86 16,32 38-81-16,15-2-412 16,7-6-475-16</inkml:trace>
  <inkml:trace contextRef="#ctx0" brushRef="#br0" timeOffset="4784">8110 361 2329 0,'0'0'253'16,"0"0"-198"-16,0 0-49 0,0 0 137 15,-192 53 29-15,111 26-69 16,-2 23-7-16,-2 19-71 15,12 10 31-15,14 4 2 16,20-1-32-16,17-6 8 16,15-12-34-16,7-15 0 15,14-19-14-15,30-17-53 16,15-17-11-16,5-31-13 16,9-12-51-16,-3-5 83 15,-8-27 12-15,-15-19 47 16,-18-3 6-16,-17-2-5 15,-12-3 59-15,-8 5 16 16,-43-1-28-16,-15 7 28 0,-17 7-70 16,-5 11 6-16,-3 8-24 15,11 11-7-15,14 6-96 16,16 0-209-16,21 0-559 16,14 0-837-16</inkml:trace>
  <inkml:trace contextRef="#ctx0" brushRef="#br0" timeOffset="5120">8249 0 2550 0,'0'0'325'0,"0"0"-213"16,0 0-45-16,222 210 88 16,-122-64 24-16,8 40-84 15,5 44-47-15,-11 19-17 16,-28-9-23-16,-39-11 35 16,-31-19-43-16,-4-6 0 15,-39-34-10-15,-17-39 10 16,5-38-8-16,-3-26-28 15,-8 6-16-15,-11-6-1 16,0-12-78-16,4-23-55 16,-12-32-134-16,20-12-460 0,17-31-1145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1:40.0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0 590 1713 0,'0'0'361'0,"0"0"-211"15,0 0-19-15,0 0 93 0,0 0-36 16,0 0-97-16,0 0-18 16,41-205-57-16,13 139-16 15,12-2 30-15,3 3-30 16,4 0 0-16,5 10-1 15,-5 16 1-15,-1 16 33 16,1 19-21-16,-7 4-12 16,3 32 63-16,-3 19-56 15,-1 11 38-15,1 3 5 16,-1-3-49-16,8-5 57 16,0-15-34-16,8-12-23 15,5-19 58-15,9-11-57 16,-4-4-1-16,-3-26-1 0,-15-5-45 15,-14-2 5 1,-16 8-73-16,-13 5-71 0,-16 11-98 16,-14 13-279-16,0 0 178 15,-7 0-927-15</inkml:trace>
  <inkml:trace contextRef="#ctx0" brushRef="#br0" timeOffset="345">224 1430 1714 0,'0'0'316'16,"0"0"-216"-16,0 0 175 0,0 0 16 15,0 0-79-15,0 0-111 16,0 0-28-16,-19 14 17 15,78-63-71-15,17-10 7 16,12 4 35-16,7 8-31 16,3 12 24-16,0 18 7 15,0 17-17-15,-6 0 22 16,-8 36-30-16,-4 13-12 16,1 1 46-16,-2-4-44 15,9-10-4-15,7-17-22 16,6-19 12-16,16 0-25 15,7-46-25-15,48-55-125 0,-33 10-168 16,-26-2-1419-16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1:45.3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650 414 1818 0,'0'0'377'0,"0"0"-267"0,0 0 7 16,0 0 92-16,0 0-43 16,0 0-63-16,7 39-46 15,-1 20 28-15,3 31-12 16,-2 23-13-16,-4 27 8 15,0 3-38-15,-3 10-6 16,0-11 17-16,0-7-23 16,-6-11-6-16,-10-12-1 15,3-17-5-15,1-19-12 16,5-14 1-16,7-22-78 16,0-35-121-16,0-5-382 15,14 0-368-15</inkml:trace>
  <inkml:trace contextRef="#ctx0" brushRef="#br0" timeOffset="412">0 742 1798 0,'0'0'333'0,"0"0"-144"15,0 0-78-15,0 0 41 16,58-183 25-16,-11 117-53 16,16-3-40-16,10-4-17 0,11 8 14 15,11 3-44-15,13 7 1 16,14 11 1-16,8 8-23 16,2 17 10-16,-2 15-2 15,-5 4-17-15,-16 23 5 16,-15 30-3-16,-19 13-9 15,-21 12 13-15,-22 7-12 16,-24 4 15-16,-8 7-16 16,-18-5 1-16,-38 1 3 15,-17-7-3-15,-10-10-1 16,-11-9 6-16,-1-11-5 16,0-18 9-16,7-11-10 15,12-16-17-15,17-10-14 0,24 0-45 16,35-58-52-1,6-1-239-15,35 0-509 0</inkml:trace>
  <inkml:trace contextRef="#ctx0" brushRef="#br0" timeOffset="749">2947 0 1932 0,'0'0'499'0,"0"0"-364"16,0 0 52-16,-237 70-4 16,149 5-57-16,-19 56-47 15,-16 77-31-15,-12 76 2 16,14 36 5-16,33-7-15 15,38-34 22-15,36-59-49 16,14-48-11-16,0-48 20 16,0-39-22-16,26-16 2 15,9 0-2-15,12 7-17 16,16-1-19-16,6-19-17 16,41-20-97-16,-15-17-227 15,-12-14-417-15</inkml:trace>
  <inkml:trace contextRef="#ctx0" brushRef="#br0" timeOffset="1508">3085 381 1964 0,'0'0'291'0,"0"0"-122"0,0 0-58 16,0 0 86-16,0 0 34 16,0 0-114-16,0 0-74 15,-44-85-20-15,83 85-13 16,20 0 43-16,17 0-28 15,19 10-25-15,15 7 27 16,17-6-25-16,12 4 14 16,3-9 3-16,-4 1-18 15,-6-4-2-15,-22 3 0 16,-27 1 1-16,-24 0 7 16,-23 2-5-16,-18 4 8 15,-14 4 8-15,-4 12 19 16,0 11 40-16,-14 9-26 0,-23 16-33 15,-10 11 24-15,-7 9-27 16,-12 16 7-16,-7 8-11 16,-8 10-10-16,-2-1 15 15,-2 0-16-15,6-4-6 16,-2-1 5-16,8-9 2 16,10-11 5-16,13-12 5 15,11-15-11-15,8-16 27 16,14-11-27-16,6-18 2 15,7-3 11-15,4-8-12 16,0-3 0-16,0-2-1 16,0 2 0-16,0 4 12 15,7-1-12-15,18-1 0 16,9 1 13-16,5-1-13 0,13-2 0 16,9-4-1-16,9-3 10 15,6 0-2-15,2 0-7 16,-6 0 0-16,-9 0 10 15,-9 0-10-15,-10 0-6 16,-15 0 4-16,-11 0 2 16,-8 0 7-16,-6 0-7 15,1 0 0-15,-5 0-7 16,0 0-11-16,0-6-48 16,0-7-65-16,3-27-86 15,1-2-477-15,-1 2-1034 0</inkml:trace>
  <inkml:trace contextRef="#ctx0" brushRef="#br0" timeOffset="1819">3449 1343 2172 0,'0'0'479'15,"0"0"-400"-15,0 0-34 16,0 0 125-16,0 0-34 0,0 0-33 16,223 0-14-1,-115 3-34-15,9 3 11 0,0-6 18 16,-4 0-38-16,-15 0-14 15,-7 0-32-15,-3 0-27 16,39 0-80-16,-20-9-409 16,-12-8-861-16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2:01.1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324 779 1916 0,'0'0'307'0,"0"0"-154"0,0 0-3 15,0 0 46-15,0 0 3 16,0 0-114-16,-73-29-36 15,73 32-13-15,33 23-18 16,17 7 18-16,20 11-13 16,14 5-14-16,18 0 15 15,4-2-24-15,8-6 0 16,-1-3 13-16,-12-10-12 16,-13-2 3-16,-18-8-4 15,-31-9 0-15,-17 4-18 16,-22 0 18-16,0 10 0 15,-48 20 4-15,-35 15 16 16,-33 24 2-16,-31 16-2 16,-12 11-13-16,-11 6 14 15,11-7-21-15,24-7 0 0,29-9-7 16,29-12-1 0,40-16-64-16,37-6-103 0,31-22-330 15,19-17-166-15</inkml:trace>
  <inkml:trace contextRef="#ctx0" brushRef="#br0" timeOffset="218">1239 1783 2074 0,'0'0'384'0,"0"0"-279"16,-218 172 98-16,86-81-18 15,-17 9-65-15,-1-4-71 16,11 0-43-16,22-10-6 16,28-18-9-16,23-13-121 15,37-17-127-15,17-17-405 16,12-19-605-16</inkml:trace>
  <inkml:trace contextRef="#ctx0" brushRef="#br0" timeOffset="652">2687 19 2000 0,'0'0'263'0,"0"0"-99"16,0 0-18-16,0 0-18 16,-198-50 20-16,112 92-47 15,-17 35-62-15,1 24-15 16,-3 17-3-16,9 13 0 16,16 4 30-16,18-1-51 15,23-4 6-15,24-10 9 16,15-12-15-16,15-12-2 15,39-20-28-15,26-24-49 16,14-23 57-16,9-29-26 0,-4 0 14 16,-12-40 33-16,-21-14-6 15,-23-15 7-15,-28-4 9 16,-15-4-8-16,-19 10 37 16,-45 4-38-16,-21 14 0 15,-9 19-21-15,-1 18-130 16,14 12-128-16,23 3-316 15,30 19-475-15</inkml:trace>
  <inkml:trace contextRef="#ctx0" brushRef="#br0" timeOffset="1058">3303 228 1998 0,'0'0'481'0,"0"0"-280"15,0 0-76-15,0 0 29 16,-215 87-31-16,123-13-86 16,1 17-28-16,5 15 41 15,11 2-32-15,21 1-5 16,17-5-12-16,24-6 0 0,13-6-1 15,3-13-9 1,41-9-57-16,10-21 0 0,12-21-24 16,7-16 33-16,-1-12 16 15,-6-17 23-15,-11-29 12 16,-11-9 6-16,-22-10 0 16,-14-3 29-16,-8 4 1 15,-27 7 1-15,-27 13 29 16,-19 16-52-16,-3 19-8 15,3 9-9-15,14 6-77 16,34 47-78-16,18-3-299 16,7-9-440-16</inkml:trace>
  <inkml:trace contextRef="#ctx0" brushRef="#br0" timeOffset="1817">3707 779 1783 0,'0'0'386'16,"0"0"-286"-16,0 0 23 15,0 0 88-15,0 0-53 16,204-65-46-16,-131 48-69 15,8-2-11-15,-1 3-32 16,-4 3-15-16,5 6-145 16,-18-1-433-16,-24 6-601 0</inkml:trace>
  <inkml:trace contextRef="#ctx0" brushRef="#br0" timeOffset="2223">5046 291 1844 0,'0'0'537'16,"0"0"-399"-16,0 0-66 15,0 0 104-15,-201 147-30 16,128-58-91-16,1 16-13 15,12 7-2-15,16 3-8 16,24-4 10-16,20-6-42 0,0-14 0 16,47-19-1-1,11-15-18-15,15-29-28 0,-1-16 12 16,6-12-3-16,-8-26 37 16,-6-27-7-16,-5-20 8 15,-8-16 20-15,-11-4-14 16,-11-13 44-16,-14-2-6 15,-15-4-20-15,0 4 19 16,-12 10-34-16,-16 18 0 16,-1 25-9-16,7 26-30 15,10 29-100-15,12 35-203 16,0 23-322-16,0 10-1270 0</inkml:trace>
  <inkml:trace contextRef="#ctx0" brushRef="#br0" timeOffset="2404">5476 1337 2056 0,'0'0'595'16,"0"0"-425"-16,0 0 5 15,0 0-77-15,0 0-98 16,0 0-46-16,0 0-314 15,29 4-441-15</inkml:trace>
  <inkml:trace contextRef="#ctx0" brushRef="#br0" timeOffset="2972">6173 334 1964 0,'0'0'310'15,"0"0"-225"-15,0 0 20 16,0 0 26-16,0 0-81 16,221-24-2-16,-151 24-48 15,11 0 7-15,-2 9 10 0,2 1 7 16,-8-2 9-16,-22-5-7 15,-19 0-25-15,-17 1 30 16,-15-4-10-16,0 0 46 16,-34 0-22-16,-20 0-18 15,-15-10-6-15,-14-1-21 16,-5 4 8-16,0 5-10 16,9 2 11-16,1 0-9 15,9 0 21-15,11 7-8 16,7 19-7-16,14 8 3 15,12 7-8-15,15 5-2 16,10 10-7-16,0 0 7 16,10 3 1-16,27 1-25 0,10-5 15 15,4 0 8 1,3-2 4-16,5 1 4 0,-5-7 4 16,1-1-10-16,-8-2 40 15,-10-6-26-15,-18-5 8 16,-16 1 1-16,-3-2 10 15,-29-1 30-15,-30 1-45 16,-10-3-18-16,-11-3 0 16,3-7-13-16,4-1-24 15,15-12-50-15,21-6-69 16,20 0-217-16,12 0-409 0</inkml:trace>
  <inkml:trace contextRef="#ctx0" brushRef="#br0" timeOffset="3163">7120 938 1785 0,'0'0'391'15,"0"0"-240"-15,0 0-65 16,262-8 42-16,-145 8-128 15,-21 0-113-15,-20 0-460 0</inkml:trace>
  <inkml:trace contextRef="#ctx0" brushRef="#br0" timeOffset="4282">9056 406 1646 0,'0'0'254'16,"0"0"-193"-16,0 0 45 16,0 0 50-16,0 0-35 15,222 39-36-15,-178-29-48 16,-7 4 22-16,-12-9 8 16,-9 1-9-16,-10-3 2 0,-6-3-17 15,0 0 72-15,-33 0-6 16,-10-5-99-16,-16-14-10 15,-3-5 0-15,1 5 0 16,1 1 8-16,10 12-8 16,9 3 0-16,6 3-2 15,6 0 2-15,7 19-1 16,0 18 0-16,7 8 1 16,11 13 7-16,4 5-7 15,0 1 0-15,15 8 2 16,14 0-2-16,7 0 0 15,4-6 6-15,-2-3-5 16,-3-8 24-16,-1-6-23 16,-17-12 7-16,-9-8 5 0,-8-6-6 15,0-2 28-15,-34-7 7 16,-13 0-35-16,-14-4-2 16,-1-6-6-16,4-4-68 15,14 0-11-15,22 0-182 16,14-7-267-16,8-9-277 0</inkml:trace>
  <inkml:trace contextRef="#ctx0" brushRef="#br0" timeOffset="4608">9413 694 854 0,'0'0'1191'0,"0"0"-933"0,0 0-149 16,0 0 83-16,0 0 60 16,0 0-153-16,-108 227-33 15,93-143-19-15,11 5-26 16,4 0 14-16,7 0-21 16,25-10-13-16,16-14 8 15,4-11-9-15,-8-26-27 16,-2-15 12-16,-1-13 15 15,-4-20 6-15,-8-35 11 16,0-21-7-16,-11-22 43 16,-8-12-29-16,-10-13 13 15,0 5-26-15,-6 13-11 0,-35 15-39 16,-61 32-126-16,11 23-379 16,-10 23-591-16</inkml:trace>
  <inkml:trace contextRef="#ctx0" brushRef="#br0" timeOffset="5301">2416 2097 1618 0,'0'0'313'0,"0"0"-212"0,0 0-35 16,0 0 135-16,0 0-28 15,318-14-64-15,-88 14-21 16,124 0 7-16,79 0-2 16,64 0 4-1,31 13-31-15,-14 7-14 0,7 5-4 16,1 2-42-16,-19 2 6 16,-18 2 1-16,-27-9-11 15,-52-2 12-15,-64-11-14 16,-90-5-17-16,-85-4 8 15,-60 0-84-15,-34 0-120 16,-23-7-161-16,-21-13-655 0</inkml:trace>
  <inkml:trace contextRef="#ctx0" brushRef="#br0" timeOffset="46477">4317 3015 1460 0,'0'0'492'16,"0"0"-368"-16,0 0 25 15,0 0 81-15,0 0-40 16,0 0-70-16,0-34-31 15,0 50-17-15,0 34 28 0,4 29-15 16,6 24-28 0,-7 11 17-16,6 10-32 0,-9 1 11 15,3-7-21-15,-3-10-13 16,0-11 28-16,0-13-47 16,0-19 0-16,0-16 24 15,0-12-24-15,0-17 1 16,0-11-1-16,0-9 6 15,0 0-5-15,0 0-1 16,3-33 0-16,13-19 14 16,4-17-14-16,10-27-17 15,9-15 16-15,14-40-24 16,1 7 19-16,0-11-22 16,9 1-13-16,-9 30 26 0,12-4-17 15,3 29 20-15,-3 24 4 16,3 26 8-16,-3 21-7 15,7 19 7-15,3 9 0 16,9 0 0-16,4 7 0 16,14 16-1-16,6 0 1 15,7 4 2-15,16-2 20 16,10 2-22-16,9-7 0 16,8-1 19-16,2-6-18 15,3 0-1-15,-4-6 0 16,-2 3 9-16,-13-3-18 15,-6-4 9-15,-23 4 0 16,-17-2-10-16,-23-1 10 0,-29-1-45 16,-17 1-40-16,-19-1-25 15,-11 3-38-15,-4 1-236 16,-28 0-208-16,-9-1-845 16</inkml:trace>
  <inkml:trace contextRef="#ctx0" brushRef="#br0" timeOffset="47144">5709 3031 1520 0,'0'0'249'15,"0"0"-160"-15,0 0 74 16,0 0 43-16,0 0-76 16,0 0-66-16,234 13-24 15,-177-3-4-15,2-4 42 16,-8 2-54-16,-7-6 3 15,-15 1 0-15,-11-3-15 16,-14 4 22-16,-4-4 55 16,0 0 4-16,-32 0-38 0,-12 0-40 15,-7 0-14-15,-5 0 17 16,-1-7-18-16,3 5 17 16,1-1-5-16,6 3 6 15,-1 0 20-15,9 0-38 16,2 0 27-16,5 0-10 15,7 8-16-15,6 13 19 16,4 1-19-16,8 9 17 16,4 4 0-16,3 2-17 15,0 1-1-15,3 1 0 16,19 1 0-16,7 2 14 16,8 5-14-16,5-3 0 15,11 3 3-15,-2 0 5 0,-1-1-8 16,-6-4 1-16,-8-7 0 15,-9-1 29-15,-17 0-13 16,-10-10 14-16,0 6 26 16,-25-1-39-16,-29 5 6 15,-16-2-18-15,-11-1 3 16,-2-6-3-16,-1-2-6 16,11-6-23-16,19-12-9 15,17-5-81-15,37 0-86 16,0-3-362-16,15-18-210 0</inkml:trace>
  <inkml:trace contextRef="#ctx0" brushRef="#br0" timeOffset="47483">6435 3270 1568 0,'0'0'521'15,"0"0"-396"-15,0 0 72 16,0 0 71-16,-73 220-101 16,48-134-67-16,3-1-40 15,10 3-14-15,12-4 15 16,0-7-50-16,30-14-10 16,18-14-2-16,6-17-14 15,12-17 0-15,0-15 13 16,-2-7 2-16,-1-40 18 0,-16-18-12 15,-10-21 15-15,-20-13 53 16,-12-8-23-16,-5-5 1 16,-27 4-27-16,-27 13-23 15,-12 16-4-15,-3 23-42 16,-11 33-91-16,18 16-400 16,18 7-1029-16</inkml:trace>
  <inkml:trace contextRef="#ctx0" brushRef="#br0" timeOffset="48922">10198 284 690 0,'0'0'964'0,"0"0"-801"15,0 0-107-15,0 0 57 16,0 0 97-16,0 0-49 15,0 0-65-15,-25-6-29 16,19 6 37-16,6 10-14 16,0 12 4-16,0 8 6 15,0 9-27-15,0 14 9 16,0 9-23-16,0 14-8 0,0 5 30 16,12 15-35-16,7 5-1 15,-2 8-6-15,1 7-11 16,4 4 17-16,0 7 0 15,0 5-13-15,7 9 11 16,-3 1-28-16,4 2-1 16,-5 4 8-16,1 2-11 15,-4 2 17-15,0-6-13 16,-19-1-6-16,0-5 8 16,-3-7-11-16,-6-5-6 15,-42-2 7-15,-14-3-7 16,-14-3 18-16,-9-4-18 15,-10-11 14-15,-3-6 2 16,4-13-14-16,2-8-2 16,8-13 0-16,19-12 0 0,6-13 3 15,19-10-3-15,11-9 0 16,10-10-11-16,9-5 10 16,7 1-5-16,-1-7-9 15,4 0-12-15,-5 4 26 16,5-4-29-16,0 0-3 15,0 0 24-15,0 0-24 16,0 0 2-16,0 0 10 16,0 0-11-16,0 0 31 15,0 0-21-15,0 2 10 16,0-2 1-16,0 0 10 16,0 0 1-16,0 0 0 0,0 0 0 15,0 0 6-15,0 0-6 16,0 0 1-16,0 0 28 15,0 0-28-15,0 0 17 16,0 0 3-16,0 0-15 16,0 0 25-16,0 0-25 15,0 0-5-15,0 0 32 16,0 0-27-16,0 0 1 16,0 0-5-16,0 0-2 15,0 0 28-15,0 0-28 16,0 0-24-16,0 0-2 15,0 0-79-15,0 0-97 16,0 0-389-16,0 0-727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3:22.2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13 46 1300 0,'0'0'242'15,"0"0"-128"-15,0 0-6 16,0 0 69-16,0 0 33 0,-42 0-39 15,42 0-85-15,0 0-16 16,0 0 35-16,0 0-36 16,0 0 22-16,0 0-47 15,0 0-9-15,0 0 20 16,0 0-39-16,0 0 8 16,0 0-10-16,7 0-14 15,15 0 33-15,6 0-33 16,1 0 10-16,12 4-2 15,-1-1-8-15,11-3 0 16,3 0 0-16,9 4 6 16,-1-4 6-16,8 0-12 15,-3 0 0-15,11 0 0 16,-2 0 0-16,4 0 0 16,4-7-1-16,1 0-24 0,-9 1 24 15,3-2-30-15,-6 6-8 16,8-1 38-16,2-1-27 15,2 2-7-15,6 2 22 16,4-3-10-16,-1-2-11 16,5 5 4-16,4-2 9 15,2 2-7-15,5 0 4 16,3 0 23-16,4 0 1 16,3 0 0-16,-7 0 10 15,2 0-10-15,-2 0-10 16,-3 2 2-16,-3 6 8 15,-13-2 0-15,-11-3-1 16,-7 4-12-16,-10-4 4 0,0-1-5 16,4-2 14-16,2 0 9 15,1 0 5-15,-4 0-7 16,-6 0-7-16,6 0 2 16,4-2 20-16,15-8 9 15,3 3-8-15,-1 2 4 16,-5 0-21-16,-1 3 2 15,-1 2-8-15,8 0 0 16,7 0 78-16,6 0-65 16,-13 0-13-16,-12 0 20 15,-21 0-19-15,-11 0-1 16,-9 0 0-16,-10 0 0 0,-2 0 15 16,-1 0-9-1,5 0 2-15,-1 0 56 0,-3 0-43 16,-4 0 0-16,-12 0-21 15,-10 0-46-15,0-5-248 16,-10 2-1899-16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3:35.7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6877 1040 2221 0,'0'0'619'16,"0"0"-503"-16,0 0-1 15,0 0 55-15,0 0-39 16,0 0-78-16,234-6-32 16,-133 6-5-16,16 0-5 15,18 0 22-15,11 0-21 16,14 0-3-16,1-4 9 15,-12 1 1-15,-26-3-19 0,-31-2-1 16,-37 3 1-16,-29-4 6 16,-26-3 3-16,0-7-9 15,-34-5 23-15,-20-5-2 16,-16-3 1-16,-9-2 5 16,-2-2-9-16,8 5 44 15,7 3-43-15,19 5-4 16,15 9 23-16,16 9-23 15,16 5-15-15,0 0-15 16,41 26 15-16,22 11 6 16,9 8-6-16,11 2 0 15,5 1 3-15,0 5-2 0,-5 0-1 16,-5-1 0 0,-17-3 0-16,-21-7 30 0,-30-2-30 15,-10-4 0-15,-28-3-9 16,-30-4 3-16,-11-3-51 15,-1-2-57-15,-11-1-112 16,24-4-322-16,9-10-1487 0</inkml:trace>
  <inkml:trace contextRef="#ctx0" brushRef="#br0" timeOffset="-3250">197 118 466 0,'0'0'1223'0,"0"0"-903"16,0 0-111-16,0 0 22 16,0 0 49-16,-65-32-89 15,60 28-82-15,5 4-1 16,0 0-44-16,0 0 2 16,0 0-19-16,0 0-24 15,0 4 22-15,5 25-45 16,28 20 1-16,11 13 51 15,10 17-35-15,5 6 14 16,2 2 8-16,-2-3-22 16,-2-5 22-16,-1-14-39 15,-8-4 7-15,-1-19 19 0,-12-7-26 16,-9-10 1-16,-8-7 0 16,-6-8 7-16,-5-3 1 15,-7-4-9-15,0-1-29 16,0-2 2-16,0 4-84 15,0-1-35-15,0-3-157 16,0 0-381-16,0 0-241 0</inkml:trace>
  <inkml:trace contextRef="#ctx0" brushRef="#br0" timeOffset="-2904">792 250 1607 0,'0'0'380'15,"0"0"-219"-15,0 0-44 16,0 0 126-16,0 0-29 16,0 0-45-16,0 0-100 15,0-9-24-15,0 9 47 16,-8 0-59-16,-13 19 0 15,-16 13 3-15,-14 13-28 16,-11 16 31-16,-11 3-39 16,-6 13 0-16,-3-4 11 0,3-3-11 15,6-4 0 1,7-6-1-16,12-11-11 0,10-10 12 16,10-8-45-16,12-14-81 15,15-3-10-15,7-7-150 16,7-7-234-16,15 0-71 0</inkml:trace>
  <inkml:trace contextRef="#ctx0" brushRef="#br0" timeOffset="-2530">922 1090 1846 0,'0'0'485'15,"0"0"-421"-15,0 0 13 16,0 0 190-16,0 0-100 16,0 0-85-16,0 0-4 15,114-63-26-15,-99 47 7 16,-5 4-5-16,-2 0-35 15,-8 10 34-15,4 2-34 16,-4 0-17-16,0 6 30 16,3 26-21-16,-3 9 5 15,0 7 2-15,0 4-18 0,0-2 27 16,0 2-27-16,0-6-4 16,0-2-10-16,0-6-10 15,4-8-76-15,11 2-147 16,-2-8-358-16,-1-8-236 0</inkml:trace>
  <inkml:trace contextRef="#ctx0" brushRef="#br0" timeOffset="-2278">1670 968 1756 0,'0'0'393'0,"0"0"-197"0,0 0 27 16,0 0 50-16,0 0-122 15,0 0-44-15,0 0-50 16,91 108-39-16,-91-72 17 16,-13 5-26-16,-21-3-9 15,5 6-65-15,0 4-122 16,11-13-300-16,6-8-394 0</inkml:trace>
  <inkml:trace contextRef="#ctx0" brushRef="#br0" timeOffset="-2063">2312 1044 2121 0,'0'0'574'0,"0"0"-448"16,0 0-19-16,0 0 98 15,0 0-100-15,0 0-91 16,0 0-14-16,95-26-123 16,-63 26-209-16,2 0-526 0</inkml:trace>
  <inkml:trace contextRef="#ctx0" brushRef="#br0" timeOffset="-1893">2969 1083 1644 0,'0'0'676'15,"0"0"-522"-15,0 0-154 16,0 0 0-16,0 0-28 15,0 0-326-15,0 0-368 0</inkml:trace>
  <inkml:trace contextRef="#ctx0" brushRef="#br0" timeOffset="-1711">2969 1083 1277 0,'186'-37'369'15,"-186"44"-102"-15,3 0 16 0,7 6 17 16,2 4-9-16,-2 2-107 15,2 4-55-15,-5 9-84 16,-7 8-26-16,0 5-14 16,-7 13-5-16,-23 0-105 15,-13 21-83-15,6-17-195 16,8-14-300-16</inkml:trace>
  <inkml:trace contextRef="#ctx0" brushRef="#br0" timeOffset="-1378">3906 327 2198 0,'0'0'458'15,"0"0"-332"-15,0 0-28 16,0 0 126-16,204 63-58 16,-136-7-60-16,6 10 8 15,2 3-69-15,4 3-9 16,-2-8-12-16,-6 1-12 16,-7-14 25-16,-9-6-37 15,-9-8-11-15,-15-4 10 0,-10-10-69 16,-10-3-47-16,-5-3-55 15,-7-7-148-15,0-5-353 16,0-5-221-16</inkml:trace>
  <inkml:trace contextRef="#ctx0" brushRef="#br0" timeOffset="-1139">4770 404 1729 0,'0'0'625'16,"0"0"-490"-16,0 0 80 0,0 0 45 16,0 0-82-1,0 0-56-15,-85 208-31 0,31-117-24 16,-15 7 29-16,-7-7-73 16,-5-2-23-16,4-6 0 15,8-8-3-15,15-10-67 16,10-9-83-16,19 1-184 15,13-16-544-15,8-13-1103 0</inkml:trace>
  <inkml:trace contextRef="#ctx0" brushRef="#br0" timeOffset="-586">4951 1201 2118 0,'0'0'547'16,"0"0"-447"-16,0 0-18 15,0 0 122-15,0 0-18 16,-61 220-118-16,39-159-44 16,3 2 8-16,1-3-26 15,4-8 0-15,-1-5-4 16,5-12 5-16,1-7-4 15,3-9-3-15,-1-15-6 16,4-4-1-16,3 0 7 16,-6-14-18-16,3-19-3 15,3-13 0-15,0-7 12 0,0-9-3 16,0-1 6-16,0 0 6 16,12 10 0-16,5 8 10 15,5 18-1-15,8 14-7 16,2 13 29-16,12 3-30 15,10 37 15-15,9 16 17 16,10 17-21-16,11 6 32 16,3 5-22-16,7 2-22 15,-2-7 27-15,-11-7-26 16,-20-18-1-16,-17-13 10 16,-19-19-10-16,-13-15 0 15,-12-7 13-15,0-2 13 0,-22-41 29 16,-12-13-38-16,2-18-16 15,0-13 31-15,6-1-31 16,4-1 7-16,7 13-8 16,12 17-49-16,3 22-45 15,13 25-156-15,31 10-636 16,0 2-1343-16</inkml:trace>
  <inkml:trace contextRef="#ctx0" brushRef="#br0" timeOffset="856">9629 912 1595 0,'0'0'336'16,"0"0"-222"-16,0 0 5 15,0 0 103-15,0 0-15 16,194-146-67-16,-158 146-72 16,-4 19-45-16,-1 29 16 15,-6 15-21-15,-12 9 4 16,-1 6-22-16,-8 1 0 15,-4-9 16-15,0-11-16 16,0-14-20-16,0-18 19 16,0-17-3-16,0-10 4 0,0-10 0 15,0-39 11-15,0-21-5 16,6-12-6-16,13-9 0 16,3-4 19-16,3 5-4 15,1 16 42-15,-4 13-26 16,3 26-13-16,0 22 13 15,1 13-31-15,4 20 0 16,-1 36 23-16,-4 15-14 16,-6 5-9-16,-5-3 7 15,-6-5-6-15,-1-13 7 16,-4-11-8-16,-3-18-2 16,0-14-4-16,4-12 12 15,-4-3 3-15,5-32 0 0,-2-21-7 16,11-6 4-16,4-10-6 15,4-3 0-15,10 1-2 16,2 13 2-16,7 14-6 16,-2 18 6-16,1 23 0 15,4 6-12-15,-8 32 13 16,-6 31-1-16,-5 15 24 16,-11 8-17-16,-6 7 1 15,-4-7-8-15,-4-4-9 16,3-12-16-16,19-8-129 15,-3-19-225-15,6-17-370 0</inkml:trace>
  <inkml:trace contextRef="#ctx0" brushRef="#br0" timeOffset="1653">11275 801 1850 0,'0'0'614'16,"0"0"-500"-16,0 0 76 15,0 0 1-15,0 0-49 16,-234 56-52-16,187-7-57 16,13 7-9-16,15 3-17 15,16 1-5-15,3-6-2 16,22-8-39-16,22-13-57 0,10-17-27 15,5-16-82-15,-5 0 27 16,1-23 84-16,-12-20 6 16,-12-9 87-16,-9-3 1 15,-12 2 52-15,-10 11 107 16,0 16 4-16,0 12 6 16,0 14-44-16,-7 0-74 15,-1 36-10-15,8 14-26 16,0 2-15-16,0 0 18 15,22-6-18-15,15-6-22 16,10-13-8-16,4-15 15 0,3-12-3 16,2 0-12-1,-5-17 14-15,-11-19 14 0,-7 0 2 16,-11 0 0-16,-12 14 9 16,-2 5-8-16,-8 13 60 15,0 4-50-15,0 12-4 16,0 19 1-16,0 10-8 15,10-3-13-15,19-2-20 16,15-9 9-16,12-11 18 16,5-16-41-16,-5 0-21 15,-6-16 24-15,-14-20-2 16,-6-10 32-16,-13-1 14 16,-5 5 18-16,-9 9 81 15,-3 17 6-15,0 16-17 16,-10 0-25-16,-12 39-39 0,-3 27-3 15,3 20 25-15,0 10-38 16,10 17 38-16,9 5-31 16,3 7 2-16,3 0 50 15,26-6-26-15,-2-12-22 16,-10-12 1-16,-14-13-20 16,-3-16 25-16,-3-20-24 15,-33-17 0-15,-4-16 14 16,-11-13-15-16,4 0 8 15,-1-23-8-15,4-26 1 16,7-23-3-16,12-20-16 16,14-19-72-16,11-70-49 15,7 27-132-15,12 12-660 0</inkml:trace>
  <inkml:trace contextRef="#ctx0" brushRef="#br0" timeOffset="1895">11051 459 2114 0,'0'0'466'0,"0"0"-411"15,0 0 69-15,0 0 41 16,234-154-72-16,-162 138-54 0,-6 12-39 15,-8 4 0 1,-14 14-76-16,-10 24-155 0,-12 23-263 16,-12-13-75-16,-3-8-808 0</inkml:trace>
  <inkml:trace contextRef="#ctx0" brushRef="#br0" timeOffset="1982">11667 417 1437 0,'0'0'590'15,"0"0"-376"-15,154-172-2 16,-78 100-74-16,37-2-138 15,-21 18-242-15,-13 13-1964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3:38.9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606 560 1234 0,'0'0'406'0,"0"0"-220"15,0 0-30-15,0 0 0 16,0 0 36-16,-234-16-47 16,165 57-69-16,-4 13 3 15,0 15-37-15,14 9 8 16,8 8 40-16,23 2-57 16,12-2-5-16,16-11-16 15,4-5-10-15,40-15 20 16,22-19-22-16,10-17-60 0,12-19-16 15,0 0-33 1,-2-32 3-16,-5-24 32 0,-15-9-6 16,-12-7 56-16,-13-4 2 15,-16 7 22-15,-18 14 36 16,-7 11 14-16,0 22 30 16,0 22 8-16,-3 0-37 15,-4 22-19-15,7 27-32 16,0 11 0-16,25-1-5 15,23-3 5-15,6-14-33 16,8-5-7-16,-1-22-47 16,-2-11 29-16,-11-4 14 15,-8-17 30-15,-18-22 14 16,-18-10 8-16,-4-4 53 16,-34 1 23-16,-24 3-8 0,-11 10 21 15,-7 10-34-15,2 12-33 16,13 10 18-16,20 7-32 15,19 0-3-15,22 0-13 16,3 0 9-16,50 7-28 16,23-4 19-16,12-3-46 15,10 0 35-15,3 0-16 16,-6 0 12-16,-7 0 9 16,-15 0 6-16,-16 24-4 15,-16 8 4-15,-12 11 0 16,-11 9 22-16,-14 3 10 15,-4 3-16-15,0-4-7 16,0-11-1-16,0-9 12 0,-4-20-20 16,1-9 2-1,0-5 16-15,3-10 0 0,0-27-18 16,0-12 7-16,3-6-1 16,26-11-6-16,11 3 0 15,8 4 0-15,11 11-4 16,2 14 4-16,5 14 0 15,-4 20 11-15,-4 4 1 16,-11 43 59-16,-13 16-27 16,-12 11-8-16,-15 8 29 15,-4-3-47-15,-3-11 0 16,0-8-14-16,0-14-3 0,0-17-2 16,3-8-81-1,38-21-142-15,-5 0-395 0,1 0-786 0</inkml:trace>
  <inkml:trace contextRef="#ctx0" brushRef="#br0" timeOffset="390">3366 695 2034 0,'0'0'483'0,"0"0"-374"16,0 0 59-16,0 0 30 0,-237-10-44 15,190 20-94-15,13 13-50 16,15 9-1-16,16 8-9 16,3 7 0-16,12-3-7 15,23 3-10-15,13-1-5 16,2-1-7-16,6-1 23 15,-2-2-9-15,0 3 15 16,-10-2 0-16,-7 3 15 16,-18-3-13-16,-16 0 4 15,-3-1 4-15,-18-2-8 16,-23-3 17-16,-3-12-19 16,5-5-30-16,-1-14 5 15,14-6-107-15,11 0-62 0,15-49-144 16,0-3-210-16,4-4-1185 15</inkml:trace>
  <inkml:trace contextRef="#ctx0" brushRef="#br0" timeOffset="691">3767 879 1691 0,'0'0'387'15,"0"0"-232"-15,0 0 39 16,-92 179 105-16,77-122-108 16,15-1-96-16,0-5-73 0,19-1-3 15,28-11 14 1,12-9-33-16,5-17 0 0,-1-8-12 16,-9-5-21-16,-6-14 8 15,-11-27-5-15,-15-7 19 16,-16-10 2-16,-6-5 15 15,0-6-6-15,-22 3 18 16,-16 4-18-16,-10 9-42 16,-21 0-121-16,10 18-223 15,8 7-299-15</inkml:trace>
  <inkml:trace contextRef="#ctx0" brushRef="#br0" timeOffset="953">3609 541 1542 0,'0'0'356'16,"0"0"-144"-16,0 0 44 16,0 0-47-16,190-145-19 15,-150 142-113-15,-11 3-48 16,0 6-29-16,-7 27-54 16,-4 6-101-16,1 2-101 15,0-9-97-15,3-9 87 16,3-17 32-16,4-6 172 15,3-16 62-15,8-36 189 16,4-13 27-16,11-15 22 16,7-6-62-16,7 8-87 15,16-11-89-15,-17 27-253 16,-16 17-712-16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6.9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488 600 1674 0,'0'0'311'15,"0"0"-188"-15,0 0 40 0,0 0 34 16,0 0-16-16,-56-173-26 16,30 146-46-16,1 4 10 15,-7 7-70-15,-9 9-12 16,1 7 32-16,-8 7-55 15,-2 39-13-15,-1 19 4 16,4 22 2-16,9 4 14 16,18 4-21-16,12-10-1 15,8-16-13-15,0-9 14 16,33-21-27-16,6-16-31 16,5-13-11-16,4-10 45 15,-1-10-43-15,0-33 26 16,-6-16 31-16,-9-14 11 0,-1 1-1 15,-15 6 30-15,-4 18 16 16,-8 17 84-16,-1 22-64 16,0 9-49-16,6 13-5 15,1 33 13-15,9 12 4 16,-1 5-22-16,-1 0 1 16,5-7-16-16,0-7-19 15,3-10-85-15,9-13-177 16,-8-7-492-16,-4-14-537 0</inkml:trace>
  <inkml:trace contextRef="#ctx0" brushRef="#br0" timeOffset="256">548 0 2264 0,'0'0'342'0,"0"0"-241"16,0 0-24-16,0 0 106 16,195 141-52-16,-116-65-39 15,6 12-8-15,-5 10-25 16,-11 14 30-16,-15 6-8 16,-20 10-68-16,-31 7-2 15,-3 2-11-15,-40 3-21 0,-48 38-69 16,12-29-216-1,3-35-680-15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3:40.50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347 183 1627 0,'0'0'369'0,"0"0"-221"15,0 0-12-15,0 0 47 16,0 0-4-16,0 166 0 16,0-1-88-16,-12 5-13 15,-2-13-47-15,-1-22 17 16,8-37-18-16,4 1-29 16,-2 3 19-16,5-23-20 15,0-20-91-15,18-20-113 16,16-16-431-16,-8-13-704 0</inkml:trace>
  <inkml:trace contextRef="#ctx0" brushRef="#br0" timeOffset="430">0 809 1844 0,'0'0'344'0,"0"0"-228"16,0 0-54-16,0 0 86 16,196 0 35-16,-108 0-81 15,3 0-57-15,1 0-3 16,-4 0 10-16,-12 0 6 16,-10 10-28-16,-12 26-15 0,-10 13 21 15,-12 10-12-15,-13 6-23 16,-4 8 14-16,-12-9-15 15,-3-1 11-15,0-10-11 16,0-15 0-16,0-10 23 16,0-15-23-16,0-13 0 15,-7 0 4-15,-1-23-3 16,-2-26 12-16,10-13-7 16,0-18-1-16,0-8 8 15,7-13-13-15,21-1 2 16,6 3-1-16,5 14 1 0,8 19 13 15,6 24-15 1,1 19-6-16,0 23-4 0,2 0-65 16,20 53-148-16,-13 2-252 15,-13 1-198-15</inkml:trace>
  <inkml:trace contextRef="#ctx0" brushRef="#br0" timeOffset="1167">1328 1079 1714 0,'0'0'385'0,"0"0"-298"0,0 0-65 15,0 0 43-15,0 0 54 16,243 25-50-16,-163-25-48 15,-6-3 6-15,-5-19 99 16,-11-12-57-16,-18-2-35 16,-11-7 4-16,-19-5 20 15,-10-5 15-15,0-3 14 16,-20 3-35-16,-24 10 23 16,-8 14-39-16,-9 19 4 15,-2 10-7-15,2 30-6 16,2 35 15-16,15 16-5 15,19 13-22-15,18 1 32 16,7-4-46-16,19-7-1 0,31-17 0 16,11-11-11-1,12-16 10-15,11-18-37 0,1-18-17 16,-5-4 49-16,-8-11-34 16,-6-24 17-16,-12-12 14 15,-10-4 6-15,-6-6 3 16,-6 1 0-16,-10 11 20 15,-7 13 41-15,-5 11-35 16,-10 21-3-16,0 0-2 16,0 26-21-16,0 21 27 15,-3 12-20-15,-13-1-5 16,6-5 19-16,-2-7-21 16,9-13 0-16,0-13-5 15,3-14 6-15,0-6-1 16,0 0 0-16,0-33 1 0,0-15 15 15,0-12-16-15,25-6-6 16,16-5 0-16,3-2 6 16,6 15 0-16,1 15 0 15,-4 19 0-15,-6 24 26 16,-9 0-25-16,2 40 0 16,-5 16 34-16,3 10-5 15,2-2 4-15,-2-1-5 16,2-11-28-16,-9-5 3 15,-3-15-4-15,-8-9-81 16,-6-13-44-16,-8-10-147 16,0 0-507-16,-15 0-1408 0</inkml:trace>
  <inkml:trace contextRef="#ctx0" brushRef="#br0" timeOffset="1396">1798 283 1377 0,'0'0'1001'0,"0"0"-789"16,0 0-102-16,218-160 152 15,-142 115-53-15,-3 5-92 0,-11 12-39 16,-3 19-78-1,-8 14-45-15,-15 27-125 0,-14 8-710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3:44.8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569 330 82 0,'0'0'1452'15,"0"0"-1146"-15,0 0-174 0,0 0 72 16,0 0 72-16,0 0-72 15,0-180-71-15,0 151-37 16,-7 2-2-16,-19 1 3 16,-2 6-46-16,-6 1-26 15,-8 2 14-15,-2 8-39 16,-9 6 12-16,-1 3-11 16,3 0-1-16,1 17 9 15,2 14-9-15,8 12 0 16,2 9 3-16,10 5-1 15,6 1-1-15,18 0-1 16,4 0 0-16,0-6-6 16,29 1 6-16,12-1-9 0,6-3-3 15,7-3 12 1,5-3-20-16,-1 0 14 0,8-7-12 16,0 1 17-16,0-2-22 15,0 4 23-15,-5-3-9 16,-6 0 15-16,-12 0-12 15,-10 0 6-15,-11-7 0 16,-15 8-14-16,-7-8 14 16,0 4 0-16,-25 1 21 15,-19-5-20-15,-14 7-1 16,-8-12 18-16,-6-2-2 16,-4-6 26-16,-2-3-26 15,5-9-15-15,4-4 25 16,8 0-16-16,5 0-10 0,15-7-1 15,9-6 1-15,17 0 0 16,12-2-77-16,3-2-95 16,40-17-198-16,11 3-301 15,5 3-1182-15</inkml:trace>
  <inkml:trace contextRef="#ctx0" brushRef="#br0" timeOffset="553">1025 462 2087 0,'0'0'542'0,"0"0"-460"15,0 0-28-15,0 0 119 16,0 0-68-16,0 0-71 15,0 0 16-15,0 192-14 16,0-108-14-16,0-2 17 16,0 3-24-16,0 0-3 15,0-6-1-15,0-13-10 16,0-15 17-16,0-14-18 16,0-13 0-16,0-13-4 15,0-11 4-15,0 0-15 16,0 0 1-16,0-35-17 0,0-13 31 15,4-20-17 1,-1-7 16-16,-3-16-5 0,0-7 3 16,0-11 2-16,0-2 0 15,0 5 2-15,0 7 8 16,0 18-9-16,0 19 6 16,0 19 30-16,0 13-20 15,12 13 1-15,5 13 2 16,1-1-18-16,11 5 32 15,5 0-32-15,6 0 15 16,11 0 4-16,7 6-13 16,11 5-7-16,4-4 7 15,8-5 5-15,-2-2-7 16,-2 0 2-16,-3 0-14 16,-17 0-13-16,-9 0-90 0,-16 11-122 15,-13 2-365-15,-16 6-192 16</inkml:trace>
  <inkml:trace contextRef="#ctx0" brushRef="#br0" timeOffset="819">1215 764 1758 0,'0'0'573'0,"0"0"-499"16,0 0 38-16,0 0 101 16,0 0-43-16,0 0-47 15,0 0-62-15,98 13-9 16,-51-13 1-16,9 0-31 16,-2 0-22-16,-3 3-18 15,-1 2-90-15,6 14-204 16,-17-3-280-16,-13 0-534 0</inkml:trace>
  <inkml:trace contextRef="#ctx0" brushRef="#br0" timeOffset="1095">1177 1371 1958 0,'0'0'549'0,"0"0"-469"15,0 0-29-15,0 0 162 16,0 0-51-16,0 0-76 16,0 0-20-16,139 0-7 15,-86-7 2-15,1 0-34 16,0 4-21-16,5 3-6 15,5 0-72-15,36 0-170 16,-21 0-236-16,-6 0-434 0</inkml:trace>
  <inkml:trace contextRef="#ctx0" brushRef="#br0" timeOffset="1359">2464 816 2192 0,'0'0'599'0,"0"0"-511"16,0 0-21-16,0 0 90 0,0 0-29 15,0 0-89-15,0 0-1 16,224-31-38-16,-152 31 0 15,8 0-6-15,8 0-4 16,7 12-142-16,-23 11-388 16,-19 3-286-16</inkml:trace>
  <inkml:trace contextRef="#ctx0" brushRef="#br0" timeOffset="1599">2385 1361 2263 0,'0'0'570'0,"0"0"-467"16,0 0-55-16,0 0 104 15,0 0 16-15,0 0-93 16,205 0-56-16,-129-7 16 15,12-9-35-15,39 9-78 16,-21 5-440-16,-15 2-2039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3:49.40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259 840 1019 0,'0'0'279'0,"0"0"-102"16,0 0-30-16,0 0-31 15,0 0-47-15,0 0-32 16,-28-32 8-16,28 29-14 15,0-3 20-15,0 6 9 16,0-11-3-16,10 4 7 0,5 4-13 16,4 3 4-16,3 0 1 15,3 0 0-15,4 3 26 16,-1 21-20-16,10 5-14 16,-6 7 1-16,2 3-1 15,-6 11-14-15,-2-8 14 16,-8 8-21-16,-4 3-2 15,-6-2-3-15,-4-1-14 16,-4-2 16-16,0-1-5 16,0-7-5-16,-19-5 15 15,-6 2-11-15,-9-8 6 16,2-6 2-16,-9-1-10 16,2-3 11-16,-1-9-16 15,-1-5-1-15,6-5 38 16,-3 0-48-16,6 0 15 0,2-15 7 15,1-13-4-15,4-8-6 16,-1-10-10-16,4-4 2 16,0-2 13-16,0-4-17 15,9 5 0-15,4-3 0 16,6 12 0-16,3-2 0 16,0 9-1-16,7-4 1 15,15 3 22-15,3-1-22 16,9 1 0-16,-2-3 14 15,5 6-12-15,4 1 10 16,-2 6-6-16,5 5 0 16,-4 11 25-16,1-6-31 15,-6 10 6-15,6-6 20 0,-5 7-19 16,-3 1 5-16,-4 4-12 16,0 0 0-16,1 0 15 15,-1 0-15-15,0 21 0 16,0 1 24-16,4-1-24 15,3-3 0-15,-2 2 0 16,5-6 1-16,-2-5 22 16,-2-9-23-16,6 0 0 15,-7 0 12-15,1-9-4 16,-6-14-8-16,-4-1 1 16,-6-2-1-16,-4 0 15 15,-8 1-15-15,0 4-3 0,-2 5-3 16,-5 6-15-16,3 7-43 15,11 3-68-15,-2 6-349 16,-2 17-346-16</inkml:trace>
  <inkml:trace contextRef="#ctx0" brushRef="#br0" timeOffset="1047">1225 2037 1483 0,'0'0'367'16,"0"0"-179"-16,0 0-37 16,0 0 27-16,0 0-33 15,0 0 24-15,0 0-55 16,34 234-33-16,-5-145 12 16,3 6-35-16,2-4-13 0,1 2-8 15,-1-11-13-15,1-9 26 16,-4-9-28-16,-11-18-2 15,-1-5 12-15,-7-13-31 16,-6-9 10-16,-2-5-11 16,-1-8-8-16,-3 1-30 15,0 1-79-15,0-8-204 16,0 0-418-16</inkml:trace>
  <inkml:trace contextRef="#ctx0" brushRef="#br0" timeOffset="1399">953 2948 1637 0,'0'0'477'16,"0"0"-385"-16,0 0 13 16,0 0 99-16,0 0-44 15,0 0-80-15,116-175 8 16,-46 109-22-16,13-2 4 0,8-18-8 16,11 4-30-1,-3 0 4-15,-4 10-6 0,-15 9-29 16,-21 15 19-16,-20 22-20 15,-17 2-24-15,-7 17-17 16,-8 7-120-16,4 0-151 16,-4 0-251-16,-3 0-290 0</inkml:trace>
  <inkml:trace contextRef="#ctx0" brushRef="#br0" timeOffset="1899">1032 1926 1545 0,'0'0'337'0,"0"0"-170"15,0 0 13-15,0 0 55 0,0 0 0 16,0 0-102-16,0 0-31 16,37-23 9-16,6 15-38 15,13 7-34-15,10-7 24 16,13 8-26-16,12 0 8 16,4 0-11-16,7 0-17 15,-3 0 16-15,-1 0-32 16,-15 0-1-16,-13 0 30 15,-20 0-29-15,-19 0-1 16,-18 0 0-16,-8 0-34 0,-5 8-42 16,0 5-152-1,0 3-598-15</inkml:trace>
  <inkml:trace contextRef="#ctx0" brushRef="#br0" timeOffset="2292">2560 1008 2218 0,'0'0'473'16,"0"0"-380"-16,0 0-54 15,0 0 70-15,0 0 11 16,201 0-45-16,-118 3-44 16,8 13-31-16,0 8-33 15,1 18-204-15,-26-3-512 0,-26 0-1272 16</inkml:trace>
  <inkml:trace contextRef="#ctx0" brushRef="#br0" timeOffset="2465">2590 1565 2234 0,'0'0'510'0,"0"0"-432"16,0 0-36-16,0 0-11 15,320 8-31-15,-185-5-133 0,-15 3-668 16</inkml:trace>
  <inkml:trace contextRef="#ctx0" brushRef="#br0" timeOffset="3618">3894 1638 1039 0,'0'0'1070'0,"0"0"-828"15,0 0-120-15,0 0 95 16,0 0 29-16,0 0-125 15,0 0-67-15,63-20 6 16,2 10-22-16,22 3 10 16,19 1-12-16,18 3-20 15,14-2 21-15,13 5-19 16,1-2-12-16,2-5 21 16,-15 5-27-16,-16-1 0 15,-13-5-17-15,-20 8-42 16,-12 0-43-16,-24 0-105 15,-26 0-272-15,-16 11-118 16,-12 0-1199-16</inkml:trace>
  <inkml:trace contextRef="#ctx0" brushRef="#br0" timeOffset="4174">3919 2389 2104 0,'0'0'364'0,"0"0"-271"15,0 0 24-15,0 0 106 0,0 0-95 16,0 0-67-16,0 0 3 15,142 255-37-15,-115-136 2 16,-1-5-1-16,-4-1 2 16,-5-16 0-16,-5-11-21 15,-2-14-7-15,-10-19 24 16,0-16-26-16,0-18 0 16,0-12 9-16,0-7 9 15,0 0 8-15,0-34-22 16,0-18 4-16,0-14-16 15,0-22 8-15,12-24-27 16,13-10 14-16,0-22-7 16,7-3 19-16,-1-5-2 0,1 18 3 15,0 25-1 1,5 27 2-16,1 24-1 0,4 29 19 16,5 23-12-16,16 6 16 15,9 0-5-15,10 2-9 16,12 15 33-16,11-1-29 15,2-9 1-15,1-7 8 16,-5 0-16-16,-11 0-6 16,-10 0-36-16,-9-11-50 15,-10 1 12-15,-23 10-257 16,-23 0-510-16,-12 0-228 0</inkml:trace>
  <inkml:trace contextRef="#ctx0" brushRef="#br0" timeOffset="4662">4878 2605 2196 0,'0'0'370'16,"0"0"-279"-16,0 0 103 15,0 0 50-15,-17 174-121 16,12-115-65-16,2 7-13 0,0-1-14 16,-4 2 14-1,3-9-30-15,-4-8-15 0,5-13 20 16,-1-15-20-16,1-9 0 16,-1-13 0-16,4 0 9 15,0 0 23-15,0-35-32 16,0-19 0-16,29-18 3 15,8-16-3-15,14-13 0 16,7-2 0-16,11 8 0 16,4 8 6-16,-4 26-6 15,-3 28 1-15,-15 27 27 16,-7 6-1-16,-16 39 9 16,-9 37 15-16,-12 12-18 15,-7 22 30-15,0 0-33 16,-10-2-15-16,-9-19 20 0,9-19-19 15,1-25-15-15,9-22-1 16,0-17 8-16,5-6-17 16,38-26-50-16,67-70-68 15,-9 9-101-15,-6-9-516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3:57.53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643 126 1508 0,'0'0'282'16,"0"0"-208"-16,0 0 1 15,-41 220 95-15,19-25-11 16,-10 66-70-16,-5 31-49 16,0 4 12-16,-5-25-13 15,-2-21 5-15,-4-11-4 16,-8 0-23-16,6-10 15 15,-4-20-8-15,6-9 6 16,11-40 16-16,8-39-26 16,14-39-1-16,8-14 14 15,0-8-17-15,4 3-1 16,3 3-6-16,0-27-7 0,0-10 10 16,0-2-12-1,0-20 0-15,0 2 13 0,3-1-13 16,4-8 22-16,0 5-6 15,5 1-14-15,-2-3 20 16,5 5-22-16,7-2 0 16,4 1 10-16,6 0-9 15,8-1 0-15,8 1 9 16,2-4-9-16,13 4 25 16,0 0-26-16,9 3 0 0,1-1 4 15,10 7-4 1,12-2 13-16,11 2-1 0,14 1-12 15,15-6 44-15,11 4-34 16,18-6-10-16,7-2 34 16,33 6-26-16,30 4 14 15,-23-5-14-15,-25 2-1 16,-22 2 25-16,-32 7-32 16,21 5 1-16,19 10 13 15,2 4-14-15,27 1 14 16,33 10 2-16,35-2 8 15,8-1 12-15,-18-11-35 16,-29-9-1-16,-30-9 27 16,-11-7-21-16,-25 0 0 15,-25-7 6-15,-29-4-11 16,-4 1 17-16,14 5-18 16,22-9 0-16,19 7 8 0,-5-7 1 15,-3 6-8-15,-7-6 6 16,-1 0-7-16,-6 0 22 15,-4 3-22-15,1 2 0 16,-3-3 11-16,3 3-11 16,-4 2-4-16,-6 0 4 15,-6 1 0-15,-3-2 25 16,0 10-25-16,-4-6 0 16,0 1 16-16,1 6-16 15,2-10 1-15,-2 7 7 16,-1 0-7-16,2 2 7 15,2-2-8-15,0 0 0 0,-1 1 16 16,1-2-16-16,0 3 0 16,-1-9-4-16,1 0 13 15,0 0-6-15,-1 3-3 16,1-10 0-16,0 4 1 16,-4 4 7-16,0-1-8 15,1 2 0-15,-6-2 6 16,2-7 1-16,-4 0-7 15,-4 0 0-15,-4 0 11 16,-3 0-11-16,-4 7 1 16,-3-7 9-16,-8 6-10 15,-3-3 6-15,-7 4-6 16,-9-7 0-16,-11 0 9 0,-2 0-9 16,-11 0 0-16,-5 0-5 15,-2-16 11-15,-1 2 6 16,3-2-12-16,2-3 0 15,2 2 9-15,1-6-8 16,-2 2 1-16,-4-7 9 16,-2 5-10-16,-7-8 14 15,0-4-15-15,-6-9 1 16,6-7 23-16,-3-15-22 16,3-15 2-16,0-12-4 15,0-22 2-15,0-35-4 16,7-55 2-16,11-63 0 15,4-34 15-15,4 4-15 0,-4 11-14 16,-5 47 13 0,-2 2-7-16,3 11 2 0,-8 9 6 15,-3 5-7-15,-7 12-2 16,-10 10-2-16,-9 7 1 16,-3 30-4-16,0 35 4 15,0 28 10-15,0 23 0 16,0-6 1-16,0 6 12 15,0 5-13-15,0 21-6 16,0 16 6-16,0 13 0 16,0 6-3-16,0 7 3 15,0 0 0-15,0 0-6 16,0 0-3-16,0 0-5 0,0 0 14 16,0 0-3-1,0 0 2-15,0 0 1 0,0 0 0 16,0 0 1-16,0 0-1 15,0-8-12-15,0-1 12 16,0-4-6-16,0-3 5 16,0 3 1-16,0 0 0 15,0 0-2-15,0-1-14 16,0 5 7-16,0 2 9 16,0 4 0-16,0 0 9 15,0 3-9-15,0 0 0 16,0 0 3-16,0 0-3 15,-11 0-2-15,-3 0 2 16,-8 0 0-16,-3 3 1 16,-9 7-1-16,-10-4 8 15,-3 2-8-15,-11-5 0 16,-8 3 0-16,-7-1-2 0,-3 0 10 16,-5-2-7-16,-5 0-1 15,1-3 0-15,-3 0 6 16,5 0-6-16,-1 0 0 15,8 0-9-15,0 0 9 16,-2-11 0-16,5 2 0 16,0 4 7-16,1-5-16 15,-1 3 9-15,-3 3 0 16,1-2 0-16,-1 0 1 16,0 2-2-16,-5-3 1 0,2 0 0 15,2 0-1-15,-4 5-1 16,-2-1 2-16,2-2 5 15,-2 5-3-15,-1 0 3 16,-4 0-5-16,2 0 0 16,-2 0 6-16,0 0-6 15,-4 0 0-15,6 0 4 16,-5 0-4-16,-1 0-1 16,1 0 0-16,0 0 1 15,-4 0 6-15,4 0-6 16,-4 0-15-16,0 0 14 15,1 0-6-15,2 0 6 16,1 0 0-16,0 0 1 0,-4 0-6 16,4 0 6-1,-4-2 0-15,-3 2-9 0,3 0 9 16,-3 0 0-16,-5 0 0 16,1 0 0-16,-3 0-8 15,-1 0 8-15,4 7 0 16,-1-4 3-16,5-3-3 15,0 2 0-15,-3-2-1 16,-3 0 2-16,3 0 7 16,-6 0-8-16,-4 0 0 15,-3 0 0-15,-6 0 0 16,-1 0-11-16,-10 0 4 16,-1 5-4-16,-6 1 2 0,-8 1-10 15,4 0 11 1,-3 2-4-16,-1-2 11 0,3 2-15 15,6-1 15-15,-7-5 2 16,2 3-4-16,0-3 3 16,3-1-6-16,0-2-1 15,9 5 7-15,2-5-11 16,4 3 11-16,4 0-7 16,3 4-7-16,4 0 8 15,3-1 6-15,-2 0-8 16,-1 1 8-16,0 2-17 15,0-2 10-15,8 3 7 16,5-3 0-16,5 0 0 16,9-4 0-16,5 0-11 0,8-3 11 15,7 0 0-15,9 0-1 16,-3 0 3-16,10 0-5 16,-5 0 3-16,5 0 0 15,2 0-3-15,4 0 3 16,4 0-1-16,-1 0 0 15,-6-3 0-15,0 3 1 16,3-3-19-16,5-1 17 16,8 1 1-16,14-2 1 15,-1 3 0-15,2-5-10 16,6 4 20-16,-2-4-13 16,2 4 3-16,-2 2 0 15,-1-4 6-15,-9 2-6 16,-3-1-6-16,-9 1 6 0,-10 3 0 15,-10 0 0-15,-12 0 0 16,-4 0 0-16,-2 0-8 16,-1 3 16-16,7 4-8 15,8-2 0-15,8-1 0 16,9 1 9-16,12-3-9 16,7 1 0-16,11-3-4 15,0 0 5-15,5 0-1 16,-3 0 0-16,2 0 6 15,-4 0 7-15,4 0-13 16,3 0 0-16,-2 0 23 16,2 0-22-16,-1 0 1 0,2 0-2 15,-4 0 1 1,0 0 11-16,-5 0-12 0,-1 0 0 16,-2 0-6-16,-4 0 7 15,0 0-1-15,-2 0 0 16,4 0 0-16,-2 0-3 15,4 0 3-15,8 0-6 16,0 0-43-16,2 14-604 16,5-7-1768-16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11.1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514 82 1446 0,'0'0'376'15,"0"0"-209"-15,0 0-57 16,0 0 104-16,0 0-18 15,0 0-67-15,0 0-36 0,0 0-17 16,0 0 22 0,0 0-33-16,0 0-22 0,0 0 11 15,0 0-30-15,0 0 12 16,0 0 4-16,0 0-29 16,0 0 28-16,0-4-20 15,-6-4 14-15,-10-3 6 16,-6-1-39-16,0-3 0 15,0 2 2-15,2 3-1 16,-7 8 21-16,-2-2-22 16,0 4 0-16,1 0 3 15,-6 0-3-15,5 9-1 16,4 8 1-16,6 5 0 16,1 2-11-16,7 3 11 15,1-1 0-15,5 3-8 0,2 0 1 16,3 0 7-16,0-1 4 15,0-3 4-15,0-1-5 16,0-1-3-16,0-4 0 16,0 2 3-16,0-7-3 15,0 0-6-15,3 0 6 16,9-5 0-16,-2 5-1 16,9-5 1-16,-1 3-1 15,4 3-7-15,0-2 9 16,4 0-1-16,2 0 0 15,-2 1 1-15,3 0 6 16,1 4-7-16,-5-2 0 0,4 1-1 16,-3 2 1-1,-4 2 0-15,0-2 0 0,-4 2 2 16,-4-1 5-16,-3 4-7 16,-4 3 0-16,0-5 9 15,-7 5-9-15,0-1 0 16,0 1-1-16,-10-4 10 15,-9 6-7-15,-6-12 4 16,-4-3-5-16,-5 1 31 16,-1-5-31-16,-9 0 21 15,-4-10 15-15,-6 3-8 16,-1-3 17-16,4 0-22 16,3 0-9-16,8 0 25 15,11 0-39-15,7-3 8 16,9-7-9-16,4 3 12 0,2 4-10 15,7 0-1-15,0 3-1 16,0 0 0-16,0 0-17 16,0 0-65-16,11 0-71 15,41 3-87-15,-5 17-456 16,-3-6-1582-16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12.0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 85 1149 0,'0'0'374'0,"0"0"-208"15,0 0-11-15,0 0 114 16,0 0-81-16,0 0-44 16,0 0-9-16,-31 7-15 15,31-7 1-15,0 0-33 16,0 0-28-16,0 0 27 15,0 0-27-15,19 0-11 0,0-5 4 16,6-4-19-16,-3 4 10 16,7-3-7-16,5 2-16 15,1-1 7-15,9 0-12 16,0 1-15-16,3 3 14 16,4-10-3-16,-7 5 2 15,-3 1 7-15,-9 4-20 16,-14-1-2-16,-4 4 9 15,-9 0-9-15,-5 0 1 16,0 0 0-16,0 0 20 16,0 0-20-16,0 0-9 15,-8 0-51-15,-9 0-126 16,1 0-314-16,1 0-521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15.9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802 912 848 0,'0'0'251'0,"0"0"-113"15,0 0-9-15,0 0 62 16,0 0-64-16,0 0-47 15,0 0-8-15,-51-31-14 16,43 31 27-16,4-4-26 16,-2 2-8-16,-1-2 18 15,-1 1-15-15,-6-2 11 16,2 3-11-16,-6-1-30 16,1-3 38-16,-5 3-60 15,0 3 7-15,-9 0 13 16,-1 0-16-16,-3 0-6 15,-3 0 0-15,1 0 0 0,2 12 16 16,-6 2-16-16,6 2-9 16,-3 0 3-16,1 1-9 15,5-1 14-15,3-6 1 16,7 3 0-16,0 0-3 16,4 5 3-16,-1 1 0 15,2 3 1-15,2 11-1 16,5 3-2-16,1 8 1 15,3-2 1-15,-1-1-4 16,2 3 4-16,-2-6 0 16,4-1-3-16,-4-3 12 15,3-2-10-15,-1-2 1 16,2-1 0-16,0 0 19 0,-1 2-19 16,4 1 0-16,-3-1 12 15,3 0-12-15,0-1 0 16,0 0 0-16,0-1 1 15,0 5 9-15,0-6-10 16,0 5 0-16,0-3 10 16,0 2-10-16,0 1 6 15,3-4 6-15,4 1-12 16,5-5 22-16,-2 6-22 16,2-4 1-16,-2-3 24 15,5 7-14-15,-1-5 2 16,4-4 10-16,1 6-7 15,3-2 29-15,0-3-29 16,7-4-5-16,-1 4 44 0,1-7-28 16,5 3-19-16,-5-4 4 15,4-2-6-15,0-4 23 16,2 1-29-16,2-3 0 16,-5-1 3-16,6 2 4 15,-1-5-5-15,-2-1-1 16,6-2 1-16,0 0 8 15,-2 0-10-15,4 0 0 16,5 0 26-16,-4 0-25 16,3-2 11-16,-3-9-12 15,-3 5 0-15,-2-1 5 16,-2 0-5-16,-2 2 0 16,3 1-6-16,-6 4 6 0,5 0 0 15,-5 0 0-15,5 0 0 16,-1 0 9-16,-2 0-9 15,1 0 0-15,-1 0-4 16,-2 0 4-16,2 4-1 16,-2-2 1-16,0-2 1 15,2 0 15-15,1 0-16 16,-1 0 0-16,-2 0 25 16,2 0-24-16,2 0-1 15,-2 0 0-15,1 0 0 16,2 0 18-16,-1 0-18 15,4-6 0-15,-2-1 12 16,1-2-12-16,1-1 0 0,1 1 1 16,-6-1-1-1,2-1 15-15,-1-2-15 0,-6 3 0 16,-1-6 8-16,-3-1-8 16,-4 2 0-16,0-3-1 15,0-1 2-15,-6 1 6 16,6 1-7-16,-3-1 0 15,-4 2 7-15,4-5-1 16,-6 4-6-16,3-4 0 16,-3 1 2-16,6-4 2 15,-1 2-4-15,4-4 0 16,-3 2-1-16,0 5 1 16,-6 0-2-16,-1-1-5 15,-5 1 14-15,-1 1-8 16,-6-1 1-16,0-1 0 0,0-2 16 15,0-5-16-15,0 4-1 16,-3-7 0-16,-12 4 1 16,-5-3 6-16,-2 0-6 15,-6-1 0-15,3-3 8 16,-4 4-8-16,4 2 0 16,-4 1-9-16,0 3 9 15,-1 0 13-15,-5 4-13 16,-3 0-4-16,3-2 3 15,-9 2 2-15,0-1-2 0,0 1-6 16,3 2 7 0,-3 0 8-16,5 0-8 0,-1 5-8 15,3 2 7-15,1 1 1 16,-1-1-11-16,1-1 5 16,3 2 12-16,-3-5-7 15,2 5 1-15,2-8 0 16,3 5-3-16,1-2 3 15,-3 1 0-15,6-1-8 16,-4 2 8-16,4-2 13 16,-1 1-13-16,-2 0 0 15,0 0-3-15,3-4 3 16,3 5-1-16,2-5 0 16,1-3 1-16,1 4 1 15,2-3-1-15,3 0 0 0,-6 1 2 16,4 5-2-1,1 0-1-15,-4 3-5 0,3 1 6 16,-2 2 9-16,-5 4-9 16,0-1-8-16,0 1-4 15,0-1 13-15,-4 1-1 16,-4 0 0-16,-2 3 1 16,0 0-2-16,-5 0 1 15,1 0 0-15,2 0-6 16,5 3 6-16,-4 7-5 15,7 4 4-15,-3-5-10 16,7 4 5-16,9-7-14 16,-2 1-11-16,8-3 22 15,2-1-31-15,5-3 11 16,0 0-17-16,0 0-79 0,0 0-161 16,0 3-307-16,12-3-711 0</inkml:trace>
  <inkml:trace contextRef="#ctx0" brushRef="#br0" timeOffset="962">1947 130 1521 0,'0'0'254'15,"0"0"-163"-15,0 0 77 0,0 0 124 16,0 0-113-16,0 0-71 16,0 0 5-16,-19-82-37 15,4 69-28-15,-2 1-14 16,-1 7-22-16,-8-6 31 15,-4 8-34-15,-2 1-1 16,0 2 11-16,-2 0-19 16,2 0 0-16,3 0-6 15,4 0 14-15,3 10-14 16,3-1 6-16,7 1 0 16,2 0-9-16,3 0 9 15,-1 3 0-15,4 4-1 16,1 2 1-16,3-3-7 0,0 4 7 15,0-2 0 1,0-4 4-16,0 3-2 0,0 0-2 16,0-5 9-16,15 2-9 15,-1-4 37-15,4 2-37 16,4 2 11-16,0-1 5 16,4 3-16-16,2 1-1 15,1 3 1-15,2-4 0 16,-3 4 6-16,1-4-6 15,-3 4 0-15,2 0 6 16,-1-1-6-16,-1-3-2 16,-4 3 2-16,-5 2 0 0,1-5 13 15,-3 5-13-15,-4-2 0 16,0 0 6-16,-4 1-4 16,0-4-2-16,-4 3 10 15,-3-2-9-15,0 1 37 16,0-1-23-16,0-1-6 15,-3-2 37-15,-14 0-34 16,-5 0 2-16,-3-5 10 16,-9-2-18-16,2 0 33 15,-6-7-17-15,3 0-13 16,-2 0 39-16,5 0-32 16,-2 0 11-16,8-7-10 15,4-3 10-15,4 0 24 16,4 4-43-16,2-4-7 15,6 2 22-15,-1 1-23 0,4 5 0 16,-3 0-1-16,6 2-17 16,0 0-30-16,0 0-137 15,0 0-537-15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23.99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488 247 1435 0,'0'0'323'0,"0"0"-178"16,0 0 50-16,0 0 54 15,0 0-40-15,0 0-82 16,16-189-18-16,-20 170-27 16,-21 7 5-16,-9-1-66 15,-10 3 10-15,-3 10-1 16,-4 0-23-16,-3 0-2 16,3 10 4-16,0 15-8 15,7 9-2-15,7 2 0 16,8 7-5-16,7 3 0 15,11 6 6-15,11 4-10 16,0 2 8-16,0 0-12 16,27 0 13-16,5-6-28 0,5 1 5 15,5-4 22-15,6-3-11 16,-4-5 7-16,3-3-5 16,-3-6 11-16,0 0 0 15,-4-1-10-15,-7-4 10 16,-11-2 0-16,-4-2 0 15,-14-3 0-15,-4-1 4 16,0-2 38-16,-16 3 26 16,-16-1-37-16,-12 5-22 15,-7-8 30-15,1 0-32 16,-1-6-5-16,-1-4-2 16,9-2-20-16,9-4 19 0,16 0-97 15,18-10-95-15,5-9-160 16,24-4-361-16</inkml:trace>
  <inkml:trace contextRef="#ctx0" brushRef="#br0" timeOffset="952">835 483 1676 0,'0'0'484'0,"0"0"-374"16,0 0-33-16,0 0 105 0,0 0-18 16,-19 213-66-1,13-141-63-15,2 0-1 0,4-2-10 16,0-9-14-16,0-3 12 16,19-14-22-16,6-6-2 15,11-18-10-15,8-5 13 16,3-15-2-16,9 0 0 15,-5-16-3-15,-4-18-2 16,-8-9 6-16,-5-5 0 16,-6-1 9-16,-2-1-9 15,-8 11 2-15,-7 6 16 16,-6 16 10-16,-2 12 31 16,-3 5-40-16,0 0-10 15,0 28 12-15,0 13-14 16,0 4-1-16,0 0-5 0,7-2 0 15,11-4-2-15,8-9-1 16,6-10-13-16,2-11 8 16,1-9-24-16,6 0 7 15,-1-22 6-15,-1-20-1 16,9-12 18-16,-4-1 1 16,-4-3 0-16,-3 11 6 15,-11 11 0-15,-9 19-4 16,-9 15-2-16,-4 2 1 15,-4 9 10-15,0 24 1 16,0 9-2-16,0 1 11 16,0-2-20-16,0-11-1 15,0 1-1-15,0-15-7 0,3-5 8 16,4-11-36 0,5 0 5-16,-2-14 30 0,5-22 1 15,4-7 0-15,6-3-6 16,4 4 13-16,-1-5-5 15,-2 19-2-15,-1 8-2 16,-6 20-5-16,-7 0 14 16,1 13-7-16,-1 22 23 15,-2 12-13-15,5-3 16 16,-8 0-26-16,2-6 1 16,-6-10 15-16,-3-7-16 15,0-10 0-15,0-11-1 0,0 0 1 16,0 0 33-16,0-16-32 15,3-16-1-15,4-11 3 16,12-8 3-16,3-7-6 16,13-7 0-16,6-4 0 15,6 6 13-15,1 5-13 16,-1 15 0-16,4 14 0 16,-4 20 1-16,-3 9 27 15,-3 9-17-15,-9 33 10 16,-10 17 19-16,-7 4-13 15,-8 1-10-15,-4-3 14 16,2-6-25-16,-2-14 0 16,4-3-6-16,0-16-23 15,5-9-39-15,20-13-129 0,2 0-355 16,-5-5-244-16</inkml:trace>
  <inkml:trace contextRef="#ctx0" brushRef="#br0" timeOffset="1150">3413 552 2250 0,'0'0'386'16,"0"0"-254"-16,0 0 51 15,0 0-45-15,0 0-66 16,0 0-71-16,219 24-1 15,-117-10-81-15,-14 0-580 0,-19 3-889 0</inkml:trace>
  <inkml:trace contextRef="#ctx0" brushRef="#br0" timeOffset="1330">3424 1096 1152 0,'0'0'1632'0,"0"0"-1362"16,0 0-178-16,0 0-56 15,0 0-8-15,219 0-28 0,-96 0-169 16,-3 0-621-16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26.3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1659 0,'0'0'515'0,"0"0"-415"15,0 0-11-15,0 0 65 16,0 0 12-16,120 217-75 16,-76-131-35-16,3-9-14 0,4 0-28 15,0-12 9-15,-1-10-6 16,-2-9-10-16,-8-6 7 16,-7-10-14-16,-11-11-37 15,-4-3-174-15,-3-9-308 16,-8-7-52-16,-4 0-986 0</inkml:trace>
  <inkml:trace contextRef="#ctx0" brushRef="#br0" timeOffset="223">615 190 1530 0,'0'0'365'15,"0"0"-194"-15,0 0 90 16,0 0 8-16,0 0-100 16,0 0-83-16,-170 217-17 15,97-148-54-15,0 4-15 16,-5-4-23-16,17-3-94 16,18-2-75-16,12-16-191 15,18-11-385-15</inkml:trace>
  <inkml:trace contextRef="#ctx0" brushRef="#br0" timeOffset="551">823 810 1245 0,'0'0'722'0,"0"0"-562"16,0 0-58-16,0 0 117 16,0 0 9-16,0 0-90 15,202-150-42-15,-192 137 0 16,-3 1 1-16,-7 12-7 16,0 0-23-16,0 0-28 15,0 14 9-15,-7 21-35 16,-8 12-7-16,1 4 8 0,2 4-14 15,9-3-1-15,3 0-27 16,0-9-26-16,0-5-90 16,37-10-203-16,-1-12-423 15,1-11-1162-15</inkml:trace>
  <inkml:trace contextRef="#ctx0" brushRef="#br0" timeOffset="793">1568 525 1704 0,'0'0'528'16,"0"0"-395"-16,0 0 50 0,0 0 21 15,203-3-63-15,-115-4-72 16,10-6-3-16,8 4-41 15,-4-3-10-15,-4 7-15 16,-17 1-41-16,-24 4-246 16,-19 0-364-16,-28 0-760 0</inkml:trace>
  <inkml:trace contextRef="#ctx0" brushRef="#br0" timeOffset="1015">1987 200 1807 0,'0'0'301'0,"0"0"-126"16,0 0 31-16,0 196 54 16,0-125-97-16,0 1-87 15,3-7-35-15,8 0-35 16,0-8-6-16,15 2-134 15,-4-14-352-15,0-11-430 0</inkml:trace>
  <inkml:trace contextRef="#ctx0" brushRef="#br0" timeOffset="1251">2927 669 2036 0,'0'0'547'0,"0"0"-422"16,0 0-77-16,0 0 102 15,0 0-57-15,0 0-93 16,0 0-155-16,44 0-224 15,-18 0-481-15</inkml:trace>
  <inkml:trace contextRef="#ctx0" brushRef="#br0" timeOffset="1446">3306 690 1292 0,'0'0'914'16,"0"0"-665"-16,0 0-111 16,0 0 57-16,0 0-74 15,0 0-121-15,0 0-18 16,98-30-260-16,-64 19-417 0</inkml:trace>
  <inkml:trace contextRef="#ctx0" brushRef="#br0" timeOffset="1698">3878 551 320 0,'0'0'1743'0,"0"0"-1455"15,0 0-202-15,0 0 24 16,0 0 11-16,264-7-20 0,-166 7-17 15,12 0-28 1,-2 0-41-16,-10 0-3 0,-10 0-12 16,-22 0-103-16,-15 0-117 15,-33 0-277-15,-11 0-31 16,-7 0-988-16</inkml:trace>
  <inkml:trace contextRef="#ctx0" brushRef="#br0" timeOffset="1875">4350 341 1625 0,'0'0'366'0,"0"0"-214"16,0 0 79-16,0 0-19 16,0 0-88-16,47 208-75 0,-33-155-31 15,1-6-18-15,7 16-60 16,-9-9-199-16,-1-19-332 0</inkml:trace>
  <inkml:trace contextRef="#ctx0" brushRef="#br0" timeOffset="2167">5155 203 2145 0,'0'0'368'0,"0"0"-268"16,0 0 92-16,0 0 12 16,113 193-61-16,-74-132-53 15,13-3-64-15,-1-2 2 16,0-9 9-16,0-5-29 15,-11-9-8-15,-8-7-16 16,-1-10-43-16,-9-9-180 16,-9-7-363-16,-6 0 5 0</inkml:trace>
  <inkml:trace contextRef="#ctx0" brushRef="#br0" timeOffset="2386">5676 154 348 0,'0'0'1844'15,"0"0"-1553"-15,0 0-132 16,0 0 105-16,-171 217-56 16,112-142-88-16,1 1-65 15,-1-4-29-15,12-10-26 16,11-6 0-16,18 4-89 15,14-18-203-15,4-9-542 0</inkml:trace>
  <inkml:trace contextRef="#ctx0" brushRef="#br0" timeOffset="2866">5985 719 1162 0,'0'0'1089'0,"0"0"-910"16,0 0-87-16,0 0 157 15,0 0-44-15,-57 190-116 0,50-154-41 16,-5-3-21-16,9-8-6 15,-4-6-7-15,7-7-14 16,-3-6 0-16,3-6 7 16,0 0-5-16,0 0 14 15,0-22-16-15,13-12 0 16,13-9-7-16,7-2 4 16,6-11-2-16,9 7 4 15,-4 6 1-15,3 9 0 16,-3 13 1-16,-4 12 11 15,-7 9 15-15,-11 0-16 16,-4 35 31-16,-8 12 9 0,-5 8-4 16,-5 4 10-16,0 0-12 15,0-7-7-15,0-13-15 16,0-6-22-16,0-11-1 16,0-12 0-16,0-6-58 15,7-4-35-15,12-4-88 16,-6-15-545-16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31.6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2167 1200 1136 0,'0'0'355'0,"0"0"-182"16,0 0-9-16,0 0 10 15,0 0-2-15,0 0-32 16,-88-42-66-16,70 34-6 15,-1 3-13-15,2-1-6 16,-5-2-13-16,0 1-6 16,0-2-8-16,-7 2-7 15,-1 1-4-15,-2-1 5 16,-5-1-15-16,1 2 12 0,-8 1 15 16,4-3-28-1,-8-1 1-15,4 2 0 0,-7-2-1 16,1-2 1-16,-4 2 1 15,-2-1-1-15,-5 1 13 16,-2 1-14-16,6 3-10 16,1 0 10-16,5 4 0 15,7-4 12-15,5 5-10 16,-1 0-1-16,3 0 11 16,4 0-12-16,-7 0 2 15,4 0 1-15,-1 5-2 16,-3 4 10-16,4 1-11 15,-5-1 0-15,9 4-2 16,-2-3-7-16,2 3 9 0,-1 0 0 16,-3 3 1-16,-5 4 5 15,-6 4-6-15,6-1 0 16,3-6 3-16,4 4-2 16,5-1-1-16,4-3 0 15,3 2 0-15,0-2 0 16,0 3 0-16,3-4 0 15,2 1 3-15,2-3-3 16,-4 7 0-16,1-1 0 16,4 0 2-16,-1 3 7 15,1 0-2-15,3 2-1 16,0 9 15-16,3-2-21 16,-2 1 12-16,3 6 4 0,-1-2-15 15,-3-1 22-15,8-3-23 16,-2-1 7-16,5-1 13 15,0-3-20-15,0 2 17 16,0 3-2-16,0 3-14 16,0 0 21-16,12 1-14 15,3-1-1-15,-1-1 4 16,1-1-2-16,3-2-9 16,3 1 7-16,1-2-5 15,8 0 14-15,-4 1 1 16,6-2-17-16,2-2 25 15,1-4-7-15,2 3-11 16,2-8 7-16,5 4-14 0,-3-3 19 16,3 0-19-1,0 1 0-15,0-2 10 0,-5-3-10 16,4 3-9-16,-2-1 9 16,0-1 0-16,-2-5 9 15,1-1-9-15,1 4 0 16,-2-5 5-16,-2 0-5 15,3-1 0-15,4 1 0 16,-5-3 1-16,5-2 11 16,4 2-12-16,-4 0 0 15,3 0 10-15,0 0-8 16,-3-4-2-16,0 3 8 16,0 1-7-16,0-3 10 15,-1-1-11-15,4 3 0 0,0-3 16 16,6 2-7-16,-6-2-3 15,0-1 0-15,-8 2-6 16,2 1 18-16,-7 0-18 16,-2-2 0-16,5 0 8 15,-1 0-7-15,1 0 12 16,-2-3-13-16,6 4 0 16,-6-4 9-16,6 0-8 15,-4 0 0-15,2 0 20 16,-2 0-21-16,0 0 0 15,-4 0 2-15,-5-4-1 0,-2-5 11 16,-4-4-12 0,0 4 0-16,-4-8 8 0,1 3-8 15,3-2 0-15,-5-2 0 16,1 1 0-16,1-4 7 16,-4 1-7-16,-1-4 0 15,1 0 5-15,-1-3-5 16,-6 1 0-16,-1-4-1 15,-4-3 2-15,1 5-1 16,-4-9 0-16,5 3 0 16,-5 2 0-16,0-5 0 15,0 5 0-15,0-4 0 16,0 6 1-16,0 1 4 16,0 0-5-16,-5-1 0 15,-2-1-9-15,0 7 9 0,-1-6 0 16,4 0 0-1,-3 1 7-15,4-1-1 0,-4 0-6 16,-1 0 0-16,1 0 0 16,-5 2-4-16,-1-2 4 15,1 1 0-15,-2 3 0 16,-1-1-5-16,0 8 5 16,1-5 0-16,-1 5 11 15,2 2-11-15,-6-3-6 16,-3 1 5-16,-7-1-3 15,-5 1 4-15,-5 3 0 16,-4 2 9-16,-1 4-20 16,0 1 9-16,15 5-28 0,10 1-57 15,16 3-250 1,3-4-614-16</inkml:trace>
  <inkml:trace contextRef="#ctx0" brushRef="#br0" timeOffset="2426">5824 110 1020 0,'0'0'183'15,"0"0"-77"-15,0 0 20 0,0 0-18 16,0 0-31-16,0 0-41 16,-215-33-7-16,178 28 28 15,-2 0-23-15,-2-1 4 16,1-4-7-16,-4 4-8 16,0-1 8-16,-4 0-12 15,1 4-9-15,-4-3 37 16,-6-2-28-16,-2 6-3 15,1 2 10-15,-1-3-15 16,1 3 14-16,3 0-24 16,-3 0-1-16,7 0 39 15,-5 0-12-15,6 0-1 16,-1 0-6-16,-3 0-19 16,1 0 19-16,3 0-20 15,-4 5 1-15,3 9 2 0,-5 0-2 16,5-1-1-16,4-1 0 15,0 6 7-15,3-2-2 16,5-3-5-16,-2-1-3 16,12 2-4-16,4-5 8 15,3 1-2-15,7-3-4 16,0 3 5-16,-2 0-6 16,-2 3 6-16,0 0 0 15,-6 3 3-15,-4 1-3 16,-4 2-1-16,0 4-1 0,-4-2 2 15,5 1-1 1,3 5 1-16,4 1 0 0,3 3 2 16,0 1-2-16,0 3-1 15,3 2-5-15,1 3 6 16,-4 4 9-16,0 1-8 16,0 4 6-16,1 0 21 15,3 4-14-15,3 1-3 16,-1 6 9-16,3-4-9 15,-2 0 18-15,1-1-20 16,2 5 2-16,2-1 29 16,2 0-14-16,1-4-6 15,4 5-1-15,3-4-6 16,0-1 22-16,0 0-22 16,0 3 6-16,0-6 12 0,3-3-11 15,9-3-10-15,-2-4 5 16,0-3-9-16,2 4 24 15,-5-4-30-15,5-3 1 16,-6 1 10-16,1-4-11 16,2-4 0-16,1 0 2 15,2-2-1-15,1-1 11 16,-1 1-9-16,1-1 3 16,-1-4 0-16,2 1-6 15,-2 1 0-15,1-1 2 16,2-4 9-16,1 0-11 15,0 5 0-15,0-4 0 16,2-4 6-16,4 3-5 0,0-5-1 16,4 2 10-16,2-6-10 15,5 3 20-15,4-3-20 16,3 2 0-16,4-1 15 16,0-1-15-16,-1-1 1 15,1 2 0-15,0-2-1 16,3-1 14-16,0 2-14 15,7-9 0-15,6 7 27 16,2-6-15-16,-1 1-5 16,2 2 2-16,-1-4-7 15,-8 4 19-15,4-2-21 16,-6 1 0-16,2-1 7 16,4 1-5-16,1-2-2 15,-1 2 12-15,4-1 0 16,4 0 16-16,0-3-28 0,-2 4 9 15,2-4 0-15,0 0-8 16,0 0 7-16,0 0 0 16,-2 0-7-16,6 0-2 15,-8 0-2-15,4 0 3 16,0 0 16-16,-5 0-16 16,5 0-1-16,0-4 1 15,0-2 0-15,0 0 14 16,2-1-14-16,1-5 0 15,0 3-6-15,1-2 6 16,-4 1 0-16,-4-4 5 16,-4-2-4-16,1 2-2 0,-8-3 1 15,-1 3 0-15,-2-7-2 16,-1 1 8-16,-6-4-6 16,-6-2 2-16,2-3 8 15,1-2 14-15,-6-7-24 16,5-1 1-16,-5-3 17 15,0 2-17-15,2 1 4 16,-5 1-5-16,0 1 0 16,-4 4 13-16,-6 0-13 15,-8 1 0-15,-4-2 24 16,-7-7-9-16,0-1-15 16,0-2 12-16,0-17-5 15,0 0 20-15,-18-8-27 0,-4-4 6 16,-4-6 21-1,-6 1-26-15,-2-4 14 0,-10-3-9 16,-6-4-4-16,-5 3 25 16,-11 1-19-16,0 11-7 15,1 4 26-15,0 10-18 16,-1 5-1-16,-3 9-5 16,3 13-2-16,-7 12-2 15,-50 20-93-15,13 1-286 16,5 0-1322-16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1.6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22 346 1154 0,'0'0'373'0,"0"0"-142"16,0 0-98-16,0 0 92 16,0 0 1-16,0 0-106 15,0 0 20-15,0 54-30 16,0 18-3-16,0 21 40 15,0 12-78-15,0 17-8 16,0 6-3-16,0 6-34 16,0 1 39-16,0-12-63 15,26-7 11-15,11-18 22 16,10-18-33-16,11-22 0 16,4-18 0-16,8-24 1 15,6-16 8-15,-4-6-9 16,5-44 0-16,-3-22 12 15,-10-23-11-15,-5-17-1 0,-11-38 8 16,-16 1-7-16,-13-7 78 16,-16-6-49-16,-3 28-18 15,-3-11 35-15,-26 24-41 16,0 33 0-16,2 25-6 16,10 34-23-16,17 26 2 15,7 15-224-15,30 32-375 16,5-2-490-16</inkml:trace>
  <inkml:trace contextRef="#ctx0" brushRef="#br0" timeOffset="352">2064 36 2078 0,'0'0'361'0,"0"0"-258"15,0 0 129-15,0 0 18 16,-252 251-135-16,157-61-9 0,0 55-50 15,19 25 21-15,29-46 19 16,28-58-61-16,19-67-13 16,0-20-8-16,19 0-2 15,21-1-24-15,18-6-48 16,20-17-100-16,42-22-106 16,-19-16-363-16,-16-14 16 0</inkml:trace>
  <inkml:trace contextRef="#ctx0" brushRef="#br0" timeOffset="870">2695 910 1879 0,'0'0'320'16,"0"0"-164"-16,0 0-97 16,0 0 218-16,0 0-45 15,0 0-125-15,0 0-15 0,-178-151-53 16,115 151-13-1,-3 9 32-15,4 38-50 16,8 18 23-16,10 10-2 0,18 14-20 16,16-1 32-16,10-9-41 15,10-9-1-15,38-22-13 16,18-14-44-16,10-27-35 16,5-7-13-16,-5-11-56 15,-13-31 82-15,-16-5 14 16,-18-5 63-16,-7 6 3 15,-15 6 45-15,-4 15 58 16,-3 11 34-16,0 14-35 16,0 0-16-16,0 37-79 15,0 8 13-15,0 10 16 16,12 5-35-16,10-4-2 0,6-11-33 16,5-1-110-16,17-13-166 15,-6-10-458-15,-6-11-1183 0</inkml:trace>
  <inkml:trace contextRef="#ctx0" brushRef="#br0" timeOffset="1067">3647 1189 1780 0,'0'0'372'0,"0"0"-168"16,0 0 101-16,0 0-46 15,79 174-61-15,-79-125-95 0,-13 1-58 16,-28 2-45-16,-3-6-27 16,7 2-217-16,8-15-355 15,16-13-272-15</inkml:trace>
  <inkml:trace contextRef="#ctx0" brushRef="#br0" timeOffset="1554">4284 178 2112 0,'0'0'481'15,"0"0"-430"-15,0 0 19 0,12 184 173 16,-12-86-8-16,0 17-142 15,0 9-52-15,0 1 29 16,0-8-55-16,7-7-2 16,3-15-13-16,2-20 2 15,-5-19 4-15,-4-16-6 16,-3-21-2-16,0-12 2 16,0-7 0-16,0-3 0 15,0-34 0-15,0-12-21 16,0-10 12-16,15-4-30 15,14 4-15-15,12 11 39 16,-1 13 3-16,8 14-6 0,2 18 17 16,4 3 1-16,1 12-7 15,4 28 8-15,-9 4-1 16,-9 4 57-16,-19 0-42 16,-22-1 8-16,0-4 27 15,-34-3-22-15,-23-9 32 16,-13-7-60-16,1-8 2 15,-4-12 11-15,11-4-13 16,11 0-51-16,14-14-131 16,15-11-502-16,15-11-1486 0</inkml:trace>
  <inkml:trace contextRef="#ctx0" brushRef="#br0" timeOffset="1863">5240 0 2223 0,'0'0'306'16,"0"0"-245"-16,0 0 100 15,0 0 97-15,135 214-87 16,-74-105-57-16,12 12-26 0,8 14 21 16,-2 2-50-1,-9 0-7-15,-11 4 4 0,-23-3-46 16,-33-2 11-16,-3-2-21 16,-102 44-78-16,-2-38-129 15,-13-21-673-15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40.3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0 809 1595 0,'0'0'514'0,"0"0"-412"15,0 0 80-15,0 0 2 16,0 0-61-16,0 0 33 16,0 0-38-16,165 139-33 15,-104-69-31-15,-2-3-21 16,-5-2-8-16,-3-6-18 0,-10-7-7 16,-9-13-9-1,-2-3-108-15,-4-6-176 0,-9-10-311 16,-6-8-224-16</inkml:trace>
  <inkml:trace contextRef="#ctx0" brushRef="#br0" timeOffset="209">652 780 208 0,'0'0'1486'0,"0"0"-1013"15,0 0-350-15,0 0 80 16,0 0 31-16,-148 189-119 16,82-110-56-16,-4 3-35 0,9-9-16 15,14-15-8-15,20-5-113 16,17-17-195-16,10-13-310 0</inkml:trace>
  <inkml:trace contextRef="#ctx0" brushRef="#br0" timeOffset="487">964 1314 1497 0,'0'0'496'0,"0"0"-295"0,0 0 80 16,0 0 1-16,0 0-82 15,0 0-63-15,0 0-57 16,76-111-16-16,-76 111-31 16,0 22-22-16,0 21 16 15,0 1-27-15,0 10 0 16,0 9-6-16,0-12-56 16,10 3-37-16,8-5-180 15,-2-12-201-15,-6-16-164 0</inkml:trace>
  <inkml:trace contextRef="#ctx0" brushRef="#br0" timeOffset="817">955 311 1664 0,'0'0'474'0,"0"0"-416"16,0 0 54-16,0 0 106 15,0 0-54-15,0 0-30 16,0 0-59-16,168-21-27 16,-168 49-14-16,0 3 13 0,-7 2 14 15,-15 4-37 1,-4-5-24-16,8-2 6 0,4-8-6 15,14-2-42-15,0-4-16 16,0-1-20-16,36-11-56 16,11-4-64-16,34 0-151 15,-15 0 6-15,-8 0-428 0</inkml:trace>
  <inkml:trace contextRef="#ctx0" brushRef="#br0" timeOffset="1102">1706 1027 1809 0,'0'0'368'0,"0"0"-262"16,0 0-35-16,0 0 97 16,0 0-45-16,0 0-57 15,245-11-47-15,-172 8-11 16,3 3-8-16,-3 0-40 16,0 0-177-16,-14 0-299 15,-27 0-312-15</inkml:trace>
  <inkml:trace contextRef="#ctx0" brushRef="#br0" timeOffset="1326">2122 785 1783 0,'0'0'268'15,"0"0"-178"-15,0 0 1 16,0 191 56-16,0-132-31 16,0 6-60-16,0-7-35 0,0-7-21 15,0 8-101-15,19-15-176 16,-4-13-428-16</inkml:trace>
  <inkml:trace contextRef="#ctx0" brushRef="#br0" timeOffset="1529">2684 1150 1422 0,'0'0'701'0,"0"0"-698"15,0 0-3-15,0 0-1 0,0 0-66 16,0 0-262-16</inkml:trace>
  <inkml:trace contextRef="#ctx0" brushRef="#br0" timeOffset="1703">3132 1167 1783 0,'0'0'192'15,"0"0"-191"-15,0 0-2 0,0 0-90 16,0 0-442-16</inkml:trace>
  <inkml:trace contextRef="#ctx0" brushRef="#br0" timeOffset="1903">3646 1018 1460 0,'0'0'290'0,"0"0"-34"16,252-5 233-16,-117-1-361 16,7-2-94-16,-3 6-8 15,-9 2-6-15,-16 0-20 16,-16 0 0-16,-26 0-82 0,-19 0-130 15,-40 0-116 1,-13 0 18-16,0 0-243 0</inkml:trace>
  <inkml:trace contextRef="#ctx0" brushRef="#br0" timeOffset="2103">4251 638 742 0,'0'0'956'16,"0"0"-749"-16,0 0 31 16,0 0-28-16,7 214-43 15,5-139-89-15,-2 5-52 0,2-16-26 16,1-5-35 0,9 0-169-16,0-8-169 0,-6-30-587 0</inkml:trace>
  <inkml:trace contextRef="#ctx0" brushRef="#br0" timeOffset="2417">5043 596 1247 0,'0'0'1067'0,"0"0"-916"16,0 0-72-16,0 0 109 15,0 0 7-15,95 189-97 16,-51-122-30-16,10-2 34 16,15 7-28-16,0-3-32 15,1-6-32-15,-8-7-8 16,-8-8 2-16,-10-5-4 15,-11-11-54-15,-8-6-66 16,-6-12-188-16,-4-4-79 16,-5-10-224-16</inkml:trace>
  <inkml:trace contextRef="#ctx0" brushRef="#br0" timeOffset="2672">5677 618 1872 0,'0'0'307'0,"0"0"-203"16,0 0 125-16,0 0 19 15,-66 213-90-15,34-134-56 16,-9 3-43-16,1-3-8 15,4-6-28-15,-1-5-23 16,12-12-47-16,6 10-147 16,12-23-266-16,4-12-191 0</inkml:trace>
  <inkml:trace contextRef="#ctx0" brushRef="#br0" timeOffset="3173">5819 1232 1957 0,'0'0'355'0,"0"0"-266"0,0 0-39 16,0 0 140-16,0 0-45 15,0 0-67-15,0 0-34 16,48 162 4-16,-48-127-3 16,-7-6-19-16,-5-11-14 15,5-6 10-15,0-5-21 16,4-7 26-16,-2 0-12 16,5 0-6-16,0 0 17 15,0-18-25-15,0-1-1 16,8-10-9-16,25-6-1 15,4-2 8-15,2 6-5 16,5 5-4-16,-4 7 11 0,-4 13 0 16,-2 6 11-16,-9 0 7 15,-6 0 1-15,-9 25 28 16,-7 1 2-16,-3 11 4 16,0-6 8-16,0-9-27 15,0 0-4-15,5-2-6 16,-1-12-22-16,2-6 24 15,1-2-26-15,5 0-38 16,6 0-28-16,33-10-56 16,-3-10-232-16,-1 4-538 0</inkml:trace>
  <inkml:trace contextRef="#ctx0" brushRef="#br0" timeOffset="3546">6283 41 808 0,'0'0'888'0,"0"0"-722"15,0 0 111-15,0 0 24 0,0 0-102 16,186-38-75 0,-161 47-35-16,-15 27-8 0,-10 12 12 15,-3 8-13-15,-33 3 0 16,-1-3-38-16,5-12-15 15,13-13-6-15,19-8-20 16,7-12-1-16,122-11-81 16,-6-30-245-16,12-13-2170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35.2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403 146 1562 0,'0'0'397'15,"0"0"-215"-15,0 0-1 16,0 0 15-16,0 0-19 16,0 0-56-16,-139-141-64 15,95 141-9-15,0 0-28 16,-3 20-19-16,3 16 7 16,8 3-8-16,11 10-1 15,6 0 0-15,19 4-17 16,0-1 7-16,12 2-45 15,27-9-16-15,12 1 11 0,5-7 0 16,5-6 13 0,1-3 29-16,-11-6 8 0,-7-5 5 15,-12-3 6-15,-17 0-13 16,-15 5 13-16,0-5 0 16,-10 3 52-16,-24 4-8 15,-10 1-31-15,-3-8 8 16,3-4-21-16,9-5-37 15,19-7-41-15,10-16-162 16,6-11-319-16</inkml:trace>
  <inkml:trace contextRef="#ctx0" brushRef="#br0" timeOffset="856">690 140 1670 0,'0'0'500'16,"0"0"-398"-16,0 0-57 16,0 0 124-16,0 0-44 15,0 0-70-15,19 212-15 16,0-166-27-16,-1-4-12 16,8-5 2-16,2-8-3 15,5-12-10-15,4-10-38 16,7-7 6-16,0 0 34 15,-5-24-95-15,1-11 21 16,-6-7 54-16,-9 2 24 16,-8 3 3-16,-5 11 1 0,-8 10 0 15,-4 13 67-15,0 3-9 16,0 3-27-16,0 27-13 16,0 12-12-16,6-5 13 15,3 5-19-15,8-5 0 16,5-5 4-16,8-9-4 15,2-10-2-15,5-13-8 16,-8 0-63-16,-3-2 36 16,-1-26 8-16,-6-7 28 15,2-2 1-15,-7 7 0 16,-2 8 1-16,-2 8 8 16,-7 14 0-16,6 0 3 0,-6 14 18 15,1 14-18-15,-1 3 10 16,0 4-20-16,1-5-1 15,1-10-1-15,-2-2 1 16,1-12 8-16,-4-6-8 16,3 0-1-16,-3 0 35 15,0-24-34-15,7-12 6 16,1-7-6-16,11-5 7 16,1 1 1-16,2 3-9 15,3 6 0-15,-3 18-2 16,0 15-2-16,-3 5 2 15,0 5 2-15,-1 32 6 16,-1 7 18-16,5 7-3 0,-3-6 23 16,-1-1-14-16,-7-15-18 15,-3-9-11-15,-5-11 0 16,-3-9 0-16,4 0 37 16,-4 0-22-16,0-23-15 15,3-15 9-15,9-5-10 16,1 0 0-16,9-10-2 15,7 4-16-15,2 6 17 16,1 14-21-16,-7 13-5 16,1 9 26-16,-4 7-18 15,-7 0 19-15,-2 20 24 16,-1 15-5-16,-2 5 27 16,2-3-23-16,-2 1 7 0,2-4-21 15,2-13-9 1,8-4-114-16,-4-6-218 0,1-8-719 0</inkml:trace>
  <inkml:trace contextRef="#ctx0" brushRef="#br0" timeOffset="1562">3062 207 1731 0,'0'0'525'15,"0"0"-367"-15,0 0-3 16,0 0 49-16,0 0-62 16,0 0-76-16,0 0-50 15,-180 198-16-15,180-163-18 16,19 2-33-16,13-1 1 15,12-6-16-15,10-9-27 16,9-5 58-16,-6-13 29 16,-4-3-66-16,-18-3-31 15,-9-34 62-15,-15 0 39 16,-11-1 4-16,0-1 13 16,0 6 49-16,-18 6 17 15,3 10-13-15,1 12-18 0,11 5-44 16,3 0-6-1,0 0-46-15,13 14-42 0,21 7-46 16,8-7-79-16,6-5-5 16,7-9 133-16,-4 0 5 15,-3 0 80-15,-11-16 62 16,-12-14-62-16,-15-3 68 16,-10-6 120-16,0 3-12 15,0-8-43-15,-3 22 70 16,-12 0 0-16,1 22-95 15,-1 0-40-15,5 22-17 16,1 35-40-16,6 11-1 16,3 18-10-16,0 12 0 0,7 10 3 15,27 1-3 1,10 1 0-16,6-7 9 0,-6-8-8 16,-3-16-1-16,-16-11 0 15,-11-12 0-15,-14-23 15 16,0-8-15-16,-10-17 1 15,-24-8 12-15,-10 0-7 16,2-8-5-16,-6-27 0 16,8-11-1-16,6-3 0 15,20-17-24-15,14 1-50 16,26-30-116-16,31 13-191 16,6 19-513-16</inkml:trace>
  <inkml:trace contextRef="#ctx0" brushRef="#br0" timeOffset="1907">4750 330 1991 0,'0'0'481'0,"0"0"-362"16,0 0-9-16,0 0 32 15,-187-50-34-15,169 50-81 16,6 7-27-16,12 23-1 16,0 14 0-16,30 14-39 15,9 0-23-15,5 1-13 0,4 7 25 16,-8-11 38 0,-2 1 7-16,-13 1 6 0,-12-18 7 15,-9 0 13-15,-4-6 9 16,-20-7 37-16,-30-3-33 15,-10-9-17-15,-3-5 2 16,2-1-18-16,9-8 0 16,26-10-131-16,16-17-158 15,10-4-315-15</inkml:trace>
  <inkml:trace contextRef="#ctx0" brushRef="#br0" timeOffset="2394">5292 520 1694 0,'0'0'624'15,"0"0"-491"-15,0 0-24 16,0 0 91-16,-189-99-41 15,145 97-84-15,3 2-27 16,13 5 9-16,6 35-56 16,12 9 1-16,10 12-2 15,0 3-3-15,6-5-29 16,26-7-24-16,9-12-37 16,0-13-55-16,-2-15-28 0,1-12-35 15,-3 0 20-15,-8-19 63 16,-7-14 94-16,-3-4 34 15,-9 2 2-15,2-2 95 16,-9 16 36-16,-3 0 36 16,0 21 3-16,0 0-35 15,3 30-56-15,-3 22 10 16,4 17-27-16,-4 13 24 16,0 0-28-16,0 11 8 15,0-11-17-15,0-5-24 16,0-8-6-16,0-6-9 15,0-11-11-15,0-15-2 0,0-16-70 16,0-6-125 0,10-15-166-16,2 0-373 0</inkml:trace>
  <inkml:trace contextRef="#ctx0" brushRef="#br0" timeOffset="2770">5661 461 1542 0,'0'0'701'16,"0"0"-559"-16,0 0-89 0,0 0 103 16,0 0 13-16,29 187-108 15,-19-138-31-15,9-7-29 16,-1-9 8-16,8-6-9 15,2-19-24-15,1-8-80 16,2 0-15-16,-3-24 19 16,1-15 49-16,-4-8 1 15,6-2 10-15,-11 3 40 16,-1 3 0-16,-4 20 39 16,-12 10 26-16,1 13 17 15,-4 0-23-15,0 33-20 16,3 5 9-16,-3 14-12 15,4-7-36-15,7 3-17 16,15-8-33-16,50-3-148 16,-3-11-42-16,1-10-103 0</inkml:trace>
  <inkml:trace contextRef="#ctx0" brushRef="#br0" timeOffset="3430">6615 550 1620 0,'0'0'513'0,"0"0"-355"15,0 0 76-15,0 0 9 0,0 0-92 16,0 0-85 0,0 0-45-16,-181 154-20 0,181-119-1 15,0-4-52-15,25-12-42 16,8-1-84-16,7-18-76 15,1 0-60-15,-2-8 81 16,-6-21 51-16,-7-7 96 16,-13-1 86-16,-9 7 8 15,-4 9 87-15,0 0 47 16,0 18 77-16,0 3-8 16,0 0-79-16,0 16-77 15,0 20-1-15,0-6-22 16,5 5-27-16,17-2-5 15,7-6-50-15,3-10-76 16,5-5 55-16,3-12-96 0,-1 0 49 16,-1-9 7-1,-10-21 43-15,-2-6 64 0,-4-10 4 16,-4 1 54-16,-8 1 59 16,2 6 25-16,-8 11 16 15,-4 10 16-15,0 17-29 16,0 0-27-16,0 7-65 15,0 24-27-15,0 4 14 16,3 2-25-16,-3-2-5 16,3-3 9-16,1-1-15 15,1-12 0-15,-5-12 0 16,0-7 12-16,0 0 51 16,0 0-6-16,-5-23-23 0,-5-13 5 15,3-8-17 1,2-8-2-16,5-7-8 0,0-3 1 15,5-1 5-15,20 8-18 16,4 2 1-16,3 19-2 16,-1 15-22-16,4 14-25 15,6 5-92-15,13 2-205 16,-7 25-317-16,-6-1-1194 0</inkml:trace>
  <inkml:trace contextRef="#ctx0" brushRef="#br0" timeOffset="3792">7422 574 1780 0,'0'0'555'0,"0"0"-500"0,0 0-39 15,0 0 24-15,0 0-30 16,0 0-10-16,0 0-46 15,152 9-11-15,-118-12 36 16,-5-18 20-16,-11-2 1 16,-4-12 8-16,-9 2 41 15,-5-4 27-15,0 4 10 16,-12 1 3-16,-17 13-7 16,-5 2 6-16,2 17-35 15,0 0 15-15,-2 27-23 0,12 21-34 16,5 8 16-16,9 3-11 15,8 4-10-15,0 0-6 16,3-12-75-16,34-9-70 16,11-5-64-16,50-14-342 15,-7-6 6-15,-11-12-552 0</inkml:trace>
  <inkml:trace contextRef="#ctx0" brushRef="#br0" timeOffset="4073">8056 455 1713 0,'0'0'550'0,"0"0"-441"16,0 0 7-16,0 0-3 0,0 0-74 16,0 0-32-16,0 0-7 15,-34 163-31-15,61-114 22 16,-5-9-7-16,-8 2 16 15,-2-2 0-15,-12-8 14 16,0 5 11-16,-9-14 43 16,-26 3 6-16,-13-3 8 15,-8-9-52-15,2 3-14 16,4-13-16-16,16-4-48 16,13 0-150-16,16-14-417 0</inkml:trace>
  <inkml:trace contextRef="#ctx0" brushRef="#br0" timeOffset="4270">8716 471 1820 0,'0'0'729'16,"0"0"-543"-16,0 0-115 15,0 0-24-15,0 0-47 16,0 0-102-16,189-52-374 16,-189 52-526-16</inkml:trace>
  <inkml:trace contextRef="#ctx0" brushRef="#br0" timeOffset="4430">8391 901 2083 0,'0'0'659'16,"0"0"-496"-16,0 0-55 15,189 0-35-15,-25 0-73 16,-13-8-99-16,-12 3-411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4:52.6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1896 215 667 0,'0'0'241'0,"0"0"-161"16,0 0 30-16,0 0 30 16,0 0-11-16,0 0-35 15,0 0-22-15,0 0-10 16,0 0 9-16,0 0-28 16,0 4 1-16,0-4-9 15,0 0-21-15,0 3 18 16,0-3-8-16,0 4 5 15,0-4 19-15,0 2-18 0,0 3 18 16,0-5 3 0,0 0-17-16,0 0 7 0,0 0-13 15,0 0 3-15,0 0 15 16,-8 0-31-16,1 0-14 16,-3 0 10-16,-2 0-10 15,-3 0 15-15,5-11-8 16,-9 4 1-16,5-3 25 15,-1 1-24-15,-3-2 9 16,-1-1-3-16,2 2-15 16,-5-4 16-16,0 2-11 15,0-1-5-15,0 3 10 16,0-3-11-16,-3 3 0 16,-4 1 4-16,4 1-3 15,-6 6 16-15,6 2-17 0,-1-5 0 16,5 5-1-16,2 0 1 15,5-2 0-15,-4-2-1 16,-1 1 1-16,1-1-9 16,1 1 9-16,-5 0 0 15,3-3-1-15,0 2 5 16,-3-3-5-16,0 0 1 16,-3 5 0-16,0-1-7 15,-4-2 5-15,-3 2-39 16,1 3 35-16,3 0 6 15,-1 0 0-15,4 0 0 16,-6 0 1-16,-1 0 3 16,0 0-4-16,-2 0 0 0,5 0 8 15,1 0-7 1,-3 0-2-16,6 0 0 0,-4 0 1 16,4 0 0-16,-8 0 0 15,0 0 1-15,-3 0-3 16,-1 3 5-16,5 5-3 15,-5-2 1-15,4 1-1 16,0 0 3-16,0-1-3 16,1 0 0-16,-2 5-2 15,9-4 3-15,3-2-1 16,4 2 0-16,1 0 6 16,-2-2-10-16,4 3 4 0,1-2 0 15,2 4-3 1,-3 0 3-16,5 4-2 0,-5 1 2 15,5 6 0-15,-6-2-1 16,3 1 1-16,-2-1 0 16,-1 1-3-16,3 0 3 15,1 2 0-15,5 5-1 16,1-1 2-16,2 1 13 16,-4 2-14-16,4 0 0 15,-2-3 3-15,2 1-2 16,-1-1-1-16,2 3 10 15,-1-2-9-15,1 2 25 16,3-3-25-16,0 4-1 16,0 0 24-16,0-1-24 15,0-2 12-15,7-2-3 0,5 5-1 16,-2-6 17-16,5 2-19 16,0 0-5-16,-1 0 26 15,1-1-18-15,4-1 2 16,1 3 6-16,2 0-16 15,3-2 29-15,2-2-7 16,-1 1-16-16,2-5 23 16,1 4-11-16,0-7-10 15,1 5 2-15,-1-9-10 16,0 4 24-16,0-6-25 16,1 3 0-16,-1-3 15 15,3 1-14-15,5-6 4 16,-1 4 1-16,-3-4-6 15,3 0 8-15,-2 2-8 16,-2-3 0-16,5-1 10 0,-5 1-9 16,5-1-1-16,-1 1 0 15,-2-4 1-15,1 2 1 16,3 1-2-16,-3-3 0 16,2 4 8-16,-5-4-8 15,6 0-2-15,-6 0 1 16,2 0 1-16,-2 0 3 15,0 0-3-15,2 0 0 16,-2 0 6-16,-3 0-6 16,4 0-7-16,0 0 6 15,0 0 1-15,-1 0 4 16,-3 0-4-16,2 0 0 16,-6 3 1-16,0 1-1 0,4-1-3 15,-3 1 2-15,2-4 2 16,3 2 11-16,-3 1-10 15,5-3-2-15,-5 0 20 16,6 5-19-16,-5-5 0 16,0 0 18-16,1 0-8 15,-4 0 4-15,2 0-15 16,-2 0 0-16,2 0 12 16,-2 0-11-16,-1 0 11 15,2 0-12-15,-7 0 0 16,2-8 13-16,0-1-13 15,0-2 0-15,0 2 3 0,-3-1-3 16,3-1-1-16,0 1 0 16,-3 1 2-16,-2 4 5 15,-2-6-6-15,3 5 0 16,-4-1 7-16,1-3-7 16,0 0-1-16,-1 1-5 15,1-1 6-15,0 1 8 16,-5-1-8-16,2-4 0 15,-5 4 8-15,3 0-8 16,-1 0 0-16,1-4-3 16,2 3 9-16,-2-10-3 15,0 2-3-15,5-2 0 16,0 0 7-16,-1-3-7 0,-2 1-1 16,1 0 1-16,-4 4 0 15,-3-4-9-15,-6 2 9 16,0 2 0-16,0-4 3 15,0 3-2-15,0 0-1 16,0 1 0-16,0 3 0 16,-3-4 9-16,-4 4-9 15,-1-1 0-15,1 0-6 16,-5 1 6-16,6-5 0 16,-5 7 0-16,3-3 6 15,-6 1-7-15,3-1 1 16,-3 4 0-16,2-3 2 15,2-1-2-15,-2 4 0 16,5-4-1-16,1 1 1 16,-3-1 3-16,2 1-3 0,4-3 0 15,-9 1 8-15,5 4-7 16,-3-3-1-16,-2 0 0 16,2 4 8-16,-5-3-4 15,5 0-4-15,-5 3 0 16,5-1 13-16,-2 3-13 15,2 2 0-15,-2-1-1 16,-3-1 7-16,4 2 4 16,-4-4-10-16,-2 4 0 15,2-5-3-15,0 1 5 16,-2 4-2-16,2-6 9 16,-4 3-8-16,0 2 11 0,-3-3-12 15,6 4 0-15,0-5 0 16,-2 5 0-16,1-1 0 15,-2 1-1-15,-3-1 2 16,-3-1 6-16,-6 4-7 16,-1 1 0-16,-3 3 4 15,-6 0-4-15,1-1-2 16,-1 4 0-16,2 0 2 16,2-3-7-16,5 3-5 15,-12-13-54-15,15 2-251 16,-1 0-958-16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04.21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0 479 1162 0,'0'0'328'16,"0"0"-203"-16,0 0-30 0,0 0 63 15,0 0 4-15,0 0-78 16,161-162-27-16,-125 127-10 16,-3-2 16-16,0 9 21 15,-8 2-8-15,-3 3 2 16,-3 7 0-16,-6-1-28 15,-1 3-15-15,3 2-13 16,-1-1-21-16,1 1 15 16,4 3-16-16,-3 1 0 15,3 2 0-15,-7-2-19 16,-5 4-32-16,-4-5-103 16,-3 2-150-16,0 0-417 0</inkml:trace>
  <inkml:trace contextRef="#ctx0" brushRef="#br0" timeOffset="313">149 72 1355 0,'0'0'347'0,"0"0"-184"16,0 0 40-16,0 0 2 0,0 0-55 16,0 0-83-1,0 0-9-15,59-23 10 0,-26 11-8 16,-1-5-16-16,2 6 9 16,-6 5-25-16,-2 6 2 15,-1 0 10-15,-6 0 3 16,-4 9 1-16,-2 22-44 15,-1 6-9-15,7 22-127 16,-9-4-253-16,2-11-600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05.2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212 208 715 0,'0'0'799'15,"0"0"-578"-15,0 0-59 16,0 0 54-16,0 0-33 16,0 0-74-16,0 0-12 15,0-17-54-15,3 17 45 16,1 26 7-16,-1 7-47 15,0 13-6-15,-3 4-5 16,0-1-19-16,0 0 12 16,0-7-20-16,0-5-8 0,0-9-4 15,0-4-10 1,0-4-143-16,0-6-187 0,0-6-334 0</inkml:trace>
  <inkml:trace contextRef="#ctx0" brushRef="#br0" timeOffset="289">0 378 1415 0,'0'0'358'0,"0"0"-132"0,0 0 26 15,0 0-20-15,0 0-73 16,0 0-68-16,134-177-17 16,-85 128 20-16,-2 3-14 15,-11 3-4-15,-2 10 2 16,-14 13-20-16,-1 10 7 16,-7 10-31-16,1 0-34 15,6 17 0-15,21 39-86 16,1-7-383-16,-6-2-1764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08.07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279 99 416 0,'0'0'957'0,"0"0"-683"15,0 0-93-15,0 0 16 0,0 0 17 16,0 0-54-16,-10-4-57 16,10 14-6-16,0 12 6 15,0 11-33-15,0 11 0 16,0 8-15-16,-5 10 19 16,-5 4 5-16,-2 0-27 15,2-2 16-15,-2-1-34 16,2-10-20-16,3-5 19 15,3-4-26-15,-1-11 2 16,2-7-9-16,3-3-10 16,-3-9-40-16,3-5-111 15,0-9-98-15,0 0-104 0,0 0-256 16,0-14-1046-16</inkml:trace>
  <inkml:trace contextRef="#ctx0" brushRef="#br0" timeOffset="300">2 351 373 0,'0'0'1137'16,"0"0"-879"-16,0 0-60 15,0 0 65-15,0 0-23 16,0 0-60-16,0 0-55 0,-14-36-28 15,34 7-1 1,14-4-36-16,2-6-5 0,8-4-18 16,3-1-4-16,0 5 9 15,-3 6-24-15,4 7 5 16,-8 10-6-16,-4 9-16 16,-2 7 13-16,-2 0-14 15,2 27-34-15,13 25-59 16,-8-2-361-16,1-5-740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09.49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434 80 1562 0,'0'0'503'0,"0"0"-360"16,0 0 98-16,0 0 39 15,0 0-107-15,0 0-74 16,0 0-7-16,-22-7-17 16,19 7-27-16,3 0-16 15,-3 0-17-15,-1 7 10 16,-8 19-7-16,-1 13 0 15,-6 6 24-15,-3 13-18 16,-3-4 9-16,0 5-12 0,3-1-15 16,0-1 10-1,0-4-16-15,6-7-5 0,6-4-16 16,0-7-30-16,2 0-24 16,8-12-22-16,0-4-134 15,0-9-243-15,0-7-115 16,0 1-799-16</inkml:trace>
  <inkml:trace contextRef="#ctx0" brushRef="#br0" timeOffset="435">8 272 1458 0,'0'0'336'0,"0"0"-172"16,0 0 86-16,0 0 51 15,0 0-97-15,0 0-97 16,0 0-7-16,-18 0 4 15,18 0-28-15,0 0-16 16,0 0-15-16,0 0 13 16,22-7-26-16,6-7 1 15,13-7-2-15,6-5-16 0,4-4 1 16,5-2 2-16,-2-4-7 16,0 3 10-16,-7 4 3 15,-3 5-2-15,-6 8 20 16,-10 13-15-16,1 3-7 15,2 6-8-15,-6 26-6 16,4 16-6-16,-4 0-48 16,7 21-123-16,-6-13-412 15,-4-10-1994-15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27.3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76 96 339 0,'0'0'1126'0,"0"0"-910"0,0 0-78 16,0 0 59-16,0 0 14 15,0 0-52-15,-22-83-18 16,22 80-16-16,-4 3-22 15,4 0-2-15,-3 0-10 16,0 10-59-16,-6 30-7 16,2 13 24-16,-4 12-22 15,4 10 14-15,0 2-35 16,7-7 13-16,-3-4 16 16,3-3-34-16,0-15-1 0,0-8 0 15,0-12 0 1,0-14 6-16,0-5-4 0,0-4-2 15,0-5 24-15,0 0-23 16,0-6 5-16,0-24 8 16,0-13-14-16,3-9 9 15,0-11-8-15,4-4 0 16,-3-6 9-16,1 1-10 16,-2 2 0-16,4 8 3 15,-4 12-2-15,6 15 14 16,-6 11-8-16,0 15-6 15,8 9 4-15,4 0-5 16,7 26 0-16,7 20 23 16,8 13-13-16,-2 7 15 15,6 6-16-15,-1 0-9 16,-1 1 12-16,-1-4-12 0,-1-4-2 16,-5-10 2-16,-7-8 0 15,-6-15 0-15,-6-12 2 16,-4-11 8-16,-6-6-1 15,-3-3-9-15,0-3 0 16,0-29 45-16,0-17-28 16,0-16 5-16,0-12-13 15,0-7-8-15,0-5 30 16,0 0-31-16,0 10 0 16,4 14-6-16,2 16 0 15,10 16-61-15,2 17-66 16,21 16-134-16,-5 0-308 0,-9 0-233 15</inkml:trace>
  <inkml:trace contextRef="#ctx0" brushRef="#br0" timeOffset="233">808 394 1809 0,'0'0'524'0,"0"0"-363"16,0 0 28-16,0 0 25 0,0 0-40 15,0 0-119 1,0 0-49-16,129 0-3 0,-79 0-3 16,1 0-137-16,8 0-190 15,-11 6-462-15,-20 8-1008 0</inkml:trace>
  <inkml:trace contextRef="#ctx0" brushRef="#br0" timeOffset="397">874 645 2090 0,'0'0'543'16,"0"0"-430"-16,0 0 41 15,0 0-60-15,0 0-94 0,0 0-66 16,252 0-520-16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43.2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 99 1111 0,'0'0'326'0,"0"0"-149"15,0 0-47-15,0 0 22 16,0 0-32-16,-33 0-22 0,28 0-17 16,5 0-29-16,0 0-2 15,0 0 20-15,5 0-15 16,12 0 3-16,2 0-15 15,3 0-19-15,3 0 22 16,4 0-25-16,2 7-2 16,-3 9 15-16,1 4-22 15,0 2-6-15,-7 5 4 16,-7 4-4-16,-5 0 11 16,-5 2-17-16,-5-1 0 15,0 2 24-15,-15-8-23 16,-7 0 11-16,0-6-10 15,0-3-1-15,3-8 11 16,6-1-12-16,1-2 0 0,5-6 12 16,1 3-12-16,6-3 0 15,0 0 1-15,0 0 0 16,0 0 0-16,0 0-1 16,0 0-27-16,0 7 26 15,0 2-23-15,10 10 15 16,8 1-7-16,4 7-6 15,4 2 21-15,-4 4-11 16,0-4-8-16,-9 5 19 16,-1-8-7-16,-9 0 7 15,-3-3-6-15,0-4 7 16,0-2 3-16,-10-4-3 16,-12-3 0-16,-8 0 15 0,-2-2-7 15,-6-6 10-15,3 1 2 16,1-3-8-16,2 4 27 15,7-4-27-15,-1 0-11 16,8 0 21-16,8 0-21 16,-2 0 1-16,8 0-2 15,4 0-72-15,0 0-77 16,26-21-311-16,-1 1-339 0</inkml:trace>
  <inkml:trace contextRef="#ctx0" brushRef="#br0" timeOffset="450">602 243 667 0,'0'0'980'16,"0"0"-799"-16,0 0-96 16,0 0 92-16,0 0-56 15,0 0-50-15,0 0-53 16,131 0-9-16,-87 0 17 0,-4 0-18 16,-4 0-2-16,1 0 7 15,-8 0-12-15,-7 0 31 16,-7 0 0-16,-5 0 28 15,-7 0 36-15,-3 0 4 16,0 0 3-16,0 0-31 16,0 0-4-16,0 10-8 15,0 10-59-15,0 12-1 16,0 11 24-16,-6 11-23 16,-1 2 5-16,-2-1-6 15,-1-3 9-15,3-6-16 16,-1-3 7-16,5-4-48 15,-1-6-58-15,4-4-163 16,0-10-91-16,0-8-469 0</inkml:trace>
  <inkml:trace contextRef="#ctx0" brushRef="#br0" timeOffset="663">814 539 519 0,'0'0'1148'15,"0"0"-941"-15,0 0-56 16,0 0 21-16,0 0-40 16,0 0-74-16,0 0-58 15,174-12-15-15,-101 1-191 0,-4-3-401 16</inkml:trace>
  <inkml:trace contextRef="#ctx0" brushRef="#br0" timeOffset="1112">1670 205 1652 0,'0'0'539'0,"0"0"-332"0,0 0-6 15,0 0-2 1,0 0-60-16,0 0-70 0,-197-18-36 16,153 45 18-16,0 12-33 15,4 9-17-15,4 3 15 16,11 3-16-16,6 7 0 15,13-6-1-15,6-2-37 16,0-5-8-16,6-4-38 16,20-8-41-16,6-13 11 15,2-7-6-15,-2-12-13 16,-2-4 55-16,-4 0 33 16,-9-4 45-16,-2-12-1 15,-8-5 1-15,-7-1 61 16,0-1 27-16,0 0 10 0,-17 0-40 15,-14 8-16-15,-4-3-2 16,1 12-40-16,2-1-18 16,6 7-55-16,20 0-138 15,6 0-314-15,0 0-669 0</inkml:trace>
  <inkml:trace contextRef="#ctx0" brushRef="#br0" timeOffset="1485">1937 441 1568 0,'0'0'263'0,"0"0"-149"16,0 0 109-16,0 0-39 15,0 0-67-15,0 0-76 16,164-168 13-16,-142 136 38 16,-5-2-11-16,-5 8 10 15,-6 4-3-15,-2 5-10 16,-4 7 13-16,0 10-28 16,0 0-21-16,0 0-26 15,0 22-16-15,-7 18 0 16,-8 16 1-16,1 4 0 0,2 6 16 15,2-1-17 1,3-6-1-16,2-3-5 0,5-8-68 16,0-5-53-16,19-7-166 15,10-9-352-15,-4-11-203 0</inkml:trace>
  <inkml:trace contextRef="#ctx0" brushRef="#br0" timeOffset="1727">2502 746 1872 0,'0'0'599'0,"0"0"-476"16,0 0 156-16,0 0-49 15,0 0-129-15,0 0-55 16,0 0-46-16,0 0-39 16,0 0-133-16,13-7-398 15,2-9-490-15</inkml:trace>
  <inkml:trace contextRef="#ctx0" brushRef="#br0" timeOffset="2124">2957 0 1024 0,'0'0'860'0,"0"0"-788"16,0 0-44-16,0 0 85 15,0 0 30-15,0 0-78 16,0 0-9-16,179 27 9 16,-138-27-16-16,-9 0 3 15,-4 0-9-15,-9 0 2 16,-4 0 34-16,-8 0-1 0,-4 0 4 16,-3 0 7-1,0 0-27-15,0 0-5 0,0 26-56 16,0 17 7-16,0 10 31 15,0 15-30-15,0 4 3 16,0 4-3-16,0 0-9 16,0-4 0-16,0-7-41 15,0-10-57-15,7-7-204 16,-2-19-358-16,-1-10-565 0</inkml:trace>
  <inkml:trace contextRef="#ctx0" brushRef="#br0" timeOffset="2314">3117 464 1706 0,'0'0'321'15,"0"0"-191"-15,0 0 22 16,0 0-61-16,198 3-91 15,-122-3-169-15,-3 0-418 0</inkml:trace>
  <inkml:trace contextRef="#ctx0" brushRef="#br0" timeOffset="2642">3858 164 1704 0,'0'0'567'16,"0"0"-414"-16,0 0 25 16,0 0 38-16,0 0-63 15,0 0-101-15,0 0-34 16,-139 204 6-16,139-151-24 16,0-5 0-16,4 2 1 15,25-11-1-15,8-5 0 16,-2-15-35-16,2-9-9 15,-4-10 26-15,-3-3 18 16,-5-30 18-16,1-11-1 0,-4-7-11 16,0-8 10-16,-9 1-16 15,-1-2 0-15,-12 7 0 16,0 10-27-16,-37 13-85 16,-7 13-215-16,-3 17-613 0</inkml:trace>
  <inkml:trace contextRef="#ctx0" brushRef="#br0" timeOffset="3438">139 989 1300 0,'0'0'334'0,"0"0"-216"15,0 0 6-15,0 0 112 0,0 0-39 16,0 0-54-16,0 0-40 15,164 31 7-15,-81-23-8 16,13 2-38-16,13 2-5 16,14 2-12-16,24 3-1 15,39-1 7-15,61 0-30 16,71-3 12-16,29 2 7 16,-6-6-41-16,-23 4 11 15,-55 0-3-15,-23 6-8 16,-54-6 0-16,-44 2 6 15,-36-6-6-15,-23 1 5 16,9-1 0-16,-1-2-6 16,-7 2 9-16,-18-2-8 15,-23-4 10-15,-13-3-4 16,-13 4-1-16,-8-4 8 0,-6 0-14 16,-3 0 6-16,0 0 3 15,0 0-9-15,0 0-35 16,-19 0-66-16,-6 0-150 15,3 0-261-15,3 0-295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47.6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0 186 1472 0,'0'0'292'16,"0"0"-151"-16,0 0 51 16,0 0 26-16,0 0-83 15,0 0-76-15,0 0-50 16,76-127 0-16,-32 103 17 15,3 1 0-15,-3 14 22 0,-3 9-36 16,-12 0-11-16,-7 23 59 16,-19 24-3-16,-3 18-26 15,0 7 11-15,-32 2-29 16,-9 2 1-16,-6-11-7 16,3-5-6-16,9-12 16 15,4-11-16-15,14-12 6 16,5-8 12-16,12-7-2 15,0-6 7-15,0-1-9 16,7 1-15-16,24 2 6 16,13-3-6-16,10 1-43 15,44-4-130-15,-10 0-364 16,-12 0-693-16</inkml:trace>
  <inkml:trace contextRef="#ctx0" brushRef="#br0" timeOffset="205">748 652 373 0,'0'0'1785'0,"0"0"-1448"16,0 0-77-16,0 0-7 15,0 0-99-15,0 0-93 16,0 0-61-16,-7 3-43 15,24-3-171-15,13 0-372 16,-1-6-365-16</inkml:trace>
  <inkml:trace contextRef="#ctx0" brushRef="#br0" timeOffset="601">1255 176 1913 0,'0'0'539'0,"0"0"-362"15,0 0 48-15,0 0-51 16,0 0-94-16,0 0-26 16,0 0-19-16,-135 142-13 0,109-86 1 15,11-1-22-15,8-3 8 16,7 0-9-16,0-4 1 15,15-10-7-15,18-8-5 16,2-6-20-16,-1-20 8 16,1-4 2-16,-1 0 14 15,-5-14 7-15,-4-27 0 16,-6-5 22-16,0-10-22 16,-9 1 2-16,-2-8 22 15,-8 1-6-15,0 4 3 16,0 0-11-16,0 14-8 15,-8 7-4-15,-2 18-13 16,10 12-67-16,0 7-234 16,0 14-433-16,0 7-539 0</inkml:trace>
  <inkml:trace contextRef="#ctx0" brushRef="#br0" timeOffset="1428">1744 173 1565 0,'0'0'361'15,"0"0"-258"-15,0 0 11 16,0 0 60-16,0 0-63 15,0 0-50-15,0 0-33 16,196 0 4-16,-139 3 11 16,-1 4-6-16,-5-4 30 15,-10 0-40-15,-13 1-21 16,-13-4 15-16,-8 0 0 16,-7 0 52-16,0 0 30 15,-7 0-19-15,-20 0-32 0,-1-13-40 16,-8-3-11-16,-4 2 7 15,2 5-8-15,3-1 1 16,6 3 5-16,-1 4-6 16,4 3 6-16,4 0-5 15,5 0-2-15,6 3 1 16,4 16-14-16,3 7 4 16,4 8 2-16,0 2 8 15,22 3-1-15,17 4 1 16,12 0-5-16,12-1 5 15,9 0 1-15,4-2 14 16,-6-5 10-16,-11-2-10 16,-24-3 21-16,-16-6-35 15,-19-1 20-15,0-1 4 0,-35 5-11 16,-21-1-4-16,-9-3-10 16,0 0-10-16,9-7-52 15,-2 1-168-15,14-8-371 16,12-2-1518-16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19.0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 0 1809 0,'0'0'337'0,"0"0"-210"16,0 0-101-16,0 0 75 16,0 0 34-16,0 0-41 15,0 238-15-15,0-111-34 16,0 17-7-16,0 8 27 16,0-5-50-16,0-9 0 0,0-24-4 15,3-14-9-15,19-25 8 16,7-23-10-16,5-15-10 15,8-25-11-15,14-12-60 16,1-3 23-16,9-43-18 16,0-20-4-16,0-16 41 15,-8-16-7-15,-2-16 3 16,-9-16 43-16,-15-4-16 16,-7 0 16-16,-9 2 7 15,-10 18-5-15,-6 19 49 16,0 25-9-16,0 25 2 15,0 19 47-15,0 19-34 0,0 7-4 16,0 16-20-16,0 37 3 16,0 21 57-16,4 22-71 15,-4 17-16-15,0 7 41 16,0-1-40-16,3-5-6 16,9-12-1-16,7-11 6 15,9-15-17-15,8-12 11 16,8-19-72-16,3-15 21 15,9-20-62-15,2-10 32 16,1-14 10-16,2-35-5 16,-2-14 42-16,-8-16-27 15,-4-2 53-15,-12 1-5 16,-7 15 23-16,-15 19-10 0,-1 26 35 16,-5 20-15-1,-4 11 16-15,-3 41-18 0,3 20-6 16,-3 10 32-16,4 4-44 15,1-11-4-15,2-12 2 16,-1-17 4-16,3-17 14 16,-2-16-16-16,-7-13 0 15,0 0 74-15,0-30-42 16,0-16-11-16,0-13-9 16,6-13-11-16,6-6 18 15,14-5-19-15,6 8 0 16,12 6-19-16,6 19 19 15,5 24-18-15,0 23 17 16,-1 3 1-16,2 29 16 16,-8 29 6-16,-1 10 17 0,-8 4 2 15,-2 0-40-15,-5-6 19 16,-3-15 1-16,-7-7-20 16,3-16 16-16,-6-10-17 15,0-12-48-15,-1-6 0 16,-4 0-1-16,4-16 3 15,4-20 13-15,4-10 3 16,-1-7 20-16,5-2-1 16,-8 2 11-16,-1 14 8 15,-6 13-7-15,-3 26 11 16,-5 0 16-16,-7 29-1 16,3 24 34-16,-3 9-59 15,0 3 10-15,7-6 12 16,5-6-24-16,6-13-1 15,-1-14-82-15,5-21-176 0,-7-5-259 16,-5 0-1180-16</inkml:trace>
  <inkml:trace contextRef="#ctx0" brushRef="#br0" timeOffset="158">2385 371 2087 0,'0'0'503'0,"0"0"-360"16,0 0-63-16,0 0 34 0,0 0-114 16,0 0-118-1,0 0-390-15,56 76-549 0</inkml:trace>
  <inkml:trace contextRef="#ctx0" brushRef="#br0" timeOffset="1095">3006 650 1994 0,'0'0'553'0,"0"0"-396"16,0 0 69-16,0 0-41 15,0 0-104-15,0 0-7 16,-194-85-74-16,161 121 1 0,8 26 6 15,3 27-7-15,12 16-6 16,1 13 6-16,9 7 0 16,0 0 5-16,0-1-5 15,4 0 0-15,8-1 8 16,-2-13-7-16,-10-7 5 16,0-18 0-16,-7-9-6 15,-30-17 36-15,-5-14-36 16,-6-9 0-16,-4-13 31 15,4-11-25-15,13-12 18 16,6 0-24-16,11-25 12 16,18-30-28-16,0-21-14 15,32-22-49-15,34-19 1 0,22-16-115 16,13-5-42 0,12-2 19-16,1 5 42 0,-9 9 42 15,-14 12 29-15,-15 13 102 16,-20 18 1-16,-24 28 167 15,-13 21 79-15,-19 21-2 16,0 13-58-16,0 0-25 16,0 27-125-16,-7 22-22 15,-5 13 46-15,5 11-48 16,7-1 4-16,0-4-16 16,4-5 1-16,36-9-10 15,11-15 4-15,3-13-47 0,5-16 32 16,-11-10-58-1,-13-3 18-15,-13-37 34 0,-10-9 26 16,-12-16 0-16,0-9 0 16,-19-4 0-16,-18-1 19 15,-10 14-7-15,3 9 9 16,1 22-8-16,10 23 11 16,11 11-24-16,18 0-7 15,4 2-20-15,12 18 19 16,30-1-29-16,14-6-20 15,10-9 9-15,2-4 24 16,1 0 9-16,-3 0 14 16,-10-10-4-16,-9 7-1 15,-11 3 12-15,-2 3-6 16,-6 31 0-16,1 14 8 0,0 8-1 16,1 3-7-16,-4 0 0 15,-4-6-1-15,-5-13-7 16,-9-15 7-16,-5-12-19 15,-3-9 20-15,0-4 47 16,0 0-26-16,-18-28 2 16,3-7 25-16,4-18-32 15,8-8 15-15,3-15-22 16,0-6-7-16,10-8 13 16,24 8-15-16,2 18-14 15,8 14-36-15,22 41-161 16,-16 9-165-16,-6 0-487 0</inkml:trace>
  <inkml:trace contextRef="#ctx0" brushRef="#br0" timeOffset="1688">4540 657 1822 0,'0'0'504'16,"0"0"-451"-16,0 0-13 15,0 0 192-15,0 0-98 16,0 0-57-16,0 0-40 16,63 190-36-16,-50-127 33 15,2-8-34-15,1-9 1 0,-6-13-11 16,-2-17 2-16,-8-9-42 16,0-7 33-1,0 0 17-15,0-19 7 0,0-20-7 16,0-14 0-16,0-10-12 15,10 1 12-15,12 4-16 16,10 7 14-16,2 22-13 16,-2 22 6-16,2 7-7 15,-2 19 16-15,4 35 9 16,1 11 12-16,0 8-2 16,2-5 63-16,-5-2-55 15,-12-14 11-15,-8-12-38 16,-11-14-8-16,-3-10-1 15,0-11 18-15,0-5-1 16,-17-5 16-16,2-24 1 0,0-7 53 16,11-13-53-16,4-3-8 15,0-11 22-15,22-4-39 16,22 2 0-16,19 6 0 16,6 10 6-16,7 19-13 15,-3 21 7-15,0 9 0 16,-11 34 79-16,-11 27 26 15,-10 18-30-15,-16 9 1 16,-12-1 1-16,3-5 28 16,-6-21-98-16,8-15-1 15,1-23-12-15,6-20 5 16,13-3-76-16,26-47-35 16,-2-8-263-16,-7-11-931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54.2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 56 1545 0,'0'0'327'0,"0"0"-166"16,0 0 26-16,0 0 78 15,0 0-34-15,0 0-101 16,0-56-23-16,0 56-17 16,0 0-20-16,0 0 1 15,0 0-46-15,0 0-1 0,4 0-6 16,11 25-16-16,3 15 23 15,4 10 1-15,0 10-13 16,4 4 35-16,-4 2-38 16,0-3-2-16,-2-4 11 15,-1-11-10-15,-1-5 9 16,-3-9-7-16,-1-12-4 16,-6-2 27-16,-1-10-34 15,-3-1 0-15,-1-5 7 16,-3-1-6-16,3 2 7 15,-3-5-8-15,4 2 0 16,-4-2 8-16,5 0-8 16,-5 0-2-16,0 2-4 15,3-2 12-15,-3 5-4 16,4-2-2-16,2-1 0 0,-2-2 4 16,4 0-4-16,2 0 0 15,2 0 4-15,5-2-3 16,5-18 13-16,12-9-8 15,1-11 8-15,6-9 13 16,6-4-27-16,-3-1 1 16,4-5 10-16,-1 8-10 15,-3-1 5-15,-3 6-6 16,-9 3 0-16,-4 9 0 16,-6 12 0-16,-3 2-33 15,-4 7-36-15,-1 1-54 16,-2 2-136-16,-6 3-673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5:55.4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0 676 1512 0,'0'0'351'0,"0"0"-234"15,0 0 29-15,0 0 121 16,0 0-74-16,0 0-84 0,22-51-51 16,-5 51 20-1,5 30 13-15,7 19-31 0,1 17-12 16,6 18-13-16,1 12-15 15,-2 3 23-15,9-1-17 16,-3-11-14-16,-4 0 12 16,-5-18-24-16,-3-11 1 15,-7-11 4-15,-10-22-4 16,-2-7 8-16,-7-17-7 16,6-1 14-16,1 0 32 15,5-31-13-15,2-21-4 16,13-19-16-16,3-12-14 15,11-13 17-15,0-9-18 16,3-7 1-16,0 4 12 16,-6 8-13-16,-9 23-13 0,-7 18-22 15,1 27-83-15,18 32-120 16,-7 0-437-16,-2 5-869 0</inkml:trace>
  <inkml:trace contextRef="#ctx0" brushRef="#br0" timeOffset="237">1152 1264 1971 0,'0'0'396'15,"0"0"-300"-15,0 0 98 0,0 0-14 16,196-9-95-16,-112-1-49 16,4 4-36-16,21 6-24 15,-21 0-241-15,-31 0-404 0</inkml:trace>
  <inkml:trace contextRef="#ctx0" brushRef="#br0" timeOffset="451">1228 1586 2080 0,'0'0'499'0,"0"0"-426"0,0 0 85 15,0 0-32-15,0 0-59 16,0 0-67-16,240-23 0 15,-162 17-105-15,39 6-194 16,-19 0-373-16,-19 0-1156 0</inkml:trace>
  <inkml:trace contextRef="#ctx0" brushRef="#br0" timeOffset="978">2780 799 1886 0,'0'0'528'15,"0"0"-423"-15,0 0 58 16,0 0 90-16,0 0-87 16,0 0-68-16,0 0-67 15,-89-164-30-15,45 164 9 0,-9 0-9 16,6 0-2-16,0 26 1 16,8 10-9-16,8 3 8 15,18 6-22-15,13 6-14 16,0 1 10-16,3 4-18 15,34-7 21-15,11 0 1 16,6-7 7-16,3-1 9 16,6-10 7-16,3 3 0 15,-5 0 15-15,-5-9 5 16,-9 1 3-16,-15-5-5 16,-13-7-18-16,-19 4 21 15,0-1-14-15,-10-1-1 0,-34 1 26 16,-7-1-23-16,-8-4-8 15,1-5 5-15,2-3-6 16,9-4-6-16,15 0-70 16,17-23-172-16,15-7-466 15,0-3-1312-15</inkml:trace>
  <inkml:trace contextRef="#ctx0" brushRef="#br0" timeOffset="1481">3266 76 1928 0,'0'0'356'16,"0"0"-202"-16,0 0 59 15,0 0 27-15,0 0-99 16,0 0-103-16,0 0-23 16,98-69 26-16,-51 69-16 15,1 0 10-15,-1 0-1 16,-6 18-11-16,-13 1 20 16,-9 4-35-16,-16 10 10 15,-3 6 14-15,-22 11-31 16,-35 6 12-16,-19 2 5 15,-5-2-17-15,1-7 25 16,11-13-10-16,18-9-15 0,14-11 43 16,18-9-29-16,16-4-8 15,3 1 5-15,0-4-10 16,3 2 2-16,34 2-4 16,14-1 0-16,18 4 27 15,8-4-18-15,4 1 6 16,-2 3 5-16,-9-4-10 15,-8 2 19-15,-14-1-29 16,-20 3 0-16,-13-4-10 16,-15 4-28-16,-21 2-83 15,-32 4-183-15,-8-6-1496 0</inkml:trace>
  <inkml:trace contextRef="#ctx0" brushRef="#br0" timeOffset="3149">4196 1242 1905 0,'0'0'466'16,"0"0"-411"-16,0 0-30 16,0 0 75-16,0 0-25 15,0 0-39-15,178 3-2 16,-126 4-34-16,-1 3-19 16,-4 3-102-16,-15 1-383 15,-16-4-321-15</inkml:trace>
  <inkml:trace contextRef="#ctx0" brushRef="#br0" timeOffset="3343">3959 1607 75 0,'0'0'2098'16,"0"0"-1808"-16,0 0-212 15,0 0 44-15,0 0 15 16,0 0-118-16,281 0-19 16,-180-14-231-16,-6 1-576 0</inkml:trace>
  <inkml:trace contextRef="#ctx0" brushRef="#br0" timeOffset="3890">4874 1456 1579 0,'0'0'346'15,"0"0"-181"-15,0 0-66 16,0 0 86-16,0 0-19 15,0 0-100-15,0 0-34 16,171-192 10-16,-130 150-3 16,-1-4 7-16,-4 0-9 15,-4-4 2-15,-5 5 33 16,-5 3-17-16,-9 5 4 16,-6 14-10-16,-2 14 3 15,-5 6 16-15,0 3-44 0,0 0-24 16,0 29-8-1,0 19 8-15,0 20 1 0,0 6 11 16,0 3-11-16,-5-2 20 16,2-7-21-16,3-6-6 15,0-5-16-15,0-11-79 16,0-11-74-16,22-12-205 16,7-13-272-16,1-10-1167 0</inkml:trace>
  <inkml:trace contextRef="#ctx0" brushRef="#br0" timeOffset="4251">5654 943 1850 0,'0'0'360'0,"0"0"-231"16,0 0 65-16,0 0 33 15,-135 200-105-15,109-131-59 16,4 2-11-16,12-11-20 16,10 3-25-16,0-11 5 15,0-2-12-15,19-7 7 16,9-8-7-16,5-11-10 16,4-15-29-16,-5-9 5 15,-3 0 13-15,1-33 19 16,-8-14 4-16,0-11 4 0,-12-7 4 15,2-10 20 1,-12-2 17-16,0-1-34 0,0 2 2 16,0 15-15-16,-8 18 0 15,1 21-17-15,7 22-83 16,0 28-394-16,0 16-96 0</inkml:trace>
  <inkml:trace contextRef="#ctx0" brushRef="#br0" timeOffset="4432">5909 1619 1175 0,'0'0'1189'0,"0"0"-938"15,0 0-54 1,0 0-97-16,0 0-100 0,0 0-200 15,0 0-599-15</inkml:trace>
  <inkml:trace contextRef="#ctx0" brushRef="#br0" timeOffset="4753">6149 972 1410 0,'0'0'593'0,"0"0"-435"16,0 0-31-16,0 0 65 15,0 0-60-15,224-25-16 16,-167 34-37-16,-9 21-25 16,-8 10 6-16,-18 4-26 15,-15 10-11-15,-7 5-14 16,-22 3-8-16,-25-1 24 15,-4 4-25-15,0-7-7 16,7-8 6-16,12-9 1 16,13-7-13-16,13-11-5 15,6-3-76-15,0-10-54 16,72-10-108-16,-2 0-257 16,2 0-84-16</inkml:trace>
  <inkml:trace contextRef="#ctx0" brushRef="#br0" timeOffset="5295">6963 1015 1620 0,'0'0'260'0,"0"0"-181"15,0 0 59-15,0 0 10 16,0 0-46-16,0 0-55 16,0 0 2-16,142 0 16 0,-98 0-14 15,0 0-36-15,-8 0-8 16,-11 4 11-16,-7-1-10 16,-14-3 2-16,-4 4 8 15,0-4 4-15,0 0 80 16,0 0-16-16,-22 0-29 15,-7 0-36-15,-6 0-20 16,-9 0 9-16,0 0-2 16,-4 0-7-16,1 0 14 15,10 0-15-15,5 3 6 16,6 17-5-16,8 1-1 16,11 13 0-16,7 2-6 15,0 0 6-15,7 8-6 0,21-5 4 16,6 1 2-16,2 2 0 15,-2 0 1-15,1-3-1 16,-6-3 0-16,-2-3 1 16,-10-4 17-16,-5-5-18 15,-9-5 10-15,-3-2-2 16,0 0-2-16,-29 2 7 16,-15-2-13-16,-6-4-6 15,2-7-55-15,-14-6-162 16,18 0-159-16,12-10-493 0</inkml:trace>
  <inkml:trace contextRef="#ctx0" brushRef="#br0" timeOffset="5634">6966 284 924 0,'0'0'1086'0,"0"0"-882"16,0 0 6-16,0 0-11 0,0 0-21 15,0 0-99-15,0 0-46 16,63-86 0-16,-44 86 15 15,-6 23-17-15,-10 14 3 16,-3 12-16-16,0 3-4 16,-10 4 4-16,-8-8-12 15,8-4-6-15,10-12-54 16,50-26-39-16,30-6-141 16,14 0-342-16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12.1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10 644 0,'0'0'153'0,"0"0"-101"16,0 0 30-16,0 0 34 16,0 0-3-16,0 0-45 15,-21-10-9-15,16 10 43 16,2 0-11-16,-1 0-15 16,1 0-2-16,0 0-20 15,-1 0 41-15,-1 0 4 16,2 0-2-16,3 3 22 15,0-3-43-15,0 3-8 16,0-3-7-16,0 0-35 0,0 7 17 16,0 0-13-16,0 5-3 15,0 7 51-15,3 9-31 16,12 4 11-16,4 5-9 16,0-2-24-16,3 5 18 15,0 0-34-15,3-1-9 16,4 1 26-16,3-2-25 15,2-1 4-15,1-2 0 16,6 0-4-16,-1-4 14 16,-1-1-15-16,2-5 0 15,3 3 3-15,3 2-2 16,1-8-1-16,-1 4 0 16,4-3 2-16,-1-2-1 15,-2-2-1-15,-1 1 0 16,0-4-4-16,1 1 11 0,-1-3-4 15,-3 0-3-15,0 0 1 16,-3-5 12-16,-1 3-7 16,-1-3-6-16,-2 1 30 15,4-5-21-15,-5 1 2 16,-3 2 14-16,3-2-24 16,-2-3 47-16,-6 4-27 15,-2 0-20-15,-4-4 19 16,3 3-3-16,1 1-16 15,6 4 9-15,5-6 1 16,0 4 92-16,-12-1-72 16,-3-5-29-16,-15 1 20 0,-3-4-22 15,-4 0 0-15,0 0 9 16,0 0 9-16,0 0 36 16,0 0-11-16,0 0-22 15,-7-12 12-15,-15-2-33 16,0-10 1-16,-3 1-1 15,-6-2 1-15,2-2 9 16,4 0-10-16,-4 4 0 16,4 1 22-16,3 6-16 15,0-1 8-15,3 4-5 16,9 4-9-16,-2-1 32 16,5 5-17-16,4 3-14 15,3 2 32-15,0 0-24 0,0 0 0 16,0 0-5-16,0 0 5 15,0 0-6-15,0 0-3 16,0 0-3-16,0 0-7 16,7 12 11-16,11 5-1 15,4-1 0-15,7 4 1 16,0 4 6-16,1-5-7 16,6 4 0-16,-4 0 7 15,2-1-7-15,-2-2-1 16,-7 0-5-16,1-1 6 15,-11-1 19-15,-8 1-19 16,-7-3 0-16,0 2 13 16,0 1-5-16,-17 3 8 0,-20 4-10 15,-4 0 0-15,2 5 8 16,-5-9-14-16,7 2-20 16,8-5 1-16,4-6-35 15,10-3-47-15,11-7-87 16,4-3-479-16,0 0-1188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16.9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372 626 1315 0,'0'0'273'15,"0"0"-173"1,0 0 7-16,0 0 123 0,0 0-32 16,0 0-79-16,0-19-32 15,0 5-20-15,-4 1 9 16,-9 1-26-16,-6 5-3 16,-6-1-4-16,-4 5-30 15,-5 3-1-15,-6 0-6 16,4 0-4-16,-1 13 9 15,5 6-11-15,3 6 0 16,4-2-1-16,6 1 1 16,4 7-1-16,8 1 0 15,4 1 1-15,3 1 3 0,0-2-3 16,3-3-5-16,23-3-8 16,2 2 12-16,1-3 0 15,8-6-4-15,0 5 5 16,-1-4 7-16,5-1-7 15,-9 0 0-15,5 5-6 16,-8-4 6-16,-4 4 0 16,-6-5 0-16,-9 0 1 15,-5 1 6-15,-5 1-7 16,0 1 0-16,-9-6 26 16,-16 4-10-16,-4-6 14 15,-5-2 2-15,-1-7-8 0,1 2 25 16,-1-2-30-1,-3-5-5-15,6 0 20 0,4 0-26 16,2 0-8-16,1-5 0 16,10-5-2-16,3-1-19 15,12-6-98-15,0-19-129 16,12-1-296-16,13 1-349 0</inkml:trace>
  <inkml:trace contextRef="#ctx0" brushRef="#br0" timeOffset="557">752 113 1600 0,'0'0'305'15,"0"0"-148"-15,0 0 27 16,0 0 20-16,0 0-105 16,0 0-44-16,0 0-35 15,98-104 33-15,-69 104-28 16,-7 0-10-16,-3 8 22 15,-12 20-25-15,-4 5 4 0,-3 2 4 16,0 9-8-16,-25 1 21 16,-16-2-33-16,-1 0 1 15,-11-6 17-15,3-8-18 16,6-7 5-16,8-8-4 16,7-7-1-16,7-5 22 15,10-2-21-15,6 0 7 16,2 0 21-16,4 0-16 15,0-2-13-15,0-5 0 16,17 4 0-16,10-1-12 16,5 4 9-16,1 0 3 15,0 0 3-15,-4 10-3 0,0 4-3 16,-4-3 2-16,-3 3 2 16,0-4 5-16,-3-3-6 15,6-7 0-15,4 0-1 16,18-7-123-16,-6-19-336 15,-4 3-640-15</inkml:trace>
  <inkml:trace contextRef="#ctx0" brushRef="#br0" timeOffset="970">1390 953 1292 0,'0'0'511'16,"0"0"-326"-16,0 0 0 15,0 0 93-15,0 0-95 16,0 0-85-16,0 0-7 16,19 11-19-16,9-11-18 0,8 0-15 15,4 0-18-15,4 0-2 16,0 0-8-16,4 6-10 15,-4 11-2-15,0-1-16 16,-9 1-119-16,-6-2-161 16,-10-1-273-16,-11-4-858 0</inkml:trace>
  <inkml:trace contextRef="#ctx0" brushRef="#br0" timeOffset="1225">1331 1326 1551 0,'0'0'368'0,"0"0"-202"16,0 0 73-16,0 0 7 15,0 0-68-15,0 0-90 16,0 0-32-16,186 3-26 16,-105-3-30-16,-15-3-100 15,-15-2-597-15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21.5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222 696 1352 0,'0'0'302'0,"0"0"-140"16,0 0 21-16,0 0 1 16,0 0-62-16,0 0-58 15,0 0-29-15,3 19 22 16,38-3 19-16,10 0-38 16,11 5-17-16,4-6 0 15,7-1-14-15,-1-5 8 16,-6 2-4-16,-8-5-11 0,-11-3-17 15,-9-3-84-15,-10 0-98 16,-9 0-126-16,-12 0-258 0</inkml:trace>
  <inkml:trace contextRef="#ctx0" brushRef="#br0" timeOffset="606">149 778 1614 0,'0'0'324'0,"0"0"-142"16,0 0-29-16,0 0 56 15,0 0-76-15,0 0-66 16,0 0-32-16,-51 5-12 15,61 18 2-15,16 4 3 16,8 4-11-16,1 4 14 16,9 0-13-16,4 2 3 15,4-2 3-15,-5 2-23 16,-4-2 7-16,1 2-8 16,-7-4 6-16,-8-2 0 15,-11 1-6-15,-11-1 0 16,-7 3 13-16,0 0-12 0,-22 1 0 15,-22 2 10 1,-3-2-10-16,-8 2 12 0,-2-5-13 16,1-3 0-16,5-3 4 15,4-5-4-15,6-2 0 16,6-2 0-16,1 0 0 16,9-5 7-16,6-2-7 15,2-1 0-15,5-2 7 16,6-3-7-16,2 2 0 15,4-3-2-15,0 4 2 16,0 0 2-16,22 0-2 16,4-2 0-16,6 3 19 0,8-6-18 15,8-2 16 1,-1 2-9-16,4-2-7 0,0 0 15 16,-1 5-16-16,-6-5 0 15,-3 2-12-15,-4 3 8 16,-1-2-80-16,8-3-146 15,-12 0-267-15,-2 0-278 0</inkml:trace>
  <inkml:trace contextRef="#ctx0" brushRef="#br0" timeOffset="946">995 1223 1707 0,'0'0'477'16,"0"0"-323"-16,0 0-30 16,0 0 50-16,0 0-54 15,0 0-59-15,0 0-7 16,62 53-13-16,-33-24-11 15,5 1 15-15,-2 3-39 16,4-5 0-16,1 6 32 16,-5-8-32-16,2 1 2 15,-6-4-8-15,-2-3-10 16,-4-1-18-16,0-2-68 0,-4-8-104 16,4-6-83-1,-8 1-199-15,-2-4-159 0</inkml:trace>
  <inkml:trace contextRef="#ctx0" brushRef="#br0" timeOffset="1230">1473 1151 1423 0,'0'0'333'0,"0"0"-114"16,0 0 27-16,0 0 12 0,0 0-106 16,0 0-60-16,0 0-56 15,-69 91 24-15,28-41-20 16,-9 9-26-16,-6-4 9 16,5 3-15-16,7-10-8 15,9-3-35-15,13-8-88 16,10-8-72-16,12-9-174 15,0-3-141-15,0-11-1086 0</inkml:trace>
  <inkml:trace contextRef="#ctx0" brushRef="#br0" timeOffset="1509">1619 1682 1465 0,'0'0'260'0,"0"0"-49"15,0 0 8-15,0 0 10 16,0 174-85-16,-4-131-55 16,-4 0-1-16,8-7-36 15,0-6-25-15,0-4-8 16,0-9-19-16,0-8 0 15,0-1-17-15,0-8-63 16,5 0-44-16,12-17-81 0,2-17-181 16,-4 3-405-16</inkml:trace>
  <inkml:trace contextRef="#ctx0" brushRef="#br0" timeOffset="1641">1673 1282 1388 0,'0'0'202'16,"0"0"-202"-16,0 0-52 15,0 0-728-15</inkml:trace>
  <inkml:trace contextRef="#ctx0" brushRef="#br0" timeOffset="1954">1654 430 1521 0,'0'0'315'0,"0"0"-130"15,0 0-10-15,0 0 25 16,0 0-89-16,0 0-40 15,0 0 22-15,186-30-22 16,-170 46-25-16,-13 14 2 16,-3 6-22-16,0 10 8 0,-29-1-9 15,-5 1-24-15,6-2-1 16,9-9-1-16,16-6-80 16,3-5-101-16,33-12-102 15,18-5-216-15,3-7-986 0</inkml:trace>
  <inkml:trace contextRef="#ctx0" brushRef="#br0" timeOffset="2238">2322 1459 186 0,'0'0'1669'0,"0"0"-1434"15,0 0-29-15,0 0 12 16,0 0-45-16,0 0-119 15,259 9-54-15,-171-9-151 16,-8 0-637-16</inkml:trace>
  <inkml:trace contextRef="#ctx0" brushRef="#br0" timeOffset="2837">3591 484 1579 0,'0'0'357'0,"0"0"-138"15,0 0 19-15,0 0-27 16,0 0-107-16,0 0-42 16,0 0-56-16,7-5-5 15,30 5 25-15,7 10-19 16,10 3-7-16,-3-4 0 16,4 5-6-16,-7-5-51 15,-9-6-102-15,-9-3-122 16,-16 0-204-16,-11 0-579 0</inkml:trace>
  <inkml:trace contextRef="#ctx0" brushRef="#br0" timeOffset="3302">3555 489 1075 0,'0'0'793'0,"0"0"-642"16,0 0-71-16,0 0 66 16,0 0-7-16,0 0-60 0,0 0-23 15,26 72-7 1,-1-43 5-16,4 5-5 0,0-2-7 16,-1 0-32-16,3-2 5 15,-6 3-3-15,0-4 0 16,-6-3 9-16,-9-3-14 15,-3 0-7-15,-7 4 29 16,0-5-28-16,-7 6 9 16,-22 1 8-16,-8 0-18 15,-2 2 16-15,-1 1-8 16,-1-6-7-16,6 0 4 16,4-3-5-16,9-2 0 15,9-9-1-15,1-2-6 16,8-4 7-16,4-1-2 15,0 3 2-15,0-2-1 0,9 1-11 16,16 0 12-16,4-1 6 16,7 1-5-16,4-4 3 15,4-3-4-15,0 0-83 16,22 0-66-16,-22 0-163 16,-5 0-482-16</inkml:trace>
  <inkml:trace contextRef="#ctx0" brushRef="#br0" timeOffset="3557">4095 892 1385 0,'0'0'358'16,"0"0"-250"-16,0 0 25 15,0 0 85-15,0 0-39 16,0 0-69-16,0 0-55 16,111 122-2-16,-77-90 19 15,-2-2-35-15,2-4-37 16,-2-3-39-16,1-2-132 16,-12-7-292-16,-5-6-228 0</inkml:trace>
  <inkml:trace contextRef="#ctx0" brushRef="#br0" timeOffset="3803">4146 1289 1719 0,'0'0'351'15,"0"0"-224"-15,0 0 87 16,0 0-25-16,0 0-88 16,104-194-74-16,-63 145-19 15,0 0 5-15,-9 6-13 0,5 8-51 16,-5 1-132 0,-7 13-288-16,-6 9-255 0</inkml:trace>
  <inkml:trace contextRef="#ctx0" brushRef="#br0" timeOffset="4054">4546 1276 1295 0,'0'0'305'15,"0"0"-152"-15,0 0 36 16,0 0 50-16,0 0-107 0,0 0-75 16,0 0-6-16,-15 178-51 15,15-168-3-15,0-8-147 16,15-2-104-16,4-2-97 16,-9-19-1234-16</inkml:trace>
  <inkml:trace contextRef="#ctx0" brushRef="#br0" timeOffset="4210">4609 958 1580 0,'0'0'541'16,"0"0"-410"-16,0 0 10 15,0 0 0-15,0 0-141 16,0 0-211-16,0 0-426 0</inkml:trace>
  <inkml:trace contextRef="#ctx0" brushRef="#br0" timeOffset="4472">4875 470 1728 0,'0'0'369'0,"0"0"-237"16,0 0 89-16,0 0 1 0,0 0-90 15,0 0-51-15,174 212-3 16,-140-143-21-16,-9 3-19 16,-12 4-6-16,-13 3-21 15,0 2-11-15,-20-2-88 16,-49 15-155-16,3-16-238 15,3-23-407-15</inkml:trace>
  <inkml:trace contextRef="#ctx0" brushRef="#br0" timeOffset="4998">3486 229 960 0,'0'0'399'0,"0"0"-179"16,0 0-29-16,0 0-19 16,0 0-50-16,0 0 0 15,0 0-11-15,-135 231 16 16,128-140-21-16,2 7 2 16,5 0-14-16,0 2-42 0,0-6-19 15,0-10 2 1,0 0-35-16,0-14 0 0,15-9 0 15,10-12-89-15,38-16-86 16,-9-17-156-16,-3-13-244 16</inkml:trace>
  <inkml:trace contextRef="#ctx0" brushRef="#br0" timeOffset="5420">5064 79 142 0,'0'0'1513'15,"0"0"-1288"-15,0 0-73 16,0 0 90-16,0 0-24 16,0 0-119-16,0 0-35 15,157-79-10-15,-131 79-8 16,-13 15-6-16,-1 15-19 0,-12 9 24 15,0 1-18 1,-3 2-3-16,-23 2 7 0,4-8-16 16,10-10-13-16,12-4-2 15,9-10-93-15,111-12-70 16,-3-5-190-16,3-21-446 0</inkml:trace>
  <inkml:trace contextRef="#ctx0" brushRef="#br0" timeOffset="6123">3445 1565 51 0,'0'0'1480'16,"0"0"-1250"-16,0 0 2 16,0 0 49-16,0 0-89 15,215 33-58-15,-130-30-36 16,13 4-5-16,15-5-29 16,-5 3-18-16,9-2-44 15,-7-3 23-15,-9 2-25 16,-6 1-1-16,-10 1-69 15,-9-4-112-15,-7 0-123 0,12 0-90 16,-20 0-214 0,-10 0-739-16</inkml:trace>
  <inkml:trace contextRef="#ctx0" brushRef="#br0" timeOffset="6732">3795 1937 1453 0,'0'0'313'16,"0"0"-200"-16,0 0-78 15,0 0 132-15,0 0-34 16,0 0-43-16,0 0-37 15,14 77 11-15,-6-47-14 16,-1 3 10-16,-7-4-38 0,0 0-22 16,0-3 13-16,0-2-12 15,0-11 8-15,0-6-3 16,0-4-6-16,0-3 12 16,4 0 8-16,4 0 30 15,2-17-24-15,5-10-15 16,11-5 9-16,3-4-19 15,3 0-1-15,8 7 0 16,4 3 15-16,-3 2-12 16,3 11 23-16,-5 10-1 15,-2 3 18-15,-5 0-5 16,-7 21-4-16,-6 7 6 16,-4 5-19-16,-8-1-1 15,3 1-2-15,-1-5-18 16,-3-7 6-16,10-4-6 0,16-14-93 15,-4-3-169-15,-2 0-520 16</inkml:trace>
  <inkml:trace contextRef="#ctx0" brushRef="#br0" timeOffset="7468">411 2441 1287 0,'0'0'313'0,"0"0"-234"16,0 0 35-16,0 0 62 0,0 0 20 16,0 0-32-16,0 0-57 15,147 99 0-15,-79-83 35 16,20 3-68-16,22 1-10 15,42-1-14-15,71 7-9 16,77 1 48-16,46 2-39 16,11-6-20-16,-7-3 15 15,-22-1-22-15,7-4-11 16,-10-3-3-16,-4-2-8 16,-18-4 34-16,-12 1-34 0,-7-7 7 15,-10 0-8-15,-15 0-2 16,-70-3-134-1,-53-10-494-15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29.7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 1435 0,'0'0'256'15,"0"0"-163"-15,0 0-43 16,0 0 83-16,0 0 40 15,0 0-93-15,127-19-45 16,-105 55-2-16,-7 7-5 16,-5 9 57-16,-5-1-57 15,-5 7-6-15,0-9 2 16,0-11-15-16,0-8-8 0,0-10 4 16,0-10-4-16,0-5 9 15,0-5-1-15,0 0 2 16,0-19 24-16,17-13-35 15,5-11 1-15,7-5-1 16,12-6 1-16,3 2 4 16,6 6 1-16,10 10-5 15,-3 10 6-15,-1 18-6 16,-9 8 17-16,-8 14 10 16,-5 32-8-16,-9 13 54 15,-15 13-21-15,-1 1-22 0,-6-1 0 16,-3-6-23-1,4-10-2-15,2-14-6 0,20-15-89 16,-1-14-180-16,1-13-443 16</inkml:trace>
  <inkml:trace contextRef="#ctx0" brushRef="#br0" timeOffset="196">1203 210 1809 0,'0'0'502'0,"0"0"-441"15,0 0 59 1,0 0 33-16,0 0-153 0,0 0-16 16,255 43-201-16,-164-40-366 15,-15 0-1168-15</inkml:trace>
  <inkml:trace contextRef="#ctx0" brushRef="#br0" timeOffset="399">1979 210 1635 0,'0'0'320'0,"0"0"-90"15,0 0 100-15,0 0-61 16,0 0-82-16,0 0-58 15,0 0-50-15,91-144 7 0,-91 163-61 16,0 34-23 0,-10 22-2-16,-19 42-38 0,-1-10-201 15,5-11-615-15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38.167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14 0 1490 0,'0'0'249'16,"0"0"-120"-16,0 0-30 15,0 0 102-15,0 0 36 16,0 0-114-16,-14 0-54 16,14 0-4-16,0 0 25 15,0 0-4-15,0 6-39 16,0 18-16-16,0 8 12 15,7 15 1-15,6 6 9 0,3 1-18 16,-1 2-23 0,3-5 19-16,-1-7-22 0,5-4 5 15,0-7-13-15,0-10 5 16,0-4 9-16,0-7-15 16,7-7 0-16,0-5 8 15,8 0-7-15,7 0 0 16,7-8-1-16,8-11 1 15,10-7-5-15,7 4 4 16,7-2-15-16,5 1 15 16,0 7-12-16,3 0-2 15,4 6 13-15,-4 2 2 16,-4 7 3-16,-3 1-4 16,-4 0 0-16,-3 0 0 0,-7 0 0 15,-9 0 1-15,-2 0-1 16,-8 0 1-16,-4 1 10 15,-3 12-10-15,-9 5 0 16,3 5 29-16,-10 3-13 16,6 7 7-16,-8-3-12 15,2 1 1-15,-2 3 13 16,-1-7-26-16,-3-5 0 16,0-3 11-16,0-8-11 15,-7-5 0-15,-1-6 0 16,4 0 6-16,1 0-3 15,10-19-3-15,8-14-1 16,10-7 1-16,4-6 0 0,3 0 0 16,12 3 0-16,4 1 0 15,6 9-1-15,12 3-2 16,6 7 3-16,11 7 0 16,5 6 1-16,10 10 0 15,5 0-1-15,2 0 0 16,0 19 2-16,5 11-2 15,-9 5 0-15,-3 3 12 16,-6 6-6-16,-8-6 5 16,-8-1-1-16,-6-5-9 15,-9-6 11-15,1-10-11 16,-8-8-1-16,-3-8 15 16,1 0-14-16,-4 0 14 15,3-27-15-15,-1-9 2 16,4-7 4-16,-6-1-6 0,-8 2-45 15,-11-1-30-15,-22 8-109 16,-26-2-129-16,-3 12-424 16,-3 5-1202-16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41.497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53 2210 0,'0'0'584'16,"0"0"-504"-16,0 0-27 16,0 0 66-16,0 0-119 15,0 0-54-15,0 0-300 16,100-53-663-16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41.781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122 0 2306 0,'0'0'478'0,"0"0"-397"16,0 0 55-16,0 0 72 16,0 0-71-16,0 0-81 15,-69 184-26-15,50-105 21 16,0 3-40-16,9-1-11 15,7-4-52-15,3 15-113 16,0-25-308-16,0-13-698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41.923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0 0 2782 0,'0'0'339'0,"0"0"-204"16,0 0 13-16,0 0-148 16,0 0-45-16,0 0-927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4.3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1007 594 1000 0,'0'0'386'16,"0"0"-143"-16,0 0-77 15,0 0-16-15,0 0-5 16,-73-213-10-16,37 161 15 16,-1 2-46-16,-3 1 34 15,-4 6-37-15,5 10 5 16,-5 13-4-16,6 17-39 0,6 3-29 16,7 35-16-16,6 66-11 15,13 62 37-15,6 54-34 16,0 18-1-16,6-10 18 15,10-52-19-15,-10-51 13 16,-2-27-2-16,-1-10-13 16,-3 7 23-16,0 3-28 15,0-2-1-15,0-19 11 16,-10-18-11-16,-5-13-6 16,5-17-76-16,-9-10-187 15,7-9-304-15,-1-7-337 0</inkml:trace>
  <inkml:trace contextRef="#ctx0" brushRef="#br0" timeOffset="195">0 1261 2199 0,'0'0'464'16,"0"0"-420"-16,0 0 58 15,0 0 113-15,256 0-98 16,-124-3-83-16,16-11-34 16,50 4-58-16,-34 1-497 15,-37 2-1833-15</inkml:trace>
  <inkml:trace contextRef="#ctx0" brushRef="#br0" timeOffset="896">2158 0 153 0,'0'0'1657'15,"0"0"-1292"-15,0 0-259 0,0 0-11 16,-218 72 117-16,120 50-17 16,-3 69-18-16,9 51-113 15,23-8 12-15,35-49-8 16,27-63-41-16,7-32 10 16,4 1-26-16,30 7-11 15,13 9-29-15,54-21-189 16,-9-25-398-16,-9-30-372 0</inkml:trace>
  <inkml:trace contextRef="#ctx0" brushRef="#br0" timeOffset="1137">2155 789 2349 0,'0'0'507'0,"0"0"-506"16,0 0 75-16,0 0 109 16,0 0-104-16,167 222-30 15,-104-160-36-15,3-3-6 16,0-3 17-16,0-7-26 16,-5-6-48-16,-2-10-65 15,-5-16-205-15,-13-7-361 16,-19-10-685-16</inkml:trace>
  <inkml:trace contextRef="#ctx0" brushRef="#br0" timeOffset="1317">2725 721 1942 0,'0'0'543'0,"0"0"-427"15,0 0 45-15,0 0 84 16,-191 178-91-16,118-92-48 15,4 5-98-15,4 0-7 16,13-14-2-16,35-5-148 16,17-26-226-16,0-20-429 0</inkml:trace>
  <inkml:trace contextRef="#ctx0" brushRef="#br0" timeOffset="1597">2738 112 2109 0,'0'0'341'0,"0"0"-214"16,0 0 23-16,212 131 65 15,-117-59-44-15,8 15-89 16,-2 11 13-16,-9 6-65 15,-27 9 10-15,-29 7 5 16,-36 12-27-16,-3 6-3 0,-52 3-15 16,-17-4-8-1,-6-16 1-15,17-12-110 0,10-13-132 16,18-34-327-16,19-26-305 0</inkml:trace>
  <inkml:trace contextRef="#ctx0" brushRef="#br0" timeOffset="1774">4321 972 2242 0,'0'0'310'15,"0"0"-230"-15,222 0-11 16,-102 29-69-16,-29-3-165 0,-21-3-478 0</inkml:trace>
  <inkml:trace contextRef="#ctx0" brushRef="#br0" timeOffset="1936">4146 1454 1237 0,'0'0'1718'0,"0"0"-1501"15,0 0-168-15,0 0 5 16,252-37-54-16,-51 13-52 16,-27-1-399-16,-13 6-838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8:56:39.443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443 469 1527 0,'0'0'302'15,"0"0"-200"-15,0 0 18 16,0 0 125-16,0 0-54 16,0 0-72-16,0 0-21 15,-216-72-38-15,177 74 4 16,-5 33-37-16,3 3-7 15,9 15 12-15,3 5-15 16,11 10-2-16,2-7 9 16,13 1-15-16,3-3-9 0,0-10 0 15,3-3 0 1,26-13 8-16,12-7-8 0,6-12-14 16,12-11 7-16,11-3-26 15,2 0 3-15,11-21-9 16,2-15-19-16,6-8 10 15,4-12 5-15,0-14 12 16,-4-9 23-16,-8-5-5 16,-11-10 2-16,-9 3 11 15,-19 2 0-15,-12 8 9 16,-13 8-3-16,-19 12-4 16,0 11 47-16,-4 12 12 15,-24 13 11-15,-10 20 5 16,-6 5-15-16,6 5-8 15,-3 39-35-15,4 14-13 0,8 14 16 16,7 10-21 0,3 7 11-16,9 2-12 0,4 5 6 15,0-4-3-15,6-7-3 16,0-6 0-16,0-10-10 16,0-16 10-16,0-14-9 15,0-20-15-15,0-10-16 16,6-9 8-16,4 0 10 15,1-21 22-15,6-22 0 16,5-6 0-16,4-11-1 16,4 5 1-16,-1 3 0 15,3 8 7-15,-3 15-7 0,1 16 0 16,-4 13 27 0,-1 0 6-16,-3 23 6 0,0 20-9 15,-3 12-2-15,-6 8 2 16,-1-1-21-16,-2 0-8 15,2-10 15-15,-5-5-15 16,3-11-1-16,2-10-1 16,1-10-26-16,6-12 11 15,6-4-40-15,9 0 3 16,10-4 35-16,3-21 4 16,1-8-16-16,-1-7 6 15,-3 0 3-15,-8-2 9 16,-8 1-1-16,-2-3 13 15,-11 6 10-15,-5-3 2 16,-10 5 9-16,0 0 6 0,0 6 2 16,-3 4 38-16,-23 6-28 15,-6 11-5-15,-5 9 14 16,-2 0-19-16,-2 9 2 16,4 26-15-16,12 3-15 15,6 15 18-15,13-2-19 16,6 5 0-16,0-2 11 15,0-6-11-15,33-10-2 16,6-3 1-16,12-9-50 16,8-14-42-16,11-12-88 15,28 0-198-15,-14-15-332 0,-14-12-1079 16</inkml:trace>
  <inkml:trace contextRef="#ctx0" brushRef="#br0" timeOffset="780">2254 653 804 0,'0'0'1146'0,"0"0"-855"15,0 0-61-15,0 0 33 16,0 0-42-16,-186-14-106 16,146 28-53-16,4 15-5 15,8 7-2-15,9 2-34 16,7 6-12-16,9-1-1 15,3 1-7-15,0-6-2 0,0-2-9 16,25-8-2-16,9-4-36 16,1-11-12-16,9-9-11 15,7-4-12-15,0 0 8 16,8-20 3-16,-5-20-14 16,-1-5-7-16,-3-17 44 15,-2-8 22-15,-4-11 26 16,-2-8 1-16,-5 1 14 15,-11-1 0-15,-11 7 13 16,-12 17 28-16,-3 11 8 16,0 19 21-16,-12 15 23 15,-10 16-7-15,2 4-14 16,-7 12-40-16,2 29-40 16,8 12 17-16,1 12-11 0,5 12-3 15,4-3-1-15,3 6-7 16,1-3 9-16,0 2-10 15,3-7 0-15,-4-6 9 16,4-10-9-16,-5-14 0 16,5-12 0-16,0-14-10 15,0-9 1-15,0-7 8 16,0 0-12-16,0-13 7 16,0-24-3-16,0-4 9 15,9-8-9-15,16-1 1 16,4 4 7-16,3 10-5 15,5 7 4-15,0 12-4 16,-1 14 0-16,-2 3 5 16,-9 0 1-16,-11 9 1 0,-11 17 10 15,-3-3-11-15,0 4 1 16,-29-3 14-16,1-5-14 16,-6-10 8-16,2-2-9 15,6-7-4-15,1 0 4 16,10 0 1-16,4 0-1 15,8 0 0-15,3 10 1 16,0 11-1-16,0 4 6 16,0 5-5-16,22-2 6 15,3 3-7-15,8-6-10 16,14-1-34-16,12-8-80 16,43-13-94-16,-14-3-407 0,-9 0-1383 0</inkml:trace>
  <inkml:trace contextRef="#ctx0" brushRef="#br0" timeOffset="1186">3447 915 1773 0,'0'0'331'15,"0"0"-240"-15,0 0 53 16,0 0 23-16,0 0-77 0,215-101-41 16,-160 61-7-1,-7-6-10-15,-6-3 4 0,-8 0-30 16,-12-7 6-16,-12-7-3 16,-7 0 9-16,-3-2 1 15,0 6-19-15,-13 7 0 16,-13 16 14-16,-4 15 32 15,-2 21 8-15,0 0 9 16,-2 44-27-16,2 25 8 16,6 20-6-16,8 12-5 15,3 4 15-15,4-3-6 16,11-6-8-16,0-11-28 16,0-11-6-16,29-14-8 15,19-17-67-15,11-18-67 16,35-25-317-16,-11 0-231 0,-13 0-1127 0</inkml:trace>
  <inkml:trace contextRef="#ctx0" brushRef="#br0" timeOffset="1712">4374 807 1181 0,'0'0'957'16,"0"0"-701"-16,0 0-21 15,0 0 42-15,-198 0-64 16,147 28-89-16,7 9-65 16,12 8-6-16,10 6-11 15,13-2-31-15,9-4-11 0,0-4 0 16,27-5-44-16,12-14-22 16,5-12-67-16,7-10-17 15,-7 0-28-15,0-10 8 16,-12-27 48-16,-1-2 78 15,-14-3 44-15,-2 0 78 16,-8 9 19-16,-7 7 62 16,0 15 6-16,0 11-11 15,0 0-49-15,0 11-38 16,8 22-10-16,2 5-9 16,5 6-34-16,11-2-13 15,2-2 0-15,13-11-1 0,3-5-24 16,-5-19-11-1,-2-5-5-15,-8 0 21 0,-4-16-13 16,-3-22 23-16,-7-2 8 16,4-6 2-16,-16 6 4 15,1 3-4-15,-4 15 16 16,0 15 24-16,0 7-12 16,0 0-11-16,0 19 4 15,7 15-13-15,4 9-9 16,8 2-18-16,-2-3-24 15,8-8-47-15,6-10-135 16,-2-19-348-16,-11-5-219 0</inkml:trace>
  <inkml:trace contextRef="#ctx0" brushRef="#br0" timeOffset="1856">4813 551 1691 0,'0'0'495'0,"0"0"-387"16,0 0-84-16,0 0-24 16,0 0-208-16,0 0-819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28.9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438 722 1731 0,'0'0'292'15,"0"0"-219"-15,0 0-26 16,0 0 142-16,0 0-112 16,0 0-50-16,237-190 7 0,-176 114-24 15,-5-6 24 1,-6-7 12-16,-9 7 4 0,-12 7 48 15,-7 15 17-15,-12 19 22 16,-7 18-7-16,-3 19-58 16,0 4-25-16,0 23-13 15,0 40-34-15,0 25 18 16,0 20-18-16,0 17 2 16,0 3-17-16,12-1-9 15,7-5-83-15,3 16-159 16,-5-32-428-16,-12-22-1327 0</inkml:trace>
  <inkml:trace contextRef="#ctx0" brushRef="#br0" timeOffset="360">0 1365 2131 0,'0'0'476'15,"0"0"-392"-15,0 0-67 16,0 0 182-16,0 0-39 16,0 0-120-16,0 0-20 15,95 36 20-15,-11-21-11 0,25-3 29 16,51-1-20-1,52 1-14-15,55-9 17 0,24-3-41 16,-10 0 8-16,-23 0-8 16,-68-3 0-16,-36-9 15 15,-46 8-15-15,-17-3 0 16,4-1-12-16,-10 4-6 16,-9-4-57-16,-43 1-169 15,-22 4-126-15,-11 0-228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0.0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 0 1813 0,'0'0'471'0,"0"0"-392"16,0 0-46-16,0 0 151 15,0 0-6-15,0 0-41 16,0 170-37-16,0-62-50 16,0 17-27-16,0 3 17 15,0-4-39-15,-3-2 11 16,3-18-6-16,0-8 0 15,0-19 7-15,0-23-13 16,0-17 0-16,0-18 17 0,0-16-11 16,0-3 20-1,0-13-17-15,0-29 0 0,15-14-18 16,17-14-11-16,8 5-16 16,15 4 9-16,4 17-21 15,2 21 8-15,-2 23 21 16,-8 0 13-16,-11 29-8 15,-11 24 5-15,-19 10-6 16,-10-1 6-16,0 3 9 16,-17-9 0-16,-23-6 15 15,-4-18 0-15,-4-16 33 16,1-8-15-16,0-8-11 16,-1-10 32-16,1-24-53 15,6-4 19-15,12-9-20 16,11 5-20-16,18-14-99 15,12 13-238-15,20 9-530 0</inkml:trace>
  <inkml:trace contextRef="#ctx0" brushRef="#br0" timeOffset="168">763 790 2134 0,'0'0'363'0,"0"0"-237"16,0 0-47-16,0 0 8 16,301 0-87-16,-184-13-73 15,-14 3-572-15</inkml:trace>
  <inkml:trace contextRef="#ctx0" brushRef="#br0" timeOffset="616">2209 541 2191 0,'0'0'520'16,"0"0"-426"-16,0 0 140 15,0 0-17-15,0 0-69 16,0 0-84-16,-120-169-17 15,63 169-13-15,-6 0-13 0,1 37 6 16,4 15-12-16,14 15-15 16,12 6 10-16,17 4-10 15,15 0 0-15,0-10-6 16,32-10-16-16,20-15-20 16,9-19-15-16,9-20-32 15,-5-3 14-15,1-28-7 16,-11-26 39-16,-8-5 25 15,-10 0 18-15,-11 9 18 16,-8 12 36-16,-11 18 29 16,-4 20 19-16,-3 0-46 15,0 23-32-15,0 26 9 16,4 7-17-16,-1 4 19 0,5-2-26 16,11-5-9-16,1-10 0 15,11-14-14-15,26-29-86 16,-6 0-246-16,-4 0-765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3.1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505 650 751 0,'0'0'367'16,"0"0"-155"-16,0 0-47 15,0 0 62-15,0 0-54 16,0 0-36-16,0 0 52 0,-29-109-8 15,14 83-11-15,-10 2-12 16,-7 0 20-16,-6 0-84 16,-9 11-10-16,-7 9-20 15,-5 4 2-15,1 17-39 16,2 31-3-16,9 15 2 16,15 9-14-16,22 7-2 15,10 1-10-15,0-11 0 16,42-8 0-16,11-16-28 15,7-11-37-15,6-24 7 16,-3-10-8-16,-12-3-45 16,-7-38 84-16,-9-11 27 15,-9-13 15-15,-11-1-14 16,-5 3 50-16,-5 15 43 0,-5 13-4 16,0 18 0-16,0 17-18 15,0 0-42-15,0 21-9 16,0 30-21-16,10 4 0 15,5 8 0-15,2 0-26 16,17-8-38-16,10-10-77 16,32-15-127-16,-3-17-295 15,-10-10-247-15</inkml:trace>
  <inkml:trace contextRef="#ctx0" brushRef="#br0" timeOffset="329">2105 31 1790 0,'0'0'750'16,"0"0"-577"-16,0 0-84 15,0 0 209-15,0 0-123 16,0 0-91-16,-225 133-45 15,137-74-11-15,-6 6 19 16,-1 1-40-16,14-6-5 16,20-2 8-16,20-5-10 15,26-5-5-15,15 5 4 0,0-4-34 16,34 5 35-16,13-6-27 16,11 2-2-16,8-6 29 15,3 0-62-15,4-4-35 16,30-8-87-16,-20-6-160 15,-17-12-327-15</inkml:trace>
  <inkml:trace contextRef="#ctx0" brushRef="#br0" timeOffset="542">1366 971 2080 0,'0'0'321'0,"0"0"-191"0,0 0 21 16,0 0 75-16,0 0-58 15,0 0-120-15,247 168-6 16,-169-152-42-16,33 4-72 16,-19-11-233-16,-20 1-647 0</inkml:trace>
  <inkml:trace contextRef="#ctx0" brushRef="#br0" timeOffset="842">2900 437 2302 0,'0'0'384'0,"0"0"-310"15,0 0-17-15,0 0 167 16,0 0-82-16,107 167-82 16,-60-105-33-16,4 1 17 15,3-5-43-15,2-2 9 16,-9-10-10-16,-8-8-54 15,-5-10-129-15,-12-9-338 16,-16-8-160-16</inkml:trace>
  <inkml:trace contextRef="#ctx0" brushRef="#br0" timeOffset="1058">3272 560 1827 0,'0'0'401'0,"0"0"-312"16,0 0 158-16,0 0 81 15,0 0-175-15,-174 215-83 16,96-154-38-16,-1 2-31 16,2-4-1-16,12-4-64 15,17-5-166-15,19-13-239 0,14-15-408 16</inkml:trace>
  <inkml:trace contextRef="#ctx0" brushRef="#br0" timeOffset="1396">4727 89 2129 0,'0'0'351'15,"0"0"-282"-15,0 0 48 16,0 0 153-16,-251 180-126 16,157-112-104-16,-10 4 2 15,10-3-4-15,14-3-7 16,21-6-16-16,27-8-7 15,20-5-7-15,12-5-1 16,15-2 0-16,33-8-7 16,18 0 7-16,10 2-33 15,12-9-59-15,35 8-113 16,-21-9-121-16,-21-8-309 0</inkml:trace>
  <inkml:trace contextRef="#ctx0" brushRef="#br0" timeOffset="1601">3906 1004 2329 0,'0'0'336'16,"0"0"-255"-16,0 0 40 15,0 0 82-15,0 0-94 16,0 0-80-16,0 0-5 15,249 190-24-15,-139-173-87 16,-12-7-179-16,-15-8-509 0</inkml:trace>
  <inkml:trace contextRef="#ctx0" brushRef="#br0" timeOffset="2094">5581 0 2419 0,'0'0'269'16,"0"0"-217"-16,-38 190 78 15,16-92 133-15,1 13-147 16,-1 5-33-16,8 0-51 0,2-9 8 15,9-5-10 1,3-6-29-16,0-19 20 0,0-7-21 16,0-18 0-16,3-15-3 15,1-15 3-15,1-15-17 16,-5-7 5-16,3 0-3 16,-3-20 14-16,7-19-33 15,8-10 13-15,7-7 10 16,10 0 5-16,9 3 6 15,9 14-10-15,8 14 10 16,5 15-8-16,2 10 8 16,5 0 0-16,-4 35 21 15,-5 12-5-15,-11 4 7 16,-16 2-11-16,-19 0 1 0,-15-4 47 16,-15-10-13-16,-39-9-28 15,-15-11 17-15,-12-9-34 16,-11-10-2-16,1 0-30 15,-29-22-88-15,22-15-255 16,13 1-1196-16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6.2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947 0 1810 0,'0'0'362'16,"0"0"-211"-16,0 0 2 15,0 0 10-15,0 0-21 16,0 0-48-16,-171 130-63 15,160 34 23-15,11 59-7 16,0 30-22-16,11 0 11 16,0-20-35-16,-11-33 0 15,0-36 35-15,0-35-36 16,-22-33 1-16,-14-6-6 0,-15 5 11 16,-18 10 9-1,-19 0-15-15,-7-13 0 0,-3-19 32 16,4-21-25-16,12-16 13 15,16-21-14-15,24-15 4 16,12 0 11-16,16 0-21 16,11-12-19-16,3-1-11 15,10 3-57-15,34 10 55 16,18 0 21-16,15 16 11 16,14 43-6-16,7 24 6 15,0 22 0-15,4 49 51 16,1 56-36-16,-20 52 6 0,-17 15 3 15,-29-24-3-15,-19-60 44 16,-14-67-29-16,-4-30-12 16,0-17 29-16,0 3-39 15,-12-6 1-15,-2-1-2 16,-1-25-11-16,5-21-4 16,10-12-5-16,0-17-114 15,25-17-165-15,19-22-406 16,7-14-532-16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8:57.9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23 428 1696 0,'0'0'365'15,"0"0"-160"-15,0 0-36 16,0 0 4-16,0 0-32 16,0 0 26-16,-17 188-63 0,17-79-54 15,0 4 4 1,0-5-43-16,0-10 25 0,0-15-36 16,0-16 1-16,0-17 8 15,0-15-8-15,0-17-1 16,0-18 1-16,0 0 23 15,0-21 15-15,0-25-39 16,-6-23 1-16,6-16-11 16,0-15 10-16,0-15-17 15,0-9 16-15,14-8 2 16,5 3-13-16,7 10 12 16,3 21-21-16,11 29 7 15,2 21 4-15,11 25 9 16,6 17 1-16,10 6 0 0,2 12 30 15,2 23-22-15,-8 12-7 16,-13 5 36-16,-19 7-36 16,-20 6 21-16,-13 6 15 15,-23 3-11-15,-39 1 38 16,-13-8-45-16,-13-6-11 16,-2-17 25-16,13-11-27 15,12-15-6-15,15-16 0 16,21-2 1-16,15 0 2 15,14 0-3-15,0-5 0 16,14-8-2-16,25-1-32 16,13 5 33-16,7 6 0 15,0 3-18-15,1 6 13 0,-6 36 1 16,-8 14 5-16,-4 12 44 16,-2 5-35-16,-4 2-8 15,1 1 14-15,-2-18-4 16,4-10-4-16,-2-16-7 15,-1-18 0-15,-1-14-6 16,15-14-109-16,-7-25-229 16,-12-8-416-16</inkml:trace>
  <inkml:trace contextRef="#ctx0" brushRef="#br0" timeOffset="359">1119 272 2015 0,'0'0'589'0,"0"0"-444"16,0 0-21-16,0 0 67 15,0 0-73-15,0 0-10 16,14 156-36-16,6-71-30 15,2 12 30-15,4 7-56 16,-3 5 23-16,4-4-8 16,-1-2-30-16,0-11 20 0,0-12-21 15,-3-21 0 1,-4-24 8-16,1-24-8 0,7-11 0 16,8-35 51-16,35-62-23 15,24-52 20-15,28-61-48 16,2-14 1-16,1 8-2 15,-25 34-113-15,-33 71-241 16,-21 27-1403-16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6.6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363 138 2569 0,'0'0'383'16,"0"0"-320"-16,0 0-43 15,-230 210 119-15,168-114-25 16,18 11-37-16,22 12-59 16,22-2-12-16,3-1 0 15,53-8-6-15,32-10 1 16,20-16-2-16,27-22-6 15,11-27-2-15,4-33 2 16,-11-20-5-16,-22-53 12 16,-28-32 0-16,-26-45 16 0,-45-37 10 15,-18 10 26-15,-33 16 34 16,-43 26-55-16,-12 40-31 16,-10 6-15-16,-16 26-84 15,28 34-253-15,27 29-1076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37.3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328 706 1874 0,'0'0'468'16,"0"0"-379"-16,0 0 38 16,0 0 55-16,0 0-25 15,-203 45-88-15,159 18-29 16,7 9-4-16,11 12 19 16,16 9-49-16,10-4 3 15,0-4-3-15,32-9-6 16,28-17-22-16,12-18-35 15,15-22-43-15,7-19 13 16,-6-12-14-16,-12-40 54 16,-13-21 47-16,-22-11 0 15,-23-12 49-15,-18-9 45 16,0 3 24-16,-44 8-27 0,-12 14-61 16,-5 25-30-16,6 22-35 15,16 30-195-15,17 3-522 16,18 0-1209-16</inkml:trace>
  <inkml:trace contextRef="#ctx0" brushRef="#br0" timeOffset="1208">1229 0 2345 0,'0'0'509'0,"0"0"-472"16,0 0 35-16,0 0 92 16,-22 217-48-16,16-110-55 15,-3 15-38-15,-1 5 18 16,7 6-30-16,-2-6-2 16,5-4 4-16,0-13-13 15,0-8 6-15,0-20-6 16,0-13 0-16,0-20-2 15,8-16-25-15,-1-14-18 16,5-16-11-16,5-3-31 16,13-10 30-16,9-31 4 15,17-22-27-15,13-16 14 0,11-17-28 16,11-10-30 0,10-17 9-16,6-8 36 0,-6 0 61 15,-9 6 17-15,-20 14 1 16,-21 19 50-16,-29 16 25 15,-18 18 36-15,-4 10-13 16,-14 17 37-16,-27 11 37 16,-6 13-102-16,-7 7-32 15,-9 10 19-15,9 38-35 16,-2 21-6-16,14 21-2 16,8 14-13-16,9 15 4 15,6 7-5-15,9-2 0 16,-2-3 13-16,6-6-13 0,-1-17-1 15,-2-19-5 1,6-17 1-16,3-24-4 0,0-14-9 16,0-20-12-16,0-4 29 15,0-16-7-15,22-27 0 16,12-17 2-16,8-3 6 16,10-1-13-16,9 2-14 15,2 15 1-15,0 18 20 16,-6 19 5-16,2 10-11 15,-5 20 12-15,-6 28 12 16,-4 13 34-16,-12 0-44 16,-7 1 7-16,-3-6 2 0,-7-7-11 15,4-12 0 1,-9-11-23-16,5-12-16 0,-1-14-4 16,5 0-74-16,9-14 8 15,6-23 53-15,10-15-30 16,-2-7-7-16,2-3 11 15,-3-3 23-15,-9 2 57 16,-10 7 4-16,-14 6 11 16,-8 11 87-16,0 6-5 15,-25 12 9-15,-15 7-13 16,-1 7-43-16,-3 7 29 16,5 7-21-16,5 28-31 15,12 16 10-15,9 10-26 16,8 9-3-16,5-2-6 15,0-2 1-15,30-6-2 0,14-9-19 16,10-16-23 0,16-7-14-16,9-19-24 0,6-9 54 15,3-2-46-15,-12-33-2 16,-7-9 53-16,-18-8-10 16,-14-1 31-16,-8 6 1 15,-16 12 13-15,-1 9 46 16,-12 15 32-16,0 11-24 15,0 0-9-15,0 23-49 16,0 20-7-16,3 5 14 16,13 10-16-16,-3-3 5 15,9-6-5-15,0-13 0 16,-3-12-14-16,-12-12 10 0,-7-12-2 16,0 0 6-1,0-10 1-15,0-25 18 0,-11-14-17 16,0-11 16-16,4-10 30 15,7-1-27-15,0-1-9 16,0 6 8-16,29 13-20 16,8 18 0-16,10 14-1 15,7 14-80-15,27 7-139 16,-8 7-441-16,-15 14-777 0</inkml:trace>
  <inkml:trace contextRef="#ctx0" brushRef="#br0" timeOffset="1695">3864 802 2011 0,'0'0'541'16,"0"0"-405"-16,0 0-92 16,0 0 177-16,0 0-11 15,0 0-128-15,5 178-67 16,12-116 15-16,5 6-21 15,4-10 2-15,4-9-10 16,-4-10-1-16,-1-12 9 16,-12-17-9-16,3-10-27 15,-1 0 26-15,2-27 1 16,5-19-11-16,0-13 4 16,8-13 7-16,-4-3 0 0,2 5 0 15,-6 10-1 1,-8 16 0-16,1 20 2 0,-8 24-1 15,5 0 0-15,1 44 21 16,6 18 30-16,3 10-44 16,7 7-5-16,8-4 13 15,10-3-15-15,4-14-1 16,0-14 1-16,-7-18 0 16,-11-19 13-16,-7-7-13 15,-4-7 0-15,-5-32 24 16,1-15-24-16,-3-14 1 15,4-6 5-15,-2-8-5 16,2 2 11-16,-1 6-12 0,1 3-22 16,3 23-44-16,10 18-244 15,-7 17-498-15,4 13-1285 0</inkml:trace>
  <inkml:trace contextRef="#ctx0" brushRef="#br0" timeOffset="1900">5113 912 1987 0,'0'0'491'15,"0"0"-417"-15,0 0 105 16,0 0 121-16,0 0-110 0,-41 212-131 16,41-158-41-16,0-2 3 15,0-6-21 1,7-9-43-16,11-14-119 0,8-21-216 15,-4-2-303-15,-12 0-1073 16</inkml:trace>
  <inkml:trace contextRef="#ctx0" brushRef="#br0" timeOffset="2064">5138 455 2150 0,'0'0'658'0,"0"0"-522"15,0 0-21-15,0 0-8 16,0 0-95-16,0 0-12 16,0 0-235-16,105 90-264 0,-58-35 4 15,-3-5-747-15</inkml:trace>
  <inkml:trace contextRef="#ctx0" brushRef="#br0" timeOffset="2372">5710 896 1696 0,'0'0'685'16,"0"0"-429"-16,0 0 2 15,0 0-29-15,0 0-61 16,-200-33-101-16,166 33-28 16,12 0-9-16,15 9-30 15,7 15 13-15,0 8-13 0,26 5 0 16,18 1-6-16,3 1-11 15,11 8 16-15,1-2 0 16,-2 3 1-16,-1 0-4 16,-20-4 4-16,-18-3 0 15,-18-1 7-15,-10-4-7 16,-42-4-16-16,-13-8-10 16,-4-11-32-16,10-13-15 15,8-7-189-15,19-26-333 16,17-6-1251-16</inkml:trace>
  <inkml:trace contextRef="#ctx0" brushRef="#br0" timeOffset="2702">6198 1129 1795 0,'0'0'542'0,"0"0"-418"15,0 0-14-15,0 0 77 16,208-47 28-16,-175 12-129 16,-11-9-51-16,-14-3 32 15,-8-11-19-15,-15 6-4 16,-33 1-11-16,-14 3-32 16,-8 19 29-16,1 17-15 15,5 12 19-15,8 19 46 16,15 43-32-16,13 18 27 0,18 14 25 15,10 8-28-15,18-1-9 16,51-10-58-16,58-14-5 16,78-35 0-16,76-42-44 15,3-6-109-15,-66-37-223 16,-73 1-925-16</inkml:trace>
  <inkml:trace contextRef="#ctx0" brushRef="#br0" timeOffset="3321">981 592 2263 0,'0'0'383'0,"204"-14"-282"15,-62 0-101-15,7-5-277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2.0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59 242 1452 0,'0'0'273'0,"0"0"-105"15,0 0-59-15,0 0 125 16,0 0 44-16,0 0-98 15,-32 208-5-15,32-97-64 16,0 23-48-16,0 11-2 16,0 2-10-16,0-2 0 15,0-13-17-15,0-15-26 16,0-22 22-16,0-25-30 0,0-23 0 16,0-22 14-16,0-22-13 15,0-3 8-15,0-30-9 16,0-38-15-16,0-22 14 15,0-24-21-15,3-18-2 16,-3-31 24-16,0-35-23 16,0 20 17-16,0 17 5 15,-14 26-13-15,6 39 7 16,1 11-5-16,7 9 12 16,0 29 25-16,4 33-20 15,24 9-4-15,16 5 24 16,12 8 0-16,8 13 22 0,6 7-46 15,11-5 0-15,7-4 37 16,2-5-33-16,1-9-5 16,-3-5-40-16,-9 0-89 15,-13 0-153-15,-22 0-290 16,-25 0-374-16</inkml:trace>
  <inkml:trace contextRef="#ctx0" brushRef="#br0" timeOffset="205">81 805 1916 0,'0'0'387'0,"0"0"-267"16,0 0 75-16,0 0 36 15,0 0-101-15,186 14-50 16,-105-22-80-16,14-13-47 15,32-8-80-15,-21 5-408 16,-18 7-1163-16</inkml:trace>
  <inkml:trace contextRef="#ctx0" brushRef="#br0" timeOffset="496">1452 0 2134 0,'0'0'304'16,"0"0"-202"-16,0 0-45 16,-182 273 159-16,90-89 14 15,-9 38-68-15,10 15-98 16,28-43-19-16,31-47 12 15,25-53-24-15,7-12-23 16,0 11-8-16,17-1-2 16,24-7-11-16,13-26-105 15,49-39-88-15,-15-15-284 16,-9-5-193-16</inkml:trace>
  <inkml:trace contextRef="#ctx0" brushRef="#br0" timeOffset="729">1645 906 2158 0,'0'0'541'16,"0"0"-425"-16,0 0-13 16,0 0 87-16,0 0-2 15,110 218-79-15,-52-150-57 16,8-10-31-16,3 1-19 15,0-11 21-15,-6-1-23 0,-12-7-67 16,-11-10-75-16,-11-7-194 16,-14-10-323-16,-11-13-119 0</inkml:trace>
  <inkml:trace contextRef="#ctx0" brushRef="#br0" timeOffset="927">2087 961 1949 0,'0'0'560'16,"0"0"-462"-16,0 0 41 15,0 0 112-15,-114 191-22 16,64-119-133-16,-5 3-70 0,-4 1 22 16,9-12-48-1,6-3-55-15,18-19-117 0,11-19-382 16,12-16-471-16</inkml:trace>
  <inkml:trace contextRef="#ctx0" brushRef="#br0" timeOffset="1232">2295 366 1612 0,'0'0'1001'16,"0"0"-864"-16,0 0-96 0,0 0 196 15,0 0-1-15,214 182-125 16,-148-97-15-16,0 14-45 16,-5 9-11-16,-13 11-5 15,-18 11-23-15,-20 8 26 16,-10 10-38-16,-10 0 0 15,-34-7-12-15,-12-9-9 16,-1-24-44-16,3-30-34 16,10-26-112-16,18-28-320 15,11-22-665-15</inkml:trace>
  <inkml:trace contextRef="#ctx0" brushRef="#br0" timeOffset="1423">3440 1261 2288 0,'0'0'369'0,"0"0"-174"16,0 0-6-16,252-18-56 16,-188 18-129-16,-12 0-4 15,-23 0-197-15,-19 18-442 16,-10 4-473-16</inkml:trace>
  <inkml:trace contextRef="#ctx0" brushRef="#br0" timeOffset="1584">3257 1807 2280 0,'0'0'617'15,"0"0"-506"-15,0 0 44 16,0 0-5-16,0 0-87 15,259 20-63-15,-110-41-96 16,-21-10-572-16,-4 2-1762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4.9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817 52 1219 0,'0'0'335'16,"0"0"-194"-16,0 0-21 15,0 0 60-15,0 0-11 16,0 0-14-16,0 0-26 16,-95-49-16-16,88 46 24 15,-5 3-65-15,5 0-49 16,1 0 15-16,2 0-37 0,1 0-1 16,3 9-1-16,0 1 1 15,0-4 12-15,0 2-12 16,0-6-2-16,0 3 1 15,0-5 1-15,0 0 0 16,0 0 4-16,0 0-2 16,0 0 37-16,0 0-32 15,0 0-6-15,0 0 20 16,0-7-21-16,0 4 1 16,0 3-1-16,0 0 0 15,0 0 4-15,0 0-4 16,0 0 0-16,0 0 5 15,0 0 1-15,0 0-6 0,0 0 17 16,-8 0-16 0,-11 0-2-16,2 19-4 0,-5 14 4 15,-3 16-1-15,6 19 3 16,0 18-1-16,13 23 8 16,2 9-7-16,4 9 28 15,0 2-29-15,4-3-3 16,18-3-3-16,3-8 6 15,-3-10 0-15,-5-9-1 16,-5-13 2-16,-12-10 16 16,0-11-17-16,-12-9 0 15,-30-9 22-15,-14-9-22 0,-14-6 6 16,-6-10-6 0,-3-4 17-16,-2-9-13 0,8-6-4 15,10 0 0-15,21 0 11 16,12 0-11-16,13 0 0 15,12 0-5-15,5 0-9 16,0 0-17-16,25 3-14 16,24 20 34-16,5 10 10 15,7 16 1-15,5 13-8 16,-7 11 7-16,-5 15 2 16,-3 8 28-16,-7 18-8 15,-7 18 15-15,-5 38 25 16,-10 37-23-16,-6 29 14 0,-6-19 1 15,-7-53-10-15,1-59 8 16,1-43-21-16,1-3-5 16,5-3 4-16,0 0-17 15,8-21-12-15,3-11-38 16,17-24-149-16,1 0-415 16,-2 0-1376-16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6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599 80 1478 0,'0'0'311'16,"0"0"-70"-16,0 0-19 16,0 0-16-16,0 0-2 15,0 0-38-15,0 0-12 16,-223-67-111-16,158 113-4 16,-7 26 13-16,2 26-16 15,8 24 17-15,11 13-8 16,14 5-30-16,23-5 27 15,14-10-42-15,0-17 1 16,36-18 3-16,23-21-3 16,17-21-2-16,12-22-9 15,7-23 3-15,0-3-2 0,-1-42 3 16,-14-27-2-16,-18-20 7 16,-18-14 1-16,-18-16 0 15,-20-10 21-15,-6-6 4 16,-10 0 44-16,-34 12-33 15,-6 10-6-15,-6 30-2 16,5 23-28-16,19 30-36 16,32 30-112-16,0 33-455 15,17 9-1082-15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7.3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0 306 1333 0,'0'0'638'15,"0"0"-489"-15,0 0-44 0,0 0 31 16,0 0 58-16,0 0-68 16,0 0-70-16,106-70-24 15,-55 70 21-15,0 13 17 16,-7 26 19-16,-7 14-34 16,-18 12-25-16,-13 8 6 15,-6 3-29-15,-11 2-5 16,-25-9 10-16,-8-8-11 15,0-8 10-15,9-19-11 16,8-14 0-16,13-17-6 16,11-3-6-16,3-17-68 15,0-32-49-15,35-12 26 0,13-18-54 16,11-3-27 0,2-1-18-16,5 5 64 0,-7 15 74 15,-15 17 64-15,-15 18 111 16,-19 13 82-16,-7 11 66 15,-3 4-23-15,0 0-52 16,-17 28-45-16,-20 14-96 16,-4 10 22-16,2 10-4 15,9 1-37-15,13 0 13 16,17-8-34-16,0-7 6 16,25-4-18-16,23-11-36 15,18-7-34-15,42-26-107 16,-10 0-346-16,-10-3-254 0</inkml:trace>
  <inkml:trace contextRef="#ctx0" brushRef="#br0" timeOffset="353">1952 0 2053 0,'0'0'577'16,"0"0"-504"-16,0 0 115 15,0 0 50-15,0 0-111 16,-190 142-79-16,106-81 24 16,-11 8-41-16,-3 0-5 0,7 3-14 15,11-9 3-15,24-5 7 16,24-11-22-16,29-5-1 15,3-9 1-15,22 2 4 16,28 2-2-16,16-2-4 16,10 2 8-16,4 3 9 15,5-1-15-15,-6-4-30 16,-6 3 3-16,-4-8-73 16,-3-8-185-16,-19-9-312 15,-18-6-360-15</inkml:trace>
  <inkml:trace contextRef="#ctx0" brushRef="#br0" timeOffset="788">2902 426 2112 0,'0'0'510'16,"0"0"-381"-16,0 0 15 16,0 0 79-16,-221-58-86 15,144 58-58-15,-7 13-6 16,8 26-29-16,6 13 2 0,20 10-5 16,19 8-25-1,21 3 10-15,10-4-26 0,10-8-15 16,46-5 14-16,13-19-44 15,11-18-36-15,11-19 0 16,-3 0-34-16,-8-40 43 16,-14-8 7-16,-19-6 64 15,-15 9 1-15,-13 11 67 16,-11 13 22-16,-4 18 27 16,-4 3-39-16,0 17-22 15,0 27-28-15,0 5-19 16,6 4 22-16,16-4-24 15,7-11-6-15,18-10-24 16,30-28-96-16,-11 0-118 16,-11-23-847-16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49.5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171 116 1211 0,'0'0'341'16,"0"0"-172"-16,0 0 11 16,0 0 46-16,0 0-26 15,0 0-47-15,0 0-40 16,-37-20-20-16,37 17-25 16,0 0-20-16,-3 3-2 15,3 0-25-15,0 0 13 16,-4 0 20-16,4 0-19 0,0 0-10 15,0 0-8-15,0 0-16 16,0 0 19-16,0 0-20 16,0 0 0-16,0 0 15 15,0 0-15-15,0 0-1 16,-3 0 1-16,3 0 0 16,0 0 26-16,-4 0-26 15,4 0 6-15,0 0-11 16,0 0 13-16,0 0-8 15,0 0 0-15,0 0 6 16,0 0 1-16,0 0-7 16,0 0 0-16,0 0-1 0,0 0 2 15,0 0-1 1,0 0 2-16,0 0 4 0,0 0 10 16,0 0-16-16,0 0 1 15,0 0 25-15,0 0-26 16,0 0 0-16,0 0-8 15,0 0 5-15,0 9-4 16,14 8 7-16,5 0 0 16,3 7 3-16,6 10-2 15,6 0-1-15,2 8 0 16,8-1 6-16,0 3 4 16,0-8-10-16,0 1 0 15,-9-9 2-15,-1-1-1 16,-12-7-1-16,-9-4 0 15,-6-7 0-15,-2-1-9 0,-5-6 6 16,0-2-60 0,0 0-82-16,0-2-148 0,0-18-274 15,0-7-510-15</inkml:trace>
  <inkml:trace contextRef="#ctx0" brushRef="#br0" timeOffset="234">569 0 1255 0,'0'0'827'16,"0"0"-653"-16,0 0-44 16,0 0 80-16,-180 198-2 15,119-126-90-15,-1 1-71 0,-4 2-25 16,12-16-21-16,6-3 2 15,15-10-3-15,16-18-133 16,17-18-50-16,0-6-198 16,0-4-417-16</inkml:trace>
  <inkml:trace contextRef="#ctx0" brushRef="#br0" timeOffset="413">780 425 1855 0,'0'0'385'15,"0"0"-226"-15,0 0-56 16,0 0-27-16,208-7-76 16,-132 7-136-16,-10 0-555 0</inkml:trace>
  <inkml:trace contextRef="#ctx0" brushRef="#br0" timeOffset="820">1819 194 1850 0,'0'0'574'0,"0"0"-409"15,0 0 77-15,0 0-11 16,0 0-72-16,0 0-58 16,0 0-58-16,-222-84 2 15,163 122-30-15,5 15-14 16,13 10 23-16,19-1-23 16,15-2-1-16,7-5-11 15,19-12-25-15,25-14-3 16,10-12-68-16,9-17-42 15,-3 0 21-15,3-17 22 16,-16-22 38-16,-6 4 39 16,-12 1 29-16,-11 10 26 15,-8 12 37-15,-3 12 22 0,-7 0-2 16,0 2-30-16,0 32 0 16,0 9-40-16,5 2-13 15,2 2-48-15,15-2-198 16,0-13-241-16,-3-8-501 0</inkml:trace>
  <inkml:trace contextRef="#ctx0" brushRef="#br0" timeOffset="1230">0 798 1833 0,'0'0'324'0,"0"0"-192"16,0 0 22-16,0 0 92 15,0 0-14-15,0 0-139 16,0 0-54-16,33 21 33 16,29-11-15-16,18 1-21 0,18 4 1 15,22-3-23-15,44 1 4 16,44-6 21-16,40-7-22 16,-18 0 18-16,-49 0-34 15,-55-13 8-15,-40 3-8 16,5-4-1-16,1 4 0 15,-11 4-32-15,-27-2-67 16,-36 8-75-16,-14 0-326 16,-4 0-219-16</inkml:trace>
  <inkml:trace contextRef="#ctx0" brushRef="#br0" timeOffset="1794">357 1090 1597 0,'0'0'335'0,"0"0"-208"16,0 0 56-16,0 0 70 15,0 0-106-15,0 0-62 0,-37 211-25 16,30-129 4-16,4-1-9 16,0-2-19-16,3-14-8 15,0-4-27-15,0-23 10 16,0-5-11-16,0-13 0 15,0-10 5-15,0-10 1 16,0 0-5-16,0-22 1 16,6-12 4-16,9-4-3 15,6 0-3-15,9 3 0 16,2 11-7-16,9 8 7 16,3 13-6-16,0 3 0 0,-2 3-2 15,-5 31 7 1,-8 1-13-16,-14 9-16 0,-15 0 22 15,0-4-5-15,-15-1 13 16,-20-8 1-16,-6-12-1 16,-3-10 33-16,0-9 1 15,0 0-4-15,9-3-4 16,6-22-26-16,7-12-1 16,22-13-138-16,0 4-237 15,3 10-447-15</inkml:trace>
  <inkml:trace contextRef="#ctx0" brushRef="#br0" timeOffset="1960">958 1589 1921 0,'0'0'465'0,"0"0"-400"16,0 0-36-16,0 0-29 15,255-16-144-15,-189 0-618 0</inkml:trace>
  <inkml:trace contextRef="#ctx0" brushRef="#br0" timeOffset="2380">1910 1440 1942 0,'0'0'657'0,"0"0"-549"15,0 0 48-15,0 0 62 16,0 0-68-16,0 0-95 16,0 0-3-16,-215 2-2 15,178 34-25-15,8 7 15 16,10-1-39-16,9 3-1 15,10-8 0-15,0-4-23 16,19-14-16-16,20-9-58 16,8-10-31-16,1 0-11 15,-1-24 9-15,-3-11 54 16,-10-5 35-16,-9 5 41 0,-6 5 14 16,-13 13 89-16,1 12 24 15,-3 5 2-15,4 0-45 16,-1 22 0-16,0 8-17 15,1 5-33-15,-1-5 10 16,0 1-34-16,4-12-10 16,3-10-6-16,16-9-155 15,-4 0-388-15,-1-21-1210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57.1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0 477 1607 0,'0'0'582'0,"0"0"-493"15,0 0-70-15,0 0 64 16,0 0 107-16,0 0-55 16,58 0-76-16,-11-8-24 15,4-20 19-15,8-15-37 16,-1-10-17-16,-3 2 14 15,-7-17-8-15,-13 4-5 0,-4 5 39 16,-14 9 36-16,-6 14 48 16,-7 19-31-16,-4 17-19 15,0 0-4-15,0 44-48 16,0 24 5-16,-7 25-3 16,-5 7-13-16,2 6 11 15,10-4-22-15,0-6-14 16,0-14-20-16,3 2-104 15,16-24-194-15,-9-18-514 0</inkml:trace>
  <inkml:trace contextRef="#ctx0" brushRef="#br0" timeOffset="212">114 936 1659 0,'0'0'997'0,"0"0"-851"16,0 0-55-16,0 0 129 15,0 0-28-15,0 0-97 16,240-14-68-16,-139-8-27 16,67-5-16-16,-26 4-233 15,-17 8-1039-15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1:52.8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558 563 1502 0,'0'0'310'16,"0"0"-169"-16,0 0 49 16,0 0 36-16,0 0-52 0,-220-44-82 15,151 54-54-15,-4 35 26 16,0 21-24-16,11 13 27 15,19 2 27-15,25 6-71 16,18-12-17-16,0-10-6 16,35-12-22-16,24-20-46 15,11-20-22-15,6-13-87 16,0-17 56-16,-2-28 23 16,-20-18 26-16,-13-5 35 15,-16-5 37-15,-14 4 70 16,-8 14 36-16,-3 12 79 15,0 20-6-15,0 23-19 16,0 0-77-16,0 27-44 0,0 21-15 16,3 7 11-1,13 5-35-15,6-1-12 0,15-9-39 16,39-14-191-16,-10-14-120 16,-5-13-372-16</inkml:trace>
  <inkml:trace contextRef="#ctx0" brushRef="#br0" timeOffset="308">1962 182 1530 0,'0'0'960'16,"0"0"-717"-16,0 0-145 15,0 0 104-15,0 0-34 16,-239 154-81-16,156-96-19 16,-5-2-36-16,5 0-2 15,14-4 10-15,13-6-32 16,24-4-2-16,20 2-6 16,12-6 7-16,5 6-16 15,34-1 9-15,17 0-43 16,8-5-19-16,14-8-39 15,30-1-137-15,-20-9-230 16,-18-3-378-16</inkml:trace>
  <inkml:trace contextRef="#ctx0" brushRef="#br0" timeOffset="512">1192 1104 2020 0,'0'0'479'16,"0"0"-414"-16,0 0 87 15,0 0 52-15,0 0-91 16,237 86-82-16,-154-71-31 16,33-9-98-16,-16 1-263 15,-17-7-617-15</inkml:trace>
  <inkml:trace contextRef="#ctx0" brushRef="#br0" timeOffset="1157">2763 132 1096 0,'0'0'511'16,"0"0"-374"-16,0 0 21 0,0 0 84 16,0 0 2-16,0 0-65 15,0 0-70-15,-123 13 3 16,114-6-6-16,9-1-42 15,0-6 1-15,0 0-33 16,0 0-3-16,0 0 22 16,0 0 3-16,0 0 0 15,0 0-18-15,0 0-21 16,0 0 16-16,0 0-29 16,0 0-2-16,0 0 15 15,0 0-15-15,0 0 12 16,0 0-2-16,0 0-1 0,0 0 23 15,0-6-31-15,0 3 26 16,0 3-3-16,0 0-9 16,0 0-2-16,0 0-6 15,0 0-6-15,0 0 10 16,0 0-11-16,0 0-7 16,4 9 7-16,7 10 7 15,8 18 26-15,-2 13-12 16,5 15 1-16,3 14 23 15,2 8-27-15,6 9 11 16,4-4-1-16,2 0-10 16,5-13 9-16,-4-10-19 15,1-10-2-15,-6-14 14 0,-9-12-20 16,-8-13-9 0,-8-4-27-16,-10-8-83 0,0-8-64 15,0 0-276-15,0-10-368 16,0-13-1196-16</inkml:trace>
  <inkml:trace contextRef="#ctx0" brushRef="#br0" timeOffset="1362">3098 408 1807 0,'0'0'714'16,"0"0"-542"-16,0 0-36 15,0 0 99-15,-233 217-33 16,146-128-111-16,-4-3-44 0,0 1-47 16,10-10-2-16,23-9-64 15,21-20-98-15,23-15-327 16,14-16-319-16</inkml:trace>
  <inkml:trace contextRef="#ctx0" brushRef="#br0" timeOffset="1750">4546 211 2036 0,'0'0'502'16,"0"0"-396"-16,0 0 7 15,0 0 216-15,0 0-173 16,0 0-113-16,0 0 14 16,-244 219-26-16,153-133 1 15,-4 0 5-15,11-8-35 16,21-9-2-16,21-15 0 15,20-6 11-15,22-17-10 0,0-3-1 16,22-12-13 0,29-2 13-16,14-4-17 0,12-5-7 15,2 2-31-15,6-7-78 16,16 2-111-16,-20 3-359 16,-23-2-1109-16</inkml:trace>
  <inkml:trace contextRef="#ctx0" brushRef="#br0" timeOffset="1954">3810 1087 2399 0,'0'0'488'0,"0"0"-433"0,0 0 92 16,0 0 60-16,0 0-71 15,203 103-99-15,-122-75-37 16,43-7-25-16,-23-7-271 16,-16-7-914-16</inkml:trace>
  <inkml:trace contextRef="#ctx0" brushRef="#br0" timeOffset="3531">5581 0 1592 0,'0'0'397'0,"0"0"-209"16,0 0-87-16,0 0 99 15,0 0 13-15,0 0-16 16,-22 196-87-16,12-82-19 0,-2 13-43 16,-2 3-7-16,-1 3 25 15,5-9-42-15,2-8 0 16,1-15-19-16,3-16-4 15,4-22 7-15,0-18-8 16,0-19 0-16,0-16 7 16,0-10-6-16,0-2 10 15,0-35-9-15,4-16 6 16,18-9 1-16,6-10-9 16,13 3 0-16,10 4-4 15,3 13 4-15,5 18 0 16,7 18-6-16,0 16 6 0,-5 0-11 15,2 30 11-15,-13 12 0 16,-9 11 24-16,-23-4-11 16,-18 3 29-16,-5-1-13 15,-49-10-10-15,-22-5 26 16,-19-8-43-16,-14-7 8 16,-5-11 17-16,1-10-27 15,-14 0-97-15,29-19-363 16,20-7-927-16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00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128 0 1579 0,'0'0'388'0,"0"0"-215"15,0 0 39-15,0 0 12 16,0 0-20-16,0 0-67 16,-15 233-74-16,3-138-4 15,2 1-30-15,-5-3-20 0,-2-6 8 16,2-5-8-16,0-15-8 15,4-9-1-15,0-20 1 16,7-11 15-16,1-15-16 16,3-7 0-16,0-5 18 15,0 0 20-15,0-24 1 16,7-21-38-16,11-5 10 16,8 1-22-16,2 3-5 15,9-3-16-15,4 12 25 16,-2 12-26-16,5 11 15 15,-3 8 12-15,-4 6-8 16,-9 6 8-16,-2 33-12 16,-11 18-4-16,-15-8 22 0,0 10 0 15,0-6-1-15,-34-11 1 16,-1-7 10-16,-9-8 34 16,-4-14-16-16,1-6 4 15,3-7 25-15,7 0-32 16,5-23-4-16,6-5-14 15,11-3-7-15,12-1-12 16,13-8-133-16,34 3-235 16,3 8-400-16</inkml:trace>
  <inkml:trace contextRef="#ctx0" brushRef="#br0" timeOffset="436">1842 88 2107 0,'0'0'323'0,"0"0"-206"16,0 0 153-16,0 0-4 15,0 0-116-15,0 0-117 16,0 0-12-16,-168 114 32 16,94-60-36-16,-6 2-1 15,-8 3-5-15,2-1-10 0,5-5 29 16,15-10-29-16,19-14-1 16,21-5 17-16,13-12-17 15,13-3-1-15,0 5-5 16,3-7 6-16,29 3-3 15,12 3 3-15,7 4 0 16,3 2 7-16,5-3-7 16,-1 4-1-16,1 4 0 15,-2-5 1-15,-4 4 0 16,-14-7 0-16,-5 3-58 16,-12-11-69-16,-12 1-361 15,-10-9-351-15</inkml:trace>
  <inkml:trace contextRef="#ctx0" brushRef="#br0" timeOffset="1255">2261 571 1935 0,'0'0'380'16,"0"0"-225"-16,0 0-82 15,0 0 103-15,0 0-2 16,0 0-103-16,0 0-34 16,164-102 5-16,-122 102 3 15,-4 0 12-15,-6 23-26 16,-5 17 7-16,-14 13 20 15,-13 5-20-15,0 1-10 16,-6 4-8-16,-32-4-19 16,-1-7 27-16,2-13-28 15,5-9 0-15,7-10 16 16,9-15-16-16,13-5 0 0,3 0-1 16,0-25-61-16,32-14-14 15,16-14-39-15,18-10-80 16,3-2 41-16,4 0-29 15,-4 4 86-15,-15 10 75 16,-10 14 22-16,-15 15 82 16,-14 2 119-16,-15 13 37 15,0 7-15-15,0 0-51 16,-10 7-88-16,-15 27-44 16,-3 4-1-16,12 11 45 15,4 4-39-15,12-10-24 16,0 1 20-16,28-13-41 15,32-4 0-15,16-18-3 0,27-9-78 16,49-29-57 0,-20-21-440-16,-24-6-1771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0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190 0 1415 0,'0'0'696'16,"0"0"-521"-16,0 0-117 15,0 0 49-15,0 0 6 16,0 0 37-16,73 136-27 16,-25-53-35-16,8 14 17 0,7 15-46 15,5 5 21-15,-3-1-13 16,-2-10-47-16,-4-12 46 15,-3-17-47-15,-4-10-6 16,-4-12 38-16,-8-13-27 16,-4-5-12-16,-13-11-10 15,-3-8 7-15,-11-7 25 16,-2-5-34-16,-7-6 1 16,0 0 21-16,0 0-22 15,0 0 0-15,0 0-63 16,-3 0-116-16,-4-40-161 15,4 4-420-15,0-7-1286 0</inkml:trace>
  <inkml:trace contextRef="#ctx0" brushRef="#br0" timeOffset="557">1101 102 1664 0,'0'0'329'15,"0"0"-188"-15,0 0-25 16,0 0 171-16,0 0-91 16,0 0-93-16,0 0 6 15,-34 13-46-15,9 8-34 16,-12 12 6-16,-5 8-9 16,-13 11 7-16,-7 17 15 15,-8 7-12-15,-8 9 22 16,-4 11-35-16,0-3-2 15,0-4 19-15,6-7-22 16,8-11 4-16,3-12-21 16,9-9 5-16,4-5 31 0,6-10-36 15,13-5 0-15,7-12 14 16,9-5-14-16,11-7-1 16,-1-2 0-16,7-2 6 15,0-2-4-15,0 0-2 16,0 0-21-16,0 0 20 15,0 0-21-15,0 0-13 16,0 0-33-16,0 0-30 16,0 0 23-16,0 0-21 15,33-2-68-15,7-14-106 16,-1-1-308-16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3.3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 2138 0,'0'0'491'0,"0"0"-377"16,200-3 63-16,-102 3-44 15,5 0-133-15,17 0 0 16,-29 0-354-16,-33 0-659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3.5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83 2479 0,'0'0'632'0,"0"0"-537"15,0 0-44-15,0 0-14 16,320-20-37-16,-169-13-22 16,1 3-643-16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1.7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2 183 765 0,'0'0'1382'0,"0"0"-1125"16,0 0-172-16,0 0 48 0,0 0 102 15,0 0-81 1,0 93-107-16,0-16-20 0,0 18 14 16,0 18-29-16,0 7 18 15,0-3-6-15,0-7-5 16,0-15 16-16,0-24-35 16,0-14 9-16,0-18 1 15,0-20-9-15,0-8 8 16,0-11 2-16,0 0-2 15,0-26-9-15,0-32-6 16,0-16-47-16,0-20 25 16,4-25 16-16,-4-12 4 15,0-6 2-15,0-5 6 16,0 17 2-16,0 16-2 0,0 30 0 16,15 28-9-16,10 20 18 15,11 17-3-15,4 6-6 16,8 8 1-16,3 0 28 15,4 0-29-15,3 0 6 16,4 0 3-16,4 0-9 16,-5 0 13-16,-2 0-13 15,-4 0-20-15,-11 0-43 16,-12 0-197-16,-10 0-292 16,-14 0-250-16</inkml:trace>
  <inkml:trace contextRef="#ctx0" brushRef="#br0" timeOffset="204">97 556 1737 0,'0'0'495'16,"0"0"-445"-16,0 0 88 15,0 0 85-15,0 0-26 16,0 0-94-16,0 0-88 15,240 33-15-15,-155-33-40 16,23-3-75-16,-20-3-162 16,-19 1-326-16</inkml:trace>
  <inkml:trace contextRef="#ctx0" brushRef="#br0" timeOffset="412">107 1094 1776 0,'0'0'647'15,"0"0"-546"-15,0 0-83 16,0 0 86-16,0 0 18 16,0 0-44-16,0 0-78 15,227 71-40-15,-92-71-67 16,-18-12-199-16,-16-10-496 0</inkml:trace>
  <inkml:trace contextRef="#ctx0" brushRef="#br0" timeOffset="717">1497 2 1986 0,'0'0'606'0,"0"0"-477"15,0 0-102-15,0 0 76 16,-197 157 63-16,132-26-69 16,-13 53-40-16,21-3-16 0,10-14 22 15,21-27-21 1,18-37-14-16,8 8-13 0,0 4-15 15,0-20 0-15,30-16-64 16,18-26-90-16,31-33-117 16,-6-20-414-16,-11 0-774 0</inkml:trace>
  <inkml:trace contextRef="#ctx0" brushRef="#br0" timeOffset="969">1709 229 2436 0,'0'0'489'0,"0"0"-426"16,0 0 37-16,0 0 83 16,61 178-56-16,-9-84-82 15,9 10-26-15,8 6 35 16,4-9-21-16,0-9-19 15,-7-14-2-15,-4-9-12 16,-8-10-6-16,-6-8-104 16,-18-10-117-16,-9-12-318 15,-16-8-324-15</inkml:trace>
  <inkml:trace contextRef="#ctx0" brushRef="#br0" timeOffset="1188">1712 1212 2053 0,'0'0'549'15,"0"0"-422"-15,0 0-47 16,0 0 62-16,0 0 24 16,127-182-92-16,-58 90-53 15,9-14-3-15,-5-6-18 16,-12 4 0-16,-14 6-48 15,-6 8-189-15,-19 25-310 16,-10 22-818-16</inkml:trace>
  <inkml:trace contextRef="#ctx0" brushRef="#br0" timeOffset="1481">2453 24 1923 0,'0'0'534'0,"0"0"-457"15,0 0 2-15,0 0 146 16,0 0-7-16,193 132-110 16,-105-66 2-16,6 9-28 15,1 7-30-15,-9 6-8 0,-13 10-14 16,-20 8-15-16,-21 2 16 15,-29 3-31-15,-3-5 1 16,-25-8-1-16,-26-8-19 16,-3-18-44-16,-5-23-90 15,11-16-208-15,20-24-526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6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157 84 2006 0,'0'0'472'16,"0"0"-454"-16,0 0 41 16,0 0 124-16,0 0-62 15,251-73-16-15,-173 73-56 16,-13 0 48-16,-10 10-19 15,-23 35-4-15,-24 18 15 16,-8 17-60-16,-37 9-7 16,-32 2-8-16,-16-3-14 15,-10-6 22-15,6-16-22 16,4-13 2-16,12-18 19 16,14-15-21-16,24-17 12 0,16-3 9 15,19-7-21-15,0-22 0 16,19-7-11-16,28-3 2 15,11 6-1-15,8 10 10 16,0 13-9-16,-1 10 9 16,5 0 7-16,-1 16 34 15,1 10-28-15,9-2-13 16,9-4 23-16,10-14-23 16,63-6-75-16,-26-19-253 15,-12-15-667-15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6.9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179 0 2664 0,'0'0'323'0,"0"0"-178"16,0 0 72-16,51 218-91 16,-51-142-53-16,-18 2-73 15,-55 31-31-15,7-21-125 16,-7-15-599-16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5.1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 0 1894 0,'0'0'378'15,"0"0"-258"-15,0 0-61 16,0 0 31-16,0 0 48 16,-3 197-25-16,3-86-50 15,0 12 7-15,0-6-52 16,0-6-4-16,0-15 26 16,0-14-26-16,0-24-7 15,-4-15 7-15,-1-17-13 16,5-13 42-16,0-13-15 15,0 0 13-15,0-10 37 16,0-26-78-16,22-16-3 0,9-9-11 16,8 1-20-1,8 7 11-15,9 14-38 0,-2 19-20 16,-3 17 50-16,-4 3-40 16,-10 21 24-16,-11 17 32 15,-20 10 15-15,-6 2-9 16,-6-4 9-16,-35 0 0 15,-10-13 61-15,-6-10 6 16,-2-10 5-16,8-13 12 16,7 0-54-16,12 0-30 15,23-47-80-15,9 9-290 16,0-6-502-16</inkml:trace>
  <inkml:trace contextRef="#ctx0" brushRef="#br0" timeOffset="184">912 623 1844 0,'0'0'370'0,"0"0"-227"16,208 0-8-16,-105 0-53 15,2 0-82-15,23-8-22 16,-29-1-321-16,-27 7-620 0</inkml:trace>
  <inkml:trace contextRef="#ctx0" brushRef="#br0" timeOffset="377">1179 382 2114 0,'0'0'392'0,"0"0"-299"15,0 0 99-15,0 0-7 16,14 202-128-16,-6-127-20 16,-5 2-37-16,1-7-40 15,3 14-117-15,1-23-189 16,2-18-328-16</inkml:trace>
  <inkml:trace contextRef="#ctx0" brushRef="#br0" timeOffset="757">2324 519 2218 0,'0'0'587'15,"0"0"-475"-15,0 0 69 16,0 0 15-16,0 0-76 15,-227-88-57-15,173 88-53 16,2 38 24-16,10 17-34 16,8 12-8-16,20 6-2 15,14-1 4-15,0-8-18 16,36-11-41-16,18-16-77 0,12-23-36 16,3-14-33-16,-3 0 22 15,-12-21 59-15,-10-9 56 16,-18 4 74-16,-8 12 78 15,-11 11-10-15,-7 3 44 16,0 13-7-16,0 24-17 16,5 7-27-16,-2 3-61 15,4-4-95-15,8-4-165 16,-1-13-342-16,1-9-1324 0</inkml:trace>
  <inkml:trace contextRef="#ctx0" brushRef="#br0" timeOffset="1079">147 1354 1144 0,'0'0'1230'0,"0"0"-1086"0,0 0-142 0,0 0 138 0,0 0 107 0,0 0-93 0,259 27-73 0,-98-27-37 0,64 0 53 16,56 0-40 0,18-12-35-16,-15-9 23 0,-32 8-29 15,-63 7-15-15,-43 2-2 16,-40 4-9-16,-26 0-86 15,11 0-124-15,-21 0-279 16,-20 0-301-16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17.7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0 731 1958 0,'0'0'382'15,"0"0"-250"-15,0 0-42 16,0 0 76-16,0 0 40 0,70 275-66 16,-23-133-84-1,5 12-26-15,6 0 31 0,-4-34-17 16,9 3 13-16,-4-22-57 16,-5-22 10-16,-7-30 9 15,-15-23-19-15,-1-26 11 16,-2-7 28-16,-4-54-18 15,7-35 6-15,12-51-20 16,7-56-1-16,5-44 19 16,-6 21-25-16,-6 48-1 15,-8 64-73-15,20 45-179 16,-9 16-454-16,4 17-1579 0</inkml:trace>
  <inkml:trace contextRef="#ctx0" brushRef="#br0" timeOffset="272">1776 451 2177 0,'0'0'544'15,"0"0"-429"-15,0 0 105 16,0 0-51-16,0 0-61 15,-183 201-72-15,107-17-5 0,-7 42 35 16,9-9-39 0,27-44-1-16,26-59-11 0,13-34-8 15,8 6-11-15,0-1 4 16,22-6-80-16,62-31-68 16,-4-21-314-16,1-23-401 0</inkml:trace>
  <inkml:trace contextRef="#ctx0" brushRef="#br0" timeOffset="525">2050 741 2593 0,'0'0'358'0,"0"0"-255"16,0 0-19-16,58 198 98 15,-14-104-21-15,15 8-95 16,10 0 2-16,7-6-13 16,4-7-40-16,-3-5 14 15,-7-14-29-15,-16-3-26 16,-10-13-43-16,-15-10-90 16,-14-14-100-16,-5-11-398 15,-7-16-170-15</inkml:trace>
  <inkml:trace contextRef="#ctx0" brushRef="#br0" timeOffset="739">2677 857 2163 0,'0'0'595'16,"0"0"-501"-16,0 0 62 15,-77 168 86-15,29-56-100 16,-13 17-97-16,-11 6 6 15,-13-5-44-15,1-8-6 16,7-14-2-16,8-16-44 16,18-22-72-16,26-22-136 15,15-22-383-15,10-18-511 0</inkml:trace>
  <inkml:trace contextRef="#ctx0" brushRef="#br0" timeOffset="984">2972 712 2234 0,'0'0'465'16,"0"0"-376"-16,0 0 98 16,0 0 59-16,172 206-49 15,-124-108-90-15,-9 17-50 16,-9 3 9-16,-13 3-36 15,-17-6-14-15,0-6-1 16,-25-4-15-16,-23-6-21 16,-3-11-67-16,-3-3-67 15,10-27-305-15,19-17-458 0</inkml:trace>
  <inkml:trace contextRef="#ctx0" brushRef="#br0" timeOffset="1150">4110 1487 2329 0,'0'0'342'0,"0"0"-269"16,240-24-31-16,-133 13-30 16,-2 5-12-16,-21 3-478 15,-36 3-1004-15</inkml:trace>
  <inkml:trace contextRef="#ctx0" brushRef="#br0" timeOffset="1306">3943 1882 2588 0,'0'0'543'16,"0"0"-462"-16,0 0 34 15,0 0-25-15,265 7-90 16,-72-7-80-16,-17-7-489 15,-12-5-1154-15</inkml:trace>
  <inkml:trace contextRef="#ctx0" brushRef="#br0" timeOffset="1990">6265 399 2011 0,'0'0'379'16,"0"0"-220"-16,0 0-1 15,0 0 73-15,0 0-65 16,0 0-109-16,0 0-19 15,-12 201 10-15,24-86-36 16,-6 9 13-16,-2-1-25 16,-4-2 0-16,0-15 7 15,0-13-6-15,0-21 1 16,0-18-2-16,-4-19-7 0,-2-22 1 16,2-13 6-16,1 0-6 15,-2-16 5-15,5-23-33 16,0-12-2-16,18 3-11 15,16-2 9-15,14 11 37 16,6 13-34-16,5 18 12 16,2 8 14-16,-2 5-13 15,-5 30 21-15,-17 12-5 16,-16 3 6-16,-16-2 10 16,-5-2-4-16,-15-7-6 15,-29-8 17-15,-7-17 7 16,-3-14 15-16,-2 0 15 15,9-14-22-15,3-26 4 16,11-7-36-16,15-13-55 16,18-24-141-16,22 11-320 0,18 9-428 15</inkml:trace>
  <inkml:trace contextRef="#ctx0" brushRef="#br0" timeOffset="2126">6899 1121 1925 0,'0'0'483'16,"0"0"-356"-16,0 0-65 15,233 0-20-15,-91 0-42 16,-22-9-115-16,-13-1-525 0</inkml:trace>
  <inkml:trace contextRef="#ctx0" brushRef="#br0" timeOffset="2506">8073 931 1906 0,'0'0'599'16,"0"0"-383"-16,0 0 12 15,0 0 36-15,0 0-95 16,0 0-123-16,0 0 0 15,-193-30-46-15,142 80 0 16,7 15 6-16,10 4-6 0,21 3-1 16,13-6-14-1,0-10-58-15,32-14 6 0,15-13-62 16,9-22-81-16,-2-7 92 16,-3-17-24-16,-4-21 8 15,-9-3 90-15,-10 10 44 16,-12 8 55-16,-3 12 50 15,-5 11-17-15,-4 0 77 16,3 23-58-16,-1 14-39 16,6 2-28-16,2 4-38 15,4-11-2-15,8-1-66 16,3-29-215-16,-8-2-467 16,-2 0-1225-16</inkml:trace>
  <inkml:trace contextRef="#ctx0" brushRef="#br0" timeOffset="2750">8343 508 1156 0,'0'0'1263'0,"0"0"-1037"15,0 0 2-15,0 0 64 16,212 236-96-16,-151-148-109 15,-2 9-9-15,-8-1-66 16,-19 3 12-16,-24 0-24 16,-8-3 0-16,-34-5-54 15,-35-7-101-15,-83 12-195 0,13-23-449 16,-3-15-1282-16</inkml:trace>
  <inkml:trace contextRef="#ctx0" brushRef="#br0" timeOffset="3054">6041 308 2123 0,'0'0'347'16,"0"0"-278"-16,-64 193-31 15,49-12 222-15,15 45-70 16,0 17-83-16,32-44-47 16,2-47-40-16,-5-57 7 15,15-13-27-15,13 3-30 16,68 16-81-16,-16-14-384 15,-3-32-262-15</inkml:trace>
  <inkml:trace contextRef="#ctx0" brushRef="#br0" timeOffset="3389">9006 98 1768 0,'0'0'762'16,"0"0"-692"-16,0 0-69 15,0 0 135-15,0 0 76 16,215-96-133-16,-181 111-12 15,-12 23-1-15,-22 18-24 0,0 13 14 16,-19-1-41-16,-21 4-15 16,4-9 28-16,9-14-28 15,24-11-6-15,3-15 6 16,103-23-98-16,-2 0-155 16,9-4-495-16</inkml:trace>
  <inkml:trace contextRef="#ctx0" brushRef="#br0" timeOffset="3815">5549 2371 1768 0,'0'0'275'16,"0"0"-204"-16,0 0 84 0,271 0 140 16,-114-3-36-16,65 3-79 15,80-6-76-15,45-8-6 16,10 0-77-16,-17-5-15 16,-46 0 25-16,-23 3-29 15,-31-2-2-15,-54 4-14 16,-40-1-33-16,-4-10-38 15,-48 7-249-15,-24-1-482 0</inkml:trace>
  <inkml:trace contextRef="#ctx0" brushRef="#br0" timeOffset="4263">5987 3407 1905 0,'0'0'628'0,"0"0"-623"16,0 0 27-16,246-140 34 16,-135 64 58-16,6-5-86 0,-7-11-3 15,-15 0-35-15,-19 0 1 16,-17 7 59-16,-27 13 50 16,-13 18 24-16,-16 22-11 15,-3 19-27-15,0 13-11 16,0 26-77-16,-10 40 8 15,-12 26 5-15,3 15-19 16,-3 13 7-16,4-7-9 16,7-7 13-16,0-14-4 15,4-13-9-15,3-20-28 16,4-15-47-16,0-23-204 0,4-14-522 16,14-7-1030-16</inkml:trace>
  <inkml:trace contextRef="#ctx0" brushRef="#br0" timeOffset="4496">7318 2852 1595 0,'0'0'927'0,"0"0"-733"16,0 0-8-16,0 0 58 15,208-18-43-15,-186 50-101 16,-18 26-35-16,-4 16 22 15,-32 20-42-15,-28 16 0 16,3-1-11-16,13-13-10 16,29-9 15-16,22-26-39 0,131-24-25 15,199-56-53 1,-18-41-177-16,21-25-1573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24.9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 36 560 0,'0'0'659'0,"0"0"-424"0,0 0-96 16,0 0-3-16,0 0-31 16,0 0-10-16,-8 16-5 15,4-3-17-15,-3 5 59 16,4 11-59-16,-5 17 7 16,4 12 25-16,1 19-39 15,-1 17-1-15,4 19-2 16,0 7-16-16,0 8 10 15,0 0-44-15,0-11-4 16,0-14 17-16,4-24-25 16,3-20 13-16,1-15-7 15,-5-22-6-15,-3-6 42 16,4-10-24-16,-4-2 37 0,0-4 44 16,3 0-43-16,-3 0-11 15,4-20-17-15,7-16-29 16,0-7 10-16,11-5-10 15,8-3 0-15,2 0-13 16,4 8 13-16,1 2-6 16,3 20-3-16,-7 4-9 15,4 17 16-15,-5 0-13 16,2 5 9-16,-6 26 5 16,-6 12 1-16,-5 3-9 15,-8 7 9-15,-9-4 0 16,0-4 6-16,-29 1-6 0,-15-6 0 15,-3-3 6 1,-9-8-4-16,2-10 5 0,0-5-6 16,6-11 0-16,4-3 32 15,4 0-33-15,8-20 0 16,1-4 0-16,14 3-24 16,12-16-186-16,5 11-306 15,0-4-572-15</inkml:trace>
  <inkml:trace contextRef="#ctx0" brushRef="#br0" timeOffset="429">530 0 1746 0,'0'0'261'0,"0"0"-122"15,0 0-81-15,0 0 2 16,0 0 74-16,0 0 30 15,0 0-95-15,123 153 29 16,-54-73-35-16,9 15 3 0,2 10 17 16,4 7-15-1,-8 9-40-15,-10 5 15 0,-18 1-31 16,-26 0 8-16,-22 2-8 16,-16-4-6-16,-46-7 15 15,-14-6-15-15,-12-14 6 16,5-16-12-16,14-20-17 15,13-20-52-15,27-28-147 16,19-14-375-16,10 0-1446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27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83 489 1461 0,'0'0'281'0,"0"0"-159"16,0 0-24-16,0 0 20 15,0 0 14-15,0 0 32 16,-28 226-62-16,21-116-29 16,-2 4 4-16,-1 8-33 15,3-8 2-15,-1-9-18 16,5-16-19-16,-1-13 20 15,1-24-29-15,-1-15 0 16,4-16 9-16,0-11-8 16,0-5 13-16,0-5 26 15,0-8 11-15,0-30-11 16,0-25-40-16,7-19 1 0,3-23 5 16,2-13-6-16,-5-14 0 15,-4-2 0-15,-3 3 1 16,0 10 19-16,0 22-9 15,5 23 2-15,6 30 50 16,11 27-29-16,10 19-23 16,15 14-10-16,9 49 9 15,8 21 33-15,5 17-43 16,1 14 0-16,-4 3 16 16,3 0-15-16,-6-3 0 15,-6-6-1-15,-1-10 0 16,-9-11 7-16,-11-13-7 15,-7-19-33-15,-7-16 26 0,-7-18-41 16,-8-22 48 0,1 0 3-16,-1-32 3 0,-4-37 27 15,4-23-8-15,5-20-4 16,-9-23 17-16,1-5-28 16,-4-2 1-16,0 11 5 15,0 20-15-15,0 29-1 16,0 32-21-16,11 50-144 15,11 7-446-15,7 33-254 0</inkml:trace>
  <inkml:trace contextRef="#ctx0" brushRef="#br0" timeOffset="578">1396 1038 1982 0,'0'0'361'0,"0"0"-278"15,0 0 14-15,-109 219 90 16,101-147-90-16,8 0-61 16,0-4-34-16,37-10 4 15,11-12-12-15,9-13-44 16,6-16-15-16,-1-17 36 0,-8-8-5 15,-10-34 4 1,-22-14 21-16,-15-16 9 0,-7-14 30 16,-7-2 0-16,-30-1 9 15,-2 10 16-15,-5 17-28 16,10 23 0-16,17 16-2 16,12 13-25-16,5 10-1 15,26 0-49-15,33 0 12 16,7 0 17-16,10 3-43 15,-3 1 31-15,-1-1 16 16,-6 4 10-16,-6 13-5 16,-10 9 12-16,-11 20-7 15,-8 13-5-15,-14 14 18 16,-6 2-6-16,-7 4 1 16,-4-12 6-16,0-11 14 0,0-19-21 15,0-18 1 1,0-16 34-16,0-6 81 0,0-6-26 15,0-37-47-15,0-18-3 16,0-19 19-16,0-15-27 16,7-10-24-16,15 7 19 15,8 9-20-15,2 21-7 16,9 21 0-16,35 20-86 16,-10 17-168-16,0 10-473 0</inkml:trace>
  <inkml:trace contextRef="#ctx0" brushRef="#br0" timeOffset="1178">3011 951 1913 0,'0'0'390'0,"0"0"-321"16,0 0-45-16,0 0 74 15,0 186-31-15,8-121-31 16,2 4-36-16,-3-3 1 16,2-5 21-16,-6-14-21 15,-3-14 9-15,0-18-1 16,0-15-1-16,0 0 35 16,0-19-43-16,0-23 2 15,0-21 13-15,0-8-15 16,0-12 0-16,25 5-1 0,8 6 2 15,7 13-2-15,4 19-17 16,4 22 7-16,2 18 10 16,4 3-6-16,6 41 7 15,-3 12 25-15,-1 10-24 16,-12 1 14-16,-9 1-15 16,-9-5 0-16,-14-15 0 15,-6-10 0-15,-6-17 0 16,0-11-2-16,0-10 2 15,-18 0 22-15,1-26-21 16,5-14 0-16,5-11 10 16,7-9-11-16,0-3-1 0,22 1 1 15,22 6-3 1,17 6-4-16,8 18 7 0,13 16-12 16,-3 12 12-16,1 4 7 15,-6 20 50-15,-13 23 18 16,-14 13-10-16,-13 2-11 15,-17 5-33-15,-9-4-4 16,-8-3 1-16,0-10-18 16,0-13-39-16,0-7-112 15,0-13-150-15,0-6-272 16,0-4-602-16</inkml:trace>
  <inkml:trace contextRef="#ctx0" brushRef="#br0" timeOffset="1974">4929 1140 1739 0,'0'0'526'16,"0"0"-418"-16,0 0 72 15,0 0 49-15,0 0-60 16,0 0-90-16,0 0-58 15,-4-66 1-15,4 39 17 16,0-4-27-16,0-3-11 16,0 0 5-16,0 2-6 15,-6 9 32-15,-6 6-2 16,-7 15-5-16,-10 2 25 0,-9 19-44 16,-10 35 19-16,-1 15 21 15,7 6-32-15,8 7 25 16,12-8-39-16,15-4 0 15,7-18-1-15,0-12 0 16,29-17-49-16,8-14-2 16,-1-9-3-16,4 0 10 15,-8-16-8-15,-1-17 23 16,-6 0 29-16,-6 3-7 16,-9 8 8-16,-3 13 21 15,1 9 11-15,-4 0-7 16,2 19-11-16,1 17 10 0,8 8 6 15,4-3-30-15,10 1 6 16,8-5 12-16,5-11-10 16,2-4 9-16,-3-11-17 15,-4-8-6-15,-8-3 5 16,0 0-34-16,-7-28-1 16,3-19-4-16,0-12-13 15,9-17 26-15,5-15-37 16,8-14-54-16,9-17 10 15,2-9-60-15,1-6 6 16,-5-5 52-16,-10 4 71 16,-12 10 39-16,-13 18 5 15,-16 19 82-15,-3 24 66 0,0 17 10 16,-29 18 14 0,-3 15-29-16,-5 15-43 0,-7 2 5 15,0 19-52-15,0 36-13 16,5 20 7-16,2 23-22 15,5 14-1-15,10 10 2 16,10 6-2-16,12 0 16 16,0-4-17-16,0-3-17 15,30-8 8-15,6-15-19 16,11-13-6-16,4-26-19 16,12-23-22-16,-1-26-7 15,33-17-121-15,-19-29-325 16,-7-7-449-16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0.1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28 402 1588 0,'0'0'352'16,"0"0"-176"-16,0 0-87 15,0 0 79-15,0 0 3 16,-12 212-22-16,12-103-36 15,0 6-29-15,0 10-30 16,0-4-12-16,0-2 3 16,0-13-44-16,0-10-1 15,-6-17 14-15,2-16-14 16,1-24 7-16,0-19-7 0,3-18 0 16,0-2 33-1,0-24-33-15,0-34 0 0,0-19 3 16,0-19-3-16,6-15-12 15,1-14-2-15,-4-7 14 16,3-3-1-16,-6 5 1 16,3 12 0-16,0 27 9 15,4 25 9-15,2 25 29 16,1 29 1-16,5 12-30 16,10 7 21-16,7 35-8 15,9 20 10-15,3 17 11 16,7 11-25-16,6 6-11 15,2 7 4-15,11 1-20 16,-1 5 21-16,4-1-21 16,0-5 0-16,-8-9 7 0,-4-12-7 15,-12-13 0 1,-10-15-1-16,-10-19-5 0,-10-15-5 16,-7-17 1-16,-9-3 7 15,0-17 3-15,-3-39 0 16,0-26 0-16,0-22 0 15,0-21 6-15,0-39-5 16,0 9 0-16,0-2-1 16,0 6 13-16,0 40-13 15,0 5-5-15,16 39 4 16,12 26-31-16,16 31-31 16,17 10-90-16,56 7-118 0,-14 16-305 15,-8 0-537-15</inkml:trace>
  <inkml:trace contextRef="#ctx0" brushRef="#br0" timeOffset="389">2132 154 1704 0,'0'0'222'0,"0"0"-90"15,0 0 9-15,-245 198 101 16,162-15 24-16,-1 68-66 16,18 25-67-16,30-11-18 15,21-58-19-15,15-73-18 16,3-43-59-16,31-21-17 16,13 0-2-16,23 2-36 15,16-7-99-15,43-19-159 16,-19-20-234-16,-24-13-779 0</inkml:trace>
  <inkml:trace contextRef="#ctx0" brushRef="#br0" timeOffset="1124">2340 2301 1644 0,'0'0'715'0,"0"0"-567"16,0 0-115-16,0 0 91 15,0 0 16-15,0 0-70 0,0 0-62 16,181-234-7-1,-122 148 8-15,4-20-8 0,1-36-1 16,2-41 0-16,-7-37 7 16,-15 15-2-16,-18 39-5 15,-16 57 0-15,-3 48 18 16,1 8 19-16,-4 17 56 16,-4 12-3-16,0 24-60 15,0 24 0-15,0 42-20 16,0 22 16-16,0 14 17 15,0 4-28-15,0-5-4 16,6-9-11-16,23-13 7 16,15-20-17-16,7-20 5 15,5-27-43-15,1-12 8 16,-1-12-56-16,-5-41 2 0,-7-12 31 16,-12-11 25-1,-4-6 31-15,-6-3 14 0,-10 8 5 16,-5 19 78-16,-7 15-30 15,0 31 18-15,0 12-9 16,0 17-57-16,-7 41 31 16,-5 14-5-16,2 10-22 15,7 5 24-15,3-10-39 16,0-8-1-16,7-7-2 16,25-15-77-16,34-24-66 15,-10-17-239-15,-2-6-678 0</inkml:trace>
  <inkml:trace contextRef="#ctx0" brushRef="#br0" timeOffset="1314">4300 1449 1864 0,'0'0'526'15,"0"0"-282"-15,0 0 84 16,48 183-136-16,-48-130-95 15,0 0-64-15,-26-1-33 16,-6-1-23-16,-8-4-160 16,11-12-345-16,7-11-474 0</inkml:trace>
  <inkml:trace contextRef="#ctx0" brushRef="#br0" timeOffset="1800">4943 1160 2362 0,'0'0'352'0,"0"0"-241"16,0 0 31-16,0 0 46 15,200-73-86-15,-141 73-76 16,4 0-4-16,-6 10 17 0,-6 32-17 15,-14 18 17 1,-18 12-39-16,-13 10 1 0,-6 7 12 16,-6-7-13-16,-28-8 1 15,-10-11-7-15,-7-16 6 16,4-15-11-16,-4-15 7 16,-3-17-17-16,1 0 19 15,3-14-28-15,2-28 1 16,1-17 12-16,11-17-4 15,3-13 20-15,7-9-10 16,16-2 11-16,10 0-5 16,0 15 5-16,25 16 0 15,26 16 8-15,12 17-2 16,13 10 34-16,7 14-9 16,5-2-7-16,6 4 29 0,4-3-37 15,-6 2-1-15,-1 1-15 16,-18 1 0-16,-11 4-1 15,-14-5-107-15,-8-11-180 16,-14 5-327-16,-8-5-484 0</inkml:trace>
  <inkml:trace contextRef="#ctx0" brushRef="#br0" timeOffset="2130">6000 226 232 0,'0'0'1638'0,"0"0"-1402"16,0 0-168-16,0 0 196 16,0 0-40-16,227-86-85 15,-192 86-50-15,-13 0-21 16,-15 19 24-16,-7 20-24 15,-10 7-8-15,-37 6 27 16,-8 1-50-16,-4-3-17 16,12-8-9-16,15-6-2 15,20-10-4-15,12-7-5 16,0-2-2-16,34-3-10 0,17-5-14 16,18-6-60-1,51-3-135-15,-19 0-402 0,-6-16-1051 16</inkml:trace>
  <inkml:trace contextRef="#ctx0" brushRef="#br0" timeOffset="2379">6846 0 2451 0,'0'0'310'0,"0"0"-184"16,0 0 140-16,201 225-19 16,-115-130-69-16,14 9-44 0,-5 11-62 15,-12 10-17-15,-14 37 4 16,-47 37-59-16,-41 47-8 16,-67-20-68-16,-83-6-136 15,20-72-293-15,19-60-656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3.1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260 0 1669 0,'0'0'307'16,"0"0"-215"-16,0 0-70 0,0 0 172 16,0 0-3-16,0 0-66 15,6 151-8-15,-6-107-14 16,-23 0 14-16,-9 3-20 16,-14 0-49-16,-1-3 13 15,-1-2-50-15,5-11-11 16,17-6-1-16,26-8-123 15,0-6-166-15,20-11-442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5.9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955 883 1950 0,'0'0'225'15,"0"0"-140"-15,0 0-67 16,0 0 37-16,230-190 110 16,-150 108-91-16,-3-17-40 15,-4-2-15-15,-12-8 8 0,-20 11 28 16,-13 11 5-16,-16 22-3 15,-8 26 46-15,-4 26-4 16,0 13-41-16,0 45-49 16,-4 76-3-16,-11 5 19 15,5 32-25-15,-2 6-12 16,12-24-1-16,0 54-185 16,3-43-98-16,16-29-446 0</inkml:trace>
  <inkml:trace contextRef="#ctx0" brushRef="#br0" timeOffset="368">390 1703 2107 0,'0'0'357'0,"0"0"-262"16,0 0-41-16,0 0 104 15,0 0 31-15,0 0-42 16,249-13-83-16,-94 3-22 16,72 1 36-16,79-2-6 15,41 1-8-15,10 0-28 16,-14 1-19-16,-33-1 29 15,-11 4-31-15,-18 6-13 0,-26-3-1 16,-55 3-1-16,-46 0 20 16,-46 0-20-16,-27 0-26 15,-8 0 2-15,-16 0-111 16,-35 0-148-16,-22 0-457 16,-3 0-551-16</inkml:trace>
  <inkml:trace contextRef="#ctx0" brushRef="#br0" timeOffset="1139">0 2798 1751 0,'0'0'279'16,"0"0"-177"-16,0 222 59 15,18-99 5-15,4 9 108 16,4-5-143-16,-1-5-32 16,0-8-45-16,1-11-14 0,-8-18 5 15,-3-16-39-15,-4-25 7 16,-8-19-13-16,5-22 6 15,-4-3 20-15,9-35 3 16,6-35-29-16,11-31-12 16,3-22-56-16,7-41-2 15,2-48-17-15,-1-45 17 16,-7-4 37-16,-9 40 0 16,-11 71 9-16,1 68 23 15,7 33 2-15,7 8 7 16,11 15 25-16,14 13 0 15,12 13 73-15,19 8-31 16,10 18-28-16,9 3 24 0,13-7-38 16,12-5 1-16,-2-10-4 15,4-7-22-15,-7 0 8 16,-14-5-16-16,-20-7-51 16,-28 2-60-16,-28 8-150 15,-21 2-395-15,-13 0-491 0</inkml:trace>
  <inkml:trace contextRef="#ctx0" brushRef="#br0" timeOffset="1495">627 2815 1345 0,'0'0'751'16,"0"0"-676"-16,0 0-50 16,0 0 49-16,0 0 96 15,0 0-61-15,215-104-48 16,-164 104 25-16,-14 19 47 16,-12 39-51-16,-25 22-37 15,0 16 1-15,-25 11-26 16,-26 5 27-16,-5-3-9 15,5-18 2-15,13-9 29 16,7-19-31-16,18-14-20 16,13-12-5-16,0-13-12 0,0-3-1 15,22-8-13-15,16-10-64 16,44-3-77-16,-10-29-227 16,-2-8-386-16</inkml:trace>
  <inkml:trace contextRef="#ctx0" brushRef="#br0" timeOffset="1706">1123 2917 1505 0,'0'0'1025'0,"0"0"-839"15,0 0-155-15,0 0 36 0,0 0 44 16,0 0-65-16,194 40-17 15,-126-33-29-15,-2-5 0 16,-7 5-16-16,-12 3-169 16,-15 0-359-16,-16-2-327 0</inkml:trace>
  <inkml:trace contextRef="#ctx0" brushRef="#br0" timeOffset="1898">1327 3272 1817 0,'0'0'381'16,"0"0"-209"-16,0 0-4 0,-29 190 83 15,18-124-83-15,0-1-123 16,0-3-30-16,4-7-15 16,3-8-36-16,4-17-127 15,0-28-195-15,0-2-278 16,7 0-1106-16</inkml:trace>
  <inkml:trace contextRef="#ctx0" brushRef="#br0" timeOffset="2073">1498 3257 1998 0,'0'0'576'15,"0"0"-468"-15,0 0 121 16,0 172 27-16,0-96-124 0,0 3-78 15,0 3-54-15,0-10-28 16,12 6-124-16,20-20-427 16,5-17-474-16</inkml:trace>
  <inkml:trace contextRef="#ctx0" brushRef="#br0" timeOffset="2642">3169 3092 1910 0,'0'0'274'16,"0"0"-182"-16,0 0-63 15,0 0 192-15,0 0-54 16,0 0-100-16,186-103-15 16,-122 103 39-16,-1 35-14 15,-9 19-4-15,-10 15-37 0,-22 6-11 16,-19 7 2-1,-3-3-1-15,-17-7 8 0,-32-3-16 16,-8-13-1-16,-9-12 16 16,-7-19-32-16,0-15 7 15,-3-10 2-15,4-13-9 16,9-40-2-16,12-22-8 16,14-20-9-16,19-20 4 15,14-10-26-15,4 1 17 16,26 15 23-16,26 20 0 15,17 31 18-15,7 24 9 16,7 25 15-16,9 9 46 16,-1 0-25-16,4 19-5 15,-4 5 4-15,0-5 1 16,-3-9-11-16,-8-10-23 0,-8 0-10 16,6-26-19-16,17-66-85 15,-16 8-215-15,-13-12-1037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3.7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812 521 1476 0,'0'0'229'0,"0"0"-127"16,0 0-38-16,0 0 94 15,0 0 24-15,28-221-48 16,-28 158-23-16,0 4-54 16,-13 1 8-16,-16 8 8 15,-5 13-27-15,-5 15-16 16,-5 19 3-16,4 3-31 0,-1 52 20 16,2 59-21-16,5 71 44 15,12 49 26-15,12 22-20 16,2-16-12-16,1-31-19 15,-3-55-5-15,-9-29 34 16,1-29-48-16,-8-14 8 16,-6 6 5-16,-5 6-14 15,-10 1-1-15,-1-21-113 16,-2-18-220-16,9-20-288 16,12-26-377-16</inkml:trace>
  <inkml:trace contextRef="#ctx0" brushRef="#br0" timeOffset="174">0 1320 1874 0,'0'0'386'0,"0"0"-232"16,0 0 2-16,221-53 10 15,-129 30-56-15,9 1-98 16,50-7-12-16,-28 5-236 15,-21 4-428-15</inkml:trace>
  <inkml:trace contextRef="#ctx0" brushRef="#br0" timeOffset="466">1402 50 2160 0,'0'0'250'15,"0"0"-200"-15,0 0-12 16,-200 161 121-16,119-26 63 16,-5 55-80-16,5 43-75 15,16 9-10-15,31-46-16 16,24-51-22-16,10-52 14 0,4-22-33 15,31 6-34 1,18-5-34-16,11-7-158 0,39-35-140 16,-17-23-285-1,-11-7-1159-15</inkml:trace>
  <inkml:trace contextRef="#ctx0" brushRef="#br0" timeOffset="691">1578 811 1545 0,'0'0'1019'0,"0"0"-824"15,0 0-135-15,0 0 85 16,0 0 19-16,0 0-35 16,152 204-78-16,-86-152-30 0,7-3-11 15,1-2-9-15,-6-5-1 16,-6-5-13-16,-11-12-107 15,-14-5-160-15,-11-6-359 16,-11-12-224-16</inkml:trace>
  <inkml:trace contextRef="#ctx0" brushRef="#br0" timeOffset="890">2088 828 2022 0,'0'0'533'0,"0"0"-437"0,0 0 83 16,0 0 32 0,-160 197-89-16,90-98-39 0,-2 8-76 15,-1 2-7-15,4-10-25 16,18-18-83-16,17-18-167 16,15-31-259-16,16-22-442 0</inkml:trace>
  <inkml:trace contextRef="#ctx0" brushRef="#br0" timeOffset="1169">2048 346 2270 0,'0'0'319'16,"0"0"-187"-16,0 0 21 15,186 128 4-15,-113-60-39 16,3 14-54-16,5 7 1 16,-5 9-37-16,-17 11-10 15,-20 10 21-15,-27 7-39 16,-12 10 18-16,-25 2-18 16,-35-3-9-16,-9-12-35 15,-7-13-64-15,7-33-57 16,6-28-122-16,16-26-301 15,21-23-271-15</inkml:trace>
  <inkml:trace contextRef="#ctx0" brushRef="#br0" timeOffset="1349">3130 1140 1635 0,'0'0'888'0,"0"0"-736"15,190-7 24-15,-96 7-25 16,1 0-56-16,-4 0-95 16,9 7-107-16,-30 6-348 15,-28-3-314-15</inkml:trace>
  <inkml:trace contextRef="#ctx0" brushRef="#br0" timeOffset="1518">3211 1655 1258 0,'0'0'1435'0,"0"0"-1205"15,0 0-117-15,0 0 6 16,0 0-57-16,263 36-62 16,-77-50-14-16,-22-15-496 15,-15-7-659-15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39.6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2545 1607 0,'0'0'182'0,"0"0"-126"0,0 0-39 16,0 0 45-16,193 86 49 15,-106-83-21-15,15-3-45 16,11 0-31-16,-3-29 3 16,-8-10-17-16,-14-8 6 15,-28 0 19-15,-22-1 6 16,-32 0 68-16,-6-2 51 16,-25-3-17-16,-36 5-45 15,-17 4-12-15,-16 13 3 16,-8 13 21-16,-8 18-64 15,5 21 1-15,7 51 31 16,7 49 1-16,28 10 0 0,23 17-20 16,30 3-13-1,10-30 16-15,32 0-38 0,37-23-14 16,34-25 9-16,53-31-1 16,64-42-16-16,52-33-19 15,2-58-158-15,-69-2-355 16,-72 16-648-16</inkml:trace>
  <inkml:trace contextRef="#ctx0" brushRef="#br0" timeOffset="1443">2467 629 1773 0,'0'0'488'16,"0"0"-426"-16,0 0 2 15,0 0 144-15,0 0-27 16,136 178-56-16,-86-122-83 15,10-1-32-15,0-3 19 16,0-3-22-16,-6-6-7 16,-7-9-43-16,-6-2-132 15,-9-9-324-15,-14-11-512 0</inkml:trace>
  <inkml:trace contextRef="#ctx0" brushRef="#br0" timeOffset="1666">2909 690 1820 0,'0'0'500'0,"0"0"-369"16,0 0 87-16,0 0 13 15,-193 215-117-15,120-137-53 16,-5 6-52-16,14-7-9 15,17-7 0-15,16-15-125 0,31-16-201 16,5-15-323 0,24-18-1232-16</inkml:trace>
  <inkml:trace contextRef="#ctx0" brushRef="#br0" timeOffset="1856">3255 1026 2002 0,'0'0'373'15,"0"0"-282"-15,0 0-42 16,197 10 16-16,-113-10-25 0,36-3-40 16,-18-16-363-16,-24 3-1212 15</inkml:trace>
  <inkml:trace contextRef="#ctx0" brushRef="#br0" timeOffset="2380">3886 1712 1502 0,'0'0'650'15,"0"0"-540"-15,0 0-98 16,0 0 188-16,0 0-32 16,0 0-126-16,0 0-9 15,161-223-27-15,-114 145-6 16,1-16-12-16,-1 0 4 16,-3-8-5-16,-5-5 13 15,-5 4 0-15,-6 15 9 16,-12 19 10-16,-6 25 56 15,-10 28 38-15,0 16-63 16,0 15-19-16,0 33-5 16,0 15 4-16,-4 5 13 15,4 5-31-15,0-8-6 16,0-11-6-16,26-15 0 0,3-17-24 16,8-14-79-16,3-8-71 15,-1-11 22-15,2-28 2 16,-9-11 24-16,2-4 71 15,-5-4 54-15,-7 3 1 16,-4 9 57-16,-4 17 50 16,-6 12 75-16,-8 17-78 15,0 0-50-15,0 17 23 16,0 20 6-16,0 4-10 16,7 1-70-16,0-2-3 15,11-7 0-15,33-10-166 16,-7-13-321-16,0-10-232 0</inkml:trace>
  <inkml:trace contextRef="#ctx0" brushRef="#br0" timeOffset="2608">5031 508 2053 0,'0'0'582'15,"0"0"-499"-15,0 0 117 16,0 0-32-16,0 0-30 16,0 0-86-16,218 230 11 15,-170-161-30-15,-14 9-23 16,-28 1-10-16,-6 10-103 0,-98 31-214 16,-1-17-339-16,-6-15-423 15</inkml:trace>
  <inkml:trace contextRef="#ctx0" brushRef="#br0" timeOffset="2982">2420 360 1761 0,'0'0'311'0,"0"0"-204"15,0 0-26-15,-208 105 182 16,135 13-61-16,7 53-46 16,12 45-68-16,22-8-52 15,20-41 13-15,12-53-49 16,4-32-17-16,39 3-61 0,67 11-282 16,-5-20-302-1,2-27-1187-15</inkml:trace>
  <inkml:trace contextRef="#ctx0" brushRef="#br0" timeOffset="3521">5454 107 1614 0,'0'0'321'16,"0"0"-147"-16,0 0 1 15,0 0 68-15,0 0-45 16,0 0-122-16,0 0-48 16,25-94-2-16,26 94 7 0,3 0 11 15,-6 5-38-15,-11 25-4 16,-19 9 43-16,-18 15-44 15,0 5 18-15,-47 9 4 16,-19 2-8-16,-3-8 29 16,-1-8-38-16,20-23-4 15,13-11 41-15,26-11-31 16,11-9 11-16,4 0-13 16,40 0-9-16,18 0 29 15,11-2-30-15,3-2 0 16,0 4-14-16,16 0-32 15,-20 4-218-15,-12 8-441 0</inkml:trace>
  <inkml:trace contextRef="#ctx0" brushRef="#br0" timeOffset="4083">1906 1952 1320 0,'0'0'317'0,"0"0"-180"16,0 0 53-16,0 0 31 0,0 0-19 15,0 0-37-15,0 0-38 16,179 0 25-16,-99 0-19 16,48 0-42-16,72 0 12 15,89 0-37-15,39-13 12 16,17-7-41-16,-15-3-16 15,-39 0 27-15,-11 4-40 16,-14 5-2-16,-29 1-6 16,-46 7 1-16,-49 2-2 15,-47 4-34-15,3 0-88 16,-15 0-181-16,-17 0-556 0</inkml:trace>
  <inkml:trace contextRef="#ctx0" brushRef="#br0" timeOffset="6209">3448 2414 1483 0,'0'0'211'16,"0"0"-132"-16,0 0-2 0,0 0 86 15,0 0-38-15,0 0-31 16,220 168 17-16,-188-109-17 15,-10 4-28-15,-8-8-11 16,-14-3-43-16,0-5 0 16,-4-8 12-16,-28-6 6 15,-5-4 25-15,-2-10-31 16,-5-7 4-16,0-9 29 16,4-3-27-16,4 0-6 15,-1-15-9-15,8-17-6 16,4-8 17-16,10-8-26 15,4-11 0-15,11-7 3 16,0 3-3-16,0 0-1 0,11 15 0 16,10 5-2-1,8 14-3-15,2 3 6 0,1 9 0 16,5 1 17-16,-1-1-16 16,4-1 7-16,-1 4 17 15,5 0-7-15,-3 1 24 16,-1 7-13-16,1-1-4 15,-2 7 39-15,1 0-34 16,4 0 2-16,-3 0-22 16,-2 10-1-16,5-1-18 15,0 2-7-15,18-9-138 16,-8-2-184-16,-13 0-407 0</inkml:trace>
  <inkml:trace contextRef="#ctx0" brushRef="#br0" timeOffset="6522">4422 2119 2031 0,'0'0'500'0,"0"0"-413"15,0 0-10-15,0 0 133 16,0 0-105-16,0 0-69 16,190-26 2-16,-168 35-37 0,-19 21 6 15,-3 5 17-15,-18 9-24 16,-26 2 17 0,-4-6-16-16,9-9 0 0,17-10 32 15,17-12-33-15,5-5 1 16,38-4-9-16,82-7-62 15,-7-20-415-15,0-2-341 0</inkml:trace>
  <inkml:trace contextRef="#ctx0" brushRef="#br0" timeOffset="7161">2821 2386 1523 0,'0'0'270'0,"0"0"-150"16,0 0 41-16,0 0 56 15,0 0-63-15,0 0-57 16,0 0-32-16,110-123 23 16,-66 120-34-16,-4 3-11 15,-4 0 24-15,-11 23-30 16,-13 20 1-16,-12 12-17 15,0 13-12-15,-41 2 22 0,-13 6-23 16,-12-4-7-16,-3-6 24 16,0-7-25-16,6-15 0 15,16-13 0-15,11-11 1 16,14-6 14-16,15-12-15 16,7-2 0-16,0 0 4 15,36 0-4-15,15 0 0 16,11 0-1-16,8 0 9 15,6 0-14-15,47 0 6 16,-16 0-188-16,-13 0-593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2:49.6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3865 1699 0,'0'0'266'0,"0"0"-166"0,0 0-55 15,218 0 63-15,-105 0 33 16,22 0-30-16,48 0-40 15,61 4-22-15,80-4-26 16,42 0-7-16,13 0-7 16,-1-10 4-16,-12 0-4 15,6 3-9-15,10 4-4 16,4-1 3-16,-2 4 2 16,5 0 4-16,-2 0-4 15,4 0 0-15,-9 0 3 16,-10 4-4-16,-15 6-6 15,-17 0 6-15,-9 0 0 16,-15-3 1-16,-4 0 0 0,-11-2 7 16,-5 2 14-16,-22-4-22 15,-27 1 1-15,-50-4 19 16,-55 2-19-16,-43-2 12 16,-23 0 5-16,1 3-17 15,-4-3 22-15,-9 5-22 16,-20-5-1-16,-13 0 13 15,-6 0 14-15,-8 0 10 16,2 0-16-16,-4 0 0 16,-5 0-21-16,2-8-45 15,-9 2-320-15,-3-4-1219 0</inkml:trace>
  <inkml:trace contextRef="#ctx0" brushRef="#br0" timeOffset="2921">901 3272 1333 0,'0'0'276'15,"0"0"-181"-15,0 0-6 16,0 0 35-16,0 0 18 16,0 0-22-16,0 0-39 15,54 12-4-15,-39-12-28 0,2 0 10 16,5 0 0-16,4-5-23 15,-1-12-3-15,9-3-9 16,1-3-24-16,3-3 24 16,6 0-24-16,0-4-1 15,0-3 1-15,3 4-6 16,4-3 5-16,-4-2-5 16,-3 1-15-16,-5 0 19 15,-5 1-9-15,-6 2 11 16,1 1 1-16,-3-1-1 15,7-3 0-15,6-4 0 16,9-5 0-16,7-2 0 16,3-3 0-16,5-3 0 15,-6-3 1-15,-1 5 0 16,-2 2-1-16,-10 3 0 0,0 0 0 16,-9 4 4-16,6 3-4 15,-4 0-1-15,-1-4 0 16,1 3-6-16,-2-1 7 15,6-6 0-15,3 2 0 16,3-5-12-16,4-8 12 16,3 3-6-16,-1-2 5 15,-3-4 1-15,-6 7 0 16,-5-2 1-16,-5 3-1 16,-9-2 9-16,-3 3-9 15,0 3-11-15,-3 0 11 16,3 1 0-16,7-2 0 0,10-2 0 15,8-4-17-15,16-5-16 16,-1-1-7-16,-1 0 8 16,-2 3 12-16,-5-2 12 15,-3 7 8-15,2-1 0 16,-3 1 0-16,-6 3 10 16,0 3-10-16,-5 1 0 15,2 3 7-15,3-2 4 16,0-4-4-16,6 0-1 15,1 3-6-15,8-3 6 16,-5 1-6-16,1 7-2 16,-5 3 1-16,3 0 2 15,-6 7 2-15,-5-2-3 0,-4 5 0 16,-6 4 4-16,-2 1-4 16,-1 6-5-16,3-2 3 15,5 4 4-15,4 0-1 16,-2 3 0-16,5 3 7 15,0 5 16-15,0-3-23 16,0 5 8-16,0 0 5 16,0 0-2-16,-2 7 2 15,5 10-4-15,1 3-2 16,4 5 26-16,-5-1-25 16,1 6-8-16,-1 3 12 15,-3-1-12-15,-2 8 21 16,-1 2-11-16,0 1 20 0,3 3-6 15,3 3-5 1,0 2 8-16,4 7-4 0,3 0-2 16,2 1 1-16,-2 2-17 15,-3 4 18-15,3-2 3 16,-5-5-27-16,2 1 7 16,-4-3 24-16,4-5-23 15,0 3 37-15,-1-2-26 16,-2 0-7-16,-1-2 7 15,-3-1-18-15,0 0-1 16,-3 0 6-16,2-2 11 16,0 1 3-16,1 2-6 15,0-2 5-15,0 2 10 16,3 1-29-16,-3 2 12 0,3 1-1 16,-3-2-1-16,4-3 8 15,-1 4-7-15,4-1-10 16,-4-1 17-16,1-7-17 15,-1 1-1-15,-3 3 1 16,0-6 0-16,-4 0 13 16,3 5-14-16,1-4 1 15,0 2 17-15,3-2-18 16,0-4 0-16,4-1 0 16,2-4 0-16,-6 0 9 15,0-6-9-15,-3-1 1 16,-5 0 2-16,2-2-3 15,-4 3 0-15,-2-4-1 0,3 3 2 16,-3 1 9-16,2-6-9 16,-1-3-1-16,-6 4 1 15,-8-5 5-15,-1 1-6 16,-6 3 1-16,7-3 0 16,0 5 8-16,3 2 5 15,4 1-5-15,1-6 7 16,2 6-16-16,-3-3 1 15,5-2 9-15,5 2-9 16,2-4 24-16,3 3-12 16,-1-4 1-16,-4 0-7 15,-8-5 1-15,-14-8-8 16,-9 1 0-16,-8-4 0 16,0-3-1-16,-22 0-92 15,-22 0-452-15,-3 0-2010 0</inkml:trace>
  <inkml:trace contextRef="#ctx0" brushRef="#br0" timeOffset="20453">4874 141 371 0,'0'0'901'0,"0"0"-686"16,0 0-71-16,0 0-61 0,0 0-29 15,0 0-37-15,-7 30-17 16,7 12-44-16,0-2-181 15,0-3-324-15</inkml:trace>
  <inkml:trace contextRef="#ctx0" brushRef="#br0" timeOffset="20609">4794 613 1245 0,'0'0'235'15,"0"0"-104"-15,0 0-45 16,0 209-60-16,0-132-26 0,0-14-133 16,0-11-353-16</inkml:trace>
  <inkml:trace contextRef="#ctx0" brushRef="#br0" timeOffset="20755">4776 1758 590 0,'0'0'121'15,"0"0"-121"-15,0 0-385 0</inkml:trace>
  <inkml:trace contextRef="#ctx0" brushRef="#br0" timeOffset="20938">4769 2343 515 0,'0'0'599'16,"0"0"-443"-16,0 0-2 15,0 0 37-15,0 0-72 16,0 0-93-16,0 0-26 16,0 197 0-16,0-158-29 15,0 4-147-15,0 26-59 16,0-13-255-16,0-4-340 0</inkml:trace>
  <inkml:trace contextRef="#ctx0" brushRef="#br0" timeOffset="21198">4766 3328 329 0,'0'0'249'0,"0"0"4"16,0 0 85-16,0 0-193 15,0 0-87-15,0 0 54 16,0 0 0-16,0 163-22 16,0-139 3-16,0-3-49 15,0 4 22-15,0-6-13 16,0-5-53-16,0-6-24 16,0 3-2-16,0-1 5 15,0-1-25-15,0-2-29 0,0 11 1 16,0-4-184-16,0 0-970 0</inkml:trace>
  <inkml:trace contextRef="#ctx0" brushRef="#br0" timeOffset="12835">943 8230 1827 0,'0'0'489'16,"0"0"-299"-16,0 0-134 15,0 0 44-15,0 0 55 16,191 26-71-16,-1-26-84 15,-19 0-251-15,-17-14-889 0</inkml:trace>
  <inkml:trace contextRef="#ctx0" brushRef="#br0" timeOffset="7156">908 5880 1530 0,'0'0'346'16,"0"0"-220"-16,0 0 46 16,0 0 44-16,0 0-83 15,0 0-40-15,167 0-43 16,-104 0-16-16,-2 0 16 15,1 0-34-15,-4 0 6 16,-6 0 2-16,-8 0 36 16,-15-2 15-16,-10 2-41 0,-13 0-32 15,-6 0 29-15,0 0-31 16,0-7-124-16,0 3-210 16,0-3-604-16</inkml:trace>
  <inkml:trace contextRef="#ctx0" brushRef="#br0" timeOffset="7997">2325 5284 1205 0,'0'0'501'0,"0"0"-367"16,0 0-46 0,0 0 98-16,-35 179 9 0,35-80-96 15,0 8-41-15,0 9-19 16,0-4-26-16,0-11 10 15,0-12-23-15,0-17 1 16,0-21-2-16,0-14-84 16,10-23-165-16,-2-10-60 15,-1-4-349-15</inkml:trace>
  <inkml:trace contextRef="#ctx0" brushRef="#br0" timeOffset="8491">2242 5348 1202 0,'0'0'306'0,"0"0"-72"16,0 0-85-16,0 0 46 15,66-186 13-15,-22 166-79 16,7 10-40-16,10 3-1 16,1 7-30-16,1 0-19 15,-9 14 6-15,-7 16-2 16,-21 8 45-16,-14 12-16 15,-12 5-36-15,-9 3 15 16,-30 10-34-16,-13-4 3 16,1-4-20-16,0-7 0 15,7-11 16-15,16-16-16 16,9-10 0-16,12-12 11 0,7-4-11 16,0 0 0-16,0 0-38 15,32 0-9-15,6-4 47 16,9 4-22-16,7 0-2 15,0 0 23-15,9 27-13 16,-1 12 13-16,-4 14-6 16,1 2 7-16,-15 8 10 15,-15-1-9-15,-22 1-1 16,-7-8 18-16,-11-5-12 16,-36-9 24-16,-19-4-1 15,-10-6 2-15,-9-12 17 16,-2-3-30-16,10-13 12 15,8-3 16-15,18 0-25 0,23-16-21 16,16-16-36-16,30-28-161 16,30 7-267-16,9 1-510 0</inkml:trace>
  <inkml:trace contextRef="#ctx0" brushRef="#br0" timeOffset="9377">3063 5962 1761 0,'0'0'277'15,"0"0"-202"-15,0 0 63 0,0 0 0 16,186 12-52-16,-110-12-46 16,5-22-28-16,-5-7 2 15,-10-4-14-15,-22-3-29 16,-24 0 12-16,-15-4 9 15,-5 5 8-15,-15 2 31 16,-29 6 27-16,-3 13 66 16,-7 14-17-16,-2 0-26 15,8 21 18-15,10 23-28 16,7 11-15-16,18 7-31 16,13 0-14-16,0-1 5 15,0-1-16-15,25-7 0 16,7-12 0-16,2-3-17 0,1-11-24 15,6-13 2 1,3-6-17-16,0-8 3 0,0 0 7 16,3-29 16-16,-4-11-18 15,4-16 2-15,9-13-36 16,1-20-18-16,6-13-7 16,-1-15 48-16,-7-12 21 15,-5-1 3-15,-9-1 25 16,-9 5 9-16,-13 21 1 15,-13 24 11-15,-6 22 53 16,0 20 89-16,-10 15-2 16,-19 19-23-16,-4 5-2 15,-6 5-84-15,-2 41-2 16,1 16-15-16,4 17-8 16,6 14 14-16,4 4-15 0,8 5-15 15,4 3 0-15,2 1 5 16,9-5 1-16,-1 1-6 15,4-4-1-15,0-7 0 16,0-9-12-16,11-9-17 16,16-11-23-16,5-12-30 15,8-13 13-15,15-23-49 16,4-14-21-16,5 0 29 16,5-30 7-16,1-33 38 15,6-19-3-15,-2-21 31 16,-1-18 9-16,-16-12-15 15,-6-3 43-15,-17 8 24 16,-12 13 92-16,-15 21 36 0,-7 21 34 16,0 27 6-1,-10 23-33-15,-28 23-29 0,-6 0-47 16,-3 46-40-16,0 32-4 16,-1 24-21-16,8 21 13 15,11 4-30-15,10 3 8 16,13 0-2-16,6-13-6 15,0-15-2-15,3-13-13 16,34-16-4-16,11-22-43 16,12-20-35-16,44-31 22 15,-16 0-204-15,-16-28-515 0</inkml:trace>
  <inkml:trace contextRef="#ctx0" brushRef="#br0" timeOffset="9597">5151 6009 1551 0,'0'0'799'15,"0"0"-633"-15,0 0-29 16,0 0 95-16,0 0-126 15,0 0-106-15,262-63-139 16,-174 49-492-16,-6 8-1458 0</inkml:trace>
  <inkml:trace contextRef="#ctx0" brushRef="#br0" timeOffset="9947">6114 5589 1980 0,'0'0'489'0,"0"0"-449"16,0 0 100-16,0 0 97 15,-222-21-125-15,185 54-82 0,11 13-9 16,16 13-20-1,10 7-1-15,0 3 0 0,22 6 1 16,17-2-1-16,9-9 0 16,-1-3-15-16,-3-12 14 15,-10-7-5-15,-12-3 6 16,-19-13 0-16,-3-2 0 16,-12-5 15-16,-35 1-15 15,-11-6 1-15,-8-11-3 16,7-3-143-16,17-8-186 15,23-17-438-15</inkml:trace>
  <inkml:trace contextRef="#ctx0" brushRef="#br0" timeOffset="10426">6406 5982 1580 0,'0'0'314'0,"0"0"-189"16,0 0 10-16,146-190 95 16,-96 122-43-16,-2-9-109 15,-4-2-28-15,-16 2 3 16,-9 0 20-16,-19 5 49 16,0 6-41-16,-7 14-33 15,-23 16 48-15,-9 13-11 16,-2 23-19-16,1 0-38 0,-4 37-14 15,8 30 19-15,4 22-33 16,10 20 6-16,10 6 4 16,12-1-10-16,0 1-1 15,0-13-8-15,4-17-19 16,8-15 5-16,1-22-39 16,-1-21 0-16,-2-14 22 15,9-13-8-15,-1 0 42 16,14-28 5-16,6-10 1 15,9-1 3-15,4 6-3 16,3 6 0-16,2 15 6 16,-2 12 27-16,-7 0-4 15,-10 23-28-15,-15 12-1 0,-12 5 6 16,-10 2-6 0,0-5-39-16,0-5-27 0,0-13-189 15,0-8-278-15,0-7-109 0</inkml:trace>
  <inkml:trace contextRef="#ctx0" brushRef="#br0" timeOffset="11307">7621 5811 1809 0,'0'0'564'15,"0"0"-426"-15,0 0 27 16,0 0 104-16,-186-36-103 0,126 36-84 16,6 3-35-16,3 30 2 15,11 13 9-15,11 7-42 16,17 7-15-16,12 2 12 16,0-7-13-16,34-2-24 15,13-14-42-15,11-11-42 16,1-13-25-16,-5-15-36 15,-3 0 18-15,-7-17 53 16,-12-19 55-16,-7 3 43 16,-13 4 44-16,-5 9 64 15,-7 17 41-15,0 3-20 16,0 0-71-16,0 6-28 0,3 23-30 16,13 8 0-16,9 3-2 15,16-8-40-15,9-6-34 16,5-10-9-16,7-16-24 15,-8 0 61-15,-6-9 27 16,-8-28 8-16,-11-8 13 16,-7-8 21-16,-7-5 53 15,-8-5 19-15,-7 9 21 16,0 5 46-16,0 14-40 16,0 19-14-16,-7 16-9 15,-5 0-59-15,6 32-14 16,-5 36-24-16,0 13 1 15,0 23 21-15,3 11-21 0,5 10-1 16,3 10 1-16,0 5 0 16,15 1 31-16,17-6 14 15,2-15-40-15,-6-21 11 16,-6-16-14-16,-11-29-3 16,-3-13-2-16,-5-22 2 15,-3-11 17-15,0-8-16 16,0 0 8-16,-11-37 9 15,-3-17-18-15,2-26-32 16,5-22-8-16,4-20 5 16,0-13 35-16,3-12-36 15,0-4 2-15,0-3 20 16,0 0-10-16,3 13 0 16,16 13 2-16,-2 26 20 15,5 30-5-15,8 29 7 0,6 33 0 16,8 10 0-16,10 24 0 15,1 31 0-15,3 18 15 16,-11 7-13-16,-6 1 32 16,-16 1-23-16,-21-8-4 15,-4 3 13-15,-19-12-20 16,-28-6 0-16,-7-9-7 16,-6-15-28-16,13-8-25 15,8-27-151-15,17-7-317 16,10-23-225-16</inkml:trace>
  <inkml:trace contextRef="#ctx0" brushRef="#br0" timeOffset="11645">8706 6124 1735 0,'0'0'332'0,"0"0"-155"16,0 0 27-16,0 0-3 15,234 0-110-15,-165 0-45 16,4-13-9-16,0-5-36 16,-14-5 0-16,-12 0 26 15,-22-6-20-15,-18 0 14 16,-7-5 13-16,-7-2 13 16,-26 5 26-16,-6 3-22 0,-9 16-2 15,1 12 8-15,3 0-3 16,0 35 15-16,10 21-36 15,14 3 10-15,11 7-11 16,9-2-16-16,4 1-16 16,36-14-21-16,11-8-63 15,19-13-88-15,58-24-317 16,-16-6-180-16,-6 0-225 0</inkml:trace>
  <inkml:trace contextRef="#ctx0" brushRef="#br0" timeOffset="12065">9905 5982 2097 0,'0'0'545'0,"0"0"-435"0,0 0 170 16,0 0-18-16,-233-22-131 16,179 33-74-16,10 20-24 15,12 9-22-15,10 5-5 16,13 1-6-16,9 3 1 15,0-3-9-15,9-4-28 16,23-6-4-16,5-9-40 16,2-18-21-16,5-9-6 15,0 0 28-15,0-32 9 16,0-17 32-16,-8-19 19 16,1-20 14-16,-5-15 5 15,-2-11 1-15,-8-19 17 0,-8-4 24 16,-2-1 16-16,-9 9 28 15,-3 25-4-15,0 32 35 16,0 29 10-16,0 36-16 16,0 7-37-16,0 53-50 15,-3 34 4-15,-6 23 49 16,6 17-59-16,3 9 6 16,0-5-24-16,0-3 0 15,0-7-40-15,0 24-113 16,0-33-129-16,3-21-693 0</inkml:trace>
  <inkml:trace contextRef="#ctx0" brushRef="#br0" timeOffset="16058">2939 7596 1088 0,'0'0'556'16,"0"0"-368"-16,0 0 8 15,0 0 31-15,0 0-43 16,0 0-49-16,-44-118-35 0,22 96-20 16,-7 2-23-16,-8-7 4 15,-7 17-27-15,-10-3-4 16,-2 13-29-16,-5 0-1 15,2 13 0-15,5 24-1 16,10 2 0-16,9 17-4 16,19 0 3-16,13 13-7 15,3 4-3-15,13 4-1 16,25 4-14-16,6-3-21 16,3-11 2-16,7 1-11 15,5-8-13-15,-5-1 21 16,1-3-10-16,-8-10 35 15,-10 4 14-15,-15-7 10 0,-18-4 6 16,-4 4 3-16,-19-7 25 16,-28-7 43-16,-11-12-29 15,-5 2-5-15,-2-19-16 16,4 0-7-16,1 0 0 16,13-7-20-16,15-22-16 15,32-31-88-15,0 9-197 16,10 1-396-16</inkml:trace>
  <inkml:trace contextRef="#ctx0" brushRef="#br0" timeOffset="16591">3091 8000 1637 0,'0'0'231'0,"0"0"-161"15,0 0 12-15,0 0 100 16,0 202-35-16,12-127-48 16,5 3-65-16,13-4-13 15,9-13-15-15,5-10-6 16,7-19 9-16,-4-15-9 16,1-17-19-16,-4 0-4 15,-7-39-18-15,-8-11 14 16,-7-15 15-16,-10-7 12 15,-6 0 9-15,-6 6 47 16,0 14 17-16,0 6 37 16,0 18-34-16,0 16 11 0,0 12-2 15,0 0-49-15,0 40-8 16,0 25-27-16,0 19 9 16,0 23 17-16,10 10-25 15,6 9 7-15,6-2-8 16,3-8 1-16,0-5 14 15,1-7-16-15,-4-4 0 16,-10-18 12-16,-9-10-11 16,-3-14-1-16,0-12 0 15,-19-13 1-15,-13-11 23 16,-5-12-24-16,-7-10 2 16,0 0 13-16,0-22-14 0,5-21 3 15,9-12-4-15,8-17-27 16,18-14-29-16,4-19-97 15,53-49-164-15,11 19-222 16,5 17-566-16</inkml:trace>
  <inkml:trace contextRef="#ctx0" brushRef="#br0" timeOffset="17169">4025 8072 1575 0,'0'0'210'15,"0"0"-153"-15,0 0 63 16,0 0 78-16,0 240-38 0,0-152-64 16,0 2-32-1,0-9-7-15,0-6-47 0,0-15-10 16,0-15 20-16,0-15-20 16,0-16 0-16,0-14 0 15,0 0 17-15,0-21 2 16,0-26-19-16,0-17 0 15,7-18-9-15,15-3-24 16,3-11-22-16,9 4 20 16,-2 23 21-16,-3 16 1 15,1 31-8-15,-8 22 21 16,0 10 9-16,-5 42 12 16,-2 14-6-16,0 13 1 15,-4 0-10-15,-1-4 21 16,-5-10-27-16,2-12 0 0,-7-20 6 15,0-14-6-15,0-12 0 16,0-7 18-16,0-7 18 16,0-25-14-16,0-24-22 15,0-6 1-15,0-14-4 16,15-6 3-16,14 3-27 16,3 10 3-16,5 13 0 15,4 24 23-15,-9 25-13 16,3 7 14-16,2 14 39 15,-4 38 11-15,0 6 14 16,-4 19-9-16,-4 2-16 16,-6-2 18-16,-4-7-38 0,-8-12-4 15,0-11 5-15,-4-17-20 16,-3-9-27-16,4-13-68 16,-4-8-158-16,0 0-231 15,0 0-536-15</inkml:trace>
  <inkml:trace contextRef="#ctx0" brushRef="#br0" timeOffset="18477">5002 8138 1166 0,'0'0'631'0,"0"0"-526"16,0 0-73-16,0 0 150 15,0 0-19-15,0 0-86 16,36 218-34-16,-21-138-18 15,-8-7-12-15,5-9 9 16,-9-8-21-16,4-16 0 16,-7-10 1-16,3-16-2 15,-3-14 1-15,0 0 19 16,0-11 20-16,9-28-16 16,-2-17-24-16,3-13-1 15,5-10 1-15,7-6-9 16,0 9 3-16,7 8-18 0,-1 19 5 15,6 22 18-15,-5 27-26 16,0 0 15-16,-4 39 5 16,-3 22 7-16,0 6 2 15,-7 6-2-15,-5-8 0 16,2-15 11-16,-8-11-11 16,-4-14 0-16,0-8-1 15,0-17 2-15,-4 0 24 16,-8 0-15-16,-1-21-2 15,4-16 2-15,6-5-10 16,3-10-10-16,0 5-35 16,19-2-32-16,18 5-23 15,2 9-19-15,1 11 44 0,1 18 52 16,-6 6 5-16,-4 9 18 16,-11 34 25-16,-1 14 41 15,-4 9 38-15,-8-5-24 16,5 2-17-16,-6-12-18 15,1-5-29-15,5-10-6 16,2-9-4-16,1-13-4 16,7-7 10-16,6-7-12 15,13 0-45-15,13-7 38 16,16-23-66-16,11-10 41 16,5-6-31-16,2-10-65 15,-7-3 46-15,-17 1 9 16,-16 5 45-16,-18 4 28 0,-20 9 10 15,-10-2 55 1,0 11 37-16,-6 3-16 0,-23 5-1 16,-5 3 13-16,-2 10 6 15,-8 10 5-15,1 0-30 16,2 7-15-16,5 23-17 16,9 14-6-16,10 3 17 15,9 9-40-15,8 3-18 16,0-4 18-16,15 1-12 15,14 1-6-15,12-18-18 16,-1-3-52-16,11-10 11 16,3-13-78-16,9-9-31 15,6-4 93-15,-3-9 46 16,-5-32-206-16,-5-11 70 16,-14-14 94-16,-5-8 43 0,-5-22 8 15,2-14 20-15,-5-13 3 16,0-9 19-16,-7-5 20 15,-4 5 21-15,-3 14 34 16,-5 26 75-16,-3 33-3 16,-2 29 11-16,-5 30 2 15,0 11-122-15,0 51-23 16,0 26 44-16,-5 24-29 16,-5 9 12-16,-2 3-43 15,6 2-6-15,6-11 24 16,-4-14-33-16,4-12-6 15,0-9-20-15,0-29-104 0,0-9-127 16,7-18-41-16,-4-15-446 16</inkml:trace>
  <inkml:trace contextRef="#ctx0" brushRef="#br0" timeOffset="18935">6678 7967 87 0,'0'0'1464'0,"0"0"-1257"16,0 0-46-16,0 0 60 15,0 0-39-15,0 0-55 16,234 0-40-16,-182 0-5 0,-4 0-32 16,-9 0 5-1,-6 17 2-15,-4 3-21 0,-7 13-6 16,-8 9-26-16,-2 2 2 15,-9 7-9-15,-3-2 3 16,0 3-36-16,0-12-4 16,0-8-32-16,0-5-21 15,0-7 5-15,0-6-15 16,0-14 44-16,0 0 13 16,0 0 39-16,0-17 6 15,0-18-10-15,0-9 1 16,0-5 1-16,15-4 9 15,-1 1 15-15,1 8-14 16,0-5 28-16,2 11 48 16,8-3 5-16,2 10 2 0,2-3-29 15,7 5-31-15,4 5-3 16,1 8-21-16,3 7-1 16,-5 2-42-16,5 7-119 15,-4 0-125-15,-8 16-61 16,-13 5-464-16</inkml:trace>
  <inkml:trace contextRef="#ctx0" brushRef="#br0" timeOffset="19139">7653 8249 1162 0,'0'0'383'15,"0"0"-167"-15,0 0-33 16,0 0-21-16,0 210-39 16,0-173-108-16,0-22-15 15,6-1-151-15,3-14-202 16,-2 0-1123-16</inkml:trace>
  <inkml:trace contextRef="#ctx0" brushRef="#br0" timeOffset="19287">7795 7793 1610 0,'0'0'537'0,"0"0"-537"16,0 0-24-16,0 0-57 16,0 0-239-16,0 0-1340 0</inkml:trace>
  <inkml:trace contextRef="#ctx0" brushRef="#br0" timeOffset="19543">8400 8138 1003 0,'0'0'992'15,"0"0"-713"-15,0 0 73 16,0 0-61-16,0 0-112 0,-196-24-78 15,155 64-46-15,4 16 35 16,5 11-33-16,10 11-30 16,7-4 4-16,15-2-14 15,0-12-11-15,15-17-6 16,36-11-17-16,30-18-17 16,108-14-117-16,-14-30-131 15,-8-17-651-15</inkml:trace>
  <inkml:trace contextRef="#ctx0" brushRef="#br0" timeOffset="22231">4791 4879 1298 0,'0'0'336'15,"0"0"-218"-15,0 0 2 16,0 0 91-16,0 0-22 15,0 0-71-15,0 0-12 16,-19 15 41-16,19-25-79 16,19-20-42-16,6-7-15 15,1-12-10-15,3-3 16 16,-1-11-17-16,-1-7-1 16,-1-2 1-16,-9 0 0 15,-6 4 1-15,0 5 5 16,-3 14-5-16,-8 17 37 0,3 13-2 15,-3 14 41-15,0 5 7 16,0 0-55-16,0 9-22 16,0 22-7-16,0 6 10 15,0 1-4-15,0 9-6 16,7-8 0-16,5 1 2 16,-2-5-2-16,5-8-1 15,-1-8 1-15,5-9-15 16,3-7 6-16,0-3-67 15,3 0-8-15,7-13 47 16,2-20-16-16,1-3 30 16,-4-3 5-16,-9-2 15 15,-9 12 3-15,-6 10 9 0,-2 9 43 16,-5 10 93-16,0 0-61 16,0 13-52-16,0 23-16 15,-5 3-15-15,5 8 11 16,0-1-12-16,0-7 0 15,31-3-1-15,16-12-40 16,32-24-126-16,-3 0-179 16,-10 0-578-16</inkml:trace>
  <inkml:trace contextRef="#ctx0" brushRef="#br0" timeOffset="23410">5068 2189 1154 0,'0'0'313'16,"0"0"-185"-16,0 0-11 15,0 0 58-15,0 0 1 16,0 0-51-16,0 0-5 15,-15 0-28-15,19 0-18 16,18 0 5-16,10 0-41 16,15 0-2-16,12 7-15 15,17 3-21-15,12 1 11 0,14 4-11 16,11-3-2-16,7 1-8 16,9-6-10-16,-2 0-3 15,-7-4 23-15,-10-3 0 16,-16 0-6-16,-9 0 6 15,-16 0 0-15,-15 0 8 16,-6 0-8-16,-11 0-1 16,-12 0 0-16,-8 0 1 15,-5 0 0-15,-5 0 0 16,-7 0 0-16,0 0 63 16,0 0 7-16,0 0 9 15,0 0-16-15,0 0-47 16,0 0 14-16,0 0-30 15,0-6 2-15,0-1 4 16,0 3-5-16,0 2 14 0,-7-5 33 16,-8-3-9-16,-4-1 3 15,-1 0-42-15,-7-2 6 16,5-8 24-16,2 1-18 16,-2 1-3-16,0 0 0 15,3-2 3-15,0 1 21 16,6 8-27-16,-6 0 11 15,7-3 16-15,-1 9-5 16,4 3 5-16,6-1-13 16,3 4-10-16,0 0-6 15,0 4-4-15,7 15 0 16,27 5 8-16,10-2-7 16,10 4 0-16,12-4-1 0,3 3-6 15,0 0 6-15,-3-1-19 16,-5-5 13-16,-13 1 6 15,-11-4 0-15,-19-5 1 16,-18 0 1-16,0-1-2 16,-22 8 46-16,-28 1-37 15,-13 5-8-15,-3 1-1 16,0 2-3-16,15 4-81 16,16-3-163-16,13-12-559 0</inkml:trace>
  <inkml:trace contextRef="#ctx0" brushRef="#br0" timeOffset="23967">5498 1933 75 0,'0'0'1454'16,"0"0"-1189"-16,0 0-65 15,0 0 19-15,0 0-36 16,0 0-42-16,0 0-56 16,-218 47 0-16,162-15-8 0,9 10 6 15,8 7 15-15,12 1-53 16,13 3-25-16,14-2 12 16,0-4-30-16,0-8-1 15,0-3 4-15,19-3-4 16,6-4-2-16,7 0-42 15,31-2-162-15,-9-8-317 16,-3-5-847-16</inkml:trace>
  <inkml:trace contextRef="#ctx0" brushRef="#br0" timeOffset="24483">5742 3016 1761 0,'0'0'365'0,"0"0"-238"15,0 0-16-15,0 0 139 16,0 0-125-16,0 0-69 15,0 0-8-15,113 22 13 16,-84 5-4-16,-2 5-16 0,-14 8-28 16,-1-1 29-1,-12 4-41-15,0-4 8 0,-8-4 12 16,-18-4-15-16,-6-8 6 16,-2-7 0-16,2-13-4 15,0-3 19-15,2 0-26 16,1-3 4-16,3-26 5 15,8-7-9-15,8-10-2 16,-2-9 1-16,12-5-3 16,0 1-3-16,0 3-4 15,12 7 2-15,16 10 8 16,16 8 0-16,7 6 21 16,3 5-4-16,9 3-5 0,-1 7 15 15,-7 1-8 1,-1 7 14-16,-2-1 9 0,-5-2-8 15,4 2 7-15,15-3-31 16,80-35-10-16,-16 3-133 16,2-9-942-16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2.6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583 175 1864 0,'0'0'320'0,"0"0"-215"16,0 0 36-16,-204-152 58 15,127 140-22-15,-2 12-66 16,1 19-42-16,14 44 13 16,11 22-43-16,28 13-9 15,22 5 19-15,3 1-11 16,33-9-19-16,28-9-11 0,21-24-1 15,16-17-14-15,7-14-16 16,8-22-95-16,47-9-129 16,-28-29-411-16,-23-8-929 0</inkml:trace>
  <inkml:trace contextRef="#ctx0" brushRef="#br0" timeOffset="428">1425 260 1445 0,'0'0'929'0,"0"0"-695"16,0 0-112-16,0 0 106 16,-248 19-32-16,187 31-98 15,5 13-25-15,17 9-45 16,17 2-16-16,22 3 18 15,0-5-30-15,32-14-25 16,24-15-84-16,5-20-23 16,8-19-37-16,-6-4-51 15,-9-27-31-15,-10-22 98 16,-12-12 74-16,-5-9 69 16,-17-2 10-16,-3 7 55 15,-7 8 103-15,0 22 27 16,0 21 3-16,0 14 2 15,0 9-99-15,0 41-10 16,0 13 10-16,4 5-31 0,14 5 0 16,4-9-59-16,7-6-1 15,5-13 0-15,6-16-17 16,-1-11-50-16,-2-18-71 16,11-8-215-16,-16-28-316 15,-3-2-1113-15</inkml:trace>
  <inkml:trace contextRef="#ctx0" brushRef="#br0" timeOffset="840">2230 195 1967 0,'0'0'556'0,"0"0"-407"16,0 0 83-16,0 0-13 16,0 0-65-16,0 0-70 15,-218-66-51-15,171 69-6 16,3 25-12-16,12 10-9 16,10 3-6-16,22 11-3 15,0-1-23-15,15 0-10 16,32 3-50-16,11 2 42 15,11-11-7-15,11 5 32 0,1-11 11 16,-2-3 4-16,-16-3 3 16,-16-3 1-16,-25-1 0 15,-22-3 23-15,0 1 16 16,-37-3-9-16,-24-3 7 16,-8-3-28-16,-9-2-9 15,2-9 0-15,15-7-27 16,17 0-1-16,36-27-112 15,8-16-393-15,3-3-461 0</inkml:trace>
  <inkml:trace contextRef="#ctx0" brushRef="#br0" timeOffset="1045">2745 374 1883 0,'0'0'374'15,"0"0"-196"-15,0 0 133 16,0 227-37-16,0-164-128 16,0-14-107-16,0-2-10 15,0-19-29-15,0-5-57 16,0-10-30-16,0-13-185 16,-11 0-243-16,-4-22-507 0</inkml:trace>
  <inkml:trace contextRef="#ctx0" brushRef="#br0" timeOffset="1178">2728 21 1378 0,'0'0'885'0,"0"0"-649"16,0 0-171-16,0 0-39 16,0 0-26-16,0 0-245 15,0 0-680-15</inkml:trace>
  <inkml:trace contextRef="#ctx0" brushRef="#br0" timeOffset="1524">3255 345 1987 0,'0'0'606'0,"0"0"-431"0,0 0 77 15,0 0-6-15,0 0-119 16,0 0-67-16,0 0-2 16,-160 191-22-16,160-136-7 15,0 4-20-15,15 0-8 16,32 1 35-16,19-5-36 16,14-16-15-16,18-12 14 15,5-17-24-15,2-10 6 16,-5-19 4-16,-21-35 10 15,-25-13-10-15,-28-13 15 16,-26-9 0-16,0 1 40 0,-55-4-11 16,-21 19-25-1,-15 18-4-15,-37 28-37 0,23 18-86 16,20 9-663-16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0.2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412 501 1585 0,'0'0'334'16,"0"0"-268"-16,0 0-42 16,0 0 148-16,0 0-2 15,-15 207-71-15,15-118-31 16,0 9-14-16,0 7 17 16,0 0-30-16,0-3-3 15,0-13 0-15,0-12-28 16,3-7-3-16,2-18-7 15,-1-15-82-15,-4-24-106 16,3-13-335-16,-3 0-784 0</inkml:trace>
  <inkml:trace contextRef="#ctx0" brushRef="#br0" timeOffset="624">0 498 1633 0,'0'0'348'0,"0"0"-177"15,0 0-28-15,0 0 51 16,0 0-41-16,0 0-74 16,138-210-15-16,-72 171-5 15,7 4-16-15,8 11 12 0,10 11-38 16,4 13-2-1,3 0 15-15,0 29-29 0,-3 21-1 16,-7 15 0-16,-12 10 6 16,-22 14 16-16,-17 6-22 15,-21 3-2-15,-16-7-10 16,-9-4 12-16,-35-12-6 16,-13-15 6-16,-6-12 8 15,2-14 16-15,-1-15-23 16,11-6-1-16,10-13 45 15,13 0-45-15,12 0 1 16,13 0-2-16,3-7 8 16,0-2-20-16,19-5 5 15,16 4-27-15,18 5 21 16,4 5-22-16,9 0 8 0,3 3-11 16,4 26-25-16,0 7 43 15,-4 10-2-15,-6 4-4 16,-13 5 27-16,-17 4-20 15,-15 3 5-15,-18-7-9 16,0-2-5-16,-22-7 29 16,-22-13 1-16,-13-4 45 15,-13-15 26-15,-7-7 1 16,-6-7 9-16,-5 0-43 16,0-11-16-16,8-18 21 15,8-1-38-15,12-3-6 16,22 5 0-16,19 1-9 15,19 3-77-15,35-4-244 0,25 5-327 16,6 2-1224-16</inkml:trace>
  <inkml:trace contextRef="#ctx0" brushRef="#br0" timeOffset="1630">1933 1108 1711 0,'0'0'303'0,"0"0"-160"0,0 0-8 16,0 0 50-1,0 0-29-15,0 0-86 0,0 0-44 16,-215-115 47-16,164 122-19 15,-1 35-17-15,4 17 14 16,9 14-42-16,9 3 4 16,17 2-13-16,13-2 0 15,0-8-9-15,10-8 0 16,30-14-73-16,8-15 12 16,9-14-11-16,2-17-17 15,4 0-12-15,-9-29 59 16,-7-17 4-16,-15 1-23 0,-10-1 64 15,-6 6 6 1,-13 11 63-16,-3 16 45 0,0 8 12 16,0 5-47-16,0 10 1 15,-7 24-49-15,4 4-1 16,3 9 15-16,0-1-39 16,7-7-12-16,15-10 11 15,6-8-31-15,-2-14 16 16,8-7-21-16,-6-4 37 15,-2-30-8-15,-1-11 9 16,-3-8-1-16,0-5 0 16,-3-1 8-16,-6 6-10 15,6 16 3-15,-7 15-1 16,1 22 19-16,6 0-19 16,-4 30 10-16,-1 22 3 0,4 4-12 15,-3 3 22-15,-1-3-23 16,5-7 0-16,-9-14-1 15,2-14 2-15,-6-12-2 16,-2-9-18-16,1 0 19 16,2-27-4-16,-1-18 4 15,9-6-1-15,4-17-5 16,1 1 6-16,11 1-5 16,-2 3 5-16,8 11 0 15,-5 19-6-15,0 23 3 16,2 10-10-16,-5 16 12 15,-4 38 1-15,0 8 9 16,-6 3 1-16,-9 1-3 0,-1-7 6 16,-6-13-13-1,-3-17-12-15,0-12 1 0,0-17 11 16,0 0 36-16,0-20-25 16,-3-23-1-16,-1-9 8 15,4-7-17-15,0-11-1 16,7 2 0-16,22 2 0 15,11 2-6-15,4 17 6 16,0 21 0-16,4 23 3 16,2 3-2-16,1 32 60 15,-4 23-4-15,1 17 11 16,-8 10 8-16,-7-2-34 16,-5-6-18-16,-2-6 22 15,-8-20-40-15,-6-14 2 0,-2-13-8 16,-6-14-28-16,-4-7 5 15,0 0-76-15,0-46-192 16,0-4-420-16,-7-1-1267 0</inkml:trace>
  <inkml:trace contextRef="#ctx0" brushRef="#br0" timeOffset="1990">1425 643 1560 0,'0'0'358'0,"0"0"-215"16,0 0-90-16,0 0 153 15,0 0-31-15,212-154-73 16,-140 126-21-16,-9 14-58 15,-9 9-22-15,-13 5-1 16,-16 14-93-16,-6 21-138 16,-9 5-113-16,-2-4 10 15,2-10-152-15,6-9 161 16,2-17 200-16,11 0 125 16,3-21 292-16,9-30 192 15,10-16-243-15,11-15-55 0,11-2 0 16,10-1-118-1,49-11-68-15,-22 24-147 0,-16 20-618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5.1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154 295 1468 0,'0'0'300'0,"0"0"-187"16,0 0 73-16,-27 249 51 15,24-133-59-15,-4 10-71 16,4 5-31-16,-4-21-21 16,-2-2-22-16,3-18-2 15,6-13-19-15,0-14-12 16,0-17-33-16,0-16-117 16,0-30-199-16,0 0-160 0,3-7-1171 15</inkml:trace>
  <inkml:trace contextRef="#ctx0" brushRef="#br0" timeOffset="291">0 152 1521 0,'0'0'252'0,"0"0"-161"15,0 0-4-15,0 0 62 16,244-24-15-16,-156 24-12 15,3 13-74-15,4 9-18 16,-11 15 6-16,-14 13 8 16,-26 5 23-16,-24 8-41 15,-20 5 18-15,-13 4 32 0,-47 1 9 16,-16-8-32-16,-12-8-22 16,-3-12-24-16,11-16 4 15,15-12-11-15,17-17-1 16,16 0-68-16,32-17-138 15,0-25-316-15,10 5-910 0</inkml:trace>
  <inkml:trace contextRef="#ctx0" brushRef="#br0" timeOffset="591">1663 0 2123 0,'0'0'358'0,"0"0"-210"16,0 0 4-16,0 0 46 16,-230 187-28-16,157-3-84 15,7 61-14-15,19 12-26 16,25-40-16-16,22-63 6 15,0-63-20-15,37-12-10 16,10 0-6-16,23 0-7 16,13-4-79-16,11-28-48 15,38-35-152-15,-18-12-389 16,-23 0-1420-16</inkml:trace>
  <inkml:trace contextRef="#ctx0" brushRef="#br0" timeOffset="1499">2701 128 392 0,'0'0'1388'0,"0"0"-1038"16,0 0-84-16,0 0-77 16,0 0-13-16,0 0 31 0,0 0-60 15,100 262-57 1,-31-146-9-16,8 8-25 0,2 2 10 15,6-9-31-15,3-9-19 16,-6-14 23-16,6-12-16 16,0-9-5-16,-8-13-12 15,-7-15-5-15,-14-9-2 16,-20-9-86-16,-17-11-94 16,-22-9-195-16,0-7-405 15,-10 0-506-15</inkml:trace>
  <inkml:trace contextRef="#ctx0" brushRef="#br0" timeOffset="1808">2585 1270 1822 0,'0'0'330'0,"0"0"-223"16,0 0 76-16,0 0 74 15,0 0-111-15,0 0-107 16,0 0 16-16,263-250 5 16,-139 147-25-16,18-20 9 15,7-2-42-15,-7 14 16 16,-20 15 16-16,-36 31-32 0,-34 29-1 15,-26 16-1-15,-26 20-67 16,0 0-214-16,-9 7-516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28.9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781 177 1716 0,'0'0'341'15,"0"0"-198"-15,0 0-77 16,0 0 161-16,0 0-10 15,0 0-78-15,0 0-85 0,-198 190-44 16,129-130 46 0,0 5-17-16,-4-6-11 0,0 0-4 15,1 4-23-15,2-4 35 16,8-4-36-16,14-9 0 16,16-10 12-16,17-6-12 15,15-11 0-15,0 1 0 16,34-4 1-16,13 3 15 15,19-5-16-15,7 3 2 16,10-1 0-16,5 5-1 16,0-9-1-16,-6 4 0 15,-4 4-7-15,-13 6-20 16,-13 3-121-16,-13 12-112 16,-14-12-231-16,-13-3-142 0</inkml:trace>
  <inkml:trace contextRef="#ctx0" brushRef="#br0" timeOffset="244">139 1325 1987 0,'0'0'505'15,"0"0"-450"-15,0 0-5 16,0 0 138-16,0 0-7 0,0 0-90 16,0 0-48-1,167 72 2-15,-104-55-45 0,35 2-54 16,-14-5-267-16,-11 2-642 16</inkml:trace>
  <inkml:trace contextRef="#ctx0" brushRef="#br0" timeOffset="987">2315 928 1257 0,'0'0'499'0,"0"0"-346"0,0 0-46 15,0 0 76-15,0 0 54 16,0 0-76-16,0 0-60 15,-57-191-19-15,28 166-13 16,-8 2 2-16,-7 8-9 16,-7 9-14-16,-11 6-2 15,-11 14-24-15,-3 30-11 16,0 7 31-16,6 15-30 16,15 6 10-16,19 0-8 15,24 1-13-15,12-6 17 0,15 1-18 16,33-20-1-16,14-10-8 15,8-10-15-15,2-12 9 16,-2-16-11-16,-9 0-11 16,-6-23 37-16,-11-19-19 15,-15-1 19-15,-10-3 10 16,-9 10-9-16,-7 0 54 16,-3 13 11-16,0 10-1 15,0 13 14-15,4 0-58 16,-1 16-20-16,9 23 25 15,6 14-25-15,4-7 0 16,0 9-1-16,7-11 8 16,3-6-17-16,2-1-20 15,-2-24-77-15,12-13-133 16,-12 0-377-16,-1-26-586 0</inkml:trace>
  <inkml:trace contextRef="#ctx0" brushRef="#br0" timeOffset="1247">2621 0 2160 0,'0'0'497'15,"0"0"-445"-15,0 0 54 16,0 0 125-16,0 0-50 15,264 201-53-15,-166-119-39 0,7 12 17 16,-2 11-13-16,-8 8-67 16,-26 18-14-16,-25-5-12 15,-33 12-30-15,-11-4-41 16,-55 28-88-16,-10-34-376 16,-5-28-868-16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0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0 258 1778 0,'0'0'374'16,"0"0"-255"-16,0 0-85 15,0 0 61-15,0 0 36 16,0 0-69-16,48-164-16 16,-13 123-23-16,6 13 9 15,-1 8 37-15,-4 14-18 16,1 6-6-16,-5 40 32 15,-1 33-18-15,-3 27 6 16,-2 21-35-16,-4 8-19 16,0-8 20-16,3-9-30 15,4-28 4-15,5-24-5 16,1-27-9-16,6-26-7 16,-1-7-13-16,-4-37 23 0,-7-28-3 15,-4-21 9-15,-13-5 0 16,-12-7 0-16,0 6 1 15,0 12 13-15,-15 18-14 16,1 23 0-16,-1 18 14 16,8 16 6-16,7 5-20 15,0 0-8-15,0 19-29 16,7 8 14-16,30 2-72 16,10-3-38-16,14-3 46 15,12-10 19-15,8-10 10 16,-1-3 13-16,1 0-18 15,-8-3 41-15,-13-16-3 16,-12-1 16-16,-21-1 9 0,-20 7 68 16,-7-3 80-16,0 10-4 15,-34 3-11-15,-8 4 12 16,-6 4-47-16,-4 29-49 16,1 19-7-16,7 13-18 15,9 21-3-15,9 7-12 16,14 1-8-16,12-5 3 15,0-10-4-15,38-18-13 16,16-18 13-16,8-19-58 16,11-24 32-16,-4-5 2 15,-6-37-7-15,-12-17 19 16,-16-10 6-16,-10 3 6 16,-13 6 8-16,-8 16 25 15,-4 13 26-15,0 20-11 0,0 11-7 16,0 11 9-16,0 33-29 15,3 18-8-15,16 4-13 16,3 3-13-16,10-3-4 16,8-18-81-16,26-17-97 15,-8-19-171-15,-11-12-362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2552 0,'0'0'347'16,"0"0"-287"-16,0 0-60 15,0 0 1-15,328 71-13 16,-105-39-37-16,-27-8-465 15,-13-1-692-15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09:04.3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561 668 671 0,'0'0'1013'0,"0"0"-858"16,0 0-105-16,0 0 43 0,0 0 98 15,0 0-87-15,0 0-56 16,26-49 24-1,-13 33-10-15,-4-2 2 0,-2-2-17 16,0-2-18-16,-7-3 38 16,0 0 0-16,0 4-34 15,-7-7 28-15,-16 4-36 16,-3 2 2-16,-3 1 1 16,-4 3-13-16,1 9 36 15,1 5-28-15,3 4-22 16,-3 0 23-16,5 21-24 15,4 15 0-15,-1 8 0 16,3 9 1-16,0 12 13 0,4 12-14 16,0 8 0-1,9 12 10-15,1 7-10 0,6 4 12 16,0 2 0-16,0-3 6 16,0 2 39-16,0-10-41 15,0-11-14-15,0-9 40 16,0-8-29-16,0-14 8 15,0-15-9-15,-6-5-11 16,-5-11 38-16,-3-5-39 16,2-6 1-16,-8-6-7 15,4-9-33-15,-1 0-147 16,-3-26-151-16,5-16-283 16,1-2-261-16</inkml:trace>
  <inkml:trace contextRef="#ctx0" brushRef="#br0" timeOffset="199">0 1134 1702 0,'0'0'357'0,"0"0"-200"16,0 0-54-16,0 0 126 15,0 0-25-15,0 0-95 16,174-6-56-16,-112 3-27 15,11 0-26-15,35-3-25 16,-17-1-309-16,-12 3-457 0</inkml:trace>
  <inkml:trace contextRef="#ctx0" brushRef="#br0" timeOffset="550">1411 133 1750 0,'0'0'520'15,"0"0"-421"-15,0 0 58 0,0 0 38 16,0 0-96-1,-179 79-13-15,117-3-26 0,-3 18-3 16,2 21 39-16,13 11-39 16,11 5 4-16,16-5-25 15,14-8-9-15,9-16 18 16,0-13-45-16,13-18 0 16,22-13-7-16,8-12-6 15,13-18-82-15,12-12-129 16,25-16-160-16,-15-12-231 15,-16-18-1281-15</inkml:trace>
  <inkml:trace contextRef="#ctx0" brushRef="#br0" timeOffset="786">1609 660 2148 0,'0'0'523'15,"0"0"-468"-15,0 0 47 16,0 0 88-16,0 0-71 16,51 155-63-16,-17-101-20 15,5 1 27-15,7-4-41 16,-1-3-21-16,4-8 25 16,-3-3-26-16,-4-3-100 15,-5-5-225-15,-15-5-464 16,-11-10-1224-16</inkml:trace>
  <inkml:trace contextRef="#ctx0" brushRef="#br0" timeOffset="996">1589 1092 1925 0,'0'0'547'0,"0"0"-385"16,0 0-78-16,0 0 64 15,0 0 21-15,0 0-104 16,134-168-39-16,-78 110-10 16,-1-1-16-16,-2 2 0 15,-8 8-72-15,1-14-206 0,-16 14-319 16,-10 9-687-16</inkml:trace>
  <inkml:trace contextRef="#ctx0" brushRef="#br0" timeOffset="1279">2093 133 1818 0,'0'0'554'16,"0"0"-451"-16,0 0 38 15,0 0 83-15,0 0-88 16,0 0-44-16,176 66-23 15,-107-15-9-15,4 8 24 16,1 9-8-16,-9 11-50 0,-11 8 20 16,-15 3-44-16,-22 13-1 15,-17 0 28-15,0 0-29 16,-31-9 0-16,-11-14-46 16,5-16-78-16,5-16-138 15,16-18-363-15,7-22-635 0</inkml:trace>
  <inkml:trace contextRef="#ctx0" brushRef="#br0" timeOffset="1460">3451 789 1989 0,'0'0'345'0,"0"0"-244"15,167-11 68-15,-91 7-78 16,9 4-91-16,-23 0-523 16,-22 4-1527-16</inkml:trace>
  <inkml:trace contextRef="#ctx0" brushRef="#br0" timeOffset="1631">3402 1207 2419 0,'0'0'502'0,"0"0"-436"15,0 0-52-15,0 0 26 0,207 0-40 16,-60-8-34-16,-19 2-264 16,-14 0-523-16</inkml:trace>
  <inkml:trace contextRef="#ctx0" brushRef="#br0" timeOffset="2757">5099 612 1891 0,'0'0'351'16,"0"0"-203"-16,0 0-5 15,0 0 91-15,0 0-12 16,0 0-116-16,-223-50-73 16,154 83-22-16,-1 8 28 15,10 13-8-15,12 2-1 16,17 2-17-16,14 1-12 15,17-6 10-15,0-9-11 0,17-6-10 16,22-5-14 0,7-13-27-16,8-11 15 0,2-9-23 15,1 0-15-15,-6-24-18 16,-1-20 0-16,-7-12 5 16,-5-17 13-16,-5-16 10 15,-7-14 34-15,-6-10 10 16,-6-4 20-16,-5-3 23 15,-2 7-6-15,-7 20 20 16,0 24 67-16,0 27-4 16,0 34 59-16,0 8-74 15,0 48-54-15,0 31 43 16,0 25-28-16,0 15-14 16,0 8-11-16,0 3-15 15,0-6 33-15,0-10-38 0,6-10-1 16,14-22 14-16,0-13-14 15,6-17-6-15,-1-20-26 16,3-11-40-16,1-21 19 16,4 0 4-16,5-27-53 15,5-22 6-15,4-13-2 16,-2-6-10-16,1-8 44 16,-10 2 31-16,-7 9 33 15,-15 6 42-15,-11 15 42 16,-3 11 41-16,-3 9 2 15,-28 14-21-15,-8 8-8 16,1 2-52-16,-5 4 13 0,7 26-36 16,6 9-23-16,10 7 28 15,14 5-28-15,6 3-15 16,0 3 14-16,6-4-7 16,24-6-20-16,16-5-43 15,10-10-4-15,12-14 59 16,14-16-40-16,0-2-21 15,0-20 20-15,-10-25 4 16,-10-15 24-16,-9-9-13 16,-15 2 42-16,-11 8 1 15,-11 17 20-15,-12 17 93 16,-4 23 8-16,0 2-71 16,0 31-4-16,0 18-37 0,-7 9 2 15,0 5 24 1,4-4-36-16,3-12 1 0,0-15-2 15,0-11-5-15,0-15 5 16,0-6 2-16,0 0 2 16,0-29 27-16,0-16-30 15,17-11 0-15,9-8 0 16,6-7 2-16,7 3-2 16,4 12 0-16,-1 14-5 15,1 23-11-15,-7 19 11 16,4 0 5-16,-4 32 21 15,-1 16 17-15,-4 11 21 16,-3-1-39-16,-8 1-11 16,0-9 21-16,-6-6-30 15,-5-15-1-15,-3-8-58 0,4-13-113 16,10-8-140 0,-3 0-369-16,-2-11-580 0</inkml:trace>
  <inkml:trace contextRef="#ctx0" brushRef="#br0" timeOffset="3110">7059 577 1979 0,'0'0'700'0,"0"0"-483"16,0 0 32-16,0 0-31 0,0 0-131 15,-203 0-51-15,168 20-28 16,8 6 4-16,7 7-11 15,17 5-1-15,3 7-28 16,3-1 19-16,30 4-33 16,16-7 3-16,7 0 28 15,12-5 11-15,1-4-7 16,1-3 7-16,-13-3 0 16,-10-2 3-16,-21 4-2 15,-17-3 1-15,-9 2 20 16,-6-4 1-16,-33-2 37 15,-13-6-51-15,-1-7-8 16,1-4 5-16,2-4-6 16,18 0-60-16,16-6-58 15,16-29-232-15,28-1-356 16,9 0-1093-16</inkml:trace>
  <inkml:trace contextRef="#ctx0" brushRef="#br0" timeOffset="3284">7515 715 1151 0,'0'0'1107'0,"0"0"-925"15,0 0 10-15,0 0 96 16,0 180-98-16,0-133-99 16,0-6-91-16,0-8-10 15,12-7-73-15,-1-8-378 0,-5-9-295 16</inkml:trace>
  <inkml:trace contextRef="#ctx0" brushRef="#br0" timeOffset="3440">7521 362 2436 0,'0'0'357'0,"0"0"-357"15,0 0-1-15,0 0-21 16,0 0-549-16</inkml:trace>
  <inkml:trace contextRef="#ctx0" brushRef="#br0" timeOffset="3714">8015 208 2150 0,'0'0'536'0,"0"0"-469"16,0 0 140-16,0 0 10 16,0 0-76-16,0 203-75 0,0-125 24 15,0 4-50 1,0 3-29-16,0-2 15 0,0-3-26 15,0-6-26-15,0-16-74 16,4-5-156-16,5-21-332 16,-3-14-166-16</inkml:trace>
  <inkml:trace contextRef="#ctx0" brushRef="#br0" timeOffset="4296">7842 666 1884 0,'0'0'668'0,"0"0"-565"15,0 0-88-15,0 0 70 0,0 0 52 16,0 0-71 0,206-18-50-16,-150 18 26 0,-1 0 3 15,-5 0 7-15,-7 20-2 16,-5 13-4-16,-8 2 5 15,-4 7-16-15,-3 4-5 16,-1 2 20-16,1-4-49 16,0-9 0-16,4-9 7 15,-4-11-8-15,3-9-8 16,-3-6-16-16,-1 0 4 16,1-29 19-16,0-10-29 15,-3-7 2-15,-7-6 27 16,1 3-10-16,-8 8 11 15,0 8 14-15,-6 14 7 16,3 10 65-16,-3 9-51 0,0 3-26 16,0 32 21-16,0 18 0 15,0 11 9-15,0 13-24 16,14 5-5-16,12 4 35 16,10 3-3-16,10 5-22 15,7 0 34-15,2 5-8 16,-2 2 5-16,-11-3-36 15,-13-14-9-15,-15-13 22 16,-14-21-27-16,-3-14-1 16,-40-18 36-16,-7-12-21 15,-5-6 14-15,-1-8-19 16,3-31-2-16,10-12 11 0,12-8-19 16,11-8-9-16,20-4-22 15,0-3-74-15,62-23-111 16,9 21-485-16,2 5-1995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8.1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700 57 2116 0,'0'0'374'0,"0"0"-252"0,0 0-76 16,0 0 105-16,-211-63 67 15,128 63-74-15,-8 30-87 16,-1 30-26-16,4 15 4 16,19 12-8-16,22 4 13 15,30-7-39-15,17-4-1 16,28-21-15-16,42-20-50 15,13-26-22-15,11-13-102 16,1-20-62-16,-14-35 32 16,-15-8 99-16,-18-9 89 15,-20 7 31-15,-9 4 111 0,-12 12 103 16,-4 24-9 0,-3 17-17-16,0 8-54 0,3 21-68 15,2 30 4-15,2 17-12 16,3 0-25-16,6 1 11 15,6-7-44-15,13-11-2 16,18-7-8-16,45-15-113 16,-15-12-384-16,-6-11-788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9.8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104 569 2022 0,'-7'178'350'15,"-8"36"-240"-15,1-2-34 16,-1-44 124-16,12-66-18 16,3-19-52-16,0 7-75 0,0-5-43 15,0-3 11 1,0-26-17-16,0-26-6 0,0-21 1 15,0-9-1-15,0-16-19 16,-15-33-32-16,5-21 15 16,1-21 6-16,2-20-15 15,7-44-10-15,0-43 12 16,0-43 22-16,7 17 15 16,15 54 6-16,8 58 0 15,6 59-2-15,20 8 2 16,8 9 0-16,21 9 1 15,9 27 0-15,1 0 52 16,-4 27-5-16,-11 18-3 16,-18 11 21-16,-24 7-12 15,-28-2 4-15,-10 9 22 0,-32 0-41 16,-38-3-6 0,-14 1-33-16,-4-10-53 0,8-15-40 15,18-27-162-15,26-13-283 16,24-3-416-16</inkml:trace>
  <inkml:trace contextRef="#ctx0" brushRef="#br0" timeOffset="248">1486 0 2451 0,'0'0'322'0,"-120"261"-241"16,25-32 29-16,0 38 121 16,19-9-59-16,36-55-78 15,24-60-50-15,13-36-7 16,3-18-37-16,12 3-9 16,35 2-25-16,19-5-59 15,46-46-159-15,-12-25-358 16,-18-18-148-16</inkml:trace>
  <inkml:trace contextRef="#ctx0" brushRef="#br0" timeOffset="603">1709 100 2364 0,'0'0'598'0,"0"0"-571"15,0 0-26-15,98 180 109 16,-35-58 104-16,9 19-97 15,8 7-53-15,8 1-5 0,10-6 17 16,0-16-16-16,0-14-33 16,-1-18-27-16,-21-20 9 15,-19-19-9-15,-20-21-77 16,-15-15-68-16,-22-20-147 16,0 0-328-16,0-9-403 0</inkml:trace>
  <inkml:trace contextRef="#ctx0" brushRef="#br0" timeOffset="843">2624 234 2367 0,'0'0'381'0,"0"0"-296"16,-91 191 105-16,3-50 47 15,-42 50-116-15,1-12-22 16,6-18-57-16,9-23-29 16,30-43 14-16,-6 5-27 15,9-4-37-15,27-25-72 16,35-32-152-16,19-23-482 16,0-16-1494-16</inkml:trace>
  <inkml:trace contextRef="#ctx0" brushRef="#br0" timeOffset="1142">4019 348 2455 0,'0'0'377'15,"0"0"-316"-15,0 0-34 16,-199 142 164-16,101-66-50 16,-2 9-94-16,10 8-26 15,12-6-3-15,24 6-17 16,29-8 14-16,22 0-15 16,3-6 2-16,28-6-2 0,26-12 0 15,12-7-7 1,16-19-77-16,22-12-149 0,-16-9-292 15,-22-7-315-15</inkml:trace>
  <inkml:trace contextRef="#ctx0" brushRef="#br0" timeOffset="1339">2971 1619 2167 0,'0'0'951'16,"0"0"-876"-16,0 0-69 0,0 0 39 16,218 102-16-16,-127-85-28 15,14-5-1-15,52-2-135 16,-25-6-386-16,-20-4-268 0</inkml:trace>
  <inkml:trace contextRef="#ctx0" brushRef="#br0" timeOffset="1734">4814 934 2609 0,'0'0'372'0,"0"0"-251"16,0 0 39-16,0 0 51 15,-215-79-98-15,127 79-71 16,6 39 4-16,5 23-40 16,15 11-6-16,21 8 21 15,19-2-19-15,22-6-4 16,0-11-8-16,19-21-46 16,25-13 10-16,7-18-50 15,8-10-12-15,-2-17 5 16,-3-28-34-16,-6-10 33 15,-8-3 69-15,-11 13 35 16,-10 12 30-16,-4 17 54 16,-8 16-20-16,8 0-14 0,-1 33 32 15,4 11-13 1,7 14-36-16,9-3-33 0,5-9 0 16,31-7-83-16,-4-18-222 15,-16-11-600-15</inkml:trace>
  <inkml:trace contextRef="#ctx0" brushRef="#br0" timeOffset="2012">4983 289 2571 0,'0'0'468'15,"0"0"-454"-15,0 0 12 0,0 0 133 16,159 189-8-16,-96-94-34 16,-1 16-29-16,-1 17 2 15,-13 7-37-15,-11 9-31 16,-27 0 20-16,-10 1-33 16,-35-10 8-16,-38-8-17 15,-12-16-46-15,-6-15-58 16,0-17-92-16,21-28-338 15,28-20-329-15</inkml:trace>
  <inkml:trace contextRef="#ctx0" brushRef="#br0" timeOffset="2225">6179 1130 2713 0,'0'0'324'16,"0"0"-293"-16,190 0-20 15,-108-5 80-15,3 2-37 16,-6-9-54-16,16 6-81 16,-22-4-278-16,-21 7-712 0</inkml:trace>
  <inkml:trace contextRef="#ctx0" brushRef="#br0" timeOffset="2399">6101 1599 2932 0,'0'0'527'16,"0"0"-476"-16,0 0 33 15,0 0 67-15,202 50-73 16,-89-50-78-16,73 0-43 15,-31-7-223-15,-16-13-780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8.7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467 582 2121 0,'0'0'570'0,"0"0"-500"16,0 0-32-16,0 0 151 16,0 0 5-16,0 0-102 15,-237-70-53-15,190 84-14 16,10 22-25-16,15 14-4 15,18 11 3-15,4 14-13 16,12 4 13-16,27 0-32 0,9-4-6 16,7-12 5-1,-1-7-20-15,-10-14 54 0,-11-2 7 16,-18-11-6-16,-15 0 38 16,-22 1 30-16,-36 3-49 15,-19 0-5-15,-10-7-14 16,3-8-2-16,18-16-22 15,44-9-111-15,22-32-322 16,0-10-333-16</inkml:trace>
  <inkml:trace contextRef="#ctx0" brushRef="#br0" timeOffset="228">1262 0 2574 0,'0'0'340'16,"-7"191"-262"-16,-30-17 73 15,-7 6 41-15,4-17-89 16,4-21-25-16,7-30-54 16,-8 10-18-16,-7 2 8 15,9-13-14-15,1-8-99 16,12-32-186-16,12-23-668 0</inkml:trace>
  <inkml:trace contextRef="#ctx0" brushRef="#br0" timeOffset="480">2020 680 2694 0,'0'0'453'16,"0"0"-384"-16,0 0 46 16,-200 19 43-16,122 41-58 15,11 20-70-15,8 13 23 16,18 10-23-16,24-8-9 16,17-11 2-16,14-11-23 15,52-21-15-15,28-19-21 16,108-33-83-16,-22 0-195 0,-4-16-642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36.5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404 134 2647 0,'0'0'276'16,"0"0"-267"-16,0 253 22 16,0-118 117-16,0 12-32 15,0 1-59-15,0-4-45 16,5-13-3-16,17-19-9 15,3-27-21-15,4-19-101 16,-7-30-249-16,-12-16-384 0</inkml:trace>
  <inkml:trace contextRef="#ctx0" brushRef="#br0" timeOffset="298">0 791 2045 0,'0'0'321'0,"0"0"-239"16,0 0-2-16,204 23 83 15,-106-7-44-15,12-7-41 16,-2-1-8-16,-1-3-37 16,-9 6 1-16,-10 5 6 15,-15 12-19-15,-19 10 3 0,-17 13 2 16,-23 17 14-1,-9 4 23-15,-5 7-55 0,0-7 8 16,0-4-16-16,0-9 0 16,0-17-33-16,0-12-66 15,25-20-101-15,14-10-270 16,-2-33 78-16,-8-6-837 0</inkml:trace>
  <inkml:trace contextRef="#ctx0" brushRef="#br0" timeOffset="450">876 505 2223 0,'0'0'391'16,"0"0"-311"-16,0 0-80 16,0 0-36-16,0 0-171 15,0 0-517-15</inkml:trace>
  <inkml:trace contextRef="#ctx0" brushRef="#br0" timeOffset="943">1271 1001 1722 0,'0'0'262'16,"0"0"-162"-16,19 197 124 15,-7-131-4-15,-5-11-79 16,-4-19-57-16,5-12-53 0,-4-15 3 15,-4-9 16-15,3 0 30 16,1-17-45-16,-1-19-35 16,12-12-26-16,4-11-2 15,10-7-27-15,6 7-2 16,9 10 21-16,0 22 24 16,3 24 12-16,1 3 0 15,-4 37 22-15,-7 17 21 16,-12 5-16-16,-8 4 13 15,-5-8-10-15,-9-5-12 16,-3-18-7-16,0-11-11 16,0-12 0-16,0-9 14 15,0 0-14-15,-10-25-22 0,2-19 5 16,8-11-2-16,0-15 11 16,22-2-18-16,22 0 11 15,15 14 13-15,5 11-7 16,9 24 9-16,-4 23 20 15,-6 0 33-15,-9 44 64 16,-10 14-23-16,-10 11-14 16,-12-4-11-16,-9-2-36 15,-4-11 2-15,-6-15-35 16,-3-11-12-16,0-16-56 16,0-10-154-16,-8-10-444 15,-14-19-1575-15</inkml:trace>
  <inkml:trace contextRef="#ctx0" brushRef="#br0" timeOffset="1126">1510 0 2833 0,'0'0'82'0,"0"0"-82"15,186 62-66-15,-31 1 47 16,-16-8-281-16,-10-9-1347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6.0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3026 0,'0'0'0'0,"0"0"-267"16,0 0-201-16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3.2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326 638 1292 0,'0'0'614'0,"0"0"-501"16,0 0-47-16,0 0 78 15,0 0 7-15,-195-57-20 16,156 57-70-16,2 7-46 16,12 19-15-16,6 14 6 15,12 6-3-15,7 10-3 0,0 5-8 16,7 2 2-16,24-2-28 15,4-3-43-15,6-9-9 16,6-7 26-16,1-6 49 16,-5-2-10-16,-10-12 7 15,-8-6 14-15,-17-3 0 16,-8-3 20-16,-5 1 124 16,-34-8-73-16,-16 4-26 15,-3-7-27-15,-1 0 4 16,8 0 8-16,19 0-30 15,17-21-19-15,23-28-132 16,31 3-242-16,17 1-932 0</inkml:trace>
  <inkml:trace contextRef="#ctx0" brushRef="#br0" timeOffset="248">727 798 1627 0,'0'0'267'15,"0"0"-164"-15,-12 193 35 16,5-106 118-16,7-10-72 16,3-7-96-16,38-18-36 15,3-15-15-15,3-18-3 16,-3-16-26-16,-5-3 7 16,-8-19 3-16,-14-31-18 0,-9-12 9 15,-8-7-1-15,0-7-8 16,-29-2 3-16,-15 2-3 15,-37 4-133-15,15 15-241 16,2 25-386-16</inkml:trace>
  <inkml:trace contextRef="#ctx0" brushRef="#br0" timeOffset="430">573 519 1773 0,'0'0'357'15,"0"0"-224"-15,0 0 84 16,0 0 3-16,233-144-80 0,-174 120-74 16,-5 7-66-1,-10 15-8-15,-6 2-132 0,-10 0-159 16,-9 0-203-16,-9 10-523 16</inkml:trace>
  <inkml:trace contextRef="#ctx0" brushRef="#br0" timeOffset="526">1168 273 1482 0,'0'0'477'0,"0"0"-323"16,0 0-7-16,0 0-56 16,255-207-91-16,-168 168-182 15,-9 12-833-15</inkml:trace>
  <inkml:trace contextRef="#ctx0" brushRef="#br0" timeOffset="1480">2519 821 2141 0,'0'0'317'16,"0"0"-255"-16,0 0-16 15,0 0 172-15,0 0-70 0,-206 29-103 16,172 20-30 0,16 11 0-16,8 6-15 0,10-1 0 15,0-5 4-15,3-5-4 16,26-14 0-16,4-6-9 16,3-12-15-16,5-10 18 15,3-13-27-15,6 0-28 16,4-17 13-16,9-27-34 15,10-14-27-15,8-14-33 16,2-20 8-16,8-13 8 16,0-16 36-16,-6-10 64 15,-12-7 18-15,-19 5 8 16,-25 19 25-16,-18 23 52 16,-11 21 77-16,-11 30 18 15,-28 26-13-15,-9 14 58 0,-11 10-133 16,2 38-31-1,-3 25-2-15,6 23-21 0,10 14-1 16,7 13 8-16,12 3-36 16,6 3 7-16,12-4-3 15,4-8-4-15,3-15-2 16,0-13 1-16,0-24-33 16,0-15-23-16,0-25-54 15,7-13-10-15,5-12 63 16,6 0 38-16,3-37 17 15,12-13-13-15,3-8-11 16,8-7 8-16,0 7 0 16,0 13-5-16,-4 15 14 15,-7 21 0-15,-5 9 9 16,-2 23 1-16,1 24 30 0,-2 11 13 16,4 0-25-16,0-5-13 15,8-13-6-15,-5-11 1 16,5-13-2-16,-5-16-5 15,-3 0-21-15,5-13 26 16,-9-23-14-16,1-8-6 16,-8-1 10-16,-4-1 11 15,-6 4 4-15,-8 11-4 16,0 17 0-16,0 14 35 16,0 0-19-16,0 24-16 0,0 24 1 15,17 7 12 1,14 4 4-16,16-6 13 0,10-8-15 15,9-11-3-15,0-15-12 16,-5-19-8-16,-13 0 8 16,-11-27 0-16,-19-21 25 15,-14-11 74-15,-4-14-4 16,-26-3 21-16,-33-2-73 16,-14 2-14-16,-3 17-20 15,0 16-2-15,17 23-7 16,34 20-102-16,21 8-349 15,4 18-625-15</inkml:trace>
  <inkml:trace contextRef="#ctx0" brushRef="#br0" timeOffset="1805">4875 280 2107 0,'0'0'460'0,"0"0"-419"15,0 0 46-15,0 0 227 16,-32 232-133-16,17-113-106 15,0 6-25-15,5-5 30 0,6-6-36 16,4-14-29-16,0-16 0 16,0-13-15-16,7-23-63 15,15-15-130-15,3-31-271 16,-3-2-242-16,-6 0-1230 0</inkml:trace>
  <inkml:trace contextRef="#ctx0" brushRef="#br0" timeOffset="2193">4598 786 1553 0,'0'0'713'0,"0"0"-637"16,0 0-42-16,0 0 108 15,0 0 9-15,198 16-60 16,-147 17-35-16,-1 9-8 15,-2 6 33-15,-11 6-21 16,-5-2-11-16,-10 6-34 16,-7-14-3-16,-8-4-3 15,-7-10-8-15,0-7 19 16,0-13-19-16,0-8 0 16,0-2 41-16,-3 0-21 15,-6-19-3-15,2-13-3 16,4-11-14-16,0-12 14 15,3-8-15-15,0 0 0 0,3 0 5 16,22 14-5-16,1 10 2 16,11 15-2-16,-5 12 4 15,9 10-11-15,3 2 5 16,6 0-40-16,27 2-124 16,-15 10-306-16,-4 2-379 0</inkml:trace>
  <inkml:trace contextRef="#ctx0" brushRef="#br0" timeOffset="2545">5983 869 2284 0,'0'0'332'0,"0"0"-202"16,0 0 191-16,0 0-137 16,-225-32-75-16,159 45-29 15,0 33-14-15,12 20 21 16,7 9-15-16,21 8-12 0,15-8 0 15,11-6-41 1,15-14-1-16,36-12-18 16,11-14-18-16,14-19-16 0,9-10-97 15,23-15-97-15,-17-25-418 16,-21 3-716-16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49.7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303 0 1390 0,'0'0'625'0,"0"0"-430"15,0 0-142-15,0 0 119 16,0 0 7-16,0 0-77 16,139 36-17-16,-82-24-44 0,6-1 18 15,3-4-2-15,7-4-28 16,-1-3-11-16,4 0 1 16,2 0 5-16,-5 0 13 15,-7 0-37-15,-19 0 6 16,-15-3 8-16,-16 3 1 15,-13 0 7-15,-3 35 26 16,0 21 29-16,-29 20 5 16,-15 19-48-16,-8 17-16 15,-6 9 3-15,-4 10-3 16,-2 0 14-16,1 1-11 16,-6-1-20-16,3-7 23 15,-4-8-18-15,4-8-1 0,5-13 11 16,6-20-10-1,11-16 32-15,15-25 5 0,15-15-14 16,6-12 23-16,8-7-34 16,0 0 6-16,0 0 12 15,0 0-18-15,0 0 20 16,0 0-22-16,0 0-16 16,12 0 5-16,6 0-5 15,11 0-2-15,12-7 2 16,13-3 0-16,12 3-3 15,10-2 3-15,8-4 0 16,6-4 10-16,5-2-10 16,-11-4 0-16,-11 3 0 15,-22 3 1-15,-17 8 5 16,-16 1-6-16,-11 6 1 0,-7 2-16 16,0 0 3-16,0 0-66 15,0-2-73-15,-15-3-158 16,-4 0-691-16</inkml:trace>
  <inkml:trace contextRef="#ctx0" brushRef="#br0" timeOffset="272">0 913 1993 0,'0'0'464'16,"0"0"-387"-16,0 0-26 16,0 0 157-16,249 12 3 15,-119-12-96-15,21 0-44 16,42 0-66-16,40-7-5 15,-40-9-226-15,-36 2-775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6.8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1202 0,'0'0'1660'15,"0"0"-1421"-15,0 0-186 16,0 0 132-16,0 0-62 0,0 0-123 16,0 0-371-1,0 32-780-15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0.4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1122 1925 0,'0'0'289'0,"0"0"-200"0,0 0 147 16,0 0 1-16,0 0-117 15,7-193-60-15,40 137-10 16,16 4 9-16,10 6-17 16,8 11-6-16,5 18 23 15,2 17-34-15,-3 12 8 16,-13 47 14-16,-11 20-21 15,-13 14 22-15,-8 1-18 16,-11-5-3-16,1-10 2 16,6-23-29-16,8-21 1 15,7-25-1-15,15-10 1 16,3-22 13-16,10-41-14 16,9-19-90-16,26-49-150 0,-23 13-434 15,-15 17-1643-15</inkml:trace>
  <inkml:trace contextRef="#ctx0" brushRef="#br0" timeOffset="608">2644 148 2145 0,'0'0'462'0,"0"0"-456"0,0 0 76 16,-26 253 157-16,11-126-85 15,5 10-64-15,-9 5-44 16,4 0 4-16,2-11 4 16,1-14-37-16,2-18-6 15,6-25-10-15,4-18 5 16,0-33-1-16,0-15-5 15,0-8 0-15,0-17 16 16,0-32-16-16,4-19-11 16,14-21 4-16,-1-11-39 15,5-7 45-15,-7-12-17 16,1-1 13-16,-10-5-1 0,1 10 6 16,-3 20-1-1,4 26 1-15,2 30 8 0,9 29 14 16,16 10-21-16,18 30-1 15,19 35 58-15,11 21-18 16,12 12 5-16,12 11-13 16,-3-3-13-16,6 7 35 15,0-7-48-15,-5-12 0 16,-2-8 20-16,-8-14-26 16,-19-19 0-16,-18-18 0 15,-25-15 0-15,-19-20 13 16,-9 0-2-16,-5-40 8 15,0-28 2-15,0-25-21 16,-15-24 0-16,0-21 0 16,4-10 0-16,8-5 2 0,3 4-2 15,0 21-41-15,0 29-10 16,61 37-63-16,-2 33-166 16,-1 22-649-16</inkml:trace>
  <inkml:trace contextRef="#ctx0" brushRef="#br0" timeOffset="3301">5345 0 1149 0,'0'0'653'15,"0"0"-403"-15,0 0 7 16,0 0-39-16,0 0-71 16,-196 3-54-16,119 55-26 15,-22 58 72-15,-18 74-53 0,2 80-11 16,12 25 42-16,37-15-43 16,37-66-24-16,26-77-20 15,3-38-29-15,3-18 11 16,38 4-12-16,16 1-36 15,28-8-73-15,64-36-148 16,-14-20-280-16,-18-22-487 0</inkml:trace>
  <inkml:trace contextRef="#ctx0" brushRef="#br0" timeOffset="4796">6126 497 1435 0,'0'0'257'0,"0"0"-136"16,0 0-40-16,0 0 148 16,0 0 31-16,0 0-88 15,0 0-63-15,-22-103-21 16,0 90 13-16,-12 3-8 15,-5 6-59-15,-16 4-7 16,-6 0-4-16,-12 7-7 0,-8 32 9 16,-2 20-25-1,2 27 11-15,8 19 16 0,15 16 3 16,21 11 18-16,19 3-17 16,18-14-30-16,0-9 13 15,37-18-13-15,20-18-1 16,16-20 0-16,15-21-2 15,3-17-9-15,1-18-13 16,-1-7 18-16,-11-46-1 16,-8-15 13-16,-9-20-6 15,-19-15 0-15,-15-16 6 16,-18-2 43-16,-11-3 1 16,-8 6 0-16,-39 7 24 15,-19 15-40-15,-7 17-19 16,-3 30-9-16,10 26-6 0,22 23-55 15,44 40-191-15,0 24-400 16,18-1-512-16</inkml:trace>
  <inkml:trace contextRef="#ctx0" brushRef="#br0" timeOffset="5046">6909 1172 1476 0,'0'0'878'0,"0"0"-720"0,0 0-16 16,0 0 82-16,88 194-23 16,-88-139-66-16,0 8-54 15,-29 2-41-15,-26 8-22 16,-10-1-18-16,-1-8-28 15,7-2-128-15,20-22-170 16,17-17-543-16</inkml:trace>
  <inkml:trace contextRef="#ctx0" brushRef="#br0" timeOffset="5434">7770 916 1898 0,'0'0'357'16,"0"0"-246"-16,0 0-81 16,0 0 152-16,0 0 2 15,167-176-116-15,-126 116-26 16,0-3-11-16,-9 1 29 15,-10 4 27-15,-12 0 15 16,-2 13-17-16,-8 8-13 16,0 18 1-16,0 16 19 15,0 3-53-15,-5 46-38 16,-12 33 17-16,-1 26-12 0,3 16 12 16,8 5-18-16,3-2 1 15,4-12 28-15,0-8-29 16,0-19-6-16,11-10 4 15,0-17-26-15,-4-9-47 16,-3-19-154-16,-1-6-252 16,2-13-319-16</inkml:trace>
  <inkml:trace contextRef="#ctx0" brushRef="#br0" timeOffset="6019">8389 76 1260 0,'0'0'344'16,"0"0"-169"-16,0 0-12 0,0 0 44 16,0 0-15-1,0 0-66-15,0 0-33 0,-73-19 18 16,73 19-55-16,0 0-1 15,0 0-38-15,4 1 43 16,18 17 46-16,8 2-66 16,2 5 8-16,5 4-11 15,6 8-7-15,13 10 27 16,9 9-30-16,12 11 3 16,5 12 45-16,3 13-47 15,-5 4-7-15,-11 5 5 16,-13 8-10-16,-17 2 23 15,-17-3-33-15,-22 1-4 16,0-11 32-16,-36-5-22 0,-20-11-1 16,-8-10-10-16,-9-11-1 15,7-11 12-15,10-16-12 16,6-10 0-16,14-10-14 16,6-4 14-16,9-7-24 15,6-3-37-15,15 0-114 16,0-13-301-16,15-11-425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3T06:13:58.0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 65 1202 0,'0'0'322'0,"0"0"-174"16,0 0-13-16,0 0-20 15,0 0 4-15,0 0 19 16,0 0-2-16,-37 207 12 16,37-89-38-16,0 17-32 15,0 9 10-15,0 0-23 16,0-1-11-16,0-13-18 15,0-18-18-15,0-22 8 16,9-21-26-16,1-22 0 16,2-22 12-16,1-12 0 15,9-13 47-15,3 0-19 0,16-3-22 16,10-19 27-16,11-7-45 16,14 3 0-16,12 2-3 15,10 11 3-15,7 6-31 16,49 4-122-16,-27 3-185 15,-17 0-378-15</inkml:trace>
  <inkml:trace contextRef="#ctx0" brushRef="#br0" timeOffset="280">1121 912 1709 0,'0'0'252'0,"0"0"-145"15,0 184 112-15,0-106-9 16,0-9-93-16,0-6-53 15,10-7-64-15,5-14-31 16,-5-7-130-16,-1-7-304 16,-9-19-1271-16</inkml:trace>
  <inkml:trace contextRef="#ctx0" brushRef="#br0" timeOffset="437">1140 438 1984 0,'0'0'350'16,"0"0"-284"-16,0 0-66 15,0 0-21-15,0 0-314 16,0 0-1599-16</inkml:trace>
  <inkml:trace contextRef="#ctx0" brushRef="#br0" timeOffset="1119">1711 1187 1407 0,'0'0'292'15,"0"0"-216"-15,0 0-9 16,223-30 72-16,-150-6 21 15,-12-9-83-15,-5-8-53 16,-21-3 58-16,-19-4-27 16,-16 6 30-16,0 1 35 15,-34 11-24-15,-14 13-7 16,-9 15-2-16,-9 14-22 16,0 14 28-16,8 34-50 15,11 21-19-15,13 13 35 0,24 7-46 16,10-1-13-16,0-1 0 15,32-8-13-15,19-12-13 16,18-17-74-16,9-18-11 16,8-23 67-16,6-9-19 15,-8-19-70-15,-8-29-10 16,-10-15 30-16,-11-13 50 16,-8 1 15-16,-7-4 31 15,-14 13 16-15,-11 19 2 16,-8 16 84-16,-7 27 40 0,0 4-96 15,0 27 28 1,0 22 4-16,0 11-25 0,0-5-4 16,0-3-32-16,0-15 1 15,3-11-1-15,1-20-17 16,-4-6 17-16,5-10 18 16,-2-31-17-16,4-20 16 15,3-13-8-15,12-8-4 16,8-7-5-16,14 7 0 15,7 13-5-15,10 18 5 16,5 29 0-16,3 22 27 16,-3 8 29-16,-3 43 70 15,-9 19-8-15,-10 9-42 16,-15-1-4-16,-11-2-37 16,-8-11-11-16,-10-13-12 0,0-12-12 15,0-13-45-15,-22-27-96 16,-6 0-227-16,-1 0-419 0</inkml:trace>
  <inkml:trace contextRef="#ctx0" brushRef="#br0" timeOffset="1354">1799 202 1980 0,'0'0'338'0,"0"0"-217"16,0 0-76-1,0 0 145-15,203-159-3 0,-122 132-74 16,2 11-42-16,-5 16-31 16,-2 0-27-16,15 48-13 15,-21 12-236-15,-13-1-542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F83B-8064-4962-87E3-A94EC05DD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8E27-7CBA-440E-9357-59D6F1443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8AB5-DA36-4145-9397-0A57B494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900E-CB3D-4A5A-BE20-4C3AD1BB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A35B-E04E-4089-A28C-BC8D5C37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3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70F3-13C0-49BD-B7B5-2D32E92D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594AC-3085-407F-B320-F18742A66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1334-1472-4746-AEF8-17164AD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268B-9BE8-4496-A000-8CB1348C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8E5D-12A1-455F-BA97-A477E49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4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ED426-24D9-46A7-A85B-83A9D8871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91B4-657B-4E1A-A33D-ECC8DC67E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1601-3FB3-4DCA-A780-9A92E5D5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E5E6-4BB4-45BD-A8CE-6688827A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4723-34F7-4B33-8F41-DF745149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83DB-9D92-4A47-A344-89C82771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C33D-4928-4841-811A-2AF123C5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7268-5253-4586-8A8D-3EBE3C46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E0BB-51C8-4DD3-98C6-29D22332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7564-3F20-467A-9166-04E6736F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25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4B5E-BD96-441F-B98F-48A55068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C501-0129-4590-AFD7-6CB86C57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E5DE-8506-4497-A32F-D2B3D81B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67B6-99D9-4DEC-88DA-E0D48C04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4DCF-C9E4-42D8-AC9C-AE3D0BC0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9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7FE8-4576-4A85-8D49-1775EACD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2346-D107-4322-9766-7F613BBE3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34C2A-AE02-42D7-8318-2C210AD5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DC98E-E38B-4114-AF54-9CFBE369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8C88-5E46-45F9-84C8-F1A8202B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8DC8-A943-4CC6-B59F-3A5F2AA3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8A2-2CC9-4151-9F2A-D7E21DC3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D2C2-4FA6-4A80-B8EC-85B66023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A810-0477-4FBC-8221-DE6E97AC6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448C0-1BD5-427F-96C7-BE8A784E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CBCE2-8FF7-46B0-8C9A-210AC7E1C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CDB8D-9267-4214-A93D-395E8A7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809F-DFC5-450B-AD28-40D4DCE0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C7A97-3054-4A2D-915F-9C011D97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7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55EC-3812-4B92-9BBD-FE6ED663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B3B38-278B-4446-A560-496F833C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92644-EF52-4086-A6C8-F5FE97ED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A5CDF-2E25-4042-A367-2D0C3E8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109DF-8ACA-4E88-81B5-BC01FC0B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49903-15DE-430A-AA1B-B4604EF8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FD32-9AB9-45B6-93E8-F9BA6D1E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0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72C7-4FFD-4088-9C9A-9E80A519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9085-6144-4470-8A6A-7ACC4C6E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83F8-CA23-44CA-88D0-6C797E0E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7C743-C5F8-48E1-AE29-F54ABA0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8019-D386-46F9-B2F3-556EA831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1DA52-2C6B-43A0-82A0-A9DA686D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81B5-21F3-4A98-80E3-50F2988D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DF9F-CA49-41C8-8AD2-81536DC8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A7D5F-B9D8-43AC-B9A1-5A9A9871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930CC-B20A-4B11-9CE0-3F675271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BDA3-66A6-4BAB-AE26-FA89863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F5D7C-7272-4484-80C3-8E29722A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AA340-588E-41F7-9C84-08BCE2AE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7E2CC-762A-4924-B262-9BAD6841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B49A-2E7B-4FD1-95CC-B36D229D3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63F6-665A-414C-A5A2-990ABE72A11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77F1-4DED-4952-A2D0-7F651B849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3711-55E4-4AC5-B66F-1305D3A00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53B0-AC54-43C5-802B-C64766AF6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8.xml"/><Relationship Id="rId13" Type="http://schemas.openxmlformats.org/officeDocument/2006/relationships/image" Target="../media/image176.png"/><Relationship Id="rId18" Type="http://schemas.openxmlformats.org/officeDocument/2006/relationships/customXml" Target="../ink/ink183.xml"/><Relationship Id="rId26" Type="http://schemas.openxmlformats.org/officeDocument/2006/relationships/customXml" Target="../ink/ink187.xml"/><Relationship Id="rId39" Type="http://schemas.openxmlformats.org/officeDocument/2006/relationships/image" Target="../media/image189.png"/><Relationship Id="rId3" Type="http://schemas.openxmlformats.org/officeDocument/2006/relationships/image" Target="../media/image171.png"/><Relationship Id="rId21" Type="http://schemas.openxmlformats.org/officeDocument/2006/relationships/image" Target="../media/image180.png"/><Relationship Id="rId34" Type="http://schemas.openxmlformats.org/officeDocument/2006/relationships/customXml" Target="../ink/ink191.xml"/><Relationship Id="rId42" Type="http://schemas.openxmlformats.org/officeDocument/2006/relationships/customXml" Target="../ink/ink195.xml"/><Relationship Id="rId7" Type="http://schemas.openxmlformats.org/officeDocument/2006/relationships/image" Target="../media/image173.png"/><Relationship Id="rId12" Type="http://schemas.openxmlformats.org/officeDocument/2006/relationships/customXml" Target="../ink/ink180.xml"/><Relationship Id="rId17" Type="http://schemas.openxmlformats.org/officeDocument/2006/relationships/image" Target="../media/image178.png"/><Relationship Id="rId25" Type="http://schemas.openxmlformats.org/officeDocument/2006/relationships/image" Target="../media/image182.png"/><Relationship Id="rId33" Type="http://schemas.openxmlformats.org/officeDocument/2006/relationships/image" Target="../media/image186.png"/><Relationship Id="rId38" Type="http://schemas.openxmlformats.org/officeDocument/2006/relationships/customXml" Target="../ink/ink193.xml"/><Relationship Id="rId2" Type="http://schemas.openxmlformats.org/officeDocument/2006/relationships/customXml" Target="../ink/ink175.xml"/><Relationship Id="rId16" Type="http://schemas.openxmlformats.org/officeDocument/2006/relationships/customXml" Target="../ink/ink182.xml"/><Relationship Id="rId20" Type="http://schemas.openxmlformats.org/officeDocument/2006/relationships/customXml" Target="../ink/ink184.xml"/><Relationship Id="rId29" Type="http://schemas.openxmlformats.org/officeDocument/2006/relationships/image" Target="../media/image184.png"/><Relationship Id="rId41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7.xml"/><Relationship Id="rId11" Type="http://schemas.openxmlformats.org/officeDocument/2006/relationships/image" Target="../media/image175.png"/><Relationship Id="rId24" Type="http://schemas.openxmlformats.org/officeDocument/2006/relationships/customXml" Target="../ink/ink186.xml"/><Relationship Id="rId32" Type="http://schemas.openxmlformats.org/officeDocument/2006/relationships/customXml" Target="../ink/ink190.xml"/><Relationship Id="rId37" Type="http://schemas.openxmlformats.org/officeDocument/2006/relationships/image" Target="../media/image188.png"/><Relationship Id="rId40" Type="http://schemas.openxmlformats.org/officeDocument/2006/relationships/customXml" Target="../ink/ink194.xml"/><Relationship Id="rId45" Type="http://schemas.openxmlformats.org/officeDocument/2006/relationships/image" Target="../media/image192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image" Target="../media/image181.png"/><Relationship Id="rId28" Type="http://schemas.openxmlformats.org/officeDocument/2006/relationships/customXml" Target="../ink/ink188.xml"/><Relationship Id="rId36" Type="http://schemas.openxmlformats.org/officeDocument/2006/relationships/customXml" Target="../ink/ink192.xml"/><Relationship Id="rId10" Type="http://schemas.openxmlformats.org/officeDocument/2006/relationships/customXml" Target="../ink/ink179.xml"/><Relationship Id="rId19" Type="http://schemas.openxmlformats.org/officeDocument/2006/relationships/image" Target="../media/image179.png"/><Relationship Id="rId31" Type="http://schemas.openxmlformats.org/officeDocument/2006/relationships/image" Target="../media/image185.png"/><Relationship Id="rId44" Type="http://schemas.openxmlformats.org/officeDocument/2006/relationships/customXml" Target="../ink/ink196.xml"/><Relationship Id="rId4" Type="http://schemas.openxmlformats.org/officeDocument/2006/relationships/customXml" Target="../ink/ink176.xml"/><Relationship Id="rId9" Type="http://schemas.openxmlformats.org/officeDocument/2006/relationships/image" Target="../media/image174.png"/><Relationship Id="rId14" Type="http://schemas.openxmlformats.org/officeDocument/2006/relationships/customXml" Target="../ink/ink181.xml"/><Relationship Id="rId22" Type="http://schemas.openxmlformats.org/officeDocument/2006/relationships/customXml" Target="../ink/ink185.xml"/><Relationship Id="rId27" Type="http://schemas.openxmlformats.org/officeDocument/2006/relationships/image" Target="../media/image183.png"/><Relationship Id="rId30" Type="http://schemas.openxmlformats.org/officeDocument/2006/relationships/customXml" Target="../ink/ink189.xml"/><Relationship Id="rId35" Type="http://schemas.openxmlformats.org/officeDocument/2006/relationships/image" Target="../media/image187.png"/><Relationship Id="rId43" Type="http://schemas.openxmlformats.org/officeDocument/2006/relationships/image" Target="../media/image1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0.xml"/><Relationship Id="rId13" Type="http://schemas.openxmlformats.org/officeDocument/2006/relationships/image" Target="../media/image198.png"/><Relationship Id="rId18" Type="http://schemas.openxmlformats.org/officeDocument/2006/relationships/customXml" Target="../ink/ink205.xml"/><Relationship Id="rId26" Type="http://schemas.openxmlformats.org/officeDocument/2006/relationships/customXml" Target="../ink/ink209.xml"/><Relationship Id="rId39" Type="http://schemas.openxmlformats.org/officeDocument/2006/relationships/image" Target="../media/image211.png"/><Relationship Id="rId3" Type="http://schemas.openxmlformats.org/officeDocument/2006/relationships/image" Target="../media/image193.png"/><Relationship Id="rId21" Type="http://schemas.openxmlformats.org/officeDocument/2006/relationships/image" Target="../media/image202.png"/><Relationship Id="rId34" Type="http://schemas.openxmlformats.org/officeDocument/2006/relationships/customXml" Target="../ink/ink213.xml"/><Relationship Id="rId7" Type="http://schemas.openxmlformats.org/officeDocument/2006/relationships/image" Target="../media/image195.png"/><Relationship Id="rId12" Type="http://schemas.openxmlformats.org/officeDocument/2006/relationships/customXml" Target="../ink/ink202.xml"/><Relationship Id="rId17" Type="http://schemas.openxmlformats.org/officeDocument/2006/relationships/image" Target="../media/image200.png"/><Relationship Id="rId25" Type="http://schemas.openxmlformats.org/officeDocument/2006/relationships/image" Target="../media/image204.png"/><Relationship Id="rId33" Type="http://schemas.openxmlformats.org/officeDocument/2006/relationships/image" Target="../media/image208.png"/><Relationship Id="rId38" Type="http://schemas.openxmlformats.org/officeDocument/2006/relationships/customXml" Target="../ink/ink215.xml"/><Relationship Id="rId2" Type="http://schemas.openxmlformats.org/officeDocument/2006/relationships/customXml" Target="../ink/ink197.xml"/><Relationship Id="rId16" Type="http://schemas.openxmlformats.org/officeDocument/2006/relationships/customXml" Target="../ink/ink204.xml"/><Relationship Id="rId20" Type="http://schemas.openxmlformats.org/officeDocument/2006/relationships/customXml" Target="../ink/ink206.xml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9.xml"/><Relationship Id="rId11" Type="http://schemas.openxmlformats.org/officeDocument/2006/relationships/image" Target="../media/image197.png"/><Relationship Id="rId24" Type="http://schemas.openxmlformats.org/officeDocument/2006/relationships/customXml" Target="../ink/ink208.xml"/><Relationship Id="rId32" Type="http://schemas.openxmlformats.org/officeDocument/2006/relationships/customXml" Target="../ink/ink212.xml"/><Relationship Id="rId37" Type="http://schemas.openxmlformats.org/officeDocument/2006/relationships/image" Target="../media/image210.png"/><Relationship Id="rId5" Type="http://schemas.openxmlformats.org/officeDocument/2006/relationships/image" Target="../media/image194.png"/><Relationship Id="rId15" Type="http://schemas.openxmlformats.org/officeDocument/2006/relationships/image" Target="../media/image199.png"/><Relationship Id="rId23" Type="http://schemas.openxmlformats.org/officeDocument/2006/relationships/image" Target="../media/image203.png"/><Relationship Id="rId28" Type="http://schemas.openxmlformats.org/officeDocument/2006/relationships/customXml" Target="../ink/ink210.xml"/><Relationship Id="rId36" Type="http://schemas.openxmlformats.org/officeDocument/2006/relationships/customXml" Target="../ink/ink214.xml"/><Relationship Id="rId10" Type="http://schemas.openxmlformats.org/officeDocument/2006/relationships/customXml" Target="../ink/ink201.xml"/><Relationship Id="rId19" Type="http://schemas.openxmlformats.org/officeDocument/2006/relationships/image" Target="../media/image201.png"/><Relationship Id="rId31" Type="http://schemas.openxmlformats.org/officeDocument/2006/relationships/image" Target="../media/image207.png"/><Relationship Id="rId4" Type="http://schemas.openxmlformats.org/officeDocument/2006/relationships/customXml" Target="../ink/ink198.xml"/><Relationship Id="rId9" Type="http://schemas.openxmlformats.org/officeDocument/2006/relationships/image" Target="../media/image196.png"/><Relationship Id="rId14" Type="http://schemas.openxmlformats.org/officeDocument/2006/relationships/customXml" Target="../ink/ink203.xml"/><Relationship Id="rId22" Type="http://schemas.openxmlformats.org/officeDocument/2006/relationships/customXml" Target="../ink/ink207.xml"/><Relationship Id="rId27" Type="http://schemas.openxmlformats.org/officeDocument/2006/relationships/image" Target="../media/image205.png"/><Relationship Id="rId30" Type="http://schemas.openxmlformats.org/officeDocument/2006/relationships/customXml" Target="../ink/ink211.xml"/><Relationship Id="rId35" Type="http://schemas.openxmlformats.org/officeDocument/2006/relationships/image" Target="../media/image20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9.xml"/><Relationship Id="rId13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214.png"/><Relationship Id="rId12" Type="http://schemas.openxmlformats.org/officeDocument/2006/relationships/customXml" Target="../ink/ink221.xml"/><Relationship Id="rId17" Type="http://schemas.openxmlformats.org/officeDocument/2006/relationships/image" Target="../media/image219.png"/><Relationship Id="rId2" Type="http://schemas.openxmlformats.org/officeDocument/2006/relationships/customXml" Target="../ink/ink216.xml"/><Relationship Id="rId16" Type="http://schemas.openxmlformats.org/officeDocument/2006/relationships/customXml" Target="../ink/ink2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8.xml"/><Relationship Id="rId11" Type="http://schemas.openxmlformats.org/officeDocument/2006/relationships/image" Target="../media/image216.png"/><Relationship Id="rId5" Type="http://schemas.openxmlformats.org/officeDocument/2006/relationships/image" Target="../media/image213.png"/><Relationship Id="rId15" Type="http://schemas.openxmlformats.org/officeDocument/2006/relationships/image" Target="../media/image218.png"/><Relationship Id="rId10" Type="http://schemas.openxmlformats.org/officeDocument/2006/relationships/customXml" Target="../ink/ink220.xml"/><Relationship Id="rId4" Type="http://schemas.openxmlformats.org/officeDocument/2006/relationships/customXml" Target="../ink/ink217.xml"/><Relationship Id="rId9" Type="http://schemas.openxmlformats.org/officeDocument/2006/relationships/image" Target="../media/image215.png"/><Relationship Id="rId14" Type="http://schemas.openxmlformats.org/officeDocument/2006/relationships/customXml" Target="../ink/ink2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13" Type="http://schemas.openxmlformats.org/officeDocument/2006/relationships/customXml" Target="../ink/ink229.xml"/><Relationship Id="rId18" Type="http://schemas.openxmlformats.org/officeDocument/2006/relationships/image" Target="../media/image910.png"/><Relationship Id="rId26" Type="http://schemas.openxmlformats.org/officeDocument/2006/relationships/image" Target="../media/image1310.png"/><Relationship Id="rId39" Type="http://schemas.openxmlformats.org/officeDocument/2006/relationships/customXml" Target="../ink/ink243.xml"/><Relationship Id="rId3" Type="http://schemas.openxmlformats.org/officeDocument/2006/relationships/customXml" Target="../ink/ink224.xml"/><Relationship Id="rId21" Type="http://schemas.openxmlformats.org/officeDocument/2006/relationships/customXml" Target="../ink/ink233.xml"/><Relationship Id="rId34" Type="http://schemas.openxmlformats.org/officeDocument/2006/relationships/image" Target="../media/image1610.png"/><Relationship Id="rId42" Type="http://schemas.openxmlformats.org/officeDocument/2006/relationships/image" Target="../media/image2010.png"/><Relationship Id="rId7" Type="http://schemas.openxmlformats.org/officeDocument/2006/relationships/customXml" Target="../ink/ink226.xml"/><Relationship Id="rId12" Type="http://schemas.openxmlformats.org/officeDocument/2006/relationships/image" Target="../media/image610.png"/><Relationship Id="rId17" Type="http://schemas.openxmlformats.org/officeDocument/2006/relationships/customXml" Target="../ink/ink231.xml"/><Relationship Id="rId25" Type="http://schemas.openxmlformats.org/officeDocument/2006/relationships/customXml" Target="../ink/ink235.xml"/><Relationship Id="rId33" Type="http://schemas.openxmlformats.org/officeDocument/2006/relationships/customXml" Target="../ink/ink240.xml"/><Relationship Id="rId38" Type="http://schemas.openxmlformats.org/officeDocument/2006/relationships/image" Target="../media/image1810.png"/><Relationship Id="rId2" Type="http://schemas.openxmlformats.org/officeDocument/2006/relationships/image" Target="../media/image220.png"/><Relationship Id="rId16" Type="http://schemas.openxmlformats.org/officeDocument/2006/relationships/image" Target="../media/image810.png"/><Relationship Id="rId20" Type="http://schemas.openxmlformats.org/officeDocument/2006/relationships/image" Target="../media/image1010.png"/><Relationship Id="rId29" Type="http://schemas.openxmlformats.org/officeDocument/2006/relationships/customXml" Target="../ink/ink237.xml"/><Relationship Id="rId41" Type="http://schemas.openxmlformats.org/officeDocument/2006/relationships/customXml" Target="../ink/ink2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0.png"/><Relationship Id="rId11" Type="http://schemas.openxmlformats.org/officeDocument/2006/relationships/customXml" Target="../ink/ink228.xml"/><Relationship Id="rId24" Type="http://schemas.openxmlformats.org/officeDocument/2006/relationships/image" Target="../media/image1210.png"/><Relationship Id="rId32" Type="http://schemas.openxmlformats.org/officeDocument/2006/relationships/customXml" Target="../ink/ink239.xml"/><Relationship Id="rId37" Type="http://schemas.openxmlformats.org/officeDocument/2006/relationships/customXml" Target="../ink/ink242.xml"/><Relationship Id="rId40" Type="http://schemas.openxmlformats.org/officeDocument/2006/relationships/image" Target="../media/image1910.png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28" Type="http://schemas.openxmlformats.org/officeDocument/2006/relationships/image" Target="../media/image1410.png"/><Relationship Id="rId36" Type="http://schemas.openxmlformats.org/officeDocument/2006/relationships/image" Target="../media/image1710.png"/><Relationship Id="rId10" Type="http://schemas.openxmlformats.org/officeDocument/2006/relationships/image" Target="../media/image510.png"/><Relationship Id="rId19" Type="http://schemas.openxmlformats.org/officeDocument/2006/relationships/customXml" Target="../ink/ink232.xml"/><Relationship Id="rId31" Type="http://schemas.openxmlformats.org/officeDocument/2006/relationships/customXml" Target="../ink/ink238.xml"/><Relationship Id="rId4" Type="http://schemas.openxmlformats.org/officeDocument/2006/relationships/image" Target="../media/image2100.png"/><Relationship Id="rId9" Type="http://schemas.openxmlformats.org/officeDocument/2006/relationships/customXml" Target="../ink/ink227.xml"/><Relationship Id="rId14" Type="http://schemas.openxmlformats.org/officeDocument/2006/relationships/image" Target="../media/image710.png"/><Relationship Id="rId22" Type="http://schemas.openxmlformats.org/officeDocument/2006/relationships/image" Target="../media/image1110.png"/><Relationship Id="rId27" Type="http://schemas.openxmlformats.org/officeDocument/2006/relationships/customXml" Target="../ink/ink236.xml"/><Relationship Id="rId30" Type="http://schemas.openxmlformats.org/officeDocument/2006/relationships/image" Target="../media/image1510.png"/><Relationship Id="rId35" Type="http://schemas.openxmlformats.org/officeDocument/2006/relationships/customXml" Target="../ink/ink24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13" Type="http://schemas.openxmlformats.org/officeDocument/2006/relationships/customXml" Target="../ink/ink250.xml"/><Relationship Id="rId18" Type="http://schemas.openxmlformats.org/officeDocument/2006/relationships/image" Target="../media/image2810.png"/><Relationship Id="rId26" Type="http://schemas.openxmlformats.org/officeDocument/2006/relationships/image" Target="../media/image3210.png"/><Relationship Id="rId39" Type="http://schemas.openxmlformats.org/officeDocument/2006/relationships/customXml" Target="../ink/ink263.xml"/><Relationship Id="rId3" Type="http://schemas.openxmlformats.org/officeDocument/2006/relationships/customXml" Target="../ink/ink245.xml"/><Relationship Id="rId21" Type="http://schemas.openxmlformats.org/officeDocument/2006/relationships/customXml" Target="../ink/ink254.xml"/><Relationship Id="rId34" Type="http://schemas.openxmlformats.org/officeDocument/2006/relationships/image" Target="../media/image3610.png"/><Relationship Id="rId42" Type="http://schemas.openxmlformats.org/officeDocument/2006/relationships/image" Target="../media/image4010.png"/><Relationship Id="rId7" Type="http://schemas.openxmlformats.org/officeDocument/2006/relationships/customXml" Target="../ink/ink247.xml"/><Relationship Id="rId12" Type="http://schemas.openxmlformats.org/officeDocument/2006/relationships/image" Target="../media/image410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3810.png"/><Relationship Id="rId46" Type="http://schemas.openxmlformats.org/officeDocument/2006/relationships/image" Target="../media/image4210.png"/><Relationship Id="rId2" Type="http://schemas.openxmlformats.org/officeDocument/2006/relationships/image" Target="../media/image221.png"/><Relationship Id="rId16" Type="http://schemas.openxmlformats.org/officeDocument/2006/relationships/image" Target="../media/image2710.png"/><Relationship Id="rId20" Type="http://schemas.openxmlformats.org/officeDocument/2006/relationships/image" Target="../media/image2910.png"/><Relationship Id="rId29" Type="http://schemas.openxmlformats.org/officeDocument/2006/relationships/customXml" Target="../ink/ink258.xml"/><Relationship Id="rId41" Type="http://schemas.openxmlformats.org/officeDocument/2006/relationships/customXml" Target="../ink/ink2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0.png"/><Relationship Id="rId11" Type="http://schemas.openxmlformats.org/officeDocument/2006/relationships/customXml" Target="../ink/ink249.xml"/><Relationship Id="rId24" Type="http://schemas.openxmlformats.org/officeDocument/2006/relationships/image" Target="../media/image3110.png"/><Relationship Id="rId32" Type="http://schemas.openxmlformats.org/officeDocument/2006/relationships/image" Target="../media/image3510.png"/><Relationship Id="rId37" Type="http://schemas.openxmlformats.org/officeDocument/2006/relationships/customXml" Target="../ink/ink262.xml"/><Relationship Id="rId40" Type="http://schemas.openxmlformats.org/officeDocument/2006/relationships/image" Target="../media/image3910.png"/><Relationship Id="rId45" Type="http://schemas.openxmlformats.org/officeDocument/2006/relationships/customXml" Target="../ink/ink266.xml"/><Relationship Id="rId5" Type="http://schemas.openxmlformats.org/officeDocument/2006/relationships/customXml" Target="../ink/ink246.xml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3310.png"/><Relationship Id="rId36" Type="http://schemas.openxmlformats.org/officeDocument/2006/relationships/image" Target="../media/image3710.png"/><Relationship Id="rId10" Type="http://schemas.openxmlformats.org/officeDocument/2006/relationships/image" Target="../media/image2510.png"/><Relationship Id="rId19" Type="http://schemas.openxmlformats.org/officeDocument/2006/relationships/customXml" Target="../ink/ink253.xml"/><Relationship Id="rId31" Type="http://schemas.openxmlformats.org/officeDocument/2006/relationships/customXml" Target="../ink/ink259.xml"/><Relationship Id="rId44" Type="http://schemas.openxmlformats.org/officeDocument/2006/relationships/image" Target="../media/image4110.png"/><Relationship Id="rId4" Type="http://schemas.openxmlformats.org/officeDocument/2006/relationships/image" Target="../media/image2210.png"/><Relationship Id="rId9" Type="http://schemas.openxmlformats.org/officeDocument/2006/relationships/customXml" Target="../ink/ink248.xml"/><Relationship Id="rId14" Type="http://schemas.openxmlformats.org/officeDocument/2006/relationships/image" Target="../media/image2610.png"/><Relationship Id="rId22" Type="http://schemas.openxmlformats.org/officeDocument/2006/relationships/image" Target="../media/image3010.png"/><Relationship Id="rId27" Type="http://schemas.openxmlformats.org/officeDocument/2006/relationships/customXml" Target="../ink/ink257.xml"/><Relationship Id="rId30" Type="http://schemas.openxmlformats.org/officeDocument/2006/relationships/image" Target="../media/image341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customXml" Target="../ink/ink272.xml"/><Relationship Id="rId18" Type="http://schemas.openxmlformats.org/officeDocument/2006/relationships/image" Target="../media/image230.png"/><Relationship Id="rId26" Type="http://schemas.openxmlformats.org/officeDocument/2006/relationships/image" Target="../media/image234.png"/><Relationship Id="rId3" Type="http://schemas.openxmlformats.org/officeDocument/2006/relationships/customXml" Target="../ink/ink267.xml"/><Relationship Id="rId21" Type="http://schemas.openxmlformats.org/officeDocument/2006/relationships/customXml" Target="../ink/ink276.xml"/><Relationship Id="rId7" Type="http://schemas.openxmlformats.org/officeDocument/2006/relationships/customXml" Target="../ink/ink269.xml"/><Relationship Id="rId12" Type="http://schemas.openxmlformats.org/officeDocument/2006/relationships/image" Target="../media/image227.png"/><Relationship Id="rId17" Type="http://schemas.openxmlformats.org/officeDocument/2006/relationships/customXml" Target="../ink/ink274.xml"/><Relationship Id="rId25" Type="http://schemas.openxmlformats.org/officeDocument/2006/relationships/customXml" Target="../ink/ink278.xml"/><Relationship Id="rId2" Type="http://schemas.openxmlformats.org/officeDocument/2006/relationships/image" Target="../media/image222.png"/><Relationship Id="rId16" Type="http://schemas.openxmlformats.org/officeDocument/2006/relationships/image" Target="../media/image229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.png"/><Relationship Id="rId11" Type="http://schemas.openxmlformats.org/officeDocument/2006/relationships/customXml" Target="../ink/ink271.xml"/><Relationship Id="rId24" Type="http://schemas.openxmlformats.org/officeDocument/2006/relationships/image" Target="../media/image233.png"/><Relationship Id="rId5" Type="http://schemas.openxmlformats.org/officeDocument/2006/relationships/customXml" Target="../ink/ink268.xml"/><Relationship Id="rId15" Type="http://schemas.openxmlformats.org/officeDocument/2006/relationships/customXml" Target="../ink/ink273.xml"/><Relationship Id="rId23" Type="http://schemas.openxmlformats.org/officeDocument/2006/relationships/customXml" Target="../ink/ink277.xml"/><Relationship Id="rId28" Type="http://schemas.openxmlformats.org/officeDocument/2006/relationships/image" Target="../media/image235.png"/><Relationship Id="rId10" Type="http://schemas.openxmlformats.org/officeDocument/2006/relationships/image" Target="../media/image226.png"/><Relationship Id="rId19" Type="http://schemas.openxmlformats.org/officeDocument/2006/relationships/customXml" Target="../ink/ink275.xml"/><Relationship Id="rId4" Type="http://schemas.openxmlformats.org/officeDocument/2006/relationships/image" Target="../media/image223.png"/><Relationship Id="rId9" Type="http://schemas.openxmlformats.org/officeDocument/2006/relationships/customXml" Target="../ink/ink270.xml"/><Relationship Id="rId14" Type="http://schemas.openxmlformats.org/officeDocument/2006/relationships/image" Target="../media/image228.png"/><Relationship Id="rId22" Type="http://schemas.openxmlformats.org/officeDocument/2006/relationships/image" Target="../media/image232.png"/><Relationship Id="rId27" Type="http://schemas.openxmlformats.org/officeDocument/2006/relationships/customXml" Target="../ink/ink27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customXml" Target="../ink/ink288.xml"/><Relationship Id="rId26" Type="http://schemas.openxmlformats.org/officeDocument/2006/relationships/customXml" Target="../ink/ink292.xml"/><Relationship Id="rId39" Type="http://schemas.openxmlformats.org/officeDocument/2006/relationships/image" Target="../media/image253.png"/><Relationship Id="rId3" Type="http://schemas.openxmlformats.org/officeDocument/2006/relationships/customXml" Target="../ink/ink280.xml"/><Relationship Id="rId21" Type="http://schemas.openxmlformats.org/officeDocument/2006/relationships/image" Target="../media/image244.png"/><Relationship Id="rId34" Type="http://schemas.openxmlformats.org/officeDocument/2006/relationships/customXml" Target="../ink/ink296.xml"/><Relationship Id="rId42" Type="http://schemas.openxmlformats.org/officeDocument/2006/relationships/customXml" Target="../ink/ink300.xml"/><Relationship Id="rId47" Type="http://schemas.openxmlformats.org/officeDocument/2006/relationships/customXml" Target="../ink/ink303.xml"/><Relationship Id="rId50" Type="http://schemas.openxmlformats.org/officeDocument/2006/relationships/image" Target="../media/image258.png"/><Relationship Id="rId7" Type="http://schemas.openxmlformats.org/officeDocument/2006/relationships/customXml" Target="../ink/ink282.xml"/><Relationship Id="rId12" Type="http://schemas.openxmlformats.org/officeDocument/2006/relationships/customXml" Target="../ink/ink285.xml"/><Relationship Id="rId17" Type="http://schemas.openxmlformats.org/officeDocument/2006/relationships/image" Target="../media/image242.png"/><Relationship Id="rId25" Type="http://schemas.openxmlformats.org/officeDocument/2006/relationships/image" Target="../media/image246.png"/><Relationship Id="rId33" Type="http://schemas.openxmlformats.org/officeDocument/2006/relationships/image" Target="../media/image250.png"/><Relationship Id="rId38" Type="http://schemas.openxmlformats.org/officeDocument/2006/relationships/customXml" Target="../ink/ink298.xml"/><Relationship Id="rId46" Type="http://schemas.openxmlformats.org/officeDocument/2006/relationships/image" Target="../media/image256.png"/><Relationship Id="rId2" Type="http://schemas.openxmlformats.org/officeDocument/2006/relationships/image" Target="../media/image236.png"/><Relationship Id="rId16" Type="http://schemas.openxmlformats.org/officeDocument/2006/relationships/customXml" Target="../ink/ink287.xml"/><Relationship Id="rId20" Type="http://schemas.openxmlformats.org/officeDocument/2006/relationships/customXml" Target="../ink/ink289.xml"/><Relationship Id="rId29" Type="http://schemas.openxmlformats.org/officeDocument/2006/relationships/image" Target="../media/image248.png"/><Relationship Id="rId41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customXml" Target="../ink/ink284.xml"/><Relationship Id="rId24" Type="http://schemas.openxmlformats.org/officeDocument/2006/relationships/customXml" Target="../ink/ink291.xml"/><Relationship Id="rId32" Type="http://schemas.openxmlformats.org/officeDocument/2006/relationships/customXml" Target="../ink/ink295.xml"/><Relationship Id="rId37" Type="http://schemas.openxmlformats.org/officeDocument/2006/relationships/image" Target="../media/image252.png"/><Relationship Id="rId40" Type="http://schemas.openxmlformats.org/officeDocument/2006/relationships/customXml" Target="../ink/ink299.xml"/><Relationship Id="rId45" Type="http://schemas.openxmlformats.org/officeDocument/2006/relationships/customXml" Target="../ink/ink302.xml"/><Relationship Id="rId5" Type="http://schemas.openxmlformats.org/officeDocument/2006/relationships/customXml" Target="../ink/ink281.xml"/><Relationship Id="rId15" Type="http://schemas.openxmlformats.org/officeDocument/2006/relationships/image" Target="../media/image241.png"/><Relationship Id="rId23" Type="http://schemas.openxmlformats.org/officeDocument/2006/relationships/image" Target="../media/image245.png"/><Relationship Id="rId28" Type="http://schemas.openxmlformats.org/officeDocument/2006/relationships/customXml" Target="../ink/ink293.xml"/><Relationship Id="rId36" Type="http://schemas.openxmlformats.org/officeDocument/2006/relationships/customXml" Target="../ink/ink297.xml"/><Relationship Id="rId49" Type="http://schemas.openxmlformats.org/officeDocument/2006/relationships/customXml" Target="../ink/ink304.xml"/><Relationship Id="rId10" Type="http://schemas.openxmlformats.org/officeDocument/2006/relationships/image" Target="../media/image239.png"/><Relationship Id="rId19" Type="http://schemas.openxmlformats.org/officeDocument/2006/relationships/image" Target="../media/image243.png"/><Relationship Id="rId31" Type="http://schemas.openxmlformats.org/officeDocument/2006/relationships/image" Target="../media/image249.png"/><Relationship Id="rId44" Type="http://schemas.openxmlformats.org/officeDocument/2006/relationships/customXml" Target="../ink/ink301.xml"/><Relationship Id="rId52" Type="http://schemas.openxmlformats.org/officeDocument/2006/relationships/image" Target="../media/image259.png"/><Relationship Id="rId4" Type="http://schemas.openxmlformats.org/officeDocument/2006/relationships/image" Target="../media/image237.png"/><Relationship Id="rId9" Type="http://schemas.openxmlformats.org/officeDocument/2006/relationships/customXml" Target="../ink/ink283.xml"/><Relationship Id="rId14" Type="http://schemas.openxmlformats.org/officeDocument/2006/relationships/customXml" Target="../ink/ink286.xml"/><Relationship Id="rId22" Type="http://schemas.openxmlformats.org/officeDocument/2006/relationships/customXml" Target="../ink/ink290.xml"/><Relationship Id="rId27" Type="http://schemas.openxmlformats.org/officeDocument/2006/relationships/image" Target="../media/image247.png"/><Relationship Id="rId30" Type="http://schemas.openxmlformats.org/officeDocument/2006/relationships/customXml" Target="../ink/ink294.xml"/><Relationship Id="rId35" Type="http://schemas.openxmlformats.org/officeDocument/2006/relationships/image" Target="../media/image251.png"/><Relationship Id="rId43" Type="http://schemas.openxmlformats.org/officeDocument/2006/relationships/image" Target="../media/image255.png"/><Relationship Id="rId48" Type="http://schemas.openxmlformats.org/officeDocument/2006/relationships/image" Target="../media/image257.png"/><Relationship Id="rId8" Type="http://schemas.openxmlformats.org/officeDocument/2006/relationships/image" Target="../media/image238.png"/><Relationship Id="rId51" Type="http://schemas.openxmlformats.org/officeDocument/2006/relationships/customXml" Target="../ink/ink30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customXml" Target="../ink/ink311.xml"/><Relationship Id="rId18" Type="http://schemas.openxmlformats.org/officeDocument/2006/relationships/image" Target="../media/image268.png"/><Relationship Id="rId26" Type="http://schemas.openxmlformats.org/officeDocument/2006/relationships/image" Target="../media/image272.png"/><Relationship Id="rId39" Type="http://schemas.openxmlformats.org/officeDocument/2006/relationships/customXml" Target="../ink/ink324.xml"/><Relationship Id="rId3" Type="http://schemas.openxmlformats.org/officeDocument/2006/relationships/customXml" Target="../ink/ink306.xml"/><Relationship Id="rId21" Type="http://schemas.openxmlformats.org/officeDocument/2006/relationships/customXml" Target="../ink/ink315.xml"/><Relationship Id="rId34" Type="http://schemas.openxmlformats.org/officeDocument/2006/relationships/image" Target="../media/image276.png"/><Relationship Id="rId42" Type="http://schemas.openxmlformats.org/officeDocument/2006/relationships/customXml" Target="../ink/ink326.xml"/><Relationship Id="rId7" Type="http://schemas.openxmlformats.org/officeDocument/2006/relationships/customXml" Target="../ink/ink308.xml"/><Relationship Id="rId12" Type="http://schemas.openxmlformats.org/officeDocument/2006/relationships/image" Target="../media/image265.png"/><Relationship Id="rId17" Type="http://schemas.openxmlformats.org/officeDocument/2006/relationships/customXml" Target="../ink/ink313.xml"/><Relationship Id="rId25" Type="http://schemas.openxmlformats.org/officeDocument/2006/relationships/customXml" Target="../ink/ink317.xml"/><Relationship Id="rId33" Type="http://schemas.openxmlformats.org/officeDocument/2006/relationships/customXml" Target="../ink/ink321.xml"/><Relationship Id="rId38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../media/image267.png"/><Relationship Id="rId20" Type="http://schemas.openxmlformats.org/officeDocument/2006/relationships/image" Target="../media/image269.png"/><Relationship Id="rId29" Type="http://schemas.openxmlformats.org/officeDocument/2006/relationships/customXml" Target="../ink/ink319.xml"/><Relationship Id="rId41" Type="http://schemas.openxmlformats.org/officeDocument/2006/relationships/image" Target="../media/image2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2.png"/><Relationship Id="rId11" Type="http://schemas.openxmlformats.org/officeDocument/2006/relationships/customXml" Target="../ink/ink310.xml"/><Relationship Id="rId24" Type="http://schemas.openxmlformats.org/officeDocument/2006/relationships/image" Target="../media/image271.png"/><Relationship Id="rId32" Type="http://schemas.openxmlformats.org/officeDocument/2006/relationships/image" Target="../media/image275.png"/><Relationship Id="rId37" Type="http://schemas.openxmlformats.org/officeDocument/2006/relationships/customXml" Target="../ink/ink323.xml"/><Relationship Id="rId40" Type="http://schemas.openxmlformats.org/officeDocument/2006/relationships/customXml" Target="../ink/ink325.xml"/><Relationship Id="rId45" Type="http://schemas.openxmlformats.org/officeDocument/2006/relationships/image" Target="../media/image280.png"/><Relationship Id="rId5" Type="http://schemas.openxmlformats.org/officeDocument/2006/relationships/customXml" Target="../ink/ink307.xml"/><Relationship Id="rId15" Type="http://schemas.openxmlformats.org/officeDocument/2006/relationships/customXml" Target="../ink/ink312.xml"/><Relationship Id="rId23" Type="http://schemas.openxmlformats.org/officeDocument/2006/relationships/customXml" Target="../ink/ink316.xml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10" Type="http://schemas.openxmlformats.org/officeDocument/2006/relationships/image" Target="../media/image264.png"/><Relationship Id="rId19" Type="http://schemas.openxmlformats.org/officeDocument/2006/relationships/customXml" Target="../ink/ink314.xml"/><Relationship Id="rId31" Type="http://schemas.openxmlformats.org/officeDocument/2006/relationships/customXml" Target="../ink/ink320.xml"/><Relationship Id="rId44" Type="http://schemas.openxmlformats.org/officeDocument/2006/relationships/customXml" Target="../ink/ink327.xml"/><Relationship Id="rId4" Type="http://schemas.openxmlformats.org/officeDocument/2006/relationships/image" Target="../media/image261.png"/><Relationship Id="rId9" Type="http://schemas.openxmlformats.org/officeDocument/2006/relationships/customXml" Target="../ink/ink309.xml"/><Relationship Id="rId14" Type="http://schemas.openxmlformats.org/officeDocument/2006/relationships/image" Target="../media/image266.png"/><Relationship Id="rId22" Type="http://schemas.openxmlformats.org/officeDocument/2006/relationships/image" Target="../media/image270.png"/><Relationship Id="rId27" Type="http://schemas.openxmlformats.org/officeDocument/2006/relationships/customXml" Target="../ink/ink318.xml"/><Relationship Id="rId30" Type="http://schemas.openxmlformats.org/officeDocument/2006/relationships/image" Target="../media/image274.png"/><Relationship Id="rId35" Type="http://schemas.openxmlformats.org/officeDocument/2006/relationships/customXml" Target="../ink/ink322.xml"/><Relationship Id="rId43" Type="http://schemas.openxmlformats.org/officeDocument/2006/relationships/image" Target="../media/image27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5.png"/><Relationship Id="rId18" Type="http://schemas.openxmlformats.org/officeDocument/2006/relationships/image" Target="../media/image287.png"/><Relationship Id="rId26" Type="http://schemas.openxmlformats.org/officeDocument/2006/relationships/image" Target="../media/image291.png"/><Relationship Id="rId39" Type="http://schemas.openxmlformats.org/officeDocument/2006/relationships/customXml" Target="../ink/ink347.xml"/><Relationship Id="rId21" Type="http://schemas.openxmlformats.org/officeDocument/2006/relationships/customXml" Target="../ink/ink338.xml"/><Relationship Id="rId34" Type="http://schemas.openxmlformats.org/officeDocument/2006/relationships/image" Target="../media/image295.png"/><Relationship Id="rId42" Type="http://schemas.openxmlformats.org/officeDocument/2006/relationships/customXml" Target="../ink/ink349.xml"/><Relationship Id="rId47" Type="http://schemas.openxmlformats.org/officeDocument/2006/relationships/image" Target="../media/image301.png"/><Relationship Id="rId50" Type="http://schemas.openxmlformats.org/officeDocument/2006/relationships/image" Target="../media/image302.png"/><Relationship Id="rId55" Type="http://schemas.openxmlformats.org/officeDocument/2006/relationships/customXml" Target="../ink/ink356.xml"/><Relationship Id="rId63" Type="http://schemas.openxmlformats.org/officeDocument/2006/relationships/customXml" Target="../ink/ink360.xml"/><Relationship Id="rId68" Type="http://schemas.openxmlformats.org/officeDocument/2006/relationships/image" Target="../media/image311.png"/><Relationship Id="rId76" Type="http://schemas.openxmlformats.org/officeDocument/2006/relationships/image" Target="../media/image315.png"/><Relationship Id="rId84" Type="http://schemas.openxmlformats.org/officeDocument/2006/relationships/image" Target="../media/image319.png"/><Relationship Id="rId7" Type="http://schemas.openxmlformats.org/officeDocument/2006/relationships/image" Target="../media/image282.png"/><Relationship Id="rId71" Type="http://schemas.openxmlformats.org/officeDocument/2006/relationships/customXml" Target="../ink/ink364.xml"/><Relationship Id="rId2" Type="http://schemas.openxmlformats.org/officeDocument/2006/relationships/image" Target="../media/image281.png"/><Relationship Id="rId16" Type="http://schemas.openxmlformats.org/officeDocument/2006/relationships/customXml" Target="../ink/ink335.xml"/><Relationship Id="rId29" Type="http://schemas.openxmlformats.org/officeDocument/2006/relationships/customXml" Target="../ink/ink342.xml"/><Relationship Id="rId11" Type="http://schemas.openxmlformats.org/officeDocument/2006/relationships/image" Target="../media/image284.png"/><Relationship Id="rId24" Type="http://schemas.openxmlformats.org/officeDocument/2006/relationships/image" Target="../media/image290.png"/><Relationship Id="rId32" Type="http://schemas.openxmlformats.org/officeDocument/2006/relationships/image" Target="../media/image294.png"/><Relationship Id="rId37" Type="http://schemas.openxmlformats.org/officeDocument/2006/relationships/customXml" Target="../ink/ink346.xml"/><Relationship Id="rId40" Type="http://schemas.openxmlformats.org/officeDocument/2006/relationships/image" Target="../media/image298.png"/><Relationship Id="rId45" Type="http://schemas.openxmlformats.org/officeDocument/2006/relationships/image" Target="../media/image300.png"/><Relationship Id="rId53" Type="http://schemas.openxmlformats.org/officeDocument/2006/relationships/customXml" Target="../ink/ink355.xml"/><Relationship Id="rId58" Type="http://schemas.openxmlformats.org/officeDocument/2006/relationships/image" Target="../media/image306.png"/><Relationship Id="rId66" Type="http://schemas.openxmlformats.org/officeDocument/2006/relationships/image" Target="../media/image310.png"/><Relationship Id="rId74" Type="http://schemas.openxmlformats.org/officeDocument/2006/relationships/image" Target="../media/image314.png"/><Relationship Id="rId79" Type="http://schemas.openxmlformats.org/officeDocument/2006/relationships/customXml" Target="../ink/ink368.xml"/><Relationship Id="rId5" Type="http://schemas.openxmlformats.org/officeDocument/2006/relationships/customXml" Target="../ink/ink329.xml"/><Relationship Id="rId61" Type="http://schemas.openxmlformats.org/officeDocument/2006/relationships/customXml" Target="../ink/ink359.xml"/><Relationship Id="rId82" Type="http://schemas.openxmlformats.org/officeDocument/2006/relationships/image" Target="../media/image318.png"/><Relationship Id="rId19" Type="http://schemas.openxmlformats.org/officeDocument/2006/relationships/customXml" Target="../ink/ink337.xml"/><Relationship Id="rId4" Type="http://schemas.openxmlformats.org/officeDocument/2006/relationships/image" Target="../media/image46.png"/><Relationship Id="rId9" Type="http://schemas.openxmlformats.org/officeDocument/2006/relationships/image" Target="../media/image283.png"/><Relationship Id="rId14" Type="http://schemas.openxmlformats.org/officeDocument/2006/relationships/customXml" Target="../ink/ink334.xml"/><Relationship Id="rId22" Type="http://schemas.openxmlformats.org/officeDocument/2006/relationships/image" Target="../media/image289.png"/><Relationship Id="rId27" Type="http://schemas.openxmlformats.org/officeDocument/2006/relationships/customXml" Target="../ink/ink341.xml"/><Relationship Id="rId30" Type="http://schemas.openxmlformats.org/officeDocument/2006/relationships/image" Target="../media/image293.png"/><Relationship Id="rId35" Type="http://schemas.openxmlformats.org/officeDocument/2006/relationships/customXml" Target="../ink/ink345.xml"/><Relationship Id="rId43" Type="http://schemas.openxmlformats.org/officeDocument/2006/relationships/image" Target="../media/image299.png"/><Relationship Id="rId48" Type="http://schemas.openxmlformats.org/officeDocument/2006/relationships/customXml" Target="../ink/ink352.xml"/><Relationship Id="rId56" Type="http://schemas.openxmlformats.org/officeDocument/2006/relationships/image" Target="../media/image305.png"/><Relationship Id="rId64" Type="http://schemas.openxmlformats.org/officeDocument/2006/relationships/image" Target="../media/image309.png"/><Relationship Id="rId69" Type="http://schemas.openxmlformats.org/officeDocument/2006/relationships/customXml" Target="../ink/ink363.xml"/><Relationship Id="rId77" Type="http://schemas.openxmlformats.org/officeDocument/2006/relationships/customXml" Target="../ink/ink367.xml"/><Relationship Id="rId8" Type="http://schemas.openxmlformats.org/officeDocument/2006/relationships/customXml" Target="../ink/ink331.xml"/><Relationship Id="rId51" Type="http://schemas.openxmlformats.org/officeDocument/2006/relationships/customXml" Target="../ink/ink354.xml"/><Relationship Id="rId72" Type="http://schemas.openxmlformats.org/officeDocument/2006/relationships/image" Target="../media/image313.png"/><Relationship Id="rId80" Type="http://schemas.openxmlformats.org/officeDocument/2006/relationships/image" Target="../media/image317.png"/><Relationship Id="rId85" Type="http://schemas.openxmlformats.org/officeDocument/2006/relationships/customXml" Target="../ink/ink371.xml"/><Relationship Id="rId3" Type="http://schemas.openxmlformats.org/officeDocument/2006/relationships/customXml" Target="../ink/ink328.xml"/><Relationship Id="rId12" Type="http://schemas.openxmlformats.org/officeDocument/2006/relationships/customXml" Target="../ink/ink333.xml"/><Relationship Id="rId17" Type="http://schemas.openxmlformats.org/officeDocument/2006/relationships/customXml" Target="../ink/ink336.xml"/><Relationship Id="rId25" Type="http://schemas.openxmlformats.org/officeDocument/2006/relationships/customXml" Target="../ink/ink340.xml"/><Relationship Id="rId33" Type="http://schemas.openxmlformats.org/officeDocument/2006/relationships/customXml" Target="../ink/ink344.xml"/><Relationship Id="rId38" Type="http://schemas.openxmlformats.org/officeDocument/2006/relationships/image" Target="../media/image297.png"/><Relationship Id="rId46" Type="http://schemas.openxmlformats.org/officeDocument/2006/relationships/customXml" Target="../ink/ink351.xml"/><Relationship Id="rId59" Type="http://schemas.openxmlformats.org/officeDocument/2006/relationships/customXml" Target="../ink/ink358.xml"/><Relationship Id="rId67" Type="http://schemas.openxmlformats.org/officeDocument/2006/relationships/customXml" Target="../ink/ink362.xml"/><Relationship Id="rId20" Type="http://schemas.openxmlformats.org/officeDocument/2006/relationships/image" Target="../media/image288.png"/><Relationship Id="rId41" Type="http://schemas.openxmlformats.org/officeDocument/2006/relationships/customXml" Target="../ink/ink348.xml"/><Relationship Id="rId54" Type="http://schemas.openxmlformats.org/officeDocument/2006/relationships/image" Target="../media/image304.png"/><Relationship Id="rId62" Type="http://schemas.openxmlformats.org/officeDocument/2006/relationships/image" Target="../media/image308.png"/><Relationship Id="rId70" Type="http://schemas.openxmlformats.org/officeDocument/2006/relationships/image" Target="../media/image312.png"/><Relationship Id="rId75" Type="http://schemas.openxmlformats.org/officeDocument/2006/relationships/customXml" Target="../ink/ink366.xml"/><Relationship Id="rId83" Type="http://schemas.openxmlformats.org/officeDocument/2006/relationships/customXml" Target="../ink/ink3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0.xml"/><Relationship Id="rId15" Type="http://schemas.openxmlformats.org/officeDocument/2006/relationships/image" Target="../media/image286.png"/><Relationship Id="rId23" Type="http://schemas.openxmlformats.org/officeDocument/2006/relationships/customXml" Target="../ink/ink339.xml"/><Relationship Id="rId28" Type="http://schemas.openxmlformats.org/officeDocument/2006/relationships/image" Target="../media/image292.png"/><Relationship Id="rId36" Type="http://schemas.openxmlformats.org/officeDocument/2006/relationships/image" Target="../media/image296.png"/><Relationship Id="rId49" Type="http://schemas.openxmlformats.org/officeDocument/2006/relationships/customXml" Target="../ink/ink353.xml"/><Relationship Id="rId57" Type="http://schemas.openxmlformats.org/officeDocument/2006/relationships/customXml" Target="../ink/ink357.xml"/><Relationship Id="rId10" Type="http://schemas.openxmlformats.org/officeDocument/2006/relationships/customXml" Target="../ink/ink332.xml"/><Relationship Id="rId31" Type="http://schemas.openxmlformats.org/officeDocument/2006/relationships/customXml" Target="../ink/ink343.xml"/><Relationship Id="rId44" Type="http://schemas.openxmlformats.org/officeDocument/2006/relationships/customXml" Target="../ink/ink350.xml"/><Relationship Id="rId52" Type="http://schemas.openxmlformats.org/officeDocument/2006/relationships/image" Target="../media/image303.png"/><Relationship Id="rId60" Type="http://schemas.openxmlformats.org/officeDocument/2006/relationships/image" Target="../media/image307.png"/><Relationship Id="rId65" Type="http://schemas.openxmlformats.org/officeDocument/2006/relationships/customXml" Target="../ink/ink361.xml"/><Relationship Id="rId73" Type="http://schemas.openxmlformats.org/officeDocument/2006/relationships/customXml" Target="../ink/ink365.xml"/><Relationship Id="rId78" Type="http://schemas.openxmlformats.org/officeDocument/2006/relationships/image" Target="../media/image316.png"/><Relationship Id="rId81" Type="http://schemas.openxmlformats.org/officeDocument/2006/relationships/customXml" Target="../ink/ink369.xml"/><Relationship Id="rId86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5.xml"/><Relationship Id="rId3" Type="http://schemas.openxmlformats.org/officeDocument/2006/relationships/image" Target="../media/image321.png"/><Relationship Id="rId7" Type="http://schemas.openxmlformats.org/officeDocument/2006/relationships/image" Target="../media/image312.png"/><Relationship Id="rId2" Type="http://schemas.openxmlformats.org/officeDocument/2006/relationships/customXml" Target="../ink/ink3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4.xml"/><Relationship Id="rId11" Type="http://schemas.openxmlformats.org/officeDocument/2006/relationships/image" Target="../media/image324.png"/><Relationship Id="rId5" Type="http://schemas.openxmlformats.org/officeDocument/2006/relationships/image" Target="../media/image322.png"/><Relationship Id="rId10" Type="http://schemas.openxmlformats.org/officeDocument/2006/relationships/customXml" Target="../ink/ink376.xml"/><Relationship Id="rId4" Type="http://schemas.openxmlformats.org/officeDocument/2006/relationships/customXml" Target="../ink/ink373.xml"/><Relationship Id="rId9" Type="http://schemas.openxmlformats.org/officeDocument/2006/relationships/image" Target="../media/image3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7" Type="http://schemas.openxmlformats.org/officeDocument/2006/relationships/image" Target="../media/image24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5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png"/><Relationship Id="rId13" Type="http://schemas.openxmlformats.org/officeDocument/2006/relationships/customXml" Target="../ink/ink382.xml"/><Relationship Id="rId18" Type="http://schemas.openxmlformats.org/officeDocument/2006/relationships/image" Target="../media/image333.png"/><Relationship Id="rId3" Type="http://schemas.openxmlformats.org/officeDocument/2006/relationships/customXml" Target="../ink/ink377.xml"/><Relationship Id="rId21" Type="http://schemas.openxmlformats.org/officeDocument/2006/relationships/customXml" Target="../ink/ink386.xml"/><Relationship Id="rId7" Type="http://schemas.openxmlformats.org/officeDocument/2006/relationships/customXml" Target="../ink/ink379.xml"/><Relationship Id="rId12" Type="http://schemas.openxmlformats.org/officeDocument/2006/relationships/image" Target="../media/image330.png"/><Relationship Id="rId17" Type="http://schemas.openxmlformats.org/officeDocument/2006/relationships/customXml" Target="../ink/ink384.xml"/><Relationship Id="rId2" Type="http://schemas.openxmlformats.org/officeDocument/2006/relationships/image" Target="../media/image325.png"/><Relationship Id="rId16" Type="http://schemas.openxmlformats.org/officeDocument/2006/relationships/image" Target="../media/image332.png"/><Relationship Id="rId20" Type="http://schemas.openxmlformats.org/officeDocument/2006/relationships/image" Target="../media/image3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7.png"/><Relationship Id="rId11" Type="http://schemas.openxmlformats.org/officeDocument/2006/relationships/customXml" Target="../ink/ink381.xml"/><Relationship Id="rId5" Type="http://schemas.openxmlformats.org/officeDocument/2006/relationships/customXml" Target="../ink/ink378.xml"/><Relationship Id="rId15" Type="http://schemas.openxmlformats.org/officeDocument/2006/relationships/customXml" Target="../ink/ink383.xml"/><Relationship Id="rId10" Type="http://schemas.openxmlformats.org/officeDocument/2006/relationships/image" Target="../media/image329.png"/><Relationship Id="rId19" Type="http://schemas.openxmlformats.org/officeDocument/2006/relationships/customXml" Target="../ink/ink385.xml"/><Relationship Id="rId4" Type="http://schemas.openxmlformats.org/officeDocument/2006/relationships/image" Target="../media/image326.png"/><Relationship Id="rId9" Type="http://schemas.openxmlformats.org/officeDocument/2006/relationships/customXml" Target="../ink/ink380.xml"/><Relationship Id="rId14" Type="http://schemas.openxmlformats.org/officeDocument/2006/relationships/image" Target="../media/image331.png"/><Relationship Id="rId22" Type="http://schemas.openxmlformats.org/officeDocument/2006/relationships/image" Target="../media/image3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0.xml"/><Relationship Id="rId13" Type="http://schemas.openxmlformats.org/officeDocument/2006/relationships/image" Target="../media/image340.png"/><Relationship Id="rId18" Type="http://schemas.openxmlformats.org/officeDocument/2006/relationships/customXml" Target="../ink/ink395.xml"/><Relationship Id="rId3" Type="http://schemas.openxmlformats.org/officeDocument/2006/relationships/image" Target="../media/image312.png"/><Relationship Id="rId7" Type="http://schemas.openxmlformats.org/officeDocument/2006/relationships/image" Target="../media/image337.png"/><Relationship Id="rId12" Type="http://schemas.openxmlformats.org/officeDocument/2006/relationships/customXml" Target="../ink/ink392.xml"/><Relationship Id="rId17" Type="http://schemas.openxmlformats.org/officeDocument/2006/relationships/image" Target="../media/image342.png"/><Relationship Id="rId2" Type="http://schemas.openxmlformats.org/officeDocument/2006/relationships/customXml" Target="../ink/ink387.xml"/><Relationship Id="rId16" Type="http://schemas.openxmlformats.org/officeDocument/2006/relationships/customXml" Target="../ink/ink394.xml"/><Relationship Id="rId20" Type="http://schemas.openxmlformats.org/officeDocument/2006/relationships/image" Target="../media/image3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9.xml"/><Relationship Id="rId11" Type="http://schemas.openxmlformats.org/officeDocument/2006/relationships/image" Target="../media/image339.png"/><Relationship Id="rId5" Type="http://schemas.openxmlformats.org/officeDocument/2006/relationships/image" Target="../media/image336.png"/><Relationship Id="rId15" Type="http://schemas.openxmlformats.org/officeDocument/2006/relationships/image" Target="../media/image341.png"/><Relationship Id="rId10" Type="http://schemas.openxmlformats.org/officeDocument/2006/relationships/customXml" Target="../ink/ink391.xml"/><Relationship Id="rId19" Type="http://schemas.openxmlformats.org/officeDocument/2006/relationships/customXml" Target="../ink/ink396.xml"/><Relationship Id="rId4" Type="http://schemas.openxmlformats.org/officeDocument/2006/relationships/customXml" Target="../ink/ink388.xml"/><Relationship Id="rId9" Type="http://schemas.openxmlformats.org/officeDocument/2006/relationships/image" Target="../media/image338.png"/><Relationship Id="rId14" Type="http://schemas.openxmlformats.org/officeDocument/2006/relationships/customXml" Target="../ink/ink39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13" Type="http://schemas.openxmlformats.org/officeDocument/2006/relationships/customXml" Target="../ink/ink402.xml"/><Relationship Id="rId18" Type="http://schemas.openxmlformats.org/officeDocument/2006/relationships/image" Target="../media/image352.png"/><Relationship Id="rId26" Type="http://schemas.openxmlformats.org/officeDocument/2006/relationships/image" Target="../media/image356.png"/><Relationship Id="rId39" Type="http://schemas.openxmlformats.org/officeDocument/2006/relationships/customXml" Target="../ink/ink415.xml"/><Relationship Id="rId3" Type="http://schemas.openxmlformats.org/officeDocument/2006/relationships/customXml" Target="../ink/ink397.xml"/><Relationship Id="rId21" Type="http://schemas.openxmlformats.org/officeDocument/2006/relationships/customXml" Target="../ink/ink406.xml"/><Relationship Id="rId34" Type="http://schemas.openxmlformats.org/officeDocument/2006/relationships/image" Target="../media/image360.png"/><Relationship Id="rId7" Type="http://schemas.openxmlformats.org/officeDocument/2006/relationships/customXml" Target="../ink/ink399.xml"/><Relationship Id="rId12" Type="http://schemas.openxmlformats.org/officeDocument/2006/relationships/image" Target="../media/image349.png"/><Relationship Id="rId17" Type="http://schemas.openxmlformats.org/officeDocument/2006/relationships/customXml" Target="../ink/ink404.xml"/><Relationship Id="rId25" Type="http://schemas.openxmlformats.org/officeDocument/2006/relationships/customXml" Target="../ink/ink408.xml"/><Relationship Id="rId33" Type="http://schemas.openxmlformats.org/officeDocument/2006/relationships/customXml" Target="../ink/ink412.xml"/><Relationship Id="rId38" Type="http://schemas.openxmlformats.org/officeDocument/2006/relationships/image" Target="../media/image362.png"/><Relationship Id="rId2" Type="http://schemas.openxmlformats.org/officeDocument/2006/relationships/image" Target="../media/image344.png"/><Relationship Id="rId16" Type="http://schemas.openxmlformats.org/officeDocument/2006/relationships/image" Target="../media/image351.png"/><Relationship Id="rId20" Type="http://schemas.openxmlformats.org/officeDocument/2006/relationships/image" Target="../media/image353.png"/><Relationship Id="rId29" Type="http://schemas.openxmlformats.org/officeDocument/2006/relationships/customXml" Target="../ink/ink4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6.png"/><Relationship Id="rId11" Type="http://schemas.openxmlformats.org/officeDocument/2006/relationships/customXml" Target="../ink/ink401.xml"/><Relationship Id="rId24" Type="http://schemas.openxmlformats.org/officeDocument/2006/relationships/image" Target="../media/image355.png"/><Relationship Id="rId32" Type="http://schemas.openxmlformats.org/officeDocument/2006/relationships/image" Target="../media/image359.png"/><Relationship Id="rId37" Type="http://schemas.openxmlformats.org/officeDocument/2006/relationships/customXml" Target="../ink/ink414.xml"/><Relationship Id="rId40" Type="http://schemas.openxmlformats.org/officeDocument/2006/relationships/image" Target="../media/image363.png"/><Relationship Id="rId5" Type="http://schemas.openxmlformats.org/officeDocument/2006/relationships/customXml" Target="../ink/ink398.xml"/><Relationship Id="rId15" Type="http://schemas.openxmlformats.org/officeDocument/2006/relationships/customXml" Target="../ink/ink403.xml"/><Relationship Id="rId23" Type="http://schemas.openxmlformats.org/officeDocument/2006/relationships/customXml" Target="../ink/ink407.xml"/><Relationship Id="rId28" Type="http://schemas.openxmlformats.org/officeDocument/2006/relationships/image" Target="../media/image357.png"/><Relationship Id="rId36" Type="http://schemas.openxmlformats.org/officeDocument/2006/relationships/image" Target="../media/image361.png"/><Relationship Id="rId10" Type="http://schemas.openxmlformats.org/officeDocument/2006/relationships/image" Target="../media/image348.png"/><Relationship Id="rId19" Type="http://schemas.openxmlformats.org/officeDocument/2006/relationships/customXml" Target="../ink/ink405.xml"/><Relationship Id="rId31" Type="http://schemas.openxmlformats.org/officeDocument/2006/relationships/customXml" Target="../ink/ink411.xml"/><Relationship Id="rId4" Type="http://schemas.openxmlformats.org/officeDocument/2006/relationships/image" Target="../media/image345.png"/><Relationship Id="rId9" Type="http://schemas.openxmlformats.org/officeDocument/2006/relationships/customXml" Target="../ink/ink400.xml"/><Relationship Id="rId14" Type="http://schemas.openxmlformats.org/officeDocument/2006/relationships/image" Target="../media/image350.png"/><Relationship Id="rId22" Type="http://schemas.openxmlformats.org/officeDocument/2006/relationships/image" Target="../media/image354.png"/><Relationship Id="rId27" Type="http://schemas.openxmlformats.org/officeDocument/2006/relationships/customXml" Target="../ink/ink409.xml"/><Relationship Id="rId30" Type="http://schemas.openxmlformats.org/officeDocument/2006/relationships/image" Target="../media/image358.png"/><Relationship Id="rId35" Type="http://schemas.openxmlformats.org/officeDocument/2006/relationships/customXml" Target="../ink/ink4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png"/><Relationship Id="rId13" Type="http://schemas.openxmlformats.org/officeDocument/2006/relationships/customXml" Target="../ink/ink421.xml"/><Relationship Id="rId18" Type="http://schemas.openxmlformats.org/officeDocument/2006/relationships/image" Target="../media/image372.png"/><Relationship Id="rId26" Type="http://schemas.openxmlformats.org/officeDocument/2006/relationships/image" Target="../media/image376.png"/><Relationship Id="rId3" Type="http://schemas.openxmlformats.org/officeDocument/2006/relationships/customXml" Target="../ink/ink416.xml"/><Relationship Id="rId21" Type="http://schemas.openxmlformats.org/officeDocument/2006/relationships/customXml" Target="../ink/ink425.xml"/><Relationship Id="rId34" Type="http://schemas.openxmlformats.org/officeDocument/2006/relationships/image" Target="../media/image380.png"/><Relationship Id="rId7" Type="http://schemas.openxmlformats.org/officeDocument/2006/relationships/customXml" Target="../ink/ink418.xml"/><Relationship Id="rId12" Type="http://schemas.openxmlformats.org/officeDocument/2006/relationships/image" Target="../media/image369.png"/><Relationship Id="rId17" Type="http://schemas.openxmlformats.org/officeDocument/2006/relationships/customXml" Target="../ink/ink423.xml"/><Relationship Id="rId25" Type="http://schemas.openxmlformats.org/officeDocument/2006/relationships/customXml" Target="../ink/ink427.xml"/><Relationship Id="rId33" Type="http://schemas.openxmlformats.org/officeDocument/2006/relationships/customXml" Target="../ink/ink431.xml"/><Relationship Id="rId2" Type="http://schemas.openxmlformats.org/officeDocument/2006/relationships/image" Target="../media/image364.png"/><Relationship Id="rId16" Type="http://schemas.openxmlformats.org/officeDocument/2006/relationships/image" Target="../media/image371.png"/><Relationship Id="rId20" Type="http://schemas.openxmlformats.org/officeDocument/2006/relationships/image" Target="../media/image373.png"/><Relationship Id="rId29" Type="http://schemas.openxmlformats.org/officeDocument/2006/relationships/customXml" Target="../ink/ink4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6.png"/><Relationship Id="rId11" Type="http://schemas.openxmlformats.org/officeDocument/2006/relationships/customXml" Target="../ink/ink420.xml"/><Relationship Id="rId24" Type="http://schemas.openxmlformats.org/officeDocument/2006/relationships/image" Target="../media/image375.png"/><Relationship Id="rId32" Type="http://schemas.openxmlformats.org/officeDocument/2006/relationships/image" Target="../media/image379.png"/><Relationship Id="rId5" Type="http://schemas.openxmlformats.org/officeDocument/2006/relationships/customXml" Target="../ink/ink417.xml"/><Relationship Id="rId15" Type="http://schemas.openxmlformats.org/officeDocument/2006/relationships/customXml" Target="../ink/ink422.xml"/><Relationship Id="rId23" Type="http://schemas.openxmlformats.org/officeDocument/2006/relationships/customXml" Target="../ink/ink426.xml"/><Relationship Id="rId28" Type="http://schemas.openxmlformats.org/officeDocument/2006/relationships/image" Target="../media/image377.png"/><Relationship Id="rId10" Type="http://schemas.openxmlformats.org/officeDocument/2006/relationships/image" Target="../media/image368.png"/><Relationship Id="rId19" Type="http://schemas.openxmlformats.org/officeDocument/2006/relationships/customXml" Target="../ink/ink424.xml"/><Relationship Id="rId31" Type="http://schemas.openxmlformats.org/officeDocument/2006/relationships/customXml" Target="../ink/ink430.xml"/><Relationship Id="rId4" Type="http://schemas.openxmlformats.org/officeDocument/2006/relationships/image" Target="../media/image365.png"/><Relationship Id="rId9" Type="http://schemas.openxmlformats.org/officeDocument/2006/relationships/customXml" Target="../ink/ink419.xml"/><Relationship Id="rId14" Type="http://schemas.openxmlformats.org/officeDocument/2006/relationships/image" Target="../media/image370.png"/><Relationship Id="rId22" Type="http://schemas.openxmlformats.org/officeDocument/2006/relationships/image" Target="../media/image374.png"/><Relationship Id="rId27" Type="http://schemas.openxmlformats.org/officeDocument/2006/relationships/customXml" Target="../ink/ink428.xml"/><Relationship Id="rId30" Type="http://schemas.openxmlformats.org/officeDocument/2006/relationships/image" Target="../media/image3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13" Type="http://schemas.openxmlformats.org/officeDocument/2006/relationships/customXml" Target="../ink/ink437.xml"/><Relationship Id="rId18" Type="http://schemas.openxmlformats.org/officeDocument/2006/relationships/image" Target="../media/image389.png"/><Relationship Id="rId3" Type="http://schemas.openxmlformats.org/officeDocument/2006/relationships/customXml" Target="../ink/ink432.xml"/><Relationship Id="rId7" Type="http://schemas.openxmlformats.org/officeDocument/2006/relationships/customXml" Target="../ink/ink434.xml"/><Relationship Id="rId12" Type="http://schemas.openxmlformats.org/officeDocument/2006/relationships/image" Target="../media/image386.png"/><Relationship Id="rId17" Type="http://schemas.openxmlformats.org/officeDocument/2006/relationships/customXml" Target="../ink/ink439.xml"/><Relationship Id="rId2" Type="http://schemas.openxmlformats.org/officeDocument/2006/relationships/image" Target="../media/image381.png"/><Relationship Id="rId16" Type="http://schemas.openxmlformats.org/officeDocument/2006/relationships/image" Target="../media/image3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3.png"/><Relationship Id="rId11" Type="http://schemas.openxmlformats.org/officeDocument/2006/relationships/customXml" Target="../ink/ink436.xml"/><Relationship Id="rId5" Type="http://schemas.openxmlformats.org/officeDocument/2006/relationships/customXml" Target="../ink/ink433.xml"/><Relationship Id="rId15" Type="http://schemas.openxmlformats.org/officeDocument/2006/relationships/customXml" Target="../ink/ink438.xml"/><Relationship Id="rId10" Type="http://schemas.openxmlformats.org/officeDocument/2006/relationships/image" Target="../media/image385.png"/><Relationship Id="rId4" Type="http://schemas.openxmlformats.org/officeDocument/2006/relationships/image" Target="../media/image382.png"/><Relationship Id="rId9" Type="http://schemas.openxmlformats.org/officeDocument/2006/relationships/customXml" Target="../ink/ink435.xml"/><Relationship Id="rId14" Type="http://schemas.openxmlformats.org/officeDocument/2006/relationships/image" Target="../media/image38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3.xml"/><Relationship Id="rId13" Type="http://schemas.openxmlformats.org/officeDocument/2006/relationships/image" Target="../media/image395.png"/><Relationship Id="rId18" Type="http://schemas.openxmlformats.org/officeDocument/2006/relationships/customXml" Target="../ink/ink448.xml"/><Relationship Id="rId26" Type="http://schemas.openxmlformats.org/officeDocument/2006/relationships/customXml" Target="../ink/ink452.xml"/><Relationship Id="rId39" Type="http://schemas.openxmlformats.org/officeDocument/2006/relationships/image" Target="../media/image408.png"/><Relationship Id="rId3" Type="http://schemas.openxmlformats.org/officeDocument/2006/relationships/image" Target="../media/image390.png"/><Relationship Id="rId21" Type="http://schemas.openxmlformats.org/officeDocument/2006/relationships/image" Target="../media/image399.png"/><Relationship Id="rId34" Type="http://schemas.openxmlformats.org/officeDocument/2006/relationships/customXml" Target="../ink/ink456.xml"/><Relationship Id="rId7" Type="http://schemas.openxmlformats.org/officeDocument/2006/relationships/image" Target="../media/image392.png"/><Relationship Id="rId12" Type="http://schemas.openxmlformats.org/officeDocument/2006/relationships/customXml" Target="../ink/ink445.xml"/><Relationship Id="rId17" Type="http://schemas.openxmlformats.org/officeDocument/2006/relationships/image" Target="../media/image397.png"/><Relationship Id="rId25" Type="http://schemas.openxmlformats.org/officeDocument/2006/relationships/image" Target="../media/image401.png"/><Relationship Id="rId33" Type="http://schemas.openxmlformats.org/officeDocument/2006/relationships/image" Target="../media/image405.png"/><Relationship Id="rId38" Type="http://schemas.openxmlformats.org/officeDocument/2006/relationships/customXml" Target="../ink/ink458.xml"/><Relationship Id="rId2" Type="http://schemas.openxmlformats.org/officeDocument/2006/relationships/customXml" Target="../ink/ink440.xml"/><Relationship Id="rId16" Type="http://schemas.openxmlformats.org/officeDocument/2006/relationships/customXml" Target="../ink/ink447.xml"/><Relationship Id="rId20" Type="http://schemas.openxmlformats.org/officeDocument/2006/relationships/customXml" Target="../ink/ink449.xml"/><Relationship Id="rId29" Type="http://schemas.openxmlformats.org/officeDocument/2006/relationships/image" Target="../media/image403.png"/><Relationship Id="rId41" Type="http://schemas.openxmlformats.org/officeDocument/2006/relationships/image" Target="../media/image4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2.xml"/><Relationship Id="rId11" Type="http://schemas.openxmlformats.org/officeDocument/2006/relationships/image" Target="../media/image394.png"/><Relationship Id="rId24" Type="http://schemas.openxmlformats.org/officeDocument/2006/relationships/customXml" Target="../ink/ink451.xml"/><Relationship Id="rId32" Type="http://schemas.openxmlformats.org/officeDocument/2006/relationships/customXml" Target="../ink/ink455.xml"/><Relationship Id="rId37" Type="http://schemas.openxmlformats.org/officeDocument/2006/relationships/image" Target="../media/image407.png"/><Relationship Id="rId40" Type="http://schemas.openxmlformats.org/officeDocument/2006/relationships/customXml" Target="../ink/ink459.xml"/><Relationship Id="rId5" Type="http://schemas.openxmlformats.org/officeDocument/2006/relationships/image" Target="../media/image391.png"/><Relationship Id="rId15" Type="http://schemas.openxmlformats.org/officeDocument/2006/relationships/image" Target="../media/image396.png"/><Relationship Id="rId23" Type="http://schemas.openxmlformats.org/officeDocument/2006/relationships/image" Target="../media/image400.png"/><Relationship Id="rId28" Type="http://schemas.openxmlformats.org/officeDocument/2006/relationships/customXml" Target="../ink/ink453.xml"/><Relationship Id="rId36" Type="http://schemas.openxmlformats.org/officeDocument/2006/relationships/customXml" Target="../ink/ink457.xml"/><Relationship Id="rId10" Type="http://schemas.openxmlformats.org/officeDocument/2006/relationships/customXml" Target="../ink/ink444.xml"/><Relationship Id="rId19" Type="http://schemas.openxmlformats.org/officeDocument/2006/relationships/image" Target="../media/image398.png"/><Relationship Id="rId31" Type="http://schemas.openxmlformats.org/officeDocument/2006/relationships/image" Target="../media/image404.png"/><Relationship Id="rId4" Type="http://schemas.openxmlformats.org/officeDocument/2006/relationships/customXml" Target="../ink/ink441.xml"/><Relationship Id="rId9" Type="http://schemas.openxmlformats.org/officeDocument/2006/relationships/image" Target="../media/image393.png"/><Relationship Id="rId14" Type="http://schemas.openxmlformats.org/officeDocument/2006/relationships/customXml" Target="../ink/ink446.xml"/><Relationship Id="rId22" Type="http://schemas.openxmlformats.org/officeDocument/2006/relationships/customXml" Target="../ink/ink450.xml"/><Relationship Id="rId27" Type="http://schemas.openxmlformats.org/officeDocument/2006/relationships/image" Target="../media/image402.png"/><Relationship Id="rId30" Type="http://schemas.openxmlformats.org/officeDocument/2006/relationships/customXml" Target="../ink/ink454.xml"/><Relationship Id="rId35" Type="http://schemas.openxmlformats.org/officeDocument/2006/relationships/image" Target="../media/image40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13" Type="http://schemas.openxmlformats.org/officeDocument/2006/relationships/customXml" Target="../ink/ink465.xml"/><Relationship Id="rId18" Type="http://schemas.openxmlformats.org/officeDocument/2006/relationships/image" Target="../media/image417.png"/><Relationship Id="rId26" Type="http://schemas.openxmlformats.org/officeDocument/2006/relationships/image" Target="../media/image421.png"/><Relationship Id="rId3" Type="http://schemas.openxmlformats.org/officeDocument/2006/relationships/customXml" Target="../ink/ink460.xml"/><Relationship Id="rId21" Type="http://schemas.openxmlformats.org/officeDocument/2006/relationships/customXml" Target="../ink/ink469.xml"/><Relationship Id="rId34" Type="http://schemas.openxmlformats.org/officeDocument/2006/relationships/image" Target="../media/image425.png"/><Relationship Id="rId7" Type="http://schemas.openxmlformats.org/officeDocument/2006/relationships/customXml" Target="../ink/ink462.xml"/><Relationship Id="rId12" Type="http://schemas.openxmlformats.org/officeDocument/2006/relationships/image" Target="../media/image414.png"/><Relationship Id="rId17" Type="http://schemas.openxmlformats.org/officeDocument/2006/relationships/customXml" Target="../ink/ink467.xml"/><Relationship Id="rId25" Type="http://schemas.openxmlformats.org/officeDocument/2006/relationships/customXml" Target="../ink/ink471.xml"/><Relationship Id="rId33" Type="http://schemas.openxmlformats.org/officeDocument/2006/relationships/customXml" Target="../ink/ink475.xml"/><Relationship Id="rId38" Type="http://schemas.openxmlformats.org/officeDocument/2006/relationships/image" Target="../media/image427.png"/><Relationship Id="rId2" Type="http://schemas.openxmlformats.org/officeDocument/2006/relationships/image" Target="../media/image410.png"/><Relationship Id="rId16" Type="http://schemas.openxmlformats.org/officeDocument/2006/relationships/image" Target="../media/image416.png"/><Relationship Id="rId20" Type="http://schemas.openxmlformats.org/officeDocument/2006/relationships/image" Target="../media/image418.png"/><Relationship Id="rId29" Type="http://schemas.openxmlformats.org/officeDocument/2006/relationships/customXml" Target="../ink/ink4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11" Type="http://schemas.openxmlformats.org/officeDocument/2006/relationships/customXml" Target="../ink/ink464.xml"/><Relationship Id="rId24" Type="http://schemas.openxmlformats.org/officeDocument/2006/relationships/image" Target="../media/image420.png"/><Relationship Id="rId32" Type="http://schemas.openxmlformats.org/officeDocument/2006/relationships/image" Target="../media/image424.png"/><Relationship Id="rId37" Type="http://schemas.openxmlformats.org/officeDocument/2006/relationships/customXml" Target="../ink/ink477.xml"/><Relationship Id="rId5" Type="http://schemas.openxmlformats.org/officeDocument/2006/relationships/customXml" Target="../ink/ink461.xml"/><Relationship Id="rId15" Type="http://schemas.openxmlformats.org/officeDocument/2006/relationships/customXml" Target="../ink/ink466.xml"/><Relationship Id="rId23" Type="http://schemas.openxmlformats.org/officeDocument/2006/relationships/customXml" Target="../ink/ink470.xml"/><Relationship Id="rId28" Type="http://schemas.openxmlformats.org/officeDocument/2006/relationships/image" Target="../media/image422.png"/><Relationship Id="rId36" Type="http://schemas.openxmlformats.org/officeDocument/2006/relationships/image" Target="../media/image426.png"/><Relationship Id="rId10" Type="http://schemas.openxmlformats.org/officeDocument/2006/relationships/image" Target="../media/image413.png"/><Relationship Id="rId19" Type="http://schemas.openxmlformats.org/officeDocument/2006/relationships/customXml" Target="../ink/ink468.xml"/><Relationship Id="rId31" Type="http://schemas.openxmlformats.org/officeDocument/2006/relationships/customXml" Target="../ink/ink474.xml"/><Relationship Id="rId4" Type="http://schemas.openxmlformats.org/officeDocument/2006/relationships/image" Target="../media/image411.png"/><Relationship Id="rId9" Type="http://schemas.openxmlformats.org/officeDocument/2006/relationships/customXml" Target="../ink/ink463.xml"/><Relationship Id="rId14" Type="http://schemas.openxmlformats.org/officeDocument/2006/relationships/image" Target="../media/image415.png"/><Relationship Id="rId22" Type="http://schemas.openxmlformats.org/officeDocument/2006/relationships/image" Target="../media/image419.png"/><Relationship Id="rId27" Type="http://schemas.openxmlformats.org/officeDocument/2006/relationships/customXml" Target="../ink/ink472.xml"/><Relationship Id="rId30" Type="http://schemas.openxmlformats.org/officeDocument/2006/relationships/image" Target="../media/image423.png"/><Relationship Id="rId35" Type="http://schemas.openxmlformats.org/officeDocument/2006/relationships/customXml" Target="../ink/ink47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customXml" Target="../ink/ink483.xml"/><Relationship Id="rId18" Type="http://schemas.openxmlformats.org/officeDocument/2006/relationships/image" Target="../media/image436.png"/><Relationship Id="rId3" Type="http://schemas.openxmlformats.org/officeDocument/2006/relationships/customXml" Target="../ink/ink478.xml"/><Relationship Id="rId21" Type="http://schemas.openxmlformats.org/officeDocument/2006/relationships/customXml" Target="../ink/ink487.xml"/><Relationship Id="rId7" Type="http://schemas.openxmlformats.org/officeDocument/2006/relationships/customXml" Target="../ink/ink480.xml"/><Relationship Id="rId12" Type="http://schemas.openxmlformats.org/officeDocument/2006/relationships/image" Target="../media/image433.png"/><Relationship Id="rId17" Type="http://schemas.openxmlformats.org/officeDocument/2006/relationships/customXml" Target="../ink/ink485.xml"/><Relationship Id="rId2" Type="http://schemas.openxmlformats.org/officeDocument/2006/relationships/image" Target="../media/image428.png"/><Relationship Id="rId16" Type="http://schemas.openxmlformats.org/officeDocument/2006/relationships/image" Target="../media/image435.png"/><Relationship Id="rId20" Type="http://schemas.openxmlformats.org/officeDocument/2006/relationships/image" Target="../media/image4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11" Type="http://schemas.openxmlformats.org/officeDocument/2006/relationships/customXml" Target="../ink/ink482.xml"/><Relationship Id="rId5" Type="http://schemas.openxmlformats.org/officeDocument/2006/relationships/customXml" Target="../ink/ink479.xml"/><Relationship Id="rId15" Type="http://schemas.openxmlformats.org/officeDocument/2006/relationships/customXml" Target="../ink/ink484.xml"/><Relationship Id="rId10" Type="http://schemas.openxmlformats.org/officeDocument/2006/relationships/image" Target="../media/image432.png"/><Relationship Id="rId19" Type="http://schemas.openxmlformats.org/officeDocument/2006/relationships/customXml" Target="../ink/ink486.xml"/><Relationship Id="rId4" Type="http://schemas.openxmlformats.org/officeDocument/2006/relationships/image" Target="../media/image429.png"/><Relationship Id="rId9" Type="http://schemas.openxmlformats.org/officeDocument/2006/relationships/customXml" Target="../ink/ink481.xml"/><Relationship Id="rId14" Type="http://schemas.openxmlformats.org/officeDocument/2006/relationships/image" Target="../media/image434.png"/><Relationship Id="rId22" Type="http://schemas.openxmlformats.org/officeDocument/2006/relationships/image" Target="../media/image4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1.xml"/><Relationship Id="rId13" Type="http://schemas.openxmlformats.org/officeDocument/2006/relationships/image" Target="../media/image444.png"/><Relationship Id="rId18" Type="http://schemas.openxmlformats.org/officeDocument/2006/relationships/customXml" Target="../ink/ink496.xml"/><Relationship Id="rId3" Type="http://schemas.openxmlformats.org/officeDocument/2006/relationships/image" Target="../media/image439.png"/><Relationship Id="rId21" Type="http://schemas.openxmlformats.org/officeDocument/2006/relationships/image" Target="../media/image448.png"/><Relationship Id="rId7" Type="http://schemas.openxmlformats.org/officeDocument/2006/relationships/image" Target="../media/image441.png"/><Relationship Id="rId12" Type="http://schemas.openxmlformats.org/officeDocument/2006/relationships/customXml" Target="../ink/ink493.xml"/><Relationship Id="rId17" Type="http://schemas.openxmlformats.org/officeDocument/2006/relationships/image" Target="../media/image446.png"/><Relationship Id="rId25" Type="http://schemas.openxmlformats.org/officeDocument/2006/relationships/image" Target="../media/image450.png"/><Relationship Id="rId2" Type="http://schemas.openxmlformats.org/officeDocument/2006/relationships/customXml" Target="../ink/ink488.xml"/><Relationship Id="rId16" Type="http://schemas.openxmlformats.org/officeDocument/2006/relationships/customXml" Target="../ink/ink495.xml"/><Relationship Id="rId20" Type="http://schemas.openxmlformats.org/officeDocument/2006/relationships/customXml" Target="../ink/ink4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0.xml"/><Relationship Id="rId11" Type="http://schemas.openxmlformats.org/officeDocument/2006/relationships/image" Target="../media/image443.png"/><Relationship Id="rId24" Type="http://schemas.openxmlformats.org/officeDocument/2006/relationships/customXml" Target="../ink/ink499.xml"/><Relationship Id="rId5" Type="http://schemas.openxmlformats.org/officeDocument/2006/relationships/image" Target="../media/image440.png"/><Relationship Id="rId15" Type="http://schemas.openxmlformats.org/officeDocument/2006/relationships/image" Target="../media/image445.png"/><Relationship Id="rId23" Type="http://schemas.openxmlformats.org/officeDocument/2006/relationships/image" Target="../media/image449.png"/><Relationship Id="rId10" Type="http://schemas.openxmlformats.org/officeDocument/2006/relationships/customXml" Target="../ink/ink492.xml"/><Relationship Id="rId19" Type="http://schemas.openxmlformats.org/officeDocument/2006/relationships/image" Target="../media/image447.png"/><Relationship Id="rId4" Type="http://schemas.openxmlformats.org/officeDocument/2006/relationships/customXml" Target="../ink/ink489.xml"/><Relationship Id="rId9" Type="http://schemas.openxmlformats.org/officeDocument/2006/relationships/image" Target="../media/image442.png"/><Relationship Id="rId14" Type="http://schemas.openxmlformats.org/officeDocument/2006/relationships/customXml" Target="../ink/ink494.xml"/><Relationship Id="rId22" Type="http://schemas.openxmlformats.org/officeDocument/2006/relationships/customXml" Target="../ink/ink49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63.png"/><Relationship Id="rId50" Type="http://schemas.openxmlformats.org/officeDocument/2006/relationships/customXml" Target="../ink/ink67.xml"/><Relationship Id="rId55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customXml" Target="../ink/ink47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2" Type="http://schemas.openxmlformats.org/officeDocument/2006/relationships/customXml" Target="../ink/ink42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54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46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58.png"/><Relationship Id="rId40" Type="http://schemas.openxmlformats.org/officeDocument/2006/relationships/customXml" Target="../ink/ink62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" Type="http://schemas.openxmlformats.org/officeDocument/2006/relationships/image" Target="../media/image43.png"/><Relationship Id="rId15" Type="http://schemas.openxmlformats.org/officeDocument/2006/relationships/customXml" Target="../ink/ink49.xml"/><Relationship Id="rId23" Type="http://schemas.openxmlformats.org/officeDocument/2006/relationships/image" Target="../media/image51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4.png"/><Relationship Id="rId10" Type="http://schemas.openxmlformats.org/officeDocument/2006/relationships/customXml" Target="../ink/ink46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4" Type="http://schemas.openxmlformats.org/officeDocument/2006/relationships/customXml" Target="../ink/ink43.xml"/><Relationship Id="rId9" Type="http://schemas.openxmlformats.org/officeDocument/2006/relationships/image" Target="../media/image45.png"/><Relationship Id="rId14" Type="http://schemas.openxmlformats.org/officeDocument/2006/relationships/customXml" Target="../ink/ink48.xml"/><Relationship Id="rId22" Type="http://schemas.openxmlformats.org/officeDocument/2006/relationships/customXml" Target="../ink/ink53.xml"/><Relationship Id="rId27" Type="http://schemas.openxmlformats.org/officeDocument/2006/relationships/image" Target="../media/image53.png"/><Relationship Id="rId30" Type="http://schemas.openxmlformats.org/officeDocument/2006/relationships/customXml" Target="../ink/ink57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66.xml"/><Relationship Id="rId8" Type="http://schemas.openxmlformats.org/officeDocument/2006/relationships/customXml" Target="../ink/ink45.xml"/><Relationship Id="rId51" Type="http://schemas.openxmlformats.org/officeDocument/2006/relationships/image" Target="../media/image65.png"/><Relationship Id="rId3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png"/><Relationship Id="rId13" Type="http://schemas.openxmlformats.org/officeDocument/2006/relationships/customXml" Target="../ink/ink505.xml"/><Relationship Id="rId3" Type="http://schemas.openxmlformats.org/officeDocument/2006/relationships/customXml" Target="../ink/ink500.xml"/><Relationship Id="rId7" Type="http://schemas.openxmlformats.org/officeDocument/2006/relationships/customXml" Target="../ink/ink502.xml"/><Relationship Id="rId12" Type="http://schemas.openxmlformats.org/officeDocument/2006/relationships/image" Target="../media/image458.png"/><Relationship Id="rId2" Type="http://schemas.openxmlformats.org/officeDocument/2006/relationships/image" Target="../media/image453.png"/><Relationship Id="rId16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5.png"/><Relationship Id="rId11" Type="http://schemas.openxmlformats.org/officeDocument/2006/relationships/customXml" Target="../ink/ink504.xml"/><Relationship Id="rId5" Type="http://schemas.openxmlformats.org/officeDocument/2006/relationships/customXml" Target="../ink/ink501.xml"/><Relationship Id="rId15" Type="http://schemas.openxmlformats.org/officeDocument/2006/relationships/customXml" Target="../ink/ink506.xml"/><Relationship Id="rId10" Type="http://schemas.openxmlformats.org/officeDocument/2006/relationships/image" Target="../media/image457.png"/><Relationship Id="rId4" Type="http://schemas.openxmlformats.org/officeDocument/2006/relationships/image" Target="../media/image454.png"/><Relationship Id="rId9" Type="http://schemas.openxmlformats.org/officeDocument/2006/relationships/customXml" Target="../ink/ink503.xml"/><Relationship Id="rId14" Type="http://schemas.openxmlformats.org/officeDocument/2006/relationships/image" Target="../media/image4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0.xml"/><Relationship Id="rId13" Type="http://schemas.openxmlformats.org/officeDocument/2006/relationships/image" Target="../media/image466.png"/><Relationship Id="rId18" Type="http://schemas.openxmlformats.org/officeDocument/2006/relationships/customXml" Target="../ink/ink515.xml"/><Relationship Id="rId3" Type="http://schemas.openxmlformats.org/officeDocument/2006/relationships/image" Target="../media/image461.png"/><Relationship Id="rId21" Type="http://schemas.openxmlformats.org/officeDocument/2006/relationships/image" Target="../media/image470.png"/><Relationship Id="rId7" Type="http://schemas.openxmlformats.org/officeDocument/2006/relationships/image" Target="../media/image463.png"/><Relationship Id="rId12" Type="http://schemas.openxmlformats.org/officeDocument/2006/relationships/customXml" Target="../ink/ink512.xml"/><Relationship Id="rId17" Type="http://schemas.openxmlformats.org/officeDocument/2006/relationships/image" Target="../media/image468.png"/><Relationship Id="rId2" Type="http://schemas.openxmlformats.org/officeDocument/2006/relationships/customXml" Target="../ink/ink507.xml"/><Relationship Id="rId16" Type="http://schemas.openxmlformats.org/officeDocument/2006/relationships/customXml" Target="../ink/ink514.xml"/><Relationship Id="rId20" Type="http://schemas.openxmlformats.org/officeDocument/2006/relationships/customXml" Target="../ink/ink5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9.xml"/><Relationship Id="rId11" Type="http://schemas.openxmlformats.org/officeDocument/2006/relationships/image" Target="../media/image465.png"/><Relationship Id="rId5" Type="http://schemas.openxmlformats.org/officeDocument/2006/relationships/image" Target="../media/image462.png"/><Relationship Id="rId15" Type="http://schemas.openxmlformats.org/officeDocument/2006/relationships/image" Target="../media/image467.png"/><Relationship Id="rId10" Type="http://schemas.openxmlformats.org/officeDocument/2006/relationships/customXml" Target="../ink/ink511.xml"/><Relationship Id="rId19" Type="http://schemas.openxmlformats.org/officeDocument/2006/relationships/image" Target="../media/image469.png"/><Relationship Id="rId4" Type="http://schemas.openxmlformats.org/officeDocument/2006/relationships/customXml" Target="../ink/ink508.xml"/><Relationship Id="rId9" Type="http://schemas.openxmlformats.org/officeDocument/2006/relationships/image" Target="../media/image464.png"/><Relationship Id="rId14" Type="http://schemas.openxmlformats.org/officeDocument/2006/relationships/customXml" Target="../ink/ink5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2.xml"/><Relationship Id="rId18" Type="http://schemas.openxmlformats.org/officeDocument/2006/relationships/image" Target="../media/image480.png"/><Relationship Id="rId26" Type="http://schemas.openxmlformats.org/officeDocument/2006/relationships/image" Target="../media/image484.png"/><Relationship Id="rId39" Type="http://schemas.openxmlformats.org/officeDocument/2006/relationships/customXml" Target="../ink/ink535.xml"/><Relationship Id="rId21" Type="http://schemas.openxmlformats.org/officeDocument/2006/relationships/customXml" Target="../ink/ink526.xml"/><Relationship Id="rId34" Type="http://schemas.openxmlformats.org/officeDocument/2006/relationships/image" Target="../media/image488.png"/><Relationship Id="rId42" Type="http://schemas.openxmlformats.org/officeDocument/2006/relationships/image" Target="../media/image492.png"/><Relationship Id="rId47" Type="http://schemas.openxmlformats.org/officeDocument/2006/relationships/customXml" Target="../ink/ink539.xml"/><Relationship Id="rId50" Type="http://schemas.openxmlformats.org/officeDocument/2006/relationships/image" Target="../media/image496.png"/><Relationship Id="rId55" Type="http://schemas.openxmlformats.org/officeDocument/2006/relationships/customXml" Target="../ink/ink543.xml"/><Relationship Id="rId63" Type="http://schemas.openxmlformats.org/officeDocument/2006/relationships/customXml" Target="../ink/ink547.xml"/><Relationship Id="rId68" Type="http://schemas.openxmlformats.org/officeDocument/2006/relationships/image" Target="../media/image505.png"/><Relationship Id="rId7" Type="http://schemas.openxmlformats.org/officeDocument/2006/relationships/customXml" Target="../ink/ink519.xml"/><Relationship Id="rId2" Type="http://schemas.openxmlformats.org/officeDocument/2006/relationships/image" Target="../media/image472.png"/><Relationship Id="rId16" Type="http://schemas.openxmlformats.org/officeDocument/2006/relationships/image" Target="../media/image479.png"/><Relationship Id="rId29" Type="http://schemas.openxmlformats.org/officeDocument/2006/relationships/customXml" Target="../ink/ink5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4.png"/><Relationship Id="rId11" Type="http://schemas.openxmlformats.org/officeDocument/2006/relationships/customXml" Target="../ink/ink521.xml"/><Relationship Id="rId24" Type="http://schemas.openxmlformats.org/officeDocument/2006/relationships/image" Target="../media/image483.png"/><Relationship Id="rId32" Type="http://schemas.openxmlformats.org/officeDocument/2006/relationships/image" Target="../media/image487.png"/><Relationship Id="rId37" Type="http://schemas.openxmlformats.org/officeDocument/2006/relationships/customXml" Target="../ink/ink534.xml"/><Relationship Id="rId40" Type="http://schemas.openxmlformats.org/officeDocument/2006/relationships/image" Target="../media/image491.png"/><Relationship Id="rId45" Type="http://schemas.openxmlformats.org/officeDocument/2006/relationships/customXml" Target="../ink/ink538.xml"/><Relationship Id="rId53" Type="http://schemas.openxmlformats.org/officeDocument/2006/relationships/customXml" Target="../ink/ink542.xml"/><Relationship Id="rId58" Type="http://schemas.openxmlformats.org/officeDocument/2006/relationships/image" Target="../media/image500.png"/><Relationship Id="rId66" Type="http://schemas.openxmlformats.org/officeDocument/2006/relationships/image" Target="../media/image504.png"/><Relationship Id="rId5" Type="http://schemas.openxmlformats.org/officeDocument/2006/relationships/customXml" Target="../ink/ink518.xml"/><Relationship Id="rId15" Type="http://schemas.openxmlformats.org/officeDocument/2006/relationships/customXml" Target="../ink/ink523.xml"/><Relationship Id="rId23" Type="http://schemas.openxmlformats.org/officeDocument/2006/relationships/customXml" Target="../ink/ink527.xml"/><Relationship Id="rId28" Type="http://schemas.openxmlformats.org/officeDocument/2006/relationships/image" Target="../media/image485.png"/><Relationship Id="rId36" Type="http://schemas.openxmlformats.org/officeDocument/2006/relationships/image" Target="../media/image489.png"/><Relationship Id="rId49" Type="http://schemas.openxmlformats.org/officeDocument/2006/relationships/customXml" Target="../ink/ink540.xml"/><Relationship Id="rId57" Type="http://schemas.openxmlformats.org/officeDocument/2006/relationships/customXml" Target="../ink/ink544.xml"/><Relationship Id="rId61" Type="http://schemas.openxmlformats.org/officeDocument/2006/relationships/customXml" Target="../ink/ink546.xml"/><Relationship Id="rId10" Type="http://schemas.openxmlformats.org/officeDocument/2006/relationships/image" Target="../media/image476.png"/><Relationship Id="rId19" Type="http://schemas.openxmlformats.org/officeDocument/2006/relationships/customXml" Target="../ink/ink525.xml"/><Relationship Id="rId31" Type="http://schemas.openxmlformats.org/officeDocument/2006/relationships/customXml" Target="../ink/ink531.xml"/><Relationship Id="rId44" Type="http://schemas.openxmlformats.org/officeDocument/2006/relationships/image" Target="../media/image493.png"/><Relationship Id="rId52" Type="http://schemas.openxmlformats.org/officeDocument/2006/relationships/image" Target="../media/image497.png"/><Relationship Id="rId60" Type="http://schemas.openxmlformats.org/officeDocument/2006/relationships/image" Target="../media/image501.png"/><Relationship Id="rId65" Type="http://schemas.openxmlformats.org/officeDocument/2006/relationships/customXml" Target="../ink/ink548.xml"/><Relationship Id="rId4" Type="http://schemas.openxmlformats.org/officeDocument/2006/relationships/image" Target="../media/image473.png"/><Relationship Id="rId9" Type="http://schemas.openxmlformats.org/officeDocument/2006/relationships/customXml" Target="../ink/ink520.xml"/><Relationship Id="rId14" Type="http://schemas.openxmlformats.org/officeDocument/2006/relationships/image" Target="../media/image478.png"/><Relationship Id="rId22" Type="http://schemas.openxmlformats.org/officeDocument/2006/relationships/image" Target="../media/image482.png"/><Relationship Id="rId27" Type="http://schemas.openxmlformats.org/officeDocument/2006/relationships/customXml" Target="../ink/ink529.xml"/><Relationship Id="rId30" Type="http://schemas.openxmlformats.org/officeDocument/2006/relationships/image" Target="../media/image486.png"/><Relationship Id="rId35" Type="http://schemas.openxmlformats.org/officeDocument/2006/relationships/customXml" Target="../ink/ink533.xml"/><Relationship Id="rId43" Type="http://schemas.openxmlformats.org/officeDocument/2006/relationships/customXml" Target="../ink/ink537.xml"/><Relationship Id="rId48" Type="http://schemas.openxmlformats.org/officeDocument/2006/relationships/image" Target="../media/image495.png"/><Relationship Id="rId56" Type="http://schemas.openxmlformats.org/officeDocument/2006/relationships/image" Target="../media/image499.png"/><Relationship Id="rId64" Type="http://schemas.openxmlformats.org/officeDocument/2006/relationships/image" Target="../media/image503.png"/><Relationship Id="rId69" Type="http://schemas.openxmlformats.org/officeDocument/2006/relationships/customXml" Target="../ink/ink550.xml"/><Relationship Id="rId8" Type="http://schemas.openxmlformats.org/officeDocument/2006/relationships/image" Target="../media/image475.png"/><Relationship Id="rId51" Type="http://schemas.openxmlformats.org/officeDocument/2006/relationships/customXml" Target="../ink/ink541.xml"/><Relationship Id="rId3" Type="http://schemas.openxmlformats.org/officeDocument/2006/relationships/customXml" Target="../ink/ink517.xml"/><Relationship Id="rId12" Type="http://schemas.openxmlformats.org/officeDocument/2006/relationships/image" Target="../media/image477.png"/><Relationship Id="rId17" Type="http://schemas.openxmlformats.org/officeDocument/2006/relationships/customXml" Target="../ink/ink524.xml"/><Relationship Id="rId25" Type="http://schemas.openxmlformats.org/officeDocument/2006/relationships/customXml" Target="../ink/ink528.xml"/><Relationship Id="rId33" Type="http://schemas.openxmlformats.org/officeDocument/2006/relationships/customXml" Target="../ink/ink532.xml"/><Relationship Id="rId38" Type="http://schemas.openxmlformats.org/officeDocument/2006/relationships/image" Target="../media/image490.png"/><Relationship Id="rId46" Type="http://schemas.openxmlformats.org/officeDocument/2006/relationships/image" Target="../media/image494.png"/><Relationship Id="rId59" Type="http://schemas.openxmlformats.org/officeDocument/2006/relationships/customXml" Target="../ink/ink545.xml"/><Relationship Id="rId67" Type="http://schemas.openxmlformats.org/officeDocument/2006/relationships/customXml" Target="../ink/ink549.xml"/><Relationship Id="rId20" Type="http://schemas.openxmlformats.org/officeDocument/2006/relationships/image" Target="../media/image481.png"/><Relationship Id="rId41" Type="http://schemas.openxmlformats.org/officeDocument/2006/relationships/customXml" Target="../ink/ink536.xml"/><Relationship Id="rId54" Type="http://schemas.openxmlformats.org/officeDocument/2006/relationships/image" Target="../media/image498.png"/><Relationship Id="rId62" Type="http://schemas.openxmlformats.org/officeDocument/2006/relationships/image" Target="../media/image502.png"/><Relationship Id="rId70" Type="http://schemas.openxmlformats.org/officeDocument/2006/relationships/image" Target="../media/image50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3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68.png"/><Relationship Id="rId21" Type="http://schemas.openxmlformats.org/officeDocument/2006/relationships/image" Target="../media/image77.png"/><Relationship Id="rId34" Type="http://schemas.openxmlformats.org/officeDocument/2006/relationships/customXml" Target="../ink/ink86.xml"/><Relationship Id="rId7" Type="http://schemas.openxmlformats.org/officeDocument/2006/relationships/image" Target="../media/image70.png"/><Relationship Id="rId12" Type="http://schemas.openxmlformats.org/officeDocument/2006/relationships/customXml" Target="../ink/ink75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72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10" Type="http://schemas.openxmlformats.org/officeDocument/2006/relationships/customXml" Target="../ink/ink74.xml"/><Relationship Id="rId19" Type="http://schemas.openxmlformats.org/officeDocument/2006/relationships/image" Target="../media/image76.png"/><Relationship Id="rId31" Type="http://schemas.openxmlformats.org/officeDocument/2006/relationships/image" Target="../media/image82.png"/><Relationship Id="rId4" Type="http://schemas.openxmlformats.org/officeDocument/2006/relationships/customXml" Target="../ink/ink71.xml"/><Relationship Id="rId9" Type="http://schemas.openxmlformats.org/officeDocument/2006/relationships/image" Target="../media/image71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0.png"/><Relationship Id="rId30" Type="http://schemas.openxmlformats.org/officeDocument/2006/relationships/customXml" Target="../ink/ink84.xml"/><Relationship Id="rId35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91.png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94.png"/><Relationship Id="rId34" Type="http://schemas.openxmlformats.org/officeDocument/2006/relationships/customXml" Target="../ink/ink104.xml"/><Relationship Id="rId7" Type="http://schemas.openxmlformats.org/officeDocument/2006/relationships/image" Target="../media/image88.png"/><Relationship Id="rId12" Type="http://schemas.openxmlformats.org/officeDocument/2006/relationships/customXml" Target="../ink/ink93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100.png"/><Relationship Id="rId38" Type="http://schemas.openxmlformats.org/officeDocument/2006/relationships/customXml" Target="../ink/ink106.xml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0" Type="http://schemas.openxmlformats.org/officeDocument/2006/relationships/customXml" Target="../ink/ink97.xml"/><Relationship Id="rId29" Type="http://schemas.openxmlformats.org/officeDocument/2006/relationships/image" Target="../media/image98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90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2.png"/><Relationship Id="rId40" Type="http://schemas.openxmlformats.org/officeDocument/2006/relationships/customXml" Target="../ink/ink107.xml"/><Relationship Id="rId5" Type="http://schemas.openxmlformats.org/officeDocument/2006/relationships/image" Target="../media/image87.png"/><Relationship Id="rId15" Type="http://schemas.openxmlformats.org/officeDocument/2006/relationships/image" Target="../media/image46.png"/><Relationship Id="rId23" Type="http://schemas.openxmlformats.org/officeDocument/2006/relationships/image" Target="../media/image95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10" Type="http://schemas.openxmlformats.org/officeDocument/2006/relationships/customXml" Target="../ink/ink92.xml"/><Relationship Id="rId19" Type="http://schemas.openxmlformats.org/officeDocument/2006/relationships/image" Target="../media/image93.png"/><Relationship Id="rId31" Type="http://schemas.openxmlformats.org/officeDocument/2006/relationships/image" Target="../media/image99.png"/><Relationship Id="rId4" Type="http://schemas.openxmlformats.org/officeDocument/2006/relationships/customXml" Target="../ink/ink89.xml"/><Relationship Id="rId9" Type="http://schemas.openxmlformats.org/officeDocument/2006/relationships/image" Target="../media/image89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97.png"/><Relationship Id="rId30" Type="http://schemas.openxmlformats.org/officeDocument/2006/relationships/customXml" Target="../ink/ink102.xml"/><Relationship Id="rId35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10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9" Type="http://schemas.openxmlformats.org/officeDocument/2006/relationships/image" Target="../media/image123.png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34" Type="http://schemas.openxmlformats.org/officeDocument/2006/relationships/customXml" Target="../ink/ink124.xml"/><Relationship Id="rId7" Type="http://schemas.openxmlformats.org/officeDocument/2006/relationships/image" Target="../media/image107.png"/><Relationship Id="rId12" Type="http://schemas.openxmlformats.org/officeDocument/2006/relationships/customXml" Target="../ink/ink113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6.xml"/><Relationship Id="rId2" Type="http://schemas.openxmlformats.org/officeDocument/2006/relationships/customXml" Target="../ink/ink108.xml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118.png"/><Relationship Id="rId41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.xml"/><Relationship Id="rId11" Type="http://schemas.openxmlformats.org/officeDocument/2006/relationships/image" Target="../media/image109.png"/><Relationship Id="rId24" Type="http://schemas.openxmlformats.org/officeDocument/2006/relationships/customXml" Target="../ink/ink119.xml"/><Relationship Id="rId32" Type="http://schemas.openxmlformats.org/officeDocument/2006/relationships/customXml" Target="../ink/ink123.xml"/><Relationship Id="rId37" Type="http://schemas.openxmlformats.org/officeDocument/2006/relationships/image" Target="../media/image122.png"/><Relationship Id="rId40" Type="http://schemas.openxmlformats.org/officeDocument/2006/relationships/customXml" Target="../ink/ink127.xml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21.xml"/><Relationship Id="rId36" Type="http://schemas.openxmlformats.org/officeDocument/2006/relationships/customXml" Target="../ink/ink125.xml"/><Relationship Id="rId10" Type="http://schemas.openxmlformats.org/officeDocument/2006/relationships/customXml" Target="../ink/ink112.xml"/><Relationship Id="rId19" Type="http://schemas.openxmlformats.org/officeDocument/2006/relationships/image" Target="../media/image113.png"/><Relationship Id="rId31" Type="http://schemas.openxmlformats.org/officeDocument/2006/relationships/image" Target="../media/image119.png"/><Relationship Id="rId4" Type="http://schemas.openxmlformats.org/officeDocument/2006/relationships/customXml" Target="../ink/ink109.xml"/><Relationship Id="rId9" Type="http://schemas.openxmlformats.org/officeDocument/2006/relationships/image" Target="../media/image108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117.png"/><Relationship Id="rId30" Type="http://schemas.openxmlformats.org/officeDocument/2006/relationships/customXml" Target="../ink/ink122.xml"/><Relationship Id="rId35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130.png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" Type="http://schemas.openxmlformats.org/officeDocument/2006/relationships/image" Target="../media/image125.png"/><Relationship Id="rId21" Type="http://schemas.openxmlformats.org/officeDocument/2006/relationships/image" Target="../media/image134.png"/><Relationship Id="rId7" Type="http://schemas.openxmlformats.org/officeDocument/2006/relationships/image" Target="../media/image127.png"/><Relationship Id="rId12" Type="http://schemas.openxmlformats.org/officeDocument/2006/relationships/customXml" Target="../ink/ink133.xml"/><Relationship Id="rId17" Type="http://schemas.openxmlformats.org/officeDocument/2006/relationships/image" Target="../media/image132.png"/><Relationship Id="rId25" Type="http://schemas.openxmlformats.org/officeDocument/2006/relationships/image" Target="../media/image136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0.xml"/><Relationship Id="rId11" Type="http://schemas.openxmlformats.org/officeDocument/2006/relationships/image" Target="../media/image129.png"/><Relationship Id="rId24" Type="http://schemas.openxmlformats.org/officeDocument/2006/relationships/customXml" Target="../ink/ink139.xml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23" Type="http://schemas.openxmlformats.org/officeDocument/2006/relationships/image" Target="../media/image135.png"/><Relationship Id="rId28" Type="http://schemas.openxmlformats.org/officeDocument/2006/relationships/customXml" Target="../ink/ink141.xml"/><Relationship Id="rId10" Type="http://schemas.openxmlformats.org/officeDocument/2006/relationships/customXml" Target="../ink/ink132.xml"/><Relationship Id="rId19" Type="http://schemas.openxmlformats.org/officeDocument/2006/relationships/image" Target="../media/image133.png"/><Relationship Id="rId31" Type="http://schemas.openxmlformats.org/officeDocument/2006/relationships/image" Target="../media/image139.png"/><Relationship Id="rId4" Type="http://schemas.openxmlformats.org/officeDocument/2006/relationships/customXml" Target="../ink/ink129.xml"/><Relationship Id="rId9" Type="http://schemas.openxmlformats.org/officeDocument/2006/relationships/image" Target="../media/image128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137.png"/><Relationship Id="rId30" Type="http://schemas.openxmlformats.org/officeDocument/2006/relationships/customXml" Target="../ink/ink1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145.png"/><Relationship Id="rId18" Type="http://schemas.openxmlformats.org/officeDocument/2006/relationships/customXml" Target="../ink/ink151.xml"/><Relationship Id="rId3" Type="http://schemas.openxmlformats.org/officeDocument/2006/relationships/image" Target="../media/image140.png"/><Relationship Id="rId21" Type="http://schemas.openxmlformats.org/officeDocument/2006/relationships/image" Target="../media/image149.png"/><Relationship Id="rId7" Type="http://schemas.openxmlformats.org/officeDocument/2006/relationships/image" Target="../media/image142.png"/><Relationship Id="rId12" Type="http://schemas.openxmlformats.org/officeDocument/2006/relationships/customXml" Target="../ink/ink148.xml"/><Relationship Id="rId17" Type="http://schemas.openxmlformats.org/officeDocument/2006/relationships/image" Target="../media/image147.png"/><Relationship Id="rId25" Type="http://schemas.openxmlformats.org/officeDocument/2006/relationships/image" Target="../media/image151.png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5.xml"/><Relationship Id="rId11" Type="http://schemas.openxmlformats.org/officeDocument/2006/relationships/image" Target="../media/image144.png"/><Relationship Id="rId24" Type="http://schemas.openxmlformats.org/officeDocument/2006/relationships/customXml" Target="../ink/ink154.xml"/><Relationship Id="rId5" Type="http://schemas.openxmlformats.org/officeDocument/2006/relationships/image" Target="../media/image141.png"/><Relationship Id="rId15" Type="http://schemas.openxmlformats.org/officeDocument/2006/relationships/image" Target="../media/image146.png"/><Relationship Id="rId23" Type="http://schemas.openxmlformats.org/officeDocument/2006/relationships/image" Target="../media/image150.png"/><Relationship Id="rId10" Type="http://schemas.openxmlformats.org/officeDocument/2006/relationships/customXml" Target="../ink/ink147.xml"/><Relationship Id="rId19" Type="http://schemas.openxmlformats.org/officeDocument/2006/relationships/image" Target="../media/image148.png"/><Relationship Id="rId4" Type="http://schemas.openxmlformats.org/officeDocument/2006/relationships/customXml" Target="../ink/ink144.xml"/><Relationship Id="rId9" Type="http://schemas.openxmlformats.org/officeDocument/2006/relationships/image" Target="../media/image143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13" Type="http://schemas.openxmlformats.org/officeDocument/2006/relationships/image" Target="../media/image46.png"/><Relationship Id="rId18" Type="http://schemas.openxmlformats.org/officeDocument/2006/relationships/customXml" Target="../ink/ink163.xml"/><Relationship Id="rId26" Type="http://schemas.openxmlformats.org/officeDocument/2006/relationships/customXml" Target="../ink/ink167.xml"/><Relationship Id="rId39" Type="http://schemas.openxmlformats.org/officeDocument/2006/relationships/image" Target="../media/image169.png"/><Relationship Id="rId3" Type="http://schemas.openxmlformats.org/officeDocument/2006/relationships/image" Target="../media/image152.png"/><Relationship Id="rId21" Type="http://schemas.openxmlformats.org/officeDocument/2006/relationships/image" Target="../media/image160.png"/><Relationship Id="rId34" Type="http://schemas.openxmlformats.org/officeDocument/2006/relationships/customXml" Target="../ink/ink171.xml"/><Relationship Id="rId7" Type="http://schemas.openxmlformats.org/officeDocument/2006/relationships/image" Target="../media/image154.png"/><Relationship Id="rId12" Type="http://schemas.openxmlformats.org/officeDocument/2006/relationships/customXml" Target="../ink/ink160.xml"/><Relationship Id="rId17" Type="http://schemas.openxmlformats.org/officeDocument/2006/relationships/image" Target="../media/image158.png"/><Relationship Id="rId25" Type="http://schemas.openxmlformats.org/officeDocument/2006/relationships/image" Target="../media/image162.png"/><Relationship Id="rId33" Type="http://schemas.openxmlformats.org/officeDocument/2006/relationships/image" Target="../media/image166.png"/><Relationship Id="rId38" Type="http://schemas.openxmlformats.org/officeDocument/2006/relationships/customXml" Target="../ink/ink173.xml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29" Type="http://schemas.openxmlformats.org/officeDocument/2006/relationships/image" Target="../media/image164.png"/><Relationship Id="rId41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.xml"/><Relationship Id="rId11" Type="http://schemas.openxmlformats.org/officeDocument/2006/relationships/image" Target="../media/image156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168.png"/><Relationship Id="rId40" Type="http://schemas.openxmlformats.org/officeDocument/2006/relationships/customXml" Target="../ink/ink174.xml"/><Relationship Id="rId5" Type="http://schemas.openxmlformats.org/officeDocument/2006/relationships/image" Target="../media/image153.png"/><Relationship Id="rId15" Type="http://schemas.openxmlformats.org/officeDocument/2006/relationships/image" Target="../media/image157.png"/><Relationship Id="rId23" Type="http://schemas.openxmlformats.org/officeDocument/2006/relationships/image" Target="../media/image161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10" Type="http://schemas.openxmlformats.org/officeDocument/2006/relationships/customXml" Target="../ink/ink159.xml"/><Relationship Id="rId19" Type="http://schemas.openxmlformats.org/officeDocument/2006/relationships/image" Target="../media/image159.png"/><Relationship Id="rId31" Type="http://schemas.openxmlformats.org/officeDocument/2006/relationships/image" Target="../media/image165.png"/><Relationship Id="rId4" Type="http://schemas.openxmlformats.org/officeDocument/2006/relationships/customXml" Target="../ink/ink156.xml"/><Relationship Id="rId9" Type="http://schemas.openxmlformats.org/officeDocument/2006/relationships/image" Target="../media/image155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163.png"/><Relationship Id="rId30" Type="http://schemas.openxmlformats.org/officeDocument/2006/relationships/customXml" Target="../ink/ink169.xml"/><Relationship Id="rId35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BAF4A7-431F-4E29-932A-87629426E4A1}"/>
                  </a:ext>
                </a:extLst>
              </p14:cNvPr>
              <p14:cNvContentPartPr/>
              <p14:nvPr/>
            </p14:nvContentPartPr>
            <p14:xfrm>
              <a:off x="5411432" y="246233"/>
              <a:ext cx="651960" cy="53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BAF4A7-431F-4E29-932A-87629426E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7032" y="231833"/>
                <a:ext cx="6800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E1E89A-78B9-49FA-AD3B-B1E2C9ED600B}"/>
                  </a:ext>
                </a:extLst>
              </p14:cNvPr>
              <p14:cNvContentPartPr/>
              <p14:nvPr/>
            </p14:nvContentPartPr>
            <p14:xfrm>
              <a:off x="3961352" y="354593"/>
              <a:ext cx="1073160" cy="41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E1E89A-78B9-49FA-AD3B-B1E2C9ED60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952" y="340193"/>
                <a:ext cx="11012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FCBF2E-8DD9-429E-B103-47911E4F992D}"/>
                  </a:ext>
                </a:extLst>
              </p14:cNvPr>
              <p14:cNvContentPartPr/>
              <p14:nvPr/>
            </p14:nvContentPartPr>
            <p14:xfrm>
              <a:off x="6562712" y="300593"/>
              <a:ext cx="1450440" cy="487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FCBF2E-8DD9-429E-B103-47911E4F99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8312" y="286193"/>
                <a:ext cx="14785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814D4F-B5E4-497E-8A5B-7C020DC24C5B}"/>
                  </a:ext>
                </a:extLst>
              </p14:cNvPr>
              <p14:cNvContentPartPr/>
              <p14:nvPr/>
            </p14:nvContentPartPr>
            <p14:xfrm>
              <a:off x="920792" y="1204913"/>
              <a:ext cx="2001600" cy="763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814D4F-B5E4-497E-8A5B-7C020DC24C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6392" y="1190513"/>
                <a:ext cx="202968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5E356E-F713-4B2C-B43D-E60FB326C20B}"/>
                  </a:ext>
                </a:extLst>
              </p14:cNvPr>
              <p14:cNvContentPartPr/>
              <p14:nvPr/>
            </p14:nvContentPartPr>
            <p14:xfrm>
              <a:off x="3382832" y="1246673"/>
              <a:ext cx="2523240" cy="50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5E356E-F713-4B2C-B43D-E60FB326C2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8432" y="1232273"/>
                <a:ext cx="25513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119F2B3-6B28-47ED-AF94-D55169EDAD40}"/>
                  </a:ext>
                </a:extLst>
              </p14:cNvPr>
              <p14:cNvContentPartPr/>
              <p14:nvPr/>
            </p14:nvContentPartPr>
            <p14:xfrm>
              <a:off x="6403592" y="1241273"/>
              <a:ext cx="792720" cy="480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119F2B3-6B28-47ED-AF94-D55169EDAD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9192" y="1226873"/>
                <a:ext cx="8208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89B064-131B-4857-AC75-6C60410A4F68}"/>
                  </a:ext>
                </a:extLst>
              </p14:cNvPr>
              <p14:cNvContentPartPr/>
              <p14:nvPr/>
            </p14:nvContentPartPr>
            <p14:xfrm>
              <a:off x="1296632" y="2411273"/>
              <a:ext cx="396720" cy="432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89B064-131B-4857-AC75-6C60410A4F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2232" y="2396873"/>
                <a:ext cx="424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CB9DA2-1335-46F4-8C0C-BCB9E598B83A}"/>
                  </a:ext>
                </a:extLst>
              </p14:cNvPr>
              <p14:cNvContentPartPr/>
              <p14:nvPr/>
            </p14:nvContentPartPr>
            <p14:xfrm>
              <a:off x="2397152" y="2810153"/>
              <a:ext cx="96480" cy="18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CB9DA2-1335-46F4-8C0C-BCB9E598B8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82752" y="2795753"/>
                <a:ext cx="124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77FC33-EF3D-404C-BE44-EAC7C2F795C0}"/>
                  </a:ext>
                </a:extLst>
              </p14:cNvPr>
              <p14:cNvContentPartPr/>
              <p14:nvPr/>
            </p14:nvContentPartPr>
            <p14:xfrm>
              <a:off x="3406232" y="2377793"/>
              <a:ext cx="3257640" cy="692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77FC33-EF3D-404C-BE44-EAC7C2F795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1832" y="2363393"/>
                <a:ext cx="328572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E3C034F-6C50-417E-9199-E963081CABA5}"/>
                  </a:ext>
                </a:extLst>
              </p14:cNvPr>
              <p14:cNvContentPartPr/>
              <p14:nvPr/>
            </p14:nvContentPartPr>
            <p14:xfrm>
              <a:off x="7358672" y="2341793"/>
              <a:ext cx="901440" cy="447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E3C034F-6C50-417E-9199-E963081CAB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44272" y="2327393"/>
                <a:ext cx="9295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9D2E2EB-B281-428E-BF30-9DD6E5D7664A}"/>
                  </a:ext>
                </a:extLst>
              </p14:cNvPr>
              <p14:cNvContentPartPr/>
              <p14:nvPr/>
            </p14:nvContentPartPr>
            <p14:xfrm>
              <a:off x="6753512" y="3347273"/>
              <a:ext cx="609840" cy="488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9D2E2EB-B281-428E-BF30-9DD6E5D766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39112" y="3332873"/>
                <a:ext cx="6379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6CC447-3442-48B0-844F-B58480BF3E2A}"/>
                  </a:ext>
                </a:extLst>
              </p14:cNvPr>
              <p14:cNvContentPartPr/>
              <p14:nvPr/>
            </p14:nvContentPartPr>
            <p14:xfrm>
              <a:off x="4122992" y="3370673"/>
              <a:ext cx="1966680" cy="576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6CC447-3442-48B0-844F-B58480BF3E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08592" y="3356273"/>
                <a:ext cx="19947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6B42E20-A0C5-4137-8EED-EBC1B11D0707}"/>
                  </a:ext>
                </a:extLst>
              </p14:cNvPr>
              <p14:cNvContentPartPr/>
              <p14:nvPr/>
            </p14:nvContentPartPr>
            <p14:xfrm>
              <a:off x="3083312" y="3430073"/>
              <a:ext cx="482400" cy="468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6B42E20-A0C5-4137-8EED-EBC1B11D07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8912" y="3415673"/>
                <a:ext cx="5104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F184ED2-C5B5-480A-B271-4C8C17A76550}"/>
                  </a:ext>
                </a:extLst>
              </p14:cNvPr>
              <p14:cNvContentPartPr/>
              <p14:nvPr/>
            </p14:nvContentPartPr>
            <p14:xfrm>
              <a:off x="6599432" y="4546793"/>
              <a:ext cx="75600" cy="325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F184ED2-C5B5-480A-B271-4C8C17A765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5032" y="4532393"/>
                <a:ext cx="103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1D037E7-298A-46B7-8729-4DDEF60D8AC1}"/>
                  </a:ext>
                </a:extLst>
              </p14:cNvPr>
              <p14:cNvContentPartPr/>
              <p14:nvPr/>
            </p14:nvContentPartPr>
            <p14:xfrm>
              <a:off x="2754272" y="5723993"/>
              <a:ext cx="661680" cy="492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1D037E7-298A-46B7-8729-4DDEF60D8A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9872" y="5709593"/>
                <a:ext cx="6897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6E3D9F4-7195-4014-8013-88370A9FDD66}"/>
                  </a:ext>
                </a:extLst>
              </p14:cNvPr>
              <p14:cNvContentPartPr/>
              <p14:nvPr/>
            </p14:nvContentPartPr>
            <p14:xfrm>
              <a:off x="5984192" y="4733633"/>
              <a:ext cx="251280" cy="120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6E3D9F4-7195-4014-8013-88370A9FDD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69792" y="4719233"/>
                <a:ext cx="279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51B2E3A-F525-4E22-81DC-67577631935A}"/>
                  </a:ext>
                </a:extLst>
              </p14:cNvPr>
              <p14:cNvContentPartPr/>
              <p14:nvPr/>
            </p14:nvContentPartPr>
            <p14:xfrm>
              <a:off x="2886032" y="4109753"/>
              <a:ext cx="2752920" cy="1211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51B2E3A-F525-4E22-81DC-6757763193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71632" y="4095353"/>
                <a:ext cx="278100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40992C4-A8F4-4CA0-9F23-6B3CE298BE89}"/>
                  </a:ext>
                </a:extLst>
              </p14:cNvPr>
              <p14:cNvContentPartPr/>
              <p14:nvPr/>
            </p14:nvContentPartPr>
            <p14:xfrm>
              <a:off x="5038832" y="5604113"/>
              <a:ext cx="2138040" cy="639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40992C4-A8F4-4CA0-9F23-6B3CE298BE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24432" y="5589713"/>
                <a:ext cx="216612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F51657A-1982-4CD2-8366-D3BBBA7EC415}"/>
                  </a:ext>
                </a:extLst>
              </p14:cNvPr>
              <p14:cNvContentPartPr/>
              <p14:nvPr/>
            </p14:nvContentPartPr>
            <p14:xfrm>
              <a:off x="4310192" y="5650913"/>
              <a:ext cx="501840" cy="607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F51657A-1982-4CD2-8366-D3BBBA7EC4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95792" y="5636513"/>
                <a:ext cx="5299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37EE1B9-87FA-42A7-851F-DB99DAF8481B}"/>
                  </a:ext>
                </a:extLst>
              </p14:cNvPr>
              <p14:cNvContentPartPr/>
              <p14:nvPr/>
            </p14:nvContentPartPr>
            <p14:xfrm>
              <a:off x="3820232" y="5676473"/>
              <a:ext cx="249480" cy="515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37EE1B9-87FA-42A7-851F-DB99DAF84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5832" y="5662073"/>
                <a:ext cx="2775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6DF1EB2-BB23-4233-9BB8-DF8D81A722F7}"/>
                  </a:ext>
                </a:extLst>
              </p14:cNvPr>
              <p14:cNvContentPartPr/>
              <p14:nvPr/>
            </p14:nvContentPartPr>
            <p14:xfrm>
              <a:off x="7618952" y="5286233"/>
              <a:ext cx="2142000" cy="1244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6DF1EB2-BB23-4233-9BB8-DF8D81A722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04552" y="5271833"/>
                <a:ext cx="2170080" cy="12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53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88F272-092C-4C37-94FA-04FCDAE4AE55}"/>
                  </a:ext>
                </a:extLst>
              </p14:cNvPr>
              <p14:cNvContentPartPr/>
              <p14:nvPr/>
            </p14:nvContentPartPr>
            <p14:xfrm>
              <a:off x="1564936" y="430085"/>
              <a:ext cx="1240560" cy="67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88F272-092C-4C37-94FA-04FCDAE4A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536" y="415685"/>
                <a:ext cx="12686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9BB842-3EA6-4014-B01B-70BA65F6C4E8}"/>
                  </a:ext>
                </a:extLst>
              </p14:cNvPr>
              <p14:cNvContentPartPr/>
              <p14:nvPr/>
            </p14:nvContentPartPr>
            <p14:xfrm>
              <a:off x="3512536" y="297605"/>
              <a:ext cx="2036520" cy="174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9BB842-3EA6-4014-B01B-70BA65F6C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8136" y="283205"/>
                <a:ext cx="2064600" cy="17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66156D-8F99-4E4C-BAB5-F547BA40E473}"/>
                  </a:ext>
                </a:extLst>
              </p14:cNvPr>
              <p14:cNvContentPartPr/>
              <p14:nvPr/>
            </p14:nvContentPartPr>
            <p14:xfrm>
              <a:off x="1688416" y="3703565"/>
              <a:ext cx="38160" cy="62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66156D-8F99-4E4C-BAB5-F547BA40E4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4016" y="3689165"/>
                <a:ext cx="66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D435381-9FF8-49F7-9082-4A83A60D0201}"/>
                  </a:ext>
                </a:extLst>
              </p14:cNvPr>
              <p14:cNvContentPartPr/>
              <p14:nvPr/>
            </p14:nvContentPartPr>
            <p14:xfrm>
              <a:off x="907216" y="2896085"/>
              <a:ext cx="1235160" cy="579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D435381-9FF8-49F7-9082-4A83A60D02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816" y="2881685"/>
                <a:ext cx="12632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429155-97E3-447F-BF1C-58FB534CA1DB}"/>
                  </a:ext>
                </a:extLst>
              </p14:cNvPr>
              <p14:cNvContentPartPr/>
              <p14:nvPr/>
            </p14:nvContentPartPr>
            <p14:xfrm>
              <a:off x="1190536" y="166565"/>
              <a:ext cx="8847360" cy="196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429155-97E3-447F-BF1C-58FB534CA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6136" y="152165"/>
                <a:ext cx="8875440" cy="19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0B3C88-3134-4CEE-8250-523CC3D02BE0}"/>
                  </a:ext>
                </a:extLst>
              </p14:cNvPr>
              <p14:cNvContentPartPr/>
              <p14:nvPr/>
            </p14:nvContentPartPr>
            <p14:xfrm>
              <a:off x="2661856" y="2913005"/>
              <a:ext cx="873720" cy="486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0B3C88-3134-4CEE-8250-523CC3D02B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7456" y="2898605"/>
                <a:ext cx="9018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58CB0D-7A36-4C39-BC37-AD4D73BCB382}"/>
                  </a:ext>
                </a:extLst>
              </p14:cNvPr>
              <p14:cNvContentPartPr/>
              <p14:nvPr/>
            </p14:nvContentPartPr>
            <p14:xfrm>
              <a:off x="4125616" y="2873045"/>
              <a:ext cx="1189800" cy="523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58CB0D-7A36-4C39-BC37-AD4D73BCB3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1216" y="2858645"/>
                <a:ext cx="1217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0AEAE28-0A15-4A9E-9C7E-4EA77596BCF2}"/>
                  </a:ext>
                </a:extLst>
              </p14:cNvPr>
              <p14:cNvContentPartPr/>
              <p14:nvPr/>
            </p14:nvContentPartPr>
            <p14:xfrm>
              <a:off x="5830576" y="2751365"/>
              <a:ext cx="1459800" cy="680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0AEAE28-0A15-4A9E-9C7E-4EA77596B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6176" y="2736965"/>
                <a:ext cx="148788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D8271C-FD42-497F-A85A-AEC86BD20307}"/>
                  </a:ext>
                </a:extLst>
              </p14:cNvPr>
              <p14:cNvContentPartPr/>
              <p14:nvPr/>
            </p14:nvContentPartPr>
            <p14:xfrm>
              <a:off x="3504616" y="4489445"/>
              <a:ext cx="634320" cy="204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D8271C-FD42-497F-A85A-AEC86BD203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0216" y="4475045"/>
                <a:ext cx="662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3FE1200-A0C1-4C7E-8832-F21D96DFB3C2}"/>
                  </a:ext>
                </a:extLst>
              </p14:cNvPr>
              <p14:cNvContentPartPr/>
              <p14:nvPr/>
            </p14:nvContentPartPr>
            <p14:xfrm>
              <a:off x="2189536" y="4309085"/>
              <a:ext cx="517320" cy="66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3FE1200-A0C1-4C7E-8832-F21D96DFB3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136" y="4294685"/>
                <a:ext cx="5454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43C578D-7A62-48A6-93F3-E815888FACE1}"/>
                  </a:ext>
                </a:extLst>
              </p14:cNvPr>
              <p14:cNvContentPartPr/>
              <p14:nvPr/>
            </p14:nvContentPartPr>
            <p14:xfrm>
              <a:off x="5068096" y="4033685"/>
              <a:ext cx="2490120" cy="1165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43C578D-7A62-48A6-93F3-E815888FAC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3696" y="4019285"/>
                <a:ext cx="2518200" cy="11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75A4B56-2513-4F66-BC2A-4348FFA00122}"/>
                  </a:ext>
                </a:extLst>
              </p14:cNvPr>
              <p14:cNvContentPartPr/>
              <p14:nvPr/>
            </p14:nvContentPartPr>
            <p14:xfrm>
              <a:off x="2238136" y="4151045"/>
              <a:ext cx="619920" cy="37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75A4B56-2513-4F66-BC2A-4348FFA001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3736" y="4136645"/>
                <a:ext cx="648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9183D69-53B8-4F6A-B7F4-DF7CA080A3C4}"/>
                  </a:ext>
                </a:extLst>
              </p14:cNvPr>
              <p14:cNvContentPartPr/>
              <p14:nvPr/>
            </p14:nvContentPartPr>
            <p14:xfrm>
              <a:off x="7862056" y="4422845"/>
              <a:ext cx="1485000" cy="539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9183D69-53B8-4F6A-B7F4-DF7CA080A3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7656" y="4408445"/>
                <a:ext cx="151308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576108-E45B-4C7F-8302-7611DB5285B5}"/>
                  </a:ext>
                </a:extLst>
              </p14:cNvPr>
              <p14:cNvContentPartPr/>
              <p14:nvPr/>
            </p14:nvContentPartPr>
            <p14:xfrm>
              <a:off x="7712296" y="5868965"/>
              <a:ext cx="219600" cy="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576108-E45B-4C7F-8302-7611DB5285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7896" y="5854565"/>
                <a:ext cx="2476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41F9B5E-4C00-4480-8488-E04DD1F5ABC1}"/>
                  </a:ext>
                </a:extLst>
              </p14:cNvPr>
              <p14:cNvContentPartPr/>
              <p14:nvPr/>
            </p14:nvContentPartPr>
            <p14:xfrm>
              <a:off x="7679536" y="6061205"/>
              <a:ext cx="243360" cy="31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41F9B5E-4C00-4480-8488-E04DD1F5AB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65136" y="6046805"/>
                <a:ext cx="271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65FE11D-F5FF-4BE2-88C2-BD39A9318B97}"/>
                  </a:ext>
                </a:extLst>
              </p14:cNvPr>
              <p14:cNvContentPartPr/>
              <p14:nvPr/>
            </p14:nvContentPartPr>
            <p14:xfrm>
              <a:off x="6410176" y="5741525"/>
              <a:ext cx="831240" cy="780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65FE11D-F5FF-4BE2-88C2-BD39A9318B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5776" y="5727125"/>
                <a:ext cx="85932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B81A80B-29E9-45C2-A1F0-0D00644BAD9C}"/>
                  </a:ext>
                </a:extLst>
              </p14:cNvPr>
              <p14:cNvContentPartPr/>
              <p14:nvPr/>
            </p14:nvContentPartPr>
            <p14:xfrm>
              <a:off x="9885976" y="5478725"/>
              <a:ext cx="362160" cy="1130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B81A80B-29E9-45C2-A1F0-0D00644BAD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1576" y="5464325"/>
                <a:ext cx="39024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378B180-1DC2-4D69-A10B-90B1B481AAF5}"/>
                  </a:ext>
                </a:extLst>
              </p14:cNvPr>
              <p14:cNvContentPartPr/>
              <p14:nvPr/>
            </p14:nvContentPartPr>
            <p14:xfrm>
              <a:off x="8516176" y="5468285"/>
              <a:ext cx="939600" cy="1292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378B180-1DC2-4D69-A10B-90B1B481AA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1776" y="5453885"/>
                <a:ext cx="967680" cy="13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8AEB9B-BA19-4DAA-9767-7A48F809553E}"/>
                  </a:ext>
                </a:extLst>
              </p14:cNvPr>
              <p14:cNvContentPartPr/>
              <p14:nvPr/>
            </p14:nvContentPartPr>
            <p14:xfrm>
              <a:off x="8623456" y="2226485"/>
              <a:ext cx="1182600" cy="712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8AEB9B-BA19-4DAA-9767-7A48F80955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09056" y="2212085"/>
                <a:ext cx="121068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C7D0C3-7DE6-4EDA-B3D5-E7D845C02A84}"/>
                  </a:ext>
                </a:extLst>
              </p14:cNvPr>
              <p14:cNvContentPartPr/>
              <p14:nvPr/>
            </p14:nvContentPartPr>
            <p14:xfrm>
              <a:off x="9181456" y="3138725"/>
              <a:ext cx="1508760" cy="358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C7D0C3-7DE6-4EDA-B3D5-E7D845C02A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67056" y="3124325"/>
                <a:ext cx="15368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A467C2-0048-4508-A6E2-99175B8AB2E6}"/>
                  </a:ext>
                </a:extLst>
              </p14:cNvPr>
              <p14:cNvContentPartPr/>
              <p14:nvPr/>
            </p14:nvContentPartPr>
            <p14:xfrm>
              <a:off x="10128976" y="2154845"/>
              <a:ext cx="749880" cy="47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A467C2-0048-4508-A6E2-99175B8AB2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14576" y="2140445"/>
                <a:ext cx="7779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5DF30C-B651-4FC3-8128-C548C3FCB9EF}"/>
                  </a:ext>
                </a:extLst>
              </p14:cNvPr>
              <p14:cNvContentPartPr/>
              <p14:nvPr/>
            </p14:nvContentPartPr>
            <p14:xfrm>
              <a:off x="8325376" y="2059445"/>
              <a:ext cx="3119040" cy="1696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5DF30C-B651-4FC3-8128-C548C3FCB9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10976" y="2045045"/>
                <a:ext cx="314712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61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23B9A3-5162-4044-BA88-07ABA64E7AF3}"/>
                  </a:ext>
                </a:extLst>
              </p14:cNvPr>
              <p14:cNvContentPartPr/>
              <p14:nvPr/>
            </p14:nvContentPartPr>
            <p14:xfrm>
              <a:off x="403216" y="416405"/>
              <a:ext cx="1495080" cy="110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23B9A3-5162-4044-BA88-07ABA64E7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16" y="402005"/>
                <a:ext cx="15231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70AC66-A2BF-4284-83C9-9F948B09C3EC}"/>
                  </a:ext>
                </a:extLst>
              </p14:cNvPr>
              <p14:cNvContentPartPr/>
              <p14:nvPr/>
            </p14:nvContentPartPr>
            <p14:xfrm>
              <a:off x="3909976" y="890525"/>
              <a:ext cx="285480" cy="14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70AC66-A2BF-4284-83C9-9F948B09C3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576" y="876125"/>
                <a:ext cx="313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3A92A5-662B-4D8D-86A1-77FA5E74D939}"/>
                  </a:ext>
                </a:extLst>
              </p14:cNvPr>
              <p14:cNvContentPartPr/>
              <p14:nvPr/>
            </p14:nvContentPartPr>
            <p14:xfrm>
              <a:off x="2642416" y="541685"/>
              <a:ext cx="639720" cy="801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3A92A5-662B-4D8D-86A1-77FA5E74D9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8016" y="527285"/>
                <a:ext cx="6678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C9CE92-0459-4CF3-8481-0B291FF79EF5}"/>
                  </a:ext>
                </a:extLst>
              </p14:cNvPr>
              <p14:cNvContentPartPr/>
              <p14:nvPr/>
            </p14:nvContentPartPr>
            <p14:xfrm>
              <a:off x="4660936" y="323885"/>
              <a:ext cx="1269720" cy="68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C9CE92-0459-4CF3-8481-0B291FF79E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6536" y="309485"/>
                <a:ext cx="12978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C3CBFF-CF32-485F-8A6B-8C7FA00FBD20}"/>
                  </a:ext>
                </a:extLst>
              </p14:cNvPr>
              <p14:cNvContentPartPr/>
              <p14:nvPr/>
            </p14:nvContentPartPr>
            <p14:xfrm>
              <a:off x="8590336" y="354125"/>
              <a:ext cx="790920" cy="54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C3CBFF-CF32-485F-8A6B-8C7FA00FBD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5936" y="339725"/>
                <a:ext cx="8190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D7AFB9-12E2-4C4B-8168-BFE5CEF6441E}"/>
                  </a:ext>
                </a:extLst>
              </p14:cNvPr>
              <p14:cNvContentPartPr/>
              <p14:nvPr/>
            </p14:nvContentPartPr>
            <p14:xfrm>
              <a:off x="6342496" y="412085"/>
              <a:ext cx="1569960" cy="53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D7AFB9-12E2-4C4B-8168-BFE5CEF64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8096" y="397685"/>
                <a:ext cx="15980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7E97FA-7B81-4F34-BEF4-60D0D40555BC}"/>
                  </a:ext>
                </a:extLst>
              </p14:cNvPr>
              <p14:cNvContentPartPr/>
              <p14:nvPr/>
            </p14:nvContentPartPr>
            <p14:xfrm>
              <a:off x="11213296" y="412085"/>
              <a:ext cx="226440" cy="497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7E97FA-7B81-4F34-BEF4-60D0D40555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98896" y="397685"/>
                <a:ext cx="2545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E1A9A3-0683-4383-AFE5-54ADF1E82181}"/>
                  </a:ext>
                </a:extLst>
              </p14:cNvPr>
              <p14:cNvContentPartPr/>
              <p14:nvPr/>
            </p14:nvContentPartPr>
            <p14:xfrm>
              <a:off x="9941416" y="312365"/>
              <a:ext cx="992160" cy="648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E1A9A3-0683-4383-AFE5-54ADF1E82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27016" y="297965"/>
                <a:ext cx="10202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05B68A-93B5-4E9A-ACD5-675F7D52A01C}"/>
                  </a:ext>
                </a:extLst>
              </p14:cNvPr>
              <p14:cNvContentPartPr/>
              <p14:nvPr/>
            </p14:nvContentPartPr>
            <p14:xfrm>
              <a:off x="2579056" y="1735445"/>
              <a:ext cx="9163080" cy="761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05B68A-93B5-4E9A-ACD5-675F7D52A0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64656" y="1721045"/>
                <a:ext cx="919116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76A04A5-8BE5-492D-BB78-6BB30D659C7F}"/>
                  </a:ext>
                </a:extLst>
              </p14:cNvPr>
              <p14:cNvContentPartPr/>
              <p14:nvPr/>
            </p14:nvContentPartPr>
            <p14:xfrm>
              <a:off x="687976" y="3225125"/>
              <a:ext cx="1427040" cy="948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76A04A5-8BE5-492D-BB78-6BB30D659C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576" y="3210725"/>
                <a:ext cx="145512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94C1AA6-A62A-4E90-ABF4-28CDE50F24B2}"/>
                  </a:ext>
                </a:extLst>
              </p14:cNvPr>
              <p14:cNvContentPartPr/>
              <p14:nvPr/>
            </p14:nvContentPartPr>
            <p14:xfrm>
              <a:off x="4781896" y="2965565"/>
              <a:ext cx="608040" cy="706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94C1AA6-A62A-4E90-ABF4-28CDE50F24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7496" y="2951165"/>
                <a:ext cx="6361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5A82F5F-E29E-42C2-98FD-83D166EFCC4F}"/>
                  </a:ext>
                </a:extLst>
              </p14:cNvPr>
              <p14:cNvContentPartPr/>
              <p14:nvPr/>
            </p14:nvContentPartPr>
            <p14:xfrm>
              <a:off x="3724936" y="3609965"/>
              <a:ext cx="329760" cy="19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5A82F5F-E29E-42C2-98FD-83D166EFCC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0536" y="3595565"/>
                <a:ext cx="3578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FEE64E6-4E5A-4A80-AB08-4207D1BA161C}"/>
                  </a:ext>
                </a:extLst>
              </p14:cNvPr>
              <p14:cNvContentPartPr/>
              <p14:nvPr/>
            </p14:nvContentPartPr>
            <p14:xfrm>
              <a:off x="2820976" y="3313685"/>
              <a:ext cx="416160" cy="583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FEE64E6-4E5A-4A80-AB08-4207D1BA16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06576" y="3299285"/>
                <a:ext cx="4442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128980A-A451-4503-97C9-F91FC5DBE1F4}"/>
                  </a:ext>
                </a:extLst>
              </p14:cNvPr>
              <p14:cNvContentPartPr/>
              <p14:nvPr/>
            </p14:nvContentPartPr>
            <p14:xfrm>
              <a:off x="5007256" y="2923445"/>
              <a:ext cx="5054040" cy="1983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128980A-A451-4503-97C9-F91FC5DBE1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2856" y="2909045"/>
                <a:ext cx="5082120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1B90AFD-F360-49C0-9C51-F04B1CA12BF5}"/>
                  </a:ext>
                </a:extLst>
              </p14:cNvPr>
              <p14:cNvContentPartPr/>
              <p14:nvPr/>
            </p14:nvContentPartPr>
            <p14:xfrm>
              <a:off x="6460576" y="4331765"/>
              <a:ext cx="2647800" cy="109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1B90AFD-F360-49C0-9C51-F04B1CA12B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46176" y="4317365"/>
                <a:ext cx="267588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D7635F4-45B0-4B75-A49A-7FB5DC15DD54}"/>
                  </a:ext>
                </a:extLst>
              </p14:cNvPr>
              <p14:cNvContentPartPr/>
              <p14:nvPr/>
            </p14:nvContentPartPr>
            <p14:xfrm>
              <a:off x="10347136" y="3715085"/>
              <a:ext cx="1760760" cy="506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D7635F4-45B0-4B75-A49A-7FB5DC15DD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32736" y="3700685"/>
                <a:ext cx="17888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F1239DF-E4C4-4F78-8E80-39116FF0A94B}"/>
                  </a:ext>
                </a:extLst>
              </p14:cNvPr>
              <p14:cNvContentPartPr/>
              <p14:nvPr/>
            </p14:nvContentPartPr>
            <p14:xfrm>
              <a:off x="2426776" y="5762045"/>
              <a:ext cx="1299600" cy="576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F1239DF-E4C4-4F78-8E80-39116FF0A9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2376" y="5747645"/>
                <a:ext cx="13276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16F3AB-7DEE-4608-B630-6DC33241EA44}"/>
                  </a:ext>
                </a:extLst>
              </p14:cNvPr>
              <p14:cNvContentPartPr/>
              <p14:nvPr/>
            </p14:nvContentPartPr>
            <p14:xfrm>
              <a:off x="892456" y="5589965"/>
              <a:ext cx="915480" cy="731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16F3AB-7DEE-4608-B630-6DC33241EA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8056" y="5575565"/>
                <a:ext cx="9435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A508D11-4DB7-42E5-B40F-03D5409A51B0}"/>
                  </a:ext>
                </a:extLst>
              </p14:cNvPr>
              <p14:cNvContentPartPr/>
              <p14:nvPr/>
            </p14:nvContentPartPr>
            <p14:xfrm>
              <a:off x="4401016" y="5736485"/>
              <a:ext cx="1555920" cy="593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A508D11-4DB7-42E5-B40F-03D5409A51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6616" y="5722085"/>
                <a:ext cx="158400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6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514B6B-DFFC-44E5-8E6D-5C2DC77D69E5}"/>
                  </a:ext>
                </a:extLst>
              </p14:cNvPr>
              <p14:cNvContentPartPr/>
              <p14:nvPr/>
            </p14:nvContentPartPr>
            <p14:xfrm>
              <a:off x="3855616" y="1000325"/>
              <a:ext cx="635040" cy="23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514B6B-DFFC-44E5-8E6D-5C2DC77D6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216" y="985925"/>
                <a:ext cx="663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A8C05B-1947-4D28-B6DA-4856A3DF4FA8}"/>
                  </a:ext>
                </a:extLst>
              </p14:cNvPr>
              <p14:cNvContentPartPr/>
              <p14:nvPr/>
            </p14:nvContentPartPr>
            <p14:xfrm>
              <a:off x="943576" y="557525"/>
              <a:ext cx="2427480" cy="95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A8C05B-1947-4D28-B6DA-4856A3DF4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176" y="543125"/>
                <a:ext cx="245556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D0CD8F-8F15-494A-A6D7-A9604D61A365}"/>
                  </a:ext>
                </a:extLst>
              </p14:cNvPr>
              <p14:cNvContentPartPr/>
              <p14:nvPr/>
            </p14:nvContentPartPr>
            <p14:xfrm>
              <a:off x="5078536" y="554285"/>
              <a:ext cx="4101480" cy="1489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D0CD8F-8F15-494A-A6D7-A9604D61A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136" y="539885"/>
                <a:ext cx="412956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4F37058-03E5-4B27-A8A2-FBC727E43EDB}"/>
                  </a:ext>
                </a:extLst>
              </p14:cNvPr>
              <p14:cNvContentPartPr/>
              <p14:nvPr/>
            </p14:nvContentPartPr>
            <p14:xfrm>
              <a:off x="9688336" y="1065485"/>
              <a:ext cx="2160720" cy="57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4F37058-03E5-4B27-A8A2-FBC727E43E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3936" y="1051085"/>
                <a:ext cx="21888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CCB2AE-881D-4764-B353-F9186676BC20}"/>
                  </a:ext>
                </a:extLst>
              </p14:cNvPr>
              <p14:cNvContentPartPr/>
              <p14:nvPr/>
            </p14:nvContentPartPr>
            <p14:xfrm>
              <a:off x="6403696" y="2817965"/>
              <a:ext cx="2266200" cy="1256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CCB2AE-881D-4764-B353-F9186676BC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9296" y="2803565"/>
                <a:ext cx="2294280" cy="12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DA8CC8A-D827-4F32-B418-CCF003A82383}"/>
                  </a:ext>
                </a:extLst>
              </p14:cNvPr>
              <p14:cNvContentPartPr/>
              <p14:nvPr/>
            </p14:nvContentPartPr>
            <p14:xfrm>
              <a:off x="8991016" y="3009485"/>
              <a:ext cx="251280" cy="19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DA8CC8A-D827-4F32-B418-CCF003A823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6616" y="2995085"/>
                <a:ext cx="279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007BB2-B565-4F07-B4EE-67C572BDFA86}"/>
                  </a:ext>
                </a:extLst>
              </p14:cNvPr>
              <p14:cNvContentPartPr/>
              <p14:nvPr/>
            </p14:nvContentPartPr>
            <p14:xfrm>
              <a:off x="9035656" y="3203885"/>
              <a:ext cx="214560" cy="30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007BB2-B565-4F07-B4EE-67C572BDFA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21256" y="3189485"/>
                <a:ext cx="242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6165545-A0A1-4EAD-BAAF-2E8ED0C83F0B}"/>
                  </a:ext>
                </a:extLst>
              </p14:cNvPr>
              <p14:cNvContentPartPr/>
              <p14:nvPr/>
            </p14:nvContentPartPr>
            <p14:xfrm>
              <a:off x="9759976" y="2500805"/>
              <a:ext cx="2405520" cy="1524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6165545-A0A1-4EAD-BAAF-2E8ED0C83F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45576" y="2486405"/>
                <a:ext cx="2433600" cy="15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02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54180-51EE-459D-9552-F425D8EB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2" y="230044"/>
            <a:ext cx="8896350" cy="2647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6A9A0D-E4CC-4B21-8F66-69F7DC8A6541}"/>
                  </a:ext>
                </a:extLst>
              </p14:cNvPr>
              <p14:cNvContentPartPr/>
              <p14:nvPr/>
            </p14:nvContentPartPr>
            <p14:xfrm>
              <a:off x="8568632" y="1558073"/>
              <a:ext cx="1774440" cy="390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6A9A0D-E4CC-4B21-8F66-69F7DC8A6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4232" y="1543673"/>
                <a:ext cx="18025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A6EE02-962C-44CF-8BF6-04A00D647988}"/>
                  </a:ext>
                </a:extLst>
              </p14:cNvPr>
              <p14:cNvContentPartPr/>
              <p14:nvPr/>
            </p14:nvContentPartPr>
            <p14:xfrm>
              <a:off x="1340192" y="825473"/>
              <a:ext cx="3156840" cy="77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A6EE02-962C-44CF-8BF6-04A00D6479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5792" y="811073"/>
                <a:ext cx="31849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F37EB6-C26D-4F47-8669-77EBFC962F49}"/>
                  </a:ext>
                </a:extLst>
              </p14:cNvPr>
              <p14:cNvContentPartPr/>
              <p14:nvPr/>
            </p14:nvContentPartPr>
            <p14:xfrm>
              <a:off x="8512472" y="3098513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F37EB6-C26D-4F47-8669-77EBFC962F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8072" y="3084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C752DB-CA2C-44C0-B6E4-D6179F78B59A}"/>
                  </a:ext>
                </a:extLst>
              </p14:cNvPr>
              <p14:cNvContentPartPr/>
              <p14:nvPr/>
            </p14:nvContentPartPr>
            <p14:xfrm>
              <a:off x="493832" y="1258553"/>
              <a:ext cx="10328760" cy="1739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C752DB-CA2C-44C0-B6E4-D6179F78B5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832" y="1249553"/>
                <a:ext cx="10351800" cy="17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83A050D-CD27-4DB3-93E6-BA4FAC93D4D5}"/>
                  </a:ext>
                </a:extLst>
              </p14:cNvPr>
              <p14:cNvContentPartPr/>
              <p14:nvPr/>
            </p14:nvContentPartPr>
            <p14:xfrm>
              <a:off x="11119232" y="2533673"/>
              <a:ext cx="701640" cy="46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83A050D-CD27-4DB3-93E6-BA4FAC93D4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4832" y="2519273"/>
                <a:ext cx="7297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8752306-115B-45A5-B7D7-989C301F4971}"/>
                  </a:ext>
                </a:extLst>
              </p14:cNvPr>
              <p14:cNvContentPartPr/>
              <p14:nvPr/>
            </p14:nvContentPartPr>
            <p14:xfrm>
              <a:off x="2927072" y="3235673"/>
              <a:ext cx="4332600" cy="1443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8752306-115B-45A5-B7D7-989C301F49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12672" y="3221273"/>
                <a:ext cx="4360680" cy="14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0544764-6824-4294-861B-1EA6DDB6E83F}"/>
                  </a:ext>
                </a:extLst>
              </p14:cNvPr>
              <p14:cNvContentPartPr/>
              <p14:nvPr/>
            </p14:nvContentPartPr>
            <p14:xfrm>
              <a:off x="7736672" y="4398473"/>
              <a:ext cx="18360" cy="20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0544764-6824-4294-861B-1EA6DDB6E8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22272" y="4384073"/>
                <a:ext cx="46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285651-0507-4187-B00A-9161B04B1F93}"/>
                  </a:ext>
                </a:extLst>
              </p14:cNvPr>
              <p14:cNvContentPartPr/>
              <p14:nvPr/>
            </p14:nvContentPartPr>
            <p14:xfrm>
              <a:off x="7638752" y="3947033"/>
              <a:ext cx="1770120" cy="789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285651-0507-4187-B00A-9161B04B1F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24352" y="3932633"/>
                <a:ext cx="179820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A2A4C80-C789-4E0C-A723-500A7062D77D}"/>
                  </a:ext>
                </a:extLst>
              </p14:cNvPr>
              <p14:cNvContentPartPr/>
              <p14:nvPr/>
            </p14:nvContentPartPr>
            <p14:xfrm>
              <a:off x="7430312" y="4117313"/>
              <a:ext cx="91080" cy="645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A2A4C80-C789-4E0C-A723-500A7062D7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15912" y="4102913"/>
                <a:ext cx="1191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1EB7A9A-6FF8-4A66-A74B-E3A4E539F325}"/>
                  </a:ext>
                </a:extLst>
              </p14:cNvPr>
              <p14:cNvContentPartPr/>
              <p14:nvPr/>
            </p14:nvContentPartPr>
            <p14:xfrm>
              <a:off x="8329592" y="5215313"/>
              <a:ext cx="48600" cy="199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1EB7A9A-6FF8-4A66-A74B-E3A4E539F32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5192" y="5200913"/>
                <a:ext cx="76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D284403-3038-4F23-997D-003FB229C296}"/>
                  </a:ext>
                </a:extLst>
              </p14:cNvPr>
              <p14:cNvContentPartPr/>
              <p14:nvPr/>
            </p14:nvContentPartPr>
            <p14:xfrm>
              <a:off x="5735432" y="4933433"/>
              <a:ext cx="2287800" cy="410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D284403-3038-4F23-997D-003FB229C2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21032" y="4919033"/>
                <a:ext cx="23158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D3BD692-EB43-471E-AE3E-EBFE9D9755D7}"/>
                  </a:ext>
                </a:extLst>
              </p14:cNvPr>
              <p14:cNvContentPartPr/>
              <p14:nvPr/>
            </p14:nvContentPartPr>
            <p14:xfrm>
              <a:off x="8928272" y="4888793"/>
              <a:ext cx="2280960" cy="427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D3BD692-EB43-471E-AE3E-EBFE9D9755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13872" y="4874393"/>
                <a:ext cx="23090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8F0C1E1-E35E-4135-805F-CA60A9FFCDEF}"/>
                  </a:ext>
                </a:extLst>
              </p14:cNvPr>
              <p14:cNvContentPartPr/>
              <p14:nvPr/>
            </p14:nvContentPartPr>
            <p14:xfrm>
              <a:off x="2743832" y="1196993"/>
              <a:ext cx="1504440" cy="43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8F0C1E1-E35E-4135-805F-CA60A9FFCDE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29432" y="1182593"/>
                <a:ext cx="15325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7BB1E32-C49F-4DC9-BAA7-A237715C368C}"/>
                  </a:ext>
                </a:extLst>
              </p14:cNvPr>
              <p14:cNvContentPartPr/>
              <p14:nvPr/>
            </p14:nvContentPartPr>
            <p14:xfrm>
              <a:off x="745472" y="5231153"/>
              <a:ext cx="2277000" cy="500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7BB1E32-C49F-4DC9-BAA7-A237715C36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1072" y="5216753"/>
                <a:ext cx="23050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F862F10-72CC-44ED-BBA0-AB4EB2DC1E67}"/>
                  </a:ext>
                </a:extLst>
              </p14:cNvPr>
              <p14:cNvContentPartPr/>
              <p14:nvPr/>
            </p14:nvContentPartPr>
            <p14:xfrm>
              <a:off x="3309752" y="5778353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F862F10-72CC-44ED-BBA0-AB4EB2DC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5352" y="57639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520077C-B70A-4CCD-AEFB-51C68E2564EA}"/>
                  </a:ext>
                </a:extLst>
              </p14:cNvPr>
              <p14:cNvContentPartPr/>
              <p14:nvPr/>
            </p14:nvContentPartPr>
            <p14:xfrm>
              <a:off x="3283832" y="5974553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520077C-B70A-4CCD-AEFB-51C68E2564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9432" y="59601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ABB00D1-F1AF-42F6-9579-25BF84682195}"/>
                  </a:ext>
                </a:extLst>
              </p14:cNvPr>
              <p14:cNvContentPartPr/>
              <p14:nvPr/>
            </p14:nvContentPartPr>
            <p14:xfrm>
              <a:off x="1359272" y="5912993"/>
              <a:ext cx="1027800" cy="397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ABB00D1-F1AF-42F6-9579-25BF846821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44872" y="5898593"/>
                <a:ext cx="10558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8A38771-8611-451A-8983-3CE6652D175D}"/>
                  </a:ext>
                </a:extLst>
              </p14:cNvPr>
              <p14:cNvContentPartPr/>
              <p14:nvPr/>
            </p14:nvContentPartPr>
            <p14:xfrm>
              <a:off x="7199192" y="5498993"/>
              <a:ext cx="254880" cy="527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8A38771-8611-451A-8983-3CE6652D17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84792" y="5484593"/>
                <a:ext cx="2829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FAEF3A0-EC73-4E19-8DDF-109409E3E291}"/>
                  </a:ext>
                </a:extLst>
              </p14:cNvPr>
              <p14:cNvContentPartPr/>
              <p14:nvPr/>
            </p14:nvContentPartPr>
            <p14:xfrm>
              <a:off x="7791032" y="5558753"/>
              <a:ext cx="1196280" cy="4590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FAEF3A0-EC73-4E19-8DDF-109409E3E29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76632" y="5544353"/>
                <a:ext cx="12243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1314C51-E852-4A9B-B588-9DDA8B25335E}"/>
                  </a:ext>
                </a:extLst>
              </p14:cNvPr>
              <p14:cNvContentPartPr/>
              <p14:nvPr/>
            </p14:nvContentPartPr>
            <p14:xfrm>
              <a:off x="3865232" y="5475953"/>
              <a:ext cx="3996720" cy="1219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1314C51-E852-4A9B-B588-9DDA8B25335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50832" y="5461553"/>
                <a:ext cx="402480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6F46852-E509-46D9-9BA5-9C36380FEB82}"/>
                  </a:ext>
                </a:extLst>
              </p14:cNvPr>
              <p14:cNvContentPartPr/>
              <p14:nvPr/>
            </p14:nvContentPartPr>
            <p14:xfrm>
              <a:off x="8277392" y="6310433"/>
              <a:ext cx="610920" cy="422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6F46852-E509-46D9-9BA5-9C36380FEB8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62992" y="6296033"/>
                <a:ext cx="63900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27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1373A7-7568-4F7A-9867-83B14329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5" y="139959"/>
            <a:ext cx="9414387" cy="27660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B09C9A-3A84-4EA0-A63B-182AFCAE6066}"/>
                  </a:ext>
                </a:extLst>
              </p14:cNvPr>
              <p14:cNvContentPartPr/>
              <p14:nvPr/>
            </p14:nvContentPartPr>
            <p14:xfrm>
              <a:off x="7360832" y="446033"/>
              <a:ext cx="1845720" cy="9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B09C9A-3A84-4EA0-A63B-182AFCAE60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6432" y="431633"/>
                <a:ext cx="1873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09B93A-9CFE-4ED6-9425-27942B01E85B}"/>
                  </a:ext>
                </a:extLst>
              </p14:cNvPr>
              <p14:cNvContentPartPr/>
              <p14:nvPr/>
            </p14:nvContentPartPr>
            <p14:xfrm>
              <a:off x="448112" y="741233"/>
              <a:ext cx="1722600" cy="7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09B93A-9CFE-4ED6-9425-27942B01E8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712" y="726833"/>
                <a:ext cx="17506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4BA740-A44D-4B16-811D-67391378F9DE}"/>
                  </a:ext>
                </a:extLst>
              </p14:cNvPr>
              <p14:cNvContentPartPr/>
              <p14:nvPr/>
            </p14:nvContentPartPr>
            <p14:xfrm>
              <a:off x="4455632" y="1203473"/>
              <a:ext cx="2230920" cy="600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4BA740-A44D-4B16-811D-67391378F9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1232" y="1189073"/>
                <a:ext cx="22590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B1FA5DF-3B51-4F40-A557-19AF9BA69338}"/>
                  </a:ext>
                </a:extLst>
              </p14:cNvPr>
              <p14:cNvContentPartPr/>
              <p14:nvPr/>
            </p14:nvContentPartPr>
            <p14:xfrm>
              <a:off x="7243832" y="1267193"/>
              <a:ext cx="619200" cy="45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B1FA5DF-3B51-4F40-A557-19AF9BA693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9432" y="1252793"/>
                <a:ext cx="6472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907405-D65C-415D-9F55-907BC890742B}"/>
                  </a:ext>
                </a:extLst>
              </p14:cNvPr>
              <p14:cNvContentPartPr/>
              <p14:nvPr/>
            </p14:nvContentPartPr>
            <p14:xfrm>
              <a:off x="9193592" y="185759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907405-D65C-415D-9F55-907BC89074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9192" y="18431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B7D7886-C78D-4ED6-8858-64A70D62B118}"/>
                  </a:ext>
                </a:extLst>
              </p14:cNvPr>
              <p14:cNvContentPartPr/>
              <p14:nvPr/>
            </p14:nvContentPartPr>
            <p14:xfrm>
              <a:off x="8290352" y="1294193"/>
              <a:ext cx="1205280" cy="384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B7D7886-C78D-4ED6-8858-64A70D62B1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75952" y="1279793"/>
                <a:ext cx="12333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A1D10E4-B77C-42BB-A14F-6F7E6C3F53B7}"/>
                  </a:ext>
                </a:extLst>
              </p14:cNvPr>
              <p14:cNvContentPartPr/>
              <p14:nvPr/>
            </p14:nvContentPartPr>
            <p14:xfrm>
              <a:off x="10005392" y="1369793"/>
              <a:ext cx="892800" cy="573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A1D10E4-B77C-42BB-A14F-6F7E6C3F53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0992" y="1355393"/>
                <a:ext cx="9208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DCEBD3F-04B2-495C-8810-5385F433F810}"/>
                  </a:ext>
                </a:extLst>
              </p14:cNvPr>
              <p14:cNvContentPartPr/>
              <p14:nvPr/>
            </p14:nvContentPartPr>
            <p14:xfrm>
              <a:off x="11169272" y="1412633"/>
              <a:ext cx="879120" cy="340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DCEBD3F-04B2-495C-8810-5385F433F8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4872" y="1398233"/>
                <a:ext cx="9072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AF9ECE5-7BA5-4528-A30B-D3F8131A48C8}"/>
                  </a:ext>
                </a:extLst>
              </p14:cNvPr>
              <p14:cNvContentPartPr/>
              <p14:nvPr/>
            </p14:nvContentPartPr>
            <p14:xfrm>
              <a:off x="4301912" y="2279153"/>
              <a:ext cx="1187280" cy="45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AF9ECE5-7BA5-4528-A30B-D3F8131A48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87512" y="2264753"/>
                <a:ext cx="12153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56947EF-4983-45B5-834E-C4D28298714F}"/>
                  </a:ext>
                </a:extLst>
              </p14:cNvPr>
              <p14:cNvContentPartPr/>
              <p14:nvPr/>
            </p14:nvContentPartPr>
            <p14:xfrm>
              <a:off x="5954312" y="2218673"/>
              <a:ext cx="856440" cy="709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56947EF-4983-45B5-834E-C4D28298714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9912" y="2204273"/>
                <a:ext cx="88452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293201-BB90-4142-B63D-02D552985E68}"/>
                  </a:ext>
                </a:extLst>
              </p14:cNvPr>
              <p14:cNvContentPartPr/>
              <p14:nvPr/>
            </p14:nvContentPartPr>
            <p14:xfrm>
              <a:off x="6925592" y="2341433"/>
              <a:ext cx="2036520" cy="558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293201-BB90-4142-B63D-02D552985E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1192" y="2327033"/>
                <a:ext cx="20646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AC0C30F-6B5A-411F-9FC9-02D54A246F29}"/>
                  </a:ext>
                </a:extLst>
              </p14:cNvPr>
              <p14:cNvContentPartPr/>
              <p14:nvPr/>
            </p14:nvContentPartPr>
            <p14:xfrm>
              <a:off x="9506792" y="2543033"/>
              <a:ext cx="891720" cy="239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AC0C30F-6B5A-411F-9FC9-02D54A246F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92392" y="2528633"/>
                <a:ext cx="919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ADD8020-6680-4803-8A61-D085F2E6AE09}"/>
                  </a:ext>
                </a:extLst>
              </p14:cNvPr>
              <p14:cNvContentPartPr/>
              <p14:nvPr/>
            </p14:nvContentPartPr>
            <p14:xfrm>
              <a:off x="10864352" y="2319113"/>
              <a:ext cx="597240" cy="500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ADD8020-6680-4803-8A61-D085F2E6AE0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49952" y="2304713"/>
                <a:ext cx="6253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32E9BFA-A333-4C07-A473-0D2394836EEA}"/>
                  </a:ext>
                </a:extLst>
              </p14:cNvPr>
              <p14:cNvContentPartPr/>
              <p14:nvPr/>
            </p14:nvContentPartPr>
            <p14:xfrm>
              <a:off x="7209272" y="816473"/>
              <a:ext cx="1954080" cy="162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32E9BFA-A333-4C07-A473-0D2394836EE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94872" y="802073"/>
                <a:ext cx="1982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A31DF13-9621-48CE-963A-0FF975C3EC57}"/>
                  </a:ext>
                </a:extLst>
              </p14:cNvPr>
              <p14:cNvContentPartPr/>
              <p14:nvPr/>
            </p14:nvContentPartPr>
            <p14:xfrm>
              <a:off x="2306072" y="3413513"/>
              <a:ext cx="2017440" cy="47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A31DF13-9621-48CE-963A-0FF975C3EC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91672" y="3399113"/>
                <a:ext cx="20455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4CF7A6A-A676-4863-8D91-8DDE4E468327}"/>
                  </a:ext>
                </a:extLst>
              </p14:cNvPr>
              <p14:cNvContentPartPr/>
              <p14:nvPr/>
            </p14:nvContentPartPr>
            <p14:xfrm>
              <a:off x="4685312" y="3285713"/>
              <a:ext cx="801720" cy="749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4CF7A6A-A676-4863-8D91-8DDE4E46832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70912" y="3271313"/>
                <a:ext cx="82980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EC21462-C032-49A5-841B-8CA81754AB62}"/>
                  </a:ext>
                </a:extLst>
              </p14:cNvPr>
              <p14:cNvContentPartPr/>
              <p14:nvPr/>
            </p14:nvContentPartPr>
            <p14:xfrm>
              <a:off x="5540672" y="3348713"/>
              <a:ext cx="2375640" cy="629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EC21462-C032-49A5-841B-8CA81754AB6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26272" y="3334313"/>
                <a:ext cx="240372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30A7EA6-264E-426D-A2A7-07539DAC2623}"/>
                  </a:ext>
                </a:extLst>
              </p14:cNvPr>
              <p14:cNvContentPartPr/>
              <p14:nvPr/>
            </p14:nvContentPartPr>
            <p14:xfrm>
              <a:off x="8426072" y="3211193"/>
              <a:ext cx="1861200" cy="699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30A7EA6-264E-426D-A2A7-07539DAC262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11672" y="3196793"/>
                <a:ext cx="188928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A05D622-EC40-47DD-A35B-F61DEA52923B}"/>
                  </a:ext>
                </a:extLst>
              </p14:cNvPr>
              <p14:cNvContentPartPr/>
              <p14:nvPr/>
            </p14:nvContentPartPr>
            <p14:xfrm>
              <a:off x="2423072" y="4638233"/>
              <a:ext cx="601560" cy="139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A05D622-EC40-47DD-A35B-F61DEA52923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8672" y="4623833"/>
                <a:ext cx="629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6F410EF-023C-4D25-8DE8-3E9C034EA071}"/>
                  </a:ext>
                </a:extLst>
              </p14:cNvPr>
              <p14:cNvContentPartPr/>
              <p14:nvPr/>
            </p14:nvContentPartPr>
            <p14:xfrm>
              <a:off x="2360072" y="5015513"/>
              <a:ext cx="835560" cy="140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6F410EF-023C-4D25-8DE8-3E9C034EA07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45672" y="5001113"/>
                <a:ext cx="863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05C3431-7BF4-48BF-88B0-A3E751F07FC7}"/>
                  </a:ext>
                </a:extLst>
              </p14:cNvPr>
              <p14:cNvContentPartPr/>
              <p14:nvPr/>
            </p14:nvContentPartPr>
            <p14:xfrm>
              <a:off x="3907352" y="4484873"/>
              <a:ext cx="1974600" cy="638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05C3431-7BF4-48BF-88B0-A3E751F07FC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92952" y="4470473"/>
                <a:ext cx="200268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5EF83F0-8FFF-44BC-BDB8-A3C3DAF2033F}"/>
                  </a:ext>
                </a:extLst>
              </p14:cNvPr>
              <p14:cNvContentPartPr/>
              <p14:nvPr/>
            </p14:nvContentPartPr>
            <p14:xfrm>
              <a:off x="1469432" y="2250353"/>
              <a:ext cx="574920" cy="235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5EF83F0-8FFF-44BC-BDB8-A3C3DAF203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55032" y="2235953"/>
                <a:ext cx="603000" cy="2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56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505F7-E2E6-4B3F-A51F-50319C4D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9" y="82550"/>
            <a:ext cx="11241203" cy="40530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9705CE-6F32-4850-AD86-758F17B80FDB}"/>
                  </a:ext>
                </a:extLst>
              </p14:cNvPr>
              <p14:cNvContentPartPr/>
              <p14:nvPr/>
            </p14:nvContentPartPr>
            <p14:xfrm>
              <a:off x="5301376" y="2108405"/>
              <a:ext cx="4373640" cy="9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9705CE-6F32-4850-AD86-758F17B80F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6976" y="2094005"/>
                <a:ext cx="44017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6D276C-CD2D-41FD-916B-975AD78D8124}"/>
                  </a:ext>
                </a:extLst>
              </p14:cNvPr>
              <p14:cNvContentPartPr/>
              <p14:nvPr/>
            </p14:nvContentPartPr>
            <p14:xfrm>
              <a:off x="3999616" y="1679645"/>
              <a:ext cx="1861560" cy="8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6D276C-CD2D-41FD-916B-975AD78D81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216" y="1665245"/>
                <a:ext cx="1889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86E418-C6E1-42F9-B7AC-8465D354A0E9}"/>
                  </a:ext>
                </a:extLst>
              </p14:cNvPr>
              <p14:cNvContentPartPr/>
              <p14:nvPr/>
            </p14:nvContentPartPr>
            <p14:xfrm>
              <a:off x="3163336" y="2531765"/>
              <a:ext cx="967680" cy="45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86E418-C6E1-42F9-B7AC-8465D354A0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8936" y="2517365"/>
                <a:ext cx="9957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D92E584-2777-4524-8E12-CDE9E2F2BC83}"/>
                  </a:ext>
                </a:extLst>
              </p14:cNvPr>
              <p14:cNvContentPartPr/>
              <p14:nvPr/>
            </p14:nvContentPartPr>
            <p14:xfrm>
              <a:off x="2925376" y="2470925"/>
              <a:ext cx="8300520" cy="1948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D92E584-2777-4524-8E12-CDE9E2F2BC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0976" y="2456525"/>
                <a:ext cx="8328600" cy="19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D910980-5BF3-4649-98F3-BA60287EC941}"/>
                  </a:ext>
                </a:extLst>
              </p14:cNvPr>
              <p14:cNvContentPartPr/>
              <p14:nvPr/>
            </p14:nvContentPartPr>
            <p14:xfrm>
              <a:off x="2093776" y="4893005"/>
              <a:ext cx="38160" cy="268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D910980-5BF3-4649-98F3-BA60287EC9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79376" y="4878605"/>
                <a:ext cx="662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2A4D07-5D94-4C2D-BD46-B4CCF05397D8}"/>
                  </a:ext>
                </a:extLst>
              </p14:cNvPr>
              <p14:cNvContentPartPr/>
              <p14:nvPr/>
            </p14:nvContentPartPr>
            <p14:xfrm>
              <a:off x="767896" y="4591685"/>
              <a:ext cx="905040" cy="738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2A4D07-5D94-4C2D-BD46-B4CCF05397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3496" y="4577285"/>
                <a:ext cx="93312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6B915A2-D02E-466D-85B9-11037A6DE745}"/>
                  </a:ext>
                </a:extLst>
              </p14:cNvPr>
              <p14:cNvContentPartPr/>
              <p14:nvPr/>
            </p14:nvContentPartPr>
            <p14:xfrm>
              <a:off x="2778856" y="4599605"/>
              <a:ext cx="1275480" cy="562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6B915A2-D02E-466D-85B9-11037A6DE7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64456" y="4585205"/>
                <a:ext cx="130356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9C0D01C-87A3-4B0F-B7C0-2029EEF46F74}"/>
                  </a:ext>
                </a:extLst>
              </p14:cNvPr>
              <p14:cNvContentPartPr/>
              <p14:nvPr/>
            </p14:nvContentPartPr>
            <p14:xfrm>
              <a:off x="4674256" y="4972565"/>
              <a:ext cx="377280" cy="338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9C0D01C-87A3-4B0F-B7C0-2029EEF46F7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59856" y="4958165"/>
                <a:ext cx="4053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207E3C0-0A30-47D9-A792-F96F434AC8FD}"/>
                  </a:ext>
                </a:extLst>
              </p14:cNvPr>
              <p14:cNvContentPartPr/>
              <p14:nvPr/>
            </p14:nvContentPartPr>
            <p14:xfrm>
              <a:off x="5596576" y="4682405"/>
              <a:ext cx="813240" cy="647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207E3C0-0A30-47D9-A792-F96F434AC8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82176" y="4668005"/>
                <a:ext cx="84132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7C22FCD-C553-4C66-A199-87479E6B72A9}"/>
                  </a:ext>
                </a:extLst>
              </p14:cNvPr>
              <p14:cNvContentPartPr/>
              <p14:nvPr/>
            </p14:nvContentPartPr>
            <p14:xfrm>
              <a:off x="7101016" y="4581245"/>
              <a:ext cx="4871880" cy="1040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7C22FCD-C553-4C66-A199-87479E6B72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86616" y="4566845"/>
                <a:ext cx="4899960" cy="10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93FE65F-85A1-4A79-86CA-7E9B4F2FEE51}"/>
                  </a:ext>
                </a:extLst>
              </p14:cNvPr>
              <p14:cNvContentPartPr/>
              <p14:nvPr/>
            </p14:nvContentPartPr>
            <p14:xfrm>
              <a:off x="781216" y="5716325"/>
              <a:ext cx="2732760" cy="842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93FE65F-85A1-4A79-86CA-7E9B4F2FEE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6816" y="5701925"/>
                <a:ext cx="276084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0A81ED3-397E-41BE-BD88-F70D30453DE5}"/>
                  </a:ext>
                </a:extLst>
              </p14:cNvPr>
              <p14:cNvContentPartPr/>
              <p14:nvPr/>
            </p14:nvContentPartPr>
            <p14:xfrm>
              <a:off x="4110856" y="5903525"/>
              <a:ext cx="1185480" cy="552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0A81ED3-397E-41BE-BD88-F70D30453D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96456" y="5889125"/>
                <a:ext cx="12135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1B389DD-FFFE-4DB0-9D65-7BC153DB2652}"/>
                  </a:ext>
                </a:extLst>
              </p14:cNvPr>
              <p14:cNvContentPartPr/>
              <p14:nvPr/>
            </p14:nvContentPartPr>
            <p14:xfrm>
              <a:off x="1592296" y="2565965"/>
              <a:ext cx="459000" cy="254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1B389DD-FFFE-4DB0-9D65-7BC153DB26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77896" y="2551565"/>
                <a:ext cx="487080" cy="2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2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99419F-2FDA-4AEA-9339-DC0E02BB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7" y="177512"/>
            <a:ext cx="9001125" cy="2457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1E4B39-B361-4C14-AC13-1735F0003009}"/>
                  </a:ext>
                </a:extLst>
              </p14:cNvPr>
              <p14:cNvContentPartPr/>
              <p14:nvPr/>
            </p14:nvContentPartPr>
            <p14:xfrm>
              <a:off x="2857336" y="3297485"/>
              <a:ext cx="5760" cy="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1E4B39-B361-4C14-AC13-1735F0003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2936" y="3283085"/>
                <a:ext cx="33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30608B-5FBE-4C39-8137-672B1394A7AC}"/>
                  </a:ext>
                </a:extLst>
              </p14:cNvPr>
              <p14:cNvContentPartPr/>
              <p14:nvPr/>
            </p14:nvContentPartPr>
            <p14:xfrm>
              <a:off x="2929696" y="350160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30608B-5FBE-4C39-8137-672B1394A7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5296" y="34872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C2F8EC-C83A-44A8-B45F-B55D1555255D}"/>
                  </a:ext>
                </a:extLst>
              </p14:cNvPr>
              <p14:cNvContentPartPr/>
              <p14:nvPr/>
            </p14:nvContentPartPr>
            <p14:xfrm>
              <a:off x="979216" y="2987165"/>
              <a:ext cx="1352520" cy="607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C2F8EC-C83A-44A8-B45F-B55D155525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4816" y="2972765"/>
                <a:ext cx="138060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78012A-15C8-4AE4-9BB1-9718717E56D2}"/>
                  </a:ext>
                </a:extLst>
              </p14:cNvPr>
              <p14:cNvContentPartPr/>
              <p14:nvPr/>
            </p14:nvContentPartPr>
            <p14:xfrm>
              <a:off x="5578216" y="3190565"/>
              <a:ext cx="375120" cy="250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78012A-15C8-4AE4-9BB1-9718717E5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3816" y="3176165"/>
                <a:ext cx="4032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3DD6601-7A5D-4250-A941-1BCE37A7B057}"/>
                  </a:ext>
                </a:extLst>
              </p14:cNvPr>
              <p14:cNvContentPartPr/>
              <p14:nvPr/>
            </p14:nvContentPartPr>
            <p14:xfrm>
              <a:off x="11913136" y="360024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3DD6601-7A5D-4250-A941-1BCE37A7B0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98736" y="35858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46B2B1-20F8-4E93-9543-C3678916F4E2}"/>
                  </a:ext>
                </a:extLst>
              </p14:cNvPr>
              <p14:cNvContentPartPr/>
              <p14:nvPr/>
            </p14:nvContentPartPr>
            <p14:xfrm>
              <a:off x="10695976" y="3158165"/>
              <a:ext cx="883800" cy="370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46B2B1-20F8-4E93-9543-C3678916F4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1576" y="3143765"/>
                <a:ext cx="9118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BDB7C77-71AD-4AF9-805F-413CB4C51D61}"/>
                  </a:ext>
                </a:extLst>
              </p14:cNvPr>
              <p14:cNvContentPartPr/>
              <p14:nvPr/>
            </p14:nvContentPartPr>
            <p14:xfrm>
              <a:off x="7859896" y="2931725"/>
              <a:ext cx="2327400" cy="821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BDB7C77-71AD-4AF9-805F-413CB4C51D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45496" y="2917325"/>
                <a:ext cx="235548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92C202-2597-4BBF-89A2-74F27EBBADE4}"/>
                  </a:ext>
                </a:extLst>
              </p14:cNvPr>
              <p14:cNvContentPartPr/>
              <p14:nvPr/>
            </p14:nvContentPartPr>
            <p14:xfrm>
              <a:off x="6678736" y="3014525"/>
              <a:ext cx="721800" cy="595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92C202-2597-4BBF-89A2-74F27EBBAD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4336" y="3000125"/>
                <a:ext cx="74988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C00DF7-6B92-4E96-8982-533C3C04E7C5}"/>
                  </a:ext>
                </a:extLst>
              </p14:cNvPr>
              <p14:cNvContentPartPr/>
              <p14:nvPr/>
            </p14:nvContentPartPr>
            <p14:xfrm>
              <a:off x="4654816" y="2930645"/>
              <a:ext cx="550080" cy="553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C00DF7-6B92-4E96-8982-533C3C04E7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0416" y="2916245"/>
                <a:ext cx="5781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CB2C88-993F-4D41-B354-76FBF9600F3E}"/>
                  </a:ext>
                </a:extLst>
              </p14:cNvPr>
              <p14:cNvContentPartPr/>
              <p14:nvPr/>
            </p14:nvContentPartPr>
            <p14:xfrm>
              <a:off x="3391936" y="2923085"/>
              <a:ext cx="701280" cy="562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CB2C88-993F-4D41-B354-76FBF9600F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77536" y="2908685"/>
                <a:ext cx="72936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72B4155-7AF9-4B2A-B478-FBF554A6005F}"/>
                  </a:ext>
                </a:extLst>
              </p14:cNvPr>
              <p14:cNvContentPartPr/>
              <p14:nvPr/>
            </p14:nvContentPartPr>
            <p14:xfrm>
              <a:off x="6066736" y="934445"/>
              <a:ext cx="204840" cy="29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2B4155-7AF9-4B2A-B478-FBF554A600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2336" y="920045"/>
                <a:ext cx="2329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5FC107-2A90-4739-9034-E50A46957F4C}"/>
                  </a:ext>
                </a:extLst>
              </p14:cNvPr>
              <p14:cNvContentPartPr/>
              <p14:nvPr/>
            </p14:nvContentPartPr>
            <p14:xfrm>
              <a:off x="3909976" y="1372565"/>
              <a:ext cx="226440" cy="223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5FC107-2A90-4739-9034-E50A46957F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95576" y="1358165"/>
                <a:ext cx="2545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82C9CD-DEC5-4BE2-95FE-C285A07593CF}"/>
                  </a:ext>
                </a:extLst>
              </p14:cNvPr>
              <p14:cNvContentPartPr/>
              <p14:nvPr/>
            </p14:nvContentPartPr>
            <p14:xfrm>
              <a:off x="579616" y="4195685"/>
              <a:ext cx="455760" cy="634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82C9CD-DEC5-4BE2-95FE-C285A07593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5216" y="4181285"/>
                <a:ext cx="48384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F3FC174-5F38-4C79-B26D-33E91A3BEF66}"/>
                  </a:ext>
                </a:extLst>
              </p14:cNvPr>
              <p14:cNvContentPartPr/>
              <p14:nvPr/>
            </p14:nvContentPartPr>
            <p14:xfrm>
              <a:off x="2240656" y="4056005"/>
              <a:ext cx="285120" cy="910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F3FC174-5F38-4C79-B26D-33E91A3BEF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6256" y="4041605"/>
                <a:ext cx="31320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289B35-893D-4E02-8A39-157C58B6EF9A}"/>
                  </a:ext>
                </a:extLst>
              </p14:cNvPr>
              <p14:cNvContentPartPr/>
              <p14:nvPr/>
            </p14:nvContentPartPr>
            <p14:xfrm>
              <a:off x="1483216" y="4174445"/>
              <a:ext cx="487800" cy="51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289B35-893D-4E02-8A39-157C58B6EF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68816" y="4160045"/>
                <a:ext cx="5158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46CB6DF-69FC-42CA-B7D7-EFA6FC4BFEAA}"/>
                  </a:ext>
                </a:extLst>
              </p14:cNvPr>
              <p14:cNvContentPartPr/>
              <p14:nvPr/>
            </p14:nvContentPartPr>
            <p14:xfrm>
              <a:off x="10643416" y="4393325"/>
              <a:ext cx="347040" cy="203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46CB6DF-69FC-42CA-B7D7-EFA6FC4BFE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29016" y="4378925"/>
                <a:ext cx="375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86F3DE-ACEB-4DA9-BBD8-4A9E7DE817DA}"/>
                  </a:ext>
                </a:extLst>
              </p14:cNvPr>
              <p14:cNvContentPartPr/>
              <p14:nvPr/>
            </p14:nvContentPartPr>
            <p14:xfrm>
              <a:off x="7132336" y="3989045"/>
              <a:ext cx="3077280" cy="954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86F3DE-ACEB-4DA9-BBD8-4A9E7DE817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17936" y="3974645"/>
                <a:ext cx="310536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EB046B7-5580-45A3-BF20-FE68C9FBB353}"/>
                  </a:ext>
                </a:extLst>
              </p14:cNvPr>
              <p14:cNvContentPartPr/>
              <p14:nvPr/>
            </p14:nvContentPartPr>
            <p14:xfrm>
              <a:off x="2990176" y="4072925"/>
              <a:ext cx="3777840" cy="778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EB046B7-5580-45A3-BF20-FE68C9FBB35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75776" y="4058525"/>
                <a:ext cx="380592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99F7FFB-198E-4ECF-AC7D-44502F5BD676}"/>
                  </a:ext>
                </a:extLst>
              </p14:cNvPr>
              <p14:cNvContentPartPr/>
              <p14:nvPr/>
            </p14:nvContentPartPr>
            <p14:xfrm>
              <a:off x="11351176" y="4032965"/>
              <a:ext cx="430920" cy="537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99F7FFB-198E-4ECF-AC7D-44502F5BD6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36776" y="4018565"/>
                <a:ext cx="4590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EC865AD-406D-4605-86A6-E3163B233C2A}"/>
                  </a:ext>
                </a:extLst>
              </p14:cNvPr>
              <p14:cNvContentPartPr/>
              <p14:nvPr/>
            </p14:nvContentPartPr>
            <p14:xfrm>
              <a:off x="8821096" y="1533125"/>
              <a:ext cx="737280" cy="384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EC865AD-406D-4605-86A6-E3163B233C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06696" y="1518725"/>
                <a:ext cx="7653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A4B7C5-62BD-42AD-8809-72A6C07F2D13}"/>
                  </a:ext>
                </a:extLst>
              </p14:cNvPr>
              <p14:cNvContentPartPr/>
              <p14:nvPr/>
            </p14:nvContentPartPr>
            <p14:xfrm>
              <a:off x="10975336" y="5499965"/>
              <a:ext cx="141120" cy="516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A4B7C5-62BD-42AD-8809-72A6C07F2D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60936" y="5485565"/>
                <a:ext cx="1692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7435EFA-4E16-42B3-B0A4-E15A2306611D}"/>
                  </a:ext>
                </a:extLst>
              </p14:cNvPr>
              <p14:cNvContentPartPr/>
              <p14:nvPr/>
            </p14:nvContentPartPr>
            <p14:xfrm>
              <a:off x="11571496" y="6115565"/>
              <a:ext cx="36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7435EFA-4E16-42B3-B0A4-E15A230661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57096" y="61011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9F90C95-81E7-4D6C-9BAA-51BFA58927B1}"/>
                  </a:ext>
                </a:extLst>
              </p14:cNvPr>
              <p14:cNvContentPartPr/>
              <p14:nvPr/>
            </p14:nvContentPartPr>
            <p14:xfrm>
              <a:off x="2010976" y="5088485"/>
              <a:ext cx="8561160" cy="1186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9F90C95-81E7-4D6C-9BAA-51BFA58927B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96576" y="5074085"/>
                <a:ext cx="858924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3E1AFF5-B111-499A-B05D-48A079EF1215}"/>
                  </a:ext>
                </a:extLst>
              </p14:cNvPr>
              <p14:cNvContentPartPr/>
              <p14:nvPr/>
            </p14:nvContentPartPr>
            <p14:xfrm>
              <a:off x="2973616" y="3965285"/>
              <a:ext cx="426600" cy="886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3E1AFF5-B111-499A-B05D-48A079EF121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59216" y="3950885"/>
                <a:ext cx="45468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945A515-A44D-4D59-9E6B-E96DD9D211AD}"/>
                  </a:ext>
                </a:extLst>
              </p14:cNvPr>
              <p14:cNvContentPartPr/>
              <p14:nvPr/>
            </p14:nvContentPartPr>
            <p14:xfrm>
              <a:off x="2710816" y="1974845"/>
              <a:ext cx="254880" cy="227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945A515-A44D-4D59-9E6B-E96DD9D211A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96416" y="1960445"/>
                <a:ext cx="2829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D5272B0-150E-4FA3-A7DE-CCA1B98D5E6E}"/>
                  </a:ext>
                </a:extLst>
              </p14:cNvPr>
              <p14:cNvContentPartPr/>
              <p14:nvPr/>
            </p14:nvContentPartPr>
            <p14:xfrm>
              <a:off x="7716616" y="2307125"/>
              <a:ext cx="280080" cy="240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D5272B0-150E-4FA3-A7DE-CCA1B98D5E6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702216" y="2292725"/>
                <a:ext cx="30816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52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CBFF68-FC02-45D6-9ACF-704F404F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9" y="126711"/>
            <a:ext cx="8496300" cy="5200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92D760-058B-4CC4-ADF6-A7DF965F9FAF}"/>
                  </a:ext>
                </a:extLst>
              </p14:cNvPr>
              <p14:cNvContentPartPr/>
              <p14:nvPr/>
            </p14:nvContentPartPr>
            <p14:xfrm>
              <a:off x="4440256" y="525485"/>
              <a:ext cx="2345760" cy="6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92D760-058B-4CC4-ADF6-A7DF965F9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5856" y="511085"/>
                <a:ext cx="23738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D1E1AF-B79A-410B-969C-D8A4AF2D2767}"/>
                  </a:ext>
                </a:extLst>
              </p14:cNvPr>
              <p14:cNvContentPartPr/>
              <p14:nvPr/>
            </p14:nvContentPartPr>
            <p14:xfrm>
              <a:off x="7339696" y="558605"/>
              <a:ext cx="1017720" cy="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D1E1AF-B79A-410B-969C-D8A4AF2D27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5296" y="544205"/>
                <a:ext cx="1045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7CA14A-9272-40EF-9B12-51F0A6CB797D}"/>
                  </a:ext>
                </a:extLst>
              </p14:cNvPr>
              <p14:cNvContentPartPr/>
              <p14:nvPr/>
            </p14:nvContentPartPr>
            <p14:xfrm>
              <a:off x="7799416" y="1203725"/>
              <a:ext cx="1080720" cy="827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7CA14A-9272-40EF-9B12-51F0A6CB79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85016" y="1189325"/>
                <a:ext cx="110880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CA1468-A6FD-4A03-8CAE-860DFF6ECC14}"/>
                  </a:ext>
                </a:extLst>
              </p14:cNvPr>
              <p14:cNvContentPartPr/>
              <p14:nvPr/>
            </p14:nvContentPartPr>
            <p14:xfrm>
              <a:off x="10496896" y="1264925"/>
              <a:ext cx="1573560" cy="865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CA1468-A6FD-4A03-8CAE-860DFF6ECC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82496" y="1250525"/>
                <a:ext cx="160164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5B2E1D-1B18-46E1-80D6-4391295C8515}"/>
                  </a:ext>
                </a:extLst>
              </p14:cNvPr>
              <p14:cNvContentPartPr/>
              <p14:nvPr/>
            </p14:nvContentPartPr>
            <p14:xfrm>
              <a:off x="9296656" y="1325405"/>
              <a:ext cx="855360" cy="747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5B2E1D-1B18-46E1-80D6-4391295C85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82256" y="1311005"/>
                <a:ext cx="88344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632B1B-01F5-41D8-AE30-29199174964A}"/>
                  </a:ext>
                </a:extLst>
              </p14:cNvPr>
              <p14:cNvContentPartPr/>
              <p14:nvPr/>
            </p14:nvContentPartPr>
            <p14:xfrm>
              <a:off x="10209616" y="3330245"/>
              <a:ext cx="271800" cy="36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632B1B-01F5-41D8-AE30-2919917496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5216" y="3315845"/>
                <a:ext cx="2998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DE0DD2B-15B4-440B-BE3C-77E97C9511ED}"/>
                  </a:ext>
                </a:extLst>
              </p14:cNvPr>
              <p14:cNvContentPartPr/>
              <p14:nvPr/>
            </p14:nvContentPartPr>
            <p14:xfrm>
              <a:off x="8820736" y="3131525"/>
              <a:ext cx="948240" cy="829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DE0DD2B-15B4-440B-BE3C-77E97C9511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6336" y="3117125"/>
                <a:ext cx="97632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F0DB91-DFC0-4465-9796-0A69E8773881}"/>
                  </a:ext>
                </a:extLst>
              </p14:cNvPr>
              <p14:cNvContentPartPr/>
              <p14:nvPr/>
            </p14:nvContentPartPr>
            <p14:xfrm>
              <a:off x="7982656" y="3221885"/>
              <a:ext cx="555840" cy="422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F0DB91-DFC0-4465-9796-0A69E87738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68256" y="3207485"/>
                <a:ext cx="58392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6C3F92E-D7E4-434E-97B1-A3921AD0CB90}"/>
                  </a:ext>
                </a:extLst>
              </p14:cNvPr>
              <p14:cNvContentPartPr/>
              <p14:nvPr/>
            </p14:nvContentPartPr>
            <p14:xfrm>
              <a:off x="11757616" y="3575765"/>
              <a:ext cx="54720" cy="149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C3F92E-D7E4-434E-97B1-A3921AD0CB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743216" y="3561365"/>
                <a:ext cx="82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4C72D57-8E7F-4700-B1C2-34BFC239F4C9}"/>
                  </a:ext>
                </a:extLst>
              </p14:cNvPr>
              <p14:cNvContentPartPr/>
              <p14:nvPr/>
            </p14:nvContentPartPr>
            <p14:xfrm>
              <a:off x="10708936" y="3336005"/>
              <a:ext cx="750240" cy="387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C72D57-8E7F-4700-B1C2-34BFC239F4C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94536" y="3321605"/>
                <a:ext cx="7783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1F9894-0720-4914-A5F7-0B70F7AD966D}"/>
                  </a:ext>
                </a:extLst>
              </p14:cNvPr>
              <p14:cNvContentPartPr/>
              <p14:nvPr/>
            </p14:nvContentPartPr>
            <p14:xfrm>
              <a:off x="7913536" y="2185445"/>
              <a:ext cx="1164240" cy="457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1F9894-0720-4914-A5F7-0B70F7AD966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99136" y="2171045"/>
                <a:ext cx="11923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94C958A-BEE4-4E99-A6FC-770D08F7A1ED}"/>
                  </a:ext>
                </a:extLst>
              </p14:cNvPr>
              <p14:cNvContentPartPr/>
              <p14:nvPr/>
            </p14:nvContentPartPr>
            <p14:xfrm>
              <a:off x="9408616" y="2189045"/>
              <a:ext cx="1217160" cy="413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94C958A-BEE4-4E99-A6FC-770D08F7A1E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94216" y="2174645"/>
                <a:ext cx="12452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4CD2E01-9F1A-4C54-A05C-9E6876B97A52}"/>
                  </a:ext>
                </a:extLst>
              </p14:cNvPr>
              <p14:cNvContentPartPr/>
              <p14:nvPr/>
            </p14:nvContentPartPr>
            <p14:xfrm>
              <a:off x="10783456" y="2285525"/>
              <a:ext cx="1189080" cy="418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4CD2E01-9F1A-4C54-A05C-9E6876B97A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69056" y="2271125"/>
                <a:ext cx="12171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DED3551-9690-498D-A654-9E22D23A5C16}"/>
                  </a:ext>
                </a:extLst>
              </p14:cNvPr>
              <p14:cNvContentPartPr/>
              <p14:nvPr/>
            </p14:nvContentPartPr>
            <p14:xfrm>
              <a:off x="10278736" y="4445885"/>
              <a:ext cx="226440" cy="39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DED3551-9690-498D-A654-9E22D23A5C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64336" y="4431485"/>
                <a:ext cx="254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0E881C6-23BC-4AAD-A444-F3E8F5A0258C}"/>
                  </a:ext>
                </a:extLst>
              </p14:cNvPr>
              <p14:cNvContentPartPr/>
              <p14:nvPr/>
            </p14:nvContentPartPr>
            <p14:xfrm>
              <a:off x="10264336" y="4637765"/>
              <a:ext cx="165960" cy="18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0E881C6-23BC-4AAD-A444-F3E8F5A025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249936" y="4623365"/>
                <a:ext cx="194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DF7595A-3349-4764-8D7E-4478B240B7E2}"/>
                  </a:ext>
                </a:extLst>
              </p14:cNvPr>
              <p14:cNvContentPartPr/>
              <p14:nvPr/>
            </p14:nvContentPartPr>
            <p14:xfrm>
              <a:off x="8158336" y="4154285"/>
              <a:ext cx="1850400" cy="537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DF7595A-3349-4764-8D7E-4478B240B7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43936" y="4139885"/>
                <a:ext cx="18784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72EF8E5-F490-4986-8DE7-FFC6D15CE2DA}"/>
                  </a:ext>
                </a:extLst>
              </p14:cNvPr>
              <p14:cNvContentPartPr/>
              <p14:nvPr/>
            </p14:nvContentPartPr>
            <p14:xfrm>
              <a:off x="10794616" y="4214045"/>
              <a:ext cx="652320" cy="433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72EF8E5-F490-4986-8DE7-FFC6D15CE2D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780216" y="4199645"/>
                <a:ext cx="680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9781DDB-ECD4-44E1-BAC1-C5A6349BD575}"/>
                  </a:ext>
                </a:extLst>
              </p14:cNvPr>
              <p14:cNvContentPartPr/>
              <p14:nvPr/>
            </p14:nvContentPartPr>
            <p14:xfrm>
              <a:off x="7306936" y="5572325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9781DDB-ECD4-44E1-BAC1-C5A6349BD57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92536" y="55579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C9E65B3-EC01-48AF-AA25-66B38755F94A}"/>
                  </a:ext>
                </a:extLst>
              </p14:cNvPr>
              <p14:cNvContentPartPr/>
              <p14:nvPr/>
            </p14:nvContentPartPr>
            <p14:xfrm>
              <a:off x="7322776" y="5816405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C9E65B3-EC01-48AF-AA25-66B38755F9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08376" y="58020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DAD7F95-0E4A-4D54-B4BB-9D93C57D9C4C}"/>
                  </a:ext>
                </a:extLst>
              </p14:cNvPr>
              <p14:cNvContentPartPr/>
              <p14:nvPr/>
            </p14:nvContentPartPr>
            <p14:xfrm>
              <a:off x="7742896" y="5255885"/>
              <a:ext cx="1212480" cy="634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DAD7F95-0E4A-4D54-B4BB-9D93C57D9C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28496" y="5241485"/>
                <a:ext cx="12405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20C3AF5-0580-4865-89E1-148E2A76893E}"/>
                  </a:ext>
                </a:extLst>
              </p14:cNvPr>
              <p14:cNvContentPartPr/>
              <p14:nvPr/>
            </p14:nvContentPartPr>
            <p14:xfrm>
              <a:off x="6475336" y="5424365"/>
              <a:ext cx="406080" cy="367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20C3AF5-0580-4865-89E1-148E2A7689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0936" y="5409965"/>
                <a:ext cx="4341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819B0C6-FEF7-4B30-85E7-CC5716EBF0FA}"/>
                  </a:ext>
                </a:extLst>
              </p14:cNvPr>
              <p14:cNvContentPartPr/>
              <p14:nvPr/>
            </p14:nvContentPartPr>
            <p14:xfrm>
              <a:off x="5222896" y="5401685"/>
              <a:ext cx="979200" cy="873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819B0C6-FEF7-4B30-85E7-CC5716EBF0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08496" y="5387285"/>
                <a:ext cx="100728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23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931E2-39B7-4A7E-9DE4-B0AD4B85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4" y="94239"/>
            <a:ext cx="8886825" cy="2162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BA8AD3D-CD18-4342-9204-339078500298}"/>
                  </a:ext>
                </a:extLst>
              </p14:cNvPr>
              <p14:cNvContentPartPr/>
              <p14:nvPr/>
            </p14:nvContentPartPr>
            <p14:xfrm>
              <a:off x="3809176" y="288600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BA8AD3D-CD18-4342-9204-339078500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776" y="28716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0408B7-13A4-4005-942B-BE71C15B12B4}"/>
                  </a:ext>
                </a:extLst>
              </p14:cNvPr>
              <p14:cNvContentPartPr/>
              <p14:nvPr/>
            </p14:nvContentPartPr>
            <p14:xfrm>
              <a:off x="3843016" y="307248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0408B7-13A4-4005-942B-BE71C15B1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8616" y="30580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46591B-51DF-42C5-BFD4-66E10EFCEFE3}"/>
                  </a:ext>
                </a:extLst>
              </p14:cNvPr>
              <p14:cNvContentPartPr/>
              <p14:nvPr/>
            </p14:nvContentPartPr>
            <p14:xfrm>
              <a:off x="668176" y="2642285"/>
              <a:ext cx="2873160" cy="790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46591B-51DF-42C5-BFD4-66E10EFCEF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776" y="2627885"/>
                <a:ext cx="290124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9382A4-209A-4496-A400-19C8DCEADBEB}"/>
                  </a:ext>
                </a:extLst>
              </p14:cNvPr>
              <p14:cNvContentPartPr/>
              <p14:nvPr/>
            </p14:nvContentPartPr>
            <p14:xfrm>
              <a:off x="4464736" y="2618165"/>
              <a:ext cx="910800" cy="489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9382A4-209A-4496-A400-19C8DCEADB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0336" y="2603765"/>
                <a:ext cx="9388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77ED08-A658-4748-9B3D-971CCE93859F}"/>
                  </a:ext>
                </a:extLst>
              </p14:cNvPr>
              <p14:cNvContentPartPr/>
              <p14:nvPr/>
            </p14:nvContentPartPr>
            <p14:xfrm>
              <a:off x="7791496" y="3353645"/>
              <a:ext cx="2880" cy="8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77ED08-A658-4748-9B3D-971CCE9385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7096" y="3339245"/>
                <a:ext cx="30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ECCFD-E000-4204-83EA-FC7790B1CDB1}"/>
                  </a:ext>
                </a:extLst>
              </p14:cNvPr>
              <p14:cNvContentPartPr/>
              <p14:nvPr/>
            </p14:nvContentPartPr>
            <p14:xfrm>
              <a:off x="5822656" y="2590445"/>
              <a:ext cx="2354760" cy="570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ECCFD-E000-4204-83EA-FC7790B1CD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08256" y="2576045"/>
                <a:ext cx="238284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6D9BCF-933E-47FF-A441-CE2D65CE1040}"/>
                  </a:ext>
                </a:extLst>
              </p14:cNvPr>
              <p14:cNvContentPartPr/>
              <p14:nvPr/>
            </p14:nvContentPartPr>
            <p14:xfrm>
              <a:off x="4377616" y="3801125"/>
              <a:ext cx="458280" cy="39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6D9BCF-933E-47FF-A441-CE2D65CE10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63216" y="3786725"/>
                <a:ext cx="4863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121A0F-20E3-4B0A-8894-73838313B9FB}"/>
                  </a:ext>
                </a:extLst>
              </p14:cNvPr>
              <p14:cNvContentPartPr/>
              <p14:nvPr/>
            </p14:nvContentPartPr>
            <p14:xfrm>
              <a:off x="7186336" y="416184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121A0F-20E3-4B0A-8894-73838313B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1936" y="41474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8B4EC9-81BD-4D93-BC11-7C965EDBC60D}"/>
                  </a:ext>
                </a:extLst>
              </p14:cNvPr>
              <p14:cNvContentPartPr/>
              <p14:nvPr/>
            </p14:nvContentPartPr>
            <p14:xfrm>
              <a:off x="5171776" y="3840365"/>
              <a:ext cx="1560600" cy="397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8B4EC9-81BD-4D93-BC11-7C965EDBC6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57376" y="3825965"/>
                <a:ext cx="1588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717EF4-C523-484E-9BF3-FEC5F9FBABC2}"/>
                  </a:ext>
                </a:extLst>
              </p14:cNvPr>
              <p14:cNvContentPartPr/>
              <p14:nvPr/>
            </p14:nvContentPartPr>
            <p14:xfrm>
              <a:off x="1004056" y="4839725"/>
              <a:ext cx="638280" cy="221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717EF4-C523-484E-9BF3-FEC5F9FBAB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9656" y="4825325"/>
                <a:ext cx="666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379DDC-811D-4EEB-9D16-6322DF4A9C97}"/>
                  </a:ext>
                </a:extLst>
              </p14:cNvPr>
              <p14:cNvContentPartPr/>
              <p14:nvPr/>
            </p14:nvContentPartPr>
            <p14:xfrm>
              <a:off x="2010976" y="4749005"/>
              <a:ext cx="239400" cy="366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379DDC-811D-4EEB-9D16-6322DF4A9C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96576" y="4734605"/>
                <a:ext cx="2674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1556BFF-147B-4A18-BCDC-1F334F11B331}"/>
                  </a:ext>
                </a:extLst>
              </p14:cNvPr>
              <p14:cNvContentPartPr/>
              <p14:nvPr/>
            </p14:nvContentPartPr>
            <p14:xfrm>
              <a:off x="2646016" y="4955645"/>
              <a:ext cx="237960" cy="7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1556BFF-147B-4A18-BCDC-1F334F11B3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31616" y="4941245"/>
                <a:ext cx="266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ABE95B9-52B5-464A-B172-CCBF6501389C}"/>
                  </a:ext>
                </a:extLst>
              </p14:cNvPr>
              <p14:cNvContentPartPr/>
              <p14:nvPr/>
            </p14:nvContentPartPr>
            <p14:xfrm>
              <a:off x="2667256" y="5112245"/>
              <a:ext cx="240480" cy="16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ABE95B9-52B5-464A-B172-CCBF650138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52856" y="5097845"/>
                <a:ext cx="268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BA8BDB-9EBB-46E8-B242-74964EA25AD8}"/>
                  </a:ext>
                </a:extLst>
              </p14:cNvPr>
              <p14:cNvContentPartPr/>
              <p14:nvPr/>
            </p14:nvContentPartPr>
            <p14:xfrm>
              <a:off x="3247576" y="4815605"/>
              <a:ext cx="549000" cy="601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BA8BDB-9EBB-46E8-B242-74964EA25A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33176" y="4801205"/>
                <a:ext cx="57708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27BDEF-4875-4248-AF42-2807C38E013E}"/>
                  </a:ext>
                </a:extLst>
              </p14:cNvPr>
              <p14:cNvContentPartPr/>
              <p14:nvPr/>
            </p14:nvContentPartPr>
            <p14:xfrm>
              <a:off x="4632136" y="5622365"/>
              <a:ext cx="834120" cy="265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27BDEF-4875-4248-AF42-2807C38E013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17736" y="5607965"/>
                <a:ext cx="862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4F2CF6-B139-4E45-9CB5-327F15647A2D}"/>
                  </a:ext>
                </a:extLst>
              </p14:cNvPr>
              <p14:cNvContentPartPr/>
              <p14:nvPr/>
            </p14:nvContentPartPr>
            <p14:xfrm>
              <a:off x="4094296" y="4514645"/>
              <a:ext cx="1978200" cy="833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4F2CF6-B139-4E45-9CB5-327F15647A2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79896" y="4500245"/>
                <a:ext cx="200628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547C681-DE70-40B4-9C63-DE38C139A323}"/>
                  </a:ext>
                </a:extLst>
              </p14:cNvPr>
              <p14:cNvContentPartPr/>
              <p14:nvPr/>
            </p14:nvContentPartPr>
            <p14:xfrm>
              <a:off x="3112576" y="5541005"/>
              <a:ext cx="511560" cy="244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547C681-DE70-40B4-9C63-DE38C139A3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8176" y="5526605"/>
                <a:ext cx="5396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A805D40-E894-4D69-A78D-198F1A720532}"/>
                  </a:ext>
                </a:extLst>
              </p14:cNvPr>
              <p14:cNvContentPartPr/>
              <p14:nvPr/>
            </p14:nvContentPartPr>
            <p14:xfrm>
              <a:off x="3469336" y="4435445"/>
              <a:ext cx="356040" cy="207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A805D40-E894-4D69-A78D-198F1A72053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54936" y="4421045"/>
                <a:ext cx="384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E62C64-97A2-4233-A251-B0C088E71BED}"/>
                  </a:ext>
                </a:extLst>
              </p14:cNvPr>
              <p14:cNvContentPartPr/>
              <p14:nvPr/>
            </p14:nvContentPartPr>
            <p14:xfrm>
              <a:off x="7142416" y="4803005"/>
              <a:ext cx="1382040" cy="558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E62C64-97A2-4233-A251-B0C088E71BE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28016" y="4788605"/>
                <a:ext cx="14101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AED3B2A-A588-42E3-9898-D872747A8B83}"/>
                  </a:ext>
                </a:extLst>
              </p14:cNvPr>
              <p14:cNvContentPartPr/>
              <p14:nvPr/>
            </p14:nvContentPartPr>
            <p14:xfrm>
              <a:off x="9691936" y="4856645"/>
              <a:ext cx="167400" cy="219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AED3B2A-A588-42E3-9898-D872747A8B8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677536" y="4842245"/>
                <a:ext cx="195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9228C1D-A83F-4BA5-9703-7FD9344B237C}"/>
                  </a:ext>
                </a:extLst>
              </p14:cNvPr>
              <p14:cNvContentPartPr/>
              <p14:nvPr/>
            </p14:nvContentPartPr>
            <p14:xfrm>
              <a:off x="9739456" y="5301245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9228C1D-A83F-4BA5-9703-7FD9344B23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5056" y="52868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C72AA3D-8D84-435C-9243-D0E51C4DC4B3}"/>
                  </a:ext>
                </a:extLst>
              </p14:cNvPr>
              <p14:cNvContentPartPr/>
              <p14:nvPr/>
            </p14:nvContentPartPr>
            <p14:xfrm>
              <a:off x="8868616" y="4800485"/>
              <a:ext cx="486360" cy="774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C72AA3D-8D84-435C-9243-D0E51C4DC4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54216" y="4786085"/>
                <a:ext cx="51444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4C9E57B-D99E-40C3-ABCE-7E22136CC614}"/>
                  </a:ext>
                </a:extLst>
              </p14:cNvPr>
              <p14:cNvContentPartPr/>
              <p14:nvPr/>
            </p14:nvContentPartPr>
            <p14:xfrm>
              <a:off x="8723176" y="688565"/>
              <a:ext cx="956520" cy="401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4C9E57B-D99E-40C3-ABCE-7E22136CC6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08776" y="674165"/>
                <a:ext cx="9846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6A284F8-3444-482D-8255-0E9684489B39}"/>
                  </a:ext>
                </a:extLst>
              </p14:cNvPr>
              <p14:cNvContentPartPr/>
              <p14:nvPr/>
            </p14:nvContentPartPr>
            <p14:xfrm>
              <a:off x="9948256" y="598925"/>
              <a:ext cx="1927080" cy="395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6A284F8-3444-482D-8255-0E9684489B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3856" y="584525"/>
                <a:ext cx="19551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D8C79FB-4EDF-4823-A5A2-E6D0CF15A641}"/>
                  </a:ext>
                </a:extLst>
              </p14:cNvPr>
              <p14:cNvContentPartPr/>
              <p14:nvPr/>
            </p14:nvContentPartPr>
            <p14:xfrm>
              <a:off x="10455856" y="1670285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D8C79FB-4EDF-4823-A5A2-E6D0CF15A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1456" y="16558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D25612A-4C65-4C5C-B13D-473C5319F820}"/>
                  </a:ext>
                </a:extLst>
              </p14:cNvPr>
              <p14:cNvContentPartPr/>
              <p14:nvPr/>
            </p14:nvContentPartPr>
            <p14:xfrm>
              <a:off x="10976416" y="1312085"/>
              <a:ext cx="140760" cy="312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D25612A-4C65-4C5C-B13D-473C5319F8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62016" y="1297685"/>
                <a:ext cx="1688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04D4E09-0304-4479-B960-07548F01D22E}"/>
                  </a:ext>
                </a:extLst>
              </p14:cNvPr>
              <p14:cNvContentPartPr/>
              <p14:nvPr/>
            </p14:nvContentPartPr>
            <p14:xfrm>
              <a:off x="10135096" y="1221365"/>
              <a:ext cx="547200" cy="288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04D4E09-0304-4479-B960-07548F01D22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120696" y="1206965"/>
                <a:ext cx="575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B18529A-02C7-4B9B-AB88-9701AFDAF8ED}"/>
                  </a:ext>
                </a:extLst>
              </p14:cNvPr>
              <p14:cNvContentPartPr/>
              <p14:nvPr/>
            </p14:nvContentPartPr>
            <p14:xfrm>
              <a:off x="2223736" y="4564685"/>
              <a:ext cx="239040" cy="202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B18529A-02C7-4B9B-AB88-9701AFDAF8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09336" y="4550285"/>
                <a:ext cx="267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4FC3E91-41AF-420E-96C4-7ABE3E638222}"/>
                  </a:ext>
                </a:extLst>
              </p14:cNvPr>
              <p14:cNvContentPartPr/>
              <p14:nvPr/>
            </p14:nvContentPartPr>
            <p14:xfrm>
              <a:off x="5478496" y="985925"/>
              <a:ext cx="755280" cy="34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4FC3E91-41AF-420E-96C4-7ABE3E6382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464096" y="971525"/>
                <a:ext cx="783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1FD229F-7119-4FE9-98FF-B390E5DEBD1F}"/>
                  </a:ext>
                </a:extLst>
              </p14:cNvPr>
              <p14:cNvContentPartPr/>
              <p14:nvPr/>
            </p14:nvContentPartPr>
            <p14:xfrm>
              <a:off x="4609816" y="1061885"/>
              <a:ext cx="605520" cy="29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1FD229F-7119-4FE9-98FF-B390E5DEBD1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95416" y="1047485"/>
                <a:ext cx="6336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6FDBDB2-2AE9-4FD4-BDD0-2823904C3140}"/>
                  </a:ext>
                </a:extLst>
              </p14:cNvPr>
              <p14:cNvContentPartPr/>
              <p14:nvPr/>
            </p14:nvContentPartPr>
            <p14:xfrm>
              <a:off x="3828976" y="976925"/>
              <a:ext cx="588240" cy="24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6FDBDB2-2AE9-4FD4-BDD0-2823904C314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14576" y="962525"/>
                <a:ext cx="616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427C2D4-ED50-4431-9CBD-3CCD3CE004DC}"/>
                  </a:ext>
                </a:extLst>
              </p14:cNvPr>
              <p14:cNvContentPartPr/>
              <p14:nvPr/>
            </p14:nvContentPartPr>
            <p14:xfrm>
              <a:off x="6174376" y="998885"/>
              <a:ext cx="1621080" cy="44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427C2D4-ED50-4431-9CBD-3CCD3CE004D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59976" y="984485"/>
                <a:ext cx="1649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DC881F3-6EB5-44CE-96A8-60AC8FFFBC1C}"/>
                  </a:ext>
                </a:extLst>
              </p14:cNvPr>
              <p14:cNvContentPartPr/>
              <p14:nvPr/>
            </p14:nvContentPartPr>
            <p14:xfrm>
              <a:off x="9447856" y="1997525"/>
              <a:ext cx="2731680" cy="3060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DC881F3-6EB5-44CE-96A8-60AC8FFFBC1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433456" y="1983125"/>
                <a:ext cx="2759760" cy="30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DFBC77-72A3-4ACC-AE40-437F54EC8D73}"/>
                  </a:ext>
                </a:extLst>
              </p14:cNvPr>
              <p14:cNvContentPartPr/>
              <p14:nvPr/>
            </p14:nvContentPartPr>
            <p14:xfrm>
              <a:off x="282256" y="1162685"/>
              <a:ext cx="277560" cy="174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DFBC77-72A3-4ACC-AE40-437F54EC8D7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7856" y="1148285"/>
                <a:ext cx="305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5F0E3AF-B36B-4944-9098-DD2054A0EDFD}"/>
                  </a:ext>
                </a:extLst>
              </p14:cNvPr>
              <p14:cNvContentPartPr/>
              <p14:nvPr/>
            </p14:nvContentPartPr>
            <p14:xfrm>
              <a:off x="599776" y="5906045"/>
              <a:ext cx="2104560" cy="5083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5F0E3AF-B36B-4944-9098-DD2054A0EDF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85376" y="5891645"/>
                <a:ext cx="213264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3C857F0-6341-4A2A-BF59-11F680F9B102}"/>
                  </a:ext>
                </a:extLst>
              </p14:cNvPr>
              <p14:cNvContentPartPr/>
              <p14:nvPr/>
            </p14:nvContentPartPr>
            <p14:xfrm>
              <a:off x="6558496" y="6582125"/>
              <a:ext cx="360" cy="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3C857F0-6341-4A2A-BF59-11F680F9B10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544096" y="6567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24B7A98-D006-4188-B687-EC4B1DE9B3E0}"/>
                  </a:ext>
                </a:extLst>
              </p14:cNvPr>
              <p14:cNvContentPartPr/>
              <p14:nvPr/>
            </p14:nvContentPartPr>
            <p14:xfrm>
              <a:off x="6324136" y="6100085"/>
              <a:ext cx="306000" cy="369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24B7A98-D006-4188-B687-EC4B1DE9B3E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09736" y="6085685"/>
                <a:ext cx="3340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969DE65-D15B-411D-B479-EE56ACF8EBDC}"/>
                  </a:ext>
                </a:extLst>
              </p14:cNvPr>
              <p14:cNvContentPartPr/>
              <p14:nvPr/>
            </p14:nvContentPartPr>
            <p14:xfrm>
              <a:off x="3158296" y="6020885"/>
              <a:ext cx="2891880" cy="587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969DE65-D15B-411D-B479-EE56ACF8EBD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43896" y="6006485"/>
                <a:ext cx="29199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6AE616E-E265-42EE-BAE5-E28322B7E82C}"/>
                  </a:ext>
                </a:extLst>
              </p14:cNvPr>
              <p14:cNvContentPartPr/>
              <p14:nvPr/>
            </p14:nvContentPartPr>
            <p14:xfrm>
              <a:off x="6940816" y="5930165"/>
              <a:ext cx="736560" cy="5068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6AE616E-E265-42EE-BAE5-E28322B7E82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926416" y="5915765"/>
                <a:ext cx="7646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70B41BF-9AB4-476C-A608-F693930A2E82}"/>
                  </a:ext>
                </a:extLst>
              </p14:cNvPr>
              <p14:cNvContentPartPr/>
              <p14:nvPr/>
            </p14:nvContentPartPr>
            <p14:xfrm>
              <a:off x="8029096" y="5946365"/>
              <a:ext cx="3080520" cy="822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70B41BF-9AB4-476C-A608-F693930A2E8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014696" y="5931965"/>
                <a:ext cx="310860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9FB8AEF-7C96-4865-A61B-7C9B4B6C0221}"/>
                  </a:ext>
                </a:extLst>
              </p14:cNvPr>
              <p14:cNvContentPartPr/>
              <p14:nvPr/>
            </p14:nvContentPartPr>
            <p14:xfrm>
              <a:off x="4335496" y="1045685"/>
              <a:ext cx="164520" cy="242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9FB8AEF-7C96-4865-A61B-7C9B4B6C022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21096" y="1031285"/>
                <a:ext cx="1926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C7D7C49-4334-40C6-8203-69E8E75BDAAE}"/>
                  </a:ext>
                </a:extLst>
              </p14:cNvPr>
              <p14:cNvContentPartPr/>
              <p14:nvPr/>
            </p14:nvContentPartPr>
            <p14:xfrm>
              <a:off x="7299016" y="1267085"/>
              <a:ext cx="194760" cy="286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C7D7C49-4334-40C6-8203-69E8E75BDAA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284616" y="1252685"/>
                <a:ext cx="2228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E42FB36-1069-470B-A6A2-2542B058D89D}"/>
                  </a:ext>
                </a:extLst>
              </p14:cNvPr>
              <p14:cNvContentPartPr/>
              <p14:nvPr/>
            </p14:nvContentPartPr>
            <p14:xfrm>
              <a:off x="9349576" y="1631405"/>
              <a:ext cx="240480" cy="2530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E42FB36-1069-470B-A6A2-2542B058D89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35176" y="1617005"/>
                <a:ext cx="268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EC1BA20-A830-4266-B6AE-7C6108833FFA}"/>
                  </a:ext>
                </a:extLst>
              </p14:cNvPr>
              <p14:cNvContentPartPr/>
              <p14:nvPr/>
            </p14:nvContentPartPr>
            <p14:xfrm>
              <a:off x="7955296" y="1986365"/>
              <a:ext cx="277560" cy="342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EC1BA20-A830-4266-B6AE-7C6108833FF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940896" y="1971965"/>
                <a:ext cx="30564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81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599D50-6E14-4EC3-9205-668DFE744707}"/>
                  </a:ext>
                </a:extLst>
              </p14:cNvPr>
              <p14:cNvContentPartPr/>
              <p14:nvPr/>
            </p14:nvContentPartPr>
            <p14:xfrm>
              <a:off x="848896" y="284645"/>
              <a:ext cx="3921120" cy="496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599D50-6E14-4EC3-9205-668DFE744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96" y="270245"/>
                <a:ext cx="394920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E2FC27-0C7B-4337-9881-EAFD3E96A33C}"/>
                  </a:ext>
                </a:extLst>
              </p14:cNvPr>
              <p14:cNvContentPartPr/>
              <p14:nvPr/>
            </p14:nvContentPartPr>
            <p14:xfrm>
              <a:off x="5325496" y="330005"/>
              <a:ext cx="711000" cy="803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E2FC27-0C7B-4337-9881-EAFD3E96A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1096" y="315605"/>
                <a:ext cx="73908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D5AF30-A153-4A6F-8534-A8269123F6DE}"/>
                  </a:ext>
                </a:extLst>
              </p14:cNvPr>
              <p14:cNvContentPartPr/>
              <p14:nvPr/>
            </p14:nvContentPartPr>
            <p14:xfrm>
              <a:off x="6854416" y="91896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D5AF30-A153-4A6F-8534-A8269123F6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0016" y="9045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DF7812-71B8-4D29-9249-C95E5B0B04CC}"/>
                  </a:ext>
                </a:extLst>
              </p14:cNvPr>
              <p14:cNvContentPartPr/>
              <p14:nvPr/>
            </p14:nvContentPartPr>
            <p14:xfrm>
              <a:off x="6553456" y="312365"/>
              <a:ext cx="750240" cy="42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DF7812-71B8-4D29-9249-C95E5B0B04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9056" y="297965"/>
                <a:ext cx="7783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CB9C91-27B5-4C35-A918-62A67D65689D}"/>
                  </a:ext>
                </a:extLst>
              </p14:cNvPr>
              <p14:cNvContentPartPr/>
              <p14:nvPr/>
            </p14:nvContentPartPr>
            <p14:xfrm>
              <a:off x="7689256" y="246125"/>
              <a:ext cx="1413720" cy="511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CB9C91-27B5-4C35-A918-62A67D6568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4856" y="231725"/>
                <a:ext cx="14418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7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21CCBD-11B4-43B3-A772-36845550A04E}"/>
                  </a:ext>
                </a:extLst>
              </p14:cNvPr>
              <p14:cNvContentPartPr/>
              <p14:nvPr/>
            </p14:nvContentPartPr>
            <p14:xfrm>
              <a:off x="2880016" y="739685"/>
              <a:ext cx="300960" cy="20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21CCBD-11B4-43B3-A772-36845550A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16" y="725285"/>
                <a:ext cx="3290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08262-FD4D-4FF9-B961-D89B37437702}"/>
                  </a:ext>
                </a:extLst>
              </p14:cNvPr>
              <p14:cNvContentPartPr/>
              <p14:nvPr/>
            </p14:nvContentPartPr>
            <p14:xfrm>
              <a:off x="1251016" y="315245"/>
              <a:ext cx="1180440" cy="71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08262-FD4D-4FF9-B961-D89B374377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6616" y="300845"/>
                <a:ext cx="120852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4214A2-CD15-43E6-8C6E-290485172C13}"/>
                  </a:ext>
                </a:extLst>
              </p14:cNvPr>
              <p14:cNvContentPartPr/>
              <p14:nvPr/>
            </p14:nvContentPartPr>
            <p14:xfrm>
              <a:off x="7361296" y="487685"/>
              <a:ext cx="906840" cy="468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4214A2-CD15-43E6-8C6E-290485172C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6896" y="473285"/>
                <a:ext cx="9349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D5A637-F2C6-4AE7-967B-6205D70F79D0}"/>
                  </a:ext>
                </a:extLst>
              </p14:cNvPr>
              <p14:cNvContentPartPr/>
              <p14:nvPr/>
            </p14:nvContentPartPr>
            <p14:xfrm>
              <a:off x="3668776" y="434045"/>
              <a:ext cx="3205800" cy="516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D5A637-F2C6-4AE7-967B-6205D70F79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4376" y="419645"/>
                <a:ext cx="32338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FA4AA2-583F-4E08-9471-FD77E61AD783}"/>
                  </a:ext>
                </a:extLst>
              </p14:cNvPr>
              <p14:cNvContentPartPr/>
              <p14:nvPr/>
            </p14:nvContentPartPr>
            <p14:xfrm>
              <a:off x="8883376" y="589565"/>
              <a:ext cx="1347120" cy="590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FA4AA2-583F-4E08-9471-FD77E61AD7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8976" y="575165"/>
                <a:ext cx="13752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5D1963-7B57-4D0B-AFCC-E84AD2AC0180}"/>
                  </a:ext>
                </a:extLst>
              </p14:cNvPr>
              <p14:cNvContentPartPr/>
              <p14:nvPr/>
            </p14:nvContentPartPr>
            <p14:xfrm>
              <a:off x="3712336" y="1425485"/>
              <a:ext cx="1172160" cy="465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5D1963-7B57-4D0B-AFCC-E84AD2AC01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7936" y="1411085"/>
                <a:ext cx="12002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B150511-7915-4A68-A46A-09C7A30E12CA}"/>
                  </a:ext>
                </a:extLst>
              </p14:cNvPr>
              <p14:cNvContentPartPr/>
              <p14:nvPr/>
            </p14:nvContentPartPr>
            <p14:xfrm>
              <a:off x="7029736" y="1368965"/>
              <a:ext cx="2736000" cy="604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B150511-7915-4A68-A46A-09C7A30E12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5336" y="1354565"/>
                <a:ext cx="27640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8F080A-A1E2-4C2A-9B40-2846E93A0A02}"/>
                  </a:ext>
                </a:extLst>
              </p14:cNvPr>
              <p14:cNvContentPartPr/>
              <p14:nvPr/>
            </p14:nvContentPartPr>
            <p14:xfrm>
              <a:off x="6032536" y="1806005"/>
              <a:ext cx="267120" cy="146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8F080A-A1E2-4C2A-9B40-2846E93A0A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8136" y="1791605"/>
                <a:ext cx="295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EEB10F-5497-45CF-A6F6-A94FABDB0ADD}"/>
                  </a:ext>
                </a:extLst>
              </p14:cNvPr>
              <p14:cNvContentPartPr/>
              <p14:nvPr/>
            </p14:nvContentPartPr>
            <p14:xfrm>
              <a:off x="1044016" y="2335205"/>
              <a:ext cx="547200" cy="587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EEB10F-5497-45CF-A6F6-A94FABDB0A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616" y="2320805"/>
                <a:ext cx="5752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3D5A61B-92D0-40A5-9138-21122E202799}"/>
                  </a:ext>
                </a:extLst>
              </p14:cNvPr>
              <p14:cNvContentPartPr/>
              <p14:nvPr/>
            </p14:nvContentPartPr>
            <p14:xfrm>
              <a:off x="3479776" y="2261045"/>
              <a:ext cx="1240560" cy="666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3D5A61B-92D0-40A5-9138-21122E2027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5376" y="2246645"/>
                <a:ext cx="12686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8B40DF-438F-451C-84A4-6158FFA76245}"/>
                  </a:ext>
                </a:extLst>
              </p14:cNvPr>
              <p14:cNvContentPartPr/>
              <p14:nvPr/>
            </p14:nvContentPartPr>
            <p14:xfrm>
              <a:off x="2096296" y="2252765"/>
              <a:ext cx="1036080" cy="594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8B40DF-438F-451C-84A4-6158FFA762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1896" y="2238365"/>
                <a:ext cx="10641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E33E33B-8F99-47C6-9A16-DE4EB79CA928}"/>
                  </a:ext>
                </a:extLst>
              </p14:cNvPr>
              <p14:cNvContentPartPr/>
              <p14:nvPr/>
            </p14:nvContentPartPr>
            <p14:xfrm>
              <a:off x="957256" y="3320525"/>
              <a:ext cx="743760" cy="582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E33E33B-8F99-47C6-9A16-DE4EB79CA9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2856" y="3306125"/>
                <a:ext cx="7718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B826AD-0C94-417F-AFEF-28E9DE0FFD5E}"/>
                  </a:ext>
                </a:extLst>
              </p14:cNvPr>
              <p14:cNvContentPartPr/>
              <p14:nvPr/>
            </p14:nvContentPartPr>
            <p14:xfrm>
              <a:off x="3945256" y="3221885"/>
              <a:ext cx="353520" cy="451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B826AD-0C94-417F-AFEF-28E9DE0FFD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0856" y="3207485"/>
                <a:ext cx="3816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225274-447B-41E6-AC30-12131C73E85F}"/>
                  </a:ext>
                </a:extLst>
              </p14:cNvPr>
              <p14:cNvContentPartPr/>
              <p14:nvPr/>
            </p14:nvContentPartPr>
            <p14:xfrm>
              <a:off x="2399416" y="3184445"/>
              <a:ext cx="1124280" cy="587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225274-447B-41E6-AC30-12131C73E8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5016" y="3170045"/>
                <a:ext cx="11523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2391F31-5435-4EDD-BB7E-B93ACD797FAF}"/>
                  </a:ext>
                </a:extLst>
              </p14:cNvPr>
              <p14:cNvContentPartPr/>
              <p14:nvPr/>
            </p14:nvContentPartPr>
            <p14:xfrm>
              <a:off x="986776" y="4348325"/>
              <a:ext cx="870480" cy="706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2391F31-5435-4EDD-BB7E-B93ACD797F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376" y="4333925"/>
                <a:ext cx="8985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7A6C3B-C722-4D61-8F41-A11DC2BE5643}"/>
                  </a:ext>
                </a:extLst>
              </p14:cNvPr>
              <p14:cNvContentPartPr/>
              <p14:nvPr/>
            </p14:nvContentPartPr>
            <p14:xfrm>
              <a:off x="5722576" y="4126205"/>
              <a:ext cx="227520" cy="510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7A6C3B-C722-4D61-8F41-A11DC2BE56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8176" y="4111805"/>
                <a:ext cx="2556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7E6831-EA53-456E-8F8A-5CFD77ACE6B4}"/>
                  </a:ext>
                </a:extLst>
              </p14:cNvPr>
              <p14:cNvContentPartPr/>
              <p14:nvPr/>
            </p14:nvContentPartPr>
            <p14:xfrm>
              <a:off x="4902496" y="4464965"/>
              <a:ext cx="265320" cy="173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7E6831-EA53-456E-8F8A-5CFD77ACE6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88096" y="4450565"/>
                <a:ext cx="293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49F9A37-CCC4-42BF-94EC-DD555B405A75}"/>
                  </a:ext>
                </a:extLst>
              </p14:cNvPr>
              <p14:cNvContentPartPr/>
              <p14:nvPr/>
            </p14:nvContentPartPr>
            <p14:xfrm>
              <a:off x="2776336" y="4186325"/>
              <a:ext cx="1855080" cy="660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49F9A37-CCC4-42BF-94EC-DD555B405A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61936" y="4171925"/>
                <a:ext cx="18831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D334042-253A-4B28-B821-567A8CB19CB7}"/>
                  </a:ext>
                </a:extLst>
              </p14:cNvPr>
              <p14:cNvContentPartPr/>
              <p14:nvPr/>
            </p14:nvContentPartPr>
            <p14:xfrm>
              <a:off x="3043816" y="5102885"/>
              <a:ext cx="2341800" cy="674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D334042-253A-4B28-B821-567A8CB19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9416" y="5088485"/>
                <a:ext cx="236988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44921B1-C8E6-4D4D-98A9-6D5C1BFDD0C7}"/>
                  </a:ext>
                </a:extLst>
              </p14:cNvPr>
              <p14:cNvContentPartPr/>
              <p14:nvPr/>
            </p14:nvContentPartPr>
            <p14:xfrm>
              <a:off x="5869816" y="5106125"/>
              <a:ext cx="325800" cy="506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44921B1-C8E6-4D4D-98A9-6D5C1BFDD0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55416" y="5091725"/>
                <a:ext cx="35388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4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43BC7-3711-464A-AA16-EBFC6AEB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0" y="311294"/>
            <a:ext cx="10620375" cy="1247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045D20-A426-47D7-A426-41EA56D552E8}"/>
                  </a:ext>
                </a:extLst>
              </p14:cNvPr>
              <p14:cNvContentPartPr/>
              <p14:nvPr/>
            </p14:nvContentPartPr>
            <p14:xfrm>
              <a:off x="1180096" y="1930565"/>
              <a:ext cx="1310400" cy="60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045D20-A426-47D7-A426-41EA56D55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5696" y="1916165"/>
                <a:ext cx="13384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AB8475-DC67-4101-A174-A4468BEC22EE}"/>
                  </a:ext>
                </a:extLst>
              </p14:cNvPr>
              <p14:cNvContentPartPr/>
              <p14:nvPr/>
            </p14:nvContentPartPr>
            <p14:xfrm>
              <a:off x="3043816" y="1582445"/>
              <a:ext cx="3364560" cy="1051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AB8475-DC67-4101-A174-A4468BEC22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416" y="1568045"/>
                <a:ext cx="3392640" cy="10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961BC4-676D-48BA-BA5B-BF21B1CECFA4}"/>
                  </a:ext>
                </a:extLst>
              </p14:cNvPr>
              <p14:cNvContentPartPr/>
              <p14:nvPr/>
            </p14:nvContentPartPr>
            <p14:xfrm>
              <a:off x="3344416" y="1470485"/>
              <a:ext cx="4806720" cy="10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961BC4-676D-48BA-BA5B-BF21B1CECF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0016" y="1456085"/>
                <a:ext cx="48348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321E2C-158F-4B4E-87D1-711DDE121BB9}"/>
                  </a:ext>
                </a:extLst>
              </p14:cNvPr>
              <p14:cNvContentPartPr/>
              <p14:nvPr/>
            </p14:nvContentPartPr>
            <p14:xfrm>
              <a:off x="4365376" y="3039005"/>
              <a:ext cx="7579080" cy="932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321E2C-158F-4B4E-87D1-711DDE121B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0976" y="3024605"/>
                <a:ext cx="760716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6CB3C7A-428A-47A5-986F-03516098368C}"/>
                  </a:ext>
                </a:extLst>
              </p14:cNvPr>
              <p14:cNvContentPartPr/>
              <p14:nvPr/>
            </p14:nvContentPartPr>
            <p14:xfrm>
              <a:off x="635776" y="3106685"/>
              <a:ext cx="7355160" cy="2126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6CB3C7A-428A-47A5-986F-0351609836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376" y="3092285"/>
                <a:ext cx="7383240" cy="21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6EE311B-18D7-4A0C-A7F2-9D27AD1EA575}"/>
                  </a:ext>
                </a:extLst>
              </p14:cNvPr>
              <p14:cNvContentPartPr/>
              <p14:nvPr/>
            </p14:nvContentPartPr>
            <p14:xfrm>
              <a:off x="1209256" y="5348045"/>
              <a:ext cx="2007000" cy="781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6EE311B-18D7-4A0C-A7F2-9D27AD1EA5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4856" y="5333645"/>
                <a:ext cx="203508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4512021-309E-4E52-ACDE-7FDD78256DE6}"/>
                  </a:ext>
                </a:extLst>
              </p14:cNvPr>
              <p14:cNvContentPartPr/>
              <p14:nvPr/>
            </p14:nvContentPartPr>
            <p14:xfrm>
              <a:off x="5255296" y="5515085"/>
              <a:ext cx="449640" cy="638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4512021-309E-4E52-ACDE-7FDD78256D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40896" y="5500685"/>
                <a:ext cx="4777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D575A95-9EFE-4978-B6D7-E12B1D6B4E51}"/>
                  </a:ext>
                </a:extLst>
              </p14:cNvPr>
              <p14:cNvContentPartPr/>
              <p14:nvPr/>
            </p14:nvContentPartPr>
            <p14:xfrm>
              <a:off x="3580576" y="5538485"/>
              <a:ext cx="1313280" cy="464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D575A95-9EFE-4978-B6D7-E12B1D6B4E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66176" y="5524085"/>
                <a:ext cx="134136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E424DF4-7105-4429-B847-3CA4988D2E25}"/>
                  </a:ext>
                </a:extLst>
              </p14:cNvPr>
              <p14:cNvContentPartPr/>
              <p14:nvPr/>
            </p14:nvContentPartPr>
            <p14:xfrm>
              <a:off x="6232336" y="5363165"/>
              <a:ext cx="3117600" cy="940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E424DF4-7105-4429-B847-3CA4988D2E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7936" y="5348765"/>
                <a:ext cx="314568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064ADD8-EE27-4CBC-9BA7-7AD3820806F4}"/>
                  </a:ext>
                </a:extLst>
              </p14:cNvPr>
              <p14:cNvContentPartPr/>
              <p14:nvPr/>
            </p14:nvContentPartPr>
            <p14:xfrm>
              <a:off x="9675376" y="5607965"/>
              <a:ext cx="1954080" cy="611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064ADD8-EE27-4CBC-9BA7-7AD3820806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60976" y="5593565"/>
                <a:ext cx="1982160" cy="6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46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218416-D876-4C45-AA3A-0712179E31D8}"/>
                  </a:ext>
                </a:extLst>
              </p14:cNvPr>
              <p14:cNvContentPartPr/>
              <p14:nvPr/>
            </p14:nvContentPartPr>
            <p14:xfrm>
              <a:off x="3671296" y="117888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218416-D876-4C45-AA3A-0712179E3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6896" y="11644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DCE1754-766C-4D71-BB82-6A96002970A7}"/>
                  </a:ext>
                </a:extLst>
              </p14:cNvPr>
              <p14:cNvContentPartPr/>
              <p14:nvPr/>
            </p14:nvContentPartPr>
            <p14:xfrm>
              <a:off x="1504456" y="373925"/>
              <a:ext cx="2241000" cy="630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DCE1754-766C-4D71-BB82-6A9600297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056" y="359525"/>
                <a:ext cx="226908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D6B9E4-DEE6-4562-A59C-E72D6597E607}"/>
                  </a:ext>
                </a:extLst>
              </p14:cNvPr>
              <p14:cNvContentPartPr/>
              <p14:nvPr/>
            </p14:nvContentPartPr>
            <p14:xfrm>
              <a:off x="7643176" y="304805"/>
              <a:ext cx="2213280" cy="915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D6B9E4-DEE6-4562-A59C-E72D6597E6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8776" y="290405"/>
                <a:ext cx="224136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F0CCA6-E954-4372-9798-5D313EA49E05}"/>
                  </a:ext>
                </a:extLst>
              </p14:cNvPr>
              <p14:cNvContentPartPr/>
              <p14:nvPr/>
            </p14:nvContentPartPr>
            <p14:xfrm>
              <a:off x="5996176" y="475445"/>
              <a:ext cx="1015920" cy="586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F0CCA6-E954-4372-9798-5D313EA49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1776" y="461045"/>
                <a:ext cx="104400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BE356EA-36C9-45A8-863B-85103EEF9F13}"/>
                  </a:ext>
                </a:extLst>
              </p14:cNvPr>
              <p14:cNvContentPartPr/>
              <p14:nvPr/>
            </p14:nvContentPartPr>
            <p14:xfrm>
              <a:off x="4400296" y="409565"/>
              <a:ext cx="1006920" cy="1029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BE356EA-36C9-45A8-863B-85103EEF9F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5896" y="395165"/>
                <a:ext cx="1035000" cy="10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F01868-D875-45F3-8C9B-A852C01A98E9}"/>
                  </a:ext>
                </a:extLst>
              </p14:cNvPr>
              <p14:cNvContentPartPr/>
              <p14:nvPr/>
            </p14:nvContentPartPr>
            <p14:xfrm>
              <a:off x="4121296" y="1642925"/>
              <a:ext cx="668880" cy="414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F01868-D875-45F3-8C9B-A852C01A98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6896" y="1628525"/>
                <a:ext cx="6969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87CCBF8-0D67-41BB-84F9-4825D8EC7050}"/>
                  </a:ext>
                </a:extLst>
              </p14:cNvPr>
              <p14:cNvContentPartPr/>
              <p14:nvPr/>
            </p14:nvContentPartPr>
            <p14:xfrm>
              <a:off x="5814736" y="1546805"/>
              <a:ext cx="3663360" cy="662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87CCBF8-0D67-41BB-84F9-4825D8EC70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0336" y="1532405"/>
                <a:ext cx="36914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9EF07F-3905-4156-9043-97E72B715504}"/>
                  </a:ext>
                </a:extLst>
              </p14:cNvPr>
              <p14:cNvContentPartPr/>
              <p14:nvPr/>
            </p14:nvContentPartPr>
            <p14:xfrm>
              <a:off x="10218616" y="1891325"/>
              <a:ext cx="14400" cy="20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9EF07F-3905-4156-9043-97E72B7155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4216" y="1876925"/>
                <a:ext cx="42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79A58DE-865F-4EAC-89E2-11218C1425BB}"/>
                  </a:ext>
                </a:extLst>
              </p14:cNvPr>
              <p14:cNvContentPartPr/>
              <p14:nvPr/>
            </p14:nvContentPartPr>
            <p14:xfrm>
              <a:off x="10231216" y="214044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79A58DE-865F-4EAC-89E2-11218C1425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6816" y="21260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8D7C1FF-71C9-428A-93B8-5D13811E205A}"/>
                  </a:ext>
                </a:extLst>
              </p14:cNvPr>
              <p14:cNvContentPartPr/>
              <p14:nvPr/>
            </p14:nvContentPartPr>
            <p14:xfrm>
              <a:off x="1332016" y="2610605"/>
              <a:ext cx="5113800" cy="2193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8D7C1FF-71C9-428A-93B8-5D13811E205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7616" y="2596205"/>
                <a:ext cx="5141880" cy="22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76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1C2C72-C3C2-41F0-9CE1-8B89A404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3" y="348961"/>
            <a:ext cx="10534650" cy="895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0254D6-E62E-49EA-9DF0-4BE785E90BC2}"/>
                  </a:ext>
                </a:extLst>
              </p14:cNvPr>
              <p14:cNvContentPartPr/>
              <p14:nvPr/>
            </p14:nvContentPartPr>
            <p14:xfrm>
              <a:off x="1204936" y="762365"/>
              <a:ext cx="682920" cy="5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0254D6-E62E-49EA-9DF0-4BE785E90B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536" y="747965"/>
                <a:ext cx="7110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C77D91-4796-4817-B6DF-9B7C14320989}"/>
                  </a:ext>
                </a:extLst>
              </p14:cNvPr>
              <p14:cNvContentPartPr/>
              <p14:nvPr/>
            </p14:nvContentPartPr>
            <p14:xfrm>
              <a:off x="1228696" y="1462205"/>
              <a:ext cx="3264840" cy="939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C77D91-4796-4817-B6DF-9B7C143209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4296" y="1447805"/>
                <a:ext cx="329292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8FC160-577B-465E-A2C7-DED872B0BE21}"/>
                  </a:ext>
                </a:extLst>
              </p14:cNvPr>
              <p14:cNvContentPartPr/>
              <p14:nvPr/>
            </p14:nvContentPartPr>
            <p14:xfrm>
              <a:off x="5037496" y="1450325"/>
              <a:ext cx="2603520" cy="874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8FC160-577B-465E-A2C7-DED872B0BE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3096" y="1435925"/>
                <a:ext cx="263160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B9AE5E-2DEC-446E-9C65-5DDB09591E26}"/>
                  </a:ext>
                </a:extLst>
              </p14:cNvPr>
              <p14:cNvContentPartPr/>
              <p14:nvPr/>
            </p14:nvContentPartPr>
            <p14:xfrm>
              <a:off x="5344576" y="776045"/>
              <a:ext cx="2877840" cy="73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B9AE5E-2DEC-446E-9C65-5DDB09591E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0176" y="761645"/>
                <a:ext cx="29059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B178B4C-3B4E-4F9E-B4D7-69BF2047761D}"/>
                  </a:ext>
                </a:extLst>
              </p14:cNvPr>
              <p14:cNvContentPartPr/>
              <p14:nvPr/>
            </p14:nvContentPartPr>
            <p14:xfrm>
              <a:off x="969856" y="2663525"/>
              <a:ext cx="5892480" cy="861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B178B4C-3B4E-4F9E-B4D7-69BF204776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456" y="2649125"/>
                <a:ext cx="592056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15A08D0-139B-4B64-8587-21060126D637}"/>
                  </a:ext>
                </a:extLst>
              </p14:cNvPr>
              <p14:cNvContentPartPr/>
              <p14:nvPr/>
            </p14:nvContentPartPr>
            <p14:xfrm>
              <a:off x="7695376" y="2649125"/>
              <a:ext cx="2181960" cy="770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15A08D0-139B-4B64-8587-21060126D6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0976" y="2634725"/>
                <a:ext cx="221004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B75923C-C6D3-48F7-9951-23636AB48D82}"/>
                  </a:ext>
                </a:extLst>
              </p14:cNvPr>
              <p14:cNvContentPartPr/>
              <p14:nvPr/>
            </p14:nvContentPartPr>
            <p14:xfrm>
              <a:off x="2154256" y="3763325"/>
              <a:ext cx="4749840" cy="636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B75923C-C6D3-48F7-9951-23636AB48D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39856" y="3748925"/>
                <a:ext cx="47779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A593989-A16F-43F4-AEA4-617622ACCEBF}"/>
                  </a:ext>
                </a:extLst>
              </p14:cNvPr>
              <p14:cNvContentPartPr/>
              <p14:nvPr/>
            </p14:nvContentPartPr>
            <p14:xfrm>
              <a:off x="1121056" y="4036205"/>
              <a:ext cx="482400" cy="343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A593989-A16F-43F4-AEA4-617622ACCE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06656" y="4021805"/>
                <a:ext cx="5104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B04D5F-476E-4DEA-8D07-99F7897763B8}"/>
                  </a:ext>
                </a:extLst>
              </p14:cNvPr>
              <p14:cNvContentPartPr/>
              <p14:nvPr/>
            </p14:nvContentPartPr>
            <p14:xfrm>
              <a:off x="3727456" y="5268125"/>
              <a:ext cx="428400" cy="467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B04D5F-476E-4DEA-8D07-99F7897763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13056" y="5253725"/>
                <a:ext cx="4564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60011B5-D3EB-4BF1-B767-DE3B79D67A41}"/>
                  </a:ext>
                </a:extLst>
              </p14:cNvPr>
              <p14:cNvContentPartPr/>
              <p14:nvPr/>
            </p14:nvContentPartPr>
            <p14:xfrm>
              <a:off x="2950576" y="5232845"/>
              <a:ext cx="468000" cy="462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60011B5-D3EB-4BF1-B767-DE3B79D67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36176" y="5218445"/>
                <a:ext cx="496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936CE2D-DB10-4686-9D0D-A3449199B150}"/>
                  </a:ext>
                </a:extLst>
              </p14:cNvPr>
              <p14:cNvContentPartPr/>
              <p14:nvPr/>
            </p14:nvContentPartPr>
            <p14:xfrm>
              <a:off x="1975696" y="5242205"/>
              <a:ext cx="614880" cy="585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936CE2D-DB10-4686-9D0D-A3449199B1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61296" y="5227805"/>
                <a:ext cx="6429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9AE82A8-2EDF-4147-978E-BC5EAD9C48D9}"/>
                  </a:ext>
                </a:extLst>
              </p14:cNvPr>
              <p14:cNvContentPartPr/>
              <p14:nvPr/>
            </p14:nvContentPartPr>
            <p14:xfrm>
              <a:off x="2896936" y="4685285"/>
              <a:ext cx="158040" cy="234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9AE82A8-2EDF-4147-978E-BC5EAD9C48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82536" y="4670885"/>
                <a:ext cx="186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E1EF3E0-8F73-45CA-BCC2-3FC8621BD84D}"/>
                  </a:ext>
                </a:extLst>
              </p14:cNvPr>
              <p14:cNvContentPartPr/>
              <p14:nvPr/>
            </p14:nvContentPartPr>
            <p14:xfrm>
              <a:off x="5728336" y="5169125"/>
              <a:ext cx="233280" cy="723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E1EF3E0-8F73-45CA-BCC2-3FC8621BD8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13936" y="5154725"/>
                <a:ext cx="26136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FB46A8C-94C8-44FA-8F43-963EBE772AAB}"/>
                  </a:ext>
                </a:extLst>
              </p14:cNvPr>
              <p14:cNvContentPartPr/>
              <p14:nvPr/>
            </p14:nvContentPartPr>
            <p14:xfrm>
              <a:off x="7641736" y="5305205"/>
              <a:ext cx="97200" cy="419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FB46A8C-94C8-44FA-8F43-963EBE772A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27336" y="5290805"/>
                <a:ext cx="1252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3F29B02-DA07-49C6-90C6-E465B138195C}"/>
                  </a:ext>
                </a:extLst>
              </p14:cNvPr>
              <p14:cNvContentPartPr/>
              <p14:nvPr/>
            </p14:nvContentPartPr>
            <p14:xfrm>
              <a:off x="6296056" y="5297645"/>
              <a:ext cx="1067760" cy="434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3F29B02-DA07-49C6-90C6-E465B13819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81656" y="5283245"/>
                <a:ext cx="10958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D963F9A-A0A0-4822-8E7E-5EA3D3A9B39A}"/>
                  </a:ext>
                </a:extLst>
              </p14:cNvPr>
              <p14:cNvContentPartPr/>
              <p14:nvPr/>
            </p14:nvContentPartPr>
            <p14:xfrm>
              <a:off x="4377616" y="5065085"/>
              <a:ext cx="1076400" cy="1072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D963F9A-A0A0-4822-8E7E-5EA3D3A9B39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63216" y="5050685"/>
                <a:ext cx="110448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2DA2A9-48F9-4E34-A5A7-5AB48B4E6D1B}"/>
                  </a:ext>
                </a:extLst>
              </p14:cNvPr>
              <p14:cNvContentPartPr/>
              <p14:nvPr/>
            </p14:nvContentPartPr>
            <p14:xfrm>
              <a:off x="9285136" y="5186405"/>
              <a:ext cx="2255040" cy="976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2DA2A9-48F9-4E34-A5A7-5AB48B4E6D1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70736" y="5172005"/>
                <a:ext cx="228312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B83FC41-2553-450A-8A5F-6FEA5A60F3D9}"/>
                  </a:ext>
                </a:extLst>
              </p14:cNvPr>
              <p14:cNvContentPartPr/>
              <p14:nvPr/>
            </p14:nvContentPartPr>
            <p14:xfrm>
              <a:off x="8546056" y="5407085"/>
              <a:ext cx="448920" cy="323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B83FC41-2553-450A-8A5F-6FEA5A60F3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31656" y="5392685"/>
                <a:ext cx="477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A884ECD-9883-4F64-80F0-35DF279CC4E1}"/>
                  </a:ext>
                </a:extLst>
              </p14:cNvPr>
              <p14:cNvContentPartPr/>
              <p14:nvPr/>
            </p14:nvContentPartPr>
            <p14:xfrm>
              <a:off x="10980736" y="5325725"/>
              <a:ext cx="1012320" cy="398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A884ECD-9883-4F64-80F0-35DF279CC4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966336" y="5311325"/>
                <a:ext cx="104040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39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14522B-467F-43F2-8CD6-4F840F8B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2" y="149946"/>
            <a:ext cx="8943975" cy="3362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8B4189-E045-4103-BDBE-CAE70089307D}"/>
                  </a:ext>
                </a:extLst>
              </p14:cNvPr>
              <p14:cNvContentPartPr/>
              <p14:nvPr/>
            </p14:nvContentPartPr>
            <p14:xfrm>
              <a:off x="5041456" y="485525"/>
              <a:ext cx="1834200" cy="2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8B4189-E045-4103-BDBE-CAE7008930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7056" y="471125"/>
                <a:ext cx="18622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18CD28-CC0C-4944-B849-E1677F49BBD9}"/>
                  </a:ext>
                </a:extLst>
              </p14:cNvPr>
              <p14:cNvContentPartPr/>
              <p14:nvPr/>
            </p14:nvContentPartPr>
            <p14:xfrm>
              <a:off x="2392936" y="792605"/>
              <a:ext cx="1625400" cy="4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18CD28-CC0C-4944-B849-E1677F49BB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536" y="778205"/>
                <a:ext cx="1653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E2480B-F8CE-469E-AB81-0300FC29350A}"/>
                  </a:ext>
                </a:extLst>
              </p14:cNvPr>
              <p14:cNvContentPartPr/>
              <p14:nvPr/>
            </p14:nvContentPartPr>
            <p14:xfrm>
              <a:off x="750616" y="4921445"/>
              <a:ext cx="1520640" cy="62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E2480B-F8CE-469E-AB81-0300FC2935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6216" y="4907045"/>
                <a:ext cx="1548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F4D0DE-30AC-455F-A086-B2ECFC3DA063}"/>
                  </a:ext>
                </a:extLst>
              </p14:cNvPr>
              <p14:cNvContentPartPr/>
              <p14:nvPr/>
            </p14:nvContentPartPr>
            <p14:xfrm>
              <a:off x="551536" y="4111085"/>
              <a:ext cx="2647800" cy="644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F4D0DE-30AC-455F-A086-B2ECFC3DA0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136" y="4096685"/>
                <a:ext cx="267588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4B53F0-FBDE-4530-B5AE-C9288933114B}"/>
                  </a:ext>
                </a:extLst>
              </p14:cNvPr>
              <p14:cNvContentPartPr/>
              <p14:nvPr/>
            </p14:nvContentPartPr>
            <p14:xfrm>
              <a:off x="3848776" y="4710845"/>
              <a:ext cx="4574880" cy="162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4B53F0-FBDE-4530-B5AE-C928893311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34376" y="4696445"/>
                <a:ext cx="4602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3A07F08-D307-46AA-AB2A-8494325001EE}"/>
                  </a:ext>
                </a:extLst>
              </p14:cNvPr>
              <p14:cNvContentPartPr/>
              <p14:nvPr/>
            </p14:nvContentPartPr>
            <p14:xfrm>
              <a:off x="3933736" y="3444005"/>
              <a:ext cx="2790000" cy="117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3A07F08-D307-46AA-AB2A-8494325001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19336" y="3429605"/>
                <a:ext cx="281808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3AC2EE3-ED1A-4234-A1C6-83554EC135C4}"/>
                  </a:ext>
                </a:extLst>
              </p14:cNvPr>
              <p14:cNvContentPartPr/>
              <p14:nvPr/>
            </p14:nvContentPartPr>
            <p14:xfrm>
              <a:off x="3536656" y="3360485"/>
              <a:ext cx="4956120" cy="2621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3AC2EE3-ED1A-4234-A1C6-83554EC135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2256" y="3346085"/>
                <a:ext cx="4984200" cy="26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4B729C5-741B-40AA-9B7F-564BAA1B93AC}"/>
                  </a:ext>
                </a:extLst>
              </p14:cNvPr>
              <p14:cNvContentPartPr/>
              <p14:nvPr/>
            </p14:nvContentPartPr>
            <p14:xfrm>
              <a:off x="8993536" y="5160125"/>
              <a:ext cx="3014280" cy="445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4B729C5-741B-40AA-9B7F-564BAA1B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79136" y="5145725"/>
                <a:ext cx="30423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9FF78C7-E623-4BC0-B0B5-40C7C744C014}"/>
                  </a:ext>
                </a:extLst>
              </p14:cNvPr>
              <p14:cNvContentPartPr/>
              <p14:nvPr/>
            </p14:nvContentPartPr>
            <p14:xfrm>
              <a:off x="5253136" y="1090325"/>
              <a:ext cx="1001520" cy="11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9FF78C7-E623-4BC0-B0B5-40C7C744C0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38736" y="1075925"/>
                <a:ext cx="1029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1EA3FAF-F248-449E-8416-E826E9CDD8FA}"/>
                  </a:ext>
                </a:extLst>
              </p14:cNvPr>
              <p14:cNvContentPartPr/>
              <p14:nvPr/>
            </p14:nvContentPartPr>
            <p14:xfrm>
              <a:off x="495016" y="1419725"/>
              <a:ext cx="300960" cy="7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1EA3FAF-F248-449E-8416-E826E9CDD8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616" y="1405325"/>
                <a:ext cx="3290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E4C9B96-EA9F-4025-AACB-474EC1235D01}"/>
                  </a:ext>
                </a:extLst>
              </p14:cNvPr>
              <p14:cNvContentPartPr/>
              <p14:nvPr/>
            </p14:nvContentPartPr>
            <p14:xfrm>
              <a:off x="9647296" y="1201205"/>
              <a:ext cx="599040" cy="478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E4C9B96-EA9F-4025-AACB-474EC1235D0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32896" y="1186805"/>
                <a:ext cx="6271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F7BF9D9-E6C6-4B3E-AD50-34CADC530C98}"/>
                  </a:ext>
                </a:extLst>
              </p14:cNvPr>
              <p14:cNvContentPartPr/>
              <p14:nvPr/>
            </p14:nvContentPartPr>
            <p14:xfrm>
              <a:off x="9613816" y="2197325"/>
              <a:ext cx="923400" cy="477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F7BF9D9-E6C6-4B3E-AD50-34CADC530C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99416" y="2182925"/>
                <a:ext cx="9514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9F3AB33-C19D-43FF-81A5-B7A4863FFA92}"/>
                  </a:ext>
                </a:extLst>
              </p14:cNvPr>
              <p14:cNvContentPartPr/>
              <p14:nvPr/>
            </p14:nvContentPartPr>
            <p14:xfrm>
              <a:off x="10501576" y="1160165"/>
              <a:ext cx="1618200" cy="413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9F3AB33-C19D-43FF-81A5-B7A4863FFA9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87176" y="1145765"/>
                <a:ext cx="16462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FF960B4-93F6-4F04-92FC-76A4FEB807E3}"/>
                  </a:ext>
                </a:extLst>
              </p14:cNvPr>
              <p14:cNvContentPartPr/>
              <p14:nvPr/>
            </p14:nvContentPartPr>
            <p14:xfrm>
              <a:off x="10980736" y="3191645"/>
              <a:ext cx="629280" cy="359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FF960B4-93F6-4F04-92FC-76A4FEB807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966336" y="3177245"/>
                <a:ext cx="6573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C7D4920-E5F1-4162-A6F4-F9E59EEB31D3}"/>
                  </a:ext>
                </a:extLst>
              </p14:cNvPr>
              <p14:cNvContentPartPr/>
              <p14:nvPr/>
            </p14:nvContentPartPr>
            <p14:xfrm>
              <a:off x="10751416" y="1989965"/>
              <a:ext cx="1431000" cy="945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C7D4920-E5F1-4162-A6F4-F9E59EEB31D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737016" y="1975565"/>
                <a:ext cx="14590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3209D77-6D75-4F42-AA46-1660D4D2B2F3}"/>
                  </a:ext>
                </a:extLst>
              </p14:cNvPr>
              <p14:cNvContentPartPr/>
              <p14:nvPr/>
            </p14:nvContentPartPr>
            <p14:xfrm>
              <a:off x="191896" y="2944685"/>
              <a:ext cx="284760" cy="205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3209D77-6D75-4F42-AA46-1660D4D2B2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7496" y="2930285"/>
                <a:ext cx="31284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22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61751-E911-4AC6-8510-C94E5306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3680"/>
            <a:ext cx="10913482" cy="27649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C5B607-4E3B-4540-A297-58505757ECBF}"/>
                  </a:ext>
                </a:extLst>
              </p14:cNvPr>
              <p14:cNvContentPartPr/>
              <p14:nvPr/>
            </p14:nvContentPartPr>
            <p14:xfrm>
              <a:off x="1267216" y="3197405"/>
              <a:ext cx="2619360" cy="666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C5B607-4E3B-4540-A297-58505757EC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816" y="3183005"/>
                <a:ext cx="264744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B2BF73-61F9-47D1-8639-DB3B34F583A6}"/>
                  </a:ext>
                </a:extLst>
              </p14:cNvPr>
              <p14:cNvContentPartPr/>
              <p14:nvPr/>
            </p14:nvContentPartPr>
            <p14:xfrm>
              <a:off x="398896" y="3248885"/>
              <a:ext cx="520920" cy="615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B2BF73-61F9-47D1-8639-DB3B34F583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496" y="3234485"/>
                <a:ext cx="5490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2F778F2-9AC5-45E5-B7B3-97341A4FA73B}"/>
                  </a:ext>
                </a:extLst>
              </p14:cNvPr>
              <p14:cNvContentPartPr/>
              <p14:nvPr/>
            </p14:nvContentPartPr>
            <p14:xfrm>
              <a:off x="373336" y="4206485"/>
              <a:ext cx="5632200" cy="1060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2F778F2-9AC5-45E5-B7B3-97341A4FA7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936" y="4192085"/>
                <a:ext cx="5660280" cy="10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1BD1E7-DD54-49F7-A89D-BB64198167D1}"/>
                  </a:ext>
                </a:extLst>
              </p14:cNvPr>
              <p14:cNvContentPartPr/>
              <p14:nvPr/>
            </p14:nvContentPartPr>
            <p14:xfrm>
              <a:off x="276496" y="5665565"/>
              <a:ext cx="602280" cy="685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1BD1E7-DD54-49F7-A89D-BB64198167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096" y="5651165"/>
                <a:ext cx="6303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CFC784D-C5AC-4FD8-8844-492687214309}"/>
                  </a:ext>
                </a:extLst>
              </p14:cNvPr>
              <p14:cNvContentPartPr/>
              <p14:nvPr/>
            </p14:nvContentPartPr>
            <p14:xfrm>
              <a:off x="1671856" y="5663405"/>
              <a:ext cx="5307840" cy="694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CFC784D-C5AC-4FD8-8844-4926872143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7456" y="5649005"/>
                <a:ext cx="533592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CF01F8A-A688-4D4E-9B47-2D24BEC779D8}"/>
                  </a:ext>
                </a:extLst>
              </p14:cNvPr>
              <p14:cNvContentPartPr/>
              <p14:nvPr/>
            </p14:nvContentPartPr>
            <p14:xfrm>
              <a:off x="4276816" y="3538685"/>
              <a:ext cx="278280" cy="152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CF01F8A-A688-4D4E-9B47-2D24BEC779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62416" y="3524285"/>
                <a:ext cx="306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F2DF129-E23E-4906-89AD-41F8BCF48172}"/>
                  </a:ext>
                </a:extLst>
              </p14:cNvPr>
              <p14:cNvContentPartPr/>
              <p14:nvPr/>
            </p14:nvContentPartPr>
            <p14:xfrm>
              <a:off x="5434936" y="2966645"/>
              <a:ext cx="4314960" cy="1129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F2DF129-E23E-4906-89AD-41F8BCF4817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20536" y="2952245"/>
                <a:ext cx="4343040" cy="11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44B2DEC-F56A-4DDF-9565-D19FE8D9A632}"/>
                  </a:ext>
                </a:extLst>
              </p14:cNvPr>
              <p14:cNvContentPartPr/>
              <p14:nvPr/>
            </p14:nvContentPartPr>
            <p14:xfrm>
              <a:off x="6623296" y="4188845"/>
              <a:ext cx="4229280" cy="1208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44B2DEC-F56A-4DDF-9565-D19FE8D9A6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08896" y="4174445"/>
                <a:ext cx="425736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65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A83465-DEE8-445D-ADE1-C746A305C902}"/>
                  </a:ext>
                </a:extLst>
              </p14:cNvPr>
              <p14:cNvContentPartPr/>
              <p14:nvPr/>
            </p14:nvContentPartPr>
            <p14:xfrm>
              <a:off x="1299256" y="729605"/>
              <a:ext cx="243000" cy="5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A83465-DEE8-445D-ADE1-C746A305C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856" y="715205"/>
                <a:ext cx="2710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59F08C-E71A-48D6-B496-CCDB933E775D}"/>
                  </a:ext>
                </a:extLst>
              </p14:cNvPr>
              <p14:cNvContentPartPr/>
              <p14:nvPr/>
            </p14:nvContentPartPr>
            <p14:xfrm>
              <a:off x="1254976" y="941645"/>
              <a:ext cx="363600" cy="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59F08C-E71A-48D6-B496-CCDB933E77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576" y="927245"/>
                <a:ext cx="391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C46A74C-E633-406F-B0F3-215183A2325B}"/>
                  </a:ext>
                </a:extLst>
              </p14:cNvPr>
              <p14:cNvContentPartPr/>
              <p14:nvPr/>
            </p14:nvContentPartPr>
            <p14:xfrm>
              <a:off x="7230976" y="744005"/>
              <a:ext cx="815760" cy="493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C46A74C-E633-406F-B0F3-215183A23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6576" y="729605"/>
                <a:ext cx="8438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E00A0B8-9E55-495B-8F4B-F8B21F445C74}"/>
                  </a:ext>
                </a:extLst>
              </p14:cNvPr>
              <p14:cNvContentPartPr/>
              <p14:nvPr/>
            </p14:nvContentPartPr>
            <p14:xfrm>
              <a:off x="8325736" y="446285"/>
              <a:ext cx="2223720" cy="1637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00A0B8-9E55-495B-8F4B-F8B21F445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1336" y="431885"/>
                <a:ext cx="2251800" cy="16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3010546-C859-4655-8EE2-DD2A3E6979FD}"/>
                  </a:ext>
                </a:extLst>
              </p14:cNvPr>
              <p14:cNvContentPartPr/>
              <p14:nvPr/>
            </p14:nvContentPartPr>
            <p14:xfrm>
              <a:off x="2096296" y="214805"/>
              <a:ext cx="5904000" cy="2590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3010546-C859-4655-8EE2-DD2A3E6979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1896" y="200405"/>
                <a:ext cx="5932080" cy="26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AAEBDAD-0626-4031-B1DC-424BF36163A1}"/>
                  </a:ext>
                </a:extLst>
              </p14:cNvPr>
              <p14:cNvContentPartPr/>
              <p14:nvPr/>
            </p14:nvContentPartPr>
            <p14:xfrm>
              <a:off x="11312656" y="2362205"/>
              <a:ext cx="562320" cy="501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AAEBDAD-0626-4031-B1DC-424BF36163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98256" y="2347805"/>
                <a:ext cx="5904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8F28A17-2672-47E5-80A8-701A00EC872D}"/>
                  </a:ext>
                </a:extLst>
              </p14:cNvPr>
              <p14:cNvContentPartPr/>
              <p14:nvPr/>
            </p14:nvContentPartPr>
            <p14:xfrm>
              <a:off x="10319416" y="2393165"/>
              <a:ext cx="768240" cy="396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8F28A17-2672-47E5-80A8-701A00EC87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05016" y="2378765"/>
                <a:ext cx="7963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DAED904-9416-45B9-AB08-974FACA211D9}"/>
                  </a:ext>
                </a:extLst>
              </p14:cNvPr>
              <p14:cNvContentPartPr/>
              <p14:nvPr/>
            </p14:nvContentPartPr>
            <p14:xfrm>
              <a:off x="8393776" y="2399285"/>
              <a:ext cx="1196280" cy="435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DAED904-9416-45B9-AB08-974FACA211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79376" y="2384885"/>
                <a:ext cx="12243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0BC4B2C-3D24-406A-94DE-0698774A3E8E}"/>
                  </a:ext>
                </a:extLst>
              </p14:cNvPr>
              <p14:cNvContentPartPr/>
              <p14:nvPr/>
            </p14:nvContentPartPr>
            <p14:xfrm>
              <a:off x="6952696" y="3885725"/>
              <a:ext cx="251280" cy="37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0BC4B2C-3D24-406A-94DE-0698774A3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8296" y="3871325"/>
                <a:ext cx="2793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962A683-F338-4239-B40D-D24CCE12E118}"/>
                  </a:ext>
                </a:extLst>
              </p14:cNvPr>
              <p14:cNvContentPartPr/>
              <p14:nvPr/>
            </p14:nvContentPartPr>
            <p14:xfrm>
              <a:off x="6937936" y="4054565"/>
              <a:ext cx="238320" cy="7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962A683-F338-4239-B40D-D24CCE12E1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3536" y="4040165"/>
                <a:ext cx="266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86CD0E8-510F-4DAF-95A3-3FB941C5DA7E}"/>
                  </a:ext>
                </a:extLst>
              </p14:cNvPr>
              <p14:cNvContentPartPr/>
              <p14:nvPr/>
            </p14:nvContentPartPr>
            <p14:xfrm>
              <a:off x="5647336" y="3683045"/>
              <a:ext cx="1041840" cy="363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86CD0E8-510F-4DAF-95A3-3FB941C5DA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32936" y="3668645"/>
                <a:ext cx="10699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B1040BD-C69A-4936-BD1A-C2D185D764CB}"/>
                  </a:ext>
                </a:extLst>
              </p14:cNvPr>
              <p14:cNvContentPartPr/>
              <p14:nvPr/>
            </p14:nvContentPartPr>
            <p14:xfrm>
              <a:off x="4530976" y="3660725"/>
              <a:ext cx="599040" cy="407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B1040BD-C69A-4936-BD1A-C2D185D764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16576" y="3646325"/>
                <a:ext cx="6271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8C0FF61-9731-4355-8E7B-BC6302AFD012}"/>
                  </a:ext>
                </a:extLst>
              </p14:cNvPr>
              <p14:cNvContentPartPr/>
              <p14:nvPr/>
            </p14:nvContentPartPr>
            <p14:xfrm>
              <a:off x="9493936" y="3919925"/>
              <a:ext cx="253800" cy="38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8C0FF61-9731-4355-8E7B-BC6302AFD0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79536" y="3905525"/>
                <a:ext cx="2818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57BB969-F231-4534-804B-C5C89F84B1EE}"/>
                  </a:ext>
                </a:extLst>
              </p14:cNvPr>
              <p14:cNvContentPartPr/>
              <p14:nvPr/>
            </p14:nvContentPartPr>
            <p14:xfrm>
              <a:off x="9453256" y="4230245"/>
              <a:ext cx="264960" cy="3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57BB969-F231-4534-804B-C5C89F84B1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38856" y="4215845"/>
                <a:ext cx="293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9E2682B-5388-4034-AD28-87C9B6E1C9D5}"/>
                  </a:ext>
                </a:extLst>
              </p14:cNvPr>
              <p14:cNvContentPartPr/>
              <p14:nvPr/>
            </p14:nvContentPartPr>
            <p14:xfrm>
              <a:off x="7983376" y="4221245"/>
              <a:ext cx="934200" cy="372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9E2682B-5388-4034-AD28-87C9B6E1C9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8976" y="4206845"/>
                <a:ext cx="9622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C0A391-5A76-48BE-B6E6-51651DCB6FBA}"/>
                  </a:ext>
                </a:extLst>
              </p14:cNvPr>
              <p14:cNvContentPartPr/>
              <p14:nvPr/>
            </p14:nvContentPartPr>
            <p14:xfrm>
              <a:off x="7721656" y="3469565"/>
              <a:ext cx="1395000" cy="607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C0A391-5A76-48BE-B6E6-51651DCB6F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7256" y="3455165"/>
                <a:ext cx="14230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A6C7F89-D266-4B6B-993E-B9478696C14B}"/>
                  </a:ext>
                </a:extLst>
              </p14:cNvPr>
              <p14:cNvContentPartPr/>
              <p14:nvPr/>
            </p14:nvContentPartPr>
            <p14:xfrm>
              <a:off x="10005856" y="3656405"/>
              <a:ext cx="1052640" cy="634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A6C7F89-D266-4B6B-993E-B9478696C1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1456" y="3642005"/>
                <a:ext cx="108072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72FEF55-3606-4B7A-9D71-B82331C47867}"/>
                  </a:ext>
                </a:extLst>
              </p14:cNvPr>
              <p14:cNvContentPartPr/>
              <p14:nvPr/>
            </p14:nvContentPartPr>
            <p14:xfrm>
              <a:off x="6627976" y="5506085"/>
              <a:ext cx="381600" cy="30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72FEF55-3606-4B7A-9D71-B82331C478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13576" y="5491685"/>
                <a:ext cx="409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E70599D-0BFE-483F-95E7-940E44778E88}"/>
                  </a:ext>
                </a:extLst>
              </p14:cNvPr>
              <p14:cNvContentPartPr/>
              <p14:nvPr/>
            </p14:nvContentPartPr>
            <p14:xfrm>
              <a:off x="5507656" y="5356685"/>
              <a:ext cx="808920" cy="216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E70599D-0BFE-483F-95E7-940E44778E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93256" y="5342285"/>
                <a:ext cx="837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4C92F91-ACB6-4107-A0B2-18726C0C801F}"/>
                  </a:ext>
                </a:extLst>
              </p14:cNvPr>
              <p14:cNvContentPartPr/>
              <p14:nvPr/>
            </p14:nvContentPartPr>
            <p14:xfrm>
              <a:off x="4724296" y="5259125"/>
              <a:ext cx="507960" cy="353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4C92F91-ACB6-4107-A0B2-18726C0C8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9896" y="5244725"/>
                <a:ext cx="53604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82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D3767-B206-4E1A-8920-AB35E98C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9" y="147926"/>
            <a:ext cx="8945852" cy="44951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9C57C6-431A-4503-BB5F-FB18B4867078}"/>
                  </a:ext>
                </a:extLst>
              </p14:cNvPr>
              <p14:cNvContentPartPr/>
              <p14:nvPr/>
            </p14:nvContentPartPr>
            <p14:xfrm>
              <a:off x="10305016" y="880085"/>
              <a:ext cx="12960" cy="1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9C57C6-431A-4503-BB5F-FB18B4867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0616" y="865685"/>
                <a:ext cx="41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F7EC26-D389-4F0C-A400-CD7B5D97CAB1}"/>
                  </a:ext>
                </a:extLst>
              </p14:cNvPr>
              <p14:cNvContentPartPr/>
              <p14:nvPr/>
            </p14:nvContentPartPr>
            <p14:xfrm>
              <a:off x="10328776" y="102048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F7EC26-D389-4F0C-A400-CD7B5D97CA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14376" y="10060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D15F75-BFBB-402B-A0CE-59060C1F59CD}"/>
                  </a:ext>
                </a:extLst>
              </p14:cNvPr>
              <p14:cNvContentPartPr/>
              <p14:nvPr/>
            </p14:nvContentPartPr>
            <p14:xfrm>
              <a:off x="9852136" y="806645"/>
              <a:ext cx="293040" cy="16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D15F75-BFBB-402B-A0CE-59060C1F59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7736" y="792245"/>
                <a:ext cx="3211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405D00-DA9F-4FD3-8F62-7034D3B0AD2A}"/>
                  </a:ext>
                </a:extLst>
              </p14:cNvPr>
              <p14:cNvContentPartPr/>
              <p14:nvPr/>
            </p14:nvContentPartPr>
            <p14:xfrm>
              <a:off x="10610656" y="508925"/>
              <a:ext cx="908640" cy="513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405D00-DA9F-4FD3-8F62-7034D3B0AD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6256" y="494525"/>
                <a:ext cx="9367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E1B5CBE-436E-4298-B26D-48A5BE1480D2}"/>
                  </a:ext>
                </a:extLst>
              </p14:cNvPr>
              <p14:cNvContentPartPr/>
              <p14:nvPr/>
            </p14:nvContentPartPr>
            <p14:xfrm>
              <a:off x="10142296" y="1213445"/>
              <a:ext cx="1901880" cy="1190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E1B5CBE-436E-4298-B26D-48A5BE1480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27896" y="1199045"/>
                <a:ext cx="192996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5BAF25-6692-4459-BE18-D2EC74DA3CB3}"/>
                  </a:ext>
                </a:extLst>
              </p14:cNvPr>
              <p14:cNvContentPartPr/>
              <p14:nvPr/>
            </p14:nvContentPartPr>
            <p14:xfrm>
              <a:off x="567376" y="4975445"/>
              <a:ext cx="488880" cy="604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5BAF25-6692-4459-BE18-D2EC74DA3C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2976" y="4961045"/>
                <a:ext cx="5169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5F980C-B3DA-4DEC-89AF-19FBF863DBDB}"/>
                  </a:ext>
                </a:extLst>
              </p14:cNvPr>
              <p14:cNvContentPartPr/>
              <p14:nvPr/>
            </p14:nvContentPartPr>
            <p14:xfrm>
              <a:off x="3354856" y="1801685"/>
              <a:ext cx="369360" cy="8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5F980C-B3DA-4DEC-89AF-19FBF863DB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40456" y="1787285"/>
                <a:ext cx="397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EEA189-6581-4CC0-9FAB-D5C3C6616BC2}"/>
                  </a:ext>
                </a:extLst>
              </p14:cNvPr>
              <p14:cNvContentPartPr/>
              <p14:nvPr/>
            </p14:nvContentPartPr>
            <p14:xfrm>
              <a:off x="1541176" y="5192885"/>
              <a:ext cx="214560" cy="23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EEA189-6581-4CC0-9FAB-D5C3C6616B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26776" y="5178485"/>
                <a:ext cx="242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1CA37B-6A8A-4A02-A85C-EC41AA73E7BD}"/>
                  </a:ext>
                </a:extLst>
              </p14:cNvPr>
              <p14:cNvContentPartPr/>
              <p14:nvPr/>
            </p14:nvContentPartPr>
            <p14:xfrm>
              <a:off x="1551256" y="5398445"/>
              <a:ext cx="288000" cy="7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1CA37B-6A8A-4A02-A85C-EC41AA73E7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36856" y="5384045"/>
                <a:ext cx="31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98085E5-78C1-4292-8D26-F416F2D8F916}"/>
                  </a:ext>
                </a:extLst>
              </p14:cNvPr>
              <p14:cNvContentPartPr/>
              <p14:nvPr/>
            </p14:nvContentPartPr>
            <p14:xfrm>
              <a:off x="2214376" y="4808045"/>
              <a:ext cx="762840" cy="688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98085E5-78C1-4292-8D26-F416F2D8F9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99976" y="4793645"/>
                <a:ext cx="7909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8188AB-E310-4E61-887B-495FF58E0E31}"/>
                  </a:ext>
                </a:extLst>
              </p14:cNvPr>
              <p14:cNvContentPartPr/>
              <p14:nvPr/>
            </p14:nvContentPartPr>
            <p14:xfrm>
              <a:off x="9678976" y="2712125"/>
              <a:ext cx="1996200" cy="485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8188AB-E310-4E61-887B-495FF58E0E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64576" y="2697725"/>
                <a:ext cx="20242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9BCCF3F-4E65-46F4-9F7F-D62BC0BD4F1E}"/>
                  </a:ext>
                </a:extLst>
              </p14:cNvPr>
              <p14:cNvContentPartPr/>
              <p14:nvPr/>
            </p14:nvContentPartPr>
            <p14:xfrm>
              <a:off x="9942136" y="3499805"/>
              <a:ext cx="2240280" cy="1035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9BCCF3F-4E65-46F4-9F7F-D62BC0BD4F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27736" y="3485405"/>
                <a:ext cx="2268360" cy="10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13C03E-A3A7-4961-A7E1-A19FAA1DBD57}"/>
                  </a:ext>
                </a:extLst>
              </p14:cNvPr>
              <p14:cNvContentPartPr/>
              <p14:nvPr/>
            </p14:nvContentPartPr>
            <p14:xfrm>
              <a:off x="10107376" y="4829285"/>
              <a:ext cx="1952280" cy="550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13C03E-A3A7-4961-A7E1-A19FAA1DBD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92976" y="4814885"/>
                <a:ext cx="19803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5CB35BB-42BC-45CF-9A00-94331C0A9E89}"/>
                  </a:ext>
                </a:extLst>
              </p14:cNvPr>
              <p14:cNvContentPartPr/>
              <p14:nvPr/>
            </p14:nvContentPartPr>
            <p14:xfrm>
              <a:off x="8358136" y="1075205"/>
              <a:ext cx="859320" cy="25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5CB35BB-42BC-45CF-9A00-94331C0A9E8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43736" y="1060805"/>
                <a:ext cx="8874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25EBD6F-5C0B-480D-96B7-CDE7EFB92967}"/>
                  </a:ext>
                </a:extLst>
              </p14:cNvPr>
              <p14:cNvContentPartPr/>
              <p14:nvPr/>
            </p14:nvContentPartPr>
            <p14:xfrm>
              <a:off x="3108256" y="4918925"/>
              <a:ext cx="854640" cy="511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25EBD6F-5C0B-480D-96B7-CDE7EFB929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93856" y="4904525"/>
                <a:ext cx="88272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7DA4923-3F89-4A03-850D-242E0244C7BB}"/>
                  </a:ext>
                </a:extLst>
              </p14:cNvPr>
              <p14:cNvContentPartPr/>
              <p14:nvPr/>
            </p14:nvContentPartPr>
            <p14:xfrm>
              <a:off x="4095376" y="1019765"/>
              <a:ext cx="3393360" cy="72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7DA4923-3F89-4A03-850D-242E0244C7B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80976" y="1005365"/>
                <a:ext cx="34214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E62E129-29D2-4095-80E1-8E8C94FC64E6}"/>
                  </a:ext>
                </a:extLst>
              </p14:cNvPr>
              <p14:cNvContentPartPr/>
              <p14:nvPr/>
            </p14:nvContentPartPr>
            <p14:xfrm>
              <a:off x="4251616" y="4945925"/>
              <a:ext cx="1005480" cy="605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E62E129-29D2-4095-80E1-8E8C94FC64E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37216" y="4931525"/>
                <a:ext cx="103356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29E8BF3-F7D7-4D53-AEBE-4A8384F81F11}"/>
                  </a:ext>
                </a:extLst>
              </p14:cNvPr>
              <p14:cNvContentPartPr/>
              <p14:nvPr/>
            </p14:nvContentPartPr>
            <p14:xfrm>
              <a:off x="449296" y="5826125"/>
              <a:ext cx="612720" cy="655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29E8BF3-F7D7-4D53-AEBE-4A8384F81F1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4896" y="5811725"/>
                <a:ext cx="640800" cy="6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60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2660B8-7FAC-4B34-814B-56A267F4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17919"/>
            <a:ext cx="8271050" cy="40943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C96C66-EE2C-41C9-BBEF-49D419252BBA}"/>
                  </a:ext>
                </a:extLst>
              </p14:cNvPr>
              <p14:cNvContentPartPr/>
              <p14:nvPr/>
            </p14:nvContentPartPr>
            <p14:xfrm>
              <a:off x="615616" y="4669445"/>
              <a:ext cx="522720" cy="63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C96C66-EE2C-41C9-BBEF-49D419252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216" y="4655045"/>
                <a:ext cx="5508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51E54E-EF71-49F1-949F-B249C454BFAF}"/>
                  </a:ext>
                </a:extLst>
              </p14:cNvPr>
              <p14:cNvContentPartPr/>
              <p14:nvPr/>
            </p14:nvContentPartPr>
            <p14:xfrm>
              <a:off x="2222296" y="4537325"/>
              <a:ext cx="3042720" cy="576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51E54E-EF71-49F1-949F-B249C454B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7896" y="4522925"/>
                <a:ext cx="307080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59AB30-B0A0-4117-9F53-790C40F3698F}"/>
                  </a:ext>
                </a:extLst>
              </p14:cNvPr>
              <p14:cNvContentPartPr/>
              <p14:nvPr/>
            </p14:nvContentPartPr>
            <p14:xfrm>
              <a:off x="5691616" y="4990205"/>
              <a:ext cx="604800" cy="2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59AB30-B0A0-4117-9F53-790C40F369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7216" y="4975805"/>
                <a:ext cx="6328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84B910-9DC6-455B-9AF3-C92C3B565031}"/>
                  </a:ext>
                </a:extLst>
              </p14:cNvPr>
              <p14:cNvContentPartPr/>
              <p14:nvPr/>
            </p14:nvContentPartPr>
            <p14:xfrm>
              <a:off x="3008536" y="5804525"/>
              <a:ext cx="260280" cy="16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84B910-9DC6-455B-9AF3-C92C3B5650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4136" y="5790125"/>
                <a:ext cx="2883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35CCCDA-27C0-40C6-9EAD-A7D33C54C556}"/>
                  </a:ext>
                </a:extLst>
              </p14:cNvPr>
              <p14:cNvContentPartPr/>
              <p14:nvPr/>
            </p14:nvContentPartPr>
            <p14:xfrm>
              <a:off x="1361536" y="5416085"/>
              <a:ext cx="1236960" cy="866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35CCCDA-27C0-40C6-9EAD-A7D33C54C5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7136" y="5401685"/>
                <a:ext cx="126504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A0AF060-37A0-4F22-8030-723A8E34870F}"/>
                  </a:ext>
                </a:extLst>
              </p14:cNvPr>
              <p14:cNvContentPartPr/>
              <p14:nvPr/>
            </p14:nvContentPartPr>
            <p14:xfrm>
              <a:off x="6876376" y="5429405"/>
              <a:ext cx="2149200" cy="66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A0AF060-37A0-4F22-8030-723A8E3487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1976" y="5415005"/>
                <a:ext cx="21772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3CF6E8-7153-41BB-A3F9-A9C6F087E156}"/>
                  </a:ext>
                </a:extLst>
              </p14:cNvPr>
              <p14:cNvContentPartPr/>
              <p14:nvPr/>
            </p14:nvContentPartPr>
            <p14:xfrm>
              <a:off x="4385536" y="1367885"/>
              <a:ext cx="2113200" cy="35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3CF6E8-7153-41BB-A3F9-A9C6F087E1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71136" y="1353485"/>
                <a:ext cx="21412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B92AF6A-54D5-4A4A-A31E-2E207DBA140F}"/>
                  </a:ext>
                </a:extLst>
              </p14:cNvPr>
              <p14:cNvContentPartPr/>
              <p14:nvPr/>
            </p14:nvContentPartPr>
            <p14:xfrm>
              <a:off x="3580216" y="5347325"/>
              <a:ext cx="2062440" cy="1054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B92AF6A-54D5-4A4A-A31E-2E207DBA14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65816" y="5332925"/>
                <a:ext cx="2090520" cy="10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F2CBC4-077B-48E2-8C30-997F82AE9F8A}"/>
                  </a:ext>
                </a:extLst>
              </p14:cNvPr>
              <p14:cNvContentPartPr/>
              <p14:nvPr/>
            </p14:nvContentPartPr>
            <p14:xfrm>
              <a:off x="9325456" y="5293685"/>
              <a:ext cx="2239560" cy="114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F2CBC4-077B-48E2-8C30-997F82AE9F8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11056" y="5279285"/>
                <a:ext cx="2267640" cy="11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26F27AC-7C1B-4D8A-B642-859A547AFE47}"/>
                  </a:ext>
                </a:extLst>
              </p14:cNvPr>
              <p14:cNvContentPartPr/>
              <p14:nvPr/>
            </p14:nvContentPartPr>
            <p14:xfrm>
              <a:off x="9951856" y="6003605"/>
              <a:ext cx="289440" cy="339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26F27AC-7C1B-4D8A-B642-859A547AFE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37456" y="5989205"/>
                <a:ext cx="31752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13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9447A9-ED47-4B68-A10A-80186BCBEEE3}"/>
                  </a:ext>
                </a:extLst>
              </p14:cNvPr>
              <p14:cNvContentPartPr/>
              <p14:nvPr/>
            </p14:nvContentPartPr>
            <p14:xfrm>
              <a:off x="1742056" y="428645"/>
              <a:ext cx="2109240" cy="78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9447A9-ED47-4B68-A10A-80186BCBE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656" y="414245"/>
                <a:ext cx="213732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B60CE8-2054-4AFC-92BC-7CA1B597D472}"/>
                  </a:ext>
                </a:extLst>
              </p14:cNvPr>
              <p14:cNvContentPartPr/>
              <p14:nvPr/>
            </p14:nvContentPartPr>
            <p14:xfrm>
              <a:off x="699496" y="529805"/>
              <a:ext cx="474840" cy="68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B60CE8-2054-4AFC-92BC-7CA1B597D4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096" y="515405"/>
                <a:ext cx="5029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D6D6990-EAF5-4B8E-8B44-28927A798848}"/>
                  </a:ext>
                </a:extLst>
              </p14:cNvPr>
              <p14:cNvContentPartPr/>
              <p14:nvPr/>
            </p14:nvContentPartPr>
            <p14:xfrm>
              <a:off x="4353856" y="340085"/>
              <a:ext cx="1956240" cy="90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D6D6990-EAF5-4B8E-8B44-28927A7988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456" y="325685"/>
                <a:ext cx="198432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FC7362-D895-4C2C-BB93-8E952B5923BF}"/>
                  </a:ext>
                </a:extLst>
              </p14:cNvPr>
              <p14:cNvContentPartPr/>
              <p14:nvPr/>
            </p14:nvContentPartPr>
            <p14:xfrm>
              <a:off x="6869536" y="349445"/>
              <a:ext cx="2467080" cy="1466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FC7362-D895-4C2C-BB93-8E952B5923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5136" y="335045"/>
                <a:ext cx="2495160" cy="14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BF06641-8A9F-414A-B985-691E52DCE743}"/>
                  </a:ext>
                </a:extLst>
              </p14:cNvPr>
              <p14:cNvContentPartPr/>
              <p14:nvPr/>
            </p14:nvContentPartPr>
            <p14:xfrm>
              <a:off x="10043656" y="558605"/>
              <a:ext cx="1432440" cy="1090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BF06641-8A9F-414A-B985-691E52DCE7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29256" y="544205"/>
                <a:ext cx="146052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B1C8FBF-8952-475D-8417-C7E253D8AE59}"/>
                  </a:ext>
                </a:extLst>
              </p14:cNvPr>
              <p14:cNvContentPartPr/>
              <p14:nvPr/>
            </p14:nvContentPartPr>
            <p14:xfrm>
              <a:off x="577096" y="2287325"/>
              <a:ext cx="560880" cy="709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B1C8FBF-8952-475D-8417-C7E253D8AE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96" y="2272925"/>
                <a:ext cx="58896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D0D4B62-BEC5-4DED-A589-65314A2AE893}"/>
                  </a:ext>
                </a:extLst>
              </p14:cNvPr>
              <p14:cNvContentPartPr/>
              <p14:nvPr/>
            </p14:nvContentPartPr>
            <p14:xfrm>
              <a:off x="4550776" y="2261765"/>
              <a:ext cx="906120" cy="659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D0D4B62-BEC5-4DED-A589-65314A2AE8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36376" y="2247365"/>
                <a:ext cx="9342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29E49B-CD74-4332-8958-38ADE60C8AC9}"/>
                  </a:ext>
                </a:extLst>
              </p14:cNvPr>
              <p14:cNvContentPartPr/>
              <p14:nvPr/>
            </p14:nvContentPartPr>
            <p14:xfrm>
              <a:off x="3536296" y="2459045"/>
              <a:ext cx="521640" cy="291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29E49B-CD74-4332-8958-38ADE60C8A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1896" y="2444645"/>
                <a:ext cx="549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6A8DF54-883E-4D57-BCCE-B793CD2E41CF}"/>
                  </a:ext>
                </a:extLst>
              </p14:cNvPr>
              <p14:cNvContentPartPr/>
              <p14:nvPr/>
            </p14:nvContentPartPr>
            <p14:xfrm>
              <a:off x="1584376" y="2137925"/>
              <a:ext cx="1265400" cy="621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6A8DF54-883E-4D57-BCCE-B793CD2E41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9976" y="2123525"/>
                <a:ext cx="129348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50973D6-7C13-4E5D-AEF8-8090D0408FF9}"/>
                  </a:ext>
                </a:extLst>
              </p14:cNvPr>
              <p14:cNvContentPartPr/>
              <p14:nvPr/>
            </p14:nvContentPartPr>
            <p14:xfrm>
              <a:off x="6197776" y="2164565"/>
              <a:ext cx="5577480" cy="942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50973D6-7C13-4E5D-AEF8-8090D0408F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83376" y="2150165"/>
                <a:ext cx="560556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BB19643-FEDF-48F7-9BA6-976BEEC4D2F0}"/>
                  </a:ext>
                </a:extLst>
              </p14:cNvPr>
              <p14:cNvContentPartPr/>
              <p14:nvPr/>
            </p14:nvContentPartPr>
            <p14:xfrm>
              <a:off x="6641296" y="3523925"/>
              <a:ext cx="4575960" cy="1461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BB19643-FEDF-48F7-9BA6-976BEEC4D2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26896" y="3509525"/>
                <a:ext cx="4604040" cy="14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5A1ACFF-406C-4736-A160-C1F3427A5C1F}"/>
                  </a:ext>
                </a:extLst>
              </p14:cNvPr>
              <p14:cNvContentPartPr/>
              <p14:nvPr/>
            </p14:nvContentPartPr>
            <p14:xfrm>
              <a:off x="6058816" y="5580245"/>
              <a:ext cx="2429640" cy="390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5A1ACFF-406C-4736-A160-C1F3427A5C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44416" y="5565845"/>
                <a:ext cx="245772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86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367604-9213-4D1A-8E86-D2CD722E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6" y="254289"/>
            <a:ext cx="5572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B234C5-B95C-4732-8567-2AD13132DFDD}"/>
                  </a:ext>
                </a:extLst>
              </p14:cNvPr>
              <p14:cNvContentPartPr/>
              <p14:nvPr/>
            </p14:nvContentPartPr>
            <p14:xfrm>
              <a:off x="1438576" y="374285"/>
              <a:ext cx="280800" cy="53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B234C5-B95C-4732-8567-2AD13132D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4176" y="359885"/>
                <a:ext cx="3088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B6A214-B114-41E3-A358-62E8A56A4ED1}"/>
                  </a:ext>
                </a:extLst>
              </p14:cNvPr>
              <p14:cNvContentPartPr/>
              <p14:nvPr/>
            </p14:nvContentPartPr>
            <p14:xfrm>
              <a:off x="3695056" y="404885"/>
              <a:ext cx="1142280" cy="78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B6A214-B114-41E3-A358-62E8A56A4E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0656" y="390485"/>
                <a:ext cx="117036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A1D342-923A-41D5-A6BF-351FAAEF4CDD}"/>
                  </a:ext>
                </a:extLst>
              </p14:cNvPr>
              <p14:cNvContentPartPr/>
              <p14:nvPr/>
            </p14:nvContentPartPr>
            <p14:xfrm>
              <a:off x="2191336" y="337925"/>
              <a:ext cx="950040" cy="51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A1D342-923A-41D5-A6BF-351FAAEF4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6936" y="323525"/>
                <a:ext cx="9781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5E95FB-7346-45A8-A9AE-7860528EF351}"/>
                  </a:ext>
                </a:extLst>
              </p14:cNvPr>
              <p14:cNvContentPartPr/>
              <p14:nvPr/>
            </p14:nvContentPartPr>
            <p14:xfrm>
              <a:off x="5293456" y="378245"/>
              <a:ext cx="1322280" cy="47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5E95FB-7346-45A8-A9AE-7860528EF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9056" y="363845"/>
                <a:ext cx="13503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110483-58F6-44FB-BE91-EAC69C37F177}"/>
                  </a:ext>
                </a:extLst>
              </p14:cNvPr>
              <p14:cNvContentPartPr/>
              <p14:nvPr/>
            </p14:nvContentPartPr>
            <p14:xfrm>
              <a:off x="7504216" y="93192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110483-58F6-44FB-BE91-EAC69C37F1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9816" y="9175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0B125D-0471-4078-BACF-E85A071BFEA1}"/>
                  </a:ext>
                </a:extLst>
              </p14:cNvPr>
              <p14:cNvContentPartPr/>
              <p14:nvPr/>
            </p14:nvContentPartPr>
            <p14:xfrm>
              <a:off x="8878336" y="934805"/>
              <a:ext cx="99720" cy="55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0B125D-0471-4078-BACF-E85A071BFE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3936" y="920405"/>
                <a:ext cx="127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CA23F4-E990-4008-8658-B104E11667B9}"/>
                  </a:ext>
                </a:extLst>
              </p14:cNvPr>
              <p14:cNvContentPartPr/>
              <p14:nvPr/>
            </p14:nvContentPartPr>
            <p14:xfrm>
              <a:off x="9749536" y="56112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CA23F4-E990-4008-8658-B104E11667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35136" y="54672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611535-D4C4-444A-9AE7-A28456BAA1ED}"/>
                  </a:ext>
                </a:extLst>
              </p14:cNvPr>
              <p14:cNvContentPartPr/>
              <p14:nvPr/>
            </p14:nvContentPartPr>
            <p14:xfrm>
              <a:off x="9717856" y="79008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611535-D4C4-444A-9AE7-A28456BAA1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3456" y="7756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54F6B27-281B-4972-90BF-24E883F93A0B}"/>
                  </a:ext>
                </a:extLst>
              </p14:cNvPr>
              <p14:cNvContentPartPr/>
              <p14:nvPr/>
            </p14:nvContentPartPr>
            <p14:xfrm>
              <a:off x="8334016" y="292925"/>
              <a:ext cx="968400" cy="525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54F6B27-281B-4972-90BF-24E883F93A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9616" y="278525"/>
                <a:ext cx="99648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795151-BA9B-488E-B61C-E856AD03CE45}"/>
                  </a:ext>
                </a:extLst>
              </p14:cNvPr>
              <p14:cNvContentPartPr/>
              <p14:nvPr/>
            </p14:nvContentPartPr>
            <p14:xfrm>
              <a:off x="7074376" y="274565"/>
              <a:ext cx="830160" cy="507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795151-BA9B-488E-B61C-E856AD03CE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9976" y="260165"/>
                <a:ext cx="858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3D4B6B-9BDA-4A52-96DE-360877DCEFFD}"/>
                  </a:ext>
                </a:extLst>
              </p14:cNvPr>
              <p14:cNvContentPartPr/>
              <p14:nvPr/>
            </p14:nvContentPartPr>
            <p14:xfrm>
              <a:off x="730456" y="1422245"/>
              <a:ext cx="416520" cy="58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3D4B6B-9BDA-4A52-96DE-360877DCEF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056" y="1407845"/>
                <a:ext cx="4446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9830C6-D451-4180-86BB-0CD498B38FD6}"/>
                  </a:ext>
                </a:extLst>
              </p14:cNvPr>
              <p14:cNvContentPartPr/>
              <p14:nvPr/>
            </p14:nvContentPartPr>
            <p14:xfrm>
              <a:off x="4667416" y="1241165"/>
              <a:ext cx="2103480" cy="683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9830C6-D451-4180-86BB-0CD498B38F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3016" y="1226765"/>
                <a:ext cx="213156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4C456F-DFB7-482D-8866-D01328FCE09B}"/>
                  </a:ext>
                </a:extLst>
              </p14:cNvPr>
              <p14:cNvContentPartPr/>
              <p14:nvPr/>
            </p14:nvContentPartPr>
            <p14:xfrm>
              <a:off x="1517056" y="1374725"/>
              <a:ext cx="2142720" cy="772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4C456F-DFB7-482D-8866-D01328FCE0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2656" y="1360325"/>
                <a:ext cx="21708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A81D6-CC93-40F3-A114-6DC3BEF89F34}"/>
                  </a:ext>
                </a:extLst>
              </p14:cNvPr>
              <p14:cNvContentPartPr/>
              <p14:nvPr/>
            </p14:nvContentPartPr>
            <p14:xfrm>
              <a:off x="1845376" y="2389565"/>
              <a:ext cx="1776600" cy="750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A81D6-CC93-40F3-A114-6DC3BEF89F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0976" y="2375165"/>
                <a:ext cx="18046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E8729E-BF0C-4AB7-B969-5E66CDF12909}"/>
                  </a:ext>
                </a:extLst>
              </p14:cNvPr>
              <p14:cNvContentPartPr/>
              <p14:nvPr/>
            </p14:nvContentPartPr>
            <p14:xfrm>
              <a:off x="4498216" y="2355365"/>
              <a:ext cx="936360" cy="524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E8729E-BF0C-4AB7-B969-5E66CDF129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83816" y="2340965"/>
                <a:ext cx="9644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48924A5-9A5C-4EF0-AF72-F38DD88EA8A2}"/>
                  </a:ext>
                </a:extLst>
              </p14:cNvPr>
              <p14:cNvContentPartPr/>
              <p14:nvPr/>
            </p14:nvContentPartPr>
            <p14:xfrm>
              <a:off x="4515136" y="3035045"/>
              <a:ext cx="913680" cy="442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48924A5-9A5C-4EF0-AF72-F38DD88EA8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0736" y="3020645"/>
                <a:ext cx="9417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02C099-315B-4D65-83B9-BE0AD81DC1A9}"/>
                  </a:ext>
                </a:extLst>
              </p14:cNvPr>
              <p14:cNvContentPartPr/>
              <p14:nvPr/>
            </p14:nvContentPartPr>
            <p14:xfrm>
              <a:off x="6592336" y="2475965"/>
              <a:ext cx="2203200" cy="446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02C099-315B-4D65-83B9-BE0AD81DC1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77936" y="2461565"/>
                <a:ext cx="22312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04F4BA-4E3C-4041-BD13-4A98A268541F}"/>
                  </a:ext>
                </a:extLst>
              </p14:cNvPr>
              <p14:cNvContentPartPr/>
              <p14:nvPr/>
            </p14:nvContentPartPr>
            <p14:xfrm>
              <a:off x="3788296" y="2625005"/>
              <a:ext cx="345600" cy="1698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04F4BA-4E3C-4041-BD13-4A98A26854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73896" y="2610605"/>
                <a:ext cx="37368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926FE3-26D8-4440-8DB5-4A302A212C96}"/>
                  </a:ext>
                </a:extLst>
              </p14:cNvPr>
              <p14:cNvContentPartPr/>
              <p14:nvPr/>
            </p14:nvContentPartPr>
            <p14:xfrm>
              <a:off x="4533136" y="3776285"/>
              <a:ext cx="406080" cy="462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6926FE3-26D8-4440-8DB5-4A302A212C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8736" y="3761885"/>
                <a:ext cx="4341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5CC2F5-9538-4142-808B-CF3EF8694C43}"/>
                  </a:ext>
                </a:extLst>
              </p14:cNvPr>
              <p14:cNvContentPartPr/>
              <p14:nvPr/>
            </p14:nvContentPartPr>
            <p14:xfrm>
              <a:off x="6658576" y="3680885"/>
              <a:ext cx="2647440" cy="527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5CC2F5-9538-4142-808B-CF3EF8694C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44176" y="3666485"/>
                <a:ext cx="26755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334718A-9A04-49AC-8685-28B94FE47033}"/>
                  </a:ext>
                </a:extLst>
              </p14:cNvPr>
              <p14:cNvContentPartPr/>
              <p14:nvPr/>
            </p14:nvContentPartPr>
            <p14:xfrm>
              <a:off x="1598416" y="4756925"/>
              <a:ext cx="1410480" cy="741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334718A-9A04-49AC-8685-28B94FE470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84016" y="4742525"/>
                <a:ext cx="143856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003D41-B4D2-4818-82ED-EAB00A0EE189}"/>
                  </a:ext>
                </a:extLst>
              </p14:cNvPr>
              <p14:cNvContentPartPr/>
              <p14:nvPr/>
            </p14:nvContentPartPr>
            <p14:xfrm>
              <a:off x="3448096" y="4813805"/>
              <a:ext cx="294480" cy="1374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003D41-B4D2-4818-82ED-EAB00A0EE1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33696" y="4799405"/>
                <a:ext cx="322560" cy="14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FA9E9BA-ECB3-4183-B2ED-757F00284555}"/>
                  </a:ext>
                </a:extLst>
              </p14:cNvPr>
              <p14:cNvContentPartPr/>
              <p14:nvPr/>
            </p14:nvContentPartPr>
            <p14:xfrm>
              <a:off x="4442776" y="4656485"/>
              <a:ext cx="278280" cy="446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FA9E9BA-ECB3-4183-B2ED-757F002845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8376" y="4642085"/>
                <a:ext cx="3063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7FF956B-0E3B-4824-AE51-D52AA5D9171A}"/>
                  </a:ext>
                </a:extLst>
              </p14:cNvPr>
              <p14:cNvContentPartPr/>
              <p14:nvPr/>
            </p14:nvContentPartPr>
            <p14:xfrm>
              <a:off x="5960176" y="4747565"/>
              <a:ext cx="1164960" cy="369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7FF956B-0E3B-4824-AE51-D52AA5D917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45776" y="4733165"/>
                <a:ext cx="1193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DCCD32C-C60B-45F2-B2CF-AD7CB868F0E2}"/>
                  </a:ext>
                </a:extLst>
              </p14:cNvPr>
              <p14:cNvContentPartPr/>
              <p14:nvPr/>
            </p14:nvContentPartPr>
            <p14:xfrm>
              <a:off x="4174216" y="5436965"/>
              <a:ext cx="752400" cy="669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DCCD32C-C60B-45F2-B2CF-AD7CB868F0E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59816" y="5422565"/>
                <a:ext cx="7804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9A7929C-47D4-433E-A65D-1A142B173526}"/>
                  </a:ext>
                </a:extLst>
              </p14:cNvPr>
              <p14:cNvContentPartPr/>
              <p14:nvPr/>
            </p14:nvContentPartPr>
            <p14:xfrm>
              <a:off x="4369696" y="6318245"/>
              <a:ext cx="320760" cy="337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9A7929C-47D4-433E-A65D-1A142B1735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5296" y="6303845"/>
                <a:ext cx="3488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0B54277-50B0-4133-AA2B-B99239CCBD87}"/>
                  </a:ext>
                </a:extLst>
              </p14:cNvPr>
              <p14:cNvContentPartPr/>
              <p14:nvPr/>
            </p14:nvContentPartPr>
            <p14:xfrm>
              <a:off x="5854336" y="5506805"/>
              <a:ext cx="2201760" cy="457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0B54277-50B0-4133-AA2B-B99239CCBD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39936" y="5492405"/>
                <a:ext cx="2229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0B6D5A8-EC13-4868-BE88-7AD0553BC142}"/>
                  </a:ext>
                </a:extLst>
              </p14:cNvPr>
              <p14:cNvContentPartPr/>
              <p14:nvPr/>
            </p14:nvContentPartPr>
            <p14:xfrm>
              <a:off x="5948656" y="6326885"/>
              <a:ext cx="1241640" cy="349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0B6D5A8-EC13-4868-BE88-7AD0553BC1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34256" y="6312485"/>
                <a:ext cx="1269720" cy="3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289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E3B6A0-F6F3-4F5F-9F32-0F00C9A3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7" y="266556"/>
            <a:ext cx="5676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9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46248B-84E1-47AB-88E0-BF2E743D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12869"/>
            <a:ext cx="9122541" cy="45461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45259D-26E2-43B1-9048-53A5B761E711}"/>
                  </a:ext>
                </a:extLst>
              </p14:cNvPr>
              <p14:cNvContentPartPr/>
              <p14:nvPr/>
            </p14:nvContentPartPr>
            <p14:xfrm>
              <a:off x="533536" y="4984805"/>
              <a:ext cx="497520" cy="62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45259D-26E2-43B1-9048-53A5B761E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36" y="4970405"/>
                <a:ext cx="5256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10BB16-B74B-416A-AE8F-7F76F4572376}"/>
                  </a:ext>
                </a:extLst>
              </p14:cNvPr>
              <p14:cNvContentPartPr/>
              <p14:nvPr/>
            </p14:nvContentPartPr>
            <p14:xfrm>
              <a:off x="1537216" y="4966805"/>
              <a:ext cx="1026360" cy="518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10BB16-B74B-416A-AE8F-7F76F45723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2816" y="4952405"/>
                <a:ext cx="10544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EC328D-3CD3-426E-A9FC-14FE6E11F631}"/>
                  </a:ext>
                </a:extLst>
              </p14:cNvPr>
              <p14:cNvContentPartPr/>
              <p14:nvPr/>
            </p14:nvContentPartPr>
            <p14:xfrm>
              <a:off x="7747936" y="4790045"/>
              <a:ext cx="1841040" cy="595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EC328D-3CD3-426E-A9FC-14FE6E11F6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3536" y="4775645"/>
                <a:ext cx="186912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D5B140C-26A1-4193-8BE1-FDDE9C7BB1DA}"/>
                  </a:ext>
                </a:extLst>
              </p14:cNvPr>
              <p14:cNvContentPartPr/>
              <p14:nvPr/>
            </p14:nvContentPartPr>
            <p14:xfrm>
              <a:off x="2898016" y="4819565"/>
              <a:ext cx="4486680" cy="1835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D5B140C-26A1-4193-8BE1-FDDE9C7BB1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3616" y="4805165"/>
                <a:ext cx="4514760" cy="18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E18B63F-44C0-4BA3-A26F-E5DF825C191E}"/>
                  </a:ext>
                </a:extLst>
              </p14:cNvPr>
              <p14:cNvContentPartPr/>
              <p14:nvPr/>
            </p14:nvContentPartPr>
            <p14:xfrm>
              <a:off x="6620776" y="6101165"/>
              <a:ext cx="592200" cy="229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E18B63F-44C0-4BA3-A26F-E5DF825C19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06376" y="6086765"/>
                <a:ext cx="620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CE363B5-1E24-41BD-9DDA-3A7AB8A9046C}"/>
                  </a:ext>
                </a:extLst>
              </p14:cNvPr>
              <p14:cNvContentPartPr/>
              <p14:nvPr/>
            </p14:nvContentPartPr>
            <p14:xfrm>
              <a:off x="7729576" y="5729285"/>
              <a:ext cx="3359520" cy="690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CE363B5-1E24-41BD-9DDA-3A7AB8A904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15176" y="5714885"/>
                <a:ext cx="3387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A6FBFEF-1B25-4AEB-A1B3-4AE107BA4BE1}"/>
                  </a:ext>
                </a:extLst>
              </p14:cNvPr>
              <p14:cNvContentPartPr/>
              <p14:nvPr/>
            </p14:nvContentPartPr>
            <p14:xfrm>
              <a:off x="11272336" y="5757725"/>
              <a:ext cx="819720" cy="884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A6FBFEF-1B25-4AEB-A1B3-4AE107BA4B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57936" y="5743325"/>
                <a:ext cx="847800" cy="9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752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079EF2-9156-4659-B45A-F2BDE3A2480C}"/>
                  </a:ext>
                </a:extLst>
              </p14:cNvPr>
              <p14:cNvContentPartPr/>
              <p14:nvPr/>
            </p14:nvContentPartPr>
            <p14:xfrm>
              <a:off x="1121056" y="346925"/>
              <a:ext cx="1006200" cy="57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079EF2-9156-4659-B45A-F2BDE3A24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6656" y="332525"/>
                <a:ext cx="103428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813458-7469-4114-9B9B-09B2460F53D5}"/>
                  </a:ext>
                </a:extLst>
              </p14:cNvPr>
              <p14:cNvContentPartPr/>
              <p14:nvPr/>
            </p14:nvContentPartPr>
            <p14:xfrm>
              <a:off x="399256" y="129845"/>
              <a:ext cx="1384200" cy="100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813458-7469-4114-9B9B-09B2460F5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56" y="115445"/>
                <a:ext cx="1412280" cy="10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AC2639-FC2C-4BB3-B2F1-6A1EF372E694}"/>
                  </a:ext>
                </a:extLst>
              </p14:cNvPr>
              <p14:cNvContentPartPr/>
              <p14:nvPr/>
            </p14:nvContentPartPr>
            <p14:xfrm>
              <a:off x="478096" y="1666685"/>
              <a:ext cx="1861560" cy="794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AC2639-FC2C-4BB3-B2F1-6A1EF372E6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696" y="1652285"/>
                <a:ext cx="188964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A61CBB-DAC3-456A-92A9-634CE2A9FD75}"/>
                  </a:ext>
                </a:extLst>
              </p14:cNvPr>
              <p14:cNvContentPartPr/>
              <p14:nvPr/>
            </p14:nvContentPartPr>
            <p14:xfrm>
              <a:off x="2614336" y="346205"/>
              <a:ext cx="959040" cy="537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A61CBB-DAC3-456A-92A9-634CE2A9FD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9936" y="331805"/>
                <a:ext cx="9871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9AE507-4821-4836-809E-083C70478447}"/>
                  </a:ext>
                </a:extLst>
              </p14:cNvPr>
              <p14:cNvContentPartPr/>
              <p14:nvPr/>
            </p14:nvContentPartPr>
            <p14:xfrm>
              <a:off x="2913136" y="1625285"/>
              <a:ext cx="847440" cy="59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9AE507-4821-4836-809E-083C704784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8736" y="1610885"/>
                <a:ext cx="8755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F41151-3963-453C-A4D2-34C48FC85F59}"/>
                  </a:ext>
                </a:extLst>
              </p14:cNvPr>
              <p14:cNvContentPartPr/>
              <p14:nvPr/>
            </p14:nvContentPartPr>
            <p14:xfrm>
              <a:off x="438496" y="2802125"/>
              <a:ext cx="507600" cy="727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F41151-3963-453C-A4D2-34C48FC85F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096" y="2787725"/>
                <a:ext cx="5356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1736013-4CF8-4C1D-B9BE-67B4F86AC8FE}"/>
                  </a:ext>
                </a:extLst>
              </p14:cNvPr>
              <p14:cNvContentPartPr/>
              <p14:nvPr/>
            </p14:nvContentPartPr>
            <p14:xfrm>
              <a:off x="1603456" y="2655245"/>
              <a:ext cx="3243240" cy="935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1736013-4CF8-4C1D-B9BE-67B4F86AC8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9056" y="2640845"/>
                <a:ext cx="327132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BF93F76-0D37-4363-AB0D-E2AED35D2ECA}"/>
                  </a:ext>
                </a:extLst>
              </p14:cNvPr>
              <p14:cNvContentPartPr/>
              <p14:nvPr/>
            </p14:nvContentPartPr>
            <p14:xfrm>
              <a:off x="5302456" y="2937485"/>
              <a:ext cx="785880" cy="515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BF93F76-0D37-4363-AB0D-E2AED35D2E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8056" y="2923085"/>
                <a:ext cx="8139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19D9DC-5B64-4706-95C8-312119FA1581}"/>
                  </a:ext>
                </a:extLst>
              </p14:cNvPr>
              <p14:cNvContentPartPr/>
              <p14:nvPr/>
            </p14:nvContentPartPr>
            <p14:xfrm>
              <a:off x="6292456" y="2697725"/>
              <a:ext cx="1704240" cy="967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19D9DC-5B64-4706-95C8-312119FA15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78056" y="2683325"/>
                <a:ext cx="173232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9855838-CD48-4272-936D-D4BC30CD6D12}"/>
                  </a:ext>
                </a:extLst>
              </p14:cNvPr>
              <p14:cNvContentPartPr/>
              <p14:nvPr/>
            </p14:nvContentPartPr>
            <p14:xfrm>
              <a:off x="8258776" y="2589725"/>
              <a:ext cx="3775680" cy="1504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9855838-CD48-4272-936D-D4BC30CD6D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44373" y="2575325"/>
                <a:ext cx="3803765" cy="15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557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5E1C89-37B5-47C7-B33C-8ABF44AB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1" y="231052"/>
            <a:ext cx="5619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1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E0303-533D-465A-BDCD-C62A65B3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4" y="181119"/>
            <a:ext cx="8577075" cy="37882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0A3030-B839-413B-B2C8-203AE7DA3F05}"/>
                  </a:ext>
                </a:extLst>
              </p14:cNvPr>
              <p14:cNvContentPartPr/>
              <p14:nvPr/>
            </p14:nvContentPartPr>
            <p14:xfrm>
              <a:off x="2718736" y="1042805"/>
              <a:ext cx="1867680" cy="2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0A3030-B839-413B-B2C8-203AE7DA3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4336" y="1028405"/>
                <a:ext cx="18957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8A95B5-2958-4ECF-8930-C73482A710AC}"/>
                  </a:ext>
                </a:extLst>
              </p14:cNvPr>
              <p14:cNvContentPartPr/>
              <p14:nvPr/>
            </p14:nvContentPartPr>
            <p14:xfrm>
              <a:off x="696976" y="4214765"/>
              <a:ext cx="4385520" cy="85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8A95B5-2958-4ECF-8930-C73482A71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576" y="4200365"/>
                <a:ext cx="441360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FE23C2-1546-407C-893C-F6453B0ABD5C}"/>
                  </a:ext>
                </a:extLst>
              </p14:cNvPr>
              <p14:cNvContentPartPr/>
              <p14:nvPr/>
            </p14:nvContentPartPr>
            <p14:xfrm>
              <a:off x="5577136" y="4224485"/>
              <a:ext cx="1641240" cy="538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FE23C2-1546-407C-893C-F6453B0ABD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2736" y="4210085"/>
                <a:ext cx="16693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0B85E43-C863-41AC-A7AE-4841B5CDA812}"/>
                  </a:ext>
                </a:extLst>
              </p14:cNvPr>
              <p14:cNvContentPartPr/>
              <p14:nvPr/>
            </p14:nvContentPartPr>
            <p14:xfrm>
              <a:off x="7624816" y="4137365"/>
              <a:ext cx="1024920" cy="534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0B85E43-C863-41AC-A7AE-4841B5CDA8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10416" y="4122965"/>
                <a:ext cx="10530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2057B7D-6F60-4800-AFF7-575732EC5584}"/>
                  </a:ext>
                </a:extLst>
              </p14:cNvPr>
              <p14:cNvContentPartPr/>
              <p14:nvPr/>
            </p14:nvContentPartPr>
            <p14:xfrm>
              <a:off x="782296" y="5341925"/>
              <a:ext cx="1133640" cy="493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2057B7D-6F60-4800-AFF7-575732EC55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96" y="5327525"/>
                <a:ext cx="11617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7D8AE6-1FA5-4E84-BFD1-B186EA902EFE}"/>
                  </a:ext>
                </a:extLst>
              </p14:cNvPr>
              <p14:cNvContentPartPr/>
              <p14:nvPr/>
            </p14:nvContentPartPr>
            <p14:xfrm>
              <a:off x="2357296" y="5469365"/>
              <a:ext cx="2061000" cy="981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7D8AE6-1FA5-4E84-BFD1-B186EA902E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42896" y="5454965"/>
                <a:ext cx="208908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69C4028-C416-49C7-9EDC-2807E4C8A39A}"/>
                  </a:ext>
                </a:extLst>
              </p14:cNvPr>
              <p14:cNvContentPartPr/>
              <p14:nvPr/>
            </p14:nvContentPartPr>
            <p14:xfrm>
              <a:off x="378016" y="5097845"/>
              <a:ext cx="4498560" cy="1748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69C4028-C416-49C7-9EDC-2807E4C8A3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616" y="5083445"/>
                <a:ext cx="4526640" cy="17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62AFCC0-8C53-4E08-BAC7-8514DE716236}"/>
                  </a:ext>
                </a:extLst>
              </p14:cNvPr>
              <p14:cNvContentPartPr/>
              <p14:nvPr/>
            </p14:nvContentPartPr>
            <p14:xfrm>
              <a:off x="4003216" y="5305205"/>
              <a:ext cx="204480" cy="345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62AFCC0-8C53-4E08-BAC7-8514DE7162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88816" y="5290805"/>
                <a:ext cx="2325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1427F5-45F1-4394-B25C-DD78C2A4A8BC}"/>
                  </a:ext>
                </a:extLst>
              </p14:cNvPr>
              <p14:cNvContentPartPr/>
              <p14:nvPr/>
            </p14:nvContentPartPr>
            <p14:xfrm>
              <a:off x="4290496" y="5793005"/>
              <a:ext cx="190080" cy="33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1427F5-45F1-4394-B25C-DD78C2A4A8B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76096" y="5778605"/>
                <a:ext cx="218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FB760A-2AB7-45E3-B296-2404FF90B26B}"/>
                  </a:ext>
                </a:extLst>
              </p14:cNvPr>
              <p14:cNvContentPartPr/>
              <p14:nvPr/>
            </p14:nvContentPartPr>
            <p14:xfrm>
              <a:off x="4166296" y="1269245"/>
              <a:ext cx="941760" cy="857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FB760A-2AB7-45E3-B296-2404FF90B2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1896" y="1254845"/>
                <a:ext cx="96984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C8F2849-D4F5-4076-BE50-5E786CB99AED}"/>
                  </a:ext>
                </a:extLst>
              </p14:cNvPr>
              <p14:cNvContentPartPr/>
              <p14:nvPr/>
            </p14:nvContentPartPr>
            <p14:xfrm>
              <a:off x="5538976" y="5140685"/>
              <a:ext cx="1401120" cy="414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C8F2849-D4F5-4076-BE50-5E786CB99A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24576" y="5126285"/>
                <a:ext cx="14292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B0DC08-423D-4F95-9200-BEA5CDFB950F}"/>
                  </a:ext>
                </a:extLst>
              </p14:cNvPr>
              <p14:cNvContentPartPr/>
              <p14:nvPr/>
            </p14:nvContentPartPr>
            <p14:xfrm>
              <a:off x="7244296" y="5264885"/>
              <a:ext cx="2288880" cy="396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B0DC08-423D-4F95-9200-BEA5CDFB950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29896" y="5250485"/>
                <a:ext cx="23169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D16B43B-4E98-403B-A367-9C5CD0EF7A47}"/>
                  </a:ext>
                </a:extLst>
              </p14:cNvPr>
              <p14:cNvContentPartPr/>
              <p14:nvPr/>
            </p14:nvContentPartPr>
            <p14:xfrm>
              <a:off x="6481096" y="1103645"/>
              <a:ext cx="2585880" cy="982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D16B43B-4E98-403B-A367-9C5CD0EF7A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66696" y="1089245"/>
                <a:ext cx="261396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488A30C-9180-49CF-9454-0439E3B413F2}"/>
                  </a:ext>
                </a:extLst>
              </p14:cNvPr>
              <p14:cNvContentPartPr/>
              <p14:nvPr/>
            </p14:nvContentPartPr>
            <p14:xfrm>
              <a:off x="8893816" y="5896325"/>
              <a:ext cx="2437920" cy="591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488A30C-9180-49CF-9454-0439E3B413F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79416" y="5881925"/>
                <a:ext cx="24660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907760-5128-4199-B827-0C82C2EC4CC7}"/>
                  </a:ext>
                </a:extLst>
              </p14:cNvPr>
              <p14:cNvContentPartPr/>
              <p14:nvPr/>
            </p14:nvContentPartPr>
            <p14:xfrm>
              <a:off x="5247016" y="6052205"/>
              <a:ext cx="3252600" cy="522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907760-5128-4199-B827-0C82C2EC4CC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32616" y="6037805"/>
                <a:ext cx="32806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A44ADBE-3036-47AC-AA3C-38AFDCDEFD5C}"/>
                  </a:ext>
                </a:extLst>
              </p14:cNvPr>
              <p14:cNvContentPartPr/>
              <p14:nvPr/>
            </p14:nvContentPartPr>
            <p14:xfrm>
              <a:off x="3172696" y="1653005"/>
              <a:ext cx="939240" cy="473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A44ADBE-3036-47AC-AA3C-38AFDCDEFD5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58296" y="1638605"/>
                <a:ext cx="9673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A3AE1EB-2A31-4161-9C89-708666BB9C19}"/>
                  </a:ext>
                </a:extLst>
              </p14:cNvPr>
              <p14:cNvContentPartPr/>
              <p14:nvPr/>
            </p14:nvContentPartPr>
            <p14:xfrm>
              <a:off x="1858696" y="2456885"/>
              <a:ext cx="175320" cy="172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A3AE1EB-2A31-4161-9C89-708666BB9C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44296" y="2442485"/>
                <a:ext cx="203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4732F83-6807-4D70-973A-970A1C089069}"/>
                  </a:ext>
                </a:extLst>
              </p14:cNvPr>
              <p14:cNvContentPartPr/>
              <p14:nvPr/>
            </p14:nvContentPartPr>
            <p14:xfrm>
              <a:off x="2608216" y="2508725"/>
              <a:ext cx="180000" cy="222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4732F83-6807-4D70-973A-970A1C08906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93816" y="2494325"/>
                <a:ext cx="208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C99D9B2-7A46-4BA2-85E1-D8EC02219C1F}"/>
                  </a:ext>
                </a:extLst>
              </p14:cNvPr>
              <p14:cNvContentPartPr/>
              <p14:nvPr/>
            </p14:nvContentPartPr>
            <p14:xfrm>
              <a:off x="5636896" y="2547965"/>
              <a:ext cx="219960" cy="297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C99D9B2-7A46-4BA2-85E1-D8EC02219C1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22496" y="2533565"/>
                <a:ext cx="2480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5571F86-380F-411E-9761-EB3F2306BEF3}"/>
                  </a:ext>
                </a:extLst>
              </p14:cNvPr>
              <p14:cNvContentPartPr/>
              <p14:nvPr/>
            </p14:nvContentPartPr>
            <p14:xfrm>
              <a:off x="8027296" y="2638685"/>
              <a:ext cx="259200" cy="268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5571F86-380F-411E-9761-EB3F2306BEF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12896" y="2624285"/>
                <a:ext cx="2872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142F5AD-C33B-4BC1-A6E9-9F958171A33B}"/>
                  </a:ext>
                </a:extLst>
              </p14:cNvPr>
              <p14:cNvContentPartPr/>
              <p14:nvPr/>
            </p14:nvContentPartPr>
            <p14:xfrm>
              <a:off x="9410056" y="344765"/>
              <a:ext cx="422640" cy="263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142F5AD-C33B-4BC1-A6E9-9F958171A33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395656" y="330365"/>
                <a:ext cx="4507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B30520C-9582-4429-ADC0-C3C4E154DBC4}"/>
                  </a:ext>
                </a:extLst>
              </p14:cNvPr>
              <p14:cNvContentPartPr/>
              <p14:nvPr/>
            </p14:nvContentPartPr>
            <p14:xfrm>
              <a:off x="9976696" y="166205"/>
              <a:ext cx="1465560" cy="462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B30520C-9582-4429-ADC0-C3C4E154DBC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62296" y="151805"/>
                <a:ext cx="14936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0B5F5E2-810D-4DFE-9E7E-57A42E421698}"/>
                  </a:ext>
                </a:extLst>
              </p14:cNvPr>
              <p14:cNvContentPartPr/>
              <p14:nvPr/>
            </p14:nvContentPartPr>
            <p14:xfrm>
              <a:off x="10340296" y="751565"/>
              <a:ext cx="844200" cy="289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0B5F5E2-810D-4DFE-9E7E-57A42E42169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25896" y="737165"/>
                <a:ext cx="8722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E6EDBCE-8F38-453E-B016-55995EAA8C0B}"/>
                  </a:ext>
                </a:extLst>
              </p14:cNvPr>
              <p14:cNvContentPartPr/>
              <p14:nvPr/>
            </p14:nvContentPartPr>
            <p14:xfrm>
              <a:off x="5617816" y="1317125"/>
              <a:ext cx="321840" cy="231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E6EDBCE-8F38-453E-B016-55995EAA8C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03416" y="1302725"/>
                <a:ext cx="3499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013F38B-9841-4D3D-8B14-2262E954229B}"/>
                  </a:ext>
                </a:extLst>
              </p14:cNvPr>
              <p14:cNvContentPartPr/>
              <p14:nvPr/>
            </p14:nvContentPartPr>
            <p14:xfrm>
              <a:off x="9383776" y="1298765"/>
              <a:ext cx="2618280" cy="596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013F38B-9841-4D3D-8B14-2262E954229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69376" y="1284365"/>
                <a:ext cx="26463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07DC9C1-BC6F-47A6-B2D0-9CDD45AC1705}"/>
                  </a:ext>
                </a:extLst>
              </p14:cNvPr>
              <p14:cNvContentPartPr/>
              <p14:nvPr/>
            </p14:nvContentPartPr>
            <p14:xfrm>
              <a:off x="8597176" y="2140445"/>
              <a:ext cx="609480" cy="442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07DC9C1-BC6F-47A6-B2D0-9CDD45AC170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82776" y="2126045"/>
                <a:ext cx="6375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66D8ED9-7F4C-4DA7-B2FE-D4EFE0E524A3}"/>
                  </a:ext>
                </a:extLst>
              </p14:cNvPr>
              <p14:cNvContentPartPr/>
              <p14:nvPr/>
            </p14:nvContentPartPr>
            <p14:xfrm>
              <a:off x="9129976" y="2612045"/>
              <a:ext cx="658440" cy="478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66D8ED9-7F4C-4DA7-B2FE-D4EFE0E524A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15576" y="2597645"/>
                <a:ext cx="6865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1CB4AEF-12E9-4299-BAEF-3EA18FA39984}"/>
                  </a:ext>
                </a:extLst>
              </p14:cNvPr>
              <p14:cNvContentPartPr/>
              <p14:nvPr/>
            </p14:nvContentPartPr>
            <p14:xfrm>
              <a:off x="10008376" y="2176085"/>
              <a:ext cx="2015280" cy="10137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1CB4AEF-12E9-4299-BAEF-3EA18FA3998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93976" y="2161685"/>
                <a:ext cx="204336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38C9AF-06FB-4A58-9FA9-5C5A4F9BF2F2}"/>
                  </a:ext>
                </a:extLst>
              </p14:cNvPr>
              <p14:cNvContentPartPr/>
              <p14:nvPr/>
            </p14:nvContentPartPr>
            <p14:xfrm>
              <a:off x="10608136" y="3391445"/>
              <a:ext cx="745560" cy="2005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38C9AF-06FB-4A58-9FA9-5C5A4F9BF2F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593736" y="3377045"/>
                <a:ext cx="773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1F1C2C6-6964-4881-AEB9-B37679BBEE86}"/>
                  </a:ext>
                </a:extLst>
              </p14:cNvPr>
              <p14:cNvContentPartPr/>
              <p14:nvPr/>
            </p14:nvContentPartPr>
            <p14:xfrm>
              <a:off x="9788056" y="3853325"/>
              <a:ext cx="1860120" cy="2235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1F1C2C6-6964-4881-AEB9-B37679BBEE8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773656" y="3838925"/>
                <a:ext cx="1888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0540043-1815-4C49-98EB-0A2B3024773D}"/>
                  </a:ext>
                </a:extLst>
              </p14:cNvPr>
              <p14:cNvContentPartPr/>
              <p14:nvPr/>
            </p14:nvContentPartPr>
            <p14:xfrm>
              <a:off x="11286376" y="4761605"/>
              <a:ext cx="36360" cy="19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0540043-1815-4C49-98EB-0A2B3024773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271976" y="4747205"/>
                <a:ext cx="64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BF3F41D-CE50-4EA7-BE7D-E206C9937A29}"/>
                  </a:ext>
                </a:extLst>
              </p14:cNvPr>
              <p14:cNvContentPartPr/>
              <p14:nvPr/>
            </p14:nvContentPartPr>
            <p14:xfrm>
              <a:off x="11811256" y="4311605"/>
              <a:ext cx="44280" cy="2581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BF3F41D-CE50-4EA7-BE7D-E206C9937A2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796856" y="4297205"/>
                <a:ext cx="723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1E25DF2-72CB-47E9-89E0-6CC11CBE0B58}"/>
                  </a:ext>
                </a:extLst>
              </p14:cNvPr>
              <p14:cNvContentPartPr/>
              <p14:nvPr/>
            </p14:nvContentPartPr>
            <p14:xfrm>
              <a:off x="11818096" y="4719845"/>
              <a:ext cx="360" cy="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1E25DF2-72CB-47E9-89E0-6CC11CBE0B5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803696" y="47054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5823F3D-FA64-488B-8663-108625810AE0}"/>
                  </a:ext>
                </a:extLst>
              </p14:cNvPr>
              <p14:cNvContentPartPr/>
              <p14:nvPr/>
            </p14:nvContentPartPr>
            <p14:xfrm>
              <a:off x="9671776" y="4200725"/>
              <a:ext cx="1761120" cy="432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5823F3D-FA64-488B-8663-108625810AE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57376" y="4186325"/>
                <a:ext cx="1789200" cy="4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7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8EDF26-CA62-4E1E-8161-C2D2F8B56F21}"/>
                  </a:ext>
                </a:extLst>
              </p14:cNvPr>
              <p14:cNvContentPartPr/>
              <p14:nvPr/>
            </p14:nvContentPartPr>
            <p14:xfrm>
              <a:off x="2776336" y="697925"/>
              <a:ext cx="241560" cy="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8EDF26-CA62-4E1E-8161-C2D2F8B56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936" y="683525"/>
                <a:ext cx="269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819F80-4A33-44CF-A026-F0A47D9E3A8D}"/>
                  </a:ext>
                </a:extLst>
              </p14:cNvPr>
              <p14:cNvContentPartPr/>
              <p14:nvPr/>
            </p14:nvContentPartPr>
            <p14:xfrm>
              <a:off x="2742136" y="870365"/>
              <a:ext cx="224640" cy="3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819F80-4A33-44CF-A026-F0A47D9E3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736" y="855965"/>
                <a:ext cx="252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8DC1BD-AB29-4604-BD3E-A839B1F9F9B4}"/>
                  </a:ext>
                </a:extLst>
              </p14:cNvPr>
              <p14:cNvContentPartPr/>
              <p14:nvPr/>
            </p14:nvContentPartPr>
            <p14:xfrm>
              <a:off x="1327696" y="459965"/>
              <a:ext cx="1141920" cy="55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8DC1BD-AB29-4604-BD3E-A839B1F9F9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3296" y="445565"/>
                <a:ext cx="11700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999430-FFEC-4BD6-AEA7-A0787D743268}"/>
                  </a:ext>
                </a:extLst>
              </p14:cNvPr>
              <p14:cNvContentPartPr/>
              <p14:nvPr/>
            </p14:nvContentPartPr>
            <p14:xfrm>
              <a:off x="4093936" y="970445"/>
              <a:ext cx="437400" cy="265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999430-FFEC-4BD6-AEA7-A0787D7432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9536" y="956045"/>
                <a:ext cx="465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732392-EDA5-46F7-9D39-F7811A3C0609}"/>
                  </a:ext>
                </a:extLst>
              </p14:cNvPr>
              <p14:cNvContentPartPr/>
              <p14:nvPr/>
            </p14:nvContentPartPr>
            <p14:xfrm>
              <a:off x="5216056" y="775325"/>
              <a:ext cx="81360" cy="23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732392-EDA5-46F7-9D39-F7811A3C06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1656" y="760925"/>
                <a:ext cx="109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518F205-BB74-432A-B644-AE59D6927FF7}"/>
                  </a:ext>
                </a:extLst>
              </p14:cNvPr>
              <p14:cNvContentPartPr/>
              <p14:nvPr/>
            </p14:nvContentPartPr>
            <p14:xfrm>
              <a:off x="3701176" y="337925"/>
              <a:ext cx="950760" cy="498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518F205-BB74-432A-B644-AE59D6927F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6776" y="323525"/>
                <a:ext cx="9788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1D5D26-C237-40BE-98A1-BD9ED155E420}"/>
                  </a:ext>
                </a:extLst>
              </p14:cNvPr>
              <p14:cNvContentPartPr/>
              <p14:nvPr/>
            </p14:nvContentPartPr>
            <p14:xfrm>
              <a:off x="5925976" y="268445"/>
              <a:ext cx="3408120" cy="129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1D5D26-C237-40BE-98A1-BD9ED155E4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11576" y="254045"/>
                <a:ext cx="34362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F8621EB-3020-45C9-93DB-2BAA16F01DD3}"/>
                  </a:ext>
                </a:extLst>
              </p14:cNvPr>
              <p14:cNvContentPartPr/>
              <p14:nvPr/>
            </p14:nvContentPartPr>
            <p14:xfrm>
              <a:off x="624616" y="2243045"/>
              <a:ext cx="424080" cy="658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F8621EB-3020-45C9-93DB-2BAA16F01D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216" y="2228645"/>
                <a:ext cx="45216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1ABAD6-FA6F-4D0D-BAE2-292CFCD5758C}"/>
                  </a:ext>
                </a:extLst>
              </p14:cNvPr>
              <p14:cNvContentPartPr/>
              <p14:nvPr/>
            </p14:nvContentPartPr>
            <p14:xfrm>
              <a:off x="1478176" y="2144765"/>
              <a:ext cx="2126520" cy="587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1ABAD6-FA6F-4D0D-BAE2-292CFCD575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3776" y="2130365"/>
                <a:ext cx="2154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85188B-B4EC-4914-95FA-F069701BC554}"/>
                  </a:ext>
                </a:extLst>
              </p14:cNvPr>
              <p14:cNvContentPartPr/>
              <p14:nvPr/>
            </p14:nvContentPartPr>
            <p14:xfrm>
              <a:off x="4673176" y="2073845"/>
              <a:ext cx="2702520" cy="828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85188B-B4EC-4914-95FA-F069701BC5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8776" y="2059445"/>
                <a:ext cx="273060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1B3C5D7-0591-4D5A-81AB-14DD9335D77F}"/>
                  </a:ext>
                </a:extLst>
              </p14:cNvPr>
              <p14:cNvContentPartPr/>
              <p14:nvPr/>
            </p14:nvContentPartPr>
            <p14:xfrm>
              <a:off x="2941576" y="3354725"/>
              <a:ext cx="1538640" cy="1428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1B3C5D7-0591-4D5A-81AB-14DD9335D7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7176" y="3340325"/>
                <a:ext cx="1566720" cy="14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7FB52D9-CBC5-422D-8E48-DB516D49ABA7}"/>
                  </a:ext>
                </a:extLst>
              </p14:cNvPr>
              <p14:cNvContentPartPr/>
              <p14:nvPr/>
            </p14:nvContentPartPr>
            <p14:xfrm>
              <a:off x="1114936" y="3404045"/>
              <a:ext cx="1430640" cy="776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7FB52D9-CBC5-422D-8E48-DB516D49AB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0536" y="3389645"/>
                <a:ext cx="14587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50E3F41-A78B-4D3C-A564-C1EDB80AF4D2}"/>
                  </a:ext>
                </a:extLst>
              </p14:cNvPr>
              <p14:cNvContentPartPr/>
              <p14:nvPr/>
            </p14:nvContentPartPr>
            <p14:xfrm>
              <a:off x="5171776" y="2948645"/>
              <a:ext cx="2122920" cy="1164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50E3F41-A78B-4D3C-A564-C1EDB80AF4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57376" y="2934245"/>
                <a:ext cx="215100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8E7CCC3-0FE0-4432-86EA-19B8DA9831C7}"/>
                  </a:ext>
                </a:extLst>
              </p14:cNvPr>
              <p14:cNvContentPartPr/>
              <p14:nvPr/>
            </p14:nvContentPartPr>
            <p14:xfrm>
              <a:off x="8039536" y="3257885"/>
              <a:ext cx="3596760" cy="342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8E7CCC3-0FE0-4432-86EA-19B8DA9831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25136" y="3243485"/>
                <a:ext cx="3624840" cy="34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7F231BE-8C0F-4990-9B82-9AE83EC236AD}"/>
                  </a:ext>
                </a:extLst>
              </p14:cNvPr>
              <p14:cNvContentPartPr/>
              <p14:nvPr/>
            </p14:nvContentPartPr>
            <p14:xfrm>
              <a:off x="2738176" y="5406365"/>
              <a:ext cx="1397160" cy="327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7F231BE-8C0F-4990-9B82-9AE83EC236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3776" y="5391965"/>
                <a:ext cx="1425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6559F77-79FD-4278-A845-E8C8359A54BE}"/>
                  </a:ext>
                </a:extLst>
              </p14:cNvPr>
              <p14:cNvContentPartPr/>
              <p14:nvPr/>
            </p14:nvContentPartPr>
            <p14:xfrm>
              <a:off x="1054096" y="5131685"/>
              <a:ext cx="1205640" cy="593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6559F77-79FD-4278-A845-E8C8359A54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9696" y="5117285"/>
                <a:ext cx="12337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9F046B-7503-4106-8591-B69CF5780904}"/>
                  </a:ext>
                </a:extLst>
              </p14:cNvPr>
              <p14:cNvContentPartPr/>
              <p14:nvPr/>
            </p14:nvContentPartPr>
            <p14:xfrm>
              <a:off x="1716856" y="6012605"/>
              <a:ext cx="1339560" cy="616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9F046B-7503-4106-8591-B69CF57809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02456" y="5998205"/>
                <a:ext cx="13676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1393894-1B4C-492B-8AF9-CE2FF566016E}"/>
                  </a:ext>
                </a:extLst>
              </p14:cNvPr>
              <p14:cNvContentPartPr/>
              <p14:nvPr/>
            </p14:nvContentPartPr>
            <p14:xfrm>
              <a:off x="3405976" y="6023405"/>
              <a:ext cx="1228320" cy="545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1393894-1B4C-492B-8AF9-CE2FF5660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91576" y="6009005"/>
                <a:ext cx="1256400" cy="5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12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BDC940-17E2-4E3F-BFBC-FC04758BFA33}"/>
                  </a:ext>
                </a:extLst>
              </p14:cNvPr>
              <p14:cNvContentPartPr/>
              <p14:nvPr/>
            </p14:nvContentPartPr>
            <p14:xfrm>
              <a:off x="1210336" y="566165"/>
              <a:ext cx="635400" cy="35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BDC940-17E2-4E3F-BFBC-FC04758BF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936" y="551765"/>
                <a:ext cx="663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478D1D-E930-41BC-9DAF-7B999FDC595B}"/>
                  </a:ext>
                </a:extLst>
              </p14:cNvPr>
              <p14:cNvContentPartPr/>
              <p14:nvPr/>
            </p14:nvContentPartPr>
            <p14:xfrm>
              <a:off x="1584376" y="379325"/>
              <a:ext cx="335160" cy="5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478D1D-E930-41BC-9DAF-7B999FDC5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976" y="364925"/>
                <a:ext cx="363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3617A5-2C10-4C03-831C-1B0A7F732745}"/>
                  </a:ext>
                </a:extLst>
              </p14:cNvPr>
              <p14:cNvContentPartPr/>
              <p14:nvPr/>
            </p14:nvContentPartPr>
            <p14:xfrm>
              <a:off x="4064776" y="651485"/>
              <a:ext cx="372240" cy="24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3617A5-2C10-4C03-831C-1B0A7F73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0376" y="637085"/>
                <a:ext cx="400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710C36-1E8A-4C3D-B50C-3E9D779644FA}"/>
                  </a:ext>
                </a:extLst>
              </p14:cNvPr>
              <p14:cNvContentPartPr/>
              <p14:nvPr/>
            </p14:nvContentPartPr>
            <p14:xfrm>
              <a:off x="6873136" y="312365"/>
              <a:ext cx="2482920" cy="72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710C36-1E8A-4C3D-B50C-3E9D77964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8736" y="297965"/>
                <a:ext cx="251100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59FABD-ACEB-40A4-A1AC-91C60D5AF9C0}"/>
                  </a:ext>
                </a:extLst>
              </p14:cNvPr>
              <p14:cNvContentPartPr/>
              <p14:nvPr/>
            </p14:nvContentPartPr>
            <p14:xfrm>
              <a:off x="5130736" y="438005"/>
              <a:ext cx="824760" cy="55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59FABD-ACEB-40A4-A1AC-91C60D5AF9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336" y="423605"/>
                <a:ext cx="852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F2E21B-BC7A-4630-84B9-C8FDD7FFE37F}"/>
                  </a:ext>
                </a:extLst>
              </p14:cNvPr>
              <p14:cNvContentPartPr/>
              <p14:nvPr/>
            </p14:nvContentPartPr>
            <p14:xfrm>
              <a:off x="2620096" y="389765"/>
              <a:ext cx="832680" cy="538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F2E21B-BC7A-4630-84B9-C8FDD7FFE3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5696" y="375365"/>
                <a:ext cx="860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1448F5-5619-48A9-809E-FE6FE8D2DBB6}"/>
                  </a:ext>
                </a:extLst>
              </p14:cNvPr>
              <p14:cNvContentPartPr/>
              <p14:nvPr/>
            </p14:nvContentPartPr>
            <p14:xfrm>
              <a:off x="12239296" y="92256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1448F5-5619-48A9-809E-FE6FE8D2DB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24896" y="9081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E3CFE7-4272-4DE6-A48E-8838D3618276}"/>
                  </a:ext>
                </a:extLst>
              </p14:cNvPr>
              <p14:cNvContentPartPr/>
              <p14:nvPr/>
            </p14:nvContentPartPr>
            <p14:xfrm>
              <a:off x="9807136" y="383645"/>
              <a:ext cx="2176920" cy="513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E3CFE7-4272-4DE6-A48E-8838D36182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92736" y="369245"/>
                <a:ext cx="22050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DE2D46-FE0A-4A6D-BE5E-CAE7DE843D69}"/>
                  </a:ext>
                </a:extLst>
              </p14:cNvPr>
              <p14:cNvContentPartPr/>
              <p14:nvPr/>
            </p14:nvContentPartPr>
            <p14:xfrm>
              <a:off x="1019291" y="1783685"/>
              <a:ext cx="470520" cy="620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DE2D46-FE0A-4A6D-BE5E-CAE7DE843D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891" y="1769285"/>
                <a:ext cx="4986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78F487-2BFC-4E20-935E-C6F5D5523197}"/>
                  </a:ext>
                </a:extLst>
              </p14:cNvPr>
              <p14:cNvContentPartPr/>
              <p14:nvPr/>
            </p14:nvContentPartPr>
            <p14:xfrm>
              <a:off x="5672291" y="2270405"/>
              <a:ext cx="360" cy="11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78F487-2BFC-4E20-935E-C6F5D55231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57891" y="2256005"/>
                <a:ext cx="28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9803680-AB25-4276-A7BE-054D65E89EA7}"/>
                  </a:ext>
                </a:extLst>
              </p14:cNvPr>
              <p14:cNvContentPartPr/>
              <p14:nvPr/>
            </p14:nvContentPartPr>
            <p14:xfrm>
              <a:off x="1980131" y="1746965"/>
              <a:ext cx="3285360" cy="740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9803680-AB25-4276-A7BE-054D65E89E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5731" y="1732565"/>
                <a:ext cx="331344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3AC9A0-ABBB-440B-BD35-5821E024B15F}"/>
                  </a:ext>
                </a:extLst>
              </p14:cNvPr>
              <p14:cNvContentPartPr/>
              <p14:nvPr/>
            </p14:nvContentPartPr>
            <p14:xfrm>
              <a:off x="6606491" y="1802765"/>
              <a:ext cx="1168560" cy="531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3AC9A0-ABBB-440B-BD35-5821E024B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2091" y="1788365"/>
                <a:ext cx="11966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35D9464-4BE3-4402-A6F1-37D36759F9FB}"/>
                  </a:ext>
                </a:extLst>
              </p14:cNvPr>
              <p14:cNvContentPartPr/>
              <p14:nvPr/>
            </p14:nvContentPartPr>
            <p14:xfrm>
              <a:off x="8927411" y="2472365"/>
              <a:ext cx="89640" cy="88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35D9464-4BE3-4402-A6F1-37D36759F9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13011" y="2457965"/>
                <a:ext cx="117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5B740D3-0CB9-48ED-BB50-BB49ADE9A3F1}"/>
                  </a:ext>
                </a:extLst>
              </p14:cNvPr>
              <p14:cNvContentPartPr/>
              <p14:nvPr/>
            </p14:nvContentPartPr>
            <p14:xfrm>
              <a:off x="8292371" y="1748045"/>
              <a:ext cx="711360" cy="529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5B740D3-0CB9-48ED-BB50-BB49ADE9A3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77971" y="1733645"/>
                <a:ext cx="7394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8B685C-75DB-4238-96F6-5C3B672EFD69}"/>
                  </a:ext>
                </a:extLst>
              </p14:cNvPr>
              <p14:cNvContentPartPr/>
              <p14:nvPr/>
            </p14:nvContentPartPr>
            <p14:xfrm>
              <a:off x="9799331" y="1749485"/>
              <a:ext cx="1180080" cy="906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8B685C-75DB-4238-96F6-5C3B672EFD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84931" y="1735085"/>
                <a:ext cx="120816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B7E126-635F-4975-A622-5D41FCBA9F95}"/>
                  </a:ext>
                </a:extLst>
              </p14:cNvPr>
              <p14:cNvContentPartPr/>
              <p14:nvPr/>
            </p14:nvContentPartPr>
            <p14:xfrm>
              <a:off x="6107171" y="2831285"/>
              <a:ext cx="2745360" cy="797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B7E126-635F-4975-A622-5D41FCBA9F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92771" y="2816885"/>
                <a:ext cx="277344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77DEA2-322D-4EF3-913E-437832A84632}"/>
                  </a:ext>
                </a:extLst>
              </p14:cNvPr>
              <p14:cNvContentPartPr/>
              <p14:nvPr/>
            </p14:nvContentPartPr>
            <p14:xfrm>
              <a:off x="9580091" y="3100565"/>
              <a:ext cx="539640" cy="27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77DEA2-322D-4EF3-913E-437832A846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65691" y="3086165"/>
                <a:ext cx="567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744BBE-28F5-4CCE-BCE3-F2AD5A8409D7}"/>
                  </a:ext>
                </a:extLst>
              </p14:cNvPr>
              <p14:cNvContentPartPr/>
              <p14:nvPr/>
            </p14:nvContentPartPr>
            <p14:xfrm>
              <a:off x="9866291" y="2831285"/>
              <a:ext cx="240120" cy="79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744BBE-28F5-4CCE-BCE3-F2AD5A8409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51891" y="2816885"/>
                <a:ext cx="268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AFAB276-0767-4882-9AE2-E8173F866283}"/>
                  </a:ext>
                </a:extLst>
              </p14:cNvPr>
              <p14:cNvContentPartPr/>
              <p14:nvPr/>
            </p14:nvContentPartPr>
            <p14:xfrm>
              <a:off x="6335411" y="4082285"/>
              <a:ext cx="1440360" cy="711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AFAB276-0767-4882-9AE2-E8173F8662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21011" y="4067885"/>
                <a:ext cx="146844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6541F81-89E9-4FEB-B638-283A4A978821}"/>
                  </a:ext>
                </a:extLst>
              </p14:cNvPr>
              <p14:cNvContentPartPr/>
              <p14:nvPr/>
            </p14:nvContentPartPr>
            <p14:xfrm>
              <a:off x="8121731" y="4075445"/>
              <a:ext cx="561600" cy="596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6541F81-89E9-4FEB-B638-283A4A9788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7331" y="4061045"/>
                <a:ext cx="589680" cy="6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5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04D0E6-2E73-4CBF-AA9B-175238FFD0C0}"/>
                  </a:ext>
                </a:extLst>
              </p14:cNvPr>
              <p14:cNvContentPartPr/>
              <p14:nvPr/>
            </p14:nvContentPartPr>
            <p14:xfrm>
              <a:off x="865456" y="377885"/>
              <a:ext cx="583200" cy="7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04D0E6-2E73-4CBF-AA9B-175238FFD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056" y="363485"/>
                <a:ext cx="6112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C987F8-984B-491C-B4C3-B136513DD510}"/>
                  </a:ext>
                </a:extLst>
              </p14:cNvPr>
              <p14:cNvContentPartPr/>
              <p14:nvPr/>
            </p14:nvContentPartPr>
            <p14:xfrm>
              <a:off x="1996216" y="346925"/>
              <a:ext cx="3101040" cy="976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C987F8-984B-491C-B4C3-B136513DD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816" y="332525"/>
                <a:ext cx="312912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23035B-CAD2-4433-8FCD-4FDDCB62BE00}"/>
                  </a:ext>
                </a:extLst>
              </p14:cNvPr>
              <p14:cNvContentPartPr/>
              <p14:nvPr/>
            </p14:nvContentPartPr>
            <p14:xfrm>
              <a:off x="6465616" y="334325"/>
              <a:ext cx="2394000" cy="825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23035B-CAD2-4433-8FCD-4FDDCB62BE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1216" y="319925"/>
                <a:ext cx="242208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63139D-1E6E-43C2-8284-F23A4F80D947}"/>
                  </a:ext>
                </a:extLst>
              </p14:cNvPr>
              <p14:cNvContentPartPr/>
              <p14:nvPr/>
            </p14:nvContentPartPr>
            <p14:xfrm>
              <a:off x="1469176" y="1653725"/>
              <a:ext cx="1896840" cy="802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63139D-1E6E-43C2-8284-F23A4F80D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4776" y="1639325"/>
                <a:ext cx="192492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BF83E3-A6E8-425B-9FEB-F4EF23BAAFCD}"/>
                  </a:ext>
                </a:extLst>
              </p14:cNvPr>
              <p14:cNvContentPartPr/>
              <p14:nvPr/>
            </p14:nvContentPartPr>
            <p14:xfrm>
              <a:off x="3841936" y="1652285"/>
              <a:ext cx="370440" cy="1270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BF83E3-A6E8-425B-9FEB-F4EF23BAAF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7536" y="1637885"/>
                <a:ext cx="39852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032993-6F89-4E28-A403-C92D7DF15E54}"/>
                  </a:ext>
                </a:extLst>
              </p14:cNvPr>
              <p14:cNvContentPartPr/>
              <p14:nvPr/>
            </p14:nvContentPartPr>
            <p14:xfrm>
              <a:off x="4888456" y="1627445"/>
              <a:ext cx="450360" cy="462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032993-6F89-4E28-A403-C92D7DF15E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4056" y="1613045"/>
                <a:ext cx="4784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A6B31A-7972-4EEE-9C7B-86A68F86D757}"/>
                  </a:ext>
                </a:extLst>
              </p14:cNvPr>
              <p14:cNvContentPartPr/>
              <p14:nvPr/>
            </p14:nvContentPartPr>
            <p14:xfrm>
              <a:off x="6694576" y="1654805"/>
              <a:ext cx="1563480" cy="465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A6B31A-7972-4EEE-9C7B-86A68F86D7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80176" y="1640405"/>
                <a:ext cx="15915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12276E-EED0-4197-B351-7094ECA5B23B}"/>
                  </a:ext>
                </a:extLst>
              </p14:cNvPr>
              <p14:cNvContentPartPr/>
              <p14:nvPr/>
            </p14:nvContentPartPr>
            <p14:xfrm>
              <a:off x="4380136" y="2373005"/>
              <a:ext cx="1670040" cy="828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12276E-EED0-4197-B351-7094ECA5B2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5736" y="2358605"/>
                <a:ext cx="16981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014FEF0-14DB-4AD5-ABA5-6FD099EED13D}"/>
                  </a:ext>
                </a:extLst>
              </p14:cNvPr>
              <p14:cNvContentPartPr/>
              <p14:nvPr/>
            </p14:nvContentPartPr>
            <p14:xfrm>
              <a:off x="6981856" y="2647685"/>
              <a:ext cx="1567440" cy="809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014FEF0-14DB-4AD5-ABA5-6FD099EED1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7456" y="2633285"/>
                <a:ext cx="159552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BCF28DD-C9A2-4603-8A04-65A71F404DCF}"/>
                  </a:ext>
                </a:extLst>
              </p14:cNvPr>
              <p14:cNvContentPartPr/>
              <p14:nvPr/>
            </p14:nvContentPartPr>
            <p14:xfrm>
              <a:off x="1639816" y="3769445"/>
              <a:ext cx="1726200" cy="734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BCF28DD-C9A2-4603-8A04-65A71F404D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5416" y="3755045"/>
                <a:ext cx="17542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33F3F1C-2B1F-4AE5-971E-F1FC2C265505}"/>
                  </a:ext>
                </a:extLst>
              </p14:cNvPr>
              <p14:cNvContentPartPr/>
              <p14:nvPr/>
            </p14:nvContentPartPr>
            <p14:xfrm>
              <a:off x="3989176" y="3889685"/>
              <a:ext cx="768600" cy="45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33F3F1C-2B1F-4AE5-971E-F1FC2C2655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4776" y="3875285"/>
                <a:ext cx="7966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BC89122-D898-4883-AA1A-227EA94A9B75}"/>
                  </a:ext>
                </a:extLst>
              </p14:cNvPr>
              <p14:cNvContentPartPr/>
              <p14:nvPr/>
            </p14:nvContentPartPr>
            <p14:xfrm>
              <a:off x="5157016" y="3583325"/>
              <a:ext cx="1447200" cy="73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BC89122-D898-4883-AA1A-227EA94A9B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42616" y="3568925"/>
                <a:ext cx="14752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CEAA49-D283-4EEF-8BE5-DF273F0C8B1A}"/>
                  </a:ext>
                </a:extLst>
              </p14:cNvPr>
              <p14:cNvContentPartPr/>
              <p14:nvPr/>
            </p14:nvContentPartPr>
            <p14:xfrm>
              <a:off x="7075096" y="3930005"/>
              <a:ext cx="1644120" cy="526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CEAA49-D283-4EEF-8BE5-DF273F0C8B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60696" y="3915605"/>
                <a:ext cx="16722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3137451-A98F-4007-8F73-7D5C59E6D0AB}"/>
                  </a:ext>
                </a:extLst>
              </p14:cNvPr>
              <p14:cNvContentPartPr/>
              <p14:nvPr/>
            </p14:nvContentPartPr>
            <p14:xfrm>
              <a:off x="4007536" y="4961765"/>
              <a:ext cx="782640" cy="1027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3137451-A98F-4007-8F73-7D5C59E6D0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3136" y="4947365"/>
                <a:ext cx="8107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39B9DEF-D2FE-4B81-B964-C56DAE98F72D}"/>
                  </a:ext>
                </a:extLst>
              </p14:cNvPr>
              <p14:cNvContentPartPr/>
              <p14:nvPr/>
            </p14:nvContentPartPr>
            <p14:xfrm>
              <a:off x="1696336" y="5037005"/>
              <a:ext cx="1845000" cy="600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39B9DEF-D2FE-4B81-B964-C56DAE98F7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1936" y="5022605"/>
                <a:ext cx="18730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2431A3F-E26D-4E6B-844B-DF14DC5778F2}"/>
                  </a:ext>
                </a:extLst>
              </p14:cNvPr>
              <p14:cNvContentPartPr/>
              <p14:nvPr/>
            </p14:nvContentPartPr>
            <p14:xfrm>
              <a:off x="7996336" y="4945925"/>
              <a:ext cx="637200" cy="1199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2431A3F-E26D-4E6B-844B-DF14DC5778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81936" y="4931525"/>
                <a:ext cx="66528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3774C93-FBAD-41BC-A899-426DC84A6BC6}"/>
                  </a:ext>
                </a:extLst>
              </p14:cNvPr>
              <p14:cNvContentPartPr/>
              <p14:nvPr/>
            </p14:nvContentPartPr>
            <p14:xfrm>
              <a:off x="5798896" y="4958885"/>
              <a:ext cx="1845720" cy="745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3774C93-FBAD-41BC-A899-426DC84A6B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84496" y="4944485"/>
                <a:ext cx="187380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E1D7421-15B1-4C01-8B85-D28BCDD56078}"/>
                  </a:ext>
                </a:extLst>
              </p14:cNvPr>
              <p14:cNvContentPartPr/>
              <p14:nvPr/>
            </p14:nvContentPartPr>
            <p14:xfrm>
              <a:off x="8618416" y="1075205"/>
              <a:ext cx="2897280" cy="1381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E1D7421-15B1-4C01-8B85-D28BCDD560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04016" y="1060805"/>
                <a:ext cx="2925360" cy="14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5BC34FA-C4D8-45F9-964F-036D37C27645}"/>
                  </a:ext>
                </a:extLst>
              </p14:cNvPr>
              <p14:cNvContentPartPr/>
              <p14:nvPr/>
            </p14:nvContentPartPr>
            <p14:xfrm>
              <a:off x="11236696" y="2707085"/>
              <a:ext cx="474480" cy="390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5BC34FA-C4D8-45F9-964F-036D37C276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22296" y="2692685"/>
                <a:ext cx="5025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B4C3AD8-FBFE-4EC2-99BD-60639D38C143}"/>
                  </a:ext>
                </a:extLst>
              </p14:cNvPr>
              <p14:cNvContentPartPr/>
              <p14:nvPr/>
            </p14:nvContentPartPr>
            <p14:xfrm>
              <a:off x="9876976" y="2676845"/>
              <a:ext cx="1045800" cy="753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B4C3AD8-FBFE-4EC2-99BD-60639D38C1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62576" y="2662445"/>
                <a:ext cx="107388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3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0A7BDB-E8DC-41F5-B8AD-8136890EDD39}"/>
                  </a:ext>
                </a:extLst>
              </p14:cNvPr>
              <p14:cNvContentPartPr/>
              <p14:nvPr/>
            </p14:nvContentPartPr>
            <p14:xfrm>
              <a:off x="1211776" y="403805"/>
              <a:ext cx="3571920" cy="1161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0A7BDB-E8DC-41F5-B8AD-8136890EDD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376" y="389405"/>
                <a:ext cx="3600000" cy="11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DABBFE-5DA9-4453-B508-506DD769C606}"/>
                  </a:ext>
                </a:extLst>
              </p14:cNvPr>
              <p14:cNvContentPartPr/>
              <p14:nvPr/>
            </p14:nvContentPartPr>
            <p14:xfrm>
              <a:off x="8574496" y="402725"/>
              <a:ext cx="1246320" cy="703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DABBFE-5DA9-4453-B508-506DD769C6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0096" y="388325"/>
                <a:ext cx="127440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8F8474-A0E7-4789-A682-01DC50A60AF3}"/>
                  </a:ext>
                </a:extLst>
              </p14:cNvPr>
              <p14:cNvContentPartPr/>
              <p14:nvPr/>
            </p14:nvContentPartPr>
            <p14:xfrm>
              <a:off x="5607736" y="404885"/>
              <a:ext cx="2436480" cy="703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8F8474-A0E7-4789-A682-01DC50A60A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3336" y="390485"/>
                <a:ext cx="246456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4108CF-DB9F-4860-A87B-192C9BEB140C}"/>
                  </a:ext>
                </a:extLst>
              </p14:cNvPr>
              <p14:cNvContentPartPr/>
              <p14:nvPr/>
            </p14:nvContentPartPr>
            <p14:xfrm>
              <a:off x="4903576" y="1464365"/>
              <a:ext cx="505800" cy="601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4108CF-DB9F-4860-A87B-192C9BEB14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9176" y="1449965"/>
                <a:ext cx="53388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14E74C7-CEB2-4D03-BE77-51DB1126F8BB}"/>
                  </a:ext>
                </a:extLst>
              </p14:cNvPr>
              <p14:cNvContentPartPr/>
              <p14:nvPr/>
            </p14:nvContentPartPr>
            <p14:xfrm>
              <a:off x="6161416" y="1484885"/>
              <a:ext cx="1871640" cy="65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14E74C7-CEB2-4D03-BE77-51DB1126F8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7016" y="1470485"/>
                <a:ext cx="189972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A2ACC6-9F8B-479E-8E22-6D1CDFD23365}"/>
                  </a:ext>
                </a:extLst>
              </p14:cNvPr>
              <p14:cNvContentPartPr/>
              <p14:nvPr/>
            </p14:nvContentPartPr>
            <p14:xfrm>
              <a:off x="8589976" y="1461485"/>
              <a:ext cx="1233720" cy="613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A2ACC6-9F8B-479E-8E22-6D1CDFD233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5576" y="1447085"/>
                <a:ext cx="126180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A140D6-B91E-4E5B-A794-6282D7FCD87E}"/>
                  </a:ext>
                </a:extLst>
              </p14:cNvPr>
              <p14:cNvContentPartPr/>
              <p14:nvPr/>
            </p14:nvContentPartPr>
            <p14:xfrm>
              <a:off x="1807576" y="2373005"/>
              <a:ext cx="785160" cy="1163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A140D6-B91E-4E5B-A794-6282D7FCD8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3176" y="2358605"/>
                <a:ext cx="81324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7557B13-F6F1-4110-A586-FA404657D526}"/>
                  </a:ext>
                </a:extLst>
              </p14:cNvPr>
              <p14:cNvContentPartPr/>
              <p14:nvPr/>
            </p14:nvContentPartPr>
            <p14:xfrm>
              <a:off x="5846056" y="2499725"/>
              <a:ext cx="1168920" cy="597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7557B13-F6F1-4110-A586-FA404657D5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1656" y="2485325"/>
                <a:ext cx="11970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238AF48-3302-49CF-A340-20CD55E5C257}"/>
                  </a:ext>
                </a:extLst>
              </p14:cNvPr>
              <p14:cNvContentPartPr/>
              <p14:nvPr/>
            </p14:nvContentPartPr>
            <p14:xfrm>
              <a:off x="3249016" y="2555165"/>
              <a:ext cx="2142360" cy="546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238AF48-3302-49CF-A340-20CD55E5C2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4616" y="2540765"/>
                <a:ext cx="21704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B77889-20BE-4B05-9BEB-A89610A78247}"/>
                  </a:ext>
                </a:extLst>
              </p14:cNvPr>
              <p14:cNvContentPartPr/>
              <p14:nvPr/>
            </p14:nvContentPartPr>
            <p14:xfrm>
              <a:off x="800656" y="3691325"/>
              <a:ext cx="4054320" cy="862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B77889-20BE-4B05-9BEB-A89610A782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256" y="3676925"/>
                <a:ext cx="408240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FE5C427-C798-48A3-A645-EED7064AF428}"/>
                  </a:ext>
                </a:extLst>
              </p14:cNvPr>
              <p14:cNvContentPartPr/>
              <p14:nvPr/>
            </p14:nvContentPartPr>
            <p14:xfrm>
              <a:off x="875536" y="4958885"/>
              <a:ext cx="3956040" cy="864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FE5C427-C798-48A3-A645-EED7064AF4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136" y="4944485"/>
                <a:ext cx="398412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0182EDD-04E7-4C75-9013-069AB7BDA7FC}"/>
                  </a:ext>
                </a:extLst>
              </p14:cNvPr>
              <p14:cNvContentPartPr/>
              <p14:nvPr/>
            </p14:nvContentPartPr>
            <p14:xfrm>
              <a:off x="5751278" y="3459125"/>
              <a:ext cx="6457320" cy="2870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0182EDD-04E7-4C75-9013-069AB7BDA7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36878" y="3444725"/>
                <a:ext cx="6485400" cy="28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D153C73-F030-422E-A7F7-3FD43E6D4D11}"/>
                  </a:ext>
                </a:extLst>
              </p14:cNvPr>
              <p14:cNvContentPartPr/>
              <p14:nvPr/>
            </p14:nvContentPartPr>
            <p14:xfrm>
              <a:off x="10339838" y="5267405"/>
              <a:ext cx="1741680" cy="1096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D153C73-F030-422E-A7F7-3FD43E6D4D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25438" y="5253005"/>
                <a:ext cx="176976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36928B7-1409-4A9C-84DA-27784DE2D850}"/>
                  </a:ext>
                </a:extLst>
              </p14:cNvPr>
              <p14:cNvContentPartPr/>
              <p14:nvPr/>
            </p14:nvContentPartPr>
            <p14:xfrm>
              <a:off x="11181158" y="5409965"/>
              <a:ext cx="141120" cy="39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36928B7-1409-4A9C-84DA-27784DE2D8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66758" y="5395565"/>
                <a:ext cx="1692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7C63D40-C45B-448E-9999-ACE720082721}"/>
                  </a:ext>
                </a:extLst>
              </p14:cNvPr>
              <p14:cNvContentPartPr/>
              <p14:nvPr/>
            </p14:nvContentPartPr>
            <p14:xfrm>
              <a:off x="11445398" y="5165885"/>
              <a:ext cx="218520" cy="4899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7C63D40-C45B-448E-9999-ACE7200827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30998" y="5151485"/>
                <a:ext cx="246600" cy="5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55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4DFEF2-890D-4947-A598-C63FA85E512B}"/>
                  </a:ext>
                </a:extLst>
              </p14:cNvPr>
              <p14:cNvContentPartPr/>
              <p14:nvPr/>
            </p14:nvContentPartPr>
            <p14:xfrm>
              <a:off x="983896" y="341165"/>
              <a:ext cx="2207520" cy="108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4DFEF2-890D-4947-A598-C63FA85E5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96" y="326765"/>
                <a:ext cx="223560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AB5D3F-4EA7-4E2E-8D79-63FB74AF7AF2}"/>
                  </a:ext>
                </a:extLst>
              </p14:cNvPr>
              <p14:cNvContentPartPr/>
              <p14:nvPr/>
            </p14:nvContentPartPr>
            <p14:xfrm>
              <a:off x="3736096" y="478325"/>
              <a:ext cx="3146400" cy="876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AB5D3F-4EA7-4E2E-8D79-63FB74AF7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696" y="463925"/>
                <a:ext cx="317448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FEA1D2E-0889-4775-9CDC-A84AC9AD8CDD}"/>
                  </a:ext>
                </a:extLst>
              </p14:cNvPr>
              <p14:cNvContentPartPr/>
              <p14:nvPr/>
            </p14:nvContentPartPr>
            <p14:xfrm>
              <a:off x="7314496" y="495245"/>
              <a:ext cx="2073240" cy="542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FEA1D2E-0889-4775-9CDC-A84AC9AD8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0096" y="480845"/>
                <a:ext cx="21013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DF1D7E-C2AA-4169-B446-736C7B6E13A6}"/>
                  </a:ext>
                </a:extLst>
              </p14:cNvPr>
              <p14:cNvContentPartPr/>
              <p14:nvPr/>
            </p14:nvContentPartPr>
            <p14:xfrm>
              <a:off x="4369696" y="1224965"/>
              <a:ext cx="4672080" cy="162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DF1D7E-C2AA-4169-B446-736C7B6E13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5296" y="1210565"/>
                <a:ext cx="4700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81AD2FD-AAC0-41BF-AC2D-2F618758924D}"/>
                  </a:ext>
                </a:extLst>
              </p14:cNvPr>
              <p14:cNvContentPartPr/>
              <p14:nvPr/>
            </p14:nvContentPartPr>
            <p14:xfrm>
              <a:off x="4925176" y="2398925"/>
              <a:ext cx="162720" cy="261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1AD2FD-AAC0-41BF-AC2D-2F61875892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0776" y="2384525"/>
                <a:ext cx="1908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0992E9B-695F-4518-885D-ACB16DB75D30}"/>
                  </a:ext>
                </a:extLst>
              </p14:cNvPr>
              <p14:cNvContentPartPr/>
              <p14:nvPr/>
            </p14:nvContentPartPr>
            <p14:xfrm>
              <a:off x="1308976" y="1932725"/>
              <a:ext cx="3207240" cy="926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0992E9B-695F-4518-885D-ACB16DB75D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4576" y="1918325"/>
                <a:ext cx="323532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CB552CC-E6D3-4C23-B303-1C04A95684EB}"/>
                  </a:ext>
                </a:extLst>
              </p14:cNvPr>
              <p14:cNvContentPartPr/>
              <p14:nvPr/>
            </p14:nvContentPartPr>
            <p14:xfrm>
              <a:off x="5798896" y="1786925"/>
              <a:ext cx="2507400" cy="1675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CB552CC-E6D3-4C23-B303-1C04A9568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4496" y="1772525"/>
                <a:ext cx="2535480" cy="17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29D72F4-9D36-4DCA-8FA8-F9C2AAE1BA55}"/>
                  </a:ext>
                </a:extLst>
              </p14:cNvPr>
              <p14:cNvContentPartPr/>
              <p14:nvPr/>
            </p14:nvContentPartPr>
            <p14:xfrm>
              <a:off x="1316896" y="3894005"/>
              <a:ext cx="1723680" cy="489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29D72F4-9D36-4DCA-8FA8-F9C2AAE1BA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2496" y="3879605"/>
                <a:ext cx="17517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6583FB-5039-40E4-AF38-0C50165A3824}"/>
                  </a:ext>
                </a:extLst>
              </p14:cNvPr>
              <p14:cNvContentPartPr/>
              <p14:nvPr/>
            </p14:nvContentPartPr>
            <p14:xfrm>
              <a:off x="1217176" y="4793285"/>
              <a:ext cx="780840" cy="572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6583FB-5039-40E4-AF38-0C50165A38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2776" y="4778885"/>
                <a:ext cx="8089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CC6A7DB-D282-44E4-9ECE-2FAF7C5D3E94}"/>
                  </a:ext>
                </a:extLst>
              </p14:cNvPr>
              <p14:cNvContentPartPr/>
              <p14:nvPr/>
            </p14:nvContentPartPr>
            <p14:xfrm>
              <a:off x="2489416" y="4765205"/>
              <a:ext cx="838440" cy="630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CC6A7DB-D282-44E4-9ECE-2FAF7C5D3E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75016" y="4750805"/>
                <a:ext cx="8665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CB06FB8-09E8-403F-AA53-CAC5C4239940}"/>
                  </a:ext>
                </a:extLst>
              </p14:cNvPr>
              <p14:cNvContentPartPr/>
              <p14:nvPr/>
            </p14:nvContentPartPr>
            <p14:xfrm>
              <a:off x="4853176" y="5031605"/>
              <a:ext cx="952560" cy="442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CB06FB8-09E8-403F-AA53-CAC5C42399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8776" y="5017205"/>
                <a:ext cx="980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6E3B86E-84B7-4085-A295-B61F561E6F6C}"/>
                  </a:ext>
                </a:extLst>
              </p14:cNvPr>
              <p14:cNvContentPartPr/>
              <p14:nvPr/>
            </p14:nvContentPartPr>
            <p14:xfrm>
              <a:off x="4722856" y="4143845"/>
              <a:ext cx="4149360" cy="1682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6E3B86E-84B7-4085-A295-B61F561E6F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8456" y="4129445"/>
                <a:ext cx="417744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04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F5C64C-CA13-47EC-9999-872CE5947E73}"/>
                  </a:ext>
                </a:extLst>
              </p14:cNvPr>
              <p14:cNvContentPartPr/>
              <p14:nvPr/>
            </p14:nvContentPartPr>
            <p14:xfrm>
              <a:off x="1091176" y="474365"/>
              <a:ext cx="1492560" cy="448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F5C64C-CA13-47EC-9999-872CE5947E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776" y="459965"/>
                <a:ext cx="15206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3269CA-3826-40B4-8E2F-18D2B3A9420E}"/>
                  </a:ext>
                </a:extLst>
              </p14:cNvPr>
              <p14:cNvContentPartPr/>
              <p14:nvPr/>
            </p14:nvContentPartPr>
            <p14:xfrm>
              <a:off x="3534856" y="761645"/>
              <a:ext cx="111240" cy="34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3269CA-3826-40B4-8E2F-18D2B3A942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0456" y="747245"/>
                <a:ext cx="139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99BEB9-A9E9-42A8-9FC8-420ADB07C8BD}"/>
                  </a:ext>
                </a:extLst>
              </p14:cNvPr>
              <p14:cNvContentPartPr/>
              <p14:nvPr/>
            </p14:nvContentPartPr>
            <p14:xfrm>
              <a:off x="4424056" y="393365"/>
              <a:ext cx="2451600" cy="92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99BEB9-A9E9-42A8-9FC8-420ADB07C8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9656" y="378965"/>
                <a:ext cx="247968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4AD08C-B5F4-413C-BD75-AAC254E87E8C}"/>
                  </a:ext>
                </a:extLst>
              </p14:cNvPr>
              <p14:cNvContentPartPr/>
              <p14:nvPr/>
            </p14:nvContentPartPr>
            <p14:xfrm>
              <a:off x="10088296" y="904565"/>
              <a:ext cx="54000" cy="155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4AD08C-B5F4-413C-BD75-AAC254E87E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3896" y="890165"/>
                <a:ext cx="82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2AB43F-FCC3-4055-98C8-CA956ABD7646}"/>
                  </a:ext>
                </a:extLst>
              </p14:cNvPr>
              <p14:cNvContentPartPr/>
              <p14:nvPr/>
            </p14:nvContentPartPr>
            <p14:xfrm>
              <a:off x="7487296" y="338645"/>
              <a:ext cx="2171880" cy="578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2AB43F-FCC3-4055-98C8-CA956ABD76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896" y="324245"/>
                <a:ext cx="21999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D04AFA-0FAA-484E-9AD9-0C6658347FB8}"/>
                  </a:ext>
                </a:extLst>
              </p14:cNvPr>
              <p14:cNvContentPartPr/>
              <p14:nvPr/>
            </p14:nvContentPartPr>
            <p14:xfrm>
              <a:off x="5405416" y="212928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D04AFA-0FAA-484E-9AD9-0C6658347F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1016" y="211488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B8A303D-5994-452B-9B12-F1770362C875}"/>
                  </a:ext>
                </a:extLst>
              </p14:cNvPr>
              <p14:cNvContentPartPr/>
              <p14:nvPr/>
            </p14:nvContentPartPr>
            <p14:xfrm>
              <a:off x="777616" y="1661645"/>
              <a:ext cx="4235400" cy="876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B8A303D-5994-452B-9B12-F1770362C8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216" y="1647245"/>
                <a:ext cx="426348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E29C1F-96A1-4B7A-984A-A2382D37252E}"/>
                  </a:ext>
                </a:extLst>
              </p14:cNvPr>
              <p14:cNvContentPartPr/>
              <p14:nvPr/>
            </p14:nvContentPartPr>
            <p14:xfrm>
              <a:off x="860776" y="2922005"/>
              <a:ext cx="10390680" cy="1238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E29C1F-96A1-4B7A-984A-A2382D3725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6376" y="2907605"/>
                <a:ext cx="1041876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31DADA3-FAD2-4A52-8DF4-FCFEA925543F}"/>
                  </a:ext>
                </a:extLst>
              </p14:cNvPr>
              <p14:cNvContentPartPr/>
              <p14:nvPr/>
            </p14:nvContentPartPr>
            <p14:xfrm>
              <a:off x="976696" y="4474685"/>
              <a:ext cx="1627920" cy="918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1DADA3-FAD2-4A52-8DF4-FCFEA9255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2296" y="4460285"/>
                <a:ext cx="16560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AA19FED-86C4-4DBC-9D51-C0D1C785BF7C}"/>
                  </a:ext>
                </a:extLst>
              </p14:cNvPr>
              <p14:cNvContentPartPr/>
              <p14:nvPr/>
            </p14:nvContentPartPr>
            <p14:xfrm>
              <a:off x="4587856" y="4872485"/>
              <a:ext cx="271800" cy="204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AA19FED-86C4-4DBC-9D51-C0D1C785BF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73456" y="4858085"/>
                <a:ext cx="299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1A8DEC0-349D-4760-B349-5DB84FE35891}"/>
                  </a:ext>
                </a:extLst>
              </p14:cNvPr>
              <p14:cNvContentPartPr/>
              <p14:nvPr/>
            </p14:nvContentPartPr>
            <p14:xfrm>
              <a:off x="3458896" y="4486565"/>
              <a:ext cx="664200" cy="698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1A8DEC0-349D-4760-B349-5DB84FE358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4496" y="4472165"/>
                <a:ext cx="6922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EEF0173-F7C9-482A-9CB5-3E41E99C97B3}"/>
                  </a:ext>
                </a:extLst>
              </p14:cNvPr>
              <p14:cNvContentPartPr/>
              <p14:nvPr/>
            </p14:nvContentPartPr>
            <p14:xfrm>
              <a:off x="5313616" y="4445165"/>
              <a:ext cx="2145960" cy="793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EEF0173-F7C9-482A-9CB5-3E41E99C97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9216" y="4430765"/>
                <a:ext cx="217404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1C0FC17-43CA-4F9E-8C0E-820B4E51CBFB}"/>
                  </a:ext>
                </a:extLst>
              </p14:cNvPr>
              <p14:cNvContentPartPr/>
              <p14:nvPr/>
            </p14:nvContentPartPr>
            <p14:xfrm>
              <a:off x="4908256" y="5433725"/>
              <a:ext cx="248040" cy="689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1C0FC17-43CA-4F9E-8C0E-820B4E51CB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3856" y="5419325"/>
                <a:ext cx="27612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D5E5653-DA17-47AE-B0DB-CA55C3A9E423}"/>
                  </a:ext>
                </a:extLst>
              </p14:cNvPr>
              <p14:cNvContentPartPr/>
              <p14:nvPr/>
            </p14:nvContentPartPr>
            <p14:xfrm>
              <a:off x="8122336" y="4549205"/>
              <a:ext cx="1148400" cy="547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D5E5653-DA17-47AE-B0DB-CA55C3A9E4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07936" y="4534805"/>
                <a:ext cx="11764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CCB6685-9FB9-4697-AA6D-70171905AF7E}"/>
                  </a:ext>
                </a:extLst>
              </p14:cNvPr>
              <p14:cNvContentPartPr/>
              <p14:nvPr/>
            </p14:nvContentPartPr>
            <p14:xfrm>
              <a:off x="5209576" y="5570525"/>
              <a:ext cx="2564280" cy="512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CCB6685-9FB9-4697-AA6D-70171905AF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5176" y="5556125"/>
                <a:ext cx="25923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2FAA95F-DFDF-4459-B72B-D34CE109D4EF}"/>
                  </a:ext>
                </a:extLst>
              </p14:cNvPr>
              <p14:cNvContentPartPr/>
              <p14:nvPr/>
            </p14:nvContentPartPr>
            <p14:xfrm>
              <a:off x="8394856" y="5537765"/>
              <a:ext cx="197640" cy="438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2FAA95F-DFDF-4459-B72B-D34CE109D4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80456" y="5523365"/>
                <a:ext cx="2257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F67DE46-BCE6-488B-9DA8-472B41BDDB99}"/>
                  </a:ext>
                </a:extLst>
              </p14:cNvPr>
              <p14:cNvContentPartPr/>
              <p14:nvPr/>
            </p14:nvContentPartPr>
            <p14:xfrm>
              <a:off x="10516336" y="5484845"/>
              <a:ext cx="932760" cy="754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F67DE46-BCE6-488B-9DA8-472B41BDDB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1936" y="5470445"/>
                <a:ext cx="9608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94A467-0F0F-4A37-9194-FA8A1820F7DF}"/>
                  </a:ext>
                </a:extLst>
              </p14:cNvPr>
              <p14:cNvContentPartPr/>
              <p14:nvPr/>
            </p14:nvContentPartPr>
            <p14:xfrm>
              <a:off x="9089296" y="5390165"/>
              <a:ext cx="959400" cy="575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94A467-0F0F-4A37-9194-FA8A1820F7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74896" y="5375765"/>
                <a:ext cx="9874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DBE732-D57C-44AB-827C-C86BB3F5D01F}"/>
                  </a:ext>
                </a:extLst>
              </p14:cNvPr>
              <p14:cNvContentPartPr/>
              <p14:nvPr/>
            </p14:nvContentPartPr>
            <p14:xfrm>
              <a:off x="5261416" y="1991765"/>
              <a:ext cx="115200" cy="30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DBE732-D57C-44AB-827C-C86BB3F5D0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7016" y="1977365"/>
                <a:ext cx="143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E88C6A1-AA2A-4A63-904D-951A4272ECBF}"/>
                  </a:ext>
                </a:extLst>
              </p14:cNvPr>
              <p14:cNvContentPartPr/>
              <p14:nvPr/>
            </p14:nvContentPartPr>
            <p14:xfrm>
              <a:off x="6005536" y="1436285"/>
              <a:ext cx="5722560" cy="1330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E88C6A1-AA2A-4A63-904D-951A4272EC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91136" y="1421885"/>
                <a:ext cx="5750640" cy="13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50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Anh (FE FPTU HN)</dc:creator>
  <cp:lastModifiedBy>Viet Anh Nguyen</cp:lastModifiedBy>
  <cp:revision>13</cp:revision>
  <dcterms:created xsi:type="dcterms:W3CDTF">2021-06-15T02:39:10Z</dcterms:created>
  <dcterms:modified xsi:type="dcterms:W3CDTF">2022-02-23T08:57:02Z</dcterms:modified>
</cp:coreProperties>
</file>