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9" r:id="rId8"/>
    <p:sldId id="300" r:id="rId9"/>
    <p:sldId id="301" r:id="rId10"/>
    <p:sldId id="302" r:id="rId11"/>
    <p:sldId id="303" r:id="rId12"/>
    <p:sldId id="304" r:id="rId13"/>
    <p:sldId id="256" r:id="rId14"/>
    <p:sldId id="285" r:id="rId15"/>
    <p:sldId id="257" r:id="rId16"/>
    <p:sldId id="258" r:id="rId17"/>
    <p:sldId id="286" r:id="rId18"/>
    <p:sldId id="259" r:id="rId19"/>
    <p:sldId id="260" r:id="rId20"/>
    <p:sldId id="261" r:id="rId21"/>
    <p:sldId id="262" r:id="rId22"/>
    <p:sldId id="282" r:id="rId23"/>
    <p:sldId id="283" r:id="rId24"/>
    <p:sldId id="284" r:id="rId25"/>
    <p:sldId id="305" r:id="rId26"/>
    <p:sldId id="308" r:id="rId27"/>
    <p:sldId id="309" r:id="rId28"/>
    <p:sldId id="306" r:id="rId29"/>
    <p:sldId id="310" r:id="rId30"/>
    <p:sldId id="311" r:id="rId31"/>
    <p:sldId id="312" r:id="rId32"/>
    <p:sldId id="307" r:id="rId33"/>
    <p:sldId id="263" r:id="rId34"/>
    <p:sldId id="264" r:id="rId35"/>
    <p:sldId id="267" r:id="rId36"/>
    <p:sldId id="313" r:id="rId37"/>
    <p:sldId id="265" r:id="rId38"/>
    <p:sldId id="266" r:id="rId39"/>
    <p:sldId id="268" r:id="rId40"/>
    <p:sldId id="314" r:id="rId41"/>
    <p:sldId id="315" r:id="rId42"/>
    <p:sldId id="2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FC4FE26A-21B6-4E3C-9FF9-96F6404084E9}"/>
    <pc:docChg chg="addSld delSld modSld sldOrd">
      <pc:chgData name="Viet Anh Nguyen" userId="b95f61ff061388d5" providerId="LiveId" clId="{FC4FE26A-21B6-4E3C-9FF9-96F6404084E9}" dt="2022-02-23T10:28:53.548" v="2548"/>
      <pc:docMkLst>
        <pc:docMk/>
      </pc:docMkLst>
      <pc:sldChg chg="addSp delSp mod">
        <pc:chgData name="Viet Anh Nguyen" userId="b95f61ff061388d5" providerId="LiveId" clId="{FC4FE26A-21B6-4E3C-9FF9-96F6404084E9}" dt="2022-02-21T10:21:08.831" v="53"/>
        <pc:sldMkLst>
          <pc:docMk/>
          <pc:sldMk cId="2131924610" sldId="256"/>
        </pc:sldMkLst>
        <pc:inkChg chg="add del">
          <ac:chgData name="Viet Anh Nguyen" userId="b95f61ff061388d5" providerId="LiveId" clId="{FC4FE26A-21B6-4E3C-9FF9-96F6404084E9}" dt="2022-02-21T10:20:12.913" v="2"/>
          <ac:inkMkLst>
            <pc:docMk/>
            <pc:sldMk cId="2131924610" sldId="256"/>
            <ac:inkMk id="2" creationId="{67E3DCDB-4F84-4C23-A0FE-7565A8A2DEEC}"/>
          </ac:inkMkLst>
        </pc:inkChg>
        <pc:inkChg chg="add del">
          <ac:chgData name="Viet Anh Nguyen" userId="b95f61ff061388d5" providerId="LiveId" clId="{FC4FE26A-21B6-4E3C-9FF9-96F6404084E9}" dt="2022-02-21T10:20:12.913" v="2"/>
          <ac:inkMkLst>
            <pc:docMk/>
            <pc:sldMk cId="2131924610" sldId="256"/>
            <ac:inkMk id="3" creationId="{C644EDDE-8A99-4CA2-8879-F1FC4C112D07}"/>
          </ac:inkMkLst>
        </pc:inkChg>
        <pc:inkChg chg="add del">
          <ac:chgData name="Viet Anh Nguyen" userId="b95f61ff061388d5" providerId="LiveId" clId="{FC4FE26A-21B6-4E3C-9FF9-96F6404084E9}" dt="2022-02-21T10:20:13.906" v="4"/>
          <ac:inkMkLst>
            <pc:docMk/>
            <pc:sldMk cId="2131924610" sldId="256"/>
            <ac:inkMk id="5" creationId="{949E7990-7A12-44E1-AFA4-A219DEA64A53}"/>
          </ac:inkMkLst>
        </pc:inkChg>
        <pc:inkChg chg="add del">
          <ac:chgData name="Viet Anh Nguyen" userId="b95f61ff061388d5" providerId="LiveId" clId="{FC4FE26A-21B6-4E3C-9FF9-96F6404084E9}" dt="2022-02-21T10:20:13.906" v="4"/>
          <ac:inkMkLst>
            <pc:docMk/>
            <pc:sldMk cId="2131924610" sldId="256"/>
            <ac:inkMk id="6" creationId="{B7FFC2C0-4C37-4E3F-9173-039668D5B05A}"/>
          </ac:inkMkLst>
        </pc:inkChg>
        <pc:inkChg chg="add">
          <ac:chgData name="Viet Anh Nguyen" userId="b95f61ff061388d5" providerId="LiveId" clId="{FC4FE26A-21B6-4E3C-9FF9-96F6404084E9}" dt="2022-02-21T10:20:13.906" v="4"/>
          <ac:inkMkLst>
            <pc:docMk/>
            <pc:sldMk cId="2131924610" sldId="256"/>
            <ac:inkMk id="7" creationId="{ED405A00-2929-4CA3-B846-B6B599B95895}"/>
          </ac:inkMkLst>
        </pc:inkChg>
        <pc:inkChg chg="add del">
          <ac:chgData name="Viet Anh Nguyen" userId="b95f61ff061388d5" providerId="LiveId" clId="{FC4FE26A-21B6-4E3C-9FF9-96F6404084E9}" dt="2022-02-21T10:20:15.436" v="7"/>
          <ac:inkMkLst>
            <pc:docMk/>
            <pc:sldMk cId="2131924610" sldId="256"/>
            <ac:inkMk id="8" creationId="{F1ADEDC4-BEC2-47AC-B1BD-D7B77AD33B16}"/>
          </ac:inkMkLst>
        </pc:inkChg>
        <pc:inkChg chg="add del">
          <ac:chgData name="Viet Anh Nguyen" userId="b95f61ff061388d5" providerId="LiveId" clId="{FC4FE26A-21B6-4E3C-9FF9-96F6404084E9}" dt="2022-02-21T10:20:15.436" v="7"/>
          <ac:inkMkLst>
            <pc:docMk/>
            <pc:sldMk cId="2131924610" sldId="256"/>
            <ac:inkMk id="9" creationId="{B2ED7971-3969-4DAF-A159-C2D1F193EEBB}"/>
          </ac:inkMkLst>
        </pc:inkChg>
        <pc:inkChg chg="add del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0" creationId="{1774AAE2-AD3B-4919-9E69-DF8D3029BC41}"/>
          </ac:inkMkLst>
        </pc:inkChg>
        <pc:inkChg chg="add del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1" creationId="{0B367E61-E355-4408-B4FB-6215C880B524}"/>
          </ac:inkMkLst>
        </pc:inkChg>
        <pc:inkChg chg="add del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2" creationId="{5E941E6E-57ED-4F16-B84F-81755D69B849}"/>
          </ac:inkMkLst>
        </pc:inkChg>
        <pc:inkChg chg="add del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3" creationId="{3D99B959-7C26-47DC-A22E-184057AE8CF7}"/>
          </ac:inkMkLst>
        </pc:inkChg>
        <pc:inkChg chg="add del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4" creationId="{4940665F-F06E-406F-9546-C360867084D5}"/>
          </ac:inkMkLst>
        </pc:inkChg>
        <pc:inkChg chg="add del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5" creationId="{1B670E19-EA2E-4C78-893E-C820DCD6830A}"/>
          </ac:inkMkLst>
        </pc:inkChg>
        <pc:inkChg chg="add del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6" creationId="{A102279E-39DF-403C-81D2-DBD7ADAF5911}"/>
          </ac:inkMkLst>
        </pc:inkChg>
        <pc:inkChg chg="add">
          <ac:chgData name="Viet Anh Nguyen" userId="b95f61ff061388d5" providerId="LiveId" clId="{FC4FE26A-21B6-4E3C-9FF9-96F6404084E9}" dt="2022-02-21T10:20:17.755" v="14"/>
          <ac:inkMkLst>
            <pc:docMk/>
            <pc:sldMk cId="2131924610" sldId="256"/>
            <ac:inkMk id="17" creationId="{1F3AED2D-A5BD-4CC2-97A6-97D7F71900B3}"/>
          </ac:inkMkLst>
        </pc:inkChg>
        <pc:inkChg chg="add del">
          <ac:chgData name="Viet Anh Nguyen" userId="b95f61ff061388d5" providerId="LiveId" clId="{FC4FE26A-21B6-4E3C-9FF9-96F6404084E9}" dt="2022-02-21T10:20:20.295" v="21"/>
          <ac:inkMkLst>
            <pc:docMk/>
            <pc:sldMk cId="2131924610" sldId="256"/>
            <ac:inkMk id="18" creationId="{3CFBB996-0C97-466E-AECA-0E109F9F3D03}"/>
          </ac:inkMkLst>
        </pc:inkChg>
        <pc:inkChg chg="add del">
          <ac:chgData name="Viet Anh Nguyen" userId="b95f61ff061388d5" providerId="LiveId" clId="{FC4FE26A-21B6-4E3C-9FF9-96F6404084E9}" dt="2022-02-21T10:20:20.295" v="21"/>
          <ac:inkMkLst>
            <pc:docMk/>
            <pc:sldMk cId="2131924610" sldId="256"/>
            <ac:inkMk id="19" creationId="{96D8F5AE-8B85-4276-B868-EF7D38C719EC}"/>
          </ac:inkMkLst>
        </pc:inkChg>
        <pc:inkChg chg="add del">
          <ac:chgData name="Viet Anh Nguyen" userId="b95f61ff061388d5" providerId="LiveId" clId="{FC4FE26A-21B6-4E3C-9FF9-96F6404084E9}" dt="2022-02-21T10:20:20.295" v="21"/>
          <ac:inkMkLst>
            <pc:docMk/>
            <pc:sldMk cId="2131924610" sldId="256"/>
            <ac:inkMk id="20" creationId="{41874FFE-43A2-4EBA-8485-DA1D0F633A4C}"/>
          </ac:inkMkLst>
        </pc:inkChg>
        <pc:inkChg chg="add del">
          <ac:chgData name="Viet Anh Nguyen" userId="b95f61ff061388d5" providerId="LiveId" clId="{FC4FE26A-21B6-4E3C-9FF9-96F6404084E9}" dt="2022-02-21T10:20:20.295" v="21"/>
          <ac:inkMkLst>
            <pc:docMk/>
            <pc:sldMk cId="2131924610" sldId="256"/>
            <ac:inkMk id="21" creationId="{43BA9720-A469-4126-B25A-4419465229A4}"/>
          </ac:inkMkLst>
        </pc:inkChg>
        <pc:inkChg chg="add del">
          <ac:chgData name="Viet Anh Nguyen" userId="b95f61ff061388d5" providerId="LiveId" clId="{FC4FE26A-21B6-4E3C-9FF9-96F6404084E9}" dt="2022-02-21T10:20:20.295" v="21"/>
          <ac:inkMkLst>
            <pc:docMk/>
            <pc:sldMk cId="2131924610" sldId="256"/>
            <ac:inkMk id="22" creationId="{E9BE8E94-255B-433B-A77C-59F5681CEC09}"/>
          </ac:inkMkLst>
        </pc:inkChg>
        <pc:inkChg chg="add del">
          <ac:chgData name="Viet Anh Nguyen" userId="b95f61ff061388d5" providerId="LiveId" clId="{FC4FE26A-21B6-4E3C-9FF9-96F6404084E9}" dt="2022-02-21T10:20:20.295" v="21"/>
          <ac:inkMkLst>
            <pc:docMk/>
            <pc:sldMk cId="2131924610" sldId="256"/>
            <ac:inkMk id="23" creationId="{07817DDB-36CA-4D77-9E37-2EC7487A723D}"/>
          </ac:inkMkLst>
        </pc:inkChg>
        <pc:inkChg chg="add">
          <ac:chgData name="Viet Anh Nguyen" userId="b95f61ff061388d5" providerId="LiveId" clId="{FC4FE26A-21B6-4E3C-9FF9-96F6404084E9}" dt="2022-02-21T10:20:20.295" v="21"/>
          <ac:inkMkLst>
            <pc:docMk/>
            <pc:sldMk cId="2131924610" sldId="256"/>
            <ac:inkMk id="24" creationId="{AC9947C4-9279-47C8-83F8-8FCA80DC046A}"/>
          </ac:inkMkLst>
        </pc:inkChg>
        <pc:inkChg chg="add del">
          <ac:chgData name="Viet Anh Nguyen" userId="b95f61ff061388d5" providerId="LiveId" clId="{FC4FE26A-21B6-4E3C-9FF9-96F6404084E9}" dt="2022-02-21T10:20:24.143" v="26"/>
          <ac:inkMkLst>
            <pc:docMk/>
            <pc:sldMk cId="2131924610" sldId="256"/>
            <ac:inkMk id="25" creationId="{4DAFBD7A-0CCD-45E0-801D-2FBCFDA2041D}"/>
          </ac:inkMkLst>
        </pc:inkChg>
        <pc:inkChg chg="add del">
          <ac:chgData name="Viet Anh Nguyen" userId="b95f61ff061388d5" providerId="LiveId" clId="{FC4FE26A-21B6-4E3C-9FF9-96F6404084E9}" dt="2022-02-21T10:20:24.143" v="26"/>
          <ac:inkMkLst>
            <pc:docMk/>
            <pc:sldMk cId="2131924610" sldId="256"/>
            <ac:inkMk id="26" creationId="{C9C5DE90-8DAA-4B85-84CD-0FBA84CBFC09}"/>
          </ac:inkMkLst>
        </pc:inkChg>
        <pc:inkChg chg="add del">
          <ac:chgData name="Viet Anh Nguyen" userId="b95f61ff061388d5" providerId="LiveId" clId="{FC4FE26A-21B6-4E3C-9FF9-96F6404084E9}" dt="2022-02-21T10:20:24.143" v="26"/>
          <ac:inkMkLst>
            <pc:docMk/>
            <pc:sldMk cId="2131924610" sldId="256"/>
            <ac:inkMk id="27" creationId="{EBD14C8C-8FC3-48AE-8AEE-546C3FEC5211}"/>
          </ac:inkMkLst>
        </pc:inkChg>
        <pc:inkChg chg="add del">
          <ac:chgData name="Viet Anh Nguyen" userId="b95f61ff061388d5" providerId="LiveId" clId="{FC4FE26A-21B6-4E3C-9FF9-96F6404084E9}" dt="2022-02-21T10:20:24.143" v="26"/>
          <ac:inkMkLst>
            <pc:docMk/>
            <pc:sldMk cId="2131924610" sldId="256"/>
            <ac:inkMk id="28" creationId="{A9379FE6-4130-48AD-95FE-589D395C8E5A}"/>
          </ac:inkMkLst>
        </pc:inkChg>
        <pc:inkChg chg="add del">
          <ac:chgData name="Viet Anh Nguyen" userId="b95f61ff061388d5" providerId="LiveId" clId="{FC4FE26A-21B6-4E3C-9FF9-96F6404084E9}" dt="2022-02-21T10:20:27.205" v="33"/>
          <ac:inkMkLst>
            <pc:docMk/>
            <pc:sldMk cId="2131924610" sldId="256"/>
            <ac:inkMk id="29" creationId="{2511226B-775A-4F06-B6C6-365D88FB51BE}"/>
          </ac:inkMkLst>
        </pc:inkChg>
        <pc:inkChg chg="add del">
          <ac:chgData name="Viet Anh Nguyen" userId="b95f61ff061388d5" providerId="LiveId" clId="{FC4FE26A-21B6-4E3C-9FF9-96F6404084E9}" dt="2022-02-21T10:20:27.205" v="33"/>
          <ac:inkMkLst>
            <pc:docMk/>
            <pc:sldMk cId="2131924610" sldId="256"/>
            <ac:inkMk id="30" creationId="{58A032DF-6C92-4E2E-8E2F-CC3C15FE0C98}"/>
          </ac:inkMkLst>
        </pc:inkChg>
        <pc:inkChg chg="add del">
          <ac:chgData name="Viet Anh Nguyen" userId="b95f61ff061388d5" providerId="LiveId" clId="{FC4FE26A-21B6-4E3C-9FF9-96F6404084E9}" dt="2022-02-21T10:20:27.205" v="33"/>
          <ac:inkMkLst>
            <pc:docMk/>
            <pc:sldMk cId="2131924610" sldId="256"/>
            <ac:inkMk id="31" creationId="{4722A620-1BA0-47A6-BC17-EB42B4EF576F}"/>
          </ac:inkMkLst>
        </pc:inkChg>
        <pc:inkChg chg="add del">
          <ac:chgData name="Viet Anh Nguyen" userId="b95f61ff061388d5" providerId="LiveId" clId="{FC4FE26A-21B6-4E3C-9FF9-96F6404084E9}" dt="2022-02-21T10:20:27.205" v="33"/>
          <ac:inkMkLst>
            <pc:docMk/>
            <pc:sldMk cId="2131924610" sldId="256"/>
            <ac:inkMk id="32" creationId="{CE250B6E-F36F-4338-BDC4-0A118E2FFBDB}"/>
          </ac:inkMkLst>
        </pc:inkChg>
        <pc:inkChg chg="add del">
          <ac:chgData name="Viet Anh Nguyen" userId="b95f61ff061388d5" providerId="LiveId" clId="{FC4FE26A-21B6-4E3C-9FF9-96F6404084E9}" dt="2022-02-21T10:20:27.205" v="33"/>
          <ac:inkMkLst>
            <pc:docMk/>
            <pc:sldMk cId="2131924610" sldId="256"/>
            <ac:inkMk id="33" creationId="{7A22E058-2308-4BC3-AFBE-4B9E9D24362A}"/>
          </ac:inkMkLst>
        </pc:inkChg>
        <pc:inkChg chg="add">
          <ac:chgData name="Viet Anh Nguyen" userId="b95f61ff061388d5" providerId="LiveId" clId="{FC4FE26A-21B6-4E3C-9FF9-96F6404084E9}" dt="2022-02-21T10:20:26.066" v="31" actId="9405"/>
          <ac:inkMkLst>
            <pc:docMk/>
            <pc:sldMk cId="2131924610" sldId="256"/>
            <ac:inkMk id="34" creationId="{F47D9FBF-2037-4D92-A110-E89CF00BB27E}"/>
          </ac:inkMkLst>
        </pc:inkChg>
        <pc:inkChg chg="add">
          <ac:chgData name="Viet Anh Nguyen" userId="b95f61ff061388d5" providerId="LiveId" clId="{FC4FE26A-21B6-4E3C-9FF9-96F6404084E9}" dt="2022-02-21T10:20:26.292" v="32" actId="9405"/>
          <ac:inkMkLst>
            <pc:docMk/>
            <pc:sldMk cId="2131924610" sldId="256"/>
            <ac:inkMk id="35" creationId="{71F1CEFF-2EA3-4C11-8C77-40B162B3F5CE}"/>
          </ac:inkMkLst>
        </pc:inkChg>
        <pc:inkChg chg="add">
          <ac:chgData name="Viet Anh Nguyen" userId="b95f61ff061388d5" providerId="LiveId" clId="{FC4FE26A-21B6-4E3C-9FF9-96F6404084E9}" dt="2022-02-21T10:20:27.205" v="33"/>
          <ac:inkMkLst>
            <pc:docMk/>
            <pc:sldMk cId="2131924610" sldId="256"/>
            <ac:inkMk id="36" creationId="{443A4C44-4D24-4CF4-A058-7EEA70FEF7AE}"/>
          </ac:inkMkLst>
        </pc:inkChg>
        <pc:inkChg chg="add">
          <ac:chgData name="Viet Anh Nguyen" userId="b95f61ff061388d5" providerId="LiveId" clId="{FC4FE26A-21B6-4E3C-9FF9-96F6404084E9}" dt="2022-02-21T10:20:27.205" v="33"/>
          <ac:inkMkLst>
            <pc:docMk/>
            <pc:sldMk cId="2131924610" sldId="256"/>
            <ac:inkMk id="37" creationId="{19DF2A83-87EB-46AD-BEBA-C9D8C9C60BB7}"/>
          </ac:inkMkLst>
        </pc:inkChg>
        <pc:inkChg chg="add del">
          <ac:chgData name="Viet Anh Nguyen" userId="b95f61ff061388d5" providerId="LiveId" clId="{FC4FE26A-21B6-4E3C-9FF9-96F6404084E9}" dt="2022-02-21T10:20:28.226" v="36"/>
          <ac:inkMkLst>
            <pc:docMk/>
            <pc:sldMk cId="2131924610" sldId="256"/>
            <ac:inkMk id="38" creationId="{F67E44C0-AEB4-4BBE-920F-EA9533916426}"/>
          </ac:inkMkLst>
        </pc:inkChg>
        <pc:inkChg chg="add del">
          <ac:chgData name="Viet Anh Nguyen" userId="b95f61ff061388d5" providerId="LiveId" clId="{FC4FE26A-21B6-4E3C-9FF9-96F6404084E9}" dt="2022-02-21T10:20:28.226" v="36"/>
          <ac:inkMkLst>
            <pc:docMk/>
            <pc:sldMk cId="2131924610" sldId="256"/>
            <ac:inkMk id="39" creationId="{082B691C-F773-451E-A6B1-80B4B3D16B3B}"/>
          </ac:inkMkLst>
        </pc:inkChg>
        <pc:inkChg chg="add">
          <ac:chgData name="Viet Anh Nguyen" userId="b95f61ff061388d5" providerId="LiveId" clId="{FC4FE26A-21B6-4E3C-9FF9-96F6404084E9}" dt="2022-02-21T10:20:28.226" v="36"/>
          <ac:inkMkLst>
            <pc:docMk/>
            <pc:sldMk cId="2131924610" sldId="256"/>
            <ac:inkMk id="40" creationId="{4D5F946F-60F3-42E0-9000-C1687D7A449D}"/>
          </ac:inkMkLst>
        </pc:inkChg>
        <pc:inkChg chg="add">
          <ac:chgData name="Viet Anh Nguyen" userId="b95f61ff061388d5" providerId="LiveId" clId="{FC4FE26A-21B6-4E3C-9FF9-96F6404084E9}" dt="2022-02-21T10:20:28.774" v="37" actId="9405"/>
          <ac:inkMkLst>
            <pc:docMk/>
            <pc:sldMk cId="2131924610" sldId="256"/>
            <ac:inkMk id="41" creationId="{74470135-5ECA-44FE-8C13-83F54ABCDADB}"/>
          </ac:inkMkLst>
        </pc:inkChg>
        <pc:inkChg chg="add">
          <ac:chgData name="Viet Anh Nguyen" userId="b95f61ff061388d5" providerId="LiveId" clId="{FC4FE26A-21B6-4E3C-9FF9-96F6404084E9}" dt="2022-02-21T10:20:29.542" v="38" actId="9405"/>
          <ac:inkMkLst>
            <pc:docMk/>
            <pc:sldMk cId="2131924610" sldId="256"/>
            <ac:inkMk id="42" creationId="{EDC13A25-90BE-417B-B855-C4210833E09D}"/>
          </ac:inkMkLst>
        </pc:inkChg>
        <pc:inkChg chg="add del">
          <ac:chgData name="Viet Anh Nguyen" userId="b95f61ff061388d5" providerId="LiveId" clId="{FC4FE26A-21B6-4E3C-9FF9-96F6404084E9}" dt="2022-02-21T10:20:42.249" v="43"/>
          <ac:inkMkLst>
            <pc:docMk/>
            <pc:sldMk cId="2131924610" sldId="256"/>
            <ac:inkMk id="43" creationId="{06EC899F-23EA-431B-AFCC-5F71D4ACB65F}"/>
          </ac:inkMkLst>
        </pc:inkChg>
        <pc:inkChg chg="add del">
          <ac:chgData name="Viet Anh Nguyen" userId="b95f61ff061388d5" providerId="LiveId" clId="{FC4FE26A-21B6-4E3C-9FF9-96F6404084E9}" dt="2022-02-21T10:20:42.249" v="43"/>
          <ac:inkMkLst>
            <pc:docMk/>
            <pc:sldMk cId="2131924610" sldId="256"/>
            <ac:inkMk id="44" creationId="{A297CFD5-CD34-4C72-B8B7-F48436F1D25D}"/>
          </ac:inkMkLst>
        </pc:inkChg>
        <pc:inkChg chg="add del">
          <ac:chgData name="Viet Anh Nguyen" userId="b95f61ff061388d5" providerId="LiveId" clId="{FC4FE26A-21B6-4E3C-9FF9-96F6404084E9}" dt="2022-02-21T10:20:42.249" v="43"/>
          <ac:inkMkLst>
            <pc:docMk/>
            <pc:sldMk cId="2131924610" sldId="256"/>
            <ac:inkMk id="45" creationId="{13ECFDA0-D060-4769-A988-4C4CFBE27CD1}"/>
          </ac:inkMkLst>
        </pc:inkChg>
        <pc:inkChg chg="add del">
          <ac:chgData name="Viet Anh Nguyen" userId="b95f61ff061388d5" providerId="LiveId" clId="{FC4FE26A-21B6-4E3C-9FF9-96F6404084E9}" dt="2022-02-21T10:20:42.249" v="43"/>
          <ac:inkMkLst>
            <pc:docMk/>
            <pc:sldMk cId="2131924610" sldId="256"/>
            <ac:inkMk id="46" creationId="{34F3EB21-7D82-4BDD-86FD-A6A66DFCE374}"/>
          </ac:inkMkLst>
        </pc:inkChg>
        <pc:inkChg chg="add">
          <ac:chgData name="Viet Anh Nguyen" userId="b95f61ff061388d5" providerId="LiveId" clId="{FC4FE26A-21B6-4E3C-9FF9-96F6404084E9}" dt="2022-02-21T10:20:42.249" v="43"/>
          <ac:inkMkLst>
            <pc:docMk/>
            <pc:sldMk cId="2131924610" sldId="256"/>
            <ac:inkMk id="47" creationId="{BBFE3F99-C95C-4EFF-B9BE-B29E72B8C4AE}"/>
          </ac:inkMkLst>
        </pc:inkChg>
        <pc:inkChg chg="add del">
          <ac:chgData name="Viet Anh Nguyen" userId="b95f61ff061388d5" providerId="LiveId" clId="{FC4FE26A-21B6-4E3C-9FF9-96F6404084E9}" dt="2022-02-21T10:20:51.335" v="46"/>
          <ac:inkMkLst>
            <pc:docMk/>
            <pc:sldMk cId="2131924610" sldId="256"/>
            <ac:inkMk id="48" creationId="{BCB80E38-5CB3-4C72-93A5-FF652AAB6BC1}"/>
          </ac:inkMkLst>
        </pc:inkChg>
        <pc:inkChg chg="add del">
          <ac:chgData name="Viet Anh Nguyen" userId="b95f61ff061388d5" providerId="LiveId" clId="{FC4FE26A-21B6-4E3C-9FF9-96F6404084E9}" dt="2022-02-21T10:20:51.335" v="46"/>
          <ac:inkMkLst>
            <pc:docMk/>
            <pc:sldMk cId="2131924610" sldId="256"/>
            <ac:inkMk id="49" creationId="{B7717B53-06FE-4C96-9453-7EE7A7117CDE}"/>
          </ac:inkMkLst>
        </pc:inkChg>
        <pc:inkChg chg="add">
          <ac:chgData name="Viet Anh Nguyen" userId="b95f61ff061388d5" providerId="LiveId" clId="{FC4FE26A-21B6-4E3C-9FF9-96F6404084E9}" dt="2022-02-21T10:20:51.335" v="46"/>
          <ac:inkMkLst>
            <pc:docMk/>
            <pc:sldMk cId="2131924610" sldId="256"/>
            <ac:inkMk id="50" creationId="{234A0046-5311-446B-8247-67EA6B716944}"/>
          </ac:inkMkLst>
        </pc:inkChg>
        <pc:inkChg chg="add del">
          <ac:chgData name="Viet Anh Nguyen" userId="b95f61ff061388d5" providerId="LiveId" clId="{FC4FE26A-21B6-4E3C-9FF9-96F6404084E9}" dt="2022-02-21T10:20:52.828" v="50"/>
          <ac:inkMkLst>
            <pc:docMk/>
            <pc:sldMk cId="2131924610" sldId="256"/>
            <ac:inkMk id="51" creationId="{9D5924C6-BAA0-422E-B78E-6633642CAF77}"/>
          </ac:inkMkLst>
        </pc:inkChg>
        <pc:inkChg chg="add del">
          <ac:chgData name="Viet Anh Nguyen" userId="b95f61ff061388d5" providerId="LiveId" clId="{FC4FE26A-21B6-4E3C-9FF9-96F6404084E9}" dt="2022-02-21T10:20:52.828" v="50"/>
          <ac:inkMkLst>
            <pc:docMk/>
            <pc:sldMk cId="2131924610" sldId="256"/>
            <ac:inkMk id="52" creationId="{CC734EAE-BEDC-4841-9230-16B1A025CDA0}"/>
          </ac:inkMkLst>
        </pc:inkChg>
        <pc:inkChg chg="add del">
          <ac:chgData name="Viet Anh Nguyen" userId="b95f61ff061388d5" providerId="LiveId" clId="{FC4FE26A-21B6-4E3C-9FF9-96F6404084E9}" dt="2022-02-21T10:20:52.828" v="50"/>
          <ac:inkMkLst>
            <pc:docMk/>
            <pc:sldMk cId="2131924610" sldId="256"/>
            <ac:inkMk id="53" creationId="{CF29ED91-4929-4EB6-86C8-8CC6EB35283D}"/>
          </ac:inkMkLst>
        </pc:inkChg>
        <pc:inkChg chg="add">
          <ac:chgData name="Viet Anh Nguyen" userId="b95f61ff061388d5" providerId="LiveId" clId="{FC4FE26A-21B6-4E3C-9FF9-96F6404084E9}" dt="2022-02-21T10:20:52.828" v="50"/>
          <ac:inkMkLst>
            <pc:docMk/>
            <pc:sldMk cId="2131924610" sldId="256"/>
            <ac:inkMk id="54" creationId="{A9ABD651-A6AA-4794-850C-312E6DF07A0C}"/>
          </ac:inkMkLst>
        </pc:inkChg>
        <pc:inkChg chg="add del">
          <ac:chgData name="Viet Anh Nguyen" userId="b95f61ff061388d5" providerId="LiveId" clId="{FC4FE26A-21B6-4E3C-9FF9-96F6404084E9}" dt="2022-02-21T10:21:08.831" v="53"/>
          <ac:inkMkLst>
            <pc:docMk/>
            <pc:sldMk cId="2131924610" sldId="256"/>
            <ac:inkMk id="55" creationId="{31A0D403-0C31-4F2E-A3DF-EFF83768951E}"/>
          </ac:inkMkLst>
        </pc:inkChg>
        <pc:inkChg chg="add del">
          <ac:chgData name="Viet Anh Nguyen" userId="b95f61ff061388d5" providerId="LiveId" clId="{FC4FE26A-21B6-4E3C-9FF9-96F6404084E9}" dt="2022-02-21T10:21:08.831" v="53"/>
          <ac:inkMkLst>
            <pc:docMk/>
            <pc:sldMk cId="2131924610" sldId="256"/>
            <ac:inkMk id="56" creationId="{66FBAA66-CAC4-41AD-8F14-B2E940296A17}"/>
          </ac:inkMkLst>
        </pc:inkChg>
        <pc:inkChg chg="add">
          <ac:chgData name="Viet Anh Nguyen" userId="b95f61ff061388d5" providerId="LiveId" clId="{FC4FE26A-21B6-4E3C-9FF9-96F6404084E9}" dt="2022-02-21T10:21:08.831" v="53"/>
          <ac:inkMkLst>
            <pc:docMk/>
            <pc:sldMk cId="2131924610" sldId="256"/>
            <ac:inkMk id="57" creationId="{31CBA671-C9A0-4D5B-834F-D9AF7880B9B1}"/>
          </ac:inkMkLst>
        </pc:inkChg>
      </pc:sldChg>
      <pc:sldChg chg="addSp delSp mod">
        <pc:chgData name="Viet Anh Nguyen" userId="b95f61ff061388d5" providerId="LiveId" clId="{FC4FE26A-21B6-4E3C-9FF9-96F6404084E9}" dt="2022-02-21T10:27:14.395" v="332"/>
        <pc:sldMkLst>
          <pc:docMk/>
          <pc:sldMk cId="4094669493" sldId="257"/>
        </pc:sldMkLst>
        <pc:inkChg chg="add del">
          <ac:chgData name="Viet Anh Nguyen" userId="b95f61ff061388d5" providerId="LiveId" clId="{FC4FE26A-21B6-4E3C-9FF9-96F6404084E9}" dt="2022-02-21T10:23:00.982" v="145"/>
          <ac:inkMkLst>
            <pc:docMk/>
            <pc:sldMk cId="4094669493" sldId="257"/>
            <ac:inkMk id="3" creationId="{CE1A0DD2-DB4B-4FBE-8DA6-392C80444C76}"/>
          </ac:inkMkLst>
        </pc:inkChg>
        <pc:inkChg chg="add del">
          <ac:chgData name="Viet Anh Nguyen" userId="b95f61ff061388d5" providerId="LiveId" clId="{FC4FE26A-21B6-4E3C-9FF9-96F6404084E9}" dt="2022-02-21T10:23:00.982" v="145"/>
          <ac:inkMkLst>
            <pc:docMk/>
            <pc:sldMk cId="4094669493" sldId="257"/>
            <ac:inkMk id="4" creationId="{7F531EBA-E3CB-441C-B672-6DB3C5DF0A1C}"/>
          </ac:inkMkLst>
        </pc:inkChg>
        <pc:inkChg chg="add del">
          <ac:chgData name="Viet Anh Nguyen" userId="b95f61ff061388d5" providerId="LiveId" clId="{FC4FE26A-21B6-4E3C-9FF9-96F6404084E9}" dt="2022-02-21T10:23:00.982" v="145"/>
          <ac:inkMkLst>
            <pc:docMk/>
            <pc:sldMk cId="4094669493" sldId="257"/>
            <ac:inkMk id="5" creationId="{8325805A-ABEA-442B-9748-DE0B534DA7AC}"/>
          </ac:inkMkLst>
        </pc:inkChg>
        <pc:inkChg chg="add del">
          <ac:chgData name="Viet Anh Nguyen" userId="b95f61ff061388d5" providerId="LiveId" clId="{FC4FE26A-21B6-4E3C-9FF9-96F6404084E9}" dt="2022-02-21T10:23:00.982" v="145"/>
          <ac:inkMkLst>
            <pc:docMk/>
            <pc:sldMk cId="4094669493" sldId="257"/>
            <ac:inkMk id="6" creationId="{8EDAA36B-0043-4551-BD17-AAC345971D41}"/>
          </ac:inkMkLst>
        </pc:inkChg>
        <pc:inkChg chg="add del">
          <ac:chgData name="Viet Anh Nguyen" userId="b95f61ff061388d5" providerId="LiveId" clId="{FC4FE26A-21B6-4E3C-9FF9-96F6404084E9}" dt="2022-02-21T10:23:00.982" v="145"/>
          <ac:inkMkLst>
            <pc:docMk/>
            <pc:sldMk cId="4094669493" sldId="257"/>
            <ac:inkMk id="7" creationId="{6A33D90B-4330-4071-AEF3-A44A32A60087}"/>
          </ac:inkMkLst>
        </pc:inkChg>
        <pc:inkChg chg="add del">
          <ac:chgData name="Viet Anh Nguyen" userId="b95f61ff061388d5" providerId="LiveId" clId="{FC4FE26A-21B6-4E3C-9FF9-96F6404084E9}" dt="2022-02-21T10:23:00.982" v="145"/>
          <ac:inkMkLst>
            <pc:docMk/>
            <pc:sldMk cId="4094669493" sldId="257"/>
            <ac:inkMk id="8" creationId="{185F5D79-4A46-446F-A1B2-03D2D6B61E89}"/>
          </ac:inkMkLst>
        </pc:inkChg>
        <pc:inkChg chg="add del">
          <ac:chgData name="Viet Anh Nguyen" userId="b95f61ff061388d5" providerId="LiveId" clId="{FC4FE26A-21B6-4E3C-9FF9-96F6404084E9}" dt="2022-02-21T10:23:04.407" v="148"/>
          <ac:inkMkLst>
            <pc:docMk/>
            <pc:sldMk cId="4094669493" sldId="257"/>
            <ac:inkMk id="9" creationId="{5AE1CAEF-5546-419B-9065-FBF6456AE8C8}"/>
          </ac:inkMkLst>
        </pc:inkChg>
        <pc:inkChg chg="add del">
          <ac:chgData name="Viet Anh Nguyen" userId="b95f61ff061388d5" providerId="LiveId" clId="{FC4FE26A-21B6-4E3C-9FF9-96F6404084E9}" dt="2022-02-21T10:23:04.407" v="148"/>
          <ac:inkMkLst>
            <pc:docMk/>
            <pc:sldMk cId="4094669493" sldId="257"/>
            <ac:inkMk id="10" creationId="{BCD55D67-7080-4655-9083-7D4D2C0F3D7C}"/>
          </ac:inkMkLst>
        </pc:inkChg>
        <pc:inkChg chg="add del">
          <ac:chgData name="Viet Anh Nguyen" userId="b95f61ff061388d5" providerId="LiveId" clId="{FC4FE26A-21B6-4E3C-9FF9-96F6404084E9}" dt="2022-02-21T10:23:04.407" v="148"/>
          <ac:inkMkLst>
            <pc:docMk/>
            <pc:sldMk cId="4094669493" sldId="257"/>
            <ac:inkMk id="11" creationId="{5438823F-2127-44F9-80B5-73892A65B7A5}"/>
          </ac:inkMkLst>
        </pc:inkChg>
        <pc:inkChg chg="add del">
          <ac:chgData name="Viet Anh Nguyen" userId="b95f61ff061388d5" providerId="LiveId" clId="{FC4FE26A-21B6-4E3C-9FF9-96F6404084E9}" dt="2022-02-21T10:23:06.752" v="152"/>
          <ac:inkMkLst>
            <pc:docMk/>
            <pc:sldMk cId="4094669493" sldId="257"/>
            <ac:inkMk id="12" creationId="{AC5D591D-0D3A-4C38-A283-987A968C78E0}"/>
          </ac:inkMkLst>
        </pc:inkChg>
        <pc:inkChg chg="add del">
          <ac:chgData name="Viet Anh Nguyen" userId="b95f61ff061388d5" providerId="LiveId" clId="{FC4FE26A-21B6-4E3C-9FF9-96F6404084E9}" dt="2022-02-21T10:23:06.752" v="152"/>
          <ac:inkMkLst>
            <pc:docMk/>
            <pc:sldMk cId="4094669493" sldId="257"/>
            <ac:inkMk id="13" creationId="{075147D8-11DB-4EDF-B9A6-35E13B65BFFE}"/>
          </ac:inkMkLst>
        </pc:inkChg>
        <pc:inkChg chg="add del">
          <ac:chgData name="Viet Anh Nguyen" userId="b95f61ff061388d5" providerId="LiveId" clId="{FC4FE26A-21B6-4E3C-9FF9-96F6404084E9}" dt="2022-02-21T10:23:06.752" v="152"/>
          <ac:inkMkLst>
            <pc:docMk/>
            <pc:sldMk cId="4094669493" sldId="257"/>
            <ac:inkMk id="14" creationId="{DDF38279-33A6-40E0-B3D8-022B854600CA}"/>
          </ac:inkMkLst>
        </pc:inkChg>
        <pc:inkChg chg="add del">
          <ac:chgData name="Viet Anh Nguyen" userId="b95f61ff061388d5" providerId="LiveId" clId="{FC4FE26A-21B6-4E3C-9FF9-96F6404084E9}" dt="2022-02-21T10:23:06.752" v="152"/>
          <ac:inkMkLst>
            <pc:docMk/>
            <pc:sldMk cId="4094669493" sldId="257"/>
            <ac:inkMk id="15" creationId="{3AC3B2F6-41A5-44F4-8121-B954B8BBFF9D}"/>
          </ac:inkMkLst>
        </pc:inkChg>
        <pc:inkChg chg="add del">
          <ac:chgData name="Viet Anh Nguyen" userId="b95f61ff061388d5" providerId="LiveId" clId="{FC4FE26A-21B6-4E3C-9FF9-96F6404084E9}" dt="2022-02-21T10:23:08.275" v="155"/>
          <ac:inkMkLst>
            <pc:docMk/>
            <pc:sldMk cId="4094669493" sldId="257"/>
            <ac:inkMk id="16" creationId="{58B21A95-C0C7-4829-B230-C19C1F341129}"/>
          </ac:inkMkLst>
        </pc:inkChg>
        <pc:inkChg chg="add del">
          <ac:chgData name="Viet Anh Nguyen" userId="b95f61ff061388d5" providerId="LiveId" clId="{FC4FE26A-21B6-4E3C-9FF9-96F6404084E9}" dt="2022-02-21T10:23:08.275" v="155"/>
          <ac:inkMkLst>
            <pc:docMk/>
            <pc:sldMk cId="4094669493" sldId="257"/>
            <ac:inkMk id="17" creationId="{42762A93-8EF7-488E-B451-ADE73DD9B51F}"/>
          </ac:inkMkLst>
        </pc:inkChg>
        <pc:inkChg chg="add del">
          <ac:chgData name="Viet Anh Nguyen" userId="b95f61ff061388d5" providerId="LiveId" clId="{FC4FE26A-21B6-4E3C-9FF9-96F6404084E9}" dt="2022-02-21T10:23:08.275" v="155"/>
          <ac:inkMkLst>
            <pc:docMk/>
            <pc:sldMk cId="4094669493" sldId="257"/>
            <ac:inkMk id="18" creationId="{361B4021-DA0A-4FB6-BFBA-FF566EAE0E5E}"/>
          </ac:inkMkLst>
        </pc:inkChg>
        <pc:inkChg chg="add del">
          <ac:chgData name="Viet Anh Nguyen" userId="b95f61ff061388d5" providerId="LiveId" clId="{FC4FE26A-21B6-4E3C-9FF9-96F6404084E9}" dt="2022-02-21T10:23:10.163" v="159"/>
          <ac:inkMkLst>
            <pc:docMk/>
            <pc:sldMk cId="4094669493" sldId="257"/>
            <ac:inkMk id="19" creationId="{01207892-B181-4152-BB1E-3063FF1200EA}"/>
          </ac:inkMkLst>
        </pc:inkChg>
        <pc:inkChg chg="add del">
          <ac:chgData name="Viet Anh Nguyen" userId="b95f61ff061388d5" providerId="LiveId" clId="{FC4FE26A-21B6-4E3C-9FF9-96F6404084E9}" dt="2022-02-21T10:23:10.163" v="159"/>
          <ac:inkMkLst>
            <pc:docMk/>
            <pc:sldMk cId="4094669493" sldId="257"/>
            <ac:inkMk id="20" creationId="{7F3CA4EA-63FD-4892-9876-DAD4C8494240}"/>
          </ac:inkMkLst>
        </pc:inkChg>
        <pc:inkChg chg="add del">
          <ac:chgData name="Viet Anh Nguyen" userId="b95f61ff061388d5" providerId="LiveId" clId="{FC4FE26A-21B6-4E3C-9FF9-96F6404084E9}" dt="2022-02-21T10:23:10.163" v="159"/>
          <ac:inkMkLst>
            <pc:docMk/>
            <pc:sldMk cId="4094669493" sldId="257"/>
            <ac:inkMk id="21" creationId="{2B4E2888-BC7A-44B6-A290-791E9272B1C4}"/>
          </ac:inkMkLst>
        </pc:inkChg>
        <pc:inkChg chg="add del">
          <ac:chgData name="Viet Anh Nguyen" userId="b95f61ff061388d5" providerId="LiveId" clId="{FC4FE26A-21B6-4E3C-9FF9-96F6404084E9}" dt="2022-02-21T10:23:10.163" v="159"/>
          <ac:inkMkLst>
            <pc:docMk/>
            <pc:sldMk cId="4094669493" sldId="257"/>
            <ac:inkMk id="22" creationId="{AEF0CB88-FA8C-472A-9303-05C325B3D741}"/>
          </ac:inkMkLst>
        </pc:inkChg>
        <pc:inkChg chg="add">
          <ac:chgData name="Viet Anh Nguyen" userId="b95f61ff061388d5" providerId="LiveId" clId="{FC4FE26A-21B6-4E3C-9FF9-96F6404084E9}" dt="2022-02-21T10:23:10.163" v="159"/>
          <ac:inkMkLst>
            <pc:docMk/>
            <pc:sldMk cId="4094669493" sldId="257"/>
            <ac:inkMk id="23" creationId="{BD56EFCE-B5F3-42CF-9665-B0C1F6610FDB}"/>
          </ac:inkMkLst>
        </pc:inkChg>
        <pc:inkChg chg="add del">
          <ac:chgData name="Viet Anh Nguyen" userId="b95f61ff061388d5" providerId="LiveId" clId="{FC4FE26A-21B6-4E3C-9FF9-96F6404084E9}" dt="2022-02-21T10:23:12.952" v="164"/>
          <ac:inkMkLst>
            <pc:docMk/>
            <pc:sldMk cId="4094669493" sldId="257"/>
            <ac:inkMk id="24" creationId="{47B2C520-E827-401A-8650-4491D2675668}"/>
          </ac:inkMkLst>
        </pc:inkChg>
        <pc:inkChg chg="add del">
          <ac:chgData name="Viet Anh Nguyen" userId="b95f61ff061388d5" providerId="LiveId" clId="{FC4FE26A-21B6-4E3C-9FF9-96F6404084E9}" dt="2022-02-21T10:23:12.952" v="164"/>
          <ac:inkMkLst>
            <pc:docMk/>
            <pc:sldMk cId="4094669493" sldId="257"/>
            <ac:inkMk id="25" creationId="{6A5469C7-19B3-498E-9528-A7C460EE5D7B}"/>
          </ac:inkMkLst>
        </pc:inkChg>
        <pc:inkChg chg="add del">
          <ac:chgData name="Viet Anh Nguyen" userId="b95f61ff061388d5" providerId="LiveId" clId="{FC4FE26A-21B6-4E3C-9FF9-96F6404084E9}" dt="2022-02-21T10:23:12.952" v="164"/>
          <ac:inkMkLst>
            <pc:docMk/>
            <pc:sldMk cId="4094669493" sldId="257"/>
            <ac:inkMk id="26" creationId="{319337D6-BB9E-4AEF-B7E5-1DE186909F0F}"/>
          </ac:inkMkLst>
        </pc:inkChg>
        <pc:inkChg chg="add del">
          <ac:chgData name="Viet Anh Nguyen" userId="b95f61ff061388d5" providerId="LiveId" clId="{FC4FE26A-21B6-4E3C-9FF9-96F6404084E9}" dt="2022-02-21T10:23:12.952" v="164"/>
          <ac:inkMkLst>
            <pc:docMk/>
            <pc:sldMk cId="4094669493" sldId="257"/>
            <ac:inkMk id="27" creationId="{DEA58941-5B5D-4396-B23F-C27EAE0AE1D2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28" creationId="{69F55D26-35EA-43C6-B8B9-009BD67A8447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29" creationId="{910FBCEB-2435-4129-A409-707633984EDD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0" creationId="{B7BDA023-7A63-4267-B552-FED829B388F3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1" creationId="{3C29FF06-C971-42FB-B9D5-766BA4A4B235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2" creationId="{50980FA4-074B-4BC2-848F-C0A0DE3AEF82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3" creationId="{45F854F3-1B64-4265-B4BF-FA1FC8803BEC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4" creationId="{C5A9F3CF-6B18-4B5A-B6A9-6F94C9692B15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5" creationId="{C5FFB7E2-CE75-4082-A35A-C386F7A27FE4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6" creationId="{275462A9-8706-44A0-AF58-91B609ADE4D9}"/>
          </ac:inkMkLst>
        </pc:inkChg>
        <pc:inkChg chg="add">
          <ac:chgData name="Viet Anh Nguyen" userId="b95f61ff061388d5" providerId="LiveId" clId="{FC4FE26A-21B6-4E3C-9FF9-96F6404084E9}" dt="2022-02-21T10:23:16.174" v="173" actId="9405"/>
          <ac:inkMkLst>
            <pc:docMk/>
            <pc:sldMk cId="4094669493" sldId="257"/>
            <ac:inkMk id="37" creationId="{9BC9ACF7-7C47-4EC4-8660-3ECA57A8F243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8" creationId="{67B109FD-4CEF-4C74-BAFD-1C87BFB51C6D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39" creationId="{B164672C-BD73-404F-8F72-1DD6668BD6C0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40" creationId="{569EEE24-4E6F-42B8-9A4B-1DABE40A437E}"/>
          </ac:inkMkLst>
        </pc:inkChg>
        <pc:inkChg chg="add del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41" creationId="{82626C20-CF4B-4E6D-B4BE-D1B11320D432}"/>
          </ac:inkMkLst>
        </pc:inkChg>
        <pc:inkChg chg="add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42" creationId="{D49A94B1-F340-4620-8215-507A6331E10C}"/>
          </ac:inkMkLst>
        </pc:inkChg>
        <pc:inkChg chg="add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43" creationId="{F462E5B5-1196-4BBD-ADD6-8CB675ECC1E7}"/>
          </ac:inkMkLst>
        </pc:inkChg>
        <pc:inkChg chg="add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44" creationId="{7FE5728D-30C7-4719-8111-19E1792164C9}"/>
          </ac:inkMkLst>
        </pc:inkChg>
        <pc:inkChg chg="add">
          <ac:chgData name="Viet Anh Nguyen" userId="b95f61ff061388d5" providerId="LiveId" clId="{FC4FE26A-21B6-4E3C-9FF9-96F6404084E9}" dt="2022-02-21T10:23:18.708" v="178"/>
          <ac:inkMkLst>
            <pc:docMk/>
            <pc:sldMk cId="4094669493" sldId="257"/>
            <ac:inkMk id="45" creationId="{8EA608E3-78D2-4F3A-989D-350FE0B30CAE}"/>
          </ac:inkMkLst>
        </pc:inkChg>
        <pc:inkChg chg="add">
          <ac:chgData name="Viet Anh Nguyen" userId="b95f61ff061388d5" providerId="LiveId" clId="{FC4FE26A-21B6-4E3C-9FF9-96F6404084E9}" dt="2022-02-21T10:23:20.267" v="179" actId="9405"/>
          <ac:inkMkLst>
            <pc:docMk/>
            <pc:sldMk cId="4094669493" sldId="257"/>
            <ac:inkMk id="46" creationId="{BFED5416-52BE-4683-A57B-79A233027250}"/>
          </ac:inkMkLst>
        </pc:inkChg>
        <pc:inkChg chg="add">
          <ac:chgData name="Viet Anh Nguyen" userId="b95f61ff061388d5" providerId="LiveId" clId="{FC4FE26A-21B6-4E3C-9FF9-96F6404084E9}" dt="2022-02-21T10:23:21.432" v="180" actId="9405"/>
          <ac:inkMkLst>
            <pc:docMk/>
            <pc:sldMk cId="4094669493" sldId="257"/>
            <ac:inkMk id="47" creationId="{135E9837-171E-4187-BDFA-16816AACB584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48" creationId="{032D6B70-D065-4050-81F6-9B1874FC5F36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49" creationId="{7C690CE7-96DF-447E-80DA-B75123F0C2C8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0" creationId="{9438D93F-9C86-4F03-8438-4B3BBE9F73F0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1" creationId="{C8917212-D150-4B50-B92A-F457085ABD61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2" creationId="{E91C0E0D-5F21-44A4-9B74-713918BBE216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3" creationId="{AF95DE71-773A-4B58-9974-BED899B06DDB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4" creationId="{9625B2E6-2D03-4E6D-9460-E607B1C10E57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5" creationId="{22DE6D8E-FDB9-40C7-ACA6-21A6DFA3251F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6" creationId="{3169FF2B-4DF1-4E7C-AE65-712D1CB7CB4C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7" creationId="{88CC2B80-EE15-4544-B7EB-6B88AC527D0A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8" creationId="{082C3DF8-E971-4DB0-8C19-1A57F04A8670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59" creationId="{34ADB324-7F22-48D1-8FB2-60792F48F6CE}"/>
          </ac:inkMkLst>
        </pc:inkChg>
        <pc:inkChg chg="add del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60" creationId="{E1552FD7-8144-4D25-A933-EE7CCEE5639B}"/>
          </ac:inkMkLst>
        </pc:inkChg>
        <pc:inkChg chg="add">
          <ac:chgData name="Viet Anh Nguyen" userId="b95f61ff061388d5" providerId="LiveId" clId="{FC4FE26A-21B6-4E3C-9FF9-96F6404084E9}" dt="2022-02-21T10:23:49.772" v="194"/>
          <ac:inkMkLst>
            <pc:docMk/>
            <pc:sldMk cId="4094669493" sldId="257"/>
            <ac:inkMk id="61" creationId="{46287E6B-1150-4A6F-B7D5-894805690744}"/>
          </ac:inkMkLst>
        </pc:inkChg>
        <pc:inkChg chg="add">
          <ac:chgData name="Viet Anh Nguyen" userId="b95f61ff061388d5" providerId="LiveId" clId="{FC4FE26A-21B6-4E3C-9FF9-96F6404084E9}" dt="2022-02-21T10:23:58.223" v="195" actId="9405"/>
          <ac:inkMkLst>
            <pc:docMk/>
            <pc:sldMk cId="4094669493" sldId="257"/>
            <ac:inkMk id="62" creationId="{91473CD0-0FA8-43DC-9B60-B0D0276DD9A4}"/>
          </ac:inkMkLst>
        </pc:inkChg>
        <pc:inkChg chg="add">
          <ac:chgData name="Viet Anh Nguyen" userId="b95f61ff061388d5" providerId="LiveId" clId="{FC4FE26A-21B6-4E3C-9FF9-96F6404084E9}" dt="2022-02-21T10:24:03.447" v="196" actId="9405"/>
          <ac:inkMkLst>
            <pc:docMk/>
            <pc:sldMk cId="4094669493" sldId="257"/>
            <ac:inkMk id="63" creationId="{F7F57891-FE0E-4EE2-9123-F28F61F2DB32}"/>
          </ac:inkMkLst>
        </pc:inkChg>
        <pc:inkChg chg="add">
          <ac:chgData name="Viet Anh Nguyen" userId="b95f61ff061388d5" providerId="LiveId" clId="{FC4FE26A-21B6-4E3C-9FF9-96F6404084E9}" dt="2022-02-21T10:24:06.513" v="197" actId="9405"/>
          <ac:inkMkLst>
            <pc:docMk/>
            <pc:sldMk cId="4094669493" sldId="257"/>
            <ac:inkMk id="64" creationId="{666460A3-27C1-45E8-9520-CE76275648F4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65" creationId="{145ED18D-7FA9-4872-BEA8-345FBF5E789C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66" creationId="{2A0A7BC7-C977-403F-8013-1EB80582951D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67" creationId="{F40967E9-BE51-4CAD-A87E-2F19CB72FB6D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68" creationId="{552BAA33-2525-40A8-99DB-53667DC21F6B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69" creationId="{D8CE6DC3-8B99-47F5-8EB0-3DAD171823E1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70" creationId="{580B47C3-D83E-4E7A-86D3-B87E897DCA11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71" creationId="{4D2BFD15-FCE4-42AD-B428-5A72BB21D6A9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72" creationId="{E42B03AB-C44E-4F81-9BEA-8AE7FC72376D}"/>
          </ac:inkMkLst>
        </pc:inkChg>
        <pc:inkChg chg="add del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73" creationId="{643250FF-F97D-40C9-AC7C-71BA4EAFB808}"/>
          </ac:inkMkLst>
        </pc:inkChg>
        <pc:inkChg chg="add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74" creationId="{242FBC97-B5BC-42E9-AFAF-79AA865B519B}"/>
          </ac:inkMkLst>
        </pc:inkChg>
        <pc:inkChg chg="add">
          <ac:chgData name="Viet Anh Nguyen" userId="b95f61ff061388d5" providerId="LiveId" clId="{FC4FE26A-21B6-4E3C-9FF9-96F6404084E9}" dt="2022-02-21T10:24:10.089" v="207"/>
          <ac:inkMkLst>
            <pc:docMk/>
            <pc:sldMk cId="4094669493" sldId="257"/>
            <ac:inkMk id="75" creationId="{114EB379-1A09-49B9-B8DB-F07849F80B67}"/>
          </ac:inkMkLst>
        </pc:inkChg>
        <pc:inkChg chg="add del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76" creationId="{5F4D2581-8FE0-431D-B7FE-DBA7AC978FCC}"/>
          </ac:inkMkLst>
        </pc:inkChg>
        <pc:inkChg chg="add del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77" creationId="{CFE84F65-5BFC-4336-A74D-6484DC46AFEB}"/>
          </ac:inkMkLst>
        </pc:inkChg>
        <pc:inkChg chg="add del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78" creationId="{F48DFDC5-844B-4453-92E1-EF7B17D1AAEC}"/>
          </ac:inkMkLst>
        </pc:inkChg>
        <pc:inkChg chg="add del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79" creationId="{7E2D39EB-44C0-45FD-8689-A1E4F2B94877}"/>
          </ac:inkMkLst>
        </pc:inkChg>
        <pc:inkChg chg="add del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80" creationId="{81526EB1-6941-4105-A1EA-DE52E9228FE5}"/>
          </ac:inkMkLst>
        </pc:inkChg>
        <pc:inkChg chg="add del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81" creationId="{6179D3D4-8C2A-4137-B95F-E72543B1CC73}"/>
          </ac:inkMkLst>
        </pc:inkChg>
        <pc:inkChg chg="add del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82" creationId="{A941F33E-C9BE-474D-8DCF-D831F2B6C36D}"/>
          </ac:inkMkLst>
        </pc:inkChg>
        <pc:inkChg chg="add">
          <ac:chgData name="Viet Anh Nguyen" userId="b95f61ff061388d5" providerId="LiveId" clId="{FC4FE26A-21B6-4E3C-9FF9-96F6404084E9}" dt="2022-02-21T10:24:12.396" v="215"/>
          <ac:inkMkLst>
            <pc:docMk/>
            <pc:sldMk cId="4094669493" sldId="257"/>
            <ac:inkMk id="83" creationId="{C3808694-B323-4257-8109-3D63AE9272AF}"/>
          </ac:inkMkLst>
        </pc:inkChg>
        <pc:inkChg chg="add del">
          <ac:chgData name="Viet Anh Nguyen" userId="b95f61ff061388d5" providerId="LiveId" clId="{FC4FE26A-21B6-4E3C-9FF9-96F6404084E9}" dt="2022-02-21T10:24:14.506" v="221"/>
          <ac:inkMkLst>
            <pc:docMk/>
            <pc:sldMk cId="4094669493" sldId="257"/>
            <ac:inkMk id="84" creationId="{54159AE8-D10D-4F56-BF56-399316FCC789}"/>
          </ac:inkMkLst>
        </pc:inkChg>
        <pc:inkChg chg="add del">
          <ac:chgData name="Viet Anh Nguyen" userId="b95f61ff061388d5" providerId="LiveId" clId="{FC4FE26A-21B6-4E3C-9FF9-96F6404084E9}" dt="2022-02-21T10:24:14.506" v="221"/>
          <ac:inkMkLst>
            <pc:docMk/>
            <pc:sldMk cId="4094669493" sldId="257"/>
            <ac:inkMk id="85" creationId="{E52C0798-CB66-4F61-8354-627DE0651F20}"/>
          </ac:inkMkLst>
        </pc:inkChg>
        <pc:inkChg chg="add del">
          <ac:chgData name="Viet Anh Nguyen" userId="b95f61ff061388d5" providerId="LiveId" clId="{FC4FE26A-21B6-4E3C-9FF9-96F6404084E9}" dt="2022-02-21T10:24:14.506" v="221"/>
          <ac:inkMkLst>
            <pc:docMk/>
            <pc:sldMk cId="4094669493" sldId="257"/>
            <ac:inkMk id="86" creationId="{E987CD29-A49A-4144-9031-E3B7F8686A35}"/>
          </ac:inkMkLst>
        </pc:inkChg>
        <pc:inkChg chg="add del">
          <ac:chgData name="Viet Anh Nguyen" userId="b95f61ff061388d5" providerId="LiveId" clId="{FC4FE26A-21B6-4E3C-9FF9-96F6404084E9}" dt="2022-02-21T10:24:14.506" v="221"/>
          <ac:inkMkLst>
            <pc:docMk/>
            <pc:sldMk cId="4094669493" sldId="257"/>
            <ac:inkMk id="87" creationId="{5482C14D-EE87-4FF9-B68F-B1EFE0A333E7}"/>
          </ac:inkMkLst>
        </pc:inkChg>
        <pc:inkChg chg="add del">
          <ac:chgData name="Viet Anh Nguyen" userId="b95f61ff061388d5" providerId="LiveId" clId="{FC4FE26A-21B6-4E3C-9FF9-96F6404084E9}" dt="2022-02-21T10:24:14.506" v="221"/>
          <ac:inkMkLst>
            <pc:docMk/>
            <pc:sldMk cId="4094669493" sldId="257"/>
            <ac:inkMk id="88" creationId="{40861CF3-4CC9-4069-AC17-663654BA46E3}"/>
          </ac:inkMkLst>
        </pc:inkChg>
        <pc:inkChg chg="add">
          <ac:chgData name="Viet Anh Nguyen" userId="b95f61ff061388d5" providerId="LiveId" clId="{FC4FE26A-21B6-4E3C-9FF9-96F6404084E9}" dt="2022-02-21T10:24:14.506" v="221"/>
          <ac:inkMkLst>
            <pc:docMk/>
            <pc:sldMk cId="4094669493" sldId="257"/>
            <ac:inkMk id="89" creationId="{FF421FC6-DB0C-4A8B-A766-1230886E1D48}"/>
          </ac:inkMkLst>
        </pc:inkChg>
        <pc:inkChg chg="add">
          <ac:chgData name="Viet Anh Nguyen" userId="b95f61ff061388d5" providerId="LiveId" clId="{FC4FE26A-21B6-4E3C-9FF9-96F6404084E9}" dt="2022-02-21T10:24:33.367" v="222" actId="9405"/>
          <ac:inkMkLst>
            <pc:docMk/>
            <pc:sldMk cId="4094669493" sldId="257"/>
            <ac:inkMk id="90" creationId="{170AD242-CAEF-42C6-B730-B7E5B6CC0BE4}"/>
          </ac:inkMkLst>
        </pc:inkChg>
        <pc:inkChg chg="add">
          <ac:chgData name="Viet Anh Nguyen" userId="b95f61ff061388d5" providerId="LiveId" clId="{FC4FE26A-21B6-4E3C-9FF9-96F6404084E9}" dt="2022-02-21T10:24:41.243" v="223" actId="9405"/>
          <ac:inkMkLst>
            <pc:docMk/>
            <pc:sldMk cId="4094669493" sldId="257"/>
            <ac:inkMk id="91" creationId="{107FCFD6-9AFE-40B9-9F3E-B07DD31D8A3A}"/>
          </ac:inkMkLst>
        </pc:inkChg>
        <pc:inkChg chg="add">
          <ac:chgData name="Viet Anh Nguyen" userId="b95f61ff061388d5" providerId="LiveId" clId="{FC4FE26A-21B6-4E3C-9FF9-96F6404084E9}" dt="2022-02-21T10:24:42.891" v="224" actId="9405"/>
          <ac:inkMkLst>
            <pc:docMk/>
            <pc:sldMk cId="4094669493" sldId="257"/>
            <ac:inkMk id="92" creationId="{B4D4DEE1-AB3A-44D4-B06C-B01786051472}"/>
          </ac:inkMkLst>
        </pc:inkChg>
        <pc:inkChg chg="add del">
          <ac:chgData name="Viet Anh Nguyen" userId="b95f61ff061388d5" providerId="LiveId" clId="{FC4FE26A-21B6-4E3C-9FF9-96F6404084E9}" dt="2022-02-21T10:24:47.457" v="227"/>
          <ac:inkMkLst>
            <pc:docMk/>
            <pc:sldMk cId="4094669493" sldId="257"/>
            <ac:inkMk id="93" creationId="{CEA4095A-0B97-437E-841D-F38D1AEF21CC}"/>
          </ac:inkMkLst>
        </pc:inkChg>
        <pc:inkChg chg="add del">
          <ac:chgData name="Viet Anh Nguyen" userId="b95f61ff061388d5" providerId="LiveId" clId="{FC4FE26A-21B6-4E3C-9FF9-96F6404084E9}" dt="2022-02-21T10:24:47.457" v="227"/>
          <ac:inkMkLst>
            <pc:docMk/>
            <pc:sldMk cId="4094669493" sldId="257"/>
            <ac:inkMk id="94" creationId="{764FDC07-F866-42F7-B847-5D42A3826456}"/>
          </ac:inkMkLst>
        </pc:inkChg>
        <pc:inkChg chg="add">
          <ac:chgData name="Viet Anh Nguyen" userId="b95f61ff061388d5" providerId="LiveId" clId="{FC4FE26A-21B6-4E3C-9FF9-96F6404084E9}" dt="2022-02-21T10:24:47.457" v="227"/>
          <ac:inkMkLst>
            <pc:docMk/>
            <pc:sldMk cId="4094669493" sldId="257"/>
            <ac:inkMk id="95" creationId="{FAEE06ED-32A6-452F-BE3A-9051CC063355}"/>
          </ac:inkMkLst>
        </pc:inkChg>
        <pc:inkChg chg="add del">
          <ac:chgData name="Viet Anh Nguyen" userId="b95f61ff061388d5" providerId="LiveId" clId="{FC4FE26A-21B6-4E3C-9FF9-96F6404084E9}" dt="2022-02-21T10:24:52.160" v="233"/>
          <ac:inkMkLst>
            <pc:docMk/>
            <pc:sldMk cId="4094669493" sldId="257"/>
            <ac:inkMk id="96" creationId="{1C78DAFE-322C-49FA-9B42-00EFF84BAED7}"/>
          </ac:inkMkLst>
        </pc:inkChg>
        <pc:inkChg chg="add del">
          <ac:chgData name="Viet Anh Nguyen" userId="b95f61ff061388d5" providerId="LiveId" clId="{FC4FE26A-21B6-4E3C-9FF9-96F6404084E9}" dt="2022-02-21T10:24:52.160" v="233"/>
          <ac:inkMkLst>
            <pc:docMk/>
            <pc:sldMk cId="4094669493" sldId="257"/>
            <ac:inkMk id="97" creationId="{A51C0930-F6D7-437F-95A6-84282844CDB6}"/>
          </ac:inkMkLst>
        </pc:inkChg>
        <pc:inkChg chg="add del">
          <ac:chgData name="Viet Anh Nguyen" userId="b95f61ff061388d5" providerId="LiveId" clId="{FC4FE26A-21B6-4E3C-9FF9-96F6404084E9}" dt="2022-02-21T10:24:52.160" v="233"/>
          <ac:inkMkLst>
            <pc:docMk/>
            <pc:sldMk cId="4094669493" sldId="257"/>
            <ac:inkMk id="98" creationId="{2D678E6D-8F10-4AFF-ABB1-9FB2411AFC23}"/>
          </ac:inkMkLst>
        </pc:inkChg>
        <pc:inkChg chg="add del">
          <ac:chgData name="Viet Anh Nguyen" userId="b95f61ff061388d5" providerId="LiveId" clId="{FC4FE26A-21B6-4E3C-9FF9-96F6404084E9}" dt="2022-02-21T10:24:52.160" v="233"/>
          <ac:inkMkLst>
            <pc:docMk/>
            <pc:sldMk cId="4094669493" sldId="257"/>
            <ac:inkMk id="99" creationId="{4B7E7F34-31C0-481B-A2BE-4731D513A0E2}"/>
          </ac:inkMkLst>
        </pc:inkChg>
        <pc:inkChg chg="add">
          <ac:chgData name="Viet Anh Nguyen" userId="b95f61ff061388d5" providerId="LiveId" clId="{FC4FE26A-21B6-4E3C-9FF9-96F6404084E9}" dt="2022-02-21T10:24:51.633" v="232" actId="9405"/>
          <ac:inkMkLst>
            <pc:docMk/>
            <pc:sldMk cId="4094669493" sldId="257"/>
            <ac:inkMk id="100" creationId="{8DEA97FC-5823-49C4-B0BC-A4BD3E06BA52}"/>
          </ac:inkMkLst>
        </pc:inkChg>
        <pc:inkChg chg="add">
          <ac:chgData name="Viet Anh Nguyen" userId="b95f61ff061388d5" providerId="LiveId" clId="{FC4FE26A-21B6-4E3C-9FF9-96F6404084E9}" dt="2022-02-21T10:24:52.160" v="233"/>
          <ac:inkMkLst>
            <pc:docMk/>
            <pc:sldMk cId="4094669493" sldId="257"/>
            <ac:inkMk id="101" creationId="{0FA6EF50-4D51-4776-9D65-718EC3E3C4F2}"/>
          </ac:inkMkLst>
        </pc:inkChg>
        <pc:inkChg chg="add del">
          <ac:chgData name="Viet Anh Nguyen" userId="b95f61ff061388d5" providerId="LiveId" clId="{FC4FE26A-21B6-4E3C-9FF9-96F6404084E9}" dt="2022-02-21T10:24:53.786" v="238"/>
          <ac:inkMkLst>
            <pc:docMk/>
            <pc:sldMk cId="4094669493" sldId="257"/>
            <ac:inkMk id="102" creationId="{B897DD99-320E-4327-A608-7DC114F1110A}"/>
          </ac:inkMkLst>
        </pc:inkChg>
        <pc:inkChg chg="add del">
          <ac:chgData name="Viet Anh Nguyen" userId="b95f61ff061388d5" providerId="LiveId" clId="{FC4FE26A-21B6-4E3C-9FF9-96F6404084E9}" dt="2022-02-21T10:24:53.786" v="238"/>
          <ac:inkMkLst>
            <pc:docMk/>
            <pc:sldMk cId="4094669493" sldId="257"/>
            <ac:inkMk id="103" creationId="{0FE36523-5228-4E22-9EF2-C40DFD7192BD}"/>
          </ac:inkMkLst>
        </pc:inkChg>
        <pc:inkChg chg="add del">
          <ac:chgData name="Viet Anh Nguyen" userId="b95f61ff061388d5" providerId="LiveId" clId="{FC4FE26A-21B6-4E3C-9FF9-96F6404084E9}" dt="2022-02-21T10:24:53.786" v="238"/>
          <ac:inkMkLst>
            <pc:docMk/>
            <pc:sldMk cId="4094669493" sldId="257"/>
            <ac:inkMk id="104" creationId="{871ABCB7-22AD-4077-88A3-11B4E2DCFFC0}"/>
          </ac:inkMkLst>
        </pc:inkChg>
        <pc:inkChg chg="add del">
          <ac:chgData name="Viet Anh Nguyen" userId="b95f61ff061388d5" providerId="LiveId" clId="{FC4FE26A-21B6-4E3C-9FF9-96F6404084E9}" dt="2022-02-21T10:24:53.786" v="238"/>
          <ac:inkMkLst>
            <pc:docMk/>
            <pc:sldMk cId="4094669493" sldId="257"/>
            <ac:inkMk id="105" creationId="{FFBD6375-25D0-4132-AE8D-83080D421AE3}"/>
          </ac:inkMkLst>
        </pc:inkChg>
        <pc:inkChg chg="add">
          <ac:chgData name="Viet Anh Nguyen" userId="b95f61ff061388d5" providerId="LiveId" clId="{FC4FE26A-21B6-4E3C-9FF9-96F6404084E9}" dt="2022-02-21T10:24:53.786" v="238"/>
          <ac:inkMkLst>
            <pc:docMk/>
            <pc:sldMk cId="4094669493" sldId="257"/>
            <ac:inkMk id="106" creationId="{9B5CB22D-77E3-4546-97B1-740EAC32DC01}"/>
          </ac:inkMkLst>
        </pc:inkChg>
        <pc:inkChg chg="add del">
          <ac:chgData name="Viet Anh Nguyen" userId="b95f61ff061388d5" providerId="LiveId" clId="{FC4FE26A-21B6-4E3C-9FF9-96F6404084E9}" dt="2022-02-21T10:24:55.970" v="243"/>
          <ac:inkMkLst>
            <pc:docMk/>
            <pc:sldMk cId="4094669493" sldId="257"/>
            <ac:inkMk id="107" creationId="{131471E7-9585-4539-8503-7780432D0DD2}"/>
          </ac:inkMkLst>
        </pc:inkChg>
        <pc:inkChg chg="add del">
          <ac:chgData name="Viet Anh Nguyen" userId="b95f61ff061388d5" providerId="LiveId" clId="{FC4FE26A-21B6-4E3C-9FF9-96F6404084E9}" dt="2022-02-21T10:24:55.970" v="243"/>
          <ac:inkMkLst>
            <pc:docMk/>
            <pc:sldMk cId="4094669493" sldId="257"/>
            <ac:inkMk id="108" creationId="{9AF3D1C9-2CD0-49F6-80FF-C4EF137EB15B}"/>
          </ac:inkMkLst>
        </pc:inkChg>
        <pc:inkChg chg="add del">
          <ac:chgData name="Viet Anh Nguyen" userId="b95f61ff061388d5" providerId="LiveId" clId="{FC4FE26A-21B6-4E3C-9FF9-96F6404084E9}" dt="2022-02-21T10:24:55.970" v="243"/>
          <ac:inkMkLst>
            <pc:docMk/>
            <pc:sldMk cId="4094669493" sldId="257"/>
            <ac:inkMk id="109" creationId="{7870D39F-C1D8-405C-8F50-E97D806F0F4E}"/>
          </ac:inkMkLst>
        </pc:inkChg>
        <pc:inkChg chg="add del">
          <ac:chgData name="Viet Anh Nguyen" userId="b95f61ff061388d5" providerId="LiveId" clId="{FC4FE26A-21B6-4E3C-9FF9-96F6404084E9}" dt="2022-02-21T10:24:55.970" v="243"/>
          <ac:inkMkLst>
            <pc:docMk/>
            <pc:sldMk cId="4094669493" sldId="257"/>
            <ac:inkMk id="110" creationId="{18B51EF7-7B73-4380-9134-E90026D5BE63}"/>
          </ac:inkMkLst>
        </pc:inkChg>
        <pc:inkChg chg="add">
          <ac:chgData name="Viet Anh Nguyen" userId="b95f61ff061388d5" providerId="LiveId" clId="{FC4FE26A-21B6-4E3C-9FF9-96F6404084E9}" dt="2022-02-21T10:24:55.970" v="243"/>
          <ac:inkMkLst>
            <pc:docMk/>
            <pc:sldMk cId="4094669493" sldId="257"/>
            <ac:inkMk id="111" creationId="{48346A94-7E6A-4A22-8190-5C9FFA33E620}"/>
          </ac:inkMkLst>
        </pc:inkChg>
        <pc:inkChg chg="add del">
          <ac:chgData name="Viet Anh Nguyen" userId="b95f61ff061388d5" providerId="LiveId" clId="{FC4FE26A-21B6-4E3C-9FF9-96F6404084E9}" dt="2022-02-21T10:24:57.493" v="248"/>
          <ac:inkMkLst>
            <pc:docMk/>
            <pc:sldMk cId="4094669493" sldId="257"/>
            <ac:inkMk id="112" creationId="{3BA300BB-C192-4B31-8A8C-731D173F6DB1}"/>
          </ac:inkMkLst>
        </pc:inkChg>
        <pc:inkChg chg="add del">
          <ac:chgData name="Viet Anh Nguyen" userId="b95f61ff061388d5" providerId="LiveId" clId="{FC4FE26A-21B6-4E3C-9FF9-96F6404084E9}" dt="2022-02-21T10:24:57.493" v="248"/>
          <ac:inkMkLst>
            <pc:docMk/>
            <pc:sldMk cId="4094669493" sldId="257"/>
            <ac:inkMk id="113" creationId="{FED0ABDC-FB44-4BEA-984D-A9C27ED00100}"/>
          </ac:inkMkLst>
        </pc:inkChg>
        <pc:inkChg chg="add del">
          <ac:chgData name="Viet Anh Nguyen" userId="b95f61ff061388d5" providerId="LiveId" clId="{FC4FE26A-21B6-4E3C-9FF9-96F6404084E9}" dt="2022-02-21T10:24:57.493" v="248"/>
          <ac:inkMkLst>
            <pc:docMk/>
            <pc:sldMk cId="4094669493" sldId="257"/>
            <ac:inkMk id="114" creationId="{E1A55748-6E63-4F04-BD77-74DB9343D0F4}"/>
          </ac:inkMkLst>
        </pc:inkChg>
        <pc:inkChg chg="add del">
          <ac:chgData name="Viet Anh Nguyen" userId="b95f61ff061388d5" providerId="LiveId" clId="{FC4FE26A-21B6-4E3C-9FF9-96F6404084E9}" dt="2022-02-21T10:24:57.493" v="248"/>
          <ac:inkMkLst>
            <pc:docMk/>
            <pc:sldMk cId="4094669493" sldId="257"/>
            <ac:inkMk id="115" creationId="{9A1F6637-E7B6-4398-A5F2-18E62F18E57D}"/>
          </ac:inkMkLst>
        </pc:inkChg>
        <pc:inkChg chg="add">
          <ac:chgData name="Viet Anh Nguyen" userId="b95f61ff061388d5" providerId="LiveId" clId="{FC4FE26A-21B6-4E3C-9FF9-96F6404084E9}" dt="2022-02-21T10:24:57.493" v="248"/>
          <ac:inkMkLst>
            <pc:docMk/>
            <pc:sldMk cId="4094669493" sldId="257"/>
            <ac:inkMk id="116" creationId="{1181EABA-732B-4590-842C-3B48AAFD000E}"/>
          </ac:inkMkLst>
        </pc:inkChg>
        <pc:inkChg chg="add">
          <ac:chgData name="Viet Anh Nguyen" userId="b95f61ff061388d5" providerId="LiveId" clId="{FC4FE26A-21B6-4E3C-9FF9-96F6404084E9}" dt="2022-02-21T10:24:57.493" v="248"/>
          <ac:inkMkLst>
            <pc:docMk/>
            <pc:sldMk cId="4094669493" sldId="257"/>
            <ac:inkMk id="117" creationId="{8BA51B91-6CC2-47FF-878C-9C2070B4A50B}"/>
          </ac:inkMkLst>
        </pc:inkChg>
        <pc:inkChg chg="add del">
          <ac:chgData name="Viet Anh Nguyen" userId="b95f61ff061388d5" providerId="LiveId" clId="{FC4FE26A-21B6-4E3C-9FF9-96F6404084E9}" dt="2022-02-21T10:25:23.165" v="254"/>
          <ac:inkMkLst>
            <pc:docMk/>
            <pc:sldMk cId="4094669493" sldId="257"/>
            <ac:inkMk id="118" creationId="{BC4E6F2B-4C28-4678-81F3-93D14934C775}"/>
          </ac:inkMkLst>
        </pc:inkChg>
        <pc:inkChg chg="add del">
          <ac:chgData name="Viet Anh Nguyen" userId="b95f61ff061388d5" providerId="LiveId" clId="{FC4FE26A-21B6-4E3C-9FF9-96F6404084E9}" dt="2022-02-21T10:25:23.165" v="254"/>
          <ac:inkMkLst>
            <pc:docMk/>
            <pc:sldMk cId="4094669493" sldId="257"/>
            <ac:inkMk id="119" creationId="{1362331D-DC34-499B-B68E-12896AEDE3E5}"/>
          </ac:inkMkLst>
        </pc:inkChg>
        <pc:inkChg chg="add del">
          <ac:chgData name="Viet Anh Nguyen" userId="b95f61ff061388d5" providerId="LiveId" clId="{FC4FE26A-21B6-4E3C-9FF9-96F6404084E9}" dt="2022-02-21T10:25:23.165" v="254"/>
          <ac:inkMkLst>
            <pc:docMk/>
            <pc:sldMk cId="4094669493" sldId="257"/>
            <ac:inkMk id="120" creationId="{63E64717-072C-41E8-BD4F-76C31D8119EC}"/>
          </ac:inkMkLst>
        </pc:inkChg>
        <pc:inkChg chg="add del">
          <ac:chgData name="Viet Anh Nguyen" userId="b95f61ff061388d5" providerId="LiveId" clId="{FC4FE26A-21B6-4E3C-9FF9-96F6404084E9}" dt="2022-02-21T10:25:23.165" v="254"/>
          <ac:inkMkLst>
            <pc:docMk/>
            <pc:sldMk cId="4094669493" sldId="257"/>
            <ac:inkMk id="121" creationId="{A8503713-7293-49EF-86D0-C1E33853A6E5}"/>
          </ac:inkMkLst>
        </pc:inkChg>
        <pc:inkChg chg="add del">
          <ac:chgData name="Viet Anh Nguyen" userId="b95f61ff061388d5" providerId="LiveId" clId="{FC4FE26A-21B6-4E3C-9FF9-96F6404084E9}" dt="2022-02-21T10:25:23.165" v="254"/>
          <ac:inkMkLst>
            <pc:docMk/>
            <pc:sldMk cId="4094669493" sldId="257"/>
            <ac:inkMk id="122" creationId="{4D241B6E-D16B-4A17-A84A-016D18854BD1}"/>
          </ac:inkMkLst>
        </pc:inkChg>
        <pc:inkChg chg="add">
          <ac:chgData name="Viet Anh Nguyen" userId="b95f61ff061388d5" providerId="LiveId" clId="{FC4FE26A-21B6-4E3C-9FF9-96F6404084E9}" dt="2022-02-21T10:25:23.165" v="254"/>
          <ac:inkMkLst>
            <pc:docMk/>
            <pc:sldMk cId="4094669493" sldId="257"/>
            <ac:inkMk id="123" creationId="{584571A6-8D6C-47E8-B1B0-2F1318F2A649}"/>
          </ac:inkMkLst>
        </pc:inkChg>
        <pc:inkChg chg="add">
          <ac:chgData name="Viet Anh Nguyen" userId="b95f61ff061388d5" providerId="LiveId" clId="{FC4FE26A-21B6-4E3C-9FF9-96F6404084E9}" dt="2022-02-21T10:25:23.384" v="255" actId="9405"/>
          <ac:inkMkLst>
            <pc:docMk/>
            <pc:sldMk cId="4094669493" sldId="257"/>
            <ac:inkMk id="124" creationId="{87D4F3FF-8592-42A9-BAD7-5DB79DE96080}"/>
          </ac:inkMkLst>
        </pc:inkChg>
        <pc:inkChg chg="add">
          <ac:chgData name="Viet Anh Nguyen" userId="b95f61ff061388d5" providerId="LiveId" clId="{FC4FE26A-21B6-4E3C-9FF9-96F6404084E9}" dt="2022-02-21T10:25:24.078" v="256" actId="9405"/>
          <ac:inkMkLst>
            <pc:docMk/>
            <pc:sldMk cId="4094669493" sldId="257"/>
            <ac:inkMk id="125" creationId="{4B34071D-1326-4670-AE4F-2106B35DA1E8}"/>
          </ac:inkMkLst>
        </pc:inkChg>
        <pc:inkChg chg="add del">
          <ac:chgData name="Viet Anh Nguyen" userId="b95f61ff061388d5" providerId="LiveId" clId="{FC4FE26A-21B6-4E3C-9FF9-96F6404084E9}" dt="2022-02-21T10:26:02.923" v="259"/>
          <ac:inkMkLst>
            <pc:docMk/>
            <pc:sldMk cId="4094669493" sldId="257"/>
            <ac:inkMk id="126" creationId="{A1C91ADF-2B71-4DA0-976C-D0D4F4C0B78A}"/>
          </ac:inkMkLst>
        </pc:inkChg>
        <pc:inkChg chg="add del">
          <ac:chgData name="Viet Anh Nguyen" userId="b95f61ff061388d5" providerId="LiveId" clId="{FC4FE26A-21B6-4E3C-9FF9-96F6404084E9}" dt="2022-02-21T10:26:02.923" v="259"/>
          <ac:inkMkLst>
            <pc:docMk/>
            <pc:sldMk cId="4094669493" sldId="257"/>
            <ac:inkMk id="127" creationId="{B2E2E057-17CE-4B40-8C44-43771B5111EC}"/>
          </ac:inkMkLst>
        </pc:inkChg>
        <pc:inkChg chg="add">
          <ac:chgData name="Viet Anh Nguyen" userId="b95f61ff061388d5" providerId="LiveId" clId="{FC4FE26A-21B6-4E3C-9FF9-96F6404084E9}" dt="2022-02-21T10:26:02.923" v="259"/>
          <ac:inkMkLst>
            <pc:docMk/>
            <pc:sldMk cId="4094669493" sldId="257"/>
            <ac:inkMk id="128" creationId="{997135B2-783D-4410-A4E1-18A2BC0A9EC9}"/>
          </ac:inkMkLst>
        </pc:inkChg>
        <pc:inkChg chg="add del">
          <ac:chgData name="Viet Anh Nguyen" userId="b95f61ff061388d5" providerId="LiveId" clId="{FC4FE26A-21B6-4E3C-9FF9-96F6404084E9}" dt="2022-02-21T10:26:04.491" v="262"/>
          <ac:inkMkLst>
            <pc:docMk/>
            <pc:sldMk cId="4094669493" sldId="257"/>
            <ac:inkMk id="129" creationId="{AB2835B2-4722-42AA-A7AC-3063D495A31E}"/>
          </ac:inkMkLst>
        </pc:inkChg>
        <pc:inkChg chg="add del">
          <ac:chgData name="Viet Anh Nguyen" userId="b95f61ff061388d5" providerId="LiveId" clId="{FC4FE26A-21B6-4E3C-9FF9-96F6404084E9}" dt="2022-02-21T10:26:04.491" v="262"/>
          <ac:inkMkLst>
            <pc:docMk/>
            <pc:sldMk cId="4094669493" sldId="257"/>
            <ac:inkMk id="130" creationId="{FDE96EA3-D10E-44B6-B6A2-3D293DF9ED27}"/>
          </ac:inkMkLst>
        </pc:inkChg>
        <pc:inkChg chg="add">
          <ac:chgData name="Viet Anh Nguyen" userId="b95f61ff061388d5" providerId="LiveId" clId="{FC4FE26A-21B6-4E3C-9FF9-96F6404084E9}" dt="2022-02-21T10:26:04.491" v="262"/>
          <ac:inkMkLst>
            <pc:docMk/>
            <pc:sldMk cId="4094669493" sldId="257"/>
            <ac:inkMk id="131" creationId="{D7A61790-047A-41F5-90E2-8208DAD48B1F}"/>
          </ac:inkMkLst>
        </pc:inkChg>
        <pc:inkChg chg="add del">
          <ac:chgData name="Viet Anh Nguyen" userId="b95f61ff061388d5" providerId="LiveId" clId="{FC4FE26A-21B6-4E3C-9FF9-96F6404084E9}" dt="2022-02-21T10:26:08.301" v="266"/>
          <ac:inkMkLst>
            <pc:docMk/>
            <pc:sldMk cId="4094669493" sldId="257"/>
            <ac:inkMk id="132" creationId="{B8A71B28-ED2C-4295-AD4B-8B936A7DDFF3}"/>
          </ac:inkMkLst>
        </pc:inkChg>
        <pc:inkChg chg="add del">
          <ac:chgData name="Viet Anh Nguyen" userId="b95f61ff061388d5" providerId="LiveId" clId="{FC4FE26A-21B6-4E3C-9FF9-96F6404084E9}" dt="2022-02-21T10:26:08.301" v="266"/>
          <ac:inkMkLst>
            <pc:docMk/>
            <pc:sldMk cId="4094669493" sldId="257"/>
            <ac:inkMk id="133" creationId="{C5ACA81B-8E1B-4632-A6D4-6841CAAA3042}"/>
          </ac:inkMkLst>
        </pc:inkChg>
        <pc:inkChg chg="add del">
          <ac:chgData name="Viet Anh Nguyen" userId="b95f61ff061388d5" providerId="LiveId" clId="{FC4FE26A-21B6-4E3C-9FF9-96F6404084E9}" dt="2022-02-21T10:26:08.301" v="266"/>
          <ac:inkMkLst>
            <pc:docMk/>
            <pc:sldMk cId="4094669493" sldId="257"/>
            <ac:inkMk id="134" creationId="{C90D149C-E5B8-45C6-8C76-669DF0C9BC87}"/>
          </ac:inkMkLst>
        </pc:inkChg>
        <pc:inkChg chg="add">
          <ac:chgData name="Viet Anh Nguyen" userId="b95f61ff061388d5" providerId="LiveId" clId="{FC4FE26A-21B6-4E3C-9FF9-96F6404084E9}" dt="2022-02-21T10:26:08.301" v="266"/>
          <ac:inkMkLst>
            <pc:docMk/>
            <pc:sldMk cId="4094669493" sldId="257"/>
            <ac:inkMk id="135" creationId="{97D9B0C4-1E9E-4BA9-B03E-6CAF223CBDA4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36" creationId="{7E95563C-3A2F-4FD9-BAAC-15509A88CD68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37" creationId="{53D19D1C-8422-4D09-B13B-BBC31B871D5C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38" creationId="{19E51C15-A541-4523-9E0C-B6AAEF6C8054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39" creationId="{E4CB4A1D-5A98-4214-9A95-F4F61B6796B3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0" creationId="{C361507A-F264-4B67-B8AE-3FA1BE6E0753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1" creationId="{7B1B3CD1-DFBF-4C0F-8264-5EE1D328BE35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2" creationId="{79F26772-D964-44A9-A52D-BADC9C265634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3" creationId="{C6E5F758-31F9-44D4-9BCF-9555FB52BE94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4" creationId="{0583ECF4-CF78-430F-804C-87E547CF8E04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5" creationId="{08FD664E-40A1-4B5E-967E-CDB72BD490CC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6" creationId="{69BF3FB2-0BAC-4CA5-A513-935AAE87C5AB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7" creationId="{568DB770-B83B-41AC-9A85-94EF7546C8B9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8" creationId="{F0BD53B3-831A-48C1-9334-9B89216F70E4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49" creationId="{D0CB1F22-B551-4052-8009-704932F05B67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50" creationId="{5DF4B791-540C-4DDD-B83B-8D11987EA040}"/>
          </ac:inkMkLst>
        </pc:inkChg>
        <pc:inkChg chg="add del">
          <ac:chgData name="Viet Anh Nguyen" userId="b95f61ff061388d5" providerId="LiveId" clId="{FC4FE26A-21B6-4E3C-9FF9-96F6404084E9}" dt="2022-02-21T10:26:28.165" v="283"/>
          <ac:inkMkLst>
            <pc:docMk/>
            <pc:sldMk cId="4094669493" sldId="257"/>
            <ac:inkMk id="151" creationId="{98497B1A-F6C4-402C-BF1F-48D52A984679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52" creationId="{F3A0DD4F-519B-4E58-BD56-FF0359CDDACD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53" creationId="{05672090-4FD0-4219-8D1D-6E786EBFE5BE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54" creationId="{3C0B1410-773E-4F3E-8ADC-4E5AFA5086ED}"/>
          </ac:inkMkLst>
        </pc:inkChg>
        <pc:inkChg chg="add">
          <ac:chgData name="Viet Anh Nguyen" userId="b95f61ff061388d5" providerId="LiveId" clId="{FC4FE26A-21B6-4E3C-9FF9-96F6404084E9}" dt="2022-02-21T10:26:31.055" v="286" actId="9405"/>
          <ac:inkMkLst>
            <pc:docMk/>
            <pc:sldMk cId="4094669493" sldId="257"/>
            <ac:inkMk id="155" creationId="{4B1449D3-BD2E-4B0F-A9F2-451A225711B6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56" creationId="{472A9526-093C-4F2A-AD65-E55294A9F656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57" creationId="{74310BA3-167E-4FE2-9704-293559098AC7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58" creationId="{CD69BE60-9922-451B-937C-66D38F0FA1DD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59" creationId="{C91FC399-075E-4012-80E8-615E919FD06D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60" creationId="{724FCBA0-A612-4FAD-A1CD-A7D3C4496123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61" creationId="{7F52A209-E19F-48AE-B324-05A021F6EAC4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62" creationId="{8347CC1E-EEF1-4D9E-91A5-37DBB07E0615}"/>
          </ac:inkMkLst>
        </pc:inkChg>
        <pc:inkChg chg="add del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63" creationId="{EFD936FC-0461-46E4-9D89-2EDDFD067855}"/>
          </ac:inkMkLst>
        </pc:inkChg>
        <pc:inkChg chg="add del">
          <ac:chgData name="Viet Anh Nguyen" userId="b95f61ff061388d5" providerId="LiveId" clId="{FC4FE26A-21B6-4E3C-9FF9-96F6404084E9}" dt="2022-02-21T10:26:35.521" v="299"/>
          <ac:inkMkLst>
            <pc:docMk/>
            <pc:sldMk cId="4094669493" sldId="257"/>
            <ac:inkMk id="164" creationId="{44831C0A-8501-4122-B7E9-49094DE5DFE1}"/>
          </ac:inkMkLst>
        </pc:inkChg>
        <pc:inkChg chg="add">
          <ac:chgData name="Viet Anh Nguyen" userId="b95f61ff061388d5" providerId="LiveId" clId="{FC4FE26A-21B6-4E3C-9FF9-96F6404084E9}" dt="2022-02-21T10:26:34.302" v="295"/>
          <ac:inkMkLst>
            <pc:docMk/>
            <pc:sldMk cId="4094669493" sldId="257"/>
            <ac:inkMk id="165" creationId="{74898F66-3D41-4A61-B6C3-D1ABD3D71D0D}"/>
          </ac:inkMkLst>
        </pc:inkChg>
        <pc:inkChg chg="add del">
          <ac:chgData name="Viet Anh Nguyen" userId="b95f61ff061388d5" providerId="LiveId" clId="{FC4FE26A-21B6-4E3C-9FF9-96F6404084E9}" dt="2022-02-21T10:26:35.521" v="299"/>
          <ac:inkMkLst>
            <pc:docMk/>
            <pc:sldMk cId="4094669493" sldId="257"/>
            <ac:inkMk id="166" creationId="{B0188A2D-FA09-4A34-8B9B-746ABE705B65}"/>
          </ac:inkMkLst>
        </pc:inkChg>
        <pc:inkChg chg="add del">
          <ac:chgData name="Viet Anh Nguyen" userId="b95f61ff061388d5" providerId="LiveId" clId="{FC4FE26A-21B6-4E3C-9FF9-96F6404084E9}" dt="2022-02-21T10:26:35.521" v="299"/>
          <ac:inkMkLst>
            <pc:docMk/>
            <pc:sldMk cId="4094669493" sldId="257"/>
            <ac:inkMk id="167" creationId="{8ECFB735-0278-4409-BFFF-68E89B3C7F92}"/>
          </ac:inkMkLst>
        </pc:inkChg>
        <pc:inkChg chg="add del">
          <ac:chgData name="Viet Anh Nguyen" userId="b95f61ff061388d5" providerId="LiveId" clId="{FC4FE26A-21B6-4E3C-9FF9-96F6404084E9}" dt="2022-02-21T10:26:35.521" v="299"/>
          <ac:inkMkLst>
            <pc:docMk/>
            <pc:sldMk cId="4094669493" sldId="257"/>
            <ac:inkMk id="168" creationId="{C66E8DE9-2D5F-4291-9681-594FCC90A9BA}"/>
          </ac:inkMkLst>
        </pc:inkChg>
        <pc:inkChg chg="add">
          <ac:chgData name="Viet Anh Nguyen" userId="b95f61ff061388d5" providerId="LiveId" clId="{FC4FE26A-21B6-4E3C-9FF9-96F6404084E9}" dt="2022-02-21T10:26:35.521" v="299"/>
          <ac:inkMkLst>
            <pc:docMk/>
            <pc:sldMk cId="4094669493" sldId="257"/>
            <ac:inkMk id="169" creationId="{BA1506FC-8225-4175-A86A-C65F88DB179D}"/>
          </ac:inkMkLst>
        </pc:inkChg>
        <pc:inkChg chg="add del">
          <ac:chgData name="Viet Anh Nguyen" userId="b95f61ff061388d5" providerId="LiveId" clId="{FC4FE26A-21B6-4E3C-9FF9-96F6404084E9}" dt="2022-02-21T10:26:44.343" v="302"/>
          <ac:inkMkLst>
            <pc:docMk/>
            <pc:sldMk cId="4094669493" sldId="257"/>
            <ac:inkMk id="170" creationId="{CE6D40CE-4958-45F9-8382-DF992361A26A}"/>
          </ac:inkMkLst>
        </pc:inkChg>
        <pc:inkChg chg="add del">
          <ac:chgData name="Viet Anh Nguyen" userId="b95f61ff061388d5" providerId="LiveId" clId="{FC4FE26A-21B6-4E3C-9FF9-96F6404084E9}" dt="2022-02-21T10:26:44.343" v="302"/>
          <ac:inkMkLst>
            <pc:docMk/>
            <pc:sldMk cId="4094669493" sldId="257"/>
            <ac:inkMk id="171" creationId="{0E06AA0B-FE17-47CD-A8EA-D6479A4D4BF9}"/>
          </ac:inkMkLst>
        </pc:inkChg>
        <pc:inkChg chg="add">
          <ac:chgData name="Viet Anh Nguyen" userId="b95f61ff061388d5" providerId="LiveId" clId="{FC4FE26A-21B6-4E3C-9FF9-96F6404084E9}" dt="2022-02-21T10:26:44.343" v="302"/>
          <ac:inkMkLst>
            <pc:docMk/>
            <pc:sldMk cId="4094669493" sldId="257"/>
            <ac:inkMk id="172" creationId="{DAF3E8E8-C3E1-4325-BA1F-D868A082D084}"/>
          </ac:inkMkLst>
        </pc:inkChg>
        <pc:inkChg chg="add del">
          <ac:chgData name="Viet Anh Nguyen" userId="b95f61ff061388d5" providerId="LiveId" clId="{FC4FE26A-21B6-4E3C-9FF9-96F6404084E9}" dt="2022-02-21T10:26:48.148" v="305"/>
          <ac:inkMkLst>
            <pc:docMk/>
            <pc:sldMk cId="4094669493" sldId="257"/>
            <ac:inkMk id="173" creationId="{C67EAFCD-82BC-409F-8902-85A7A095D3E8}"/>
          </ac:inkMkLst>
        </pc:inkChg>
        <pc:inkChg chg="add del">
          <ac:chgData name="Viet Anh Nguyen" userId="b95f61ff061388d5" providerId="LiveId" clId="{FC4FE26A-21B6-4E3C-9FF9-96F6404084E9}" dt="2022-02-21T10:26:48.148" v="305"/>
          <ac:inkMkLst>
            <pc:docMk/>
            <pc:sldMk cId="4094669493" sldId="257"/>
            <ac:inkMk id="174" creationId="{1DBDBADF-9EC8-4B60-8EA2-FB405C906B3A}"/>
          </ac:inkMkLst>
        </pc:inkChg>
        <pc:inkChg chg="add del">
          <ac:chgData name="Viet Anh Nguyen" userId="b95f61ff061388d5" providerId="LiveId" clId="{FC4FE26A-21B6-4E3C-9FF9-96F6404084E9}" dt="2022-02-21T10:26:49.794" v="307"/>
          <ac:inkMkLst>
            <pc:docMk/>
            <pc:sldMk cId="4094669493" sldId="257"/>
            <ac:inkMk id="175" creationId="{215FC768-81C3-410A-B659-8E09BAC4EAD3}"/>
          </ac:inkMkLst>
        </pc:inkChg>
        <pc:inkChg chg="add del">
          <ac:chgData name="Viet Anh Nguyen" userId="b95f61ff061388d5" providerId="LiveId" clId="{FC4FE26A-21B6-4E3C-9FF9-96F6404084E9}" dt="2022-02-21T10:26:49.794" v="307"/>
          <ac:inkMkLst>
            <pc:docMk/>
            <pc:sldMk cId="4094669493" sldId="257"/>
            <ac:inkMk id="176" creationId="{C4E2219B-D894-4032-9B7A-BA7028368AF2}"/>
          </ac:inkMkLst>
        </pc:inkChg>
        <pc:inkChg chg="add">
          <ac:chgData name="Viet Anh Nguyen" userId="b95f61ff061388d5" providerId="LiveId" clId="{FC4FE26A-21B6-4E3C-9FF9-96F6404084E9}" dt="2022-02-21T10:26:49.794" v="307"/>
          <ac:inkMkLst>
            <pc:docMk/>
            <pc:sldMk cId="4094669493" sldId="257"/>
            <ac:inkMk id="177" creationId="{08020861-473E-41FD-9D6A-056ED6162C70}"/>
          </ac:inkMkLst>
        </pc:inkChg>
        <pc:inkChg chg="add del">
          <ac:chgData name="Viet Anh Nguyen" userId="b95f61ff061388d5" providerId="LiveId" clId="{FC4FE26A-21B6-4E3C-9FF9-96F6404084E9}" dt="2022-02-21T10:27:01.628" v="310"/>
          <ac:inkMkLst>
            <pc:docMk/>
            <pc:sldMk cId="4094669493" sldId="257"/>
            <ac:inkMk id="178" creationId="{72BF9973-FB05-4812-8865-2E8B250D8133}"/>
          </ac:inkMkLst>
        </pc:inkChg>
        <pc:inkChg chg="add del">
          <ac:chgData name="Viet Anh Nguyen" userId="b95f61ff061388d5" providerId="LiveId" clId="{FC4FE26A-21B6-4E3C-9FF9-96F6404084E9}" dt="2022-02-21T10:27:01.628" v="310"/>
          <ac:inkMkLst>
            <pc:docMk/>
            <pc:sldMk cId="4094669493" sldId="257"/>
            <ac:inkMk id="179" creationId="{BE86217C-24CE-462A-ADC9-2C3502589354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0" creationId="{E1A30E1A-DC53-417E-AB74-546AE1EC843E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1" creationId="{941167CD-5A41-49F6-929F-2738CCFA9911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2" creationId="{C67F4661-6B1F-4077-AC21-8CA24B9AB2B0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3" creationId="{342385FE-8731-42DA-A133-892984202797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4" creationId="{223D0688-82AE-4B1F-B926-7765E837FE48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5" creationId="{D6685E6E-1844-4599-BED3-0B9E5C7EF319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6" creationId="{66655AFA-3F6E-4B18-AD5B-2387CC2A2ED4}"/>
          </ac:inkMkLst>
        </pc:inkChg>
        <pc:inkChg chg="add del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7" creationId="{498A390C-89F5-4C7F-9C2E-07E15AB1D51E}"/>
          </ac:inkMkLst>
        </pc:inkChg>
        <pc:inkChg chg="add del">
          <ac:chgData name="Viet Anh Nguyen" userId="b95f61ff061388d5" providerId="LiveId" clId="{FC4FE26A-21B6-4E3C-9FF9-96F6404084E9}" dt="2022-02-21T10:27:06.017" v="321"/>
          <ac:inkMkLst>
            <pc:docMk/>
            <pc:sldMk cId="4094669493" sldId="257"/>
            <ac:inkMk id="188" creationId="{1D580E78-18D2-459F-8CAF-96747858FF2D}"/>
          </ac:inkMkLst>
        </pc:inkChg>
        <pc:inkChg chg="add">
          <ac:chgData name="Viet Anh Nguyen" userId="b95f61ff061388d5" providerId="LiveId" clId="{FC4FE26A-21B6-4E3C-9FF9-96F6404084E9}" dt="2022-02-21T10:27:04.197" v="318"/>
          <ac:inkMkLst>
            <pc:docMk/>
            <pc:sldMk cId="4094669493" sldId="257"/>
            <ac:inkMk id="189" creationId="{79F95431-9AFC-4099-8711-2246C7570904}"/>
          </ac:inkMkLst>
        </pc:inkChg>
        <pc:inkChg chg="add del">
          <ac:chgData name="Viet Anh Nguyen" userId="b95f61ff061388d5" providerId="LiveId" clId="{FC4FE26A-21B6-4E3C-9FF9-96F6404084E9}" dt="2022-02-21T10:27:10.323" v="324"/>
          <ac:inkMkLst>
            <pc:docMk/>
            <pc:sldMk cId="4094669493" sldId="257"/>
            <ac:inkMk id="190" creationId="{B2E83ACC-46F1-4096-9A9C-7E2B6489F5AE}"/>
          </ac:inkMkLst>
        </pc:inkChg>
        <pc:inkChg chg="add del">
          <ac:chgData name="Viet Anh Nguyen" userId="b95f61ff061388d5" providerId="LiveId" clId="{FC4FE26A-21B6-4E3C-9FF9-96F6404084E9}" dt="2022-02-21T10:27:06.017" v="321"/>
          <ac:inkMkLst>
            <pc:docMk/>
            <pc:sldMk cId="4094669493" sldId="257"/>
            <ac:inkMk id="191" creationId="{E21E8BC2-7008-4B24-98E1-B58DE860E7C9}"/>
          </ac:inkMkLst>
        </pc:inkChg>
        <pc:inkChg chg="add del">
          <ac:chgData name="Viet Anh Nguyen" userId="b95f61ff061388d5" providerId="LiveId" clId="{FC4FE26A-21B6-4E3C-9FF9-96F6404084E9}" dt="2022-02-21T10:27:06.017" v="321"/>
          <ac:inkMkLst>
            <pc:docMk/>
            <pc:sldMk cId="4094669493" sldId="257"/>
            <ac:inkMk id="192" creationId="{D7B55B41-7560-4863-BFDE-CDDA1C30CE03}"/>
          </ac:inkMkLst>
        </pc:inkChg>
        <pc:inkChg chg="add">
          <ac:chgData name="Viet Anh Nguyen" userId="b95f61ff061388d5" providerId="LiveId" clId="{FC4FE26A-21B6-4E3C-9FF9-96F6404084E9}" dt="2022-02-21T10:27:06.017" v="321"/>
          <ac:inkMkLst>
            <pc:docMk/>
            <pc:sldMk cId="4094669493" sldId="257"/>
            <ac:inkMk id="193" creationId="{C273BEDA-BF15-4BBD-89ED-BD19026FEAC3}"/>
          </ac:inkMkLst>
        </pc:inkChg>
        <pc:inkChg chg="add del">
          <ac:chgData name="Viet Anh Nguyen" userId="b95f61ff061388d5" providerId="LiveId" clId="{FC4FE26A-21B6-4E3C-9FF9-96F6404084E9}" dt="2022-02-21T10:27:10.323" v="324"/>
          <ac:inkMkLst>
            <pc:docMk/>
            <pc:sldMk cId="4094669493" sldId="257"/>
            <ac:inkMk id="194" creationId="{AD09A475-EA9B-41C1-8C42-B53FBD3D55F6}"/>
          </ac:inkMkLst>
        </pc:inkChg>
        <pc:inkChg chg="add del">
          <ac:chgData name="Viet Anh Nguyen" userId="b95f61ff061388d5" providerId="LiveId" clId="{FC4FE26A-21B6-4E3C-9FF9-96F6404084E9}" dt="2022-02-21T10:27:10.323" v="324"/>
          <ac:inkMkLst>
            <pc:docMk/>
            <pc:sldMk cId="4094669493" sldId="257"/>
            <ac:inkMk id="195" creationId="{61E28820-4A0A-4C2D-91E8-6C0A908C1728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196" creationId="{F12608E5-341F-4DB0-B785-E0BD9C63E586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197" creationId="{9DB5B6CC-8725-4597-B58A-B61CCE8A3C1F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198" creationId="{DBA7296B-17D1-4DBD-9F64-22D3F828C93D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199" creationId="{DFCB6311-5120-4DEB-89C7-269B0B7F0399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200" creationId="{6E0C3DDE-7F51-45F0-BECF-DE23C5B037F9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201" creationId="{BD164BBE-3F41-4965-9D16-CB803DFA749F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202" creationId="{770B2743-7D2E-4E96-9689-7B744D0B6138}"/>
          </ac:inkMkLst>
        </pc:inkChg>
        <pc:inkChg chg="add del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203" creationId="{9D8AD362-C493-46F8-82B2-2594483C0480}"/>
          </ac:inkMkLst>
        </pc:inkChg>
        <pc:inkChg chg="add">
          <ac:chgData name="Viet Anh Nguyen" userId="b95f61ff061388d5" providerId="LiveId" clId="{FC4FE26A-21B6-4E3C-9FF9-96F6404084E9}" dt="2022-02-21T10:27:14.395" v="332"/>
          <ac:inkMkLst>
            <pc:docMk/>
            <pc:sldMk cId="4094669493" sldId="257"/>
            <ac:inkMk id="204" creationId="{F6355BD2-9209-4B13-B347-F3140414FEAC}"/>
          </ac:inkMkLst>
        </pc:inkChg>
      </pc:sldChg>
      <pc:sldChg chg="addSp delSp modSp mod">
        <pc:chgData name="Viet Anh Nguyen" userId="b95f61ff061388d5" providerId="LiveId" clId="{FC4FE26A-21B6-4E3C-9FF9-96F6404084E9}" dt="2022-02-21T10:32:16.174" v="550"/>
        <pc:sldMkLst>
          <pc:docMk/>
          <pc:sldMk cId="1964934012" sldId="258"/>
        </pc:sldMkLst>
        <pc:inkChg chg="add del">
          <ac:chgData name="Viet Anh Nguyen" userId="b95f61ff061388d5" providerId="LiveId" clId="{FC4FE26A-21B6-4E3C-9FF9-96F6404084E9}" dt="2022-02-21T10:28:23.352" v="336"/>
          <ac:inkMkLst>
            <pc:docMk/>
            <pc:sldMk cId="1964934012" sldId="258"/>
            <ac:inkMk id="3" creationId="{0DEAA4A3-DEA2-4A19-BD61-F326C9EFCF73}"/>
          </ac:inkMkLst>
        </pc:inkChg>
        <pc:inkChg chg="add del">
          <ac:chgData name="Viet Anh Nguyen" userId="b95f61ff061388d5" providerId="LiveId" clId="{FC4FE26A-21B6-4E3C-9FF9-96F6404084E9}" dt="2022-02-21T10:28:23.352" v="336"/>
          <ac:inkMkLst>
            <pc:docMk/>
            <pc:sldMk cId="1964934012" sldId="258"/>
            <ac:inkMk id="4" creationId="{A906C292-4455-4386-A29D-08FE76210FF7}"/>
          </ac:inkMkLst>
        </pc:inkChg>
        <pc:inkChg chg="add">
          <ac:chgData name="Viet Anh Nguyen" userId="b95f61ff061388d5" providerId="LiveId" clId="{FC4FE26A-21B6-4E3C-9FF9-96F6404084E9}" dt="2022-02-21T10:28:22.432" v="335" actId="9405"/>
          <ac:inkMkLst>
            <pc:docMk/>
            <pc:sldMk cId="1964934012" sldId="258"/>
            <ac:inkMk id="5" creationId="{2E4165D8-F5ED-4AA8-94C7-01928215C71C}"/>
          </ac:inkMkLst>
        </pc:inkChg>
        <pc:inkChg chg="add">
          <ac:chgData name="Viet Anh Nguyen" userId="b95f61ff061388d5" providerId="LiveId" clId="{FC4FE26A-21B6-4E3C-9FF9-96F6404084E9}" dt="2022-02-21T10:28:23.352" v="336"/>
          <ac:inkMkLst>
            <pc:docMk/>
            <pc:sldMk cId="1964934012" sldId="258"/>
            <ac:inkMk id="6" creationId="{E2CAE923-2747-4D55-A8DD-FF2B19772266}"/>
          </ac:inkMkLst>
        </pc:inkChg>
        <pc:inkChg chg="add del">
          <ac:chgData name="Viet Anh Nguyen" userId="b95f61ff061388d5" providerId="LiveId" clId="{FC4FE26A-21B6-4E3C-9FF9-96F6404084E9}" dt="2022-02-21T10:28:24.831" v="340"/>
          <ac:inkMkLst>
            <pc:docMk/>
            <pc:sldMk cId="1964934012" sldId="258"/>
            <ac:inkMk id="7" creationId="{CA643CFB-FA7E-4904-A547-F5A48FD5B4F7}"/>
          </ac:inkMkLst>
        </pc:inkChg>
        <pc:inkChg chg="add del">
          <ac:chgData name="Viet Anh Nguyen" userId="b95f61ff061388d5" providerId="LiveId" clId="{FC4FE26A-21B6-4E3C-9FF9-96F6404084E9}" dt="2022-02-21T10:28:24.831" v="340"/>
          <ac:inkMkLst>
            <pc:docMk/>
            <pc:sldMk cId="1964934012" sldId="258"/>
            <ac:inkMk id="8" creationId="{25AC3778-81FE-4BE5-88C9-3224426C2FF3}"/>
          </ac:inkMkLst>
        </pc:inkChg>
        <pc:inkChg chg="add">
          <ac:chgData name="Viet Anh Nguyen" userId="b95f61ff061388d5" providerId="LiveId" clId="{FC4FE26A-21B6-4E3C-9FF9-96F6404084E9}" dt="2022-02-21T10:28:24.194" v="339" actId="9405"/>
          <ac:inkMkLst>
            <pc:docMk/>
            <pc:sldMk cId="1964934012" sldId="258"/>
            <ac:inkMk id="9" creationId="{BC81AAE8-B11A-4DB9-B466-8F63A031A67F}"/>
          </ac:inkMkLst>
        </pc:inkChg>
        <pc:inkChg chg="add">
          <ac:chgData name="Viet Anh Nguyen" userId="b95f61ff061388d5" providerId="LiveId" clId="{FC4FE26A-21B6-4E3C-9FF9-96F6404084E9}" dt="2022-02-21T10:28:24.831" v="340"/>
          <ac:inkMkLst>
            <pc:docMk/>
            <pc:sldMk cId="1964934012" sldId="258"/>
            <ac:inkMk id="10" creationId="{1C174B5A-0493-44AD-B47B-4790D7002EF6}"/>
          </ac:inkMkLst>
        </pc:inkChg>
        <pc:inkChg chg="add del">
          <ac:chgData name="Viet Anh Nguyen" userId="b95f61ff061388d5" providerId="LiveId" clId="{FC4FE26A-21B6-4E3C-9FF9-96F6404084E9}" dt="2022-02-21T10:28:27.025" v="345"/>
          <ac:inkMkLst>
            <pc:docMk/>
            <pc:sldMk cId="1964934012" sldId="258"/>
            <ac:inkMk id="11" creationId="{70B772EB-4D3F-40BE-8D9E-B23FE8B7A80A}"/>
          </ac:inkMkLst>
        </pc:inkChg>
        <pc:inkChg chg="add del">
          <ac:chgData name="Viet Anh Nguyen" userId="b95f61ff061388d5" providerId="LiveId" clId="{FC4FE26A-21B6-4E3C-9FF9-96F6404084E9}" dt="2022-02-21T10:28:27.025" v="345"/>
          <ac:inkMkLst>
            <pc:docMk/>
            <pc:sldMk cId="1964934012" sldId="258"/>
            <ac:inkMk id="12" creationId="{CFDA460B-C90E-48C7-8F9A-B4408AB94F75}"/>
          </ac:inkMkLst>
        </pc:inkChg>
        <pc:inkChg chg="add del">
          <ac:chgData name="Viet Anh Nguyen" userId="b95f61ff061388d5" providerId="LiveId" clId="{FC4FE26A-21B6-4E3C-9FF9-96F6404084E9}" dt="2022-02-21T10:28:27.025" v="345"/>
          <ac:inkMkLst>
            <pc:docMk/>
            <pc:sldMk cId="1964934012" sldId="258"/>
            <ac:inkMk id="13" creationId="{6C185766-C492-487B-AB22-3C29DDF16661}"/>
          </ac:inkMkLst>
        </pc:inkChg>
        <pc:inkChg chg="add del">
          <ac:chgData name="Viet Anh Nguyen" userId="b95f61ff061388d5" providerId="LiveId" clId="{FC4FE26A-21B6-4E3C-9FF9-96F6404084E9}" dt="2022-02-21T10:28:27.025" v="345"/>
          <ac:inkMkLst>
            <pc:docMk/>
            <pc:sldMk cId="1964934012" sldId="258"/>
            <ac:inkMk id="14" creationId="{5E176A2D-AA18-4BB6-8F00-B77260348B86}"/>
          </ac:inkMkLst>
        </pc:inkChg>
        <pc:inkChg chg="add">
          <ac:chgData name="Viet Anh Nguyen" userId="b95f61ff061388d5" providerId="LiveId" clId="{FC4FE26A-21B6-4E3C-9FF9-96F6404084E9}" dt="2022-02-21T10:28:27.025" v="345"/>
          <ac:inkMkLst>
            <pc:docMk/>
            <pc:sldMk cId="1964934012" sldId="258"/>
            <ac:inkMk id="15" creationId="{221FB78F-4BCE-476D-899E-6A1F55ABE989}"/>
          </ac:inkMkLst>
        </pc:inkChg>
        <pc:inkChg chg="add">
          <ac:chgData name="Viet Anh Nguyen" userId="b95f61ff061388d5" providerId="LiveId" clId="{FC4FE26A-21B6-4E3C-9FF9-96F6404084E9}" dt="2022-02-21T10:28:27.025" v="345"/>
          <ac:inkMkLst>
            <pc:docMk/>
            <pc:sldMk cId="1964934012" sldId="258"/>
            <ac:inkMk id="16" creationId="{928A1C04-75F8-4BC5-9D0D-9AAA1F0134E9}"/>
          </ac:inkMkLst>
        </pc:inkChg>
        <pc:inkChg chg="add del">
          <ac:chgData name="Viet Anh Nguyen" userId="b95f61ff061388d5" providerId="LiveId" clId="{FC4FE26A-21B6-4E3C-9FF9-96F6404084E9}" dt="2022-02-21T10:28:32.236" v="352"/>
          <ac:inkMkLst>
            <pc:docMk/>
            <pc:sldMk cId="1964934012" sldId="258"/>
            <ac:inkMk id="17" creationId="{2E2BED41-37D0-472E-8F34-9176CA2ECAB7}"/>
          </ac:inkMkLst>
        </pc:inkChg>
        <pc:inkChg chg="add del">
          <ac:chgData name="Viet Anh Nguyen" userId="b95f61ff061388d5" providerId="LiveId" clId="{FC4FE26A-21B6-4E3C-9FF9-96F6404084E9}" dt="2022-02-21T10:28:32.236" v="352"/>
          <ac:inkMkLst>
            <pc:docMk/>
            <pc:sldMk cId="1964934012" sldId="258"/>
            <ac:inkMk id="18" creationId="{39628D3C-C22A-4BB6-B8CB-56DA48DA25F5}"/>
          </ac:inkMkLst>
        </pc:inkChg>
        <pc:inkChg chg="add del">
          <ac:chgData name="Viet Anh Nguyen" userId="b95f61ff061388d5" providerId="LiveId" clId="{FC4FE26A-21B6-4E3C-9FF9-96F6404084E9}" dt="2022-02-21T10:28:32.236" v="352"/>
          <ac:inkMkLst>
            <pc:docMk/>
            <pc:sldMk cId="1964934012" sldId="258"/>
            <ac:inkMk id="19" creationId="{760CD99F-C5A6-4A4A-833D-04C72FCE3982}"/>
          </ac:inkMkLst>
        </pc:inkChg>
        <pc:inkChg chg="add del">
          <ac:chgData name="Viet Anh Nguyen" userId="b95f61ff061388d5" providerId="LiveId" clId="{FC4FE26A-21B6-4E3C-9FF9-96F6404084E9}" dt="2022-02-21T10:28:32.236" v="352"/>
          <ac:inkMkLst>
            <pc:docMk/>
            <pc:sldMk cId="1964934012" sldId="258"/>
            <ac:inkMk id="20" creationId="{213D3862-12F8-47E0-BDFD-03F834E38675}"/>
          </ac:inkMkLst>
        </pc:inkChg>
        <pc:inkChg chg="add">
          <ac:chgData name="Viet Anh Nguyen" userId="b95f61ff061388d5" providerId="LiveId" clId="{FC4FE26A-21B6-4E3C-9FF9-96F6404084E9}" dt="2022-02-21T10:28:31.494" v="350" actId="9405"/>
          <ac:inkMkLst>
            <pc:docMk/>
            <pc:sldMk cId="1964934012" sldId="258"/>
            <ac:inkMk id="21" creationId="{8220715D-9415-4881-B1C4-69AF4DAC1DCD}"/>
          </ac:inkMkLst>
        </pc:inkChg>
        <pc:inkChg chg="add">
          <ac:chgData name="Viet Anh Nguyen" userId="b95f61ff061388d5" providerId="LiveId" clId="{FC4FE26A-21B6-4E3C-9FF9-96F6404084E9}" dt="2022-02-21T10:28:31.621" v="351" actId="9405"/>
          <ac:inkMkLst>
            <pc:docMk/>
            <pc:sldMk cId="1964934012" sldId="258"/>
            <ac:inkMk id="22" creationId="{B29FC6C3-114E-44D7-8ABC-D8BAE802C966}"/>
          </ac:inkMkLst>
        </pc:inkChg>
        <pc:inkChg chg="add">
          <ac:chgData name="Viet Anh Nguyen" userId="b95f61ff061388d5" providerId="LiveId" clId="{FC4FE26A-21B6-4E3C-9FF9-96F6404084E9}" dt="2022-02-21T10:28:32.236" v="352"/>
          <ac:inkMkLst>
            <pc:docMk/>
            <pc:sldMk cId="1964934012" sldId="258"/>
            <ac:inkMk id="23" creationId="{582B41F4-B399-4097-BCDC-40FFDC3A17CC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24" creationId="{96CDF32A-3B84-42B1-8219-CB28F47F7F29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25" creationId="{D7ABD4F2-C5EB-4EC6-BC9A-5E27942228EC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26" creationId="{2D80D1E6-B9B9-479F-8F70-9B40713AB2E0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27" creationId="{3F0D9E87-B7E8-49E5-A386-DF8E4A258D33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28" creationId="{389C2E15-EC86-4792-9DC8-F1A182B5E672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29" creationId="{F6EBA0BE-4AB3-4ED9-9A04-8E5135D87AC4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30" creationId="{565B6847-8450-451F-8972-C8C9ED0A0E1D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31" creationId="{E459E1F7-7287-4B3E-89A5-BDDDCEF51F7C}"/>
          </ac:inkMkLst>
        </pc:inkChg>
        <pc:inkChg chg="add del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32" creationId="{0735E1A6-6F11-4990-A532-495197B19BB7}"/>
          </ac:inkMkLst>
        </pc:inkChg>
        <pc:inkChg chg="add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33" creationId="{437E1296-2C48-447D-BF79-25B202D5E5D1}"/>
          </ac:inkMkLst>
        </pc:inkChg>
        <pc:inkChg chg="add">
          <ac:chgData name="Viet Anh Nguyen" userId="b95f61ff061388d5" providerId="LiveId" clId="{FC4FE26A-21B6-4E3C-9FF9-96F6404084E9}" dt="2022-02-21T10:28:36.118" v="362"/>
          <ac:inkMkLst>
            <pc:docMk/>
            <pc:sldMk cId="1964934012" sldId="258"/>
            <ac:inkMk id="34" creationId="{52E649E9-10F4-4E80-84E4-4E4289003897}"/>
          </ac:inkMkLst>
        </pc:inkChg>
        <pc:inkChg chg="add del">
          <ac:chgData name="Viet Anh Nguyen" userId="b95f61ff061388d5" providerId="LiveId" clId="{FC4FE26A-21B6-4E3C-9FF9-96F6404084E9}" dt="2022-02-21T10:28:44.174" v="366"/>
          <ac:inkMkLst>
            <pc:docMk/>
            <pc:sldMk cId="1964934012" sldId="258"/>
            <ac:inkMk id="35" creationId="{E9C10950-5E66-4C79-BF6C-BC6AF2052D6E}"/>
          </ac:inkMkLst>
        </pc:inkChg>
        <pc:inkChg chg="add del">
          <ac:chgData name="Viet Anh Nguyen" userId="b95f61ff061388d5" providerId="LiveId" clId="{FC4FE26A-21B6-4E3C-9FF9-96F6404084E9}" dt="2022-02-21T10:28:44.174" v="366"/>
          <ac:inkMkLst>
            <pc:docMk/>
            <pc:sldMk cId="1964934012" sldId="258"/>
            <ac:inkMk id="36" creationId="{FC1E9144-06C0-4E7E-AF85-FE4E829F7C7B}"/>
          </ac:inkMkLst>
        </pc:inkChg>
        <pc:inkChg chg="add del">
          <ac:chgData name="Viet Anh Nguyen" userId="b95f61ff061388d5" providerId="LiveId" clId="{FC4FE26A-21B6-4E3C-9FF9-96F6404084E9}" dt="2022-02-21T10:28:44.174" v="366"/>
          <ac:inkMkLst>
            <pc:docMk/>
            <pc:sldMk cId="1964934012" sldId="258"/>
            <ac:inkMk id="37" creationId="{56292C17-2B41-4162-A425-EE8786CFB9BB}"/>
          </ac:inkMkLst>
        </pc:inkChg>
        <pc:inkChg chg="add del">
          <ac:chgData name="Viet Anh Nguyen" userId="b95f61ff061388d5" providerId="LiveId" clId="{FC4FE26A-21B6-4E3C-9FF9-96F6404084E9}" dt="2022-02-21T10:28:58.402" v="371"/>
          <ac:inkMkLst>
            <pc:docMk/>
            <pc:sldMk cId="1964934012" sldId="258"/>
            <ac:inkMk id="38" creationId="{A140B111-D48D-4C44-AEBD-D8F0C1B55786}"/>
          </ac:inkMkLst>
        </pc:inkChg>
        <pc:inkChg chg="add del">
          <ac:chgData name="Viet Anh Nguyen" userId="b95f61ff061388d5" providerId="LiveId" clId="{FC4FE26A-21B6-4E3C-9FF9-96F6404084E9}" dt="2022-02-21T10:28:56.594" v="369"/>
          <ac:inkMkLst>
            <pc:docMk/>
            <pc:sldMk cId="1964934012" sldId="258"/>
            <ac:inkMk id="39" creationId="{2C432743-4546-49FE-9CD0-2E0A55D841C8}"/>
          </ac:inkMkLst>
        </pc:inkChg>
        <pc:inkChg chg="add del">
          <ac:chgData name="Viet Anh Nguyen" userId="b95f61ff061388d5" providerId="LiveId" clId="{FC4FE26A-21B6-4E3C-9FF9-96F6404084E9}" dt="2022-02-21T10:28:56.594" v="369"/>
          <ac:inkMkLst>
            <pc:docMk/>
            <pc:sldMk cId="1964934012" sldId="258"/>
            <ac:inkMk id="40" creationId="{1289A333-263E-493A-B875-164DC1B2686C}"/>
          </ac:inkMkLst>
        </pc:inkChg>
        <pc:inkChg chg="add del">
          <ac:chgData name="Viet Anh Nguyen" userId="b95f61ff061388d5" providerId="LiveId" clId="{FC4FE26A-21B6-4E3C-9FF9-96F6404084E9}" dt="2022-02-21T10:28:58.402" v="371"/>
          <ac:inkMkLst>
            <pc:docMk/>
            <pc:sldMk cId="1964934012" sldId="258"/>
            <ac:inkMk id="41" creationId="{E0F6BB73-229C-45DC-BEEF-4143FF533078}"/>
          </ac:inkMkLst>
        </pc:inkChg>
        <pc:inkChg chg="add del">
          <ac:chgData name="Viet Anh Nguyen" userId="b95f61ff061388d5" providerId="LiveId" clId="{FC4FE26A-21B6-4E3C-9FF9-96F6404084E9}" dt="2022-02-21T10:28:58.402" v="371"/>
          <ac:inkMkLst>
            <pc:docMk/>
            <pc:sldMk cId="1964934012" sldId="258"/>
            <ac:inkMk id="42" creationId="{AF6EC6DD-0243-4123-836E-A8A798CC0FD8}"/>
          </ac:inkMkLst>
        </pc:inkChg>
        <pc:inkChg chg="add">
          <ac:chgData name="Viet Anh Nguyen" userId="b95f61ff061388d5" providerId="LiveId" clId="{FC4FE26A-21B6-4E3C-9FF9-96F6404084E9}" dt="2022-02-21T10:28:58.402" v="371"/>
          <ac:inkMkLst>
            <pc:docMk/>
            <pc:sldMk cId="1964934012" sldId="258"/>
            <ac:inkMk id="43" creationId="{E4E84E55-3CE9-421A-B57A-8CCEDAD7CCA5}"/>
          </ac:inkMkLst>
        </pc:inkChg>
        <pc:inkChg chg="add del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44" creationId="{9083719D-465A-41F8-BA70-9E13CA841980}"/>
          </ac:inkMkLst>
        </pc:inkChg>
        <pc:inkChg chg="add del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45" creationId="{391D2953-3669-4F85-8305-336959D4571D}"/>
          </ac:inkMkLst>
        </pc:inkChg>
        <pc:inkChg chg="add del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46" creationId="{7D05F659-F049-4396-BA82-D201678AD8E9}"/>
          </ac:inkMkLst>
        </pc:inkChg>
        <pc:inkChg chg="add del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47" creationId="{42210B04-9032-4246-B05B-D91962A1B87C}"/>
          </ac:inkMkLst>
        </pc:inkChg>
        <pc:inkChg chg="add del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48" creationId="{E4DCE240-20D2-40BE-9D04-7BCD6F85B575}"/>
          </ac:inkMkLst>
        </pc:inkChg>
        <pc:inkChg chg="add del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49" creationId="{F5EDA73E-54E5-4B7C-8DC7-FAB9914A4528}"/>
          </ac:inkMkLst>
        </pc:inkChg>
        <pc:inkChg chg="add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50" creationId="{3638F0A5-9497-4A49-8800-E936F8FCF8F2}"/>
          </ac:inkMkLst>
        </pc:inkChg>
        <pc:inkChg chg="add">
          <ac:chgData name="Viet Anh Nguyen" userId="b95f61ff061388d5" providerId="LiveId" clId="{FC4FE26A-21B6-4E3C-9FF9-96F6404084E9}" dt="2022-02-21T10:29:02.835" v="378"/>
          <ac:inkMkLst>
            <pc:docMk/>
            <pc:sldMk cId="1964934012" sldId="258"/>
            <ac:inkMk id="51" creationId="{A6A8D321-BC17-4D2C-8E77-E6B8E9BC7912}"/>
          </ac:inkMkLst>
        </pc:inkChg>
        <pc:inkChg chg="add del">
          <ac:chgData name="Viet Anh Nguyen" userId="b95f61ff061388d5" providerId="LiveId" clId="{FC4FE26A-21B6-4E3C-9FF9-96F6404084E9}" dt="2022-02-21T10:29:10.401" v="382"/>
          <ac:inkMkLst>
            <pc:docMk/>
            <pc:sldMk cId="1964934012" sldId="258"/>
            <ac:inkMk id="52" creationId="{C4FF2990-8E85-44C1-A7C4-1F9CD0B7EC5F}"/>
          </ac:inkMkLst>
        </pc:inkChg>
        <pc:inkChg chg="add del">
          <ac:chgData name="Viet Anh Nguyen" userId="b95f61ff061388d5" providerId="LiveId" clId="{FC4FE26A-21B6-4E3C-9FF9-96F6404084E9}" dt="2022-02-21T10:29:10.401" v="382"/>
          <ac:inkMkLst>
            <pc:docMk/>
            <pc:sldMk cId="1964934012" sldId="258"/>
            <ac:inkMk id="53" creationId="{D9563099-928A-4977-8B6D-69181CF56233}"/>
          </ac:inkMkLst>
        </pc:inkChg>
        <pc:inkChg chg="add del">
          <ac:chgData name="Viet Anh Nguyen" userId="b95f61ff061388d5" providerId="LiveId" clId="{FC4FE26A-21B6-4E3C-9FF9-96F6404084E9}" dt="2022-02-21T10:29:10.401" v="382"/>
          <ac:inkMkLst>
            <pc:docMk/>
            <pc:sldMk cId="1964934012" sldId="258"/>
            <ac:inkMk id="54" creationId="{3470D443-673C-47CB-AAB4-594A74637943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55" creationId="{D00185ED-62BF-41FC-A3F3-F7B0C8938CDE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56" creationId="{8FCDCAF0-1A9D-4C66-B59D-AC5DF6463D8B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57" creationId="{A32016A4-EC21-4490-B664-688E29193C73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58" creationId="{A605ACA4-947D-4F9B-BF42-1B5DD86DF2E6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59" creationId="{F186060A-31AD-4960-AADE-1064BF542EA0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60" creationId="{9073C9C8-F5F6-4101-8505-B936B52D1D7D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61" creationId="{36C23EA8-C03C-4979-A48B-15C704C5C0EA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62" creationId="{3B3501DE-E40E-48A3-AFBE-052AD5A41399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63" creationId="{A543D1D8-C056-4458-8DD1-7CC9516C3F08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64" creationId="{A6A56396-9D05-403B-83E6-893CD8EED0A5}"/>
          </ac:inkMkLst>
        </pc:inkChg>
        <pc:inkChg chg="add del">
          <ac:chgData name="Viet Anh Nguyen" userId="b95f61ff061388d5" providerId="LiveId" clId="{FC4FE26A-21B6-4E3C-9FF9-96F6404084E9}" dt="2022-02-21T10:29:15.896" v="393"/>
          <ac:inkMkLst>
            <pc:docMk/>
            <pc:sldMk cId="1964934012" sldId="258"/>
            <ac:inkMk id="65" creationId="{2BEE68F4-560A-4189-957A-367F9A8542DD}"/>
          </ac:inkMkLst>
        </pc:inkChg>
        <pc:inkChg chg="add del">
          <ac:chgData name="Viet Anh Nguyen" userId="b95f61ff061388d5" providerId="LiveId" clId="{FC4FE26A-21B6-4E3C-9FF9-96F6404084E9}" dt="2022-02-21T10:29:17.047" v="396"/>
          <ac:inkMkLst>
            <pc:docMk/>
            <pc:sldMk cId="1964934012" sldId="258"/>
            <ac:inkMk id="66" creationId="{DF3625FB-2561-4011-B144-9C242D276851}"/>
          </ac:inkMkLst>
        </pc:inkChg>
        <pc:inkChg chg="add del">
          <ac:chgData name="Viet Anh Nguyen" userId="b95f61ff061388d5" providerId="LiveId" clId="{FC4FE26A-21B6-4E3C-9FF9-96F6404084E9}" dt="2022-02-21T10:29:17.047" v="396"/>
          <ac:inkMkLst>
            <pc:docMk/>
            <pc:sldMk cId="1964934012" sldId="258"/>
            <ac:inkMk id="67" creationId="{9C9AE374-5236-4A16-B10F-46C1655A0555}"/>
          </ac:inkMkLst>
        </pc:inkChg>
        <pc:inkChg chg="add del">
          <ac:chgData name="Viet Anh Nguyen" userId="b95f61ff061388d5" providerId="LiveId" clId="{FC4FE26A-21B6-4E3C-9FF9-96F6404084E9}" dt="2022-02-21T10:29:17.047" v="396"/>
          <ac:inkMkLst>
            <pc:docMk/>
            <pc:sldMk cId="1964934012" sldId="258"/>
            <ac:inkMk id="68" creationId="{25856ADE-D233-4C9C-9E28-3237771FD1AB}"/>
          </ac:inkMkLst>
        </pc:inkChg>
        <pc:inkChg chg="add mod">
          <ac:chgData name="Viet Anh Nguyen" userId="b95f61ff061388d5" providerId="LiveId" clId="{FC4FE26A-21B6-4E3C-9FF9-96F6404084E9}" dt="2022-02-21T10:30:15.120" v="441"/>
          <ac:inkMkLst>
            <pc:docMk/>
            <pc:sldMk cId="1964934012" sldId="258"/>
            <ac:inkMk id="69" creationId="{EB696ADD-F6F2-4B5C-8A7F-9D7136A8BE41}"/>
          </ac:inkMkLst>
        </pc:inkChg>
        <pc:inkChg chg="add del">
          <ac:chgData name="Viet Anh Nguyen" userId="b95f61ff061388d5" providerId="LiveId" clId="{FC4FE26A-21B6-4E3C-9FF9-96F6404084E9}" dt="2022-02-21T10:29:22.381" v="401"/>
          <ac:inkMkLst>
            <pc:docMk/>
            <pc:sldMk cId="1964934012" sldId="258"/>
            <ac:inkMk id="70" creationId="{12C07CE0-CDCA-4460-BF6C-BD79513E431F}"/>
          </ac:inkMkLst>
        </pc:inkChg>
        <pc:inkChg chg="add del">
          <ac:chgData name="Viet Anh Nguyen" userId="b95f61ff061388d5" providerId="LiveId" clId="{FC4FE26A-21B6-4E3C-9FF9-96F6404084E9}" dt="2022-02-21T10:29:22.381" v="401"/>
          <ac:inkMkLst>
            <pc:docMk/>
            <pc:sldMk cId="1964934012" sldId="258"/>
            <ac:inkMk id="71" creationId="{4B570077-2D48-4B43-8B2D-48C425A516ED}"/>
          </ac:inkMkLst>
        </pc:inkChg>
        <pc:inkChg chg="add del">
          <ac:chgData name="Viet Anh Nguyen" userId="b95f61ff061388d5" providerId="LiveId" clId="{FC4FE26A-21B6-4E3C-9FF9-96F6404084E9}" dt="2022-02-21T10:29:22.381" v="401"/>
          <ac:inkMkLst>
            <pc:docMk/>
            <pc:sldMk cId="1964934012" sldId="258"/>
            <ac:inkMk id="72" creationId="{AE1477FC-EBAF-440E-B790-645D4FEFC359}"/>
          </ac:inkMkLst>
        </pc:inkChg>
        <pc:inkChg chg="add del">
          <ac:chgData name="Viet Anh Nguyen" userId="b95f61ff061388d5" providerId="LiveId" clId="{FC4FE26A-21B6-4E3C-9FF9-96F6404084E9}" dt="2022-02-21T10:29:22.381" v="401"/>
          <ac:inkMkLst>
            <pc:docMk/>
            <pc:sldMk cId="1964934012" sldId="258"/>
            <ac:inkMk id="73" creationId="{38A76AFA-D9A6-4BAC-9762-D05AACD3914F}"/>
          </ac:inkMkLst>
        </pc:inkChg>
        <pc:inkChg chg="add">
          <ac:chgData name="Viet Anh Nguyen" userId="b95f61ff061388d5" providerId="LiveId" clId="{FC4FE26A-21B6-4E3C-9FF9-96F6404084E9}" dt="2022-02-21T10:29:22.381" v="401"/>
          <ac:inkMkLst>
            <pc:docMk/>
            <pc:sldMk cId="1964934012" sldId="258"/>
            <ac:inkMk id="74" creationId="{96B1D62B-928B-435D-858F-75B44D4B8632}"/>
          </ac:inkMkLst>
        </pc:inkChg>
        <pc:inkChg chg="add del">
          <ac:chgData name="Viet Anh Nguyen" userId="b95f61ff061388d5" providerId="LiveId" clId="{FC4FE26A-21B6-4E3C-9FF9-96F6404084E9}" dt="2022-02-21T10:29:28.291" v="407"/>
          <ac:inkMkLst>
            <pc:docMk/>
            <pc:sldMk cId="1964934012" sldId="258"/>
            <ac:inkMk id="75" creationId="{AEB06659-D117-4300-B98F-4D65F2510F43}"/>
          </ac:inkMkLst>
        </pc:inkChg>
        <pc:inkChg chg="add del">
          <ac:chgData name="Viet Anh Nguyen" userId="b95f61ff061388d5" providerId="LiveId" clId="{FC4FE26A-21B6-4E3C-9FF9-96F6404084E9}" dt="2022-02-21T10:29:28.291" v="407"/>
          <ac:inkMkLst>
            <pc:docMk/>
            <pc:sldMk cId="1964934012" sldId="258"/>
            <ac:inkMk id="76" creationId="{73E4971E-05AE-4E7C-88D2-AA76D24D4807}"/>
          </ac:inkMkLst>
        </pc:inkChg>
        <pc:inkChg chg="add del">
          <ac:chgData name="Viet Anh Nguyen" userId="b95f61ff061388d5" providerId="LiveId" clId="{FC4FE26A-21B6-4E3C-9FF9-96F6404084E9}" dt="2022-02-21T10:29:28.291" v="407"/>
          <ac:inkMkLst>
            <pc:docMk/>
            <pc:sldMk cId="1964934012" sldId="258"/>
            <ac:inkMk id="77" creationId="{82EDE03A-5FA3-4DB0-ACBC-34F07DCFDA28}"/>
          </ac:inkMkLst>
        </pc:inkChg>
        <pc:inkChg chg="add del">
          <ac:chgData name="Viet Anh Nguyen" userId="b95f61ff061388d5" providerId="LiveId" clId="{FC4FE26A-21B6-4E3C-9FF9-96F6404084E9}" dt="2022-02-21T10:29:28.291" v="407"/>
          <ac:inkMkLst>
            <pc:docMk/>
            <pc:sldMk cId="1964934012" sldId="258"/>
            <ac:inkMk id="78" creationId="{352E9808-998E-4F72-9CAB-F2B137B04E42}"/>
          </ac:inkMkLst>
        </pc:inkChg>
        <pc:inkChg chg="add del">
          <ac:chgData name="Viet Anh Nguyen" userId="b95f61ff061388d5" providerId="LiveId" clId="{FC4FE26A-21B6-4E3C-9FF9-96F6404084E9}" dt="2022-02-21T10:29:28.291" v="407"/>
          <ac:inkMkLst>
            <pc:docMk/>
            <pc:sldMk cId="1964934012" sldId="258"/>
            <ac:inkMk id="79" creationId="{226C3416-7DAF-4C4F-9C05-A778929EB58C}"/>
          </ac:inkMkLst>
        </pc:inkChg>
        <pc:inkChg chg="add del">
          <ac:chgData name="Viet Anh Nguyen" userId="b95f61ff061388d5" providerId="LiveId" clId="{FC4FE26A-21B6-4E3C-9FF9-96F6404084E9}" dt="2022-02-21T10:29:30.172" v="409"/>
          <ac:inkMkLst>
            <pc:docMk/>
            <pc:sldMk cId="1964934012" sldId="258"/>
            <ac:inkMk id="80" creationId="{3F199F16-417E-4CA3-BDB8-42ADE8A12DF7}"/>
          </ac:inkMkLst>
        </pc:inkChg>
        <pc:inkChg chg="add del">
          <ac:chgData name="Viet Anh Nguyen" userId="b95f61ff061388d5" providerId="LiveId" clId="{FC4FE26A-21B6-4E3C-9FF9-96F6404084E9}" dt="2022-02-21T10:29:30.172" v="409"/>
          <ac:inkMkLst>
            <pc:docMk/>
            <pc:sldMk cId="1964934012" sldId="258"/>
            <ac:inkMk id="81" creationId="{8BA32289-3394-4C35-B6F6-79B813417AA9}"/>
          </ac:inkMkLst>
        </pc:inkChg>
        <pc:inkChg chg="add del">
          <ac:chgData name="Viet Anh Nguyen" userId="b95f61ff061388d5" providerId="LiveId" clId="{FC4FE26A-21B6-4E3C-9FF9-96F6404084E9}" dt="2022-02-21T10:29:33.700" v="413"/>
          <ac:inkMkLst>
            <pc:docMk/>
            <pc:sldMk cId="1964934012" sldId="258"/>
            <ac:inkMk id="82" creationId="{B3D5238F-1FDE-4051-B451-CEC4EE41CAF4}"/>
          </ac:inkMkLst>
        </pc:inkChg>
        <pc:inkChg chg="add del">
          <ac:chgData name="Viet Anh Nguyen" userId="b95f61ff061388d5" providerId="LiveId" clId="{FC4FE26A-21B6-4E3C-9FF9-96F6404084E9}" dt="2022-02-21T10:29:33.700" v="413"/>
          <ac:inkMkLst>
            <pc:docMk/>
            <pc:sldMk cId="1964934012" sldId="258"/>
            <ac:inkMk id="83" creationId="{87627A4E-C30E-40E1-B310-DB505681F38D}"/>
          </ac:inkMkLst>
        </pc:inkChg>
        <pc:inkChg chg="add del">
          <ac:chgData name="Viet Anh Nguyen" userId="b95f61ff061388d5" providerId="LiveId" clId="{FC4FE26A-21B6-4E3C-9FF9-96F6404084E9}" dt="2022-02-21T10:29:33.700" v="413"/>
          <ac:inkMkLst>
            <pc:docMk/>
            <pc:sldMk cId="1964934012" sldId="258"/>
            <ac:inkMk id="84" creationId="{A559C54B-9CE5-4B75-88AA-899D8E1792EC}"/>
          </ac:inkMkLst>
        </pc:inkChg>
        <pc:inkChg chg="add del">
          <ac:chgData name="Viet Anh Nguyen" userId="b95f61ff061388d5" providerId="LiveId" clId="{FC4FE26A-21B6-4E3C-9FF9-96F6404084E9}" dt="2022-02-21T10:29:33.700" v="413"/>
          <ac:inkMkLst>
            <pc:docMk/>
            <pc:sldMk cId="1964934012" sldId="258"/>
            <ac:inkMk id="85" creationId="{B63FAA65-84C4-4342-9F7F-8758BE859909}"/>
          </ac:inkMkLst>
        </pc:inkChg>
        <pc:inkChg chg="add del">
          <ac:chgData name="Viet Anh Nguyen" userId="b95f61ff061388d5" providerId="LiveId" clId="{FC4FE26A-21B6-4E3C-9FF9-96F6404084E9}" dt="2022-02-21T10:29:36.472" v="418"/>
          <ac:inkMkLst>
            <pc:docMk/>
            <pc:sldMk cId="1964934012" sldId="258"/>
            <ac:inkMk id="86" creationId="{6C7BB70C-1485-455B-9470-ACA1E1B28151}"/>
          </ac:inkMkLst>
        </pc:inkChg>
        <pc:inkChg chg="add del">
          <ac:chgData name="Viet Anh Nguyen" userId="b95f61ff061388d5" providerId="LiveId" clId="{FC4FE26A-21B6-4E3C-9FF9-96F6404084E9}" dt="2022-02-21T10:29:36.472" v="418"/>
          <ac:inkMkLst>
            <pc:docMk/>
            <pc:sldMk cId="1964934012" sldId="258"/>
            <ac:inkMk id="87" creationId="{5E709353-D019-41B9-B8B8-07ECF5A91621}"/>
          </ac:inkMkLst>
        </pc:inkChg>
        <pc:inkChg chg="add del">
          <ac:chgData name="Viet Anh Nguyen" userId="b95f61ff061388d5" providerId="LiveId" clId="{FC4FE26A-21B6-4E3C-9FF9-96F6404084E9}" dt="2022-02-21T10:29:36.472" v="418"/>
          <ac:inkMkLst>
            <pc:docMk/>
            <pc:sldMk cId="1964934012" sldId="258"/>
            <ac:inkMk id="88" creationId="{C560AAD4-67B8-49A6-A236-C3C81281FC41}"/>
          </ac:inkMkLst>
        </pc:inkChg>
        <pc:inkChg chg="add del">
          <ac:chgData name="Viet Anh Nguyen" userId="b95f61ff061388d5" providerId="LiveId" clId="{FC4FE26A-21B6-4E3C-9FF9-96F6404084E9}" dt="2022-02-21T10:29:36.472" v="418"/>
          <ac:inkMkLst>
            <pc:docMk/>
            <pc:sldMk cId="1964934012" sldId="258"/>
            <ac:inkMk id="89" creationId="{86BF682B-D1F5-4351-9BDF-39EC6F3E47E2}"/>
          </ac:inkMkLst>
        </pc:inkChg>
        <pc:inkChg chg="add del">
          <ac:chgData name="Viet Anh Nguyen" userId="b95f61ff061388d5" providerId="LiveId" clId="{FC4FE26A-21B6-4E3C-9FF9-96F6404084E9}" dt="2022-02-21T10:29:36.472" v="418"/>
          <ac:inkMkLst>
            <pc:docMk/>
            <pc:sldMk cId="1964934012" sldId="258"/>
            <ac:inkMk id="90" creationId="{BAE59607-5A78-49A6-BF06-4FC32F009A59}"/>
          </ac:inkMkLst>
        </pc:inkChg>
        <pc:inkChg chg="add">
          <ac:chgData name="Viet Anh Nguyen" userId="b95f61ff061388d5" providerId="LiveId" clId="{FC4FE26A-21B6-4E3C-9FF9-96F6404084E9}" dt="2022-02-21T10:29:36.472" v="418"/>
          <ac:inkMkLst>
            <pc:docMk/>
            <pc:sldMk cId="1964934012" sldId="258"/>
            <ac:inkMk id="91" creationId="{0AC63636-0D5C-42C8-A6B8-4678F0FE5688}"/>
          </ac:inkMkLst>
        </pc:inkChg>
        <pc:inkChg chg="add del">
          <ac:chgData name="Viet Anh Nguyen" userId="b95f61ff061388d5" providerId="LiveId" clId="{FC4FE26A-21B6-4E3C-9FF9-96F6404084E9}" dt="2022-02-21T10:29:40.040" v="423"/>
          <ac:inkMkLst>
            <pc:docMk/>
            <pc:sldMk cId="1964934012" sldId="258"/>
            <ac:inkMk id="92" creationId="{8340EB79-0E96-49FE-B9B7-4C7F56B530E0}"/>
          </ac:inkMkLst>
        </pc:inkChg>
        <pc:inkChg chg="add del">
          <ac:chgData name="Viet Anh Nguyen" userId="b95f61ff061388d5" providerId="LiveId" clId="{FC4FE26A-21B6-4E3C-9FF9-96F6404084E9}" dt="2022-02-21T10:29:40.040" v="423"/>
          <ac:inkMkLst>
            <pc:docMk/>
            <pc:sldMk cId="1964934012" sldId="258"/>
            <ac:inkMk id="93" creationId="{AA66D031-9CD3-4663-B1C0-2F1041A27789}"/>
          </ac:inkMkLst>
        </pc:inkChg>
        <pc:inkChg chg="add del">
          <ac:chgData name="Viet Anh Nguyen" userId="b95f61ff061388d5" providerId="LiveId" clId="{FC4FE26A-21B6-4E3C-9FF9-96F6404084E9}" dt="2022-02-21T10:29:40.040" v="423"/>
          <ac:inkMkLst>
            <pc:docMk/>
            <pc:sldMk cId="1964934012" sldId="258"/>
            <ac:inkMk id="94" creationId="{9696CF4B-E206-4604-B61B-391862E5F5C1}"/>
          </ac:inkMkLst>
        </pc:inkChg>
        <pc:inkChg chg="add del">
          <ac:chgData name="Viet Anh Nguyen" userId="b95f61ff061388d5" providerId="LiveId" clId="{FC4FE26A-21B6-4E3C-9FF9-96F6404084E9}" dt="2022-02-21T10:29:40.040" v="423"/>
          <ac:inkMkLst>
            <pc:docMk/>
            <pc:sldMk cId="1964934012" sldId="258"/>
            <ac:inkMk id="95" creationId="{752A2DDD-50EE-4A46-BFD4-E29D8516DB67}"/>
          </ac:inkMkLst>
        </pc:inkChg>
        <pc:inkChg chg="add">
          <ac:chgData name="Viet Anh Nguyen" userId="b95f61ff061388d5" providerId="LiveId" clId="{FC4FE26A-21B6-4E3C-9FF9-96F6404084E9}" dt="2022-02-21T10:29:40.040" v="423"/>
          <ac:inkMkLst>
            <pc:docMk/>
            <pc:sldMk cId="1964934012" sldId="258"/>
            <ac:inkMk id="96" creationId="{7F01A4FE-7AD4-4B06-976F-061141C9ED7D}"/>
          </ac:inkMkLst>
        </pc:inkChg>
        <pc:inkChg chg="add del">
          <ac:chgData name="Viet Anh Nguyen" userId="b95f61ff061388d5" providerId="LiveId" clId="{FC4FE26A-21B6-4E3C-9FF9-96F6404084E9}" dt="2022-02-21T10:29:45.085" v="428"/>
          <ac:inkMkLst>
            <pc:docMk/>
            <pc:sldMk cId="1964934012" sldId="258"/>
            <ac:inkMk id="97" creationId="{F5885D08-F9FE-4E05-8089-2B90B13E3435}"/>
          </ac:inkMkLst>
        </pc:inkChg>
        <pc:inkChg chg="add del">
          <ac:chgData name="Viet Anh Nguyen" userId="b95f61ff061388d5" providerId="LiveId" clId="{FC4FE26A-21B6-4E3C-9FF9-96F6404084E9}" dt="2022-02-21T10:29:45.085" v="428"/>
          <ac:inkMkLst>
            <pc:docMk/>
            <pc:sldMk cId="1964934012" sldId="258"/>
            <ac:inkMk id="98" creationId="{D2DB6237-45DE-4B66-9569-40A107380C0E}"/>
          </ac:inkMkLst>
        </pc:inkChg>
        <pc:inkChg chg="add del">
          <ac:chgData name="Viet Anh Nguyen" userId="b95f61ff061388d5" providerId="LiveId" clId="{FC4FE26A-21B6-4E3C-9FF9-96F6404084E9}" dt="2022-02-21T10:29:45.085" v="428"/>
          <ac:inkMkLst>
            <pc:docMk/>
            <pc:sldMk cId="1964934012" sldId="258"/>
            <ac:inkMk id="99" creationId="{444B8057-373C-47DF-859D-C480996B6684}"/>
          </ac:inkMkLst>
        </pc:inkChg>
        <pc:inkChg chg="add del">
          <ac:chgData name="Viet Anh Nguyen" userId="b95f61ff061388d5" providerId="LiveId" clId="{FC4FE26A-21B6-4E3C-9FF9-96F6404084E9}" dt="2022-02-21T10:29:45.085" v="428"/>
          <ac:inkMkLst>
            <pc:docMk/>
            <pc:sldMk cId="1964934012" sldId="258"/>
            <ac:inkMk id="100" creationId="{A9545737-15A3-4486-8EB6-4F82F86E426D}"/>
          </ac:inkMkLst>
        </pc:inkChg>
        <pc:inkChg chg="add">
          <ac:chgData name="Viet Anh Nguyen" userId="b95f61ff061388d5" providerId="LiveId" clId="{FC4FE26A-21B6-4E3C-9FF9-96F6404084E9}" dt="2022-02-21T10:29:45.085" v="428"/>
          <ac:inkMkLst>
            <pc:docMk/>
            <pc:sldMk cId="1964934012" sldId="258"/>
            <ac:inkMk id="101" creationId="{523AD628-D085-4994-B705-769F28B16046}"/>
          </ac:inkMkLst>
        </pc:inkChg>
        <pc:inkChg chg="add del">
          <ac:chgData name="Viet Anh Nguyen" userId="b95f61ff061388d5" providerId="LiveId" clId="{FC4FE26A-21B6-4E3C-9FF9-96F6404084E9}" dt="2022-02-21T10:29:49.914" v="433"/>
          <ac:inkMkLst>
            <pc:docMk/>
            <pc:sldMk cId="1964934012" sldId="258"/>
            <ac:inkMk id="102" creationId="{42D5C6F8-8D1C-41FB-8949-63368ABE96CB}"/>
          </ac:inkMkLst>
        </pc:inkChg>
        <pc:inkChg chg="add del">
          <ac:chgData name="Viet Anh Nguyen" userId="b95f61ff061388d5" providerId="LiveId" clId="{FC4FE26A-21B6-4E3C-9FF9-96F6404084E9}" dt="2022-02-21T10:29:49.914" v="433"/>
          <ac:inkMkLst>
            <pc:docMk/>
            <pc:sldMk cId="1964934012" sldId="258"/>
            <ac:inkMk id="103" creationId="{D128CF6E-5583-44CE-A99D-44495EEC28F7}"/>
          </ac:inkMkLst>
        </pc:inkChg>
        <pc:inkChg chg="add del">
          <ac:chgData name="Viet Anh Nguyen" userId="b95f61ff061388d5" providerId="LiveId" clId="{FC4FE26A-21B6-4E3C-9FF9-96F6404084E9}" dt="2022-02-21T10:29:49.914" v="433"/>
          <ac:inkMkLst>
            <pc:docMk/>
            <pc:sldMk cId="1964934012" sldId="258"/>
            <ac:inkMk id="104" creationId="{F14DFF25-A86A-4EAF-91F6-469739387224}"/>
          </ac:inkMkLst>
        </pc:inkChg>
        <pc:inkChg chg="add del">
          <ac:chgData name="Viet Anh Nguyen" userId="b95f61ff061388d5" providerId="LiveId" clId="{FC4FE26A-21B6-4E3C-9FF9-96F6404084E9}" dt="2022-02-21T10:29:49.914" v="433"/>
          <ac:inkMkLst>
            <pc:docMk/>
            <pc:sldMk cId="1964934012" sldId="258"/>
            <ac:inkMk id="105" creationId="{E56EBFF7-F632-4A75-BD61-A7F3980494AC}"/>
          </ac:inkMkLst>
        </pc:inkChg>
        <pc:inkChg chg="add">
          <ac:chgData name="Viet Anh Nguyen" userId="b95f61ff061388d5" providerId="LiveId" clId="{FC4FE26A-21B6-4E3C-9FF9-96F6404084E9}" dt="2022-02-21T10:29:49.914" v="433"/>
          <ac:inkMkLst>
            <pc:docMk/>
            <pc:sldMk cId="1964934012" sldId="258"/>
            <ac:inkMk id="106" creationId="{984A0F6F-F3E1-4B28-8476-E47EAD647070}"/>
          </ac:inkMkLst>
        </pc:inkChg>
        <pc:inkChg chg="add del">
          <ac:chgData name="Viet Anh Nguyen" userId="b95f61ff061388d5" providerId="LiveId" clId="{FC4FE26A-21B6-4E3C-9FF9-96F6404084E9}" dt="2022-02-21T10:30:02.194" v="440"/>
          <ac:inkMkLst>
            <pc:docMk/>
            <pc:sldMk cId="1964934012" sldId="258"/>
            <ac:inkMk id="107" creationId="{EF67FEC7-032B-402F-8354-904C7B03AA9D}"/>
          </ac:inkMkLst>
        </pc:inkChg>
        <pc:inkChg chg="add del">
          <ac:chgData name="Viet Anh Nguyen" userId="b95f61ff061388d5" providerId="LiveId" clId="{FC4FE26A-21B6-4E3C-9FF9-96F6404084E9}" dt="2022-02-21T10:30:02.194" v="440"/>
          <ac:inkMkLst>
            <pc:docMk/>
            <pc:sldMk cId="1964934012" sldId="258"/>
            <ac:inkMk id="108" creationId="{DF3CE078-C283-4252-A4B8-58DD5B2C5C6C}"/>
          </ac:inkMkLst>
        </pc:inkChg>
        <pc:inkChg chg="add del">
          <ac:chgData name="Viet Anh Nguyen" userId="b95f61ff061388d5" providerId="LiveId" clId="{FC4FE26A-21B6-4E3C-9FF9-96F6404084E9}" dt="2022-02-21T10:30:02.194" v="440"/>
          <ac:inkMkLst>
            <pc:docMk/>
            <pc:sldMk cId="1964934012" sldId="258"/>
            <ac:inkMk id="109" creationId="{B5487A3F-96F4-494E-B023-2F357E89B057}"/>
          </ac:inkMkLst>
        </pc:inkChg>
        <pc:inkChg chg="add del">
          <ac:chgData name="Viet Anh Nguyen" userId="b95f61ff061388d5" providerId="LiveId" clId="{FC4FE26A-21B6-4E3C-9FF9-96F6404084E9}" dt="2022-02-21T10:30:02.194" v="440"/>
          <ac:inkMkLst>
            <pc:docMk/>
            <pc:sldMk cId="1964934012" sldId="258"/>
            <ac:inkMk id="110" creationId="{3482DA53-C39C-4ED2-959C-375626D329B6}"/>
          </ac:inkMkLst>
        </pc:inkChg>
        <pc:inkChg chg="add del">
          <ac:chgData name="Viet Anh Nguyen" userId="b95f61ff061388d5" providerId="LiveId" clId="{FC4FE26A-21B6-4E3C-9FF9-96F6404084E9}" dt="2022-02-21T10:30:02.194" v="440"/>
          <ac:inkMkLst>
            <pc:docMk/>
            <pc:sldMk cId="1964934012" sldId="258"/>
            <ac:inkMk id="111" creationId="{ED251C46-5EC5-4B65-866D-7D2BD0A7981E}"/>
          </ac:inkMkLst>
        </pc:inkChg>
        <pc:inkChg chg="add del">
          <ac:chgData name="Viet Anh Nguyen" userId="b95f61ff061388d5" providerId="LiveId" clId="{FC4FE26A-21B6-4E3C-9FF9-96F6404084E9}" dt="2022-02-21T10:30:02.194" v="440"/>
          <ac:inkMkLst>
            <pc:docMk/>
            <pc:sldMk cId="1964934012" sldId="258"/>
            <ac:inkMk id="112" creationId="{BCC8850D-B83F-4BAE-8E51-54A74435E223}"/>
          </ac:inkMkLst>
        </pc:inkChg>
        <pc:inkChg chg="add">
          <ac:chgData name="Viet Anh Nguyen" userId="b95f61ff061388d5" providerId="LiveId" clId="{FC4FE26A-21B6-4E3C-9FF9-96F6404084E9}" dt="2022-02-21T10:30:02.194" v="440"/>
          <ac:inkMkLst>
            <pc:docMk/>
            <pc:sldMk cId="1964934012" sldId="258"/>
            <ac:inkMk id="113" creationId="{EE13B5DE-766F-41CD-8FC3-10A09A9D6080}"/>
          </ac:inkMkLst>
        </pc:inkChg>
        <pc:inkChg chg="add del">
          <ac:chgData name="Viet Anh Nguyen" userId="b95f61ff061388d5" providerId="LiveId" clId="{FC4FE26A-21B6-4E3C-9FF9-96F6404084E9}" dt="2022-02-21T10:30:21.063" v="447"/>
          <ac:inkMkLst>
            <pc:docMk/>
            <pc:sldMk cId="1964934012" sldId="258"/>
            <ac:inkMk id="114" creationId="{F94D8916-25D5-41B6-8ACD-CE2C28B3606F}"/>
          </ac:inkMkLst>
        </pc:inkChg>
        <pc:inkChg chg="add del">
          <ac:chgData name="Viet Anh Nguyen" userId="b95f61ff061388d5" providerId="LiveId" clId="{FC4FE26A-21B6-4E3C-9FF9-96F6404084E9}" dt="2022-02-21T10:30:21.063" v="447"/>
          <ac:inkMkLst>
            <pc:docMk/>
            <pc:sldMk cId="1964934012" sldId="258"/>
            <ac:inkMk id="115" creationId="{2EC125C5-1DC3-42D0-A0F6-D86028D4A18E}"/>
          </ac:inkMkLst>
        </pc:inkChg>
        <pc:inkChg chg="add del">
          <ac:chgData name="Viet Anh Nguyen" userId="b95f61ff061388d5" providerId="LiveId" clId="{FC4FE26A-21B6-4E3C-9FF9-96F6404084E9}" dt="2022-02-21T10:30:21.063" v="447"/>
          <ac:inkMkLst>
            <pc:docMk/>
            <pc:sldMk cId="1964934012" sldId="258"/>
            <ac:inkMk id="116" creationId="{477B9FC8-66B5-4588-B9C7-6D19D1ADD69D}"/>
          </ac:inkMkLst>
        </pc:inkChg>
        <pc:inkChg chg="add del">
          <ac:chgData name="Viet Anh Nguyen" userId="b95f61ff061388d5" providerId="LiveId" clId="{FC4FE26A-21B6-4E3C-9FF9-96F6404084E9}" dt="2022-02-21T10:30:21.063" v="447"/>
          <ac:inkMkLst>
            <pc:docMk/>
            <pc:sldMk cId="1964934012" sldId="258"/>
            <ac:inkMk id="117" creationId="{241FEB6E-D832-4C72-88AE-3C026944D25F}"/>
          </ac:inkMkLst>
        </pc:inkChg>
        <pc:inkChg chg="add del">
          <ac:chgData name="Viet Anh Nguyen" userId="b95f61ff061388d5" providerId="LiveId" clId="{FC4FE26A-21B6-4E3C-9FF9-96F6404084E9}" dt="2022-02-21T10:30:21.063" v="447"/>
          <ac:inkMkLst>
            <pc:docMk/>
            <pc:sldMk cId="1964934012" sldId="258"/>
            <ac:inkMk id="118" creationId="{ADCC2D25-EAAD-4D90-B233-CD7C86E9C1E6}"/>
          </ac:inkMkLst>
        </pc:inkChg>
        <pc:inkChg chg="add">
          <ac:chgData name="Viet Anh Nguyen" userId="b95f61ff061388d5" providerId="LiveId" clId="{FC4FE26A-21B6-4E3C-9FF9-96F6404084E9}" dt="2022-02-21T10:30:21.063" v="447"/>
          <ac:inkMkLst>
            <pc:docMk/>
            <pc:sldMk cId="1964934012" sldId="258"/>
            <ac:inkMk id="119" creationId="{967F1966-FC95-4397-9309-E32F843AE9BE}"/>
          </ac:inkMkLst>
        </pc:inkChg>
        <pc:inkChg chg="add del">
          <ac:chgData name="Viet Anh Nguyen" userId="b95f61ff061388d5" providerId="LiveId" clId="{FC4FE26A-21B6-4E3C-9FF9-96F6404084E9}" dt="2022-02-21T10:30:29.475" v="454"/>
          <ac:inkMkLst>
            <pc:docMk/>
            <pc:sldMk cId="1964934012" sldId="258"/>
            <ac:inkMk id="120" creationId="{6AC246D2-15AE-4B51-91E0-87C3D9478E8E}"/>
          </ac:inkMkLst>
        </pc:inkChg>
        <pc:inkChg chg="add del">
          <ac:chgData name="Viet Anh Nguyen" userId="b95f61ff061388d5" providerId="LiveId" clId="{FC4FE26A-21B6-4E3C-9FF9-96F6404084E9}" dt="2022-02-21T10:30:29.475" v="454"/>
          <ac:inkMkLst>
            <pc:docMk/>
            <pc:sldMk cId="1964934012" sldId="258"/>
            <ac:inkMk id="121" creationId="{DC192320-D32B-4CFF-A236-1CD4EA934B75}"/>
          </ac:inkMkLst>
        </pc:inkChg>
        <pc:inkChg chg="add del">
          <ac:chgData name="Viet Anh Nguyen" userId="b95f61ff061388d5" providerId="LiveId" clId="{FC4FE26A-21B6-4E3C-9FF9-96F6404084E9}" dt="2022-02-21T10:30:29.475" v="454"/>
          <ac:inkMkLst>
            <pc:docMk/>
            <pc:sldMk cId="1964934012" sldId="258"/>
            <ac:inkMk id="122" creationId="{E8720AE9-9923-40E7-A9DC-4A35CDC94FBE}"/>
          </ac:inkMkLst>
        </pc:inkChg>
        <pc:inkChg chg="add del">
          <ac:chgData name="Viet Anh Nguyen" userId="b95f61ff061388d5" providerId="LiveId" clId="{FC4FE26A-21B6-4E3C-9FF9-96F6404084E9}" dt="2022-02-21T10:30:29.475" v="454"/>
          <ac:inkMkLst>
            <pc:docMk/>
            <pc:sldMk cId="1964934012" sldId="258"/>
            <ac:inkMk id="123" creationId="{B1251F67-BCB7-4387-B204-7674B6BD5A23}"/>
          </ac:inkMkLst>
        </pc:inkChg>
        <pc:inkChg chg="add del">
          <ac:chgData name="Viet Anh Nguyen" userId="b95f61ff061388d5" providerId="LiveId" clId="{FC4FE26A-21B6-4E3C-9FF9-96F6404084E9}" dt="2022-02-21T10:30:29.475" v="454"/>
          <ac:inkMkLst>
            <pc:docMk/>
            <pc:sldMk cId="1964934012" sldId="258"/>
            <ac:inkMk id="124" creationId="{4D46D07D-FA6F-4792-888E-9E86028CEC0A}"/>
          </ac:inkMkLst>
        </pc:inkChg>
        <pc:inkChg chg="add del">
          <ac:chgData name="Viet Anh Nguyen" userId="b95f61ff061388d5" providerId="LiveId" clId="{FC4FE26A-21B6-4E3C-9FF9-96F6404084E9}" dt="2022-02-21T10:30:29.475" v="454"/>
          <ac:inkMkLst>
            <pc:docMk/>
            <pc:sldMk cId="1964934012" sldId="258"/>
            <ac:inkMk id="125" creationId="{059E2C37-546E-4D65-9730-B13E817BACA6}"/>
          </ac:inkMkLst>
        </pc:inkChg>
        <pc:inkChg chg="add">
          <ac:chgData name="Viet Anh Nguyen" userId="b95f61ff061388d5" providerId="LiveId" clId="{FC4FE26A-21B6-4E3C-9FF9-96F6404084E9}" dt="2022-02-21T10:30:29.475" v="454"/>
          <ac:inkMkLst>
            <pc:docMk/>
            <pc:sldMk cId="1964934012" sldId="258"/>
            <ac:inkMk id="126" creationId="{109F61B5-C954-49BA-8A62-2F5A75CF6FEE}"/>
          </ac:inkMkLst>
        </pc:inkChg>
        <pc:inkChg chg="add del">
          <ac:chgData name="Viet Anh Nguyen" userId="b95f61ff061388d5" providerId="LiveId" clId="{FC4FE26A-21B6-4E3C-9FF9-96F6404084E9}" dt="2022-02-21T10:31:04.217" v="459"/>
          <ac:inkMkLst>
            <pc:docMk/>
            <pc:sldMk cId="1964934012" sldId="258"/>
            <ac:inkMk id="127" creationId="{33A65BF6-5469-4442-BDE2-C982F8CA3488}"/>
          </ac:inkMkLst>
        </pc:inkChg>
        <pc:inkChg chg="add del">
          <ac:chgData name="Viet Anh Nguyen" userId="b95f61ff061388d5" providerId="LiveId" clId="{FC4FE26A-21B6-4E3C-9FF9-96F6404084E9}" dt="2022-02-21T10:31:04.217" v="459"/>
          <ac:inkMkLst>
            <pc:docMk/>
            <pc:sldMk cId="1964934012" sldId="258"/>
            <ac:inkMk id="128" creationId="{DC4776F0-2112-49A2-A08E-9A6DC99592F6}"/>
          </ac:inkMkLst>
        </pc:inkChg>
        <pc:inkChg chg="add del">
          <ac:chgData name="Viet Anh Nguyen" userId="b95f61ff061388d5" providerId="LiveId" clId="{FC4FE26A-21B6-4E3C-9FF9-96F6404084E9}" dt="2022-02-21T10:31:04.217" v="459"/>
          <ac:inkMkLst>
            <pc:docMk/>
            <pc:sldMk cId="1964934012" sldId="258"/>
            <ac:inkMk id="129" creationId="{65549CC9-4975-4CE4-992C-0D0CF2A5366E}"/>
          </ac:inkMkLst>
        </pc:inkChg>
        <pc:inkChg chg="add del">
          <ac:chgData name="Viet Anh Nguyen" userId="b95f61ff061388d5" providerId="LiveId" clId="{FC4FE26A-21B6-4E3C-9FF9-96F6404084E9}" dt="2022-02-21T10:31:04.217" v="459"/>
          <ac:inkMkLst>
            <pc:docMk/>
            <pc:sldMk cId="1964934012" sldId="258"/>
            <ac:inkMk id="130" creationId="{6084DE8A-3F8A-4F35-9CCC-CA33D8B68ABA}"/>
          </ac:inkMkLst>
        </pc:inkChg>
        <pc:inkChg chg="add">
          <ac:chgData name="Viet Anh Nguyen" userId="b95f61ff061388d5" providerId="LiveId" clId="{FC4FE26A-21B6-4E3C-9FF9-96F6404084E9}" dt="2022-02-21T10:31:04.217" v="459"/>
          <ac:inkMkLst>
            <pc:docMk/>
            <pc:sldMk cId="1964934012" sldId="258"/>
            <ac:inkMk id="131" creationId="{7D06C986-D0FB-453A-894C-6FFE5C0F0F0B}"/>
          </ac:inkMkLst>
        </pc:inkChg>
        <pc:inkChg chg="add">
          <ac:chgData name="Viet Anh Nguyen" userId="b95f61ff061388d5" providerId="LiveId" clId="{FC4FE26A-21B6-4E3C-9FF9-96F6404084E9}" dt="2022-02-21T10:31:04.217" v="459"/>
          <ac:inkMkLst>
            <pc:docMk/>
            <pc:sldMk cId="1964934012" sldId="258"/>
            <ac:inkMk id="132" creationId="{16EB3786-1F0E-490C-B1F4-F3955962DDA5}"/>
          </ac:inkMkLst>
        </pc:inkChg>
        <pc:inkChg chg="add">
          <ac:chgData name="Viet Anh Nguyen" userId="b95f61ff061388d5" providerId="LiveId" clId="{FC4FE26A-21B6-4E3C-9FF9-96F6404084E9}" dt="2022-02-21T10:31:10.376" v="460" actId="9405"/>
          <ac:inkMkLst>
            <pc:docMk/>
            <pc:sldMk cId="1964934012" sldId="258"/>
            <ac:inkMk id="133" creationId="{77E324A0-C507-4A2E-82EA-F7F622AE4AEE}"/>
          </ac:inkMkLst>
        </pc:inkChg>
        <pc:inkChg chg="add del">
          <ac:chgData name="Viet Anh Nguyen" userId="b95f61ff061388d5" providerId="LiveId" clId="{FC4FE26A-21B6-4E3C-9FF9-96F6404084E9}" dt="2022-02-21T10:31:14.564" v="463"/>
          <ac:inkMkLst>
            <pc:docMk/>
            <pc:sldMk cId="1964934012" sldId="258"/>
            <ac:inkMk id="134" creationId="{2469854C-0C29-453A-A479-B212B64320A8}"/>
          </ac:inkMkLst>
        </pc:inkChg>
        <pc:inkChg chg="add del">
          <ac:chgData name="Viet Anh Nguyen" userId="b95f61ff061388d5" providerId="LiveId" clId="{FC4FE26A-21B6-4E3C-9FF9-96F6404084E9}" dt="2022-02-21T10:31:14.564" v="463"/>
          <ac:inkMkLst>
            <pc:docMk/>
            <pc:sldMk cId="1964934012" sldId="258"/>
            <ac:inkMk id="135" creationId="{C0BFC027-7EC4-43C1-A93A-931D58433FF1}"/>
          </ac:inkMkLst>
        </pc:inkChg>
        <pc:inkChg chg="add del">
          <ac:chgData name="Viet Anh Nguyen" userId="b95f61ff061388d5" providerId="LiveId" clId="{FC4FE26A-21B6-4E3C-9FF9-96F6404084E9}" dt="2022-02-21T10:31:18.186" v="471"/>
          <ac:inkMkLst>
            <pc:docMk/>
            <pc:sldMk cId="1964934012" sldId="258"/>
            <ac:inkMk id="136" creationId="{F1244071-D919-482D-AD3B-46CBA84DFC30}"/>
          </ac:inkMkLst>
        </pc:inkChg>
        <pc:inkChg chg="add del">
          <ac:chgData name="Viet Anh Nguyen" userId="b95f61ff061388d5" providerId="LiveId" clId="{FC4FE26A-21B6-4E3C-9FF9-96F6404084E9}" dt="2022-02-21T10:31:18.186" v="471"/>
          <ac:inkMkLst>
            <pc:docMk/>
            <pc:sldMk cId="1964934012" sldId="258"/>
            <ac:inkMk id="137" creationId="{768E5305-AC17-44BB-AE9E-E09D0F7359C3}"/>
          </ac:inkMkLst>
        </pc:inkChg>
        <pc:inkChg chg="add del">
          <ac:chgData name="Viet Anh Nguyen" userId="b95f61ff061388d5" providerId="LiveId" clId="{FC4FE26A-21B6-4E3C-9FF9-96F6404084E9}" dt="2022-02-21T10:31:18.186" v="471"/>
          <ac:inkMkLst>
            <pc:docMk/>
            <pc:sldMk cId="1964934012" sldId="258"/>
            <ac:inkMk id="138" creationId="{133E8184-E38A-4B8D-B695-75A7FBCBA45C}"/>
          </ac:inkMkLst>
        </pc:inkChg>
        <pc:inkChg chg="add del">
          <ac:chgData name="Viet Anh Nguyen" userId="b95f61ff061388d5" providerId="LiveId" clId="{FC4FE26A-21B6-4E3C-9FF9-96F6404084E9}" dt="2022-02-21T10:31:18.186" v="471"/>
          <ac:inkMkLst>
            <pc:docMk/>
            <pc:sldMk cId="1964934012" sldId="258"/>
            <ac:inkMk id="139" creationId="{7589B1AE-6BB3-428B-8757-EBFB4E9729E2}"/>
          </ac:inkMkLst>
        </pc:inkChg>
        <pc:inkChg chg="add del">
          <ac:chgData name="Viet Anh Nguyen" userId="b95f61ff061388d5" providerId="LiveId" clId="{FC4FE26A-21B6-4E3C-9FF9-96F6404084E9}" dt="2022-02-21T10:31:18.186" v="471"/>
          <ac:inkMkLst>
            <pc:docMk/>
            <pc:sldMk cId="1964934012" sldId="258"/>
            <ac:inkMk id="140" creationId="{CE70BBA3-1281-41CD-80B8-A73DF39927C2}"/>
          </ac:inkMkLst>
        </pc:inkChg>
        <pc:inkChg chg="add del">
          <ac:chgData name="Viet Anh Nguyen" userId="b95f61ff061388d5" providerId="LiveId" clId="{FC4FE26A-21B6-4E3C-9FF9-96F6404084E9}" dt="2022-02-21T10:31:18.186" v="471"/>
          <ac:inkMkLst>
            <pc:docMk/>
            <pc:sldMk cId="1964934012" sldId="258"/>
            <ac:inkMk id="141" creationId="{78786021-8092-4754-B1E0-93D67AF26F4C}"/>
          </ac:inkMkLst>
        </pc:inkChg>
        <pc:inkChg chg="add">
          <ac:chgData name="Viet Anh Nguyen" userId="b95f61ff061388d5" providerId="LiveId" clId="{FC4FE26A-21B6-4E3C-9FF9-96F6404084E9}" dt="2022-02-21T10:31:17.080" v="469" actId="9405"/>
          <ac:inkMkLst>
            <pc:docMk/>
            <pc:sldMk cId="1964934012" sldId="258"/>
            <ac:inkMk id="142" creationId="{10F7B771-E2BC-492C-A604-B01A08CEA097}"/>
          </ac:inkMkLst>
        </pc:inkChg>
        <pc:inkChg chg="add">
          <ac:chgData name="Viet Anh Nguyen" userId="b95f61ff061388d5" providerId="LiveId" clId="{FC4FE26A-21B6-4E3C-9FF9-96F6404084E9}" dt="2022-02-21T10:31:17.257" v="470" actId="9405"/>
          <ac:inkMkLst>
            <pc:docMk/>
            <pc:sldMk cId="1964934012" sldId="258"/>
            <ac:inkMk id="143" creationId="{5B3EF9E3-9B6C-4AA2-9DD4-71081E34BF34}"/>
          </ac:inkMkLst>
        </pc:inkChg>
        <pc:inkChg chg="add">
          <ac:chgData name="Viet Anh Nguyen" userId="b95f61ff061388d5" providerId="LiveId" clId="{FC4FE26A-21B6-4E3C-9FF9-96F6404084E9}" dt="2022-02-21T10:31:18.186" v="471"/>
          <ac:inkMkLst>
            <pc:docMk/>
            <pc:sldMk cId="1964934012" sldId="258"/>
            <ac:inkMk id="144" creationId="{F7191CAF-C2BF-4F0B-AEA6-3209E2FD9725}"/>
          </ac:inkMkLst>
        </pc:inkChg>
        <pc:inkChg chg="add del">
          <ac:chgData name="Viet Anh Nguyen" userId="b95f61ff061388d5" providerId="LiveId" clId="{FC4FE26A-21B6-4E3C-9FF9-96F6404084E9}" dt="2022-02-21T10:31:27.800" v="474"/>
          <ac:inkMkLst>
            <pc:docMk/>
            <pc:sldMk cId="1964934012" sldId="258"/>
            <ac:inkMk id="145" creationId="{FDEB30E3-5E1B-4EF8-9D03-2E1F07B27AF3}"/>
          </ac:inkMkLst>
        </pc:inkChg>
        <pc:inkChg chg="add del">
          <ac:chgData name="Viet Anh Nguyen" userId="b95f61ff061388d5" providerId="LiveId" clId="{FC4FE26A-21B6-4E3C-9FF9-96F6404084E9}" dt="2022-02-21T10:31:27.800" v="474"/>
          <ac:inkMkLst>
            <pc:docMk/>
            <pc:sldMk cId="1964934012" sldId="258"/>
            <ac:inkMk id="146" creationId="{F41D3725-AD7E-4B1E-AE21-D9AADFA560C5}"/>
          </ac:inkMkLst>
        </pc:inkChg>
        <pc:inkChg chg="add del">
          <ac:chgData name="Viet Anh Nguyen" userId="b95f61ff061388d5" providerId="LiveId" clId="{FC4FE26A-21B6-4E3C-9FF9-96F6404084E9}" dt="2022-02-21T10:31:30.071" v="477"/>
          <ac:inkMkLst>
            <pc:docMk/>
            <pc:sldMk cId="1964934012" sldId="258"/>
            <ac:inkMk id="147" creationId="{50697A37-8DBA-4686-B6AF-1F13A431F788}"/>
          </ac:inkMkLst>
        </pc:inkChg>
        <pc:inkChg chg="add del">
          <ac:chgData name="Viet Anh Nguyen" userId="b95f61ff061388d5" providerId="LiveId" clId="{FC4FE26A-21B6-4E3C-9FF9-96F6404084E9}" dt="2022-02-21T10:31:30.071" v="477"/>
          <ac:inkMkLst>
            <pc:docMk/>
            <pc:sldMk cId="1964934012" sldId="258"/>
            <ac:inkMk id="148" creationId="{289320AF-CA2A-4FB3-A3A9-35549C07F79A}"/>
          </ac:inkMkLst>
        </pc:inkChg>
        <pc:inkChg chg="add del">
          <ac:chgData name="Viet Anh Nguyen" userId="b95f61ff061388d5" providerId="LiveId" clId="{FC4FE26A-21B6-4E3C-9FF9-96F6404084E9}" dt="2022-02-21T10:31:30.071" v="477"/>
          <ac:inkMkLst>
            <pc:docMk/>
            <pc:sldMk cId="1964934012" sldId="258"/>
            <ac:inkMk id="149" creationId="{63AB7C9A-0DCF-4543-A6C3-7FEDD738BD03}"/>
          </ac:inkMkLst>
        </pc:inkChg>
        <pc:inkChg chg="add del">
          <ac:chgData name="Viet Anh Nguyen" userId="b95f61ff061388d5" providerId="LiveId" clId="{FC4FE26A-21B6-4E3C-9FF9-96F6404084E9}" dt="2022-02-21T10:31:31.221" v="479"/>
          <ac:inkMkLst>
            <pc:docMk/>
            <pc:sldMk cId="1964934012" sldId="258"/>
            <ac:inkMk id="150" creationId="{E05FB865-B44A-4DC9-9E0E-EB5C05B0052E}"/>
          </ac:inkMkLst>
        </pc:inkChg>
        <pc:inkChg chg="add del">
          <ac:chgData name="Viet Anh Nguyen" userId="b95f61ff061388d5" providerId="LiveId" clId="{FC4FE26A-21B6-4E3C-9FF9-96F6404084E9}" dt="2022-02-21T10:31:31.221" v="479"/>
          <ac:inkMkLst>
            <pc:docMk/>
            <pc:sldMk cId="1964934012" sldId="258"/>
            <ac:inkMk id="151" creationId="{CC7359D3-D3F7-40AF-8970-AA54DFDD425E}"/>
          </ac:inkMkLst>
        </pc:inkChg>
        <pc:inkChg chg="add">
          <ac:chgData name="Viet Anh Nguyen" userId="b95f61ff061388d5" providerId="LiveId" clId="{FC4FE26A-21B6-4E3C-9FF9-96F6404084E9}" dt="2022-02-21T10:31:31.221" v="479"/>
          <ac:inkMkLst>
            <pc:docMk/>
            <pc:sldMk cId="1964934012" sldId="258"/>
            <ac:inkMk id="152" creationId="{6B2DC573-D823-410E-A801-0D57ED891D0E}"/>
          </ac:inkMkLst>
        </pc:inkChg>
        <pc:inkChg chg="add del">
          <ac:chgData name="Viet Anh Nguyen" userId="b95f61ff061388d5" providerId="LiveId" clId="{FC4FE26A-21B6-4E3C-9FF9-96F6404084E9}" dt="2022-02-21T10:31:34.232" v="487"/>
          <ac:inkMkLst>
            <pc:docMk/>
            <pc:sldMk cId="1964934012" sldId="258"/>
            <ac:inkMk id="153" creationId="{4E99823C-44D1-4B2A-8464-2DA63B10FF76}"/>
          </ac:inkMkLst>
        </pc:inkChg>
        <pc:inkChg chg="add del">
          <ac:chgData name="Viet Anh Nguyen" userId="b95f61ff061388d5" providerId="LiveId" clId="{FC4FE26A-21B6-4E3C-9FF9-96F6404084E9}" dt="2022-02-21T10:31:34.232" v="487"/>
          <ac:inkMkLst>
            <pc:docMk/>
            <pc:sldMk cId="1964934012" sldId="258"/>
            <ac:inkMk id="154" creationId="{CDFED110-606D-4E54-AFDA-B48D1AADE7C2}"/>
          </ac:inkMkLst>
        </pc:inkChg>
        <pc:inkChg chg="add del">
          <ac:chgData name="Viet Anh Nguyen" userId="b95f61ff061388d5" providerId="LiveId" clId="{FC4FE26A-21B6-4E3C-9FF9-96F6404084E9}" dt="2022-02-21T10:31:34.232" v="487"/>
          <ac:inkMkLst>
            <pc:docMk/>
            <pc:sldMk cId="1964934012" sldId="258"/>
            <ac:inkMk id="155" creationId="{802A1D09-8572-41CC-90ED-65FFEF39B2B8}"/>
          </ac:inkMkLst>
        </pc:inkChg>
        <pc:inkChg chg="add del">
          <ac:chgData name="Viet Anh Nguyen" userId="b95f61ff061388d5" providerId="LiveId" clId="{FC4FE26A-21B6-4E3C-9FF9-96F6404084E9}" dt="2022-02-21T10:31:34.232" v="487"/>
          <ac:inkMkLst>
            <pc:docMk/>
            <pc:sldMk cId="1964934012" sldId="258"/>
            <ac:inkMk id="156" creationId="{68735B5E-7DA4-4C8F-9314-B7B6DA947290}"/>
          </ac:inkMkLst>
        </pc:inkChg>
        <pc:inkChg chg="add del">
          <ac:chgData name="Viet Anh Nguyen" userId="b95f61ff061388d5" providerId="LiveId" clId="{FC4FE26A-21B6-4E3C-9FF9-96F6404084E9}" dt="2022-02-21T10:31:34.232" v="487"/>
          <ac:inkMkLst>
            <pc:docMk/>
            <pc:sldMk cId="1964934012" sldId="258"/>
            <ac:inkMk id="157" creationId="{E3EC8F66-EB3F-4DEB-9916-65C897B02B11}"/>
          </ac:inkMkLst>
        </pc:inkChg>
        <pc:inkChg chg="add">
          <ac:chgData name="Viet Anh Nguyen" userId="b95f61ff061388d5" providerId="LiveId" clId="{FC4FE26A-21B6-4E3C-9FF9-96F6404084E9}" dt="2022-02-21T10:31:33.401" v="485" actId="9405"/>
          <ac:inkMkLst>
            <pc:docMk/>
            <pc:sldMk cId="1964934012" sldId="258"/>
            <ac:inkMk id="158" creationId="{DFF6E1E5-FBA6-4881-A56E-A163A2235744}"/>
          </ac:inkMkLst>
        </pc:inkChg>
        <pc:inkChg chg="add">
          <ac:chgData name="Viet Anh Nguyen" userId="b95f61ff061388d5" providerId="LiveId" clId="{FC4FE26A-21B6-4E3C-9FF9-96F6404084E9}" dt="2022-02-21T10:31:33.583" v="486" actId="9405"/>
          <ac:inkMkLst>
            <pc:docMk/>
            <pc:sldMk cId="1964934012" sldId="258"/>
            <ac:inkMk id="159" creationId="{546EF48E-8F4C-4347-B4BE-D11F7916B3FB}"/>
          </ac:inkMkLst>
        </pc:inkChg>
        <pc:inkChg chg="add">
          <ac:chgData name="Viet Anh Nguyen" userId="b95f61ff061388d5" providerId="LiveId" clId="{FC4FE26A-21B6-4E3C-9FF9-96F6404084E9}" dt="2022-02-21T10:31:34.232" v="487"/>
          <ac:inkMkLst>
            <pc:docMk/>
            <pc:sldMk cId="1964934012" sldId="258"/>
            <ac:inkMk id="160" creationId="{30C0907F-785E-43AE-86BF-8F24421A8008}"/>
          </ac:inkMkLst>
        </pc:inkChg>
        <pc:inkChg chg="add">
          <ac:chgData name="Viet Anh Nguyen" userId="b95f61ff061388d5" providerId="LiveId" clId="{FC4FE26A-21B6-4E3C-9FF9-96F6404084E9}" dt="2022-02-21T10:31:34.232" v="487"/>
          <ac:inkMkLst>
            <pc:docMk/>
            <pc:sldMk cId="1964934012" sldId="258"/>
            <ac:inkMk id="161" creationId="{F916F36D-BBF2-43C6-911E-B6048915D1D3}"/>
          </ac:inkMkLst>
        </pc:inkChg>
        <pc:inkChg chg="add del">
          <ac:chgData name="Viet Anh Nguyen" userId="b95f61ff061388d5" providerId="LiveId" clId="{FC4FE26A-21B6-4E3C-9FF9-96F6404084E9}" dt="2022-02-21T10:31:39.812" v="490"/>
          <ac:inkMkLst>
            <pc:docMk/>
            <pc:sldMk cId="1964934012" sldId="258"/>
            <ac:inkMk id="162" creationId="{1176EF48-97CE-4619-8F9D-EE3BA1D29F13}"/>
          </ac:inkMkLst>
        </pc:inkChg>
        <pc:inkChg chg="add del">
          <ac:chgData name="Viet Anh Nguyen" userId="b95f61ff061388d5" providerId="LiveId" clId="{FC4FE26A-21B6-4E3C-9FF9-96F6404084E9}" dt="2022-02-21T10:31:39.812" v="490"/>
          <ac:inkMkLst>
            <pc:docMk/>
            <pc:sldMk cId="1964934012" sldId="258"/>
            <ac:inkMk id="163" creationId="{76FEA6CF-359F-47DA-AEE0-BE424180AE4D}"/>
          </ac:inkMkLst>
        </pc:inkChg>
        <pc:inkChg chg="add">
          <ac:chgData name="Viet Anh Nguyen" userId="b95f61ff061388d5" providerId="LiveId" clId="{FC4FE26A-21B6-4E3C-9FF9-96F6404084E9}" dt="2022-02-21T10:31:39.812" v="490"/>
          <ac:inkMkLst>
            <pc:docMk/>
            <pc:sldMk cId="1964934012" sldId="258"/>
            <ac:inkMk id="164" creationId="{73222CE1-769D-49DA-AA12-5A532163962E}"/>
          </ac:inkMkLst>
        </pc:inkChg>
        <pc:inkChg chg="add del">
          <ac:chgData name="Viet Anh Nguyen" userId="b95f61ff061388d5" providerId="LiveId" clId="{FC4FE26A-21B6-4E3C-9FF9-96F6404084E9}" dt="2022-02-21T10:31:41.539" v="493"/>
          <ac:inkMkLst>
            <pc:docMk/>
            <pc:sldMk cId="1964934012" sldId="258"/>
            <ac:inkMk id="165" creationId="{15261183-49BE-4769-8C4D-5860FF7BF2FD}"/>
          </ac:inkMkLst>
        </pc:inkChg>
        <pc:inkChg chg="add del">
          <ac:chgData name="Viet Anh Nguyen" userId="b95f61ff061388d5" providerId="LiveId" clId="{FC4FE26A-21B6-4E3C-9FF9-96F6404084E9}" dt="2022-02-21T10:31:41.539" v="493"/>
          <ac:inkMkLst>
            <pc:docMk/>
            <pc:sldMk cId="1964934012" sldId="258"/>
            <ac:inkMk id="166" creationId="{A712ECD3-06C5-4107-A34E-531E56424E46}"/>
          </ac:inkMkLst>
        </pc:inkChg>
        <pc:inkChg chg="add">
          <ac:chgData name="Viet Anh Nguyen" userId="b95f61ff061388d5" providerId="LiveId" clId="{FC4FE26A-21B6-4E3C-9FF9-96F6404084E9}" dt="2022-02-21T10:31:41.539" v="493"/>
          <ac:inkMkLst>
            <pc:docMk/>
            <pc:sldMk cId="1964934012" sldId="258"/>
            <ac:inkMk id="167" creationId="{24CF941F-F56E-44C1-B170-E3FCD5B3E706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68" creationId="{583D28A4-A9AE-41CA-98DF-FFE68898221A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69" creationId="{C780DD03-5DB1-48F1-B7F5-FF9CAD9E8BE5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0" creationId="{93A92AFB-4D99-4710-AE6C-FB8F07F6A2E8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1" creationId="{E4E52D1E-9345-4E3B-ABAF-5A67B43EE46E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2" creationId="{610B1CCB-4A96-4AB4-A824-8CAA7FBC9C27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3" creationId="{199BF807-C1BA-4A82-B140-6320FDD0DEB0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4" creationId="{245D819D-7955-42B0-8861-36EC5AE9B8C4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5" creationId="{3FAB4D24-FCF1-4496-8AF7-22E60EC592DC}"/>
          </ac:inkMkLst>
        </pc:inkChg>
        <pc:inkChg chg="add del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6" creationId="{33EC55A2-1906-44DB-AFEE-39EC9C15B747}"/>
          </ac:inkMkLst>
        </pc:inkChg>
        <pc:inkChg chg="add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7" creationId="{759D0A3F-3B59-4F96-8A64-660C8F9B04F4}"/>
          </ac:inkMkLst>
        </pc:inkChg>
        <pc:inkChg chg="add">
          <ac:chgData name="Viet Anh Nguyen" userId="b95f61ff061388d5" providerId="LiveId" clId="{FC4FE26A-21B6-4E3C-9FF9-96F6404084E9}" dt="2022-02-21T10:31:48.773" v="503"/>
          <ac:inkMkLst>
            <pc:docMk/>
            <pc:sldMk cId="1964934012" sldId="258"/>
            <ac:inkMk id="178" creationId="{781D6CFC-D966-4E82-8395-BA6E3DF1777D}"/>
          </ac:inkMkLst>
        </pc:inkChg>
        <pc:inkChg chg="add del">
          <ac:chgData name="Viet Anh Nguyen" userId="b95f61ff061388d5" providerId="LiveId" clId="{FC4FE26A-21B6-4E3C-9FF9-96F6404084E9}" dt="2022-02-21T10:31:50.954" v="508"/>
          <ac:inkMkLst>
            <pc:docMk/>
            <pc:sldMk cId="1964934012" sldId="258"/>
            <ac:inkMk id="179" creationId="{E4A8E859-4F31-4FBB-8AFB-A5E2C09CAA11}"/>
          </ac:inkMkLst>
        </pc:inkChg>
        <pc:inkChg chg="add del">
          <ac:chgData name="Viet Anh Nguyen" userId="b95f61ff061388d5" providerId="LiveId" clId="{FC4FE26A-21B6-4E3C-9FF9-96F6404084E9}" dt="2022-02-21T10:31:50.954" v="508"/>
          <ac:inkMkLst>
            <pc:docMk/>
            <pc:sldMk cId="1964934012" sldId="258"/>
            <ac:inkMk id="180" creationId="{2E216C3F-B16B-4C57-9B83-CAEDB221D4E2}"/>
          </ac:inkMkLst>
        </pc:inkChg>
        <pc:inkChg chg="add del">
          <ac:chgData name="Viet Anh Nguyen" userId="b95f61ff061388d5" providerId="LiveId" clId="{FC4FE26A-21B6-4E3C-9FF9-96F6404084E9}" dt="2022-02-21T10:31:50.954" v="508"/>
          <ac:inkMkLst>
            <pc:docMk/>
            <pc:sldMk cId="1964934012" sldId="258"/>
            <ac:inkMk id="181" creationId="{964F009A-27CC-4D3F-B2C0-EEEF0FC5B81D}"/>
          </ac:inkMkLst>
        </pc:inkChg>
        <pc:inkChg chg="add del">
          <ac:chgData name="Viet Anh Nguyen" userId="b95f61ff061388d5" providerId="LiveId" clId="{FC4FE26A-21B6-4E3C-9FF9-96F6404084E9}" dt="2022-02-21T10:31:50.954" v="508"/>
          <ac:inkMkLst>
            <pc:docMk/>
            <pc:sldMk cId="1964934012" sldId="258"/>
            <ac:inkMk id="182" creationId="{1ABC979F-A8AF-4646-B6EB-466B3C329DAB}"/>
          </ac:inkMkLst>
        </pc:inkChg>
        <pc:inkChg chg="add">
          <ac:chgData name="Viet Anh Nguyen" userId="b95f61ff061388d5" providerId="LiveId" clId="{FC4FE26A-21B6-4E3C-9FF9-96F6404084E9}" dt="2022-02-21T10:31:50.954" v="508"/>
          <ac:inkMkLst>
            <pc:docMk/>
            <pc:sldMk cId="1964934012" sldId="258"/>
            <ac:inkMk id="183" creationId="{FFBFA77D-7B80-40A0-9891-57D9025B97FE}"/>
          </ac:inkMkLst>
        </pc:inkChg>
        <pc:inkChg chg="add">
          <ac:chgData name="Viet Anh Nguyen" userId="b95f61ff061388d5" providerId="LiveId" clId="{FC4FE26A-21B6-4E3C-9FF9-96F6404084E9}" dt="2022-02-21T10:31:50.954" v="508"/>
          <ac:inkMkLst>
            <pc:docMk/>
            <pc:sldMk cId="1964934012" sldId="258"/>
            <ac:inkMk id="184" creationId="{C30848F5-3EE7-49C0-979B-7C54F9EC4F25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85" creationId="{75528FEE-3A59-4269-B8C9-B8398928EC02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86" creationId="{4611647D-048A-45D0-86C9-3BD10C34DF6A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87" creationId="{7AF99958-3B6D-4E7B-99B5-E4F25917D18B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88" creationId="{60427610-A427-411A-B276-EA9872FDC983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89" creationId="{D519541C-757D-4A78-A9D5-FD42B3EC81E2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0" creationId="{1685DC2B-510F-452E-80A7-F9D984CE8532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1" creationId="{F4082D56-57BA-4D9E-8CF8-0292D63EDDE3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2" creationId="{825433B1-46D5-429F-B563-6B5D8265CF66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3" creationId="{93FF7A17-1AC5-4B4D-A0E6-00AE64DE7AF7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4" creationId="{1A9FD185-6F60-41ED-BD60-5F5BDC7F15B8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5" creationId="{FD28667A-0DDB-423A-ADD6-E188D3373D41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6" creationId="{E9408726-1A88-4711-B905-7B8B541E4DE7}"/>
          </ac:inkMkLst>
        </pc:inkChg>
        <pc:inkChg chg="add del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7" creationId="{9BB46EAB-173E-4006-A7AC-6AAAADF1EFA9}"/>
          </ac:inkMkLst>
        </pc:inkChg>
        <pc:inkChg chg="add">
          <ac:chgData name="Viet Anh Nguyen" userId="b95f61ff061388d5" providerId="LiveId" clId="{FC4FE26A-21B6-4E3C-9FF9-96F6404084E9}" dt="2022-02-21T10:31:56.332" v="522"/>
          <ac:inkMkLst>
            <pc:docMk/>
            <pc:sldMk cId="1964934012" sldId="258"/>
            <ac:inkMk id="198" creationId="{746237E6-6746-4867-A750-593B5B763218}"/>
          </ac:inkMkLst>
        </pc:inkChg>
        <pc:inkChg chg="add del">
          <ac:chgData name="Viet Anh Nguyen" userId="b95f61ff061388d5" providerId="LiveId" clId="{FC4FE26A-21B6-4E3C-9FF9-96F6404084E9}" dt="2022-02-21T10:32:01.507" v="528"/>
          <ac:inkMkLst>
            <pc:docMk/>
            <pc:sldMk cId="1964934012" sldId="258"/>
            <ac:inkMk id="199" creationId="{38D499AB-5BA0-4331-8E1D-8D4ED7F31E45}"/>
          </ac:inkMkLst>
        </pc:inkChg>
        <pc:inkChg chg="add del">
          <ac:chgData name="Viet Anh Nguyen" userId="b95f61ff061388d5" providerId="LiveId" clId="{FC4FE26A-21B6-4E3C-9FF9-96F6404084E9}" dt="2022-02-21T10:32:01.507" v="528"/>
          <ac:inkMkLst>
            <pc:docMk/>
            <pc:sldMk cId="1964934012" sldId="258"/>
            <ac:inkMk id="200" creationId="{2A04FC11-FB0C-43D7-B8C6-4A557B03D510}"/>
          </ac:inkMkLst>
        </pc:inkChg>
        <pc:inkChg chg="add del">
          <ac:chgData name="Viet Anh Nguyen" userId="b95f61ff061388d5" providerId="LiveId" clId="{FC4FE26A-21B6-4E3C-9FF9-96F6404084E9}" dt="2022-02-21T10:32:01.507" v="528"/>
          <ac:inkMkLst>
            <pc:docMk/>
            <pc:sldMk cId="1964934012" sldId="258"/>
            <ac:inkMk id="201" creationId="{13DDEB17-9B2B-451F-9423-5DCA338200C0}"/>
          </ac:inkMkLst>
        </pc:inkChg>
        <pc:inkChg chg="add del">
          <ac:chgData name="Viet Anh Nguyen" userId="b95f61ff061388d5" providerId="LiveId" clId="{FC4FE26A-21B6-4E3C-9FF9-96F6404084E9}" dt="2022-02-21T10:32:01.507" v="528"/>
          <ac:inkMkLst>
            <pc:docMk/>
            <pc:sldMk cId="1964934012" sldId="258"/>
            <ac:inkMk id="202" creationId="{C2568D60-2C89-48A0-B744-83462DAC18C1}"/>
          </ac:inkMkLst>
        </pc:inkChg>
        <pc:inkChg chg="add del">
          <ac:chgData name="Viet Anh Nguyen" userId="b95f61ff061388d5" providerId="LiveId" clId="{FC4FE26A-21B6-4E3C-9FF9-96F6404084E9}" dt="2022-02-21T10:32:01.507" v="528"/>
          <ac:inkMkLst>
            <pc:docMk/>
            <pc:sldMk cId="1964934012" sldId="258"/>
            <ac:inkMk id="203" creationId="{9FCBEBED-E38C-49DA-AECA-F0E0F1762EBD}"/>
          </ac:inkMkLst>
        </pc:inkChg>
        <pc:inkChg chg="add del">
          <ac:chgData name="Viet Anh Nguyen" userId="b95f61ff061388d5" providerId="LiveId" clId="{FC4FE26A-21B6-4E3C-9FF9-96F6404084E9}" dt="2022-02-21T10:32:02.476" v="530"/>
          <ac:inkMkLst>
            <pc:docMk/>
            <pc:sldMk cId="1964934012" sldId="258"/>
            <ac:inkMk id="204" creationId="{C3FB9CF7-B803-4EC5-8CA1-14A436CEE7C3}"/>
          </ac:inkMkLst>
        </pc:inkChg>
        <pc:inkChg chg="add del">
          <ac:chgData name="Viet Anh Nguyen" userId="b95f61ff061388d5" providerId="LiveId" clId="{FC4FE26A-21B6-4E3C-9FF9-96F6404084E9}" dt="2022-02-21T10:32:02.476" v="530"/>
          <ac:inkMkLst>
            <pc:docMk/>
            <pc:sldMk cId="1964934012" sldId="258"/>
            <ac:inkMk id="205" creationId="{A014663B-1724-4DB4-BFDA-C58DF4BB3918}"/>
          </ac:inkMkLst>
        </pc:inkChg>
        <pc:inkChg chg="add">
          <ac:chgData name="Viet Anh Nguyen" userId="b95f61ff061388d5" providerId="LiveId" clId="{FC4FE26A-21B6-4E3C-9FF9-96F6404084E9}" dt="2022-02-21T10:32:02.476" v="530"/>
          <ac:inkMkLst>
            <pc:docMk/>
            <pc:sldMk cId="1964934012" sldId="258"/>
            <ac:inkMk id="206" creationId="{3453C8D9-60DE-4085-ADE5-3F1B1CB1A51D}"/>
          </ac:inkMkLst>
        </pc:inkChg>
        <pc:inkChg chg="add del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07" creationId="{BD90B5CB-1E72-40D9-B5AE-1639624B1D56}"/>
          </ac:inkMkLst>
        </pc:inkChg>
        <pc:inkChg chg="add del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08" creationId="{B22F0F69-9A76-48F5-A91F-2B3B46A1EEC6}"/>
          </ac:inkMkLst>
        </pc:inkChg>
        <pc:inkChg chg="add del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09" creationId="{FE63D3E2-C1A3-4B1E-824A-B24E440D9BFA}"/>
          </ac:inkMkLst>
        </pc:inkChg>
        <pc:inkChg chg="add del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10" creationId="{5363673E-BFA0-4995-B02C-BCD956249894}"/>
          </ac:inkMkLst>
        </pc:inkChg>
        <pc:inkChg chg="add del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11" creationId="{103D05ED-87E5-41E1-83F9-969AEA980926}"/>
          </ac:inkMkLst>
        </pc:inkChg>
        <pc:inkChg chg="add del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12" creationId="{FAEB6851-5DC7-4C99-87B5-4C0E8FE71154}"/>
          </ac:inkMkLst>
        </pc:inkChg>
        <pc:inkChg chg="add del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13" creationId="{E759CF36-36B0-4E5C-9278-34DA40CFD09F}"/>
          </ac:inkMkLst>
        </pc:inkChg>
        <pc:inkChg chg="add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14" creationId="{CFE2623A-AEE4-41C8-942C-B6CEB9E8C908}"/>
          </ac:inkMkLst>
        </pc:inkChg>
        <pc:inkChg chg="add">
          <ac:chgData name="Viet Anh Nguyen" userId="b95f61ff061388d5" providerId="LiveId" clId="{FC4FE26A-21B6-4E3C-9FF9-96F6404084E9}" dt="2022-02-21T10:32:07.495" v="538"/>
          <ac:inkMkLst>
            <pc:docMk/>
            <pc:sldMk cId="1964934012" sldId="258"/>
            <ac:inkMk id="215" creationId="{3D1CDECD-FF88-4A73-B15D-BB1C997C49C9}"/>
          </ac:inkMkLst>
        </pc:inkChg>
        <pc:inkChg chg="add del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16" creationId="{86F4BB65-12C2-455B-B670-4AD48C3C83C6}"/>
          </ac:inkMkLst>
        </pc:inkChg>
        <pc:inkChg chg="add del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17" creationId="{F663E7C6-CADD-4DD3-85E9-5200F8F4E907}"/>
          </ac:inkMkLst>
        </pc:inkChg>
        <pc:inkChg chg="add del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18" creationId="{E0CBE083-46B3-40D6-AB6E-39BE87811455}"/>
          </ac:inkMkLst>
        </pc:inkChg>
        <pc:inkChg chg="add del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19" creationId="{547D9436-2A81-4B03-8F4A-888387B9E4C3}"/>
          </ac:inkMkLst>
        </pc:inkChg>
        <pc:inkChg chg="add del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20" creationId="{92827BC8-7251-4CD4-94C8-852DFB384BD3}"/>
          </ac:inkMkLst>
        </pc:inkChg>
        <pc:inkChg chg="add del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21" creationId="{3387C454-904A-4BE6-AEDA-65B68F4A96A9}"/>
          </ac:inkMkLst>
        </pc:inkChg>
        <pc:inkChg chg="add del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22" creationId="{2E17E752-A0DD-4E33-A675-9C80F912EB06}"/>
          </ac:inkMkLst>
        </pc:inkChg>
        <pc:inkChg chg="add">
          <ac:chgData name="Viet Anh Nguyen" userId="b95f61ff061388d5" providerId="LiveId" clId="{FC4FE26A-21B6-4E3C-9FF9-96F6404084E9}" dt="2022-02-21T10:32:10.743" v="546"/>
          <ac:inkMkLst>
            <pc:docMk/>
            <pc:sldMk cId="1964934012" sldId="258"/>
            <ac:inkMk id="223" creationId="{4CB2798A-CF8C-4ECE-B5F4-AC13FCA58D8C}"/>
          </ac:inkMkLst>
        </pc:inkChg>
        <pc:inkChg chg="add del">
          <ac:chgData name="Viet Anh Nguyen" userId="b95f61ff061388d5" providerId="LiveId" clId="{FC4FE26A-21B6-4E3C-9FF9-96F6404084E9}" dt="2022-02-21T10:32:16.174" v="550"/>
          <ac:inkMkLst>
            <pc:docMk/>
            <pc:sldMk cId="1964934012" sldId="258"/>
            <ac:inkMk id="224" creationId="{BBA4CF31-86A2-400A-BDCE-A5F806C4B0D6}"/>
          </ac:inkMkLst>
        </pc:inkChg>
        <pc:inkChg chg="add del">
          <ac:chgData name="Viet Anh Nguyen" userId="b95f61ff061388d5" providerId="LiveId" clId="{FC4FE26A-21B6-4E3C-9FF9-96F6404084E9}" dt="2022-02-21T10:32:16.174" v="550"/>
          <ac:inkMkLst>
            <pc:docMk/>
            <pc:sldMk cId="1964934012" sldId="258"/>
            <ac:inkMk id="225" creationId="{4B332D85-FA45-43CD-A68E-7CAC7F20ADA7}"/>
          </ac:inkMkLst>
        </pc:inkChg>
        <pc:inkChg chg="add del">
          <ac:chgData name="Viet Anh Nguyen" userId="b95f61ff061388d5" providerId="LiveId" clId="{FC4FE26A-21B6-4E3C-9FF9-96F6404084E9}" dt="2022-02-21T10:32:16.174" v="550"/>
          <ac:inkMkLst>
            <pc:docMk/>
            <pc:sldMk cId="1964934012" sldId="258"/>
            <ac:inkMk id="226" creationId="{4DA01530-8385-4707-8BAE-97483BAB6DB1}"/>
          </ac:inkMkLst>
        </pc:inkChg>
        <pc:inkChg chg="add">
          <ac:chgData name="Viet Anh Nguyen" userId="b95f61ff061388d5" providerId="LiveId" clId="{FC4FE26A-21B6-4E3C-9FF9-96F6404084E9}" dt="2022-02-21T10:32:16.174" v="550"/>
          <ac:inkMkLst>
            <pc:docMk/>
            <pc:sldMk cId="1964934012" sldId="258"/>
            <ac:inkMk id="227" creationId="{A2B7D782-D11A-45D7-A96D-32129C808957}"/>
          </ac:inkMkLst>
        </pc:inkChg>
      </pc:sldChg>
      <pc:sldChg chg="addSp delSp mod">
        <pc:chgData name="Viet Anh Nguyen" userId="b95f61ff061388d5" providerId="LiveId" clId="{FC4FE26A-21B6-4E3C-9FF9-96F6404084E9}" dt="2022-02-23T09:26:34.670" v="726"/>
        <pc:sldMkLst>
          <pc:docMk/>
          <pc:sldMk cId="1934202548" sldId="259"/>
        </pc:sldMkLst>
        <pc:inkChg chg="add del">
          <ac:chgData name="Viet Anh Nguyen" userId="b95f61ff061388d5" providerId="LiveId" clId="{FC4FE26A-21B6-4E3C-9FF9-96F6404084E9}" dt="2022-02-23T09:26:14.392" v="710"/>
          <ac:inkMkLst>
            <pc:docMk/>
            <pc:sldMk cId="1934202548" sldId="259"/>
            <ac:inkMk id="3" creationId="{BADD7B83-4C75-4E89-9F23-C70B5B3FAF7A}"/>
          </ac:inkMkLst>
        </pc:inkChg>
        <pc:inkChg chg="add del">
          <ac:chgData name="Viet Anh Nguyen" userId="b95f61ff061388d5" providerId="LiveId" clId="{FC4FE26A-21B6-4E3C-9FF9-96F6404084E9}" dt="2022-02-23T09:26:14.392" v="710"/>
          <ac:inkMkLst>
            <pc:docMk/>
            <pc:sldMk cId="1934202548" sldId="259"/>
            <ac:inkMk id="4" creationId="{D6E8C4C3-B77F-4A11-B407-9B736D3D904D}"/>
          </ac:inkMkLst>
        </pc:inkChg>
        <pc:inkChg chg="add del">
          <ac:chgData name="Viet Anh Nguyen" userId="b95f61ff061388d5" providerId="LiveId" clId="{FC4FE26A-21B6-4E3C-9FF9-96F6404084E9}" dt="2022-02-23T09:26:14.392" v="710"/>
          <ac:inkMkLst>
            <pc:docMk/>
            <pc:sldMk cId="1934202548" sldId="259"/>
            <ac:inkMk id="5" creationId="{76C87B3F-2318-4838-956C-FC55586AA5D0}"/>
          </ac:inkMkLst>
        </pc:inkChg>
        <pc:inkChg chg="add del">
          <ac:chgData name="Viet Anh Nguyen" userId="b95f61ff061388d5" providerId="LiveId" clId="{FC4FE26A-21B6-4E3C-9FF9-96F6404084E9}" dt="2022-02-23T09:26:14.392" v="710"/>
          <ac:inkMkLst>
            <pc:docMk/>
            <pc:sldMk cId="1934202548" sldId="259"/>
            <ac:inkMk id="6" creationId="{7AC557F6-D5E0-4F92-9626-2FC5B82FE73A}"/>
          </ac:inkMkLst>
        </pc:inkChg>
        <pc:inkChg chg="add del">
          <ac:chgData name="Viet Anh Nguyen" userId="b95f61ff061388d5" providerId="LiveId" clId="{FC4FE26A-21B6-4E3C-9FF9-96F6404084E9}" dt="2022-02-23T09:26:15.947" v="714"/>
          <ac:inkMkLst>
            <pc:docMk/>
            <pc:sldMk cId="1934202548" sldId="259"/>
            <ac:inkMk id="7" creationId="{4298E697-50C7-4F3D-B7E9-01D4BAA70C53}"/>
          </ac:inkMkLst>
        </pc:inkChg>
        <pc:inkChg chg="add del">
          <ac:chgData name="Viet Anh Nguyen" userId="b95f61ff061388d5" providerId="LiveId" clId="{FC4FE26A-21B6-4E3C-9FF9-96F6404084E9}" dt="2022-02-23T09:26:15.947" v="714"/>
          <ac:inkMkLst>
            <pc:docMk/>
            <pc:sldMk cId="1934202548" sldId="259"/>
            <ac:inkMk id="8" creationId="{4584C755-6C42-44C6-8A60-E473D0C656E4}"/>
          </ac:inkMkLst>
        </pc:inkChg>
        <pc:inkChg chg="add del">
          <ac:chgData name="Viet Anh Nguyen" userId="b95f61ff061388d5" providerId="LiveId" clId="{FC4FE26A-21B6-4E3C-9FF9-96F6404084E9}" dt="2022-02-23T09:26:15.947" v="714"/>
          <ac:inkMkLst>
            <pc:docMk/>
            <pc:sldMk cId="1934202548" sldId="259"/>
            <ac:inkMk id="9" creationId="{18BF07C1-AF83-4054-86DA-AA6AD3264B14}"/>
          </ac:inkMkLst>
        </pc:inkChg>
        <pc:inkChg chg="add del">
          <ac:chgData name="Viet Anh Nguyen" userId="b95f61ff061388d5" providerId="LiveId" clId="{FC4FE26A-21B6-4E3C-9FF9-96F6404084E9}" dt="2022-02-23T09:26:15.947" v="714"/>
          <ac:inkMkLst>
            <pc:docMk/>
            <pc:sldMk cId="1934202548" sldId="259"/>
            <ac:inkMk id="10" creationId="{FA1E3526-389C-4CFE-9528-FF20EE468BD5}"/>
          </ac:inkMkLst>
        </pc:inkChg>
        <pc:inkChg chg="add">
          <ac:chgData name="Viet Anh Nguyen" userId="b95f61ff061388d5" providerId="LiveId" clId="{FC4FE26A-21B6-4E3C-9FF9-96F6404084E9}" dt="2022-02-23T09:26:15.947" v="714"/>
          <ac:inkMkLst>
            <pc:docMk/>
            <pc:sldMk cId="1934202548" sldId="259"/>
            <ac:inkMk id="11" creationId="{728B3715-8361-4936-BD76-8372D14AE9AA}"/>
          </ac:inkMkLst>
        </pc:inkChg>
        <pc:inkChg chg="add">
          <ac:chgData name="Viet Anh Nguyen" userId="b95f61ff061388d5" providerId="LiveId" clId="{FC4FE26A-21B6-4E3C-9FF9-96F6404084E9}" dt="2022-02-23T09:26:29.578" v="715" actId="9405"/>
          <ac:inkMkLst>
            <pc:docMk/>
            <pc:sldMk cId="1934202548" sldId="259"/>
            <ac:inkMk id="12" creationId="{749CF47A-2636-4CBB-87F2-D0801BD45C1B}"/>
          </ac:inkMkLst>
        </pc:inkChg>
        <pc:inkChg chg="add del">
          <ac:chgData name="Viet Anh Nguyen" userId="b95f61ff061388d5" providerId="LiveId" clId="{FC4FE26A-21B6-4E3C-9FF9-96F6404084E9}" dt="2022-02-23T09:26:31.533" v="719"/>
          <ac:inkMkLst>
            <pc:docMk/>
            <pc:sldMk cId="1934202548" sldId="259"/>
            <ac:inkMk id="13" creationId="{0FE719CE-9605-4FAD-A552-385AD6DF9162}"/>
          </ac:inkMkLst>
        </pc:inkChg>
        <pc:inkChg chg="add del">
          <ac:chgData name="Viet Anh Nguyen" userId="b95f61ff061388d5" providerId="LiveId" clId="{FC4FE26A-21B6-4E3C-9FF9-96F6404084E9}" dt="2022-02-23T09:26:31.533" v="719"/>
          <ac:inkMkLst>
            <pc:docMk/>
            <pc:sldMk cId="1934202548" sldId="259"/>
            <ac:inkMk id="14" creationId="{6150CB05-AA9B-4CF7-8A87-96D25D3672E2}"/>
          </ac:inkMkLst>
        </pc:inkChg>
        <pc:inkChg chg="add del">
          <ac:chgData name="Viet Anh Nguyen" userId="b95f61ff061388d5" providerId="LiveId" clId="{FC4FE26A-21B6-4E3C-9FF9-96F6404084E9}" dt="2022-02-23T09:26:31.533" v="719"/>
          <ac:inkMkLst>
            <pc:docMk/>
            <pc:sldMk cId="1934202548" sldId="259"/>
            <ac:inkMk id="15" creationId="{D7C12394-1851-4656-B6B2-03A0D706CF07}"/>
          </ac:inkMkLst>
        </pc:inkChg>
        <pc:inkChg chg="add del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16" creationId="{6EEA4FD7-BCAD-4059-BBE5-30E61D5C51C2}"/>
          </ac:inkMkLst>
        </pc:inkChg>
        <pc:inkChg chg="add del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17" creationId="{6D352422-4EDC-4E4F-8550-43F388898E4E}"/>
          </ac:inkMkLst>
        </pc:inkChg>
        <pc:inkChg chg="add del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18" creationId="{E070E72F-25B0-4A1D-8A1B-EFB464A22BA3}"/>
          </ac:inkMkLst>
        </pc:inkChg>
        <pc:inkChg chg="add del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19" creationId="{E26AD198-C78D-4DBB-983D-68E581AF67BB}"/>
          </ac:inkMkLst>
        </pc:inkChg>
        <pc:inkChg chg="add del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20" creationId="{CBC8B23A-1E2B-415B-B5CB-DEC1E9F9FC9C}"/>
          </ac:inkMkLst>
        </pc:inkChg>
        <pc:inkChg chg="add del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21" creationId="{8CBF0D98-0002-4F77-BBCC-2ED505116CD6}"/>
          </ac:inkMkLst>
        </pc:inkChg>
        <pc:inkChg chg="add del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22" creationId="{7AA7A4EB-9BEB-4519-A622-8C37B1F6E964}"/>
          </ac:inkMkLst>
        </pc:inkChg>
        <pc:inkChg chg="add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23" creationId="{0FF9F331-9DB0-4A1D-B18F-98B82DF4DF13}"/>
          </ac:inkMkLst>
        </pc:inkChg>
        <pc:inkChg chg="add">
          <ac:chgData name="Viet Anh Nguyen" userId="b95f61ff061388d5" providerId="LiveId" clId="{FC4FE26A-21B6-4E3C-9FF9-96F6404084E9}" dt="2022-02-23T09:26:34.670" v="726"/>
          <ac:inkMkLst>
            <pc:docMk/>
            <pc:sldMk cId="1934202548" sldId="259"/>
            <ac:inkMk id="24" creationId="{25DCCEB0-7F71-4F46-9A5A-6F81140595BD}"/>
          </ac:inkMkLst>
        </pc:inkChg>
      </pc:sldChg>
      <pc:sldChg chg="addSp delSp modSp mod">
        <pc:chgData name="Viet Anh Nguyen" userId="b95f61ff061388d5" providerId="LiveId" clId="{FC4FE26A-21B6-4E3C-9FF9-96F6404084E9}" dt="2022-02-23T09:29:34.501" v="824"/>
        <pc:sldMkLst>
          <pc:docMk/>
          <pc:sldMk cId="2888853055" sldId="260"/>
        </pc:sldMkLst>
        <pc:picChg chg="mod">
          <ac:chgData name="Viet Anh Nguyen" userId="b95f61ff061388d5" providerId="LiveId" clId="{FC4FE26A-21B6-4E3C-9FF9-96F6404084E9}" dt="2022-02-23T09:26:43.615" v="727" actId="14100"/>
          <ac:picMkLst>
            <pc:docMk/>
            <pc:sldMk cId="2888853055" sldId="260"/>
            <ac:picMk id="2" creationId="{AF4A3B84-9F56-4DE1-A774-31B4024CBB79}"/>
          </ac:picMkLst>
        </pc:picChg>
        <pc:inkChg chg="add">
          <ac:chgData name="Viet Anh Nguyen" userId="b95f61ff061388d5" providerId="LiveId" clId="{FC4FE26A-21B6-4E3C-9FF9-96F6404084E9}" dt="2022-02-23T09:27:05.013" v="728" actId="9405"/>
          <ac:inkMkLst>
            <pc:docMk/>
            <pc:sldMk cId="2888853055" sldId="260"/>
            <ac:inkMk id="3" creationId="{E45E6CBC-0704-43A3-B797-8D0399546EBB}"/>
          </ac:inkMkLst>
        </pc:inkChg>
        <pc:inkChg chg="add del">
          <ac:chgData name="Viet Anh Nguyen" userId="b95f61ff061388d5" providerId="LiveId" clId="{FC4FE26A-21B6-4E3C-9FF9-96F6404084E9}" dt="2022-02-23T09:27:10.875" v="731"/>
          <ac:inkMkLst>
            <pc:docMk/>
            <pc:sldMk cId="2888853055" sldId="260"/>
            <ac:inkMk id="4" creationId="{E3D2301D-0B27-4991-9965-EA6AAB0B119C}"/>
          </ac:inkMkLst>
        </pc:inkChg>
        <pc:inkChg chg="add del">
          <ac:chgData name="Viet Anh Nguyen" userId="b95f61ff061388d5" providerId="LiveId" clId="{FC4FE26A-21B6-4E3C-9FF9-96F6404084E9}" dt="2022-02-23T09:27:10.875" v="731"/>
          <ac:inkMkLst>
            <pc:docMk/>
            <pc:sldMk cId="2888853055" sldId="260"/>
            <ac:inkMk id="5" creationId="{CAA20AFC-D5A9-44A3-AC1C-ED57FBC58812}"/>
          </ac:inkMkLst>
        </pc:inkChg>
        <pc:inkChg chg="add">
          <ac:chgData name="Viet Anh Nguyen" userId="b95f61ff061388d5" providerId="LiveId" clId="{FC4FE26A-21B6-4E3C-9FF9-96F6404084E9}" dt="2022-02-23T09:27:10.875" v="731"/>
          <ac:inkMkLst>
            <pc:docMk/>
            <pc:sldMk cId="2888853055" sldId="260"/>
            <ac:inkMk id="6" creationId="{7B21960C-08E2-403F-96CF-DE315120A4E9}"/>
          </ac:inkMkLst>
        </pc:inkChg>
        <pc:inkChg chg="add del">
          <ac:chgData name="Viet Anh Nguyen" userId="b95f61ff061388d5" providerId="LiveId" clId="{FC4FE26A-21B6-4E3C-9FF9-96F6404084E9}" dt="2022-02-23T09:27:12.610" v="736"/>
          <ac:inkMkLst>
            <pc:docMk/>
            <pc:sldMk cId="2888853055" sldId="260"/>
            <ac:inkMk id="7" creationId="{C78793D2-D2BB-4CA2-84C8-AFD3E489D33C}"/>
          </ac:inkMkLst>
        </pc:inkChg>
        <pc:inkChg chg="add del">
          <ac:chgData name="Viet Anh Nguyen" userId="b95f61ff061388d5" providerId="LiveId" clId="{FC4FE26A-21B6-4E3C-9FF9-96F6404084E9}" dt="2022-02-23T09:27:12.610" v="736"/>
          <ac:inkMkLst>
            <pc:docMk/>
            <pc:sldMk cId="2888853055" sldId="260"/>
            <ac:inkMk id="8" creationId="{BA41D373-C3C5-458A-8ED6-6B111FC347B0}"/>
          </ac:inkMkLst>
        </pc:inkChg>
        <pc:inkChg chg="add del">
          <ac:chgData name="Viet Anh Nguyen" userId="b95f61ff061388d5" providerId="LiveId" clId="{FC4FE26A-21B6-4E3C-9FF9-96F6404084E9}" dt="2022-02-23T09:27:12.610" v="736"/>
          <ac:inkMkLst>
            <pc:docMk/>
            <pc:sldMk cId="2888853055" sldId="260"/>
            <ac:inkMk id="9" creationId="{927B44E4-E5E1-468E-9145-2A3F230CEC8F}"/>
          </ac:inkMkLst>
        </pc:inkChg>
        <pc:inkChg chg="add del">
          <ac:chgData name="Viet Anh Nguyen" userId="b95f61ff061388d5" providerId="LiveId" clId="{FC4FE26A-21B6-4E3C-9FF9-96F6404084E9}" dt="2022-02-23T09:27:12.610" v="736"/>
          <ac:inkMkLst>
            <pc:docMk/>
            <pc:sldMk cId="2888853055" sldId="260"/>
            <ac:inkMk id="10" creationId="{98861610-3E9A-400E-AC2C-24F473E15C04}"/>
          </ac:inkMkLst>
        </pc:inkChg>
        <pc:inkChg chg="add">
          <ac:chgData name="Viet Anh Nguyen" userId="b95f61ff061388d5" providerId="LiveId" clId="{FC4FE26A-21B6-4E3C-9FF9-96F6404084E9}" dt="2022-02-23T09:27:12.610" v="736"/>
          <ac:inkMkLst>
            <pc:docMk/>
            <pc:sldMk cId="2888853055" sldId="260"/>
            <ac:inkMk id="11" creationId="{97724263-6CF9-49DA-97E9-BAB60A548DB6}"/>
          </ac:inkMkLst>
        </pc:inkChg>
        <pc:inkChg chg="add del">
          <ac:chgData name="Viet Anh Nguyen" userId="b95f61ff061388d5" providerId="LiveId" clId="{FC4FE26A-21B6-4E3C-9FF9-96F6404084E9}" dt="2022-02-23T09:27:16.164" v="741"/>
          <ac:inkMkLst>
            <pc:docMk/>
            <pc:sldMk cId="2888853055" sldId="260"/>
            <ac:inkMk id="12" creationId="{458C6B30-7DD1-4393-938C-63495909C7F8}"/>
          </ac:inkMkLst>
        </pc:inkChg>
        <pc:inkChg chg="add del">
          <ac:chgData name="Viet Anh Nguyen" userId="b95f61ff061388d5" providerId="LiveId" clId="{FC4FE26A-21B6-4E3C-9FF9-96F6404084E9}" dt="2022-02-23T09:27:16.164" v="741"/>
          <ac:inkMkLst>
            <pc:docMk/>
            <pc:sldMk cId="2888853055" sldId="260"/>
            <ac:inkMk id="13" creationId="{45FBC3C3-B691-44FE-99EA-9927C4EF4ADE}"/>
          </ac:inkMkLst>
        </pc:inkChg>
        <pc:inkChg chg="add del">
          <ac:chgData name="Viet Anh Nguyen" userId="b95f61ff061388d5" providerId="LiveId" clId="{FC4FE26A-21B6-4E3C-9FF9-96F6404084E9}" dt="2022-02-23T09:27:16.164" v="741"/>
          <ac:inkMkLst>
            <pc:docMk/>
            <pc:sldMk cId="2888853055" sldId="260"/>
            <ac:inkMk id="14" creationId="{9E71EEBB-1957-45C1-B28B-198AD38D1120}"/>
          </ac:inkMkLst>
        </pc:inkChg>
        <pc:inkChg chg="add del">
          <ac:chgData name="Viet Anh Nguyen" userId="b95f61ff061388d5" providerId="LiveId" clId="{FC4FE26A-21B6-4E3C-9FF9-96F6404084E9}" dt="2022-02-23T09:27:16.164" v="741"/>
          <ac:inkMkLst>
            <pc:docMk/>
            <pc:sldMk cId="2888853055" sldId="260"/>
            <ac:inkMk id="15" creationId="{638DA62B-CAD4-48D8-ACF4-F234F4BDE097}"/>
          </ac:inkMkLst>
        </pc:inkChg>
        <pc:inkChg chg="add del">
          <ac:chgData name="Viet Anh Nguyen" userId="b95f61ff061388d5" providerId="LiveId" clId="{FC4FE26A-21B6-4E3C-9FF9-96F6404084E9}" dt="2022-02-23T09:27:18.189" v="745"/>
          <ac:inkMkLst>
            <pc:docMk/>
            <pc:sldMk cId="2888853055" sldId="260"/>
            <ac:inkMk id="16" creationId="{C40BADE2-27DC-4C26-93C4-B6C547CB186C}"/>
          </ac:inkMkLst>
        </pc:inkChg>
        <pc:inkChg chg="add del">
          <ac:chgData name="Viet Anh Nguyen" userId="b95f61ff061388d5" providerId="LiveId" clId="{FC4FE26A-21B6-4E3C-9FF9-96F6404084E9}" dt="2022-02-23T09:27:18.189" v="745"/>
          <ac:inkMkLst>
            <pc:docMk/>
            <pc:sldMk cId="2888853055" sldId="260"/>
            <ac:inkMk id="17" creationId="{5F5C0B1E-3C1E-41CD-BECB-DF402745840E}"/>
          </ac:inkMkLst>
        </pc:inkChg>
        <pc:inkChg chg="add del">
          <ac:chgData name="Viet Anh Nguyen" userId="b95f61ff061388d5" providerId="LiveId" clId="{FC4FE26A-21B6-4E3C-9FF9-96F6404084E9}" dt="2022-02-23T09:27:18.189" v="745"/>
          <ac:inkMkLst>
            <pc:docMk/>
            <pc:sldMk cId="2888853055" sldId="260"/>
            <ac:inkMk id="18" creationId="{C99105EC-2FF3-4DA4-ACA9-7678FFD1D3FE}"/>
          </ac:inkMkLst>
        </pc:inkChg>
        <pc:inkChg chg="add del">
          <ac:chgData name="Viet Anh Nguyen" userId="b95f61ff061388d5" providerId="LiveId" clId="{FC4FE26A-21B6-4E3C-9FF9-96F6404084E9}" dt="2022-02-23T09:27:18.189" v="745"/>
          <ac:inkMkLst>
            <pc:docMk/>
            <pc:sldMk cId="2888853055" sldId="260"/>
            <ac:inkMk id="19" creationId="{7D3EFCBB-21E7-4688-9779-029553D2E9CE}"/>
          </ac:inkMkLst>
        </pc:inkChg>
        <pc:inkChg chg="add del">
          <ac:chgData name="Viet Anh Nguyen" userId="b95f61ff061388d5" providerId="LiveId" clId="{FC4FE26A-21B6-4E3C-9FF9-96F6404084E9}" dt="2022-02-23T09:27:19.110" v="747"/>
          <ac:inkMkLst>
            <pc:docMk/>
            <pc:sldMk cId="2888853055" sldId="260"/>
            <ac:inkMk id="20" creationId="{B4C89C83-0D6B-4148-BFE9-CF0CBF558A11}"/>
          </ac:inkMkLst>
        </pc:inkChg>
        <pc:inkChg chg="add del">
          <ac:chgData name="Viet Anh Nguyen" userId="b95f61ff061388d5" providerId="LiveId" clId="{FC4FE26A-21B6-4E3C-9FF9-96F6404084E9}" dt="2022-02-23T09:27:19.110" v="747"/>
          <ac:inkMkLst>
            <pc:docMk/>
            <pc:sldMk cId="2888853055" sldId="260"/>
            <ac:inkMk id="21" creationId="{8958A68D-827E-4F28-B302-388EA791170F}"/>
          </ac:inkMkLst>
        </pc:inkChg>
        <pc:inkChg chg="add del">
          <ac:chgData name="Viet Anh Nguyen" userId="b95f61ff061388d5" providerId="LiveId" clId="{FC4FE26A-21B6-4E3C-9FF9-96F6404084E9}" dt="2022-02-23T09:27:20.384" v="749"/>
          <ac:inkMkLst>
            <pc:docMk/>
            <pc:sldMk cId="2888853055" sldId="260"/>
            <ac:inkMk id="22" creationId="{9CB0CAC3-DBC0-47C0-8D98-39CDCB1D1B85}"/>
          </ac:inkMkLst>
        </pc:inkChg>
        <pc:inkChg chg="add del">
          <ac:chgData name="Viet Anh Nguyen" userId="b95f61ff061388d5" providerId="LiveId" clId="{FC4FE26A-21B6-4E3C-9FF9-96F6404084E9}" dt="2022-02-23T09:27:20.384" v="749"/>
          <ac:inkMkLst>
            <pc:docMk/>
            <pc:sldMk cId="2888853055" sldId="260"/>
            <ac:inkMk id="23" creationId="{500BFEE1-9185-4A1D-8DC0-345101F20550}"/>
          </ac:inkMkLst>
        </pc:inkChg>
        <pc:inkChg chg="add">
          <ac:chgData name="Viet Anh Nguyen" userId="b95f61ff061388d5" providerId="LiveId" clId="{FC4FE26A-21B6-4E3C-9FF9-96F6404084E9}" dt="2022-02-23T09:27:20.384" v="749"/>
          <ac:inkMkLst>
            <pc:docMk/>
            <pc:sldMk cId="2888853055" sldId="260"/>
            <ac:inkMk id="24" creationId="{684D0922-ACF7-4392-831B-6E21918B2A80}"/>
          </ac:inkMkLst>
        </pc:inkChg>
        <pc:inkChg chg="add del">
          <ac:chgData name="Viet Anh Nguyen" userId="b95f61ff061388d5" providerId="LiveId" clId="{FC4FE26A-21B6-4E3C-9FF9-96F6404084E9}" dt="2022-02-23T09:27:22.667" v="753"/>
          <ac:inkMkLst>
            <pc:docMk/>
            <pc:sldMk cId="2888853055" sldId="260"/>
            <ac:inkMk id="25" creationId="{4FC7459A-FADA-4B57-A2BC-7670C19D3F5E}"/>
          </ac:inkMkLst>
        </pc:inkChg>
        <pc:inkChg chg="add del">
          <ac:chgData name="Viet Anh Nguyen" userId="b95f61ff061388d5" providerId="LiveId" clId="{FC4FE26A-21B6-4E3C-9FF9-96F6404084E9}" dt="2022-02-23T09:27:22.667" v="753"/>
          <ac:inkMkLst>
            <pc:docMk/>
            <pc:sldMk cId="2888853055" sldId="260"/>
            <ac:inkMk id="26" creationId="{B86846FD-E9B7-48A2-B12A-402CDEADE505}"/>
          </ac:inkMkLst>
        </pc:inkChg>
        <pc:inkChg chg="add del">
          <ac:chgData name="Viet Anh Nguyen" userId="b95f61ff061388d5" providerId="LiveId" clId="{FC4FE26A-21B6-4E3C-9FF9-96F6404084E9}" dt="2022-02-23T09:27:22.667" v="753"/>
          <ac:inkMkLst>
            <pc:docMk/>
            <pc:sldMk cId="2888853055" sldId="260"/>
            <ac:inkMk id="27" creationId="{EAE67B98-1B40-469F-AC62-958FCC0851BB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28" creationId="{DF3FF2EF-B015-4464-A078-DCE2CAEA2E1B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29" creationId="{75CC4DF4-78BD-4F93-937B-FCF8A851D8DB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30" creationId="{DC44FF15-D378-4C15-BAEC-B916E9FFA4E2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31" creationId="{BA768BD7-0437-4A48-8984-616FA40DE4A3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32" creationId="{075CC0CD-88DE-4121-B980-3BAD5808314B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33" creationId="{37776C2E-0E32-40B1-8EDE-A93F6A4F138D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34" creationId="{9AC94402-8B4A-464C-BF9B-F23BAC0817E9}"/>
          </ac:inkMkLst>
        </pc:inkChg>
        <pc:inkChg chg="add del">
          <ac:chgData name="Viet Anh Nguyen" userId="b95f61ff061388d5" providerId="LiveId" clId="{FC4FE26A-21B6-4E3C-9FF9-96F6404084E9}" dt="2022-02-23T09:27:25.993" v="761"/>
          <ac:inkMkLst>
            <pc:docMk/>
            <pc:sldMk cId="2888853055" sldId="260"/>
            <ac:inkMk id="35" creationId="{D797F08E-7B5A-489D-A511-744D5D019D1C}"/>
          </ac:inkMkLst>
        </pc:inkChg>
        <pc:inkChg chg="add del">
          <ac:chgData name="Viet Anh Nguyen" userId="b95f61ff061388d5" providerId="LiveId" clId="{FC4FE26A-21B6-4E3C-9FF9-96F6404084E9}" dt="2022-02-23T09:27:26.970" v="765"/>
          <ac:inkMkLst>
            <pc:docMk/>
            <pc:sldMk cId="2888853055" sldId="260"/>
            <ac:inkMk id="36" creationId="{4B8F704B-3B26-42E8-BAF1-BBDC1F8E0B33}"/>
          </ac:inkMkLst>
        </pc:inkChg>
        <pc:inkChg chg="add del">
          <ac:chgData name="Viet Anh Nguyen" userId="b95f61ff061388d5" providerId="LiveId" clId="{FC4FE26A-21B6-4E3C-9FF9-96F6404084E9}" dt="2022-02-23T09:27:26.970" v="765"/>
          <ac:inkMkLst>
            <pc:docMk/>
            <pc:sldMk cId="2888853055" sldId="260"/>
            <ac:inkMk id="37" creationId="{F778C3C4-E75F-424F-AD38-E55A18FE718E}"/>
          </ac:inkMkLst>
        </pc:inkChg>
        <pc:inkChg chg="add del">
          <ac:chgData name="Viet Anh Nguyen" userId="b95f61ff061388d5" providerId="LiveId" clId="{FC4FE26A-21B6-4E3C-9FF9-96F6404084E9}" dt="2022-02-23T09:27:26.970" v="765"/>
          <ac:inkMkLst>
            <pc:docMk/>
            <pc:sldMk cId="2888853055" sldId="260"/>
            <ac:inkMk id="38" creationId="{F1A26085-B669-4D50-8BB0-00CBA4C0CC8C}"/>
          </ac:inkMkLst>
        </pc:inkChg>
        <pc:inkChg chg="add del">
          <ac:chgData name="Viet Anh Nguyen" userId="b95f61ff061388d5" providerId="LiveId" clId="{FC4FE26A-21B6-4E3C-9FF9-96F6404084E9}" dt="2022-02-23T09:27:26.970" v="765"/>
          <ac:inkMkLst>
            <pc:docMk/>
            <pc:sldMk cId="2888853055" sldId="260"/>
            <ac:inkMk id="39" creationId="{CEE49FF9-99A1-4C49-B635-356AA40C00B6}"/>
          </ac:inkMkLst>
        </pc:inkChg>
        <pc:inkChg chg="add del">
          <ac:chgData name="Viet Anh Nguyen" userId="b95f61ff061388d5" providerId="LiveId" clId="{FC4FE26A-21B6-4E3C-9FF9-96F6404084E9}" dt="2022-02-23T09:27:28.590" v="769"/>
          <ac:inkMkLst>
            <pc:docMk/>
            <pc:sldMk cId="2888853055" sldId="260"/>
            <ac:inkMk id="40" creationId="{A88F0F11-47C7-4FDE-8708-10FAB49288BE}"/>
          </ac:inkMkLst>
        </pc:inkChg>
        <pc:inkChg chg="add del">
          <ac:chgData name="Viet Anh Nguyen" userId="b95f61ff061388d5" providerId="LiveId" clId="{FC4FE26A-21B6-4E3C-9FF9-96F6404084E9}" dt="2022-02-23T09:27:28.590" v="769"/>
          <ac:inkMkLst>
            <pc:docMk/>
            <pc:sldMk cId="2888853055" sldId="260"/>
            <ac:inkMk id="41" creationId="{509841CB-E419-4A87-9771-EB22A6AD2016}"/>
          </ac:inkMkLst>
        </pc:inkChg>
        <pc:inkChg chg="add del">
          <ac:chgData name="Viet Anh Nguyen" userId="b95f61ff061388d5" providerId="LiveId" clId="{FC4FE26A-21B6-4E3C-9FF9-96F6404084E9}" dt="2022-02-23T09:27:28.590" v="769"/>
          <ac:inkMkLst>
            <pc:docMk/>
            <pc:sldMk cId="2888853055" sldId="260"/>
            <ac:inkMk id="42" creationId="{C7F21EF0-F70E-44BF-9642-061E6007DC5E}"/>
          </ac:inkMkLst>
        </pc:inkChg>
        <pc:inkChg chg="add del">
          <ac:chgData name="Viet Anh Nguyen" userId="b95f61ff061388d5" providerId="LiveId" clId="{FC4FE26A-21B6-4E3C-9FF9-96F6404084E9}" dt="2022-02-23T09:27:28.590" v="769"/>
          <ac:inkMkLst>
            <pc:docMk/>
            <pc:sldMk cId="2888853055" sldId="260"/>
            <ac:inkMk id="43" creationId="{2EED085D-3AE1-43F7-A25F-D235D2870908}"/>
          </ac:inkMkLst>
        </pc:inkChg>
        <pc:inkChg chg="add mod">
          <ac:chgData name="Viet Anh Nguyen" userId="b95f61ff061388d5" providerId="LiveId" clId="{FC4FE26A-21B6-4E3C-9FF9-96F6404084E9}" dt="2022-02-23T09:29:04.282" v="801"/>
          <ac:inkMkLst>
            <pc:docMk/>
            <pc:sldMk cId="2888853055" sldId="260"/>
            <ac:inkMk id="44" creationId="{A41634C2-04A6-4437-82BD-498AEC8FC72A}"/>
          </ac:inkMkLst>
        </pc:inkChg>
        <pc:inkChg chg="add del">
          <ac:chgData name="Viet Anh Nguyen" userId="b95f61ff061388d5" providerId="LiveId" clId="{FC4FE26A-21B6-4E3C-9FF9-96F6404084E9}" dt="2022-02-23T09:27:52.605" v="776"/>
          <ac:inkMkLst>
            <pc:docMk/>
            <pc:sldMk cId="2888853055" sldId="260"/>
            <ac:inkMk id="45" creationId="{FC65CDA7-7ED0-42D3-BD94-FF90E12CE31A}"/>
          </ac:inkMkLst>
        </pc:inkChg>
        <pc:inkChg chg="add del">
          <ac:chgData name="Viet Anh Nguyen" userId="b95f61ff061388d5" providerId="LiveId" clId="{FC4FE26A-21B6-4E3C-9FF9-96F6404084E9}" dt="2022-02-23T09:27:52.605" v="776"/>
          <ac:inkMkLst>
            <pc:docMk/>
            <pc:sldMk cId="2888853055" sldId="260"/>
            <ac:inkMk id="46" creationId="{3B9FF008-81B2-41B0-8903-2661061F5601}"/>
          </ac:inkMkLst>
        </pc:inkChg>
        <pc:inkChg chg="add del">
          <ac:chgData name="Viet Anh Nguyen" userId="b95f61ff061388d5" providerId="LiveId" clId="{FC4FE26A-21B6-4E3C-9FF9-96F6404084E9}" dt="2022-02-23T09:27:52.605" v="776"/>
          <ac:inkMkLst>
            <pc:docMk/>
            <pc:sldMk cId="2888853055" sldId="260"/>
            <ac:inkMk id="47" creationId="{FFA0C909-08E6-44A4-8B09-B8D2206EDFB3}"/>
          </ac:inkMkLst>
        </pc:inkChg>
        <pc:inkChg chg="add del">
          <ac:chgData name="Viet Anh Nguyen" userId="b95f61ff061388d5" providerId="LiveId" clId="{FC4FE26A-21B6-4E3C-9FF9-96F6404084E9}" dt="2022-02-23T09:27:52.605" v="776"/>
          <ac:inkMkLst>
            <pc:docMk/>
            <pc:sldMk cId="2888853055" sldId="260"/>
            <ac:inkMk id="48" creationId="{FF4B8C91-6651-470B-8F8E-25EFADDC1873}"/>
          </ac:inkMkLst>
        </pc:inkChg>
        <pc:inkChg chg="add del">
          <ac:chgData name="Viet Anh Nguyen" userId="b95f61ff061388d5" providerId="LiveId" clId="{FC4FE26A-21B6-4E3C-9FF9-96F6404084E9}" dt="2022-02-23T09:27:52.605" v="776"/>
          <ac:inkMkLst>
            <pc:docMk/>
            <pc:sldMk cId="2888853055" sldId="260"/>
            <ac:inkMk id="49" creationId="{18BF1961-44B1-4AFD-87AE-41C17EE2DA3F}"/>
          </ac:inkMkLst>
        </pc:inkChg>
        <pc:inkChg chg="add del">
          <ac:chgData name="Viet Anh Nguyen" userId="b95f61ff061388d5" providerId="LiveId" clId="{FC4FE26A-21B6-4E3C-9FF9-96F6404084E9}" dt="2022-02-23T09:27:52.605" v="776"/>
          <ac:inkMkLst>
            <pc:docMk/>
            <pc:sldMk cId="2888853055" sldId="260"/>
            <ac:inkMk id="50" creationId="{9BF8E24D-4C49-46A0-91A5-D9D3D7971825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51" creationId="{7F674FAB-FB6B-45EA-96D8-72EA7989D041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52" creationId="{8EA577E9-9073-400D-8197-614E2D3FF9E7}"/>
          </ac:inkMkLst>
        </pc:inkChg>
        <pc:inkChg chg="add del">
          <ac:chgData name="Viet Anh Nguyen" userId="b95f61ff061388d5" providerId="LiveId" clId="{FC4FE26A-21B6-4E3C-9FF9-96F6404084E9}" dt="2022-02-23T09:27:55.294" v="783"/>
          <ac:inkMkLst>
            <pc:docMk/>
            <pc:sldMk cId="2888853055" sldId="260"/>
            <ac:inkMk id="53" creationId="{092E9F91-4547-495D-9910-49FEDDC9BF15}"/>
          </ac:inkMkLst>
        </pc:inkChg>
        <pc:inkChg chg="add del">
          <ac:chgData name="Viet Anh Nguyen" userId="b95f61ff061388d5" providerId="LiveId" clId="{FC4FE26A-21B6-4E3C-9FF9-96F6404084E9}" dt="2022-02-23T09:27:55.294" v="783"/>
          <ac:inkMkLst>
            <pc:docMk/>
            <pc:sldMk cId="2888853055" sldId="260"/>
            <ac:inkMk id="54" creationId="{B69749B4-F2E5-4509-ACB1-2E35DFC70DE2}"/>
          </ac:inkMkLst>
        </pc:inkChg>
        <pc:inkChg chg="add del">
          <ac:chgData name="Viet Anh Nguyen" userId="b95f61ff061388d5" providerId="LiveId" clId="{FC4FE26A-21B6-4E3C-9FF9-96F6404084E9}" dt="2022-02-23T09:27:55.294" v="783"/>
          <ac:inkMkLst>
            <pc:docMk/>
            <pc:sldMk cId="2888853055" sldId="260"/>
            <ac:inkMk id="55" creationId="{D7BD0CD2-1EC1-400B-A530-0D87261C1F8A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56" creationId="{6D8E0B7B-3B02-4296-8F67-0AE5E0F246D3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57" creationId="{BAF76664-70D6-415C-B79E-40090D07F24E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58" creationId="{D29A18A3-D3C7-4670-BD0D-BBC824EC31D0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59" creationId="{014266A9-1ABB-4DC3-A5E6-C81B308766D9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60" creationId="{59B8099D-7AFA-4DC6-BDA4-64955DCE396F}"/>
          </ac:inkMkLst>
        </pc:inkChg>
        <pc:inkChg chg="add del">
          <ac:chgData name="Viet Anh Nguyen" userId="b95f61ff061388d5" providerId="LiveId" clId="{FC4FE26A-21B6-4E3C-9FF9-96F6404084E9}" dt="2022-02-23T09:28:27.845" v="787"/>
          <ac:inkMkLst>
            <pc:docMk/>
            <pc:sldMk cId="2888853055" sldId="260"/>
            <ac:inkMk id="61" creationId="{F54DF48B-E3BE-495A-A8B2-76FA6BC7FCD0}"/>
          </ac:inkMkLst>
        </pc:inkChg>
        <pc:inkChg chg="add del">
          <ac:chgData name="Viet Anh Nguyen" userId="b95f61ff061388d5" providerId="LiveId" clId="{FC4FE26A-21B6-4E3C-9FF9-96F6404084E9}" dt="2022-02-23T09:28:33.167" v="790"/>
          <ac:inkMkLst>
            <pc:docMk/>
            <pc:sldMk cId="2888853055" sldId="260"/>
            <ac:inkMk id="62" creationId="{514809AC-FDEA-4AE2-8367-9F8F679DCBB8}"/>
          </ac:inkMkLst>
        </pc:inkChg>
        <pc:inkChg chg="add del">
          <ac:chgData name="Viet Anh Nguyen" userId="b95f61ff061388d5" providerId="LiveId" clId="{FC4FE26A-21B6-4E3C-9FF9-96F6404084E9}" dt="2022-02-23T09:28:33.167" v="790"/>
          <ac:inkMkLst>
            <pc:docMk/>
            <pc:sldMk cId="2888853055" sldId="260"/>
            <ac:inkMk id="63" creationId="{093EC68A-C468-45EB-9D3D-01100B7AFC11}"/>
          </ac:inkMkLst>
        </pc:inkChg>
        <pc:inkChg chg="add del">
          <ac:chgData name="Viet Anh Nguyen" userId="b95f61ff061388d5" providerId="LiveId" clId="{FC4FE26A-21B6-4E3C-9FF9-96F6404084E9}" dt="2022-02-23T09:28:33.167" v="790"/>
          <ac:inkMkLst>
            <pc:docMk/>
            <pc:sldMk cId="2888853055" sldId="260"/>
            <ac:inkMk id="64" creationId="{FC781DBF-AB2D-423D-8102-0077B9177F8F}"/>
          </ac:inkMkLst>
        </pc:inkChg>
        <pc:inkChg chg="add del">
          <ac:chgData name="Viet Anh Nguyen" userId="b95f61ff061388d5" providerId="LiveId" clId="{FC4FE26A-21B6-4E3C-9FF9-96F6404084E9}" dt="2022-02-23T09:28:48.207" v="792"/>
          <ac:inkMkLst>
            <pc:docMk/>
            <pc:sldMk cId="2888853055" sldId="260"/>
            <ac:inkMk id="65" creationId="{82DBDA2E-AF3A-4EF2-89E1-E2FC4F5C8A39}"/>
          </ac:inkMkLst>
        </pc:inkChg>
        <pc:inkChg chg="add del">
          <ac:chgData name="Viet Anh Nguyen" userId="b95f61ff061388d5" providerId="LiveId" clId="{FC4FE26A-21B6-4E3C-9FF9-96F6404084E9}" dt="2022-02-23T09:28:48.207" v="792"/>
          <ac:inkMkLst>
            <pc:docMk/>
            <pc:sldMk cId="2888853055" sldId="260"/>
            <ac:inkMk id="66" creationId="{8AAACB4E-CD53-4DCB-9713-53B6CDD50A00}"/>
          </ac:inkMkLst>
        </pc:inkChg>
        <pc:inkChg chg="add del mod">
          <ac:chgData name="Viet Anh Nguyen" userId="b95f61ff061388d5" providerId="LiveId" clId="{FC4FE26A-21B6-4E3C-9FF9-96F6404084E9}" dt="2022-02-23T09:29:08.971" v="805"/>
          <ac:inkMkLst>
            <pc:docMk/>
            <pc:sldMk cId="2888853055" sldId="260"/>
            <ac:inkMk id="67" creationId="{A1702528-A437-4DDD-8941-9A4D55A7C221}"/>
          </ac:inkMkLst>
        </pc:inkChg>
        <pc:inkChg chg="add del">
          <ac:chgData name="Viet Anh Nguyen" userId="b95f61ff061388d5" providerId="LiveId" clId="{FC4FE26A-21B6-4E3C-9FF9-96F6404084E9}" dt="2022-02-23T09:28:54.471" v="799"/>
          <ac:inkMkLst>
            <pc:docMk/>
            <pc:sldMk cId="2888853055" sldId="260"/>
            <ac:inkMk id="68" creationId="{9E4499AD-996F-4668-9DD7-82526A3922B3}"/>
          </ac:inkMkLst>
        </pc:inkChg>
        <pc:inkChg chg="add del">
          <ac:chgData name="Viet Anh Nguyen" userId="b95f61ff061388d5" providerId="LiveId" clId="{FC4FE26A-21B6-4E3C-9FF9-96F6404084E9}" dt="2022-02-23T09:28:54.471" v="799"/>
          <ac:inkMkLst>
            <pc:docMk/>
            <pc:sldMk cId="2888853055" sldId="260"/>
            <ac:inkMk id="69" creationId="{3AE6B380-82B1-4FBF-AB1B-078F2D00A7F7}"/>
          </ac:inkMkLst>
        </pc:inkChg>
        <pc:inkChg chg="add del">
          <ac:chgData name="Viet Anh Nguyen" userId="b95f61ff061388d5" providerId="LiveId" clId="{FC4FE26A-21B6-4E3C-9FF9-96F6404084E9}" dt="2022-02-23T09:28:54.471" v="799"/>
          <ac:inkMkLst>
            <pc:docMk/>
            <pc:sldMk cId="2888853055" sldId="260"/>
            <ac:inkMk id="70" creationId="{447E5864-23AD-43E5-B938-61A6D997CC1C}"/>
          </ac:inkMkLst>
        </pc:inkChg>
        <pc:inkChg chg="add del">
          <ac:chgData name="Viet Anh Nguyen" userId="b95f61ff061388d5" providerId="LiveId" clId="{FC4FE26A-21B6-4E3C-9FF9-96F6404084E9}" dt="2022-02-23T09:28:54.471" v="799"/>
          <ac:inkMkLst>
            <pc:docMk/>
            <pc:sldMk cId="2888853055" sldId="260"/>
            <ac:inkMk id="71" creationId="{F6E25F10-35A0-4024-A9C2-CCEE3E386131}"/>
          </ac:inkMkLst>
        </pc:inkChg>
        <pc:inkChg chg="add del">
          <ac:chgData name="Viet Anh Nguyen" userId="b95f61ff061388d5" providerId="LiveId" clId="{FC4FE26A-21B6-4E3C-9FF9-96F6404084E9}" dt="2022-02-23T09:28:54.471" v="799"/>
          <ac:inkMkLst>
            <pc:docMk/>
            <pc:sldMk cId="2888853055" sldId="260"/>
            <ac:inkMk id="72" creationId="{D9AB5D21-694D-4886-95A0-E95AEC97DF6E}"/>
          </ac:inkMkLst>
        </pc:inkChg>
        <pc:inkChg chg="add del">
          <ac:chgData name="Viet Anh Nguyen" userId="b95f61ff061388d5" providerId="LiveId" clId="{FC4FE26A-21B6-4E3C-9FF9-96F6404084E9}" dt="2022-02-23T09:28:54.471" v="799"/>
          <ac:inkMkLst>
            <pc:docMk/>
            <pc:sldMk cId="2888853055" sldId="260"/>
            <ac:inkMk id="73" creationId="{A3146E70-ECE6-4B73-90F1-37EC1B6B66F0}"/>
          </ac:inkMkLst>
        </pc:inkChg>
        <pc:inkChg chg="add del">
          <ac:chgData name="Viet Anh Nguyen" userId="b95f61ff061388d5" providerId="LiveId" clId="{FC4FE26A-21B6-4E3C-9FF9-96F6404084E9}" dt="2022-02-23T09:29:10.405" v="808"/>
          <ac:inkMkLst>
            <pc:docMk/>
            <pc:sldMk cId="2888853055" sldId="260"/>
            <ac:inkMk id="74" creationId="{783F3D68-8AD9-44CE-80F7-BD042BD5E657}"/>
          </ac:inkMkLst>
        </pc:inkChg>
        <pc:inkChg chg="add del">
          <ac:chgData name="Viet Anh Nguyen" userId="b95f61ff061388d5" providerId="LiveId" clId="{FC4FE26A-21B6-4E3C-9FF9-96F6404084E9}" dt="2022-02-23T09:29:08.971" v="805"/>
          <ac:inkMkLst>
            <pc:docMk/>
            <pc:sldMk cId="2888853055" sldId="260"/>
            <ac:inkMk id="75" creationId="{5C936A2E-E732-41FF-9837-DFD079DDB660}"/>
          </ac:inkMkLst>
        </pc:inkChg>
        <pc:inkChg chg="add del">
          <ac:chgData name="Viet Anh Nguyen" userId="b95f61ff061388d5" providerId="LiveId" clId="{FC4FE26A-21B6-4E3C-9FF9-96F6404084E9}" dt="2022-02-23T09:29:08.971" v="805"/>
          <ac:inkMkLst>
            <pc:docMk/>
            <pc:sldMk cId="2888853055" sldId="260"/>
            <ac:inkMk id="76" creationId="{80856BCD-9B7C-4BDE-80F4-77337D38AB40}"/>
          </ac:inkMkLst>
        </pc:inkChg>
        <pc:inkChg chg="add del">
          <ac:chgData name="Viet Anh Nguyen" userId="b95f61ff061388d5" providerId="LiveId" clId="{FC4FE26A-21B6-4E3C-9FF9-96F6404084E9}" dt="2022-02-23T09:29:08.971" v="805"/>
          <ac:inkMkLst>
            <pc:docMk/>
            <pc:sldMk cId="2888853055" sldId="260"/>
            <ac:inkMk id="77" creationId="{9701898F-D85E-484D-A4EF-F486F591972F}"/>
          </ac:inkMkLst>
        </pc:inkChg>
        <pc:inkChg chg="add del">
          <ac:chgData name="Viet Anh Nguyen" userId="b95f61ff061388d5" providerId="LiveId" clId="{FC4FE26A-21B6-4E3C-9FF9-96F6404084E9}" dt="2022-02-23T09:29:08.971" v="805"/>
          <ac:inkMkLst>
            <pc:docMk/>
            <pc:sldMk cId="2888853055" sldId="260"/>
            <ac:inkMk id="78" creationId="{E85B73C6-42E0-4EC9-9CF0-67C63BE77682}"/>
          </ac:inkMkLst>
        </pc:inkChg>
        <pc:inkChg chg="add del">
          <ac:chgData name="Viet Anh Nguyen" userId="b95f61ff061388d5" providerId="LiveId" clId="{FC4FE26A-21B6-4E3C-9FF9-96F6404084E9}" dt="2022-02-23T09:29:10.405" v="808"/>
          <ac:inkMkLst>
            <pc:docMk/>
            <pc:sldMk cId="2888853055" sldId="260"/>
            <ac:inkMk id="79" creationId="{C7165CD3-ED97-4E36-B2EF-6A1B6935B454}"/>
          </ac:inkMkLst>
        </pc:inkChg>
        <pc:inkChg chg="add del">
          <ac:chgData name="Viet Anh Nguyen" userId="b95f61ff061388d5" providerId="LiveId" clId="{FC4FE26A-21B6-4E3C-9FF9-96F6404084E9}" dt="2022-02-23T09:29:10.405" v="808"/>
          <ac:inkMkLst>
            <pc:docMk/>
            <pc:sldMk cId="2888853055" sldId="260"/>
            <ac:inkMk id="80" creationId="{DAFDAFCD-CD56-4CDF-8650-1D2BBED5C4F6}"/>
          </ac:inkMkLst>
        </pc:inkChg>
        <pc:inkChg chg="add del">
          <ac:chgData name="Viet Anh Nguyen" userId="b95f61ff061388d5" providerId="LiveId" clId="{FC4FE26A-21B6-4E3C-9FF9-96F6404084E9}" dt="2022-02-23T09:29:10.405" v="808"/>
          <ac:inkMkLst>
            <pc:docMk/>
            <pc:sldMk cId="2888853055" sldId="260"/>
            <ac:inkMk id="81" creationId="{85F89D3C-F624-4E8B-9550-6AFEA7F634F8}"/>
          </ac:inkMkLst>
        </pc:inkChg>
        <pc:inkChg chg="add mod">
          <ac:chgData name="Viet Anh Nguyen" userId="b95f61ff061388d5" providerId="LiveId" clId="{FC4FE26A-21B6-4E3C-9FF9-96F6404084E9}" dt="2022-02-23T09:29:21.368" v="809"/>
          <ac:inkMkLst>
            <pc:docMk/>
            <pc:sldMk cId="2888853055" sldId="260"/>
            <ac:inkMk id="82" creationId="{C1DF76A1-2254-450A-808A-C64023F3BC8A}"/>
          </ac:inkMkLst>
        </pc:inkChg>
        <pc:inkChg chg="add del">
          <ac:chgData name="Viet Anh Nguyen" userId="b95f61ff061388d5" providerId="LiveId" clId="{FC4FE26A-21B6-4E3C-9FF9-96F6404084E9}" dt="2022-02-23T09:29:29.314" v="816"/>
          <ac:inkMkLst>
            <pc:docMk/>
            <pc:sldMk cId="2888853055" sldId="260"/>
            <ac:inkMk id="83" creationId="{AD97CE2B-0655-45E1-80B0-DEB7822810A9}"/>
          </ac:inkMkLst>
        </pc:inkChg>
        <pc:inkChg chg="add del">
          <ac:chgData name="Viet Anh Nguyen" userId="b95f61ff061388d5" providerId="LiveId" clId="{FC4FE26A-21B6-4E3C-9FF9-96F6404084E9}" dt="2022-02-23T09:29:29.314" v="816"/>
          <ac:inkMkLst>
            <pc:docMk/>
            <pc:sldMk cId="2888853055" sldId="260"/>
            <ac:inkMk id="84" creationId="{427A4383-9FD2-4CB3-81F0-63E4BCB3C39C}"/>
          </ac:inkMkLst>
        </pc:inkChg>
        <pc:inkChg chg="add del">
          <ac:chgData name="Viet Anh Nguyen" userId="b95f61ff061388d5" providerId="LiveId" clId="{FC4FE26A-21B6-4E3C-9FF9-96F6404084E9}" dt="2022-02-23T09:29:29.314" v="816"/>
          <ac:inkMkLst>
            <pc:docMk/>
            <pc:sldMk cId="2888853055" sldId="260"/>
            <ac:inkMk id="85" creationId="{46051633-9319-4259-9780-35CB71D97D5A}"/>
          </ac:inkMkLst>
        </pc:inkChg>
        <pc:inkChg chg="add del">
          <ac:chgData name="Viet Anh Nguyen" userId="b95f61ff061388d5" providerId="LiveId" clId="{FC4FE26A-21B6-4E3C-9FF9-96F6404084E9}" dt="2022-02-23T09:29:29.314" v="816"/>
          <ac:inkMkLst>
            <pc:docMk/>
            <pc:sldMk cId="2888853055" sldId="260"/>
            <ac:inkMk id="86" creationId="{69EA7ED2-30F3-44DF-8B3D-B043F8FCA8B6}"/>
          </ac:inkMkLst>
        </pc:inkChg>
        <pc:inkChg chg="add del">
          <ac:chgData name="Viet Anh Nguyen" userId="b95f61ff061388d5" providerId="LiveId" clId="{FC4FE26A-21B6-4E3C-9FF9-96F6404084E9}" dt="2022-02-23T09:29:29.314" v="816"/>
          <ac:inkMkLst>
            <pc:docMk/>
            <pc:sldMk cId="2888853055" sldId="260"/>
            <ac:inkMk id="87" creationId="{3A48242C-B253-49A7-B4EF-D5F8CC0D1697}"/>
          </ac:inkMkLst>
        </pc:inkChg>
        <pc:inkChg chg="add del">
          <ac:chgData name="Viet Anh Nguyen" userId="b95f61ff061388d5" providerId="LiveId" clId="{FC4FE26A-21B6-4E3C-9FF9-96F6404084E9}" dt="2022-02-23T09:29:29.314" v="816"/>
          <ac:inkMkLst>
            <pc:docMk/>
            <pc:sldMk cId="2888853055" sldId="260"/>
            <ac:inkMk id="88" creationId="{30310391-BC13-4BBD-8F5E-2A7D05319E5E}"/>
          </ac:inkMkLst>
        </pc:inkChg>
        <pc:inkChg chg="add">
          <ac:chgData name="Viet Anh Nguyen" userId="b95f61ff061388d5" providerId="LiveId" clId="{FC4FE26A-21B6-4E3C-9FF9-96F6404084E9}" dt="2022-02-23T09:29:29.314" v="816"/>
          <ac:inkMkLst>
            <pc:docMk/>
            <pc:sldMk cId="2888853055" sldId="260"/>
            <ac:inkMk id="89" creationId="{088D2B3C-AE4A-4F0F-B95F-82140639A719}"/>
          </ac:inkMkLst>
        </pc:inkChg>
        <pc:inkChg chg="add del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0" creationId="{B55DA04D-CEBC-4DBF-AC36-A4B05BE192C0}"/>
          </ac:inkMkLst>
        </pc:inkChg>
        <pc:inkChg chg="add del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1" creationId="{44AA13B1-D294-4FC3-BC58-98997CB0F628}"/>
          </ac:inkMkLst>
        </pc:inkChg>
        <pc:inkChg chg="add del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2" creationId="{95022969-4098-4A08-823E-C7F9C58536BE}"/>
          </ac:inkMkLst>
        </pc:inkChg>
        <pc:inkChg chg="add del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3" creationId="{2D3D001D-B06A-4A61-BFC9-C94232819A05}"/>
          </ac:inkMkLst>
        </pc:inkChg>
        <pc:inkChg chg="add del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4" creationId="{6577A801-FACB-404D-91C1-6BCC602B293B}"/>
          </ac:inkMkLst>
        </pc:inkChg>
        <pc:inkChg chg="add del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5" creationId="{FCFD3B1F-55E0-4C4A-B9E5-CFDF994BD08C}"/>
          </ac:inkMkLst>
        </pc:inkChg>
        <pc:inkChg chg="add del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6" creationId="{996ECCC3-0CEB-45CF-BE61-DDEC13017F1D}"/>
          </ac:inkMkLst>
        </pc:inkChg>
        <pc:inkChg chg="add">
          <ac:chgData name="Viet Anh Nguyen" userId="b95f61ff061388d5" providerId="LiveId" clId="{FC4FE26A-21B6-4E3C-9FF9-96F6404084E9}" dt="2022-02-23T09:29:34.501" v="824"/>
          <ac:inkMkLst>
            <pc:docMk/>
            <pc:sldMk cId="2888853055" sldId="260"/>
            <ac:inkMk id="97" creationId="{4894B115-7B25-4592-9D2E-ACF80A4B97A6}"/>
          </ac:inkMkLst>
        </pc:inkChg>
      </pc:sldChg>
      <pc:sldChg chg="addSp delSp modSp mod">
        <pc:chgData name="Viet Anh Nguyen" userId="b95f61ff061388d5" providerId="LiveId" clId="{FC4FE26A-21B6-4E3C-9FF9-96F6404084E9}" dt="2022-02-23T09:35:41.987" v="1013"/>
        <pc:sldMkLst>
          <pc:docMk/>
          <pc:sldMk cId="3829578023" sldId="261"/>
        </pc:sldMkLst>
        <pc:picChg chg="mod">
          <ac:chgData name="Viet Anh Nguyen" userId="b95f61ff061388d5" providerId="LiveId" clId="{FC4FE26A-21B6-4E3C-9FF9-96F6404084E9}" dt="2022-02-23T09:30:07.047" v="825" actId="14100"/>
          <ac:picMkLst>
            <pc:docMk/>
            <pc:sldMk cId="3829578023" sldId="261"/>
            <ac:picMk id="2" creationId="{EF235F91-F6E5-43B9-BCB7-B9C1EA25CFFE}"/>
          </ac:picMkLst>
        </pc:picChg>
        <pc:inkChg chg="add">
          <ac:chgData name="Viet Anh Nguyen" userId="b95f61ff061388d5" providerId="LiveId" clId="{FC4FE26A-21B6-4E3C-9FF9-96F6404084E9}" dt="2022-02-23T09:30:52.230" v="826" actId="9405"/>
          <ac:inkMkLst>
            <pc:docMk/>
            <pc:sldMk cId="3829578023" sldId="261"/>
            <ac:inkMk id="3" creationId="{542AC59E-4D08-4899-8D1A-5945EEE72021}"/>
          </ac:inkMkLst>
        </pc:inkChg>
        <pc:inkChg chg="add del">
          <ac:chgData name="Viet Anh Nguyen" userId="b95f61ff061388d5" providerId="LiveId" clId="{FC4FE26A-21B6-4E3C-9FF9-96F6404084E9}" dt="2022-02-23T09:31:47.907" v="831"/>
          <ac:inkMkLst>
            <pc:docMk/>
            <pc:sldMk cId="3829578023" sldId="261"/>
            <ac:inkMk id="4" creationId="{3B48E47F-82E9-42CB-B125-6C1C6253870E}"/>
          </ac:inkMkLst>
        </pc:inkChg>
        <pc:inkChg chg="add del">
          <ac:chgData name="Viet Anh Nguyen" userId="b95f61ff061388d5" providerId="LiveId" clId="{FC4FE26A-21B6-4E3C-9FF9-96F6404084E9}" dt="2022-02-23T09:31:47.907" v="831"/>
          <ac:inkMkLst>
            <pc:docMk/>
            <pc:sldMk cId="3829578023" sldId="261"/>
            <ac:inkMk id="5" creationId="{38F9F349-BFF3-408E-B43C-292173399416}"/>
          </ac:inkMkLst>
        </pc:inkChg>
        <pc:inkChg chg="add del">
          <ac:chgData name="Viet Anh Nguyen" userId="b95f61ff061388d5" providerId="LiveId" clId="{FC4FE26A-21B6-4E3C-9FF9-96F6404084E9}" dt="2022-02-23T09:31:47.907" v="831"/>
          <ac:inkMkLst>
            <pc:docMk/>
            <pc:sldMk cId="3829578023" sldId="261"/>
            <ac:inkMk id="6" creationId="{2FD82661-6500-46C4-A092-7724DD532AB9}"/>
          </ac:inkMkLst>
        </pc:inkChg>
        <pc:inkChg chg="add del">
          <ac:chgData name="Viet Anh Nguyen" userId="b95f61ff061388d5" providerId="LiveId" clId="{FC4FE26A-21B6-4E3C-9FF9-96F6404084E9}" dt="2022-02-23T09:31:47.907" v="831"/>
          <ac:inkMkLst>
            <pc:docMk/>
            <pc:sldMk cId="3829578023" sldId="261"/>
            <ac:inkMk id="7" creationId="{4C493B50-CF12-43B3-92C0-E199CE12E237}"/>
          </ac:inkMkLst>
        </pc:inkChg>
        <pc:inkChg chg="add">
          <ac:chgData name="Viet Anh Nguyen" userId="b95f61ff061388d5" providerId="LiveId" clId="{FC4FE26A-21B6-4E3C-9FF9-96F6404084E9}" dt="2022-02-23T09:31:47.907" v="831"/>
          <ac:inkMkLst>
            <pc:docMk/>
            <pc:sldMk cId="3829578023" sldId="261"/>
            <ac:inkMk id="8" creationId="{ED94C69F-A2B4-471C-83CB-F0D23913DA2F}"/>
          </ac:inkMkLst>
        </pc:inkChg>
        <pc:inkChg chg="add">
          <ac:chgData name="Viet Anh Nguyen" userId="b95f61ff061388d5" providerId="LiveId" clId="{FC4FE26A-21B6-4E3C-9FF9-96F6404084E9}" dt="2022-02-23T09:31:47.907" v="831"/>
          <ac:inkMkLst>
            <pc:docMk/>
            <pc:sldMk cId="3829578023" sldId="261"/>
            <ac:inkMk id="9" creationId="{99CD621B-CCCA-47FA-B4F1-293D33BCECBF}"/>
          </ac:inkMkLst>
        </pc:inkChg>
        <pc:inkChg chg="add del">
          <ac:chgData name="Viet Anh Nguyen" userId="b95f61ff061388d5" providerId="LiveId" clId="{FC4FE26A-21B6-4E3C-9FF9-96F6404084E9}" dt="2022-02-23T09:31:53.207" v="835"/>
          <ac:inkMkLst>
            <pc:docMk/>
            <pc:sldMk cId="3829578023" sldId="261"/>
            <ac:inkMk id="10" creationId="{21156A21-FC7A-4DF8-8AE2-2DAD213C3A6A}"/>
          </ac:inkMkLst>
        </pc:inkChg>
        <pc:inkChg chg="add del">
          <ac:chgData name="Viet Anh Nguyen" userId="b95f61ff061388d5" providerId="LiveId" clId="{FC4FE26A-21B6-4E3C-9FF9-96F6404084E9}" dt="2022-02-23T09:31:53.207" v="835"/>
          <ac:inkMkLst>
            <pc:docMk/>
            <pc:sldMk cId="3829578023" sldId="261"/>
            <ac:inkMk id="11" creationId="{56B70EF4-70C7-43A8-93F7-FE22D7DC3576}"/>
          </ac:inkMkLst>
        </pc:inkChg>
        <pc:inkChg chg="add del">
          <ac:chgData name="Viet Anh Nguyen" userId="b95f61ff061388d5" providerId="LiveId" clId="{FC4FE26A-21B6-4E3C-9FF9-96F6404084E9}" dt="2022-02-23T09:31:53.207" v="835"/>
          <ac:inkMkLst>
            <pc:docMk/>
            <pc:sldMk cId="3829578023" sldId="261"/>
            <ac:inkMk id="12" creationId="{55FC4CFB-6DDE-48B4-BD40-3E0E025B8363}"/>
          </ac:inkMkLst>
        </pc:inkChg>
        <pc:inkChg chg="add">
          <ac:chgData name="Viet Anh Nguyen" userId="b95f61ff061388d5" providerId="LiveId" clId="{FC4FE26A-21B6-4E3C-9FF9-96F6404084E9}" dt="2022-02-23T09:31:53.207" v="835"/>
          <ac:inkMkLst>
            <pc:docMk/>
            <pc:sldMk cId="3829578023" sldId="261"/>
            <ac:inkMk id="13" creationId="{41F19DD9-CB7C-41E3-ADD0-52E8982CFBB0}"/>
          </ac:inkMkLst>
        </pc:inkChg>
        <pc:inkChg chg="add del">
          <ac:chgData name="Viet Anh Nguyen" userId="b95f61ff061388d5" providerId="LiveId" clId="{FC4FE26A-21B6-4E3C-9FF9-96F6404084E9}" dt="2022-02-23T09:31:57.982" v="839"/>
          <ac:inkMkLst>
            <pc:docMk/>
            <pc:sldMk cId="3829578023" sldId="261"/>
            <ac:inkMk id="14" creationId="{C9D39564-FA23-40F4-929E-7F6E8705F7D9}"/>
          </ac:inkMkLst>
        </pc:inkChg>
        <pc:inkChg chg="add del">
          <ac:chgData name="Viet Anh Nguyen" userId="b95f61ff061388d5" providerId="LiveId" clId="{FC4FE26A-21B6-4E3C-9FF9-96F6404084E9}" dt="2022-02-23T09:31:57.982" v="839"/>
          <ac:inkMkLst>
            <pc:docMk/>
            <pc:sldMk cId="3829578023" sldId="261"/>
            <ac:inkMk id="15" creationId="{7971E304-D166-4143-B93E-AEA8B34A6D6C}"/>
          </ac:inkMkLst>
        </pc:inkChg>
        <pc:inkChg chg="add del">
          <ac:chgData name="Viet Anh Nguyen" userId="b95f61ff061388d5" providerId="LiveId" clId="{FC4FE26A-21B6-4E3C-9FF9-96F6404084E9}" dt="2022-02-23T09:31:57.982" v="839"/>
          <ac:inkMkLst>
            <pc:docMk/>
            <pc:sldMk cId="3829578023" sldId="261"/>
            <ac:inkMk id="16" creationId="{044F4B45-4770-442F-A3B5-32CAB2CF91D9}"/>
          </ac:inkMkLst>
        </pc:inkChg>
        <pc:inkChg chg="add">
          <ac:chgData name="Viet Anh Nguyen" userId="b95f61ff061388d5" providerId="LiveId" clId="{FC4FE26A-21B6-4E3C-9FF9-96F6404084E9}" dt="2022-02-23T09:31:57.982" v="839"/>
          <ac:inkMkLst>
            <pc:docMk/>
            <pc:sldMk cId="3829578023" sldId="261"/>
            <ac:inkMk id="17" creationId="{58124FEF-1498-4C60-A5F1-2634BCED8302}"/>
          </ac:inkMkLst>
        </pc:inkChg>
        <pc:inkChg chg="add del">
          <ac:chgData name="Viet Anh Nguyen" userId="b95f61ff061388d5" providerId="LiveId" clId="{FC4FE26A-21B6-4E3C-9FF9-96F6404084E9}" dt="2022-02-23T09:32:27.105" v="844"/>
          <ac:inkMkLst>
            <pc:docMk/>
            <pc:sldMk cId="3829578023" sldId="261"/>
            <ac:inkMk id="18" creationId="{3D35E7C6-A7EB-4AC2-B4DF-B49EDB2421C1}"/>
          </ac:inkMkLst>
        </pc:inkChg>
        <pc:inkChg chg="add del">
          <ac:chgData name="Viet Anh Nguyen" userId="b95f61ff061388d5" providerId="LiveId" clId="{FC4FE26A-21B6-4E3C-9FF9-96F6404084E9}" dt="2022-02-23T09:32:27.105" v="844"/>
          <ac:inkMkLst>
            <pc:docMk/>
            <pc:sldMk cId="3829578023" sldId="261"/>
            <ac:inkMk id="19" creationId="{EE8B7AE5-5CEF-4EA1-AE4E-CB67EFFBB31C}"/>
          </ac:inkMkLst>
        </pc:inkChg>
        <pc:inkChg chg="add del">
          <ac:chgData name="Viet Anh Nguyen" userId="b95f61ff061388d5" providerId="LiveId" clId="{FC4FE26A-21B6-4E3C-9FF9-96F6404084E9}" dt="2022-02-23T09:32:27.105" v="844"/>
          <ac:inkMkLst>
            <pc:docMk/>
            <pc:sldMk cId="3829578023" sldId="261"/>
            <ac:inkMk id="20" creationId="{57925671-29F9-45CD-AA0F-CAD089BB5F79}"/>
          </ac:inkMkLst>
        </pc:inkChg>
        <pc:inkChg chg="add del">
          <ac:chgData name="Viet Anh Nguyen" userId="b95f61ff061388d5" providerId="LiveId" clId="{FC4FE26A-21B6-4E3C-9FF9-96F6404084E9}" dt="2022-02-23T09:32:27.105" v="844"/>
          <ac:inkMkLst>
            <pc:docMk/>
            <pc:sldMk cId="3829578023" sldId="261"/>
            <ac:inkMk id="21" creationId="{EAC728D5-0FA8-4A74-9D18-FEDB2E5AE46D}"/>
          </ac:inkMkLst>
        </pc:inkChg>
        <pc:inkChg chg="add del">
          <ac:chgData name="Viet Anh Nguyen" userId="b95f61ff061388d5" providerId="LiveId" clId="{FC4FE26A-21B6-4E3C-9FF9-96F6404084E9}" dt="2022-02-23T09:32:28.238" v="848"/>
          <ac:inkMkLst>
            <pc:docMk/>
            <pc:sldMk cId="3829578023" sldId="261"/>
            <ac:inkMk id="22" creationId="{0DDAC569-C5E4-44B9-AE98-AF9D7461AF65}"/>
          </ac:inkMkLst>
        </pc:inkChg>
        <pc:inkChg chg="add del">
          <ac:chgData name="Viet Anh Nguyen" userId="b95f61ff061388d5" providerId="LiveId" clId="{FC4FE26A-21B6-4E3C-9FF9-96F6404084E9}" dt="2022-02-23T09:32:28.238" v="848"/>
          <ac:inkMkLst>
            <pc:docMk/>
            <pc:sldMk cId="3829578023" sldId="261"/>
            <ac:inkMk id="23" creationId="{7018CDAF-2EE2-494E-836A-E1CD0BB1C3A5}"/>
          </ac:inkMkLst>
        </pc:inkChg>
        <pc:inkChg chg="add del">
          <ac:chgData name="Viet Anh Nguyen" userId="b95f61ff061388d5" providerId="LiveId" clId="{FC4FE26A-21B6-4E3C-9FF9-96F6404084E9}" dt="2022-02-23T09:32:28.238" v="848"/>
          <ac:inkMkLst>
            <pc:docMk/>
            <pc:sldMk cId="3829578023" sldId="261"/>
            <ac:inkMk id="24" creationId="{D4661453-D9BF-4D72-BC14-D3AAD5D45AC2}"/>
          </ac:inkMkLst>
        </pc:inkChg>
        <pc:inkChg chg="add del">
          <ac:chgData name="Viet Anh Nguyen" userId="b95f61ff061388d5" providerId="LiveId" clId="{FC4FE26A-21B6-4E3C-9FF9-96F6404084E9}" dt="2022-02-23T09:32:28.238" v="848"/>
          <ac:inkMkLst>
            <pc:docMk/>
            <pc:sldMk cId="3829578023" sldId="261"/>
            <ac:inkMk id="25" creationId="{6395B935-9C60-48DD-A37F-144DADEF94D5}"/>
          </ac:inkMkLst>
        </pc:inkChg>
        <pc:inkChg chg="add">
          <ac:chgData name="Viet Anh Nguyen" userId="b95f61ff061388d5" providerId="LiveId" clId="{FC4FE26A-21B6-4E3C-9FF9-96F6404084E9}" dt="2022-02-23T09:32:28.238" v="848"/>
          <ac:inkMkLst>
            <pc:docMk/>
            <pc:sldMk cId="3829578023" sldId="261"/>
            <ac:inkMk id="26" creationId="{F23DAD3B-DBD4-4FE1-9243-01EB4FA8E708}"/>
          </ac:inkMkLst>
        </pc:inkChg>
        <pc:inkChg chg="add">
          <ac:chgData name="Viet Anh Nguyen" userId="b95f61ff061388d5" providerId="LiveId" clId="{FC4FE26A-21B6-4E3C-9FF9-96F6404084E9}" dt="2022-02-23T09:32:28.238" v="848"/>
          <ac:inkMkLst>
            <pc:docMk/>
            <pc:sldMk cId="3829578023" sldId="261"/>
            <ac:inkMk id="27" creationId="{1B7ABBD8-7704-4121-9A3D-0C9D7B8BC39D}"/>
          </ac:inkMkLst>
        </pc:inkChg>
        <pc:inkChg chg="add del">
          <ac:chgData name="Viet Anh Nguyen" userId="b95f61ff061388d5" providerId="LiveId" clId="{FC4FE26A-21B6-4E3C-9FF9-96F6404084E9}" dt="2022-02-23T09:32:34.779" v="856"/>
          <ac:inkMkLst>
            <pc:docMk/>
            <pc:sldMk cId="3829578023" sldId="261"/>
            <ac:inkMk id="28" creationId="{1404B947-CF1D-4725-BE22-7B684991D3B3}"/>
          </ac:inkMkLst>
        </pc:inkChg>
        <pc:inkChg chg="add del">
          <ac:chgData name="Viet Anh Nguyen" userId="b95f61ff061388d5" providerId="LiveId" clId="{FC4FE26A-21B6-4E3C-9FF9-96F6404084E9}" dt="2022-02-23T09:32:34.779" v="856"/>
          <ac:inkMkLst>
            <pc:docMk/>
            <pc:sldMk cId="3829578023" sldId="261"/>
            <ac:inkMk id="29" creationId="{165348E3-D518-4A0A-9C5F-7E55AB554F7D}"/>
          </ac:inkMkLst>
        </pc:inkChg>
        <pc:inkChg chg="add del">
          <ac:chgData name="Viet Anh Nguyen" userId="b95f61ff061388d5" providerId="LiveId" clId="{FC4FE26A-21B6-4E3C-9FF9-96F6404084E9}" dt="2022-02-23T09:32:34.779" v="856"/>
          <ac:inkMkLst>
            <pc:docMk/>
            <pc:sldMk cId="3829578023" sldId="261"/>
            <ac:inkMk id="30" creationId="{81762316-1E0A-46CD-82F9-D9E0C32A052E}"/>
          </ac:inkMkLst>
        </pc:inkChg>
        <pc:inkChg chg="add del">
          <ac:chgData name="Viet Anh Nguyen" userId="b95f61ff061388d5" providerId="LiveId" clId="{FC4FE26A-21B6-4E3C-9FF9-96F6404084E9}" dt="2022-02-23T09:32:34.779" v="856"/>
          <ac:inkMkLst>
            <pc:docMk/>
            <pc:sldMk cId="3829578023" sldId="261"/>
            <ac:inkMk id="31" creationId="{8E09B7F7-3C02-482C-A54C-2B65074094E2}"/>
          </ac:inkMkLst>
        </pc:inkChg>
        <pc:inkChg chg="add del">
          <ac:chgData name="Viet Anh Nguyen" userId="b95f61ff061388d5" providerId="LiveId" clId="{FC4FE26A-21B6-4E3C-9FF9-96F6404084E9}" dt="2022-02-23T09:32:34.779" v="856"/>
          <ac:inkMkLst>
            <pc:docMk/>
            <pc:sldMk cId="3829578023" sldId="261"/>
            <ac:inkMk id="32" creationId="{F1B81EDF-C5E7-476E-AD16-FEC962907E6B}"/>
          </ac:inkMkLst>
        </pc:inkChg>
        <pc:inkChg chg="add del">
          <ac:chgData name="Viet Anh Nguyen" userId="b95f61ff061388d5" providerId="LiveId" clId="{FC4FE26A-21B6-4E3C-9FF9-96F6404084E9}" dt="2022-02-23T09:32:34.779" v="856"/>
          <ac:inkMkLst>
            <pc:docMk/>
            <pc:sldMk cId="3829578023" sldId="261"/>
            <ac:inkMk id="33" creationId="{D98ADBAD-D4CB-4E11-B9A8-DB36B2857362}"/>
          </ac:inkMkLst>
        </pc:inkChg>
        <pc:inkChg chg="add del">
          <ac:chgData name="Viet Anh Nguyen" userId="b95f61ff061388d5" providerId="LiveId" clId="{FC4FE26A-21B6-4E3C-9FF9-96F6404084E9}" dt="2022-02-23T09:32:34.779" v="856"/>
          <ac:inkMkLst>
            <pc:docMk/>
            <pc:sldMk cId="3829578023" sldId="261"/>
            <ac:inkMk id="34" creationId="{BE7F95C6-846F-4CC5-B79A-D65F7C640AAA}"/>
          </ac:inkMkLst>
        </pc:inkChg>
        <pc:inkChg chg="add del">
          <ac:chgData name="Viet Anh Nguyen" userId="b95f61ff061388d5" providerId="LiveId" clId="{FC4FE26A-21B6-4E3C-9FF9-96F6404084E9}" dt="2022-02-23T09:32:38.319" v="862"/>
          <ac:inkMkLst>
            <pc:docMk/>
            <pc:sldMk cId="3829578023" sldId="261"/>
            <ac:inkMk id="35" creationId="{0DFB00C5-9CDF-416C-8CF4-7179FBD63369}"/>
          </ac:inkMkLst>
        </pc:inkChg>
        <pc:inkChg chg="add del">
          <ac:chgData name="Viet Anh Nguyen" userId="b95f61ff061388d5" providerId="LiveId" clId="{FC4FE26A-21B6-4E3C-9FF9-96F6404084E9}" dt="2022-02-23T09:32:38.319" v="862"/>
          <ac:inkMkLst>
            <pc:docMk/>
            <pc:sldMk cId="3829578023" sldId="261"/>
            <ac:inkMk id="36" creationId="{57057E49-1E7D-4E94-8E07-9F1BCD2077B9}"/>
          </ac:inkMkLst>
        </pc:inkChg>
        <pc:inkChg chg="add del">
          <ac:chgData name="Viet Anh Nguyen" userId="b95f61ff061388d5" providerId="LiveId" clId="{FC4FE26A-21B6-4E3C-9FF9-96F6404084E9}" dt="2022-02-23T09:32:38.319" v="862"/>
          <ac:inkMkLst>
            <pc:docMk/>
            <pc:sldMk cId="3829578023" sldId="261"/>
            <ac:inkMk id="37" creationId="{E8C83134-7C9F-4A22-AE38-E6B27271801E}"/>
          </ac:inkMkLst>
        </pc:inkChg>
        <pc:inkChg chg="add del">
          <ac:chgData name="Viet Anh Nguyen" userId="b95f61ff061388d5" providerId="LiveId" clId="{FC4FE26A-21B6-4E3C-9FF9-96F6404084E9}" dt="2022-02-23T09:32:38.319" v="862"/>
          <ac:inkMkLst>
            <pc:docMk/>
            <pc:sldMk cId="3829578023" sldId="261"/>
            <ac:inkMk id="38" creationId="{9FC491BE-9845-4C01-9842-4761A1C25576}"/>
          </ac:inkMkLst>
        </pc:inkChg>
        <pc:inkChg chg="add del">
          <ac:chgData name="Viet Anh Nguyen" userId="b95f61ff061388d5" providerId="LiveId" clId="{FC4FE26A-21B6-4E3C-9FF9-96F6404084E9}" dt="2022-02-23T09:32:38.319" v="862"/>
          <ac:inkMkLst>
            <pc:docMk/>
            <pc:sldMk cId="3829578023" sldId="261"/>
            <ac:inkMk id="39" creationId="{2FD16D9E-3025-4ADA-A165-0201ABB27C2A}"/>
          </ac:inkMkLst>
        </pc:inkChg>
        <pc:inkChg chg="add del">
          <ac:chgData name="Viet Anh Nguyen" userId="b95f61ff061388d5" providerId="LiveId" clId="{FC4FE26A-21B6-4E3C-9FF9-96F6404084E9}" dt="2022-02-23T09:32:38.319" v="862"/>
          <ac:inkMkLst>
            <pc:docMk/>
            <pc:sldMk cId="3829578023" sldId="261"/>
            <ac:inkMk id="40" creationId="{DF68ECB1-0D0A-410F-BEF7-FC3DAE808982}"/>
          </ac:inkMkLst>
        </pc:inkChg>
        <pc:inkChg chg="add del">
          <ac:chgData name="Viet Anh Nguyen" userId="b95f61ff061388d5" providerId="LiveId" clId="{FC4FE26A-21B6-4E3C-9FF9-96F6404084E9}" dt="2022-02-23T09:32:40.077" v="866"/>
          <ac:inkMkLst>
            <pc:docMk/>
            <pc:sldMk cId="3829578023" sldId="261"/>
            <ac:inkMk id="41" creationId="{5664FFC5-52B7-4563-8400-C147EE056330}"/>
          </ac:inkMkLst>
        </pc:inkChg>
        <pc:inkChg chg="add del">
          <ac:chgData name="Viet Anh Nguyen" userId="b95f61ff061388d5" providerId="LiveId" clId="{FC4FE26A-21B6-4E3C-9FF9-96F6404084E9}" dt="2022-02-23T09:32:40.077" v="866"/>
          <ac:inkMkLst>
            <pc:docMk/>
            <pc:sldMk cId="3829578023" sldId="261"/>
            <ac:inkMk id="42" creationId="{8577198B-810B-45EE-B97E-F20C1E8AE8DD}"/>
          </ac:inkMkLst>
        </pc:inkChg>
        <pc:inkChg chg="add del">
          <ac:chgData name="Viet Anh Nguyen" userId="b95f61ff061388d5" providerId="LiveId" clId="{FC4FE26A-21B6-4E3C-9FF9-96F6404084E9}" dt="2022-02-23T09:32:40.077" v="866"/>
          <ac:inkMkLst>
            <pc:docMk/>
            <pc:sldMk cId="3829578023" sldId="261"/>
            <ac:inkMk id="43" creationId="{238DB3EC-6294-4783-9A87-5C89B0E76A34}"/>
          </ac:inkMkLst>
        </pc:inkChg>
        <pc:inkChg chg="add del">
          <ac:chgData name="Viet Anh Nguyen" userId="b95f61ff061388d5" providerId="LiveId" clId="{FC4FE26A-21B6-4E3C-9FF9-96F6404084E9}" dt="2022-02-23T09:32:40.077" v="866"/>
          <ac:inkMkLst>
            <pc:docMk/>
            <pc:sldMk cId="3829578023" sldId="261"/>
            <ac:inkMk id="44" creationId="{602D42D8-4E37-4668-850F-9A1B536A6E56}"/>
          </ac:inkMkLst>
        </pc:inkChg>
        <pc:inkChg chg="add del">
          <ac:chgData name="Viet Anh Nguyen" userId="b95f61ff061388d5" providerId="LiveId" clId="{FC4FE26A-21B6-4E3C-9FF9-96F6404084E9}" dt="2022-02-23T09:32:43.163" v="869"/>
          <ac:inkMkLst>
            <pc:docMk/>
            <pc:sldMk cId="3829578023" sldId="261"/>
            <ac:inkMk id="45" creationId="{D3CEC1F1-A29F-4AC2-9B3D-C7C251A2BFC8}"/>
          </ac:inkMkLst>
        </pc:inkChg>
        <pc:inkChg chg="add del">
          <ac:chgData name="Viet Anh Nguyen" userId="b95f61ff061388d5" providerId="LiveId" clId="{FC4FE26A-21B6-4E3C-9FF9-96F6404084E9}" dt="2022-02-23T09:32:43.163" v="869"/>
          <ac:inkMkLst>
            <pc:docMk/>
            <pc:sldMk cId="3829578023" sldId="261"/>
            <ac:inkMk id="46" creationId="{3606AA26-86E1-4F33-B0B5-196D8BE88D6D}"/>
          </ac:inkMkLst>
        </pc:inkChg>
        <pc:inkChg chg="add del">
          <ac:chgData name="Viet Anh Nguyen" userId="b95f61ff061388d5" providerId="LiveId" clId="{FC4FE26A-21B6-4E3C-9FF9-96F6404084E9}" dt="2022-02-23T09:32:43.163" v="869"/>
          <ac:inkMkLst>
            <pc:docMk/>
            <pc:sldMk cId="3829578023" sldId="261"/>
            <ac:inkMk id="47" creationId="{B17C72E8-C244-46B3-A894-D6418DEC39A7}"/>
          </ac:inkMkLst>
        </pc:inkChg>
        <pc:inkChg chg="add del mod">
          <ac:chgData name="Viet Anh Nguyen" userId="b95f61ff061388d5" providerId="LiveId" clId="{FC4FE26A-21B6-4E3C-9FF9-96F6404084E9}" dt="2022-02-23T09:33:22.482" v="887"/>
          <ac:inkMkLst>
            <pc:docMk/>
            <pc:sldMk cId="3829578023" sldId="261"/>
            <ac:inkMk id="48" creationId="{0B0B2F35-0E28-4267-85BC-A3A9C8B6C3B5}"/>
          </ac:inkMkLst>
        </pc:inkChg>
        <pc:inkChg chg="add del">
          <ac:chgData name="Viet Anh Nguyen" userId="b95f61ff061388d5" providerId="LiveId" clId="{FC4FE26A-21B6-4E3C-9FF9-96F6404084E9}" dt="2022-02-23T09:32:57.209" v="876"/>
          <ac:inkMkLst>
            <pc:docMk/>
            <pc:sldMk cId="3829578023" sldId="261"/>
            <ac:inkMk id="49" creationId="{3F0EEBA7-F954-4D8E-86B8-BCD5B7DE7395}"/>
          </ac:inkMkLst>
        </pc:inkChg>
        <pc:inkChg chg="add del">
          <ac:chgData name="Viet Anh Nguyen" userId="b95f61ff061388d5" providerId="LiveId" clId="{FC4FE26A-21B6-4E3C-9FF9-96F6404084E9}" dt="2022-02-23T09:32:57.209" v="876"/>
          <ac:inkMkLst>
            <pc:docMk/>
            <pc:sldMk cId="3829578023" sldId="261"/>
            <ac:inkMk id="50" creationId="{54DAA160-6BDA-44E4-83BA-A43FF96988A8}"/>
          </ac:inkMkLst>
        </pc:inkChg>
        <pc:inkChg chg="add del">
          <ac:chgData name="Viet Anh Nguyen" userId="b95f61ff061388d5" providerId="LiveId" clId="{FC4FE26A-21B6-4E3C-9FF9-96F6404084E9}" dt="2022-02-23T09:32:57.209" v="876"/>
          <ac:inkMkLst>
            <pc:docMk/>
            <pc:sldMk cId="3829578023" sldId="261"/>
            <ac:inkMk id="51" creationId="{C61E4FB3-2A64-4C63-86FC-09925701B418}"/>
          </ac:inkMkLst>
        </pc:inkChg>
        <pc:inkChg chg="add del">
          <ac:chgData name="Viet Anh Nguyen" userId="b95f61ff061388d5" providerId="LiveId" clId="{FC4FE26A-21B6-4E3C-9FF9-96F6404084E9}" dt="2022-02-23T09:32:57.209" v="876"/>
          <ac:inkMkLst>
            <pc:docMk/>
            <pc:sldMk cId="3829578023" sldId="261"/>
            <ac:inkMk id="52" creationId="{6F39A174-D5A3-4FCE-8161-9F79DD972CE3}"/>
          </ac:inkMkLst>
        </pc:inkChg>
        <pc:inkChg chg="add del">
          <ac:chgData name="Viet Anh Nguyen" userId="b95f61ff061388d5" providerId="LiveId" clId="{FC4FE26A-21B6-4E3C-9FF9-96F6404084E9}" dt="2022-02-23T09:32:57.209" v="876"/>
          <ac:inkMkLst>
            <pc:docMk/>
            <pc:sldMk cId="3829578023" sldId="261"/>
            <ac:inkMk id="53" creationId="{3C2EFF75-F45E-465A-99ED-7628B12253DB}"/>
          </ac:inkMkLst>
        </pc:inkChg>
        <pc:inkChg chg="add">
          <ac:chgData name="Viet Anh Nguyen" userId="b95f61ff061388d5" providerId="LiveId" clId="{FC4FE26A-21B6-4E3C-9FF9-96F6404084E9}" dt="2022-02-23T09:32:57.209" v="876"/>
          <ac:inkMkLst>
            <pc:docMk/>
            <pc:sldMk cId="3829578023" sldId="261"/>
            <ac:inkMk id="54" creationId="{7A39896E-73E4-412D-A061-877C93DD4DBC}"/>
          </ac:inkMkLst>
        </pc:inkChg>
        <pc:inkChg chg="add del">
          <ac:chgData name="Viet Anh Nguyen" userId="b95f61ff061388d5" providerId="LiveId" clId="{FC4FE26A-21B6-4E3C-9FF9-96F6404084E9}" dt="2022-02-23T09:33:19.810" v="881"/>
          <ac:inkMkLst>
            <pc:docMk/>
            <pc:sldMk cId="3829578023" sldId="261"/>
            <ac:inkMk id="55" creationId="{D3AC6809-A10D-42ED-B975-1B3EB45AB9BC}"/>
          </ac:inkMkLst>
        </pc:inkChg>
        <pc:inkChg chg="add del">
          <ac:chgData name="Viet Anh Nguyen" userId="b95f61ff061388d5" providerId="LiveId" clId="{FC4FE26A-21B6-4E3C-9FF9-96F6404084E9}" dt="2022-02-23T09:33:19.810" v="881"/>
          <ac:inkMkLst>
            <pc:docMk/>
            <pc:sldMk cId="3829578023" sldId="261"/>
            <ac:inkMk id="56" creationId="{817DFE24-C114-4626-B2FF-B5517811DDB7}"/>
          </ac:inkMkLst>
        </pc:inkChg>
        <pc:inkChg chg="add del">
          <ac:chgData name="Viet Anh Nguyen" userId="b95f61ff061388d5" providerId="LiveId" clId="{FC4FE26A-21B6-4E3C-9FF9-96F6404084E9}" dt="2022-02-23T09:33:19.810" v="881"/>
          <ac:inkMkLst>
            <pc:docMk/>
            <pc:sldMk cId="3829578023" sldId="261"/>
            <ac:inkMk id="57" creationId="{960C5EE1-0B8E-4355-B18E-37758FF199E1}"/>
          </ac:inkMkLst>
        </pc:inkChg>
        <pc:inkChg chg="add del">
          <ac:chgData name="Viet Anh Nguyen" userId="b95f61ff061388d5" providerId="LiveId" clId="{FC4FE26A-21B6-4E3C-9FF9-96F6404084E9}" dt="2022-02-23T09:33:19.810" v="881"/>
          <ac:inkMkLst>
            <pc:docMk/>
            <pc:sldMk cId="3829578023" sldId="261"/>
            <ac:inkMk id="58" creationId="{275BCFF3-3165-4A95-AD44-0788B9F0AA8B}"/>
          </ac:inkMkLst>
        </pc:inkChg>
        <pc:inkChg chg="add del">
          <ac:chgData name="Viet Anh Nguyen" userId="b95f61ff061388d5" providerId="LiveId" clId="{FC4FE26A-21B6-4E3C-9FF9-96F6404084E9}" dt="2022-02-23T09:33:22.482" v="887"/>
          <ac:inkMkLst>
            <pc:docMk/>
            <pc:sldMk cId="3829578023" sldId="261"/>
            <ac:inkMk id="59" creationId="{2C0927FF-F1F5-4C56-8452-F834152D7837}"/>
          </ac:inkMkLst>
        </pc:inkChg>
        <pc:inkChg chg="add del">
          <ac:chgData name="Viet Anh Nguyen" userId="b95f61ff061388d5" providerId="LiveId" clId="{FC4FE26A-21B6-4E3C-9FF9-96F6404084E9}" dt="2022-02-23T09:33:22.482" v="887"/>
          <ac:inkMkLst>
            <pc:docMk/>
            <pc:sldMk cId="3829578023" sldId="261"/>
            <ac:inkMk id="60" creationId="{820E6644-CFF9-461E-BF3D-B700733D0BDE}"/>
          </ac:inkMkLst>
        </pc:inkChg>
        <pc:inkChg chg="add">
          <ac:chgData name="Viet Anh Nguyen" userId="b95f61ff061388d5" providerId="LiveId" clId="{FC4FE26A-21B6-4E3C-9FF9-96F6404084E9}" dt="2022-02-23T09:33:20.211" v="883" actId="9405"/>
          <ac:inkMkLst>
            <pc:docMk/>
            <pc:sldMk cId="3829578023" sldId="261"/>
            <ac:inkMk id="61" creationId="{25549146-EE32-4597-B483-290BABFEA893}"/>
          </ac:inkMkLst>
        </pc:inkChg>
        <pc:inkChg chg="add del">
          <ac:chgData name="Viet Anh Nguyen" userId="b95f61ff061388d5" providerId="LiveId" clId="{FC4FE26A-21B6-4E3C-9FF9-96F6404084E9}" dt="2022-02-23T09:33:22.482" v="887"/>
          <ac:inkMkLst>
            <pc:docMk/>
            <pc:sldMk cId="3829578023" sldId="261"/>
            <ac:inkMk id="62" creationId="{3194FD5C-BB0F-40D3-A543-95ED55B6AB3B}"/>
          </ac:inkMkLst>
        </pc:inkChg>
        <pc:inkChg chg="add del">
          <ac:chgData name="Viet Anh Nguyen" userId="b95f61ff061388d5" providerId="LiveId" clId="{FC4FE26A-21B6-4E3C-9FF9-96F6404084E9}" dt="2022-02-23T09:33:22.482" v="887"/>
          <ac:inkMkLst>
            <pc:docMk/>
            <pc:sldMk cId="3829578023" sldId="261"/>
            <ac:inkMk id="63" creationId="{60C5A20B-F981-4152-B9D8-69E64030E916}"/>
          </ac:inkMkLst>
        </pc:inkChg>
        <pc:inkChg chg="add del">
          <ac:chgData name="Viet Anh Nguyen" userId="b95f61ff061388d5" providerId="LiveId" clId="{FC4FE26A-21B6-4E3C-9FF9-96F6404084E9}" dt="2022-02-23T09:33:22.482" v="887"/>
          <ac:inkMkLst>
            <pc:docMk/>
            <pc:sldMk cId="3829578023" sldId="261"/>
            <ac:inkMk id="64" creationId="{C2B5D2A5-2F21-4C5D-AD0F-CC36ADA3B17C}"/>
          </ac:inkMkLst>
        </pc:inkChg>
        <pc:inkChg chg="add">
          <ac:chgData name="Viet Anh Nguyen" userId="b95f61ff061388d5" providerId="LiveId" clId="{FC4FE26A-21B6-4E3C-9FF9-96F6404084E9}" dt="2022-02-23T09:33:22.482" v="887"/>
          <ac:inkMkLst>
            <pc:docMk/>
            <pc:sldMk cId="3829578023" sldId="261"/>
            <ac:inkMk id="65" creationId="{CC9A21C1-12F9-442B-AEBE-FBF099AC6A99}"/>
          </ac:inkMkLst>
        </pc:inkChg>
        <pc:inkChg chg="add del">
          <ac:chgData name="Viet Anh Nguyen" userId="b95f61ff061388d5" providerId="LiveId" clId="{FC4FE26A-21B6-4E3C-9FF9-96F6404084E9}" dt="2022-02-23T09:33:24.272" v="893"/>
          <ac:inkMkLst>
            <pc:docMk/>
            <pc:sldMk cId="3829578023" sldId="261"/>
            <ac:inkMk id="66" creationId="{B922F32A-9C66-4482-80BE-7FFF8F12EA4F}"/>
          </ac:inkMkLst>
        </pc:inkChg>
        <pc:inkChg chg="add del">
          <ac:chgData name="Viet Anh Nguyen" userId="b95f61ff061388d5" providerId="LiveId" clId="{FC4FE26A-21B6-4E3C-9FF9-96F6404084E9}" dt="2022-02-23T09:33:24.272" v="893"/>
          <ac:inkMkLst>
            <pc:docMk/>
            <pc:sldMk cId="3829578023" sldId="261"/>
            <ac:inkMk id="67" creationId="{8425C8EB-757E-4B62-BEF0-6CB90A73D5C3}"/>
          </ac:inkMkLst>
        </pc:inkChg>
        <pc:inkChg chg="add del">
          <ac:chgData name="Viet Anh Nguyen" userId="b95f61ff061388d5" providerId="LiveId" clId="{FC4FE26A-21B6-4E3C-9FF9-96F6404084E9}" dt="2022-02-23T09:33:24.272" v="893"/>
          <ac:inkMkLst>
            <pc:docMk/>
            <pc:sldMk cId="3829578023" sldId="261"/>
            <ac:inkMk id="68" creationId="{7207C31B-6D5D-4AB1-AA0C-060755A7C296}"/>
          </ac:inkMkLst>
        </pc:inkChg>
        <pc:inkChg chg="add del">
          <ac:chgData name="Viet Anh Nguyen" userId="b95f61ff061388d5" providerId="LiveId" clId="{FC4FE26A-21B6-4E3C-9FF9-96F6404084E9}" dt="2022-02-23T09:33:24.272" v="893"/>
          <ac:inkMkLst>
            <pc:docMk/>
            <pc:sldMk cId="3829578023" sldId="261"/>
            <ac:inkMk id="69" creationId="{1B2C2E26-71AD-47D8-A206-ADF5CAD7F63C}"/>
          </ac:inkMkLst>
        </pc:inkChg>
        <pc:inkChg chg="add del">
          <ac:chgData name="Viet Anh Nguyen" userId="b95f61ff061388d5" providerId="LiveId" clId="{FC4FE26A-21B6-4E3C-9FF9-96F6404084E9}" dt="2022-02-23T09:33:24.272" v="893"/>
          <ac:inkMkLst>
            <pc:docMk/>
            <pc:sldMk cId="3829578023" sldId="261"/>
            <ac:inkMk id="70" creationId="{4F9BEAFA-5F4E-48CD-A7C6-9013DEBE7920}"/>
          </ac:inkMkLst>
        </pc:inkChg>
        <pc:inkChg chg="add del">
          <ac:chgData name="Viet Anh Nguyen" userId="b95f61ff061388d5" providerId="LiveId" clId="{FC4FE26A-21B6-4E3C-9FF9-96F6404084E9}" dt="2022-02-23T09:33:25.252" v="896"/>
          <ac:inkMkLst>
            <pc:docMk/>
            <pc:sldMk cId="3829578023" sldId="261"/>
            <ac:inkMk id="71" creationId="{A46D7F05-678A-4ED6-B5E8-3D92B42649F5}"/>
          </ac:inkMkLst>
        </pc:inkChg>
        <pc:inkChg chg="add del">
          <ac:chgData name="Viet Anh Nguyen" userId="b95f61ff061388d5" providerId="LiveId" clId="{FC4FE26A-21B6-4E3C-9FF9-96F6404084E9}" dt="2022-02-23T09:33:25.252" v="896"/>
          <ac:inkMkLst>
            <pc:docMk/>
            <pc:sldMk cId="3829578023" sldId="261"/>
            <ac:inkMk id="72" creationId="{1DF3BB08-E121-4AF1-8743-1DEA3BE3E249}"/>
          </ac:inkMkLst>
        </pc:inkChg>
        <pc:inkChg chg="add del">
          <ac:chgData name="Viet Anh Nguyen" userId="b95f61ff061388d5" providerId="LiveId" clId="{FC4FE26A-21B6-4E3C-9FF9-96F6404084E9}" dt="2022-02-23T09:33:25.252" v="896"/>
          <ac:inkMkLst>
            <pc:docMk/>
            <pc:sldMk cId="3829578023" sldId="261"/>
            <ac:inkMk id="73" creationId="{A23B9FB7-478C-4732-B83C-CE5907DE43F1}"/>
          </ac:inkMkLst>
        </pc:inkChg>
        <pc:inkChg chg="add">
          <ac:chgData name="Viet Anh Nguyen" userId="b95f61ff061388d5" providerId="LiveId" clId="{FC4FE26A-21B6-4E3C-9FF9-96F6404084E9}" dt="2022-02-23T09:33:25.252" v="896"/>
          <ac:inkMkLst>
            <pc:docMk/>
            <pc:sldMk cId="3829578023" sldId="261"/>
            <ac:inkMk id="74" creationId="{B8D4492D-5433-4F88-BA57-A634575397CF}"/>
          </ac:inkMkLst>
        </pc:inkChg>
        <pc:inkChg chg="add del">
          <ac:chgData name="Viet Anh Nguyen" userId="b95f61ff061388d5" providerId="LiveId" clId="{FC4FE26A-21B6-4E3C-9FF9-96F6404084E9}" dt="2022-02-23T09:33:27.546" v="899"/>
          <ac:inkMkLst>
            <pc:docMk/>
            <pc:sldMk cId="3829578023" sldId="261"/>
            <ac:inkMk id="75" creationId="{490C7FBD-9062-4837-8B9B-A2550B5B5435}"/>
          </ac:inkMkLst>
        </pc:inkChg>
        <pc:inkChg chg="add del">
          <ac:chgData name="Viet Anh Nguyen" userId="b95f61ff061388d5" providerId="LiveId" clId="{FC4FE26A-21B6-4E3C-9FF9-96F6404084E9}" dt="2022-02-23T09:33:27.546" v="899"/>
          <ac:inkMkLst>
            <pc:docMk/>
            <pc:sldMk cId="3829578023" sldId="261"/>
            <ac:inkMk id="76" creationId="{13ED9DFE-03B4-4AA5-820B-4E7D47DC1637}"/>
          </ac:inkMkLst>
        </pc:inkChg>
        <pc:inkChg chg="add">
          <ac:chgData name="Viet Anh Nguyen" userId="b95f61ff061388d5" providerId="LiveId" clId="{FC4FE26A-21B6-4E3C-9FF9-96F6404084E9}" dt="2022-02-23T09:33:27.546" v="899"/>
          <ac:inkMkLst>
            <pc:docMk/>
            <pc:sldMk cId="3829578023" sldId="261"/>
            <ac:inkMk id="77" creationId="{2CB3176F-BA37-41E2-83D8-1D253A0B6F66}"/>
          </ac:inkMkLst>
        </pc:inkChg>
        <pc:inkChg chg="add del">
          <ac:chgData name="Viet Anh Nguyen" userId="b95f61ff061388d5" providerId="LiveId" clId="{FC4FE26A-21B6-4E3C-9FF9-96F6404084E9}" dt="2022-02-23T09:33:29.067" v="904"/>
          <ac:inkMkLst>
            <pc:docMk/>
            <pc:sldMk cId="3829578023" sldId="261"/>
            <ac:inkMk id="78" creationId="{A77E4B44-F77A-4AE5-AD9A-76FB3E9C4905}"/>
          </ac:inkMkLst>
        </pc:inkChg>
        <pc:inkChg chg="add del">
          <ac:chgData name="Viet Anh Nguyen" userId="b95f61ff061388d5" providerId="LiveId" clId="{FC4FE26A-21B6-4E3C-9FF9-96F6404084E9}" dt="2022-02-23T09:33:29.067" v="904"/>
          <ac:inkMkLst>
            <pc:docMk/>
            <pc:sldMk cId="3829578023" sldId="261"/>
            <ac:inkMk id="79" creationId="{7694C40C-4C79-4553-A3BB-A1A10CED28B6}"/>
          </ac:inkMkLst>
        </pc:inkChg>
        <pc:inkChg chg="add del">
          <ac:chgData name="Viet Anh Nguyen" userId="b95f61ff061388d5" providerId="LiveId" clId="{FC4FE26A-21B6-4E3C-9FF9-96F6404084E9}" dt="2022-02-23T09:33:29.067" v="904"/>
          <ac:inkMkLst>
            <pc:docMk/>
            <pc:sldMk cId="3829578023" sldId="261"/>
            <ac:inkMk id="80" creationId="{64331FCC-369B-49F9-8CAC-E9E9DC9EFB60}"/>
          </ac:inkMkLst>
        </pc:inkChg>
        <pc:inkChg chg="add del">
          <ac:chgData name="Viet Anh Nguyen" userId="b95f61ff061388d5" providerId="LiveId" clId="{FC4FE26A-21B6-4E3C-9FF9-96F6404084E9}" dt="2022-02-23T09:33:29.067" v="904"/>
          <ac:inkMkLst>
            <pc:docMk/>
            <pc:sldMk cId="3829578023" sldId="261"/>
            <ac:inkMk id="81" creationId="{1ADBE1BF-0C54-4A64-B990-963D7C7D897F}"/>
          </ac:inkMkLst>
        </pc:inkChg>
        <pc:inkChg chg="add del">
          <ac:chgData name="Viet Anh Nguyen" userId="b95f61ff061388d5" providerId="LiveId" clId="{FC4FE26A-21B6-4E3C-9FF9-96F6404084E9}" dt="2022-02-23T09:33:31.258" v="910"/>
          <ac:inkMkLst>
            <pc:docMk/>
            <pc:sldMk cId="3829578023" sldId="261"/>
            <ac:inkMk id="82" creationId="{4B4012B0-C712-4C13-9AED-8711A9CBCECC}"/>
          </ac:inkMkLst>
        </pc:inkChg>
        <pc:inkChg chg="add del">
          <ac:chgData name="Viet Anh Nguyen" userId="b95f61ff061388d5" providerId="LiveId" clId="{FC4FE26A-21B6-4E3C-9FF9-96F6404084E9}" dt="2022-02-23T09:33:31.258" v="910"/>
          <ac:inkMkLst>
            <pc:docMk/>
            <pc:sldMk cId="3829578023" sldId="261"/>
            <ac:inkMk id="83" creationId="{684DB95C-6862-44B7-89DA-62C245E90D41}"/>
          </ac:inkMkLst>
        </pc:inkChg>
        <pc:inkChg chg="add del">
          <ac:chgData name="Viet Anh Nguyen" userId="b95f61ff061388d5" providerId="LiveId" clId="{FC4FE26A-21B6-4E3C-9FF9-96F6404084E9}" dt="2022-02-23T09:33:31.258" v="910"/>
          <ac:inkMkLst>
            <pc:docMk/>
            <pc:sldMk cId="3829578023" sldId="261"/>
            <ac:inkMk id="84" creationId="{CFBE4F37-C2DC-4061-8DD5-326A1232C914}"/>
          </ac:inkMkLst>
        </pc:inkChg>
        <pc:inkChg chg="add del">
          <ac:chgData name="Viet Anh Nguyen" userId="b95f61ff061388d5" providerId="LiveId" clId="{FC4FE26A-21B6-4E3C-9FF9-96F6404084E9}" dt="2022-02-23T09:33:31.258" v="910"/>
          <ac:inkMkLst>
            <pc:docMk/>
            <pc:sldMk cId="3829578023" sldId="261"/>
            <ac:inkMk id="85" creationId="{1FCDBF15-A5A0-4F7C-A79F-BEBB7250B92C}"/>
          </ac:inkMkLst>
        </pc:inkChg>
        <pc:inkChg chg="add del">
          <ac:chgData name="Viet Anh Nguyen" userId="b95f61ff061388d5" providerId="LiveId" clId="{FC4FE26A-21B6-4E3C-9FF9-96F6404084E9}" dt="2022-02-23T09:33:31.258" v="910"/>
          <ac:inkMkLst>
            <pc:docMk/>
            <pc:sldMk cId="3829578023" sldId="261"/>
            <ac:inkMk id="86" creationId="{FF49E21D-5BC6-46F1-8DDF-015B48889F05}"/>
          </ac:inkMkLst>
        </pc:inkChg>
        <pc:inkChg chg="add del">
          <ac:chgData name="Viet Anh Nguyen" userId="b95f61ff061388d5" providerId="LiveId" clId="{FC4FE26A-21B6-4E3C-9FF9-96F6404084E9}" dt="2022-02-23T09:33:31.258" v="910"/>
          <ac:inkMkLst>
            <pc:docMk/>
            <pc:sldMk cId="3829578023" sldId="261"/>
            <ac:inkMk id="87" creationId="{9A81F3F3-94F4-40D5-B9DF-2506D57045D5}"/>
          </ac:inkMkLst>
        </pc:inkChg>
        <pc:inkChg chg="add">
          <ac:chgData name="Viet Anh Nguyen" userId="b95f61ff061388d5" providerId="LiveId" clId="{FC4FE26A-21B6-4E3C-9FF9-96F6404084E9}" dt="2022-02-23T09:33:31.258" v="910"/>
          <ac:inkMkLst>
            <pc:docMk/>
            <pc:sldMk cId="3829578023" sldId="261"/>
            <ac:inkMk id="88" creationId="{D8B526BE-445D-447E-824C-19E3CF11735E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89" creationId="{A4DBCE21-F7CD-405E-BA02-7D3BD9335329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0" creationId="{1DC7F290-B777-4EDB-94AE-DDA1B2459F16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1" creationId="{690297AF-1588-41A2-A988-7AFE7DA2A6E4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2" creationId="{8A520B3C-685F-48D9-AA75-0DE5BD6F5FA7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3" creationId="{1F499BC8-673E-479A-AC37-4CA203E1807D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4" creationId="{9C8EE48C-F7A3-4C4B-A5FB-462783024FA2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5" creationId="{CF30B93E-96CE-4694-8FAE-19A4C976337B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6" creationId="{39262BD5-788C-4C53-8098-BC0B2ECDBA68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7" creationId="{62E9933B-29B6-4C37-8C12-733971B44237}"/>
          </ac:inkMkLst>
        </pc:inkChg>
        <pc:inkChg chg="add del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8" creationId="{C43CE4FC-6485-4988-8FCB-727D09EBE72F}"/>
          </ac:inkMkLst>
        </pc:inkChg>
        <pc:inkChg chg="add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99" creationId="{45EB6D24-6882-4DA4-9F9B-1B5AFFC4229A}"/>
          </ac:inkMkLst>
        </pc:inkChg>
        <pc:inkChg chg="add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100" creationId="{D00698F3-D442-40D3-864F-89E51EC1E0A7}"/>
          </ac:inkMkLst>
        </pc:inkChg>
        <pc:inkChg chg="add">
          <ac:chgData name="Viet Anh Nguyen" userId="b95f61ff061388d5" providerId="LiveId" clId="{FC4FE26A-21B6-4E3C-9FF9-96F6404084E9}" dt="2022-02-23T09:33:35.277" v="921"/>
          <ac:inkMkLst>
            <pc:docMk/>
            <pc:sldMk cId="3829578023" sldId="261"/>
            <ac:inkMk id="101" creationId="{671AF785-D19B-48BA-B530-3A2A424E6B4C}"/>
          </ac:inkMkLst>
        </pc:inkChg>
        <pc:inkChg chg="add">
          <ac:chgData name="Viet Anh Nguyen" userId="b95f61ff061388d5" providerId="LiveId" clId="{FC4FE26A-21B6-4E3C-9FF9-96F6404084E9}" dt="2022-02-23T09:33:35.713" v="922" actId="9405"/>
          <ac:inkMkLst>
            <pc:docMk/>
            <pc:sldMk cId="3829578023" sldId="261"/>
            <ac:inkMk id="102" creationId="{6694E989-7166-485A-B5BB-0B9540BE7E9D}"/>
          </ac:inkMkLst>
        </pc:inkChg>
        <pc:inkChg chg="add">
          <ac:chgData name="Viet Anh Nguyen" userId="b95f61ff061388d5" providerId="LiveId" clId="{FC4FE26A-21B6-4E3C-9FF9-96F6404084E9}" dt="2022-02-23T09:33:35.932" v="923" actId="9405"/>
          <ac:inkMkLst>
            <pc:docMk/>
            <pc:sldMk cId="3829578023" sldId="261"/>
            <ac:inkMk id="103" creationId="{C085240E-F1F7-4205-AD6F-AC96CDB44E68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04" creationId="{FE79A34D-81C6-451C-A6DD-8969588A130B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05" creationId="{F2319931-E471-40F3-BB60-0E086B4B033D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06" creationId="{5C02A399-1A2B-41D0-A693-873490B192C5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07" creationId="{2275BA8D-0D3E-486D-BD39-E6C659E0E2D3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08" creationId="{5DB5DB5D-D644-4462-969A-0489489B80F1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09" creationId="{CF392D4B-03A4-42DF-91B5-CBA9D12F5E5D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10" creationId="{B930B4DC-3BC3-48D1-8650-5D288CBC46E4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11" creationId="{6BA5A93A-C530-4133-ABBA-72DE2DE01F45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12" creationId="{5A6FDDB8-D372-4BBD-BD5F-B317F01F051C}"/>
          </ac:inkMkLst>
        </pc:inkChg>
        <pc:inkChg chg="add del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13" creationId="{417BF2CA-1BF7-460C-81C6-F60EADD63853}"/>
          </ac:inkMkLst>
        </pc:inkChg>
        <pc:inkChg chg="add">
          <ac:chgData name="Viet Anh Nguyen" userId="b95f61ff061388d5" providerId="LiveId" clId="{FC4FE26A-21B6-4E3C-9FF9-96F6404084E9}" dt="2022-02-23T09:33:41.468" v="934"/>
          <ac:inkMkLst>
            <pc:docMk/>
            <pc:sldMk cId="3829578023" sldId="261"/>
            <ac:inkMk id="114" creationId="{86D04E38-ED45-4DFF-BAB2-CD09C396982E}"/>
          </ac:inkMkLst>
        </pc:inkChg>
        <pc:inkChg chg="add">
          <ac:chgData name="Viet Anh Nguyen" userId="b95f61ff061388d5" providerId="LiveId" clId="{FC4FE26A-21B6-4E3C-9FF9-96F6404084E9}" dt="2022-02-23T09:33:41.470" v="935" actId="9405"/>
          <ac:inkMkLst>
            <pc:docMk/>
            <pc:sldMk cId="3829578023" sldId="261"/>
            <ac:inkMk id="115" creationId="{41060F27-6C99-4FCA-935D-C8F4297B1A7D}"/>
          </ac:inkMkLst>
        </pc:inkChg>
        <pc:inkChg chg="add del">
          <ac:chgData name="Viet Anh Nguyen" userId="b95f61ff061388d5" providerId="LiveId" clId="{FC4FE26A-21B6-4E3C-9FF9-96F6404084E9}" dt="2022-02-23T09:33:45.826" v="938"/>
          <ac:inkMkLst>
            <pc:docMk/>
            <pc:sldMk cId="3829578023" sldId="261"/>
            <ac:inkMk id="116" creationId="{A13D9E4F-F2C2-48EC-B721-60207E15EE53}"/>
          </ac:inkMkLst>
        </pc:inkChg>
        <pc:inkChg chg="add del">
          <ac:chgData name="Viet Anh Nguyen" userId="b95f61ff061388d5" providerId="LiveId" clId="{FC4FE26A-21B6-4E3C-9FF9-96F6404084E9}" dt="2022-02-23T09:33:45.826" v="938"/>
          <ac:inkMkLst>
            <pc:docMk/>
            <pc:sldMk cId="3829578023" sldId="261"/>
            <ac:inkMk id="117" creationId="{59573452-B633-4EBE-B5F8-24B59FB0E2C2}"/>
          </ac:inkMkLst>
        </pc:inkChg>
        <pc:inkChg chg="add del">
          <ac:chgData name="Viet Anh Nguyen" userId="b95f61ff061388d5" providerId="LiveId" clId="{FC4FE26A-21B6-4E3C-9FF9-96F6404084E9}" dt="2022-02-23T09:33:47.558" v="942"/>
          <ac:inkMkLst>
            <pc:docMk/>
            <pc:sldMk cId="3829578023" sldId="261"/>
            <ac:inkMk id="118" creationId="{43FD784F-E5A6-4FF3-BD3F-B465E4F58DCA}"/>
          </ac:inkMkLst>
        </pc:inkChg>
        <pc:inkChg chg="add del">
          <ac:chgData name="Viet Anh Nguyen" userId="b95f61ff061388d5" providerId="LiveId" clId="{FC4FE26A-21B6-4E3C-9FF9-96F6404084E9}" dt="2022-02-23T09:33:47.558" v="942"/>
          <ac:inkMkLst>
            <pc:docMk/>
            <pc:sldMk cId="3829578023" sldId="261"/>
            <ac:inkMk id="119" creationId="{E9200FF1-8240-4AE6-BDCB-10CA8B8C3E77}"/>
          </ac:inkMkLst>
        </pc:inkChg>
        <pc:inkChg chg="add del">
          <ac:chgData name="Viet Anh Nguyen" userId="b95f61ff061388d5" providerId="LiveId" clId="{FC4FE26A-21B6-4E3C-9FF9-96F6404084E9}" dt="2022-02-23T09:33:47.558" v="942"/>
          <ac:inkMkLst>
            <pc:docMk/>
            <pc:sldMk cId="3829578023" sldId="261"/>
            <ac:inkMk id="120" creationId="{CA450D52-D97F-4496-8B12-7F6174F113EF}"/>
          </ac:inkMkLst>
        </pc:inkChg>
        <pc:inkChg chg="add del">
          <ac:chgData name="Viet Anh Nguyen" userId="b95f61ff061388d5" providerId="LiveId" clId="{FC4FE26A-21B6-4E3C-9FF9-96F6404084E9}" dt="2022-02-23T09:33:49.394" v="947"/>
          <ac:inkMkLst>
            <pc:docMk/>
            <pc:sldMk cId="3829578023" sldId="261"/>
            <ac:inkMk id="121" creationId="{07FEDC00-C798-487C-A080-D894FE72D75E}"/>
          </ac:inkMkLst>
        </pc:inkChg>
        <pc:inkChg chg="add del">
          <ac:chgData name="Viet Anh Nguyen" userId="b95f61ff061388d5" providerId="LiveId" clId="{FC4FE26A-21B6-4E3C-9FF9-96F6404084E9}" dt="2022-02-23T09:33:57.542" v="952"/>
          <ac:inkMkLst>
            <pc:docMk/>
            <pc:sldMk cId="3829578023" sldId="261"/>
            <ac:inkMk id="122" creationId="{09C02020-B12C-4D78-A36A-AFABC4E7A3E6}"/>
          </ac:inkMkLst>
        </pc:inkChg>
        <pc:inkChg chg="add del">
          <ac:chgData name="Viet Anh Nguyen" userId="b95f61ff061388d5" providerId="LiveId" clId="{FC4FE26A-21B6-4E3C-9FF9-96F6404084E9}" dt="2022-02-23T09:33:49.394" v="947"/>
          <ac:inkMkLst>
            <pc:docMk/>
            <pc:sldMk cId="3829578023" sldId="261"/>
            <ac:inkMk id="123" creationId="{D96A021C-E372-49CC-85A4-7BBD423D8C9B}"/>
          </ac:inkMkLst>
        </pc:inkChg>
        <pc:inkChg chg="add del">
          <ac:chgData name="Viet Anh Nguyen" userId="b95f61ff061388d5" providerId="LiveId" clId="{FC4FE26A-21B6-4E3C-9FF9-96F6404084E9}" dt="2022-02-23T09:33:49.394" v="947"/>
          <ac:inkMkLst>
            <pc:docMk/>
            <pc:sldMk cId="3829578023" sldId="261"/>
            <ac:inkMk id="124" creationId="{9CF6F9E8-5A3C-4D7B-992F-CD4A26580E30}"/>
          </ac:inkMkLst>
        </pc:inkChg>
        <pc:inkChg chg="add del">
          <ac:chgData name="Viet Anh Nguyen" userId="b95f61ff061388d5" providerId="LiveId" clId="{FC4FE26A-21B6-4E3C-9FF9-96F6404084E9}" dt="2022-02-23T09:33:49.394" v="947"/>
          <ac:inkMkLst>
            <pc:docMk/>
            <pc:sldMk cId="3829578023" sldId="261"/>
            <ac:inkMk id="125" creationId="{10089EC9-B523-4927-BB0E-3595FDB80B07}"/>
          </ac:inkMkLst>
        </pc:inkChg>
        <pc:inkChg chg="add del">
          <ac:chgData name="Viet Anh Nguyen" userId="b95f61ff061388d5" providerId="LiveId" clId="{FC4FE26A-21B6-4E3C-9FF9-96F6404084E9}" dt="2022-02-23T09:33:49.394" v="947"/>
          <ac:inkMkLst>
            <pc:docMk/>
            <pc:sldMk cId="3829578023" sldId="261"/>
            <ac:inkMk id="126" creationId="{D19D887B-9A8A-4955-8A2B-E13957013A70}"/>
          </ac:inkMkLst>
        </pc:inkChg>
        <pc:inkChg chg="add">
          <ac:chgData name="Viet Anh Nguyen" userId="b95f61ff061388d5" providerId="LiveId" clId="{FC4FE26A-21B6-4E3C-9FF9-96F6404084E9}" dt="2022-02-23T09:33:49.394" v="947"/>
          <ac:inkMkLst>
            <pc:docMk/>
            <pc:sldMk cId="3829578023" sldId="261"/>
            <ac:inkMk id="127" creationId="{F653EFC8-EDC8-4FB9-967C-6122ECC12E54}"/>
          </ac:inkMkLst>
        </pc:inkChg>
        <pc:inkChg chg="add del">
          <ac:chgData name="Viet Anh Nguyen" userId="b95f61ff061388d5" providerId="LiveId" clId="{FC4FE26A-21B6-4E3C-9FF9-96F6404084E9}" dt="2022-02-23T09:33:56.144" v="950"/>
          <ac:inkMkLst>
            <pc:docMk/>
            <pc:sldMk cId="3829578023" sldId="261"/>
            <ac:inkMk id="128" creationId="{508DB58B-5390-4605-811E-2BC52D53C065}"/>
          </ac:inkMkLst>
        </pc:inkChg>
        <pc:inkChg chg="add del">
          <ac:chgData name="Viet Anh Nguyen" userId="b95f61ff061388d5" providerId="LiveId" clId="{FC4FE26A-21B6-4E3C-9FF9-96F6404084E9}" dt="2022-02-23T09:33:56.144" v="950"/>
          <ac:inkMkLst>
            <pc:docMk/>
            <pc:sldMk cId="3829578023" sldId="261"/>
            <ac:inkMk id="129" creationId="{11C78938-3561-4ADC-9F1F-56B42B9280C9}"/>
          </ac:inkMkLst>
        </pc:inkChg>
        <pc:inkChg chg="add del">
          <ac:chgData name="Viet Anh Nguyen" userId="b95f61ff061388d5" providerId="LiveId" clId="{FC4FE26A-21B6-4E3C-9FF9-96F6404084E9}" dt="2022-02-23T09:33:57.542" v="952"/>
          <ac:inkMkLst>
            <pc:docMk/>
            <pc:sldMk cId="3829578023" sldId="261"/>
            <ac:inkMk id="130" creationId="{7E4F9A49-80EE-4C0B-9244-E01082E3E0F4}"/>
          </ac:inkMkLst>
        </pc:inkChg>
        <pc:inkChg chg="add del">
          <ac:chgData name="Viet Anh Nguyen" userId="b95f61ff061388d5" providerId="LiveId" clId="{FC4FE26A-21B6-4E3C-9FF9-96F6404084E9}" dt="2022-02-23T09:33:57.542" v="952"/>
          <ac:inkMkLst>
            <pc:docMk/>
            <pc:sldMk cId="3829578023" sldId="261"/>
            <ac:inkMk id="131" creationId="{FCE46DC8-AB3C-4666-BFEE-B6BF319CA8AB}"/>
          </ac:inkMkLst>
        </pc:inkChg>
        <pc:inkChg chg="add">
          <ac:chgData name="Viet Anh Nguyen" userId="b95f61ff061388d5" providerId="LiveId" clId="{FC4FE26A-21B6-4E3C-9FF9-96F6404084E9}" dt="2022-02-23T09:33:57.542" v="952"/>
          <ac:inkMkLst>
            <pc:docMk/>
            <pc:sldMk cId="3829578023" sldId="261"/>
            <ac:inkMk id="132" creationId="{9E558DE1-083D-4D93-A86D-7254E1FDC594}"/>
          </ac:inkMkLst>
        </pc:inkChg>
        <pc:inkChg chg="add del">
          <ac:chgData name="Viet Anh Nguyen" userId="b95f61ff061388d5" providerId="LiveId" clId="{FC4FE26A-21B6-4E3C-9FF9-96F6404084E9}" dt="2022-02-23T09:34:46.717" v="957"/>
          <ac:inkMkLst>
            <pc:docMk/>
            <pc:sldMk cId="3829578023" sldId="261"/>
            <ac:inkMk id="133" creationId="{59B15AB3-5C5B-4B96-ADCB-C4B35A41A89C}"/>
          </ac:inkMkLst>
        </pc:inkChg>
        <pc:inkChg chg="add del">
          <ac:chgData name="Viet Anh Nguyen" userId="b95f61ff061388d5" providerId="LiveId" clId="{FC4FE26A-21B6-4E3C-9FF9-96F6404084E9}" dt="2022-02-23T09:34:46.717" v="957"/>
          <ac:inkMkLst>
            <pc:docMk/>
            <pc:sldMk cId="3829578023" sldId="261"/>
            <ac:inkMk id="134" creationId="{BE95ED25-64D2-4F41-932F-D48B139D0054}"/>
          </ac:inkMkLst>
        </pc:inkChg>
        <pc:inkChg chg="add del">
          <ac:chgData name="Viet Anh Nguyen" userId="b95f61ff061388d5" providerId="LiveId" clId="{FC4FE26A-21B6-4E3C-9FF9-96F6404084E9}" dt="2022-02-23T09:34:46.717" v="957"/>
          <ac:inkMkLst>
            <pc:docMk/>
            <pc:sldMk cId="3829578023" sldId="261"/>
            <ac:inkMk id="135" creationId="{0DDF111E-B301-4FA4-8DAE-0E24EF1D508B}"/>
          </ac:inkMkLst>
        </pc:inkChg>
        <pc:inkChg chg="add del">
          <ac:chgData name="Viet Anh Nguyen" userId="b95f61ff061388d5" providerId="LiveId" clId="{FC4FE26A-21B6-4E3C-9FF9-96F6404084E9}" dt="2022-02-23T09:34:46.717" v="957"/>
          <ac:inkMkLst>
            <pc:docMk/>
            <pc:sldMk cId="3829578023" sldId="261"/>
            <ac:inkMk id="136" creationId="{CABD0BC0-7703-41DB-B4BD-4395D6016207}"/>
          </ac:inkMkLst>
        </pc:inkChg>
        <pc:inkChg chg="add del">
          <ac:chgData name="Viet Anh Nguyen" userId="b95f61ff061388d5" providerId="LiveId" clId="{FC4FE26A-21B6-4E3C-9FF9-96F6404084E9}" dt="2022-02-23T09:34:47.944" v="959"/>
          <ac:inkMkLst>
            <pc:docMk/>
            <pc:sldMk cId="3829578023" sldId="261"/>
            <ac:inkMk id="137" creationId="{F1FAF1E7-56B7-4635-9C3C-E0C6ED86AE1C}"/>
          </ac:inkMkLst>
        </pc:inkChg>
        <pc:inkChg chg="add del">
          <ac:chgData name="Viet Anh Nguyen" userId="b95f61ff061388d5" providerId="LiveId" clId="{FC4FE26A-21B6-4E3C-9FF9-96F6404084E9}" dt="2022-02-23T09:34:47.944" v="959"/>
          <ac:inkMkLst>
            <pc:docMk/>
            <pc:sldMk cId="3829578023" sldId="261"/>
            <ac:inkMk id="138" creationId="{A5A1D560-A215-4941-9F8B-122565C6D73B}"/>
          </ac:inkMkLst>
        </pc:inkChg>
        <pc:inkChg chg="add">
          <ac:chgData name="Viet Anh Nguyen" userId="b95f61ff061388d5" providerId="LiveId" clId="{FC4FE26A-21B6-4E3C-9FF9-96F6404084E9}" dt="2022-02-23T09:34:47.944" v="959"/>
          <ac:inkMkLst>
            <pc:docMk/>
            <pc:sldMk cId="3829578023" sldId="261"/>
            <ac:inkMk id="139" creationId="{7EC49996-5920-4A52-8055-8A1C1A5060D5}"/>
          </ac:inkMkLst>
        </pc:inkChg>
        <pc:inkChg chg="add del">
          <ac:chgData name="Viet Anh Nguyen" userId="b95f61ff061388d5" providerId="LiveId" clId="{FC4FE26A-21B6-4E3C-9FF9-96F6404084E9}" dt="2022-02-23T09:34:50.699" v="964"/>
          <ac:inkMkLst>
            <pc:docMk/>
            <pc:sldMk cId="3829578023" sldId="261"/>
            <ac:inkMk id="140" creationId="{C06DE60C-0D1C-48B4-84D2-69C9429218B5}"/>
          </ac:inkMkLst>
        </pc:inkChg>
        <pc:inkChg chg="add del">
          <ac:chgData name="Viet Anh Nguyen" userId="b95f61ff061388d5" providerId="LiveId" clId="{FC4FE26A-21B6-4E3C-9FF9-96F6404084E9}" dt="2022-02-23T09:34:50.699" v="964"/>
          <ac:inkMkLst>
            <pc:docMk/>
            <pc:sldMk cId="3829578023" sldId="261"/>
            <ac:inkMk id="141" creationId="{86AE04D7-6C97-4B02-8005-A62669D66169}"/>
          </ac:inkMkLst>
        </pc:inkChg>
        <pc:inkChg chg="add del">
          <ac:chgData name="Viet Anh Nguyen" userId="b95f61ff061388d5" providerId="LiveId" clId="{FC4FE26A-21B6-4E3C-9FF9-96F6404084E9}" dt="2022-02-23T09:34:50.699" v="964"/>
          <ac:inkMkLst>
            <pc:docMk/>
            <pc:sldMk cId="3829578023" sldId="261"/>
            <ac:inkMk id="142" creationId="{11403A7A-CD27-4AFC-A3F1-D551EEAA7A6A}"/>
          </ac:inkMkLst>
        </pc:inkChg>
        <pc:inkChg chg="add del">
          <ac:chgData name="Viet Anh Nguyen" userId="b95f61ff061388d5" providerId="LiveId" clId="{FC4FE26A-21B6-4E3C-9FF9-96F6404084E9}" dt="2022-02-23T09:34:50.699" v="964"/>
          <ac:inkMkLst>
            <pc:docMk/>
            <pc:sldMk cId="3829578023" sldId="261"/>
            <ac:inkMk id="143" creationId="{C3F1CED0-4D35-4995-A45F-EF5982073482}"/>
          </ac:inkMkLst>
        </pc:inkChg>
        <pc:inkChg chg="add">
          <ac:chgData name="Viet Anh Nguyen" userId="b95f61ff061388d5" providerId="LiveId" clId="{FC4FE26A-21B6-4E3C-9FF9-96F6404084E9}" dt="2022-02-23T09:34:50.699" v="964"/>
          <ac:inkMkLst>
            <pc:docMk/>
            <pc:sldMk cId="3829578023" sldId="261"/>
            <ac:inkMk id="144" creationId="{6ECD173C-C1E7-4CF2-8508-15D23575C6D7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45" creationId="{8339BACF-6070-4EBD-9E2F-9E527856C1AA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46" creationId="{93292F12-AC6E-4D08-9E42-BDCB6188671C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47" creationId="{C3CFAC7A-34CA-491D-B6D6-653AF0BA7ED0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48" creationId="{5CF54775-73D0-4501-8CFB-E95BCD1CD602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49" creationId="{CED8D846-B425-4022-B283-2CD6E9CF5850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50" creationId="{9A74D816-42E7-45CE-9CD3-469D02DD8397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51" creationId="{1B4CC4FB-E3EF-43CC-881A-0C894AE03633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52" creationId="{4720044D-D18C-4F26-9A5F-55BBF591F19C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53" creationId="{640DB729-CED2-4C5F-A982-A36F8FE44B14}"/>
          </ac:inkMkLst>
        </pc:inkChg>
        <pc:inkChg chg="add del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54" creationId="{3758D4F5-8EC3-47B2-9ED9-AF93E4A353B3}"/>
          </ac:inkMkLst>
        </pc:inkChg>
        <pc:inkChg chg="add">
          <ac:chgData name="Viet Anh Nguyen" userId="b95f61ff061388d5" providerId="LiveId" clId="{FC4FE26A-21B6-4E3C-9FF9-96F6404084E9}" dt="2022-02-23T09:35:03.254" v="975"/>
          <ac:inkMkLst>
            <pc:docMk/>
            <pc:sldMk cId="3829578023" sldId="261"/>
            <ac:inkMk id="155" creationId="{C983636C-A4EB-4EF2-AAF2-07BFD8A2FBDC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56" creationId="{DF53172A-ACA1-4C70-96E7-106ABE626796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57" creationId="{1C3401E9-47C7-49D6-BF6C-C348A282E36E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58" creationId="{AEA97FF8-6339-4D6D-8385-A05E7B8981D5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59" creationId="{5F7A860E-CB3C-4C93-B1C5-A77A12630B18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60" creationId="{9C3A01AB-D856-44F2-9946-B8DA04E6E53C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61" creationId="{8C6CB43D-E5CD-452E-855A-8668A6BEFCBE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62" creationId="{C7E933E3-FBBB-4BEA-89C7-CB40ED178C03}"/>
          </ac:inkMkLst>
        </pc:inkChg>
        <pc:inkChg chg="add del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63" creationId="{4B769322-AB08-46CC-89A2-24C100C4F6DF}"/>
          </ac:inkMkLst>
        </pc:inkChg>
        <pc:inkChg chg="add">
          <ac:chgData name="Viet Anh Nguyen" userId="b95f61ff061388d5" providerId="LiveId" clId="{FC4FE26A-21B6-4E3C-9FF9-96F6404084E9}" dt="2022-02-23T09:35:09.702" v="984"/>
          <ac:inkMkLst>
            <pc:docMk/>
            <pc:sldMk cId="3829578023" sldId="261"/>
            <ac:inkMk id="164" creationId="{81853D33-E5BD-45CD-B292-EAF872A976E7}"/>
          </ac:inkMkLst>
        </pc:inkChg>
        <pc:inkChg chg="add del">
          <ac:chgData name="Viet Anh Nguyen" userId="b95f61ff061388d5" providerId="LiveId" clId="{FC4FE26A-21B6-4E3C-9FF9-96F6404084E9}" dt="2022-02-23T09:35:13.372" v="987"/>
          <ac:inkMkLst>
            <pc:docMk/>
            <pc:sldMk cId="3829578023" sldId="261"/>
            <ac:inkMk id="165" creationId="{85DB6C83-B3B0-4942-804D-AF0616821C73}"/>
          </ac:inkMkLst>
        </pc:inkChg>
        <pc:inkChg chg="add del">
          <ac:chgData name="Viet Anh Nguyen" userId="b95f61ff061388d5" providerId="LiveId" clId="{FC4FE26A-21B6-4E3C-9FF9-96F6404084E9}" dt="2022-02-23T09:35:13.372" v="987"/>
          <ac:inkMkLst>
            <pc:docMk/>
            <pc:sldMk cId="3829578023" sldId="261"/>
            <ac:inkMk id="166" creationId="{26D21ACE-204D-4954-B76D-DBB2B03DC519}"/>
          </ac:inkMkLst>
        </pc:inkChg>
        <pc:inkChg chg="add del">
          <ac:chgData name="Viet Anh Nguyen" userId="b95f61ff061388d5" providerId="LiveId" clId="{FC4FE26A-21B6-4E3C-9FF9-96F6404084E9}" dt="2022-02-23T09:35:14.348" v="989"/>
          <ac:inkMkLst>
            <pc:docMk/>
            <pc:sldMk cId="3829578023" sldId="261"/>
            <ac:inkMk id="167" creationId="{6BA65669-5CC1-45F5-856A-3B795CE2D228}"/>
          </ac:inkMkLst>
        </pc:inkChg>
        <pc:inkChg chg="add del">
          <ac:chgData name="Viet Anh Nguyen" userId="b95f61ff061388d5" providerId="LiveId" clId="{FC4FE26A-21B6-4E3C-9FF9-96F6404084E9}" dt="2022-02-23T09:35:14.348" v="989"/>
          <ac:inkMkLst>
            <pc:docMk/>
            <pc:sldMk cId="3829578023" sldId="261"/>
            <ac:inkMk id="168" creationId="{15256E62-ED68-461C-B74E-E88A857C664C}"/>
          </ac:inkMkLst>
        </pc:inkChg>
        <pc:inkChg chg="add">
          <ac:chgData name="Viet Anh Nguyen" userId="b95f61ff061388d5" providerId="LiveId" clId="{FC4FE26A-21B6-4E3C-9FF9-96F6404084E9}" dt="2022-02-23T09:35:14.348" v="989"/>
          <ac:inkMkLst>
            <pc:docMk/>
            <pc:sldMk cId="3829578023" sldId="261"/>
            <ac:inkMk id="169" creationId="{975AFA52-E4E7-43DE-BF71-A3038274C3C9}"/>
          </ac:inkMkLst>
        </pc:inkChg>
        <pc:inkChg chg="add del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0" creationId="{F5DC38F5-E14C-4384-8FDD-517A96A5F3E9}"/>
          </ac:inkMkLst>
        </pc:inkChg>
        <pc:inkChg chg="add del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1" creationId="{5B4822DB-E4A2-46D7-AC97-2A1FFE2B0268}"/>
          </ac:inkMkLst>
        </pc:inkChg>
        <pc:inkChg chg="add del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2" creationId="{902E49DA-51E7-4C4D-83AD-30A03E1B8122}"/>
          </ac:inkMkLst>
        </pc:inkChg>
        <pc:inkChg chg="add del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3" creationId="{0626BB87-0AA1-4E8C-8B87-1C540357D9D7}"/>
          </ac:inkMkLst>
        </pc:inkChg>
        <pc:inkChg chg="add del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4" creationId="{267C5541-40AA-4BC2-8CBE-70777135A0EC}"/>
          </ac:inkMkLst>
        </pc:inkChg>
        <pc:inkChg chg="add del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5" creationId="{9FD7405B-9C1B-4C02-B7FD-16470706932C}"/>
          </ac:inkMkLst>
        </pc:inkChg>
        <pc:inkChg chg="add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6" creationId="{7040D9BD-8B67-41A4-8497-4DD92F3D84FB}"/>
          </ac:inkMkLst>
        </pc:inkChg>
        <pc:inkChg chg="add">
          <ac:chgData name="Viet Anh Nguyen" userId="b95f61ff061388d5" providerId="LiveId" clId="{FC4FE26A-21B6-4E3C-9FF9-96F6404084E9}" dt="2022-02-23T09:35:20.401" v="996"/>
          <ac:inkMkLst>
            <pc:docMk/>
            <pc:sldMk cId="3829578023" sldId="261"/>
            <ac:inkMk id="177" creationId="{F448C9BF-F8E5-488E-9A05-340552E5948F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78" creationId="{D7DB4280-A543-4A9A-9E8D-4BA53DF791E1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79" creationId="{19F742EC-CCA4-4EB1-B309-6AB85CB55622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0" creationId="{8E848FCB-2370-4B1C-B2DE-310AA4B893D5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1" creationId="{0E586E19-B826-4E08-BB2D-615AD9CBC221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2" creationId="{42DB9805-3F73-493E-8B26-A625CC8229BA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3" creationId="{1D24320F-8943-4409-B435-566B284061A2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4" creationId="{7AFAFDE5-2365-4A19-BE7D-D61C5E3E1403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5" creationId="{6B2E9D79-F20E-4029-8A64-39F1249E4921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6" creationId="{C0F6AF92-9205-4744-800B-B7C3FC7A64AF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7" creationId="{98C842E7-6B8F-42F8-A82A-635A1A286579}"/>
          </ac:inkMkLst>
        </pc:inkChg>
        <pc:inkChg chg="add del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8" creationId="{4C917228-8365-4373-B41D-27BAE1D7A9DD}"/>
          </ac:inkMkLst>
        </pc:inkChg>
        <pc:inkChg chg="add">
          <ac:chgData name="Viet Anh Nguyen" userId="b95f61ff061388d5" providerId="LiveId" clId="{FC4FE26A-21B6-4E3C-9FF9-96F6404084E9}" dt="2022-02-23T09:35:25.021" v="1008"/>
          <ac:inkMkLst>
            <pc:docMk/>
            <pc:sldMk cId="3829578023" sldId="261"/>
            <ac:inkMk id="189" creationId="{0BB999CD-EAE5-43F1-ACDE-0DD8D998916C}"/>
          </ac:inkMkLst>
        </pc:inkChg>
        <pc:inkChg chg="add del">
          <ac:chgData name="Viet Anh Nguyen" userId="b95f61ff061388d5" providerId="LiveId" clId="{FC4FE26A-21B6-4E3C-9FF9-96F6404084E9}" dt="2022-02-23T09:35:40.967" v="1011"/>
          <ac:inkMkLst>
            <pc:docMk/>
            <pc:sldMk cId="3829578023" sldId="261"/>
            <ac:inkMk id="190" creationId="{C5C3A9D1-99F3-4543-B98A-D46A67CEBBEB}"/>
          </ac:inkMkLst>
        </pc:inkChg>
        <pc:inkChg chg="add del">
          <ac:chgData name="Viet Anh Nguyen" userId="b95f61ff061388d5" providerId="LiveId" clId="{FC4FE26A-21B6-4E3C-9FF9-96F6404084E9}" dt="2022-02-23T09:35:40.967" v="1011"/>
          <ac:inkMkLst>
            <pc:docMk/>
            <pc:sldMk cId="3829578023" sldId="261"/>
            <ac:inkMk id="191" creationId="{0A345CAE-FD24-4E6C-914A-C2193C223E09}"/>
          </ac:inkMkLst>
        </pc:inkChg>
        <pc:inkChg chg="add del">
          <ac:chgData name="Viet Anh Nguyen" userId="b95f61ff061388d5" providerId="LiveId" clId="{FC4FE26A-21B6-4E3C-9FF9-96F6404084E9}" dt="2022-02-23T09:35:41.987" v="1013"/>
          <ac:inkMkLst>
            <pc:docMk/>
            <pc:sldMk cId="3829578023" sldId="261"/>
            <ac:inkMk id="192" creationId="{70AD09A4-EB6A-412B-A347-6BAE4EFB6436}"/>
          </ac:inkMkLst>
        </pc:inkChg>
        <pc:inkChg chg="add del">
          <ac:chgData name="Viet Anh Nguyen" userId="b95f61ff061388d5" providerId="LiveId" clId="{FC4FE26A-21B6-4E3C-9FF9-96F6404084E9}" dt="2022-02-23T09:35:41.987" v="1013"/>
          <ac:inkMkLst>
            <pc:docMk/>
            <pc:sldMk cId="3829578023" sldId="261"/>
            <ac:inkMk id="193" creationId="{DD176DFB-6F80-4277-A39A-CBD1EDE5CECA}"/>
          </ac:inkMkLst>
        </pc:inkChg>
        <pc:inkChg chg="add">
          <ac:chgData name="Viet Anh Nguyen" userId="b95f61ff061388d5" providerId="LiveId" clId="{FC4FE26A-21B6-4E3C-9FF9-96F6404084E9}" dt="2022-02-23T09:35:41.987" v="1013"/>
          <ac:inkMkLst>
            <pc:docMk/>
            <pc:sldMk cId="3829578023" sldId="261"/>
            <ac:inkMk id="194" creationId="{456DE5A2-1B91-4BA8-A65B-37488B67B6DD}"/>
          </ac:inkMkLst>
        </pc:inkChg>
      </pc:sldChg>
      <pc:sldChg chg="addSp delSp modSp mod">
        <pc:chgData name="Viet Anh Nguyen" userId="b95f61ff061388d5" providerId="LiveId" clId="{FC4FE26A-21B6-4E3C-9FF9-96F6404084E9}" dt="2022-02-23T09:37:27.538" v="1099"/>
        <pc:sldMkLst>
          <pc:docMk/>
          <pc:sldMk cId="4103348142" sldId="262"/>
        </pc:sldMkLst>
        <pc:picChg chg="mod">
          <ac:chgData name="Viet Anh Nguyen" userId="b95f61ff061388d5" providerId="LiveId" clId="{FC4FE26A-21B6-4E3C-9FF9-96F6404084E9}" dt="2022-02-23T09:36:01.143" v="1014" actId="14100"/>
          <ac:picMkLst>
            <pc:docMk/>
            <pc:sldMk cId="4103348142" sldId="262"/>
            <ac:picMk id="2" creationId="{576D5AD1-0527-49F9-AC93-CB271984E8C3}"/>
          </ac:picMkLst>
        </pc:picChg>
        <pc:inkChg chg="add del">
          <ac:chgData name="Viet Anh Nguyen" userId="b95f61ff061388d5" providerId="LiveId" clId="{FC4FE26A-21B6-4E3C-9FF9-96F6404084E9}" dt="2022-02-23T09:36:10.057" v="1017"/>
          <ac:inkMkLst>
            <pc:docMk/>
            <pc:sldMk cId="4103348142" sldId="262"/>
            <ac:inkMk id="3" creationId="{A5A52FA9-D0B5-46EE-B58C-CCD5BABCF517}"/>
          </ac:inkMkLst>
        </pc:inkChg>
        <pc:inkChg chg="add del">
          <ac:chgData name="Viet Anh Nguyen" userId="b95f61ff061388d5" providerId="LiveId" clId="{FC4FE26A-21B6-4E3C-9FF9-96F6404084E9}" dt="2022-02-23T09:36:10.057" v="1017"/>
          <ac:inkMkLst>
            <pc:docMk/>
            <pc:sldMk cId="4103348142" sldId="262"/>
            <ac:inkMk id="4" creationId="{A59FF7E9-7669-4F2F-BB27-776401A04B8A}"/>
          </ac:inkMkLst>
        </pc:inkChg>
        <pc:inkChg chg="add">
          <ac:chgData name="Viet Anh Nguyen" userId="b95f61ff061388d5" providerId="LiveId" clId="{FC4FE26A-21B6-4E3C-9FF9-96F6404084E9}" dt="2022-02-23T09:36:10.057" v="1017"/>
          <ac:inkMkLst>
            <pc:docMk/>
            <pc:sldMk cId="4103348142" sldId="262"/>
            <ac:inkMk id="5" creationId="{C9C703B7-CEEF-49B5-964B-D6C72CF59FB3}"/>
          </ac:inkMkLst>
        </pc:inkChg>
        <pc:inkChg chg="add del">
          <ac:chgData name="Viet Anh Nguyen" userId="b95f61ff061388d5" providerId="LiveId" clId="{FC4FE26A-21B6-4E3C-9FF9-96F6404084E9}" dt="2022-02-23T09:36:13.446" v="1021"/>
          <ac:inkMkLst>
            <pc:docMk/>
            <pc:sldMk cId="4103348142" sldId="262"/>
            <ac:inkMk id="6" creationId="{53EECCD3-7FDA-4B2C-88F6-C71F5B3409D7}"/>
          </ac:inkMkLst>
        </pc:inkChg>
        <pc:inkChg chg="add del">
          <ac:chgData name="Viet Anh Nguyen" userId="b95f61ff061388d5" providerId="LiveId" clId="{FC4FE26A-21B6-4E3C-9FF9-96F6404084E9}" dt="2022-02-23T09:36:13.446" v="1021"/>
          <ac:inkMkLst>
            <pc:docMk/>
            <pc:sldMk cId="4103348142" sldId="262"/>
            <ac:inkMk id="7" creationId="{D25DD043-8C55-4E1A-8E2D-EF91EBACC11C}"/>
          </ac:inkMkLst>
        </pc:inkChg>
        <pc:inkChg chg="add del">
          <ac:chgData name="Viet Anh Nguyen" userId="b95f61ff061388d5" providerId="LiveId" clId="{FC4FE26A-21B6-4E3C-9FF9-96F6404084E9}" dt="2022-02-23T09:36:13.446" v="1021"/>
          <ac:inkMkLst>
            <pc:docMk/>
            <pc:sldMk cId="4103348142" sldId="262"/>
            <ac:inkMk id="8" creationId="{A9B73B9F-72F8-4589-B837-ADFFD6FAE280}"/>
          </ac:inkMkLst>
        </pc:inkChg>
        <pc:inkChg chg="add">
          <ac:chgData name="Viet Anh Nguyen" userId="b95f61ff061388d5" providerId="LiveId" clId="{FC4FE26A-21B6-4E3C-9FF9-96F6404084E9}" dt="2022-02-23T09:36:13.446" v="1021"/>
          <ac:inkMkLst>
            <pc:docMk/>
            <pc:sldMk cId="4103348142" sldId="262"/>
            <ac:inkMk id="9" creationId="{196D0050-CDFC-4A51-A56B-6515B60426AC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0" creationId="{8966E4D4-86C2-4633-854E-FB043F1F4F3F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1" creationId="{BD58D647-91AB-43EC-83FA-CD86D83C33E6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2" creationId="{50A02F6F-724C-4837-B304-075D1E7499CC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3" creationId="{D444A763-7D06-42CA-AE20-42F6C9912886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4" creationId="{E9E514F5-A16F-4339-9DE9-BDC430F3C71E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5" creationId="{BA03DED7-8258-4BE0-AC0F-6077186C6175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6" creationId="{181A5B83-A96A-4D28-8F4B-AE32D554DB22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7" creationId="{B9ED2C91-590B-4D24-AE4C-C9A573C61990}"/>
          </ac:inkMkLst>
        </pc:inkChg>
        <pc:inkChg chg="add del">
          <ac:chgData name="Viet Anh Nguyen" userId="b95f61ff061388d5" providerId="LiveId" clId="{FC4FE26A-21B6-4E3C-9FF9-96F6404084E9}" dt="2022-02-23T09:36:17.159" v="1031"/>
          <ac:inkMkLst>
            <pc:docMk/>
            <pc:sldMk cId="4103348142" sldId="262"/>
            <ac:inkMk id="18" creationId="{76F4814C-87B6-48BC-96E9-65C62B4C3CA4}"/>
          </ac:inkMkLst>
        </pc:inkChg>
        <pc:inkChg chg="add del">
          <ac:chgData name="Viet Anh Nguyen" userId="b95f61ff061388d5" providerId="LiveId" clId="{FC4FE26A-21B6-4E3C-9FF9-96F6404084E9}" dt="2022-02-23T09:36:17.871" v="1033"/>
          <ac:inkMkLst>
            <pc:docMk/>
            <pc:sldMk cId="4103348142" sldId="262"/>
            <ac:inkMk id="19" creationId="{37441762-83B2-4883-B631-BF38B544FD88}"/>
          </ac:inkMkLst>
        </pc:inkChg>
        <pc:inkChg chg="add del">
          <ac:chgData name="Viet Anh Nguyen" userId="b95f61ff061388d5" providerId="LiveId" clId="{FC4FE26A-21B6-4E3C-9FF9-96F6404084E9}" dt="2022-02-23T09:36:17.871" v="1033"/>
          <ac:inkMkLst>
            <pc:docMk/>
            <pc:sldMk cId="4103348142" sldId="262"/>
            <ac:inkMk id="20" creationId="{1F3763EE-EC99-4A0C-8BFA-C02C748296AD}"/>
          </ac:inkMkLst>
        </pc:inkChg>
        <pc:inkChg chg="add mod">
          <ac:chgData name="Viet Anh Nguyen" userId="b95f61ff061388d5" providerId="LiveId" clId="{FC4FE26A-21B6-4E3C-9FF9-96F6404084E9}" dt="2022-02-23T09:36:20.976" v="1034"/>
          <ac:inkMkLst>
            <pc:docMk/>
            <pc:sldMk cId="4103348142" sldId="262"/>
            <ac:inkMk id="21" creationId="{18CDC13D-AA42-410B-A120-67447584B53A}"/>
          </ac:inkMkLst>
        </pc:inkChg>
        <pc:inkChg chg="add del">
          <ac:chgData name="Viet Anh Nguyen" userId="b95f61ff061388d5" providerId="LiveId" clId="{FC4FE26A-21B6-4E3C-9FF9-96F6404084E9}" dt="2022-02-23T09:36:26.414" v="1039"/>
          <ac:inkMkLst>
            <pc:docMk/>
            <pc:sldMk cId="4103348142" sldId="262"/>
            <ac:inkMk id="22" creationId="{5B9782DD-03D5-4F18-8F4A-C3C1F2DCEE0C}"/>
          </ac:inkMkLst>
        </pc:inkChg>
        <pc:inkChg chg="add del">
          <ac:chgData name="Viet Anh Nguyen" userId="b95f61ff061388d5" providerId="LiveId" clId="{FC4FE26A-21B6-4E3C-9FF9-96F6404084E9}" dt="2022-02-23T09:36:26.414" v="1039"/>
          <ac:inkMkLst>
            <pc:docMk/>
            <pc:sldMk cId="4103348142" sldId="262"/>
            <ac:inkMk id="23" creationId="{868C24C7-2CBD-4185-91AE-1B3336811CAF}"/>
          </ac:inkMkLst>
        </pc:inkChg>
        <pc:inkChg chg="add del">
          <ac:chgData name="Viet Anh Nguyen" userId="b95f61ff061388d5" providerId="LiveId" clId="{FC4FE26A-21B6-4E3C-9FF9-96F6404084E9}" dt="2022-02-23T09:36:26.414" v="1039"/>
          <ac:inkMkLst>
            <pc:docMk/>
            <pc:sldMk cId="4103348142" sldId="262"/>
            <ac:inkMk id="24" creationId="{561D5FC3-551A-4434-B2DC-B42F2D77B90A}"/>
          </ac:inkMkLst>
        </pc:inkChg>
        <pc:inkChg chg="add del">
          <ac:chgData name="Viet Anh Nguyen" userId="b95f61ff061388d5" providerId="LiveId" clId="{FC4FE26A-21B6-4E3C-9FF9-96F6404084E9}" dt="2022-02-23T09:36:26.414" v="1039"/>
          <ac:inkMkLst>
            <pc:docMk/>
            <pc:sldMk cId="4103348142" sldId="262"/>
            <ac:inkMk id="25" creationId="{01E0A556-1583-4597-8CD4-858358D43CE5}"/>
          </ac:inkMkLst>
        </pc:inkChg>
        <pc:inkChg chg="add">
          <ac:chgData name="Viet Anh Nguyen" userId="b95f61ff061388d5" providerId="LiveId" clId="{FC4FE26A-21B6-4E3C-9FF9-96F6404084E9}" dt="2022-02-23T09:36:26.414" v="1039"/>
          <ac:inkMkLst>
            <pc:docMk/>
            <pc:sldMk cId="4103348142" sldId="262"/>
            <ac:inkMk id="26" creationId="{5BADFCEF-F043-4D2E-B575-1F9B45B9891D}"/>
          </ac:inkMkLst>
        </pc:inkChg>
        <pc:inkChg chg="add">
          <ac:chgData name="Viet Anh Nguyen" userId="b95f61ff061388d5" providerId="LiveId" clId="{FC4FE26A-21B6-4E3C-9FF9-96F6404084E9}" dt="2022-02-23T09:36:26.974" v="1040" actId="9405"/>
          <ac:inkMkLst>
            <pc:docMk/>
            <pc:sldMk cId="4103348142" sldId="262"/>
            <ac:inkMk id="27" creationId="{ECD7639F-6DA0-4076-A5DF-183840E91799}"/>
          </ac:inkMkLst>
        </pc:inkChg>
        <pc:inkChg chg="add del">
          <ac:chgData name="Viet Anh Nguyen" userId="b95f61ff061388d5" providerId="LiveId" clId="{FC4FE26A-21B6-4E3C-9FF9-96F6404084E9}" dt="2022-02-23T09:36:41.353" v="1044"/>
          <ac:inkMkLst>
            <pc:docMk/>
            <pc:sldMk cId="4103348142" sldId="262"/>
            <ac:inkMk id="28" creationId="{2903D7D3-F1CE-41C9-8CF0-38FE0B62B267}"/>
          </ac:inkMkLst>
        </pc:inkChg>
        <pc:inkChg chg="add del">
          <ac:chgData name="Viet Anh Nguyen" userId="b95f61ff061388d5" providerId="LiveId" clId="{FC4FE26A-21B6-4E3C-9FF9-96F6404084E9}" dt="2022-02-23T09:36:41.353" v="1044"/>
          <ac:inkMkLst>
            <pc:docMk/>
            <pc:sldMk cId="4103348142" sldId="262"/>
            <ac:inkMk id="29" creationId="{A8A31D11-6DD9-4931-BB71-0E0A463CA77D}"/>
          </ac:inkMkLst>
        </pc:inkChg>
        <pc:inkChg chg="add del">
          <ac:chgData name="Viet Anh Nguyen" userId="b95f61ff061388d5" providerId="LiveId" clId="{FC4FE26A-21B6-4E3C-9FF9-96F6404084E9}" dt="2022-02-23T09:36:41.353" v="1044"/>
          <ac:inkMkLst>
            <pc:docMk/>
            <pc:sldMk cId="4103348142" sldId="262"/>
            <ac:inkMk id="30" creationId="{95C18813-5707-47B9-ADF5-3D7BB2C63331}"/>
          </ac:inkMkLst>
        </pc:inkChg>
        <pc:inkChg chg="add">
          <ac:chgData name="Viet Anh Nguyen" userId="b95f61ff061388d5" providerId="LiveId" clId="{FC4FE26A-21B6-4E3C-9FF9-96F6404084E9}" dt="2022-02-23T09:36:41.353" v="1044"/>
          <ac:inkMkLst>
            <pc:docMk/>
            <pc:sldMk cId="4103348142" sldId="262"/>
            <ac:inkMk id="31" creationId="{A7474B4F-6FC8-433F-A866-A56668BDE88A}"/>
          </ac:inkMkLst>
        </pc:inkChg>
        <pc:inkChg chg="add del">
          <ac:chgData name="Viet Anh Nguyen" userId="b95f61ff061388d5" providerId="LiveId" clId="{FC4FE26A-21B6-4E3C-9FF9-96F6404084E9}" dt="2022-02-23T09:36:44.969" v="1049"/>
          <ac:inkMkLst>
            <pc:docMk/>
            <pc:sldMk cId="4103348142" sldId="262"/>
            <ac:inkMk id="32" creationId="{14C8AE4E-8CDC-46D3-A354-B3CE0BBCBFCC}"/>
          </ac:inkMkLst>
        </pc:inkChg>
        <pc:inkChg chg="add del">
          <ac:chgData name="Viet Anh Nguyen" userId="b95f61ff061388d5" providerId="LiveId" clId="{FC4FE26A-21B6-4E3C-9FF9-96F6404084E9}" dt="2022-02-23T09:36:44.969" v="1049"/>
          <ac:inkMkLst>
            <pc:docMk/>
            <pc:sldMk cId="4103348142" sldId="262"/>
            <ac:inkMk id="33" creationId="{53557BD3-307F-4E43-A28B-1792C0948A4C}"/>
          </ac:inkMkLst>
        </pc:inkChg>
        <pc:inkChg chg="add del">
          <ac:chgData name="Viet Anh Nguyen" userId="b95f61ff061388d5" providerId="LiveId" clId="{FC4FE26A-21B6-4E3C-9FF9-96F6404084E9}" dt="2022-02-23T09:36:44.969" v="1049"/>
          <ac:inkMkLst>
            <pc:docMk/>
            <pc:sldMk cId="4103348142" sldId="262"/>
            <ac:inkMk id="34" creationId="{DF14A99C-539B-4EFB-8BC9-76ACED8E7FEC}"/>
          </ac:inkMkLst>
        </pc:inkChg>
        <pc:inkChg chg="add del">
          <ac:chgData name="Viet Anh Nguyen" userId="b95f61ff061388d5" providerId="LiveId" clId="{FC4FE26A-21B6-4E3C-9FF9-96F6404084E9}" dt="2022-02-23T09:36:44.969" v="1049"/>
          <ac:inkMkLst>
            <pc:docMk/>
            <pc:sldMk cId="4103348142" sldId="262"/>
            <ac:inkMk id="35" creationId="{80F0A8A0-88A8-4D97-BB46-2CCDF0352788}"/>
          </ac:inkMkLst>
        </pc:inkChg>
        <pc:inkChg chg="add">
          <ac:chgData name="Viet Anh Nguyen" userId="b95f61ff061388d5" providerId="LiveId" clId="{FC4FE26A-21B6-4E3C-9FF9-96F6404084E9}" dt="2022-02-23T09:36:44.969" v="1049"/>
          <ac:inkMkLst>
            <pc:docMk/>
            <pc:sldMk cId="4103348142" sldId="262"/>
            <ac:inkMk id="36" creationId="{07E8DB71-D57A-418C-9CF1-C6EFD350E8AD}"/>
          </ac:inkMkLst>
        </pc:inkChg>
        <pc:inkChg chg="add">
          <ac:chgData name="Viet Anh Nguyen" userId="b95f61ff061388d5" providerId="LiveId" clId="{FC4FE26A-21B6-4E3C-9FF9-96F6404084E9}" dt="2022-02-23T09:36:44.969" v="1049"/>
          <ac:inkMkLst>
            <pc:docMk/>
            <pc:sldMk cId="4103348142" sldId="262"/>
            <ac:inkMk id="37" creationId="{5AFC40E1-536A-43A3-9222-0D756E05FC20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38" creationId="{A1939429-7F0B-4671-8B80-EA75C4BC6D54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39" creationId="{3040D8F3-DCF8-490D-9F1B-01E1D8C2C144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0" creationId="{CBF6F2EE-7EA5-4434-96F2-89011ED3C99A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1" creationId="{2B804DAB-42D4-463C-8CB9-B8A492A9E889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2" creationId="{56D70B7F-3678-4669-835F-1AA86D31F080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3" creationId="{D2C83B71-0E57-4672-8A23-4048DAE368CC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4" creationId="{8C05DCE7-EC2F-49B1-8859-15507D19B322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5" creationId="{ADAD9B5C-F733-47A5-9BA8-B0ABA61D2EAE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6" creationId="{9E37352F-0F8C-42CC-B3B5-2012F24C5242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7" creationId="{3EFA6B0C-9635-4B76-8F23-1C5868C3E4B3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8" creationId="{C8B5060A-18C8-4823-8B5B-FD0FC4DBB823}"/>
          </ac:inkMkLst>
        </pc:inkChg>
        <pc:inkChg chg="add del">
          <ac:chgData name="Viet Anh Nguyen" userId="b95f61ff061388d5" providerId="LiveId" clId="{FC4FE26A-21B6-4E3C-9FF9-96F6404084E9}" dt="2022-02-23T09:36:50.027" v="1062"/>
          <ac:inkMkLst>
            <pc:docMk/>
            <pc:sldMk cId="4103348142" sldId="262"/>
            <ac:inkMk id="49" creationId="{3ECA241B-F7E1-4E13-8D7F-4D321BA2DD21}"/>
          </ac:inkMkLst>
        </pc:inkChg>
        <pc:inkChg chg="add del">
          <ac:chgData name="Viet Anh Nguyen" userId="b95f61ff061388d5" providerId="LiveId" clId="{FC4FE26A-21B6-4E3C-9FF9-96F6404084E9}" dt="2022-02-23T09:36:52.016" v="1067"/>
          <ac:inkMkLst>
            <pc:docMk/>
            <pc:sldMk cId="4103348142" sldId="262"/>
            <ac:inkMk id="50" creationId="{438D0AA1-1407-4C97-8461-FC213A5D1825}"/>
          </ac:inkMkLst>
        </pc:inkChg>
        <pc:inkChg chg="add del">
          <ac:chgData name="Viet Anh Nguyen" userId="b95f61ff061388d5" providerId="LiveId" clId="{FC4FE26A-21B6-4E3C-9FF9-96F6404084E9}" dt="2022-02-23T09:36:52.016" v="1067"/>
          <ac:inkMkLst>
            <pc:docMk/>
            <pc:sldMk cId="4103348142" sldId="262"/>
            <ac:inkMk id="51" creationId="{909412E5-E750-44F3-B03F-4B041C549D5E}"/>
          </ac:inkMkLst>
        </pc:inkChg>
        <pc:inkChg chg="add del">
          <ac:chgData name="Viet Anh Nguyen" userId="b95f61ff061388d5" providerId="LiveId" clId="{FC4FE26A-21B6-4E3C-9FF9-96F6404084E9}" dt="2022-02-23T09:36:52.016" v="1067"/>
          <ac:inkMkLst>
            <pc:docMk/>
            <pc:sldMk cId="4103348142" sldId="262"/>
            <ac:inkMk id="52" creationId="{918CADB2-44D8-439D-B2F6-366EF1B7892B}"/>
          </ac:inkMkLst>
        </pc:inkChg>
        <pc:inkChg chg="add del">
          <ac:chgData name="Viet Anh Nguyen" userId="b95f61ff061388d5" providerId="LiveId" clId="{FC4FE26A-21B6-4E3C-9FF9-96F6404084E9}" dt="2022-02-23T09:36:52.016" v="1067"/>
          <ac:inkMkLst>
            <pc:docMk/>
            <pc:sldMk cId="4103348142" sldId="262"/>
            <ac:inkMk id="53" creationId="{17DC9E23-DF46-440B-8670-F9A3D7158E06}"/>
          </ac:inkMkLst>
        </pc:inkChg>
        <pc:inkChg chg="add del">
          <ac:chgData name="Viet Anh Nguyen" userId="b95f61ff061388d5" providerId="LiveId" clId="{FC4FE26A-21B6-4E3C-9FF9-96F6404084E9}" dt="2022-02-23T09:36:52.016" v="1067"/>
          <ac:inkMkLst>
            <pc:docMk/>
            <pc:sldMk cId="4103348142" sldId="262"/>
            <ac:inkMk id="54" creationId="{85A23CF4-39EF-4A2D-8640-720AE8C3BCD8}"/>
          </ac:inkMkLst>
        </pc:inkChg>
        <pc:inkChg chg="add del">
          <ac:chgData name="Viet Anh Nguyen" userId="b95f61ff061388d5" providerId="LiveId" clId="{FC4FE26A-21B6-4E3C-9FF9-96F6404084E9}" dt="2022-02-23T09:36:53.028" v="1070"/>
          <ac:inkMkLst>
            <pc:docMk/>
            <pc:sldMk cId="4103348142" sldId="262"/>
            <ac:inkMk id="55" creationId="{BBE72EE6-8F8F-496E-99CB-DDEAC0DC952E}"/>
          </ac:inkMkLst>
        </pc:inkChg>
        <pc:inkChg chg="add del">
          <ac:chgData name="Viet Anh Nguyen" userId="b95f61ff061388d5" providerId="LiveId" clId="{FC4FE26A-21B6-4E3C-9FF9-96F6404084E9}" dt="2022-02-23T09:36:53.028" v="1070"/>
          <ac:inkMkLst>
            <pc:docMk/>
            <pc:sldMk cId="4103348142" sldId="262"/>
            <ac:inkMk id="56" creationId="{CC79A0C9-C12E-45E8-BC2B-4D24F6315916}"/>
          </ac:inkMkLst>
        </pc:inkChg>
        <pc:inkChg chg="add del">
          <ac:chgData name="Viet Anh Nguyen" userId="b95f61ff061388d5" providerId="LiveId" clId="{FC4FE26A-21B6-4E3C-9FF9-96F6404084E9}" dt="2022-02-23T09:36:53.028" v="1070"/>
          <ac:inkMkLst>
            <pc:docMk/>
            <pc:sldMk cId="4103348142" sldId="262"/>
            <ac:inkMk id="57" creationId="{E29348CC-54C3-419D-9809-6EE3FE8FDEE9}"/>
          </ac:inkMkLst>
        </pc:inkChg>
        <pc:inkChg chg="add del">
          <ac:chgData name="Viet Anh Nguyen" userId="b95f61ff061388d5" providerId="LiveId" clId="{FC4FE26A-21B6-4E3C-9FF9-96F6404084E9}" dt="2022-02-23T09:36:53.928" v="1072"/>
          <ac:inkMkLst>
            <pc:docMk/>
            <pc:sldMk cId="4103348142" sldId="262"/>
            <ac:inkMk id="58" creationId="{8D80F0A8-61DC-4A6E-BAFD-668EA56090EF}"/>
          </ac:inkMkLst>
        </pc:inkChg>
        <pc:inkChg chg="add del">
          <ac:chgData name="Viet Anh Nguyen" userId="b95f61ff061388d5" providerId="LiveId" clId="{FC4FE26A-21B6-4E3C-9FF9-96F6404084E9}" dt="2022-02-23T09:36:53.928" v="1072"/>
          <ac:inkMkLst>
            <pc:docMk/>
            <pc:sldMk cId="4103348142" sldId="262"/>
            <ac:inkMk id="59" creationId="{B97475A8-28BE-40D1-8EAF-C4503973BB7B}"/>
          </ac:inkMkLst>
        </pc:inkChg>
        <pc:inkChg chg="add">
          <ac:chgData name="Viet Anh Nguyen" userId="b95f61ff061388d5" providerId="LiveId" clId="{FC4FE26A-21B6-4E3C-9FF9-96F6404084E9}" dt="2022-02-23T09:36:53.928" v="1072"/>
          <ac:inkMkLst>
            <pc:docMk/>
            <pc:sldMk cId="4103348142" sldId="262"/>
            <ac:inkMk id="60" creationId="{EF74D1B1-6B12-42AC-8C8F-A42FAFAD3AD2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1" creationId="{A36B1D48-E7DA-406E-943F-8AFCD32A78D7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2" creationId="{8B1F89AF-3B2A-4D03-AD0E-E30EE5B362D6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3" creationId="{3859C706-31E8-44FF-B52E-A054B3E9BB7B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4" creationId="{16CE69F6-CA56-425E-AF39-DB1ACBDD4446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5" creationId="{09B2D242-727E-42FE-8A72-FA7254338B5D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6" creationId="{A7B3E3EE-FA84-4ED0-8886-5FA9F4B24F60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7" creationId="{7BC1CA12-EC20-4B9B-8316-FE199047EF33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8" creationId="{E8ACB914-8C81-4AB4-A21B-40361ED88766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69" creationId="{682C4651-315A-4075-AE57-214A21C35ECB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70" creationId="{2D5082DE-2125-47EA-AAA7-9C03813B5B8B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71" creationId="{17B587B8-DDFA-4B6E-8375-626F1AAEB20F}"/>
          </ac:inkMkLst>
        </pc:inkChg>
        <pc:inkChg chg="add del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72" creationId="{B35F8B5C-5EF2-424E-84DF-9C07A2FACA8D}"/>
          </ac:inkMkLst>
        </pc:inkChg>
        <pc:inkChg chg="add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73" creationId="{9871043E-7CF1-4954-8233-80003D4ADA65}"/>
          </ac:inkMkLst>
        </pc:inkChg>
        <pc:inkChg chg="add">
          <ac:chgData name="Viet Anh Nguyen" userId="b95f61ff061388d5" providerId="LiveId" clId="{FC4FE26A-21B6-4E3C-9FF9-96F6404084E9}" dt="2022-02-23T09:36:58.117" v="1085"/>
          <ac:inkMkLst>
            <pc:docMk/>
            <pc:sldMk cId="4103348142" sldId="262"/>
            <ac:inkMk id="74" creationId="{8E7032B7-7428-4F07-B92D-EE06E02A92BE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75" creationId="{582C113F-EE6C-4A0C-8B87-20EF10763B0C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76" creationId="{5FD1037F-8D15-4F85-9FD0-8F852B265DC5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77" creationId="{58311FE5-28C6-4DAF-B04E-CCC168909099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78" creationId="{4830964A-8816-46AF-B7E5-D3B36229E1EC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79" creationId="{4F635964-CA4B-477E-8C12-A14659FABFD4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80" creationId="{BA876464-B09E-4C0D-8F24-98723A368A11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81" creationId="{7F40DFAD-3F12-41FF-A0DE-A3F601212240}"/>
          </ac:inkMkLst>
        </pc:inkChg>
        <pc:inkChg chg="add del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82" creationId="{A501E031-4AF3-45E3-9CFB-4225AB029939}"/>
          </ac:inkMkLst>
        </pc:inkChg>
        <pc:inkChg chg="add">
          <ac:chgData name="Viet Anh Nguyen" userId="b95f61ff061388d5" providerId="LiveId" clId="{FC4FE26A-21B6-4E3C-9FF9-96F6404084E9}" dt="2022-02-23T09:37:02.114" v="1094" actId="9405"/>
          <ac:inkMkLst>
            <pc:docMk/>
            <pc:sldMk cId="4103348142" sldId="262"/>
            <ac:inkMk id="83" creationId="{54E85B29-C4DA-4542-AEA9-086212F2197A}"/>
          </ac:inkMkLst>
        </pc:inkChg>
        <pc:inkChg chg="add">
          <ac:chgData name="Viet Anh Nguyen" userId="b95f61ff061388d5" providerId="LiveId" clId="{FC4FE26A-21B6-4E3C-9FF9-96F6404084E9}" dt="2022-02-23T09:37:02.287" v="1095" actId="9405"/>
          <ac:inkMkLst>
            <pc:docMk/>
            <pc:sldMk cId="4103348142" sldId="262"/>
            <ac:inkMk id="84" creationId="{42010368-DA7D-4C70-9722-306E564E4A2F}"/>
          </ac:inkMkLst>
        </pc:inkChg>
        <pc:inkChg chg="add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85" creationId="{5A2CCB8A-1685-4F91-9C03-A97C43A435D2}"/>
          </ac:inkMkLst>
        </pc:inkChg>
        <pc:inkChg chg="add">
          <ac:chgData name="Viet Anh Nguyen" userId="b95f61ff061388d5" providerId="LiveId" clId="{FC4FE26A-21B6-4E3C-9FF9-96F6404084E9}" dt="2022-02-23T09:37:03.016" v="1096"/>
          <ac:inkMkLst>
            <pc:docMk/>
            <pc:sldMk cId="4103348142" sldId="262"/>
            <ac:inkMk id="86" creationId="{4D8AD627-D7F6-4EEB-AFFC-416040E843E4}"/>
          </ac:inkMkLst>
        </pc:inkChg>
        <pc:inkChg chg="add del">
          <ac:chgData name="Viet Anh Nguyen" userId="b95f61ff061388d5" providerId="LiveId" clId="{FC4FE26A-21B6-4E3C-9FF9-96F6404084E9}" dt="2022-02-23T09:37:27.538" v="1099"/>
          <ac:inkMkLst>
            <pc:docMk/>
            <pc:sldMk cId="4103348142" sldId="262"/>
            <ac:inkMk id="87" creationId="{7BDFFDFA-4F55-4416-AE34-77B50CBAD5CE}"/>
          </ac:inkMkLst>
        </pc:inkChg>
        <pc:inkChg chg="add del">
          <ac:chgData name="Viet Anh Nguyen" userId="b95f61ff061388d5" providerId="LiveId" clId="{FC4FE26A-21B6-4E3C-9FF9-96F6404084E9}" dt="2022-02-23T09:37:27.538" v="1099"/>
          <ac:inkMkLst>
            <pc:docMk/>
            <pc:sldMk cId="4103348142" sldId="262"/>
            <ac:inkMk id="88" creationId="{5CA4F5CD-DE8E-4D2B-BC63-60A346269A49}"/>
          </ac:inkMkLst>
        </pc:inkChg>
        <pc:inkChg chg="add">
          <ac:chgData name="Viet Anh Nguyen" userId="b95f61ff061388d5" providerId="LiveId" clId="{FC4FE26A-21B6-4E3C-9FF9-96F6404084E9}" dt="2022-02-23T09:37:27.538" v="1099"/>
          <ac:inkMkLst>
            <pc:docMk/>
            <pc:sldMk cId="4103348142" sldId="262"/>
            <ac:inkMk id="89" creationId="{3F58323B-5362-4354-BAB4-1B1A2628EF7B}"/>
          </ac:inkMkLst>
        </pc:inkChg>
      </pc:sldChg>
      <pc:sldChg chg="addSp delSp modSp mod">
        <pc:chgData name="Viet Anh Nguyen" userId="b95f61ff061388d5" providerId="LiveId" clId="{FC4FE26A-21B6-4E3C-9FF9-96F6404084E9}" dt="2022-02-23T10:13:29.336" v="2186"/>
        <pc:sldMkLst>
          <pc:docMk/>
          <pc:sldMk cId="1122378241" sldId="263"/>
        </pc:sldMkLst>
        <pc:picChg chg="mod">
          <ac:chgData name="Viet Anh Nguyen" userId="b95f61ff061388d5" providerId="LiveId" clId="{FC4FE26A-21B6-4E3C-9FF9-96F6404084E9}" dt="2022-02-23T10:12:04.318" v="2121" actId="14100"/>
          <ac:picMkLst>
            <pc:docMk/>
            <pc:sldMk cId="1122378241" sldId="263"/>
            <ac:picMk id="2" creationId="{A606D1B0-87E9-45B7-ABB0-0A8520A33802}"/>
          </ac:picMkLst>
        </pc:picChg>
        <pc:inkChg chg="add del">
          <ac:chgData name="Viet Anh Nguyen" userId="b95f61ff061388d5" providerId="LiveId" clId="{FC4FE26A-21B6-4E3C-9FF9-96F6404084E9}" dt="2022-02-23T10:12:15.925" v="2124"/>
          <ac:inkMkLst>
            <pc:docMk/>
            <pc:sldMk cId="1122378241" sldId="263"/>
            <ac:inkMk id="3" creationId="{67F09667-2DD6-4137-ADD2-67CB45FCCF42}"/>
          </ac:inkMkLst>
        </pc:inkChg>
        <pc:inkChg chg="add del">
          <ac:chgData name="Viet Anh Nguyen" userId="b95f61ff061388d5" providerId="LiveId" clId="{FC4FE26A-21B6-4E3C-9FF9-96F6404084E9}" dt="2022-02-23T10:12:15.925" v="2124"/>
          <ac:inkMkLst>
            <pc:docMk/>
            <pc:sldMk cId="1122378241" sldId="263"/>
            <ac:inkMk id="4" creationId="{66E9479B-8F32-47CB-BC24-BC1088A291A9}"/>
          </ac:inkMkLst>
        </pc:inkChg>
        <pc:inkChg chg="add">
          <ac:chgData name="Viet Anh Nguyen" userId="b95f61ff061388d5" providerId="LiveId" clId="{FC4FE26A-21B6-4E3C-9FF9-96F6404084E9}" dt="2022-02-23T10:12:15.925" v="2124"/>
          <ac:inkMkLst>
            <pc:docMk/>
            <pc:sldMk cId="1122378241" sldId="263"/>
            <ac:inkMk id="5" creationId="{AE6892C5-7212-4424-BFF0-B4BAD16CDA5D}"/>
          </ac:inkMkLst>
        </pc:inkChg>
        <pc:inkChg chg="add del">
          <ac:chgData name="Viet Anh Nguyen" userId="b95f61ff061388d5" providerId="LiveId" clId="{FC4FE26A-21B6-4E3C-9FF9-96F6404084E9}" dt="2022-02-23T10:12:22.489" v="2127"/>
          <ac:inkMkLst>
            <pc:docMk/>
            <pc:sldMk cId="1122378241" sldId="263"/>
            <ac:inkMk id="6" creationId="{02074455-D6A0-4231-9E3E-A0EAC81A943D}"/>
          </ac:inkMkLst>
        </pc:inkChg>
        <pc:inkChg chg="add del">
          <ac:chgData name="Viet Anh Nguyen" userId="b95f61ff061388d5" providerId="LiveId" clId="{FC4FE26A-21B6-4E3C-9FF9-96F6404084E9}" dt="2022-02-23T10:12:22.489" v="2127"/>
          <ac:inkMkLst>
            <pc:docMk/>
            <pc:sldMk cId="1122378241" sldId="263"/>
            <ac:inkMk id="7" creationId="{48718DDB-BE56-4A54-B3C8-7C4328345537}"/>
          </ac:inkMkLst>
        </pc:inkChg>
        <pc:inkChg chg="add">
          <ac:chgData name="Viet Anh Nguyen" userId="b95f61ff061388d5" providerId="LiveId" clId="{FC4FE26A-21B6-4E3C-9FF9-96F6404084E9}" dt="2022-02-23T10:12:22.489" v="2127"/>
          <ac:inkMkLst>
            <pc:docMk/>
            <pc:sldMk cId="1122378241" sldId="263"/>
            <ac:inkMk id="8" creationId="{7339C60F-4FE6-484E-AEAD-0E247A519E7A}"/>
          </ac:inkMkLst>
        </pc:inkChg>
        <pc:inkChg chg="add del">
          <ac:chgData name="Viet Anh Nguyen" userId="b95f61ff061388d5" providerId="LiveId" clId="{FC4FE26A-21B6-4E3C-9FF9-96F6404084E9}" dt="2022-02-23T10:12:26.782" v="2130"/>
          <ac:inkMkLst>
            <pc:docMk/>
            <pc:sldMk cId="1122378241" sldId="263"/>
            <ac:inkMk id="9" creationId="{7E15A346-CEEF-4B87-9A3B-B525428CF3AE}"/>
          </ac:inkMkLst>
        </pc:inkChg>
        <pc:inkChg chg="add del">
          <ac:chgData name="Viet Anh Nguyen" userId="b95f61ff061388d5" providerId="LiveId" clId="{FC4FE26A-21B6-4E3C-9FF9-96F6404084E9}" dt="2022-02-23T10:12:26.782" v="2130"/>
          <ac:inkMkLst>
            <pc:docMk/>
            <pc:sldMk cId="1122378241" sldId="263"/>
            <ac:inkMk id="10" creationId="{4DF23285-D283-4DED-AD9C-7AAA4B474E3F}"/>
          </ac:inkMkLst>
        </pc:inkChg>
        <pc:inkChg chg="add">
          <ac:chgData name="Viet Anh Nguyen" userId="b95f61ff061388d5" providerId="LiveId" clId="{FC4FE26A-21B6-4E3C-9FF9-96F6404084E9}" dt="2022-02-23T10:12:26.782" v="2130"/>
          <ac:inkMkLst>
            <pc:docMk/>
            <pc:sldMk cId="1122378241" sldId="263"/>
            <ac:inkMk id="11" creationId="{22732AD5-1D21-4450-91E2-EC9D58B4F522}"/>
          </ac:inkMkLst>
        </pc:inkChg>
        <pc:inkChg chg="add del">
          <ac:chgData name="Viet Anh Nguyen" userId="b95f61ff061388d5" providerId="LiveId" clId="{FC4FE26A-21B6-4E3C-9FF9-96F6404084E9}" dt="2022-02-23T10:12:45.292" v="2133"/>
          <ac:inkMkLst>
            <pc:docMk/>
            <pc:sldMk cId="1122378241" sldId="263"/>
            <ac:inkMk id="12" creationId="{085EE59A-6AB8-420A-B1F1-1A68AD9809BA}"/>
          </ac:inkMkLst>
        </pc:inkChg>
        <pc:inkChg chg="add del">
          <ac:chgData name="Viet Anh Nguyen" userId="b95f61ff061388d5" providerId="LiveId" clId="{FC4FE26A-21B6-4E3C-9FF9-96F6404084E9}" dt="2022-02-23T10:12:45.292" v="2133"/>
          <ac:inkMkLst>
            <pc:docMk/>
            <pc:sldMk cId="1122378241" sldId="263"/>
            <ac:inkMk id="13" creationId="{8D9A593C-D776-44FB-AE1D-E7D9C909792C}"/>
          </ac:inkMkLst>
        </pc:inkChg>
        <pc:inkChg chg="add del">
          <ac:chgData name="Viet Anh Nguyen" userId="b95f61ff061388d5" providerId="LiveId" clId="{FC4FE26A-21B6-4E3C-9FF9-96F6404084E9}" dt="2022-02-23T10:12:47.156" v="2135"/>
          <ac:inkMkLst>
            <pc:docMk/>
            <pc:sldMk cId="1122378241" sldId="263"/>
            <ac:inkMk id="14" creationId="{6683CCD0-B1B9-40D8-9328-7A4DC847CCBE}"/>
          </ac:inkMkLst>
        </pc:inkChg>
        <pc:inkChg chg="add del">
          <ac:chgData name="Viet Anh Nguyen" userId="b95f61ff061388d5" providerId="LiveId" clId="{FC4FE26A-21B6-4E3C-9FF9-96F6404084E9}" dt="2022-02-23T10:12:47.156" v="2135"/>
          <ac:inkMkLst>
            <pc:docMk/>
            <pc:sldMk cId="1122378241" sldId="263"/>
            <ac:inkMk id="15" creationId="{818AE2A8-6DBC-49D8-8C97-8A4C38BDC732}"/>
          </ac:inkMkLst>
        </pc:inkChg>
        <pc:inkChg chg="add del">
          <ac:chgData name="Viet Anh Nguyen" userId="b95f61ff061388d5" providerId="LiveId" clId="{FC4FE26A-21B6-4E3C-9FF9-96F6404084E9}" dt="2022-02-23T10:12:49.147" v="2137"/>
          <ac:inkMkLst>
            <pc:docMk/>
            <pc:sldMk cId="1122378241" sldId="263"/>
            <ac:inkMk id="16" creationId="{CABECAB7-1140-456D-87D1-43F3D8A77933}"/>
          </ac:inkMkLst>
        </pc:inkChg>
        <pc:inkChg chg="add del">
          <ac:chgData name="Viet Anh Nguyen" userId="b95f61ff061388d5" providerId="LiveId" clId="{FC4FE26A-21B6-4E3C-9FF9-96F6404084E9}" dt="2022-02-23T10:12:49.147" v="2137"/>
          <ac:inkMkLst>
            <pc:docMk/>
            <pc:sldMk cId="1122378241" sldId="263"/>
            <ac:inkMk id="17" creationId="{817327B2-6255-4565-AF10-73350B28DA6B}"/>
          </ac:inkMkLst>
        </pc:inkChg>
        <pc:inkChg chg="add del">
          <ac:chgData name="Viet Anh Nguyen" userId="b95f61ff061388d5" providerId="LiveId" clId="{FC4FE26A-21B6-4E3C-9FF9-96F6404084E9}" dt="2022-02-23T10:12:50.766" v="2141"/>
          <ac:inkMkLst>
            <pc:docMk/>
            <pc:sldMk cId="1122378241" sldId="263"/>
            <ac:inkMk id="18" creationId="{4B3260D3-38B9-48A6-9F0C-61112BEC0F02}"/>
          </ac:inkMkLst>
        </pc:inkChg>
        <pc:inkChg chg="add del">
          <ac:chgData name="Viet Anh Nguyen" userId="b95f61ff061388d5" providerId="LiveId" clId="{FC4FE26A-21B6-4E3C-9FF9-96F6404084E9}" dt="2022-02-23T10:12:50.766" v="2141"/>
          <ac:inkMkLst>
            <pc:docMk/>
            <pc:sldMk cId="1122378241" sldId="263"/>
            <ac:inkMk id="19" creationId="{21DC8A67-CE31-4850-B4B1-C548972C7E17}"/>
          </ac:inkMkLst>
        </pc:inkChg>
        <pc:inkChg chg="add del">
          <ac:chgData name="Viet Anh Nguyen" userId="b95f61ff061388d5" providerId="LiveId" clId="{FC4FE26A-21B6-4E3C-9FF9-96F6404084E9}" dt="2022-02-23T10:12:50.766" v="2141"/>
          <ac:inkMkLst>
            <pc:docMk/>
            <pc:sldMk cId="1122378241" sldId="263"/>
            <ac:inkMk id="20" creationId="{729560CA-6C44-4E6E-A46E-95862C3649FE}"/>
          </ac:inkMkLst>
        </pc:inkChg>
        <pc:inkChg chg="add del">
          <ac:chgData name="Viet Anh Nguyen" userId="b95f61ff061388d5" providerId="LiveId" clId="{FC4FE26A-21B6-4E3C-9FF9-96F6404084E9}" dt="2022-02-23T10:12:50.766" v="2141"/>
          <ac:inkMkLst>
            <pc:docMk/>
            <pc:sldMk cId="1122378241" sldId="263"/>
            <ac:inkMk id="21" creationId="{3BEB721C-2CA8-4B50-89AE-AD87B911CB28}"/>
          </ac:inkMkLst>
        </pc:inkChg>
        <pc:inkChg chg="add del">
          <ac:chgData name="Viet Anh Nguyen" userId="b95f61ff061388d5" providerId="LiveId" clId="{FC4FE26A-21B6-4E3C-9FF9-96F6404084E9}" dt="2022-02-23T10:12:52.238" v="2144"/>
          <ac:inkMkLst>
            <pc:docMk/>
            <pc:sldMk cId="1122378241" sldId="263"/>
            <ac:inkMk id="22" creationId="{2B8A9447-2D2C-4464-9D08-5C8C2A886060}"/>
          </ac:inkMkLst>
        </pc:inkChg>
        <pc:inkChg chg="add del">
          <ac:chgData name="Viet Anh Nguyen" userId="b95f61ff061388d5" providerId="LiveId" clId="{FC4FE26A-21B6-4E3C-9FF9-96F6404084E9}" dt="2022-02-23T10:12:52.238" v="2144"/>
          <ac:inkMkLst>
            <pc:docMk/>
            <pc:sldMk cId="1122378241" sldId="263"/>
            <ac:inkMk id="23" creationId="{C2FF1EA2-3294-4D78-99B1-6E13379B50BE}"/>
          </ac:inkMkLst>
        </pc:inkChg>
        <pc:inkChg chg="add del">
          <ac:chgData name="Viet Anh Nguyen" userId="b95f61ff061388d5" providerId="LiveId" clId="{FC4FE26A-21B6-4E3C-9FF9-96F6404084E9}" dt="2022-02-23T10:12:52.238" v="2144"/>
          <ac:inkMkLst>
            <pc:docMk/>
            <pc:sldMk cId="1122378241" sldId="263"/>
            <ac:inkMk id="24" creationId="{C30C7097-A67A-4AAC-87BA-776FBDE20274}"/>
          </ac:inkMkLst>
        </pc:inkChg>
        <pc:inkChg chg="add del">
          <ac:chgData name="Viet Anh Nguyen" userId="b95f61ff061388d5" providerId="LiveId" clId="{FC4FE26A-21B6-4E3C-9FF9-96F6404084E9}" dt="2022-02-23T10:12:53.263" v="2146"/>
          <ac:inkMkLst>
            <pc:docMk/>
            <pc:sldMk cId="1122378241" sldId="263"/>
            <ac:inkMk id="25" creationId="{FC87728F-9F28-4FF1-992C-B490467FD43D}"/>
          </ac:inkMkLst>
        </pc:inkChg>
        <pc:inkChg chg="add del">
          <ac:chgData name="Viet Anh Nguyen" userId="b95f61ff061388d5" providerId="LiveId" clId="{FC4FE26A-21B6-4E3C-9FF9-96F6404084E9}" dt="2022-02-23T10:12:53.263" v="2146"/>
          <ac:inkMkLst>
            <pc:docMk/>
            <pc:sldMk cId="1122378241" sldId="263"/>
            <ac:inkMk id="26" creationId="{2E651F2C-8404-4A12-A6F6-02EB81F514FA}"/>
          </ac:inkMkLst>
        </pc:inkChg>
        <pc:inkChg chg="add">
          <ac:chgData name="Viet Anh Nguyen" userId="b95f61ff061388d5" providerId="LiveId" clId="{FC4FE26A-21B6-4E3C-9FF9-96F6404084E9}" dt="2022-02-23T10:12:53.263" v="2146"/>
          <ac:inkMkLst>
            <pc:docMk/>
            <pc:sldMk cId="1122378241" sldId="263"/>
            <ac:inkMk id="27" creationId="{95E3DA26-1D05-48A3-9E7F-D998EB48CEEB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28" creationId="{200BFF6D-4500-4EC2-88E5-A3E5F2157FAE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29" creationId="{429AF6A3-FBDA-47FC-9243-E69C083AC26C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0" creationId="{EAF9AD26-3312-4A6D-8E41-EE886D7E68DD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1" creationId="{E4B6E017-A82E-444A-8643-E67D770DFDD6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2" creationId="{1292BE09-8171-434B-8ABD-BDADD2CEECF8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3" creationId="{CED60DF0-8F9B-4FD9-BB91-971DC2EDE9EE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4" creationId="{EA18468D-B1E4-477A-B624-D673B6B8DC62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5" creationId="{404C4A26-80CB-4456-9AFF-EB8D5B73E12F}"/>
          </ac:inkMkLst>
        </pc:inkChg>
        <pc:inkChg chg="add del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6" creationId="{214C5E5D-C3DF-421F-AD57-AB59F298FF58}"/>
          </ac:inkMkLst>
        </pc:inkChg>
        <pc:inkChg chg="add">
          <ac:chgData name="Viet Anh Nguyen" userId="b95f61ff061388d5" providerId="LiveId" clId="{FC4FE26A-21B6-4E3C-9FF9-96F6404084E9}" dt="2022-02-23T10:13:08.634" v="2156"/>
          <ac:inkMkLst>
            <pc:docMk/>
            <pc:sldMk cId="1122378241" sldId="263"/>
            <ac:inkMk id="37" creationId="{7FA5EE28-1361-48BB-BBC4-3E128AFB1710}"/>
          </ac:inkMkLst>
        </pc:inkChg>
        <pc:inkChg chg="add del">
          <ac:chgData name="Viet Anh Nguyen" userId="b95f61ff061388d5" providerId="LiveId" clId="{FC4FE26A-21B6-4E3C-9FF9-96F6404084E9}" dt="2022-02-23T10:13:14.547" v="2159"/>
          <ac:inkMkLst>
            <pc:docMk/>
            <pc:sldMk cId="1122378241" sldId="263"/>
            <ac:inkMk id="38" creationId="{CA8FE760-206E-434E-84B5-6725254966F6}"/>
          </ac:inkMkLst>
        </pc:inkChg>
        <pc:inkChg chg="add del">
          <ac:chgData name="Viet Anh Nguyen" userId="b95f61ff061388d5" providerId="LiveId" clId="{FC4FE26A-21B6-4E3C-9FF9-96F6404084E9}" dt="2022-02-23T10:13:14.547" v="2159"/>
          <ac:inkMkLst>
            <pc:docMk/>
            <pc:sldMk cId="1122378241" sldId="263"/>
            <ac:inkMk id="39" creationId="{716D8255-5717-4A2B-993A-0AED11E56ABE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0" creationId="{EC1EFF4D-7810-4B8C-BF85-87451856BADC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1" creationId="{387F75F2-C532-49B5-9A61-461AA1BEBA2C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2" creationId="{4F1B2923-1CCF-4084-BF02-8963C7B418FF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3" creationId="{D66397FD-39F8-4BCB-AA09-8EC3688D6280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4" creationId="{E2031552-5BFF-4F7C-849C-57F472FA948B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5" creationId="{6BA663B8-E31A-45F7-BD15-0BB5C09E3AFD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6" creationId="{9684B95C-71F2-46B3-B7D6-536428FB08AD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7" creationId="{A1DD690F-AB35-491E-8E27-8B5208537EC2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8" creationId="{222F8342-B8A0-4493-B954-C10EE282B484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49" creationId="{A70C9D4F-9303-4E2F-AE37-9A5306A5B015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50" creationId="{4FA24D99-4240-488D-8CA1-56CA5E68E304}"/>
          </ac:inkMkLst>
        </pc:inkChg>
        <pc:inkChg chg="add del">
          <ac:chgData name="Viet Anh Nguyen" userId="b95f61ff061388d5" providerId="LiveId" clId="{FC4FE26A-21B6-4E3C-9FF9-96F6404084E9}" dt="2022-02-23T10:13:23.041" v="2173"/>
          <ac:inkMkLst>
            <pc:docMk/>
            <pc:sldMk cId="1122378241" sldId="263"/>
            <ac:inkMk id="51" creationId="{5A50CFD0-BB6F-4023-A11B-0C7B628E4AEA}"/>
          </ac:inkMkLst>
        </pc:inkChg>
        <pc:inkChg chg="add del">
          <ac:chgData name="Viet Anh Nguyen" userId="b95f61ff061388d5" providerId="LiveId" clId="{FC4FE26A-21B6-4E3C-9FF9-96F6404084E9}" dt="2022-02-23T10:13:25.380" v="2178"/>
          <ac:inkMkLst>
            <pc:docMk/>
            <pc:sldMk cId="1122378241" sldId="263"/>
            <ac:inkMk id="52" creationId="{D68A4410-56E2-450C-8BDA-712F2F018CCC}"/>
          </ac:inkMkLst>
        </pc:inkChg>
        <pc:inkChg chg="add del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53" creationId="{87E89FF0-4E0F-4781-9A56-DA47E9AFFCAD}"/>
          </ac:inkMkLst>
        </pc:inkChg>
        <pc:inkChg chg="add">
          <ac:chgData name="Viet Anh Nguyen" userId="b95f61ff061388d5" providerId="LiveId" clId="{FC4FE26A-21B6-4E3C-9FF9-96F6404084E9}" dt="2022-02-23T10:13:20.955" v="2171"/>
          <ac:inkMkLst>
            <pc:docMk/>
            <pc:sldMk cId="1122378241" sldId="263"/>
            <ac:inkMk id="54" creationId="{D6E28D8F-383C-4AA8-994E-B3A92F920955}"/>
          </ac:inkMkLst>
        </pc:inkChg>
        <pc:inkChg chg="add del">
          <ac:chgData name="Viet Anh Nguyen" userId="b95f61ff061388d5" providerId="LiveId" clId="{FC4FE26A-21B6-4E3C-9FF9-96F6404084E9}" dt="2022-02-23T10:13:23.041" v="2173"/>
          <ac:inkMkLst>
            <pc:docMk/>
            <pc:sldMk cId="1122378241" sldId="263"/>
            <ac:inkMk id="55" creationId="{73CA240B-431D-490F-8A9D-6A0B51A183E6}"/>
          </ac:inkMkLst>
        </pc:inkChg>
        <pc:inkChg chg="add del">
          <ac:chgData name="Viet Anh Nguyen" userId="b95f61ff061388d5" providerId="LiveId" clId="{FC4FE26A-21B6-4E3C-9FF9-96F6404084E9}" dt="2022-02-23T10:13:25.380" v="2178"/>
          <ac:inkMkLst>
            <pc:docMk/>
            <pc:sldMk cId="1122378241" sldId="263"/>
            <ac:inkMk id="56" creationId="{D5758D33-67D1-48C2-8818-70B547A7D4CC}"/>
          </ac:inkMkLst>
        </pc:inkChg>
        <pc:inkChg chg="add del">
          <ac:chgData name="Viet Anh Nguyen" userId="b95f61ff061388d5" providerId="LiveId" clId="{FC4FE26A-21B6-4E3C-9FF9-96F6404084E9}" dt="2022-02-23T10:13:25.380" v="2178"/>
          <ac:inkMkLst>
            <pc:docMk/>
            <pc:sldMk cId="1122378241" sldId="263"/>
            <ac:inkMk id="57" creationId="{B9050993-78A9-4265-A36E-D974CE975687}"/>
          </ac:inkMkLst>
        </pc:inkChg>
        <pc:inkChg chg="add del">
          <ac:chgData name="Viet Anh Nguyen" userId="b95f61ff061388d5" providerId="LiveId" clId="{FC4FE26A-21B6-4E3C-9FF9-96F6404084E9}" dt="2022-02-23T10:13:25.380" v="2178"/>
          <ac:inkMkLst>
            <pc:docMk/>
            <pc:sldMk cId="1122378241" sldId="263"/>
            <ac:inkMk id="58" creationId="{985246B1-72E7-47FC-903A-A0A3581F8241}"/>
          </ac:inkMkLst>
        </pc:inkChg>
        <pc:inkChg chg="add del">
          <ac:chgData name="Viet Anh Nguyen" userId="b95f61ff061388d5" providerId="LiveId" clId="{FC4FE26A-21B6-4E3C-9FF9-96F6404084E9}" dt="2022-02-23T10:13:25.380" v="2178"/>
          <ac:inkMkLst>
            <pc:docMk/>
            <pc:sldMk cId="1122378241" sldId="263"/>
            <ac:inkMk id="59" creationId="{57138DB0-1F9C-4BD1-B7D9-EFCDBB280F8A}"/>
          </ac:inkMkLst>
        </pc:inkChg>
        <pc:inkChg chg="add del">
          <ac:chgData name="Viet Anh Nguyen" userId="b95f61ff061388d5" providerId="LiveId" clId="{FC4FE26A-21B6-4E3C-9FF9-96F6404084E9}" dt="2022-02-23T10:13:25.380" v="2178"/>
          <ac:inkMkLst>
            <pc:docMk/>
            <pc:sldMk cId="1122378241" sldId="263"/>
            <ac:inkMk id="60" creationId="{0B4D6BAF-E7F9-4549-9FC3-4597B92A2B01}"/>
          </ac:inkMkLst>
        </pc:inkChg>
        <pc:inkChg chg="add del">
          <ac:chgData name="Viet Anh Nguyen" userId="b95f61ff061388d5" providerId="LiveId" clId="{FC4FE26A-21B6-4E3C-9FF9-96F6404084E9}" dt="2022-02-23T10:13:27.336" v="2182"/>
          <ac:inkMkLst>
            <pc:docMk/>
            <pc:sldMk cId="1122378241" sldId="263"/>
            <ac:inkMk id="61" creationId="{826C3205-080F-4ACA-8A47-42D9DB72C012}"/>
          </ac:inkMkLst>
        </pc:inkChg>
        <pc:inkChg chg="add del">
          <ac:chgData name="Viet Anh Nguyen" userId="b95f61ff061388d5" providerId="LiveId" clId="{FC4FE26A-21B6-4E3C-9FF9-96F6404084E9}" dt="2022-02-23T10:13:27.336" v="2182"/>
          <ac:inkMkLst>
            <pc:docMk/>
            <pc:sldMk cId="1122378241" sldId="263"/>
            <ac:inkMk id="62" creationId="{711EDB5D-19F1-4D8A-9066-838FAFBFD0A3}"/>
          </ac:inkMkLst>
        </pc:inkChg>
        <pc:inkChg chg="add del">
          <ac:chgData name="Viet Anh Nguyen" userId="b95f61ff061388d5" providerId="LiveId" clId="{FC4FE26A-21B6-4E3C-9FF9-96F6404084E9}" dt="2022-02-23T10:13:27.336" v="2182"/>
          <ac:inkMkLst>
            <pc:docMk/>
            <pc:sldMk cId="1122378241" sldId="263"/>
            <ac:inkMk id="63" creationId="{6C7C0640-81E1-4B33-A6EC-E6AE20878E3F}"/>
          </ac:inkMkLst>
        </pc:inkChg>
        <pc:inkChg chg="add del">
          <ac:chgData name="Viet Anh Nguyen" userId="b95f61ff061388d5" providerId="LiveId" clId="{FC4FE26A-21B6-4E3C-9FF9-96F6404084E9}" dt="2022-02-23T10:13:27.336" v="2182"/>
          <ac:inkMkLst>
            <pc:docMk/>
            <pc:sldMk cId="1122378241" sldId="263"/>
            <ac:inkMk id="64" creationId="{BB7AB8EB-9C83-40DB-A154-592892A47103}"/>
          </ac:inkMkLst>
        </pc:inkChg>
        <pc:inkChg chg="add del">
          <ac:chgData name="Viet Anh Nguyen" userId="b95f61ff061388d5" providerId="LiveId" clId="{FC4FE26A-21B6-4E3C-9FF9-96F6404084E9}" dt="2022-02-23T10:13:29.336" v="2186"/>
          <ac:inkMkLst>
            <pc:docMk/>
            <pc:sldMk cId="1122378241" sldId="263"/>
            <ac:inkMk id="65" creationId="{C80F928C-1FEE-4D77-A6CB-1D798FD7289A}"/>
          </ac:inkMkLst>
        </pc:inkChg>
        <pc:inkChg chg="add del">
          <ac:chgData name="Viet Anh Nguyen" userId="b95f61ff061388d5" providerId="LiveId" clId="{FC4FE26A-21B6-4E3C-9FF9-96F6404084E9}" dt="2022-02-23T10:13:29.336" v="2186"/>
          <ac:inkMkLst>
            <pc:docMk/>
            <pc:sldMk cId="1122378241" sldId="263"/>
            <ac:inkMk id="66" creationId="{D62C22A6-6F63-4701-B2B2-EE49DA72E883}"/>
          </ac:inkMkLst>
        </pc:inkChg>
        <pc:inkChg chg="add del">
          <ac:chgData name="Viet Anh Nguyen" userId="b95f61ff061388d5" providerId="LiveId" clId="{FC4FE26A-21B6-4E3C-9FF9-96F6404084E9}" dt="2022-02-23T10:13:29.336" v="2186"/>
          <ac:inkMkLst>
            <pc:docMk/>
            <pc:sldMk cId="1122378241" sldId="263"/>
            <ac:inkMk id="67" creationId="{A0E8733E-AA92-4B7F-9F14-3D6CE4A4B009}"/>
          </ac:inkMkLst>
        </pc:inkChg>
        <pc:inkChg chg="add del">
          <ac:chgData name="Viet Anh Nguyen" userId="b95f61ff061388d5" providerId="LiveId" clId="{FC4FE26A-21B6-4E3C-9FF9-96F6404084E9}" dt="2022-02-23T10:13:29.336" v="2186"/>
          <ac:inkMkLst>
            <pc:docMk/>
            <pc:sldMk cId="1122378241" sldId="263"/>
            <ac:inkMk id="68" creationId="{EDD75061-5E07-4B3F-99A8-853679BE4CE0}"/>
          </ac:inkMkLst>
        </pc:inkChg>
        <pc:inkChg chg="add del">
          <ac:chgData name="Viet Anh Nguyen" userId="b95f61ff061388d5" providerId="LiveId" clId="{FC4FE26A-21B6-4E3C-9FF9-96F6404084E9}" dt="2022-02-23T10:13:29.336" v="2186"/>
          <ac:inkMkLst>
            <pc:docMk/>
            <pc:sldMk cId="1122378241" sldId="263"/>
            <ac:inkMk id="69" creationId="{DEEC13A7-B4ED-4D79-8FD6-6585DBD97D5C}"/>
          </ac:inkMkLst>
        </pc:inkChg>
        <pc:inkChg chg="add">
          <ac:chgData name="Viet Anh Nguyen" userId="b95f61ff061388d5" providerId="LiveId" clId="{FC4FE26A-21B6-4E3C-9FF9-96F6404084E9}" dt="2022-02-23T10:13:29.336" v="2186"/>
          <ac:inkMkLst>
            <pc:docMk/>
            <pc:sldMk cId="1122378241" sldId="263"/>
            <ac:inkMk id="70" creationId="{03E53724-5C86-47CB-A3B2-D218160AB45F}"/>
          </ac:inkMkLst>
        </pc:inkChg>
      </pc:sldChg>
      <pc:sldChg chg="addSp delSp modSp mod">
        <pc:chgData name="Viet Anh Nguyen" userId="b95f61ff061388d5" providerId="LiveId" clId="{FC4FE26A-21B6-4E3C-9FF9-96F6404084E9}" dt="2022-02-23T10:19:03.618" v="2255"/>
        <pc:sldMkLst>
          <pc:docMk/>
          <pc:sldMk cId="3373563284" sldId="264"/>
        </pc:sldMkLst>
        <pc:picChg chg="mod">
          <ac:chgData name="Viet Anh Nguyen" userId="b95f61ff061388d5" providerId="LiveId" clId="{FC4FE26A-21B6-4E3C-9FF9-96F6404084E9}" dt="2022-02-23T10:13:37.087" v="2187" actId="14100"/>
          <ac:picMkLst>
            <pc:docMk/>
            <pc:sldMk cId="3373563284" sldId="264"/>
            <ac:picMk id="2" creationId="{81EFE9D5-DB9F-435F-9BBD-9C32DA683D0D}"/>
          </ac:picMkLst>
        </pc:picChg>
        <pc:inkChg chg="add del">
          <ac:chgData name="Viet Anh Nguyen" userId="b95f61ff061388d5" providerId="LiveId" clId="{FC4FE26A-21B6-4E3C-9FF9-96F6404084E9}" dt="2022-02-23T10:13:47.740" v="2190"/>
          <ac:inkMkLst>
            <pc:docMk/>
            <pc:sldMk cId="3373563284" sldId="264"/>
            <ac:inkMk id="3" creationId="{82AC818D-F5AD-4B76-8C3C-5D5E5F17E46E}"/>
          </ac:inkMkLst>
        </pc:inkChg>
        <pc:inkChg chg="add del">
          <ac:chgData name="Viet Anh Nguyen" userId="b95f61ff061388d5" providerId="LiveId" clId="{FC4FE26A-21B6-4E3C-9FF9-96F6404084E9}" dt="2022-02-23T10:13:47.740" v="2190"/>
          <ac:inkMkLst>
            <pc:docMk/>
            <pc:sldMk cId="3373563284" sldId="264"/>
            <ac:inkMk id="4" creationId="{58DAD080-A39D-4FEE-8380-48AAF5A48B07}"/>
          </ac:inkMkLst>
        </pc:inkChg>
        <pc:inkChg chg="add del">
          <ac:chgData name="Viet Anh Nguyen" userId="b95f61ff061388d5" providerId="LiveId" clId="{FC4FE26A-21B6-4E3C-9FF9-96F6404084E9}" dt="2022-02-23T10:13:50.911" v="2198"/>
          <ac:inkMkLst>
            <pc:docMk/>
            <pc:sldMk cId="3373563284" sldId="264"/>
            <ac:inkMk id="5" creationId="{ED3A37F0-34CC-4D57-A57B-FDDFE0BD9801}"/>
          </ac:inkMkLst>
        </pc:inkChg>
        <pc:inkChg chg="add del">
          <ac:chgData name="Viet Anh Nguyen" userId="b95f61ff061388d5" providerId="LiveId" clId="{FC4FE26A-21B6-4E3C-9FF9-96F6404084E9}" dt="2022-02-23T10:13:50.911" v="2198"/>
          <ac:inkMkLst>
            <pc:docMk/>
            <pc:sldMk cId="3373563284" sldId="264"/>
            <ac:inkMk id="6" creationId="{AB4244DB-73B8-4874-999C-451C4C38448B}"/>
          </ac:inkMkLst>
        </pc:inkChg>
        <pc:inkChg chg="add del">
          <ac:chgData name="Viet Anh Nguyen" userId="b95f61ff061388d5" providerId="LiveId" clId="{FC4FE26A-21B6-4E3C-9FF9-96F6404084E9}" dt="2022-02-23T10:13:50.911" v="2198"/>
          <ac:inkMkLst>
            <pc:docMk/>
            <pc:sldMk cId="3373563284" sldId="264"/>
            <ac:inkMk id="7" creationId="{860B864A-FFB7-4951-8E12-DD8F4A58B527}"/>
          </ac:inkMkLst>
        </pc:inkChg>
        <pc:inkChg chg="add del">
          <ac:chgData name="Viet Anh Nguyen" userId="b95f61ff061388d5" providerId="LiveId" clId="{FC4FE26A-21B6-4E3C-9FF9-96F6404084E9}" dt="2022-02-23T10:13:50.911" v="2198"/>
          <ac:inkMkLst>
            <pc:docMk/>
            <pc:sldMk cId="3373563284" sldId="264"/>
            <ac:inkMk id="8" creationId="{AE3DB8A9-E75B-41E2-9FF7-426D18F3607E}"/>
          </ac:inkMkLst>
        </pc:inkChg>
        <pc:inkChg chg="add del">
          <ac:chgData name="Viet Anh Nguyen" userId="b95f61ff061388d5" providerId="LiveId" clId="{FC4FE26A-21B6-4E3C-9FF9-96F6404084E9}" dt="2022-02-23T10:13:50.911" v="2198"/>
          <ac:inkMkLst>
            <pc:docMk/>
            <pc:sldMk cId="3373563284" sldId="264"/>
            <ac:inkMk id="9" creationId="{F57DA126-8539-4DBF-B12A-6FF88B3B0E14}"/>
          </ac:inkMkLst>
        </pc:inkChg>
        <pc:inkChg chg="add">
          <ac:chgData name="Viet Anh Nguyen" userId="b95f61ff061388d5" providerId="LiveId" clId="{FC4FE26A-21B6-4E3C-9FF9-96F6404084E9}" dt="2022-02-23T10:13:49.591" v="2195" actId="9405"/>
          <ac:inkMkLst>
            <pc:docMk/>
            <pc:sldMk cId="3373563284" sldId="264"/>
            <ac:inkMk id="10" creationId="{1569AF98-06F6-4074-ADFD-AF690CB1C9F7}"/>
          </ac:inkMkLst>
        </pc:inkChg>
        <pc:inkChg chg="add">
          <ac:chgData name="Viet Anh Nguyen" userId="b95f61ff061388d5" providerId="LiveId" clId="{FC4FE26A-21B6-4E3C-9FF9-96F6404084E9}" dt="2022-02-23T10:13:49.841" v="2196" actId="9405"/>
          <ac:inkMkLst>
            <pc:docMk/>
            <pc:sldMk cId="3373563284" sldId="264"/>
            <ac:inkMk id="11" creationId="{43D9AA60-8788-49BE-8002-7CFB00480EBE}"/>
          </ac:inkMkLst>
        </pc:inkChg>
        <pc:inkChg chg="add">
          <ac:chgData name="Viet Anh Nguyen" userId="b95f61ff061388d5" providerId="LiveId" clId="{FC4FE26A-21B6-4E3C-9FF9-96F6404084E9}" dt="2022-02-23T10:13:50.012" v="2197" actId="9405"/>
          <ac:inkMkLst>
            <pc:docMk/>
            <pc:sldMk cId="3373563284" sldId="264"/>
            <ac:inkMk id="12" creationId="{8B2EAE58-FD18-4812-8170-2401E1D8BC3D}"/>
          </ac:inkMkLst>
        </pc:inkChg>
        <pc:inkChg chg="add">
          <ac:chgData name="Viet Anh Nguyen" userId="b95f61ff061388d5" providerId="LiveId" clId="{FC4FE26A-21B6-4E3C-9FF9-96F6404084E9}" dt="2022-02-23T10:13:50.911" v="2198"/>
          <ac:inkMkLst>
            <pc:docMk/>
            <pc:sldMk cId="3373563284" sldId="264"/>
            <ac:inkMk id="13" creationId="{B5B66278-8455-48E7-8A1B-1976B84EC2EF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14" creationId="{2D4B7090-8F80-492C-B28F-1987F382FC44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15" creationId="{7714C5A6-9A32-467A-BD22-824B566A3986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16" creationId="{3E26905C-2CB8-46EC-8BA9-5BA04D84FBEF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17" creationId="{E808AC0B-5668-4DD3-954B-34966CCE6D95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18" creationId="{60096551-E134-4B10-BBF4-DFB08C5A236D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19" creationId="{978A2AE6-94AD-4AC7-9254-ECC69A158CAC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20" creationId="{CAB0D76D-69F8-4C4E-A945-09CC2E1B452F}"/>
          </ac:inkMkLst>
        </pc:inkChg>
        <pc:inkChg chg="add del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21" creationId="{B37BDE3C-8949-41F8-89BC-F2DA77C84A3F}"/>
          </ac:inkMkLst>
        </pc:inkChg>
        <pc:inkChg chg="add">
          <ac:chgData name="Viet Anh Nguyen" userId="b95f61ff061388d5" providerId="LiveId" clId="{FC4FE26A-21B6-4E3C-9FF9-96F6404084E9}" dt="2022-02-23T10:14:35.034" v="2207"/>
          <ac:inkMkLst>
            <pc:docMk/>
            <pc:sldMk cId="3373563284" sldId="264"/>
            <ac:inkMk id="22" creationId="{E45C71D4-52BB-4BBC-8EE3-CF95CD93C6C0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23" creationId="{97618F15-5973-4D92-A031-71A89C70E00F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24" creationId="{1A54D856-06A2-4705-8129-CC111C62029D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25" creationId="{3F55FB79-5E1E-48C1-BFCB-71324B734765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26" creationId="{D29769F9-F2C5-4FEC-80AD-BC602FE2F2D9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27" creationId="{FB74A256-130F-44B8-8124-3BCCBEA83838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28" creationId="{FF5E3301-B225-4FAD-A101-51AE833A6508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29" creationId="{72CD5472-2DB5-49C2-BD16-D77385008CA1}"/>
          </ac:inkMkLst>
        </pc:inkChg>
        <pc:inkChg chg="add del">
          <ac:chgData name="Viet Anh Nguyen" userId="b95f61ff061388d5" providerId="LiveId" clId="{FC4FE26A-21B6-4E3C-9FF9-96F6404084E9}" dt="2022-02-23T10:14:37.671" v="2216"/>
          <ac:inkMkLst>
            <pc:docMk/>
            <pc:sldMk cId="3373563284" sldId="264"/>
            <ac:inkMk id="30" creationId="{68DC8555-1928-4BA1-943C-7B2F85C25472}"/>
          </ac:inkMkLst>
        </pc:inkChg>
        <pc:inkChg chg="add del">
          <ac:chgData name="Viet Anh Nguyen" userId="b95f61ff061388d5" providerId="LiveId" clId="{FC4FE26A-21B6-4E3C-9FF9-96F6404084E9}" dt="2022-02-23T10:14:39.450" v="2218"/>
          <ac:inkMkLst>
            <pc:docMk/>
            <pc:sldMk cId="3373563284" sldId="264"/>
            <ac:inkMk id="31" creationId="{342B3248-CF77-4E9F-9D84-D4E42877B6AE}"/>
          </ac:inkMkLst>
        </pc:inkChg>
        <pc:inkChg chg="add del">
          <ac:chgData name="Viet Anh Nguyen" userId="b95f61ff061388d5" providerId="LiveId" clId="{FC4FE26A-21B6-4E3C-9FF9-96F6404084E9}" dt="2022-02-23T10:14:39.450" v="2218"/>
          <ac:inkMkLst>
            <pc:docMk/>
            <pc:sldMk cId="3373563284" sldId="264"/>
            <ac:inkMk id="32" creationId="{69719E4B-DFA8-473E-B926-28D84EB286CF}"/>
          </ac:inkMkLst>
        </pc:inkChg>
        <pc:inkChg chg="add">
          <ac:chgData name="Viet Anh Nguyen" userId="b95f61ff061388d5" providerId="LiveId" clId="{FC4FE26A-21B6-4E3C-9FF9-96F6404084E9}" dt="2022-02-23T10:14:39.450" v="2218"/>
          <ac:inkMkLst>
            <pc:docMk/>
            <pc:sldMk cId="3373563284" sldId="264"/>
            <ac:inkMk id="33" creationId="{47A2F1C5-B212-4582-9680-6A1C09CB486C}"/>
          </ac:inkMkLst>
        </pc:inkChg>
        <pc:inkChg chg="add">
          <ac:chgData name="Viet Anh Nguyen" userId="b95f61ff061388d5" providerId="LiveId" clId="{FC4FE26A-21B6-4E3C-9FF9-96F6404084E9}" dt="2022-02-23T10:14:57.110" v="2219" actId="9405"/>
          <ac:inkMkLst>
            <pc:docMk/>
            <pc:sldMk cId="3373563284" sldId="264"/>
            <ac:inkMk id="34" creationId="{B7F9B106-D34C-4270-8625-14B7CFD4435C}"/>
          </ac:inkMkLst>
        </pc:inkChg>
        <pc:inkChg chg="add del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35" creationId="{BB0A3FF4-1A8E-4E42-9B1E-0886E38A1892}"/>
          </ac:inkMkLst>
        </pc:inkChg>
        <pc:inkChg chg="add del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36" creationId="{949895BE-EA9A-4BCA-AA5A-F56AEB863B82}"/>
          </ac:inkMkLst>
        </pc:inkChg>
        <pc:inkChg chg="add del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37" creationId="{2A39AC3F-EE85-4A48-968C-10D1B093C6FB}"/>
          </ac:inkMkLst>
        </pc:inkChg>
        <pc:inkChg chg="add del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38" creationId="{927F8928-D294-4583-A531-C9F1A0F757C0}"/>
          </ac:inkMkLst>
        </pc:inkChg>
        <pc:inkChg chg="add del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39" creationId="{7AAA4477-855D-4226-ADA9-C62DCDEC9F2A}"/>
          </ac:inkMkLst>
        </pc:inkChg>
        <pc:inkChg chg="add del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40" creationId="{ADE88AE9-9E6A-4FFB-8AD5-E8CD34F3784B}"/>
          </ac:inkMkLst>
        </pc:inkChg>
        <pc:inkChg chg="add del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41" creationId="{C5CCA254-C0B4-4C8C-8459-B50B318EF6C5}"/>
          </ac:inkMkLst>
        </pc:inkChg>
        <pc:inkChg chg="add">
          <ac:chgData name="Viet Anh Nguyen" userId="b95f61ff061388d5" providerId="LiveId" clId="{FC4FE26A-21B6-4E3C-9FF9-96F6404084E9}" dt="2022-02-23T10:18:35.460" v="2227"/>
          <ac:inkMkLst>
            <pc:docMk/>
            <pc:sldMk cId="3373563284" sldId="264"/>
            <ac:inkMk id="42" creationId="{559D00DB-BAFB-4FCA-A96B-C361DC4BD887}"/>
          </ac:inkMkLst>
        </pc:inkChg>
        <pc:inkChg chg="add del">
          <ac:chgData name="Viet Anh Nguyen" userId="b95f61ff061388d5" providerId="LiveId" clId="{FC4FE26A-21B6-4E3C-9FF9-96F6404084E9}" dt="2022-02-23T10:18:47.267" v="2231"/>
          <ac:inkMkLst>
            <pc:docMk/>
            <pc:sldMk cId="3373563284" sldId="264"/>
            <ac:inkMk id="43" creationId="{DDBAC589-7C5A-4ECC-B776-7F753E017C7D}"/>
          </ac:inkMkLst>
        </pc:inkChg>
        <pc:inkChg chg="add del">
          <ac:chgData name="Viet Anh Nguyen" userId="b95f61ff061388d5" providerId="LiveId" clId="{FC4FE26A-21B6-4E3C-9FF9-96F6404084E9}" dt="2022-02-23T10:18:47.267" v="2231"/>
          <ac:inkMkLst>
            <pc:docMk/>
            <pc:sldMk cId="3373563284" sldId="264"/>
            <ac:inkMk id="44" creationId="{D9351A7A-6527-4CA8-A654-BF05FD153D14}"/>
          </ac:inkMkLst>
        </pc:inkChg>
        <pc:inkChg chg="add del">
          <ac:chgData name="Viet Anh Nguyen" userId="b95f61ff061388d5" providerId="LiveId" clId="{FC4FE26A-21B6-4E3C-9FF9-96F6404084E9}" dt="2022-02-23T10:18:47.267" v="2231"/>
          <ac:inkMkLst>
            <pc:docMk/>
            <pc:sldMk cId="3373563284" sldId="264"/>
            <ac:inkMk id="45" creationId="{43DB85EA-0C8D-4859-85C0-582D2BA46848}"/>
          </ac:inkMkLst>
        </pc:inkChg>
        <pc:inkChg chg="add">
          <ac:chgData name="Viet Anh Nguyen" userId="b95f61ff061388d5" providerId="LiveId" clId="{FC4FE26A-21B6-4E3C-9FF9-96F6404084E9}" dt="2022-02-23T10:18:47.267" v="2231"/>
          <ac:inkMkLst>
            <pc:docMk/>
            <pc:sldMk cId="3373563284" sldId="264"/>
            <ac:inkMk id="46" creationId="{E85C9A46-78EF-4E44-A55E-6E937C9AEA1C}"/>
          </ac:inkMkLst>
        </pc:inkChg>
        <pc:inkChg chg="add del">
          <ac:chgData name="Viet Anh Nguyen" userId="b95f61ff061388d5" providerId="LiveId" clId="{FC4FE26A-21B6-4E3C-9FF9-96F6404084E9}" dt="2022-02-23T10:18:55.429" v="2237"/>
          <ac:inkMkLst>
            <pc:docMk/>
            <pc:sldMk cId="3373563284" sldId="264"/>
            <ac:inkMk id="47" creationId="{64BC1162-B47A-437E-9107-BB119F1BDA2E}"/>
          </ac:inkMkLst>
        </pc:inkChg>
        <pc:inkChg chg="add del">
          <ac:chgData name="Viet Anh Nguyen" userId="b95f61ff061388d5" providerId="LiveId" clId="{FC4FE26A-21B6-4E3C-9FF9-96F6404084E9}" dt="2022-02-23T10:18:55.429" v="2237"/>
          <ac:inkMkLst>
            <pc:docMk/>
            <pc:sldMk cId="3373563284" sldId="264"/>
            <ac:inkMk id="48" creationId="{ACECEE4F-0702-4EB6-9CD2-8AF05C0DC60C}"/>
          </ac:inkMkLst>
        </pc:inkChg>
        <pc:inkChg chg="add del">
          <ac:chgData name="Viet Anh Nguyen" userId="b95f61ff061388d5" providerId="LiveId" clId="{FC4FE26A-21B6-4E3C-9FF9-96F6404084E9}" dt="2022-02-23T10:18:55.429" v="2237"/>
          <ac:inkMkLst>
            <pc:docMk/>
            <pc:sldMk cId="3373563284" sldId="264"/>
            <ac:inkMk id="49" creationId="{E1B179C1-EF4A-4946-AD9F-E3C78D4B61B5}"/>
          </ac:inkMkLst>
        </pc:inkChg>
        <pc:inkChg chg="add del">
          <ac:chgData name="Viet Anh Nguyen" userId="b95f61ff061388d5" providerId="LiveId" clId="{FC4FE26A-21B6-4E3C-9FF9-96F6404084E9}" dt="2022-02-23T10:18:55.429" v="2237"/>
          <ac:inkMkLst>
            <pc:docMk/>
            <pc:sldMk cId="3373563284" sldId="264"/>
            <ac:inkMk id="50" creationId="{93E1932D-4CC1-46C6-B17A-5567D2549B54}"/>
          </ac:inkMkLst>
        </pc:inkChg>
        <pc:inkChg chg="add del">
          <ac:chgData name="Viet Anh Nguyen" userId="b95f61ff061388d5" providerId="LiveId" clId="{FC4FE26A-21B6-4E3C-9FF9-96F6404084E9}" dt="2022-02-23T10:18:55.429" v="2237"/>
          <ac:inkMkLst>
            <pc:docMk/>
            <pc:sldMk cId="3373563284" sldId="264"/>
            <ac:inkMk id="51" creationId="{872C045D-198B-4835-82CA-5C25204A1F41}"/>
          </ac:inkMkLst>
        </pc:inkChg>
        <pc:inkChg chg="add">
          <ac:chgData name="Viet Anh Nguyen" userId="b95f61ff061388d5" providerId="LiveId" clId="{FC4FE26A-21B6-4E3C-9FF9-96F6404084E9}" dt="2022-02-23T10:18:55.429" v="2237"/>
          <ac:inkMkLst>
            <pc:docMk/>
            <pc:sldMk cId="3373563284" sldId="264"/>
            <ac:inkMk id="52" creationId="{47C100A1-EE66-4DCD-9872-208C21535C58}"/>
          </ac:inkMkLst>
        </pc:inkChg>
        <pc:inkChg chg="add del">
          <ac:chgData name="Viet Anh Nguyen" userId="b95f61ff061388d5" providerId="LiveId" clId="{FC4FE26A-21B6-4E3C-9FF9-96F6404084E9}" dt="2022-02-23T10:18:59.189" v="2246"/>
          <ac:inkMkLst>
            <pc:docMk/>
            <pc:sldMk cId="3373563284" sldId="264"/>
            <ac:inkMk id="53" creationId="{0960FB4B-69FE-4952-AD84-C537A1A32073}"/>
          </ac:inkMkLst>
        </pc:inkChg>
        <pc:inkChg chg="add del">
          <ac:chgData name="Viet Anh Nguyen" userId="b95f61ff061388d5" providerId="LiveId" clId="{FC4FE26A-21B6-4E3C-9FF9-96F6404084E9}" dt="2022-02-23T10:18:59.189" v="2246"/>
          <ac:inkMkLst>
            <pc:docMk/>
            <pc:sldMk cId="3373563284" sldId="264"/>
            <ac:inkMk id="54" creationId="{7DF76B04-4A28-4991-BF16-9D9B31D7B83D}"/>
          </ac:inkMkLst>
        </pc:inkChg>
        <pc:inkChg chg="add del">
          <ac:chgData name="Viet Anh Nguyen" userId="b95f61ff061388d5" providerId="LiveId" clId="{FC4FE26A-21B6-4E3C-9FF9-96F6404084E9}" dt="2022-02-23T10:18:59.189" v="2246"/>
          <ac:inkMkLst>
            <pc:docMk/>
            <pc:sldMk cId="3373563284" sldId="264"/>
            <ac:inkMk id="55" creationId="{3CCCBA47-AFB9-4478-BEF9-EC064765087C}"/>
          </ac:inkMkLst>
        </pc:inkChg>
        <pc:inkChg chg="add del">
          <ac:chgData name="Viet Anh Nguyen" userId="b95f61ff061388d5" providerId="LiveId" clId="{FC4FE26A-21B6-4E3C-9FF9-96F6404084E9}" dt="2022-02-23T10:18:59.189" v="2246"/>
          <ac:inkMkLst>
            <pc:docMk/>
            <pc:sldMk cId="3373563284" sldId="264"/>
            <ac:inkMk id="56" creationId="{1B8B3EC2-B409-419F-8B6E-A8546C7CE69C}"/>
          </ac:inkMkLst>
        </pc:inkChg>
        <pc:inkChg chg="add del">
          <ac:chgData name="Viet Anh Nguyen" userId="b95f61ff061388d5" providerId="LiveId" clId="{FC4FE26A-21B6-4E3C-9FF9-96F6404084E9}" dt="2022-02-23T10:18:59.189" v="2246"/>
          <ac:inkMkLst>
            <pc:docMk/>
            <pc:sldMk cId="3373563284" sldId="264"/>
            <ac:inkMk id="57" creationId="{D17489BD-09F7-4C70-8681-C00AE2EC9F0E}"/>
          </ac:inkMkLst>
        </pc:inkChg>
        <pc:inkChg chg="add del">
          <ac:chgData name="Viet Anh Nguyen" userId="b95f61ff061388d5" providerId="LiveId" clId="{FC4FE26A-21B6-4E3C-9FF9-96F6404084E9}" dt="2022-02-23T10:18:59.189" v="2246"/>
          <ac:inkMkLst>
            <pc:docMk/>
            <pc:sldMk cId="3373563284" sldId="264"/>
            <ac:inkMk id="58" creationId="{B9C5253E-6DFF-49D2-862E-3BEFD7B12CBC}"/>
          </ac:inkMkLst>
        </pc:inkChg>
        <pc:inkChg chg="add del">
          <ac:chgData name="Viet Anh Nguyen" userId="b95f61ff061388d5" providerId="LiveId" clId="{FC4FE26A-21B6-4E3C-9FF9-96F6404084E9}" dt="2022-02-23T10:18:59.189" v="2246"/>
          <ac:inkMkLst>
            <pc:docMk/>
            <pc:sldMk cId="3373563284" sldId="264"/>
            <ac:inkMk id="59" creationId="{3C8946E8-784D-488C-855B-856A469F0DEA}"/>
          </ac:inkMkLst>
        </pc:inkChg>
        <pc:inkChg chg="add">
          <ac:chgData name="Viet Anh Nguyen" userId="b95f61ff061388d5" providerId="LiveId" clId="{FC4FE26A-21B6-4E3C-9FF9-96F6404084E9}" dt="2022-02-23T10:18:58.643" v="2245" actId="9405"/>
          <ac:inkMkLst>
            <pc:docMk/>
            <pc:sldMk cId="3373563284" sldId="264"/>
            <ac:inkMk id="60" creationId="{CD7C5986-6AC0-412B-8321-4C90C76B4F2F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1" creationId="{F4F1E2C4-B68E-4EB5-B9F0-8ABD0F447462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2" creationId="{DA6C0E6D-C756-4706-A099-DAF07B753852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3" creationId="{9C3F7393-4D4E-48E2-A592-CD16575E21CD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4" creationId="{52FD4B04-1E8F-446C-BA2C-E9CB0AB18125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5" creationId="{56AC27CF-D266-4537-8E77-45FEEB8D83B0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6" creationId="{452C5DB4-39CC-4B92-871F-5990D5F512B0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7" creationId="{609923D2-BCB8-4446-A380-B0867B1EE7E2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8" creationId="{84C4FF8B-722D-47E8-A579-D27B107A850A}"/>
          </ac:inkMkLst>
        </pc:inkChg>
        <pc:inkChg chg="add del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69" creationId="{A0CF4F89-9B62-4E69-8D1C-DEE68ACB1CE7}"/>
          </ac:inkMkLst>
        </pc:inkChg>
        <pc:inkChg chg="add">
          <ac:chgData name="Viet Anh Nguyen" userId="b95f61ff061388d5" providerId="LiveId" clId="{FC4FE26A-21B6-4E3C-9FF9-96F6404084E9}" dt="2022-02-23T10:19:03.618" v="2255"/>
          <ac:inkMkLst>
            <pc:docMk/>
            <pc:sldMk cId="3373563284" sldId="264"/>
            <ac:inkMk id="70" creationId="{B3E5F912-9E90-4805-969E-D9577D56F6B9}"/>
          </ac:inkMkLst>
        </pc:inkChg>
      </pc:sldChg>
      <pc:sldChg chg="addSp delSp modSp mod ord">
        <pc:chgData name="Viet Anh Nguyen" userId="b95f61ff061388d5" providerId="LiveId" clId="{FC4FE26A-21B6-4E3C-9FF9-96F6404084E9}" dt="2022-02-23T10:21:06.633" v="2312"/>
        <pc:sldMkLst>
          <pc:docMk/>
          <pc:sldMk cId="200990888" sldId="267"/>
        </pc:sldMkLst>
        <pc:picChg chg="mod">
          <ac:chgData name="Viet Anh Nguyen" userId="b95f61ff061388d5" providerId="LiveId" clId="{FC4FE26A-21B6-4E3C-9FF9-96F6404084E9}" dt="2022-02-23T10:19:46.199" v="2260" actId="14100"/>
          <ac:picMkLst>
            <pc:docMk/>
            <pc:sldMk cId="200990888" sldId="267"/>
            <ac:picMk id="2" creationId="{5EEAAD75-688C-46EC-8B0A-C3CFD31E3EB4}"/>
          </ac:picMkLst>
        </pc:picChg>
        <pc:inkChg chg="add">
          <ac:chgData name="Viet Anh Nguyen" userId="b95f61ff061388d5" providerId="LiveId" clId="{FC4FE26A-21B6-4E3C-9FF9-96F6404084E9}" dt="2022-02-23T10:20:02.984" v="2261" actId="9405"/>
          <ac:inkMkLst>
            <pc:docMk/>
            <pc:sldMk cId="200990888" sldId="267"/>
            <ac:inkMk id="3" creationId="{BAF73B23-40EE-449D-AD88-5F8A028F9843}"/>
          </ac:inkMkLst>
        </pc:inkChg>
        <pc:inkChg chg="add del">
          <ac:chgData name="Viet Anh Nguyen" userId="b95f61ff061388d5" providerId="LiveId" clId="{FC4FE26A-21B6-4E3C-9FF9-96F6404084E9}" dt="2022-02-23T10:20:10.463" v="2266"/>
          <ac:inkMkLst>
            <pc:docMk/>
            <pc:sldMk cId="200990888" sldId="267"/>
            <ac:inkMk id="4" creationId="{C6C63EC4-BFBA-44EB-B639-80C672C533C7}"/>
          </ac:inkMkLst>
        </pc:inkChg>
        <pc:inkChg chg="add del">
          <ac:chgData name="Viet Anh Nguyen" userId="b95f61ff061388d5" providerId="LiveId" clId="{FC4FE26A-21B6-4E3C-9FF9-96F6404084E9}" dt="2022-02-23T10:20:10.463" v="2266"/>
          <ac:inkMkLst>
            <pc:docMk/>
            <pc:sldMk cId="200990888" sldId="267"/>
            <ac:inkMk id="5" creationId="{AE1F013B-9F75-48BC-AA92-F204D88415F7}"/>
          </ac:inkMkLst>
        </pc:inkChg>
        <pc:inkChg chg="add del">
          <ac:chgData name="Viet Anh Nguyen" userId="b95f61ff061388d5" providerId="LiveId" clId="{FC4FE26A-21B6-4E3C-9FF9-96F6404084E9}" dt="2022-02-23T10:20:10.463" v="2266"/>
          <ac:inkMkLst>
            <pc:docMk/>
            <pc:sldMk cId="200990888" sldId="267"/>
            <ac:inkMk id="6" creationId="{7228E41E-09E0-4AD9-9B5F-FD3E1A1C568E}"/>
          </ac:inkMkLst>
        </pc:inkChg>
        <pc:inkChg chg="add del">
          <ac:chgData name="Viet Anh Nguyen" userId="b95f61ff061388d5" providerId="LiveId" clId="{FC4FE26A-21B6-4E3C-9FF9-96F6404084E9}" dt="2022-02-23T10:20:10.463" v="2266"/>
          <ac:inkMkLst>
            <pc:docMk/>
            <pc:sldMk cId="200990888" sldId="267"/>
            <ac:inkMk id="7" creationId="{67652508-9012-4D02-8EC0-C892FA1AF75B}"/>
          </ac:inkMkLst>
        </pc:inkChg>
        <pc:inkChg chg="add">
          <ac:chgData name="Viet Anh Nguyen" userId="b95f61ff061388d5" providerId="LiveId" clId="{FC4FE26A-21B6-4E3C-9FF9-96F6404084E9}" dt="2022-02-23T10:20:10.463" v="2266"/>
          <ac:inkMkLst>
            <pc:docMk/>
            <pc:sldMk cId="200990888" sldId="267"/>
            <ac:inkMk id="8" creationId="{D6CBA83F-6C5C-4EB5-AC1A-2C6BEE7B14DE}"/>
          </ac:inkMkLst>
        </pc:inkChg>
        <pc:inkChg chg="add del">
          <ac:chgData name="Viet Anh Nguyen" userId="b95f61ff061388d5" providerId="LiveId" clId="{FC4FE26A-21B6-4E3C-9FF9-96F6404084E9}" dt="2022-02-23T10:20:14.259" v="2272"/>
          <ac:inkMkLst>
            <pc:docMk/>
            <pc:sldMk cId="200990888" sldId="267"/>
            <ac:inkMk id="9" creationId="{774E8AD8-51BD-452F-85A9-05DCCA6B120C}"/>
          </ac:inkMkLst>
        </pc:inkChg>
        <pc:inkChg chg="add del">
          <ac:chgData name="Viet Anh Nguyen" userId="b95f61ff061388d5" providerId="LiveId" clId="{FC4FE26A-21B6-4E3C-9FF9-96F6404084E9}" dt="2022-02-23T10:20:14.259" v="2272"/>
          <ac:inkMkLst>
            <pc:docMk/>
            <pc:sldMk cId="200990888" sldId="267"/>
            <ac:inkMk id="10" creationId="{0955E027-EB9E-4AF7-9F49-EDF40A35B10F}"/>
          </ac:inkMkLst>
        </pc:inkChg>
        <pc:inkChg chg="add del">
          <ac:chgData name="Viet Anh Nguyen" userId="b95f61ff061388d5" providerId="LiveId" clId="{FC4FE26A-21B6-4E3C-9FF9-96F6404084E9}" dt="2022-02-23T10:20:14.259" v="2272"/>
          <ac:inkMkLst>
            <pc:docMk/>
            <pc:sldMk cId="200990888" sldId="267"/>
            <ac:inkMk id="11" creationId="{A2687748-C946-4710-A6B6-3F22EB37B775}"/>
          </ac:inkMkLst>
        </pc:inkChg>
        <pc:inkChg chg="add del">
          <ac:chgData name="Viet Anh Nguyen" userId="b95f61ff061388d5" providerId="LiveId" clId="{FC4FE26A-21B6-4E3C-9FF9-96F6404084E9}" dt="2022-02-23T10:20:14.259" v="2272"/>
          <ac:inkMkLst>
            <pc:docMk/>
            <pc:sldMk cId="200990888" sldId="267"/>
            <ac:inkMk id="12" creationId="{F966511B-86CD-4C1D-A0AC-B2FDE14A46E4}"/>
          </ac:inkMkLst>
        </pc:inkChg>
        <pc:inkChg chg="add del">
          <ac:chgData name="Viet Anh Nguyen" userId="b95f61ff061388d5" providerId="LiveId" clId="{FC4FE26A-21B6-4E3C-9FF9-96F6404084E9}" dt="2022-02-23T10:20:14.259" v="2272"/>
          <ac:inkMkLst>
            <pc:docMk/>
            <pc:sldMk cId="200990888" sldId="267"/>
            <ac:inkMk id="13" creationId="{6AD6D144-8F6F-4BFF-AA0C-6A02BB76EB44}"/>
          </ac:inkMkLst>
        </pc:inkChg>
        <pc:inkChg chg="add mod">
          <ac:chgData name="Viet Anh Nguyen" userId="b95f61ff061388d5" providerId="LiveId" clId="{FC4FE26A-21B6-4E3C-9FF9-96F6404084E9}" dt="2022-02-23T10:20:16.927" v="2273"/>
          <ac:inkMkLst>
            <pc:docMk/>
            <pc:sldMk cId="200990888" sldId="267"/>
            <ac:inkMk id="14" creationId="{1F73A944-BD2F-495B-A5FE-841A20679BE8}"/>
          </ac:inkMkLst>
        </pc:inkChg>
        <pc:inkChg chg="add del">
          <ac:chgData name="Viet Anh Nguyen" userId="b95f61ff061388d5" providerId="LiveId" clId="{FC4FE26A-21B6-4E3C-9FF9-96F6404084E9}" dt="2022-02-23T10:20:22.781" v="2281"/>
          <ac:inkMkLst>
            <pc:docMk/>
            <pc:sldMk cId="200990888" sldId="267"/>
            <ac:inkMk id="15" creationId="{9C0FA8A2-78F4-4BDF-B603-EFA5A0BDDA80}"/>
          </ac:inkMkLst>
        </pc:inkChg>
        <pc:inkChg chg="add del">
          <ac:chgData name="Viet Anh Nguyen" userId="b95f61ff061388d5" providerId="LiveId" clId="{FC4FE26A-21B6-4E3C-9FF9-96F6404084E9}" dt="2022-02-23T10:20:22.781" v="2281"/>
          <ac:inkMkLst>
            <pc:docMk/>
            <pc:sldMk cId="200990888" sldId="267"/>
            <ac:inkMk id="16" creationId="{42619B5C-AE25-49BC-8DD8-6AFED7EDE4AF}"/>
          </ac:inkMkLst>
        </pc:inkChg>
        <pc:inkChg chg="add del">
          <ac:chgData name="Viet Anh Nguyen" userId="b95f61ff061388d5" providerId="LiveId" clId="{FC4FE26A-21B6-4E3C-9FF9-96F6404084E9}" dt="2022-02-23T10:20:22.781" v="2281"/>
          <ac:inkMkLst>
            <pc:docMk/>
            <pc:sldMk cId="200990888" sldId="267"/>
            <ac:inkMk id="17" creationId="{6C92218E-87A0-464D-B2BD-0A5C1D9C5B38}"/>
          </ac:inkMkLst>
        </pc:inkChg>
        <pc:inkChg chg="add del">
          <ac:chgData name="Viet Anh Nguyen" userId="b95f61ff061388d5" providerId="LiveId" clId="{FC4FE26A-21B6-4E3C-9FF9-96F6404084E9}" dt="2022-02-23T10:20:22.781" v="2281"/>
          <ac:inkMkLst>
            <pc:docMk/>
            <pc:sldMk cId="200990888" sldId="267"/>
            <ac:inkMk id="18" creationId="{4C62F1AC-0723-4933-95BA-96CCA148E066}"/>
          </ac:inkMkLst>
        </pc:inkChg>
        <pc:inkChg chg="add del">
          <ac:chgData name="Viet Anh Nguyen" userId="b95f61ff061388d5" providerId="LiveId" clId="{FC4FE26A-21B6-4E3C-9FF9-96F6404084E9}" dt="2022-02-23T10:20:22.781" v="2281"/>
          <ac:inkMkLst>
            <pc:docMk/>
            <pc:sldMk cId="200990888" sldId="267"/>
            <ac:inkMk id="19" creationId="{91BFCD4D-5482-4CA3-9907-65E5C2FE7263}"/>
          </ac:inkMkLst>
        </pc:inkChg>
        <pc:inkChg chg="add">
          <ac:chgData name="Viet Anh Nguyen" userId="b95f61ff061388d5" providerId="LiveId" clId="{FC4FE26A-21B6-4E3C-9FF9-96F6404084E9}" dt="2022-02-23T10:20:21.617" v="2279" actId="9405"/>
          <ac:inkMkLst>
            <pc:docMk/>
            <pc:sldMk cId="200990888" sldId="267"/>
            <ac:inkMk id="20" creationId="{CD8CFA71-09F9-44ED-8D9E-B4F81E60AD78}"/>
          </ac:inkMkLst>
        </pc:inkChg>
        <pc:inkChg chg="add del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21" creationId="{A300FD26-AD5B-4765-A65A-6B9830B5D4F3}"/>
          </ac:inkMkLst>
        </pc:inkChg>
        <pc:inkChg chg="add">
          <ac:chgData name="Viet Anh Nguyen" userId="b95f61ff061388d5" providerId="LiveId" clId="{FC4FE26A-21B6-4E3C-9FF9-96F6404084E9}" dt="2022-02-23T10:20:22.781" v="2281"/>
          <ac:inkMkLst>
            <pc:docMk/>
            <pc:sldMk cId="200990888" sldId="267"/>
            <ac:inkMk id="22" creationId="{68FEB532-D8F1-43CF-B898-774824940A88}"/>
          </ac:inkMkLst>
        </pc:inkChg>
        <pc:inkChg chg="add">
          <ac:chgData name="Viet Anh Nguyen" userId="b95f61ff061388d5" providerId="LiveId" clId="{FC4FE26A-21B6-4E3C-9FF9-96F6404084E9}" dt="2022-02-23T10:20:22.781" v="2281"/>
          <ac:inkMkLst>
            <pc:docMk/>
            <pc:sldMk cId="200990888" sldId="267"/>
            <ac:inkMk id="23" creationId="{A99F27BD-F103-48A9-B459-FF8F64A6B547}"/>
          </ac:inkMkLst>
        </pc:inkChg>
        <pc:inkChg chg="add del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24" creationId="{3964A39B-C579-498C-8792-8C6801AF7EA2}"/>
          </ac:inkMkLst>
        </pc:inkChg>
        <pc:inkChg chg="add">
          <ac:chgData name="Viet Anh Nguyen" userId="b95f61ff061388d5" providerId="LiveId" clId="{FC4FE26A-21B6-4E3C-9FF9-96F6404084E9}" dt="2022-02-23T10:20:23.996" v="2283" actId="9405"/>
          <ac:inkMkLst>
            <pc:docMk/>
            <pc:sldMk cId="200990888" sldId="267"/>
            <ac:inkMk id="25" creationId="{E477E938-C962-4210-B823-723D20F6B807}"/>
          </ac:inkMkLst>
        </pc:inkChg>
        <pc:inkChg chg="add del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26" creationId="{6DFF06AF-2DBB-4417-BCE5-BA7D404E00F2}"/>
          </ac:inkMkLst>
        </pc:inkChg>
        <pc:inkChg chg="add del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27" creationId="{625F1975-5B96-41DF-8978-141222CB301F}"/>
          </ac:inkMkLst>
        </pc:inkChg>
        <pc:inkChg chg="add del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28" creationId="{E00CE1AB-9187-4167-A565-22707703731A}"/>
          </ac:inkMkLst>
        </pc:inkChg>
        <pc:inkChg chg="add del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29" creationId="{CAC8C52D-7E0C-4894-8759-FEE9604CDAF9}"/>
          </ac:inkMkLst>
        </pc:inkChg>
        <pc:inkChg chg="add del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30" creationId="{251C68A0-E78C-4499-BB58-74C0A0978FFA}"/>
          </ac:inkMkLst>
        </pc:inkChg>
        <pc:inkChg chg="add del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1" creationId="{668A6CC6-D43E-4A5D-A9AB-F00C8AA4F89D}"/>
          </ac:inkMkLst>
        </pc:inkChg>
        <pc:inkChg chg="add">
          <ac:chgData name="Viet Anh Nguyen" userId="b95f61ff061388d5" providerId="LiveId" clId="{FC4FE26A-21B6-4E3C-9FF9-96F6404084E9}" dt="2022-02-23T10:20:26.579" v="2289"/>
          <ac:inkMkLst>
            <pc:docMk/>
            <pc:sldMk cId="200990888" sldId="267"/>
            <ac:inkMk id="32" creationId="{1FE70351-BC8B-4E6C-94AF-AC4D635A9218}"/>
          </ac:inkMkLst>
        </pc:inkChg>
        <pc:inkChg chg="add del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3" creationId="{D3513C83-FA87-4DD1-B9B5-949688AD0CF3}"/>
          </ac:inkMkLst>
        </pc:inkChg>
        <pc:inkChg chg="add del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4" creationId="{64ECDF7C-CD10-40D4-A002-0212CF6F6899}"/>
          </ac:inkMkLst>
        </pc:inkChg>
        <pc:inkChg chg="add del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5" creationId="{D2E5A66A-B987-43DA-9388-7C7912AE68A0}"/>
          </ac:inkMkLst>
        </pc:inkChg>
        <pc:inkChg chg="add del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6" creationId="{800B8A7F-AC40-4CE9-8A23-5DA8369B949F}"/>
          </ac:inkMkLst>
        </pc:inkChg>
        <pc:inkChg chg="add del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7" creationId="{02EE6CF9-CAD4-48D6-8907-DF8341A5FBBE}"/>
          </ac:inkMkLst>
        </pc:inkChg>
        <pc:inkChg chg="add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8" creationId="{745D0952-53F8-4C5C-B48C-77E8150D95E8}"/>
          </ac:inkMkLst>
        </pc:inkChg>
        <pc:inkChg chg="add">
          <ac:chgData name="Viet Anh Nguyen" userId="b95f61ff061388d5" providerId="LiveId" clId="{FC4FE26A-21B6-4E3C-9FF9-96F6404084E9}" dt="2022-02-23T10:20:29.274" v="2295"/>
          <ac:inkMkLst>
            <pc:docMk/>
            <pc:sldMk cId="200990888" sldId="267"/>
            <ac:inkMk id="39" creationId="{59CC11BF-1EB1-4BBE-879B-283805FD5515}"/>
          </ac:inkMkLst>
        </pc:inkChg>
        <pc:inkChg chg="add del">
          <ac:chgData name="Viet Anh Nguyen" userId="b95f61ff061388d5" providerId="LiveId" clId="{FC4FE26A-21B6-4E3C-9FF9-96F6404084E9}" dt="2022-02-23T10:21:06.633" v="2312"/>
          <ac:inkMkLst>
            <pc:docMk/>
            <pc:sldMk cId="200990888" sldId="267"/>
            <ac:inkMk id="40" creationId="{BFDC8D37-E382-4FE2-87BA-EBF228D7D09C}"/>
          </ac:inkMkLst>
        </pc:inkChg>
        <pc:inkChg chg="add del">
          <ac:chgData name="Viet Anh Nguyen" userId="b95f61ff061388d5" providerId="LiveId" clId="{FC4FE26A-21B6-4E3C-9FF9-96F6404084E9}" dt="2022-02-23T10:21:06.633" v="2312"/>
          <ac:inkMkLst>
            <pc:docMk/>
            <pc:sldMk cId="200990888" sldId="267"/>
            <ac:inkMk id="41" creationId="{94D107EC-D43F-4B82-B977-5A9E9B16FEEB}"/>
          </ac:inkMkLst>
        </pc:inkChg>
        <pc:inkChg chg="add del">
          <ac:chgData name="Viet Anh Nguyen" userId="b95f61ff061388d5" providerId="LiveId" clId="{FC4FE26A-21B6-4E3C-9FF9-96F6404084E9}" dt="2022-02-23T10:21:06.633" v="2312"/>
          <ac:inkMkLst>
            <pc:docMk/>
            <pc:sldMk cId="200990888" sldId="267"/>
            <ac:inkMk id="42" creationId="{44760988-DA7A-4D7C-9106-66ED7A202663}"/>
          </ac:inkMkLst>
        </pc:inkChg>
        <pc:inkChg chg="add del">
          <ac:chgData name="Viet Anh Nguyen" userId="b95f61ff061388d5" providerId="LiveId" clId="{FC4FE26A-21B6-4E3C-9FF9-96F6404084E9}" dt="2022-02-23T10:21:06.633" v="2312"/>
          <ac:inkMkLst>
            <pc:docMk/>
            <pc:sldMk cId="200990888" sldId="267"/>
            <ac:inkMk id="43" creationId="{9A90E8FD-7C5A-4EEB-B566-F30A865766BC}"/>
          </ac:inkMkLst>
        </pc:inkChg>
        <pc:inkChg chg="add del">
          <ac:chgData name="Viet Anh Nguyen" userId="b95f61ff061388d5" providerId="LiveId" clId="{FC4FE26A-21B6-4E3C-9FF9-96F6404084E9}" dt="2022-02-23T10:21:06.633" v="2312"/>
          <ac:inkMkLst>
            <pc:docMk/>
            <pc:sldMk cId="200990888" sldId="267"/>
            <ac:inkMk id="44" creationId="{617E3F29-A905-423F-B8A0-FBB956BA9003}"/>
          </ac:inkMkLst>
        </pc:inkChg>
        <pc:inkChg chg="add">
          <ac:chgData name="Viet Anh Nguyen" userId="b95f61ff061388d5" providerId="LiveId" clId="{FC4FE26A-21B6-4E3C-9FF9-96F6404084E9}" dt="2022-02-23T10:21:06.633" v="2312"/>
          <ac:inkMkLst>
            <pc:docMk/>
            <pc:sldMk cId="200990888" sldId="267"/>
            <ac:inkMk id="45" creationId="{7A6C4C1A-2F06-4989-9299-019FDA67C169}"/>
          </ac:inkMkLst>
        </pc:inkChg>
      </pc:sldChg>
      <pc:sldChg chg="modSp mod">
        <pc:chgData name="Viet Anh Nguyen" userId="b95f61ff061388d5" providerId="LiveId" clId="{FC4FE26A-21B6-4E3C-9FF9-96F6404084E9}" dt="2022-02-23T10:24:19.784" v="2415" actId="14100"/>
        <pc:sldMkLst>
          <pc:docMk/>
          <pc:sldMk cId="3797679091" sldId="268"/>
        </pc:sldMkLst>
        <pc:picChg chg="mod">
          <ac:chgData name="Viet Anh Nguyen" userId="b95f61ff061388d5" providerId="LiveId" clId="{FC4FE26A-21B6-4E3C-9FF9-96F6404084E9}" dt="2022-02-23T10:24:19.784" v="2415" actId="14100"/>
          <ac:picMkLst>
            <pc:docMk/>
            <pc:sldMk cId="3797679091" sldId="268"/>
            <ac:picMk id="2" creationId="{C25116D1-1CBE-4630-880A-D7D40CF0704B}"/>
          </ac:picMkLst>
        </pc:picChg>
      </pc:sldChg>
      <pc:sldChg chg="addSp delSp modSp mod">
        <pc:chgData name="Viet Anh Nguyen" userId="b95f61ff061388d5" providerId="LiveId" clId="{FC4FE26A-21B6-4E3C-9FF9-96F6404084E9}" dt="2022-02-23T09:37:57.290" v="1110"/>
        <pc:sldMkLst>
          <pc:docMk/>
          <pc:sldMk cId="3820885312" sldId="282"/>
        </pc:sldMkLst>
        <pc:picChg chg="mod">
          <ac:chgData name="Viet Anh Nguyen" userId="b95f61ff061388d5" providerId="LiveId" clId="{FC4FE26A-21B6-4E3C-9FF9-96F6404084E9}" dt="2022-02-23T09:37:42.631" v="1101" actId="14100"/>
          <ac:picMkLst>
            <pc:docMk/>
            <pc:sldMk cId="3820885312" sldId="282"/>
            <ac:picMk id="2" creationId="{BECC41E2-5B43-4252-80FC-2A2843AC90E2}"/>
          </ac:picMkLst>
        </pc:picChg>
        <pc:inkChg chg="add del">
          <ac:chgData name="Viet Anh Nguyen" userId="b95f61ff061388d5" providerId="LiveId" clId="{FC4FE26A-21B6-4E3C-9FF9-96F6404084E9}" dt="2022-02-23T09:37:55.659" v="1106"/>
          <ac:inkMkLst>
            <pc:docMk/>
            <pc:sldMk cId="3820885312" sldId="282"/>
            <ac:inkMk id="3" creationId="{A0191CA5-FEC5-4AD3-A880-B46A3D5C8093}"/>
          </ac:inkMkLst>
        </pc:inkChg>
        <pc:inkChg chg="add del">
          <ac:chgData name="Viet Anh Nguyen" userId="b95f61ff061388d5" providerId="LiveId" clId="{FC4FE26A-21B6-4E3C-9FF9-96F6404084E9}" dt="2022-02-23T09:37:55.659" v="1106"/>
          <ac:inkMkLst>
            <pc:docMk/>
            <pc:sldMk cId="3820885312" sldId="282"/>
            <ac:inkMk id="4" creationId="{59177DF1-7C1F-4F14-8DBE-4B569D3F165F}"/>
          </ac:inkMkLst>
        </pc:inkChg>
        <pc:inkChg chg="add del">
          <ac:chgData name="Viet Anh Nguyen" userId="b95f61ff061388d5" providerId="LiveId" clId="{FC4FE26A-21B6-4E3C-9FF9-96F6404084E9}" dt="2022-02-23T09:37:55.659" v="1106"/>
          <ac:inkMkLst>
            <pc:docMk/>
            <pc:sldMk cId="3820885312" sldId="282"/>
            <ac:inkMk id="5" creationId="{BC2E2283-8DD4-4F85-9C1E-BBAC83BCF494}"/>
          </ac:inkMkLst>
        </pc:inkChg>
        <pc:inkChg chg="add del">
          <ac:chgData name="Viet Anh Nguyen" userId="b95f61ff061388d5" providerId="LiveId" clId="{FC4FE26A-21B6-4E3C-9FF9-96F6404084E9}" dt="2022-02-23T09:37:55.659" v="1106"/>
          <ac:inkMkLst>
            <pc:docMk/>
            <pc:sldMk cId="3820885312" sldId="282"/>
            <ac:inkMk id="6" creationId="{32DC6992-B225-4B6A-BA4B-1FD094B3C500}"/>
          </ac:inkMkLst>
        </pc:inkChg>
        <pc:inkChg chg="add">
          <ac:chgData name="Viet Anh Nguyen" userId="b95f61ff061388d5" providerId="LiveId" clId="{FC4FE26A-21B6-4E3C-9FF9-96F6404084E9}" dt="2022-02-23T09:37:55.659" v="1106"/>
          <ac:inkMkLst>
            <pc:docMk/>
            <pc:sldMk cId="3820885312" sldId="282"/>
            <ac:inkMk id="7" creationId="{153B610E-21CB-4838-8EEC-95FF8D1F82A6}"/>
          </ac:inkMkLst>
        </pc:inkChg>
        <pc:inkChg chg="add del">
          <ac:chgData name="Viet Anh Nguyen" userId="b95f61ff061388d5" providerId="LiveId" clId="{FC4FE26A-21B6-4E3C-9FF9-96F6404084E9}" dt="2022-02-23T09:37:57.290" v="1110"/>
          <ac:inkMkLst>
            <pc:docMk/>
            <pc:sldMk cId="3820885312" sldId="282"/>
            <ac:inkMk id="8" creationId="{E502F4E3-8E34-445D-80A4-01ED2ACDBCED}"/>
          </ac:inkMkLst>
        </pc:inkChg>
        <pc:inkChg chg="add del">
          <ac:chgData name="Viet Anh Nguyen" userId="b95f61ff061388d5" providerId="LiveId" clId="{FC4FE26A-21B6-4E3C-9FF9-96F6404084E9}" dt="2022-02-23T09:37:57.290" v="1110"/>
          <ac:inkMkLst>
            <pc:docMk/>
            <pc:sldMk cId="3820885312" sldId="282"/>
            <ac:inkMk id="9" creationId="{88A2DE53-F6E3-4EC5-B276-FC80E0363714}"/>
          </ac:inkMkLst>
        </pc:inkChg>
        <pc:inkChg chg="add del">
          <ac:chgData name="Viet Anh Nguyen" userId="b95f61ff061388d5" providerId="LiveId" clId="{FC4FE26A-21B6-4E3C-9FF9-96F6404084E9}" dt="2022-02-23T09:37:57.290" v="1110"/>
          <ac:inkMkLst>
            <pc:docMk/>
            <pc:sldMk cId="3820885312" sldId="282"/>
            <ac:inkMk id="10" creationId="{929BC0EC-3AE2-4FCD-8BCD-E670AC2A1219}"/>
          </ac:inkMkLst>
        </pc:inkChg>
        <pc:inkChg chg="add">
          <ac:chgData name="Viet Anh Nguyen" userId="b95f61ff061388d5" providerId="LiveId" clId="{FC4FE26A-21B6-4E3C-9FF9-96F6404084E9}" dt="2022-02-23T09:37:57.290" v="1110"/>
          <ac:inkMkLst>
            <pc:docMk/>
            <pc:sldMk cId="3820885312" sldId="282"/>
            <ac:inkMk id="11" creationId="{9187570D-E155-4949-B385-EA3511525200}"/>
          </ac:inkMkLst>
        </pc:inkChg>
      </pc:sldChg>
      <pc:sldChg chg="addSp delSp modSp mod">
        <pc:chgData name="Viet Anh Nguyen" userId="b95f61ff061388d5" providerId="LiveId" clId="{FC4FE26A-21B6-4E3C-9FF9-96F6404084E9}" dt="2022-02-23T09:40:12.778" v="1127" actId="9405"/>
        <pc:sldMkLst>
          <pc:docMk/>
          <pc:sldMk cId="3167394882" sldId="283"/>
        </pc:sldMkLst>
        <pc:picChg chg="mod">
          <ac:chgData name="Viet Anh Nguyen" userId="b95f61ff061388d5" providerId="LiveId" clId="{FC4FE26A-21B6-4E3C-9FF9-96F6404084E9}" dt="2022-02-23T09:38:13.215" v="1111" actId="14100"/>
          <ac:picMkLst>
            <pc:docMk/>
            <pc:sldMk cId="3167394882" sldId="283"/>
            <ac:picMk id="2" creationId="{8C4348C9-89F9-4C15-AAE3-EEDBAD5D0E2C}"/>
          </ac:picMkLst>
        </pc:picChg>
        <pc:inkChg chg="add del">
          <ac:chgData name="Viet Anh Nguyen" userId="b95f61ff061388d5" providerId="LiveId" clId="{FC4FE26A-21B6-4E3C-9FF9-96F6404084E9}" dt="2022-02-23T09:38:40.982" v="1114"/>
          <ac:inkMkLst>
            <pc:docMk/>
            <pc:sldMk cId="3167394882" sldId="283"/>
            <ac:inkMk id="3" creationId="{C2DD29E8-5C36-4806-96EF-922D24CD70A7}"/>
          </ac:inkMkLst>
        </pc:inkChg>
        <pc:inkChg chg="add del">
          <ac:chgData name="Viet Anh Nguyen" userId="b95f61ff061388d5" providerId="LiveId" clId="{FC4FE26A-21B6-4E3C-9FF9-96F6404084E9}" dt="2022-02-23T09:38:40.982" v="1114"/>
          <ac:inkMkLst>
            <pc:docMk/>
            <pc:sldMk cId="3167394882" sldId="283"/>
            <ac:inkMk id="4" creationId="{2BDCDFE8-0F46-44E9-9D40-4C8C055B700B}"/>
          </ac:inkMkLst>
        </pc:inkChg>
        <pc:inkChg chg="add">
          <ac:chgData name="Viet Anh Nguyen" userId="b95f61ff061388d5" providerId="LiveId" clId="{FC4FE26A-21B6-4E3C-9FF9-96F6404084E9}" dt="2022-02-23T09:38:40.982" v="1114"/>
          <ac:inkMkLst>
            <pc:docMk/>
            <pc:sldMk cId="3167394882" sldId="283"/>
            <ac:inkMk id="5" creationId="{2D25B4D5-459E-494A-B8D6-B24BB00CDDA3}"/>
          </ac:inkMkLst>
        </pc:inkChg>
        <pc:inkChg chg="add del">
          <ac:chgData name="Viet Anh Nguyen" userId="b95f61ff061388d5" providerId="LiveId" clId="{FC4FE26A-21B6-4E3C-9FF9-96F6404084E9}" dt="2022-02-23T09:38:51.384" v="1117"/>
          <ac:inkMkLst>
            <pc:docMk/>
            <pc:sldMk cId="3167394882" sldId="283"/>
            <ac:inkMk id="6" creationId="{B4390800-4E59-4D18-9A27-2E191711B763}"/>
          </ac:inkMkLst>
        </pc:inkChg>
        <pc:inkChg chg="add del">
          <ac:chgData name="Viet Anh Nguyen" userId="b95f61ff061388d5" providerId="LiveId" clId="{FC4FE26A-21B6-4E3C-9FF9-96F6404084E9}" dt="2022-02-23T09:38:51.384" v="1117"/>
          <ac:inkMkLst>
            <pc:docMk/>
            <pc:sldMk cId="3167394882" sldId="283"/>
            <ac:inkMk id="7" creationId="{ADCA207C-92E6-47F9-96E3-F14A2CEB974C}"/>
          </ac:inkMkLst>
        </pc:inkChg>
        <pc:inkChg chg="add">
          <ac:chgData name="Viet Anh Nguyen" userId="b95f61ff061388d5" providerId="LiveId" clId="{FC4FE26A-21B6-4E3C-9FF9-96F6404084E9}" dt="2022-02-23T09:38:51.384" v="1117"/>
          <ac:inkMkLst>
            <pc:docMk/>
            <pc:sldMk cId="3167394882" sldId="283"/>
            <ac:inkMk id="8" creationId="{39AD124D-CC3A-4242-9CB5-138E3DBA837F}"/>
          </ac:inkMkLst>
        </pc:inkChg>
        <pc:inkChg chg="add del">
          <ac:chgData name="Viet Anh Nguyen" userId="b95f61ff061388d5" providerId="LiveId" clId="{FC4FE26A-21B6-4E3C-9FF9-96F6404084E9}" dt="2022-02-23T09:39:09.513" v="1120"/>
          <ac:inkMkLst>
            <pc:docMk/>
            <pc:sldMk cId="3167394882" sldId="283"/>
            <ac:inkMk id="9" creationId="{3D97DC17-A89E-4761-824C-709E6AC07273}"/>
          </ac:inkMkLst>
        </pc:inkChg>
        <pc:inkChg chg="add del">
          <ac:chgData name="Viet Anh Nguyen" userId="b95f61ff061388d5" providerId="LiveId" clId="{FC4FE26A-21B6-4E3C-9FF9-96F6404084E9}" dt="2022-02-23T09:39:09.513" v="1120"/>
          <ac:inkMkLst>
            <pc:docMk/>
            <pc:sldMk cId="3167394882" sldId="283"/>
            <ac:inkMk id="10" creationId="{4C2E202A-20F6-4419-8D74-415B9B83D0D0}"/>
          </ac:inkMkLst>
        </pc:inkChg>
        <pc:inkChg chg="add">
          <ac:chgData name="Viet Anh Nguyen" userId="b95f61ff061388d5" providerId="LiveId" clId="{FC4FE26A-21B6-4E3C-9FF9-96F6404084E9}" dt="2022-02-23T09:39:09.513" v="1120"/>
          <ac:inkMkLst>
            <pc:docMk/>
            <pc:sldMk cId="3167394882" sldId="283"/>
            <ac:inkMk id="11" creationId="{768745CF-DE2C-4205-8705-893AE54472B1}"/>
          </ac:inkMkLst>
        </pc:inkChg>
        <pc:inkChg chg="add del">
          <ac:chgData name="Viet Anh Nguyen" userId="b95f61ff061388d5" providerId="LiveId" clId="{FC4FE26A-21B6-4E3C-9FF9-96F6404084E9}" dt="2022-02-23T09:39:50.989" v="1123"/>
          <ac:inkMkLst>
            <pc:docMk/>
            <pc:sldMk cId="3167394882" sldId="283"/>
            <ac:inkMk id="12" creationId="{64953FC3-2D4E-403E-B8DF-3839BF679AB6}"/>
          </ac:inkMkLst>
        </pc:inkChg>
        <pc:inkChg chg="add del">
          <ac:chgData name="Viet Anh Nguyen" userId="b95f61ff061388d5" providerId="LiveId" clId="{FC4FE26A-21B6-4E3C-9FF9-96F6404084E9}" dt="2022-02-23T09:39:50.989" v="1123"/>
          <ac:inkMkLst>
            <pc:docMk/>
            <pc:sldMk cId="3167394882" sldId="283"/>
            <ac:inkMk id="13" creationId="{999D0AEA-7D92-4967-91F0-6FF86A88846B}"/>
          </ac:inkMkLst>
        </pc:inkChg>
        <pc:inkChg chg="add">
          <ac:chgData name="Viet Anh Nguyen" userId="b95f61ff061388d5" providerId="LiveId" clId="{FC4FE26A-21B6-4E3C-9FF9-96F6404084E9}" dt="2022-02-23T09:39:50.989" v="1123"/>
          <ac:inkMkLst>
            <pc:docMk/>
            <pc:sldMk cId="3167394882" sldId="283"/>
            <ac:inkMk id="14" creationId="{90448720-720B-44B9-BC8A-B206C56C4408}"/>
          </ac:inkMkLst>
        </pc:inkChg>
        <pc:inkChg chg="add del">
          <ac:chgData name="Viet Anh Nguyen" userId="b95f61ff061388d5" providerId="LiveId" clId="{FC4FE26A-21B6-4E3C-9FF9-96F6404084E9}" dt="2022-02-23T09:40:07.713" v="1126"/>
          <ac:inkMkLst>
            <pc:docMk/>
            <pc:sldMk cId="3167394882" sldId="283"/>
            <ac:inkMk id="15" creationId="{661E5FDD-1F12-427A-ABD3-3D3A55ED4426}"/>
          </ac:inkMkLst>
        </pc:inkChg>
        <pc:inkChg chg="add del">
          <ac:chgData name="Viet Anh Nguyen" userId="b95f61ff061388d5" providerId="LiveId" clId="{FC4FE26A-21B6-4E3C-9FF9-96F6404084E9}" dt="2022-02-23T09:40:07.713" v="1126"/>
          <ac:inkMkLst>
            <pc:docMk/>
            <pc:sldMk cId="3167394882" sldId="283"/>
            <ac:inkMk id="16" creationId="{43FE34C4-E7AC-4E6A-8472-3CBBDA95BDA6}"/>
          </ac:inkMkLst>
        </pc:inkChg>
        <pc:inkChg chg="add">
          <ac:chgData name="Viet Anh Nguyen" userId="b95f61ff061388d5" providerId="LiveId" clId="{FC4FE26A-21B6-4E3C-9FF9-96F6404084E9}" dt="2022-02-23T09:40:07.713" v="1126"/>
          <ac:inkMkLst>
            <pc:docMk/>
            <pc:sldMk cId="3167394882" sldId="283"/>
            <ac:inkMk id="17" creationId="{8DC0D79D-F82B-4F76-BAAB-F5B033A8A133}"/>
          </ac:inkMkLst>
        </pc:inkChg>
        <pc:inkChg chg="add">
          <ac:chgData name="Viet Anh Nguyen" userId="b95f61ff061388d5" providerId="LiveId" clId="{FC4FE26A-21B6-4E3C-9FF9-96F6404084E9}" dt="2022-02-23T09:40:12.778" v="1127" actId="9405"/>
          <ac:inkMkLst>
            <pc:docMk/>
            <pc:sldMk cId="3167394882" sldId="283"/>
            <ac:inkMk id="18" creationId="{82216DF5-13AD-4A9D-BD9D-BB269B049EBB}"/>
          </ac:inkMkLst>
        </pc:inkChg>
      </pc:sldChg>
      <pc:sldChg chg="addSp delSp modSp mod">
        <pc:chgData name="Viet Anh Nguyen" userId="b95f61ff061388d5" providerId="LiveId" clId="{FC4FE26A-21B6-4E3C-9FF9-96F6404084E9}" dt="2022-02-23T09:50:03.768" v="1256"/>
        <pc:sldMkLst>
          <pc:docMk/>
          <pc:sldMk cId="1486485139" sldId="284"/>
        </pc:sldMkLst>
        <pc:inkChg chg="add del">
          <ac:chgData name="Viet Anh Nguyen" userId="b95f61ff061388d5" providerId="LiveId" clId="{FC4FE26A-21B6-4E3C-9FF9-96F6404084E9}" dt="2022-02-23T09:44:50.889" v="1130"/>
          <ac:inkMkLst>
            <pc:docMk/>
            <pc:sldMk cId="1486485139" sldId="284"/>
            <ac:inkMk id="3" creationId="{870657BB-952E-43E8-B7D6-068319B05484}"/>
          </ac:inkMkLst>
        </pc:inkChg>
        <pc:inkChg chg="add del">
          <ac:chgData name="Viet Anh Nguyen" userId="b95f61ff061388d5" providerId="LiveId" clId="{FC4FE26A-21B6-4E3C-9FF9-96F6404084E9}" dt="2022-02-23T09:44:50.889" v="1130"/>
          <ac:inkMkLst>
            <pc:docMk/>
            <pc:sldMk cId="1486485139" sldId="284"/>
            <ac:inkMk id="4" creationId="{C6FADE93-5433-415D-A03C-F684B99B93EC}"/>
          </ac:inkMkLst>
        </pc:inkChg>
        <pc:inkChg chg="add">
          <ac:chgData name="Viet Anh Nguyen" userId="b95f61ff061388d5" providerId="LiveId" clId="{FC4FE26A-21B6-4E3C-9FF9-96F6404084E9}" dt="2022-02-23T09:44:50.889" v="1130"/>
          <ac:inkMkLst>
            <pc:docMk/>
            <pc:sldMk cId="1486485139" sldId="284"/>
            <ac:inkMk id="5" creationId="{C1CDEC87-2F04-48F9-8EFD-2B1B36132697}"/>
          </ac:inkMkLst>
        </pc:inkChg>
        <pc:inkChg chg="add del">
          <ac:chgData name="Viet Anh Nguyen" userId="b95f61ff061388d5" providerId="LiveId" clId="{FC4FE26A-21B6-4E3C-9FF9-96F6404084E9}" dt="2022-02-23T09:45:00.780" v="1133"/>
          <ac:inkMkLst>
            <pc:docMk/>
            <pc:sldMk cId="1486485139" sldId="284"/>
            <ac:inkMk id="6" creationId="{3049D5C0-F5CB-4A5C-BBAD-4BE5D40F982F}"/>
          </ac:inkMkLst>
        </pc:inkChg>
        <pc:inkChg chg="add del">
          <ac:chgData name="Viet Anh Nguyen" userId="b95f61ff061388d5" providerId="LiveId" clId="{FC4FE26A-21B6-4E3C-9FF9-96F6404084E9}" dt="2022-02-23T09:45:00.780" v="1133"/>
          <ac:inkMkLst>
            <pc:docMk/>
            <pc:sldMk cId="1486485139" sldId="284"/>
            <ac:inkMk id="7" creationId="{2490BD31-EFDC-4AEA-A45A-6094777FECB4}"/>
          </ac:inkMkLst>
        </pc:inkChg>
        <pc:inkChg chg="add">
          <ac:chgData name="Viet Anh Nguyen" userId="b95f61ff061388d5" providerId="LiveId" clId="{FC4FE26A-21B6-4E3C-9FF9-96F6404084E9}" dt="2022-02-23T09:45:00.780" v="1133"/>
          <ac:inkMkLst>
            <pc:docMk/>
            <pc:sldMk cId="1486485139" sldId="284"/>
            <ac:inkMk id="8" creationId="{350218C9-207B-437A-A731-198CEA419489}"/>
          </ac:inkMkLst>
        </pc:inkChg>
        <pc:inkChg chg="add">
          <ac:chgData name="Viet Anh Nguyen" userId="b95f61ff061388d5" providerId="LiveId" clId="{FC4FE26A-21B6-4E3C-9FF9-96F6404084E9}" dt="2022-02-23T09:45:01.316" v="1134" actId="9405"/>
          <ac:inkMkLst>
            <pc:docMk/>
            <pc:sldMk cId="1486485139" sldId="284"/>
            <ac:inkMk id="9" creationId="{6703DE7D-684C-49E3-A044-1F6059084FED}"/>
          </ac:inkMkLst>
        </pc:inkChg>
        <pc:inkChg chg="add">
          <ac:chgData name="Viet Anh Nguyen" userId="b95f61ff061388d5" providerId="LiveId" clId="{FC4FE26A-21B6-4E3C-9FF9-96F6404084E9}" dt="2022-02-23T09:45:03.990" v="1135" actId="9405"/>
          <ac:inkMkLst>
            <pc:docMk/>
            <pc:sldMk cId="1486485139" sldId="284"/>
            <ac:inkMk id="10" creationId="{568CFC96-8B98-4CC2-B612-79711C899FF6}"/>
          </ac:inkMkLst>
        </pc:inkChg>
        <pc:inkChg chg="add del">
          <ac:chgData name="Viet Anh Nguyen" userId="b95f61ff061388d5" providerId="LiveId" clId="{FC4FE26A-21B6-4E3C-9FF9-96F6404084E9}" dt="2022-02-23T09:45:07.503" v="1141"/>
          <ac:inkMkLst>
            <pc:docMk/>
            <pc:sldMk cId="1486485139" sldId="284"/>
            <ac:inkMk id="11" creationId="{7C193894-4374-4060-AC54-3B12F4773015}"/>
          </ac:inkMkLst>
        </pc:inkChg>
        <pc:inkChg chg="add del">
          <ac:chgData name="Viet Anh Nguyen" userId="b95f61ff061388d5" providerId="LiveId" clId="{FC4FE26A-21B6-4E3C-9FF9-96F6404084E9}" dt="2022-02-23T09:45:07.503" v="1141"/>
          <ac:inkMkLst>
            <pc:docMk/>
            <pc:sldMk cId="1486485139" sldId="284"/>
            <ac:inkMk id="12" creationId="{34144C53-5BF0-438C-95F9-039205A4F3DF}"/>
          </ac:inkMkLst>
        </pc:inkChg>
        <pc:inkChg chg="add del">
          <ac:chgData name="Viet Anh Nguyen" userId="b95f61ff061388d5" providerId="LiveId" clId="{FC4FE26A-21B6-4E3C-9FF9-96F6404084E9}" dt="2022-02-23T09:45:07.503" v="1141"/>
          <ac:inkMkLst>
            <pc:docMk/>
            <pc:sldMk cId="1486485139" sldId="284"/>
            <ac:inkMk id="13" creationId="{17D4023A-C226-4390-8ACA-44EE9697B3AA}"/>
          </ac:inkMkLst>
        </pc:inkChg>
        <pc:inkChg chg="add del">
          <ac:chgData name="Viet Anh Nguyen" userId="b95f61ff061388d5" providerId="LiveId" clId="{FC4FE26A-21B6-4E3C-9FF9-96F6404084E9}" dt="2022-02-23T09:45:07.503" v="1141"/>
          <ac:inkMkLst>
            <pc:docMk/>
            <pc:sldMk cId="1486485139" sldId="284"/>
            <ac:inkMk id="14" creationId="{131697F6-F677-450B-B1CE-E83FBDFE832B}"/>
          </ac:inkMkLst>
        </pc:inkChg>
        <pc:inkChg chg="add del">
          <ac:chgData name="Viet Anh Nguyen" userId="b95f61ff061388d5" providerId="LiveId" clId="{FC4FE26A-21B6-4E3C-9FF9-96F6404084E9}" dt="2022-02-23T09:45:07.503" v="1141"/>
          <ac:inkMkLst>
            <pc:docMk/>
            <pc:sldMk cId="1486485139" sldId="284"/>
            <ac:inkMk id="15" creationId="{08E544AE-4AEC-4DC2-BD43-219B2535B188}"/>
          </ac:inkMkLst>
        </pc:inkChg>
        <pc:inkChg chg="add del">
          <ac:chgData name="Viet Anh Nguyen" userId="b95f61ff061388d5" providerId="LiveId" clId="{FC4FE26A-21B6-4E3C-9FF9-96F6404084E9}" dt="2022-02-23T09:45:08.848" v="1144"/>
          <ac:inkMkLst>
            <pc:docMk/>
            <pc:sldMk cId="1486485139" sldId="284"/>
            <ac:inkMk id="16" creationId="{8DF269A6-76CA-4219-82DD-47CF71A43F18}"/>
          </ac:inkMkLst>
        </pc:inkChg>
        <pc:inkChg chg="add del">
          <ac:chgData name="Viet Anh Nguyen" userId="b95f61ff061388d5" providerId="LiveId" clId="{FC4FE26A-21B6-4E3C-9FF9-96F6404084E9}" dt="2022-02-23T09:45:08.848" v="1144"/>
          <ac:inkMkLst>
            <pc:docMk/>
            <pc:sldMk cId="1486485139" sldId="284"/>
            <ac:inkMk id="17" creationId="{D26695E3-022D-4F76-B3B0-1AE3696B6432}"/>
          </ac:inkMkLst>
        </pc:inkChg>
        <pc:inkChg chg="add del">
          <ac:chgData name="Viet Anh Nguyen" userId="b95f61ff061388d5" providerId="LiveId" clId="{FC4FE26A-21B6-4E3C-9FF9-96F6404084E9}" dt="2022-02-23T09:45:08.848" v="1144"/>
          <ac:inkMkLst>
            <pc:docMk/>
            <pc:sldMk cId="1486485139" sldId="284"/>
            <ac:inkMk id="18" creationId="{D256EE3E-C5E1-4408-9769-EE6D7E775304}"/>
          </ac:inkMkLst>
        </pc:inkChg>
        <pc:inkChg chg="add del">
          <ac:chgData name="Viet Anh Nguyen" userId="b95f61ff061388d5" providerId="LiveId" clId="{FC4FE26A-21B6-4E3C-9FF9-96F6404084E9}" dt="2022-02-23T09:45:11.036" v="1149"/>
          <ac:inkMkLst>
            <pc:docMk/>
            <pc:sldMk cId="1486485139" sldId="284"/>
            <ac:inkMk id="19" creationId="{FFD85019-8829-4FBE-BFC1-520F331DF877}"/>
          </ac:inkMkLst>
        </pc:inkChg>
        <pc:inkChg chg="add del">
          <ac:chgData name="Viet Anh Nguyen" userId="b95f61ff061388d5" providerId="LiveId" clId="{FC4FE26A-21B6-4E3C-9FF9-96F6404084E9}" dt="2022-02-23T09:45:11.036" v="1149"/>
          <ac:inkMkLst>
            <pc:docMk/>
            <pc:sldMk cId="1486485139" sldId="284"/>
            <ac:inkMk id="20" creationId="{DE974056-FC0B-44C2-882D-6144006AE2E7}"/>
          </ac:inkMkLst>
        </pc:inkChg>
        <pc:inkChg chg="add del">
          <ac:chgData name="Viet Anh Nguyen" userId="b95f61ff061388d5" providerId="LiveId" clId="{FC4FE26A-21B6-4E3C-9FF9-96F6404084E9}" dt="2022-02-23T09:45:11.036" v="1149"/>
          <ac:inkMkLst>
            <pc:docMk/>
            <pc:sldMk cId="1486485139" sldId="284"/>
            <ac:inkMk id="21" creationId="{5D1679A8-B0DF-446F-8293-49EA91FEC9D0}"/>
          </ac:inkMkLst>
        </pc:inkChg>
        <pc:inkChg chg="add del">
          <ac:chgData name="Viet Anh Nguyen" userId="b95f61ff061388d5" providerId="LiveId" clId="{FC4FE26A-21B6-4E3C-9FF9-96F6404084E9}" dt="2022-02-23T09:45:11.036" v="1149"/>
          <ac:inkMkLst>
            <pc:docMk/>
            <pc:sldMk cId="1486485139" sldId="284"/>
            <ac:inkMk id="22" creationId="{432E3900-D728-4ABB-B73B-86530EE266AE}"/>
          </ac:inkMkLst>
        </pc:inkChg>
        <pc:inkChg chg="add del">
          <ac:chgData name="Viet Anh Nguyen" userId="b95f61ff061388d5" providerId="LiveId" clId="{FC4FE26A-21B6-4E3C-9FF9-96F6404084E9}" dt="2022-02-23T09:45:11.036" v="1149"/>
          <ac:inkMkLst>
            <pc:docMk/>
            <pc:sldMk cId="1486485139" sldId="284"/>
            <ac:inkMk id="23" creationId="{9B1E9EE0-D586-4DD6-A3FF-60709A32D8D9}"/>
          </ac:inkMkLst>
        </pc:inkChg>
        <pc:inkChg chg="add">
          <ac:chgData name="Viet Anh Nguyen" userId="b95f61ff061388d5" providerId="LiveId" clId="{FC4FE26A-21B6-4E3C-9FF9-96F6404084E9}" dt="2022-02-23T09:45:11.036" v="1149"/>
          <ac:inkMkLst>
            <pc:docMk/>
            <pc:sldMk cId="1486485139" sldId="284"/>
            <ac:inkMk id="24" creationId="{2DA62A4F-C6BA-4B40-B4A7-56A579C855CA}"/>
          </ac:inkMkLst>
        </pc:inkChg>
        <pc:inkChg chg="add del">
          <ac:chgData name="Viet Anh Nguyen" userId="b95f61ff061388d5" providerId="LiveId" clId="{FC4FE26A-21B6-4E3C-9FF9-96F6404084E9}" dt="2022-02-23T09:45:13.634" v="1156"/>
          <ac:inkMkLst>
            <pc:docMk/>
            <pc:sldMk cId="1486485139" sldId="284"/>
            <ac:inkMk id="25" creationId="{26550DE7-6F17-4273-95F9-37F57BD34CA2}"/>
          </ac:inkMkLst>
        </pc:inkChg>
        <pc:inkChg chg="add del">
          <ac:chgData name="Viet Anh Nguyen" userId="b95f61ff061388d5" providerId="LiveId" clId="{FC4FE26A-21B6-4E3C-9FF9-96F6404084E9}" dt="2022-02-23T09:45:13.634" v="1156"/>
          <ac:inkMkLst>
            <pc:docMk/>
            <pc:sldMk cId="1486485139" sldId="284"/>
            <ac:inkMk id="26" creationId="{CEF9B00D-F08B-4B92-A75E-A21BF7EBACC6}"/>
          </ac:inkMkLst>
        </pc:inkChg>
        <pc:inkChg chg="add">
          <ac:chgData name="Viet Anh Nguyen" userId="b95f61ff061388d5" providerId="LiveId" clId="{FC4FE26A-21B6-4E3C-9FF9-96F6404084E9}" dt="2022-02-23T09:45:11.811" v="1152" actId="9405"/>
          <ac:inkMkLst>
            <pc:docMk/>
            <pc:sldMk cId="1486485139" sldId="284"/>
            <ac:inkMk id="27" creationId="{1D32E9E8-EFFB-49E5-957B-BE7C721F40B1}"/>
          </ac:inkMkLst>
        </pc:inkChg>
        <pc:inkChg chg="add del">
          <ac:chgData name="Viet Anh Nguyen" userId="b95f61ff061388d5" providerId="LiveId" clId="{FC4FE26A-21B6-4E3C-9FF9-96F6404084E9}" dt="2022-02-23T09:45:13.634" v="1156"/>
          <ac:inkMkLst>
            <pc:docMk/>
            <pc:sldMk cId="1486485139" sldId="284"/>
            <ac:inkMk id="28" creationId="{7B8F08A3-277A-4F40-849E-918DD5ADF7EC}"/>
          </ac:inkMkLst>
        </pc:inkChg>
        <pc:inkChg chg="add del">
          <ac:chgData name="Viet Anh Nguyen" userId="b95f61ff061388d5" providerId="LiveId" clId="{FC4FE26A-21B6-4E3C-9FF9-96F6404084E9}" dt="2022-02-23T09:45:13.634" v="1156"/>
          <ac:inkMkLst>
            <pc:docMk/>
            <pc:sldMk cId="1486485139" sldId="284"/>
            <ac:inkMk id="29" creationId="{B3F7445E-8477-47EE-AEAC-B34B6A40CD3E}"/>
          </ac:inkMkLst>
        </pc:inkChg>
        <pc:inkChg chg="add del">
          <ac:chgData name="Viet Anh Nguyen" userId="b95f61ff061388d5" providerId="LiveId" clId="{FC4FE26A-21B6-4E3C-9FF9-96F6404084E9}" dt="2022-02-23T09:45:13.634" v="1156"/>
          <ac:inkMkLst>
            <pc:docMk/>
            <pc:sldMk cId="1486485139" sldId="284"/>
            <ac:inkMk id="30" creationId="{C669FDA7-BB37-4749-A411-F642464A4163}"/>
          </ac:inkMkLst>
        </pc:inkChg>
        <pc:inkChg chg="add">
          <ac:chgData name="Viet Anh Nguyen" userId="b95f61ff061388d5" providerId="LiveId" clId="{FC4FE26A-21B6-4E3C-9FF9-96F6404084E9}" dt="2022-02-23T09:45:13.634" v="1156"/>
          <ac:inkMkLst>
            <pc:docMk/>
            <pc:sldMk cId="1486485139" sldId="284"/>
            <ac:inkMk id="31" creationId="{613A078B-4F6E-44CC-ABFD-4EEFC03DE357}"/>
          </ac:inkMkLst>
        </pc:inkChg>
        <pc:inkChg chg="add">
          <ac:chgData name="Viet Anh Nguyen" userId="b95f61ff061388d5" providerId="LiveId" clId="{FC4FE26A-21B6-4E3C-9FF9-96F6404084E9}" dt="2022-02-23T09:45:13.634" v="1156"/>
          <ac:inkMkLst>
            <pc:docMk/>
            <pc:sldMk cId="1486485139" sldId="284"/>
            <ac:inkMk id="32" creationId="{2D2E92A3-004B-4E34-9FDD-08D37EC40E49}"/>
          </ac:inkMkLst>
        </pc:inkChg>
        <pc:inkChg chg="add del">
          <ac:chgData name="Viet Anh Nguyen" userId="b95f61ff061388d5" providerId="LiveId" clId="{FC4FE26A-21B6-4E3C-9FF9-96F6404084E9}" dt="2022-02-23T09:45:16.483" v="1162"/>
          <ac:inkMkLst>
            <pc:docMk/>
            <pc:sldMk cId="1486485139" sldId="284"/>
            <ac:inkMk id="33" creationId="{F6D42FF6-8D1F-4B29-9B83-2BDEE5F2FA0D}"/>
          </ac:inkMkLst>
        </pc:inkChg>
        <pc:inkChg chg="add del">
          <ac:chgData name="Viet Anh Nguyen" userId="b95f61ff061388d5" providerId="LiveId" clId="{FC4FE26A-21B6-4E3C-9FF9-96F6404084E9}" dt="2022-02-23T09:45:16.483" v="1162"/>
          <ac:inkMkLst>
            <pc:docMk/>
            <pc:sldMk cId="1486485139" sldId="284"/>
            <ac:inkMk id="34" creationId="{30F13026-8CA2-4E73-B419-B1107CEA0B20}"/>
          </ac:inkMkLst>
        </pc:inkChg>
        <pc:inkChg chg="add del">
          <ac:chgData name="Viet Anh Nguyen" userId="b95f61ff061388d5" providerId="LiveId" clId="{FC4FE26A-21B6-4E3C-9FF9-96F6404084E9}" dt="2022-02-23T09:45:16.483" v="1162"/>
          <ac:inkMkLst>
            <pc:docMk/>
            <pc:sldMk cId="1486485139" sldId="284"/>
            <ac:inkMk id="35" creationId="{E89155C5-D028-48E2-9405-87962E6F3B6D}"/>
          </ac:inkMkLst>
        </pc:inkChg>
        <pc:inkChg chg="add del">
          <ac:chgData name="Viet Anh Nguyen" userId="b95f61ff061388d5" providerId="LiveId" clId="{FC4FE26A-21B6-4E3C-9FF9-96F6404084E9}" dt="2022-02-23T09:45:16.483" v="1162"/>
          <ac:inkMkLst>
            <pc:docMk/>
            <pc:sldMk cId="1486485139" sldId="284"/>
            <ac:inkMk id="36" creationId="{49411038-E3CA-40A4-B534-C17FDC731F18}"/>
          </ac:inkMkLst>
        </pc:inkChg>
        <pc:inkChg chg="add del">
          <ac:chgData name="Viet Anh Nguyen" userId="b95f61ff061388d5" providerId="LiveId" clId="{FC4FE26A-21B6-4E3C-9FF9-96F6404084E9}" dt="2022-02-23T09:45:16.483" v="1162"/>
          <ac:inkMkLst>
            <pc:docMk/>
            <pc:sldMk cId="1486485139" sldId="284"/>
            <ac:inkMk id="37" creationId="{785B656E-3D5E-4415-927F-F6385C07B897}"/>
          </ac:inkMkLst>
        </pc:inkChg>
        <pc:inkChg chg="add del">
          <ac:chgData name="Viet Anh Nguyen" userId="b95f61ff061388d5" providerId="LiveId" clId="{FC4FE26A-21B6-4E3C-9FF9-96F6404084E9}" dt="2022-02-23T09:45:17.632" v="1166"/>
          <ac:inkMkLst>
            <pc:docMk/>
            <pc:sldMk cId="1486485139" sldId="284"/>
            <ac:inkMk id="38" creationId="{29777C9D-3540-430C-8638-5C846D22B59C}"/>
          </ac:inkMkLst>
        </pc:inkChg>
        <pc:inkChg chg="add">
          <ac:chgData name="Viet Anh Nguyen" userId="b95f61ff061388d5" providerId="LiveId" clId="{FC4FE26A-21B6-4E3C-9FF9-96F6404084E9}" dt="2022-02-23T09:45:16.483" v="1162"/>
          <ac:inkMkLst>
            <pc:docMk/>
            <pc:sldMk cId="1486485139" sldId="284"/>
            <ac:inkMk id="39" creationId="{528A367D-9DBC-4300-960A-446EA407AB7E}"/>
          </ac:inkMkLst>
        </pc:inkChg>
        <pc:inkChg chg="add del">
          <ac:chgData name="Viet Anh Nguyen" userId="b95f61ff061388d5" providerId="LiveId" clId="{FC4FE26A-21B6-4E3C-9FF9-96F6404084E9}" dt="2022-02-23T09:45:17.632" v="1166"/>
          <ac:inkMkLst>
            <pc:docMk/>
            <pc:sldMk cId="1486485139" sldId="284"/>
            <ac:inkMk id="40" creationId="{20A7A2F2-48D0-42D7-8017-1E8A0923E787}"/>
          </ac:inkMkLst>
        </pc:inkChg>
        <pc:inkChg chg="add del">
          <ac:chgData name="Viet Anh Nguyen" userId="b95f61ff061388d5" providerId="LiveId" clId="{FC4FE26A-21B6-4E3C-9FF9-96F6404084E9}" dt="2022-02-23T09:45:17.632" v="1166"/>
          <ac:inkMkLst>
            <pc:docMk/>
            <pc:sldMk cId="1486485139" sldId="284"/>
            <ac:inkMk id="41" creationId="{8C9F1C57-6D44-441D-81E3-1297C99F51A3}"/>
          </ac:inkMkLst>
        </pc:inkChg>
        <pc:inkChg chg="add del">
          <ac:chgData name="Viet Anh Nguyen" userId="b95f61ff061388d5" providerId="LiveId" clId="{FC4FE26A-21B6-4E3C-9FF9-96F6404084E9}" dt="2022-02-23T09:45:17.632" v="1166"/>
          <ac:inkMkLst>
            <pc:docMk/>
            <pc:sldMk cId="1486485139" sldId="284"/>
            <ac:inkMk id="42" creationId="{E600E467-7A9D-4567-B5A4-010D6F960DFD}"/>
          </ac:inkMkLst>
        </pc:inkChg>
        <pc:inkChg chg="add del">
          <ac:chgData name="Viet Anh Nguyen" userId="b95f61ff061388d5" providerId="LiveId" clId="{FC4FE26A-21B6-4E3C-9FF9-96F6404084E9}" dt="2022-02-23T09:45:20.188" v="1171"/>
          <ac:inkMkLst>
            <pc:docMk/>
            <pc:sldMk cId="1486485139" sldId="284"/>
            <ac:inkMk id="43" creationId="{C25353A1-323B-4674-A6A4-C14222DF6398}"/>
          </ac:inkMkLst>
        </pc:inkChg>
        <pc:inkChg chg="add del">
          <ac:chgData name="Viet Anh Nguyen" userId="b95f61ff061388d5" providerId="LiveId" clId="{FC4FE26A-21B6-4E3C-9FF9-96F6404084E9}" dt="2022-02-23T09:45:20.188" v="1171"/>
          <ac:inkMkLst>
            <pc:docMk/>
            <pc:sldMk cId="1486485139" sldId="284"/>
            <ac:inkMk id="44" creationId="{55C5F0E5-A3D0-4FB9-8915-CDD0B0633D8D}"/>
          </ac:inkMkLst>
        </pc:inkChg>
        <pc:inkChg chg="add del">
          <ac:chgData name="Viet Anh Nguyen" userId="b95f61ff061388d5" providerId="LiveId" clId="{FC4FE26A-21B6-4E3C-9FF9-96F6404084E9}" dt="2022-02-23T09:45:20.188" v="1171"/>
          <ac:inkMkLst>
            <pc:docMk/>
            <pc:sldMk cId="1486485139" sldId="284"/>
            <ac:inkMk id="45" creationId="{8221AC1D-0606-4D3A-92B3-25C95BF15108}"/>
          </ac:inkMkLst>
        </pc:inkChg>
        <pc:inkChg chg="add del">
          <ac:chgData name="Viet Anh Nguyen" userId="b95f61ff061388d5" providerId="LiveId" clId="{FC4FE26A-21B6-4E3C-9FF9-96F6404084E9}" dt="2022-02-23T09:45:20.188" v="1171"/>
          <ac:inkMkLst>
            <pc:docMk/>
            <pc:sldMk cId="1486485139" sldId="284"/>
            <ac:inkMk id="46" creationId="{DE48D56E-C97F-48D8-8AEE-73B4DCB25AF5}"/>
          </ac:inkMkLst>
        </pc:inkChg>
        <pc:inkChg chg="add del">
          <ac:chgData name="Viet Anh Nguyen" userId="b95f61ff061388d5" providerId="LiveId" clId="{FC4FE26A-21B6-4E3C-9FF9-96F6404084E9}" dt="2022-02-23T09:45:20.188" v="1171"/>
          <ac:inkMkLst>
            <pc:docMk/>
            <pc:sldMk cId="1486485139" sldId="284"/>
            <ac:inkMk id="47" creationId="{257350F6-2D3F-4168-9A34-90B064ED47E3}"/>
          </ac:inkMkLst>
        </pc:inkChg>
        <pc:inkChg chg="add">
          <ac:chgData name="Viet Anh Nguyen" userId="b95f61ff061388d5" providerId="LiveId" clId="{FC4FE26A-21B6-4E3C-9FF9-96F6404084E9}" dt="2022-02-23T09:45:20.188" v="1171"/>
          <ac:inkMkLst>
            <pc:docMk/>
            <pc:sldMk cId="1486485139" sldId="284"/>
            <ac:inkMk id="48" creationId="{060F3F9B-E2CC-46FF-9ECD-4DEADC9AEFD3}"/>
          </ac:inkMkLst>
        </pc:inkChg>
        <pc:inkChg chg="add del">
          <ac:chgData name="Viet Anh Nguyen" userId="b95f61ff061388d5" providerId="LiveId" clId="{FC4FE26A-21B6-4E3C-9FF9-96F6404084E9}" dt="2022-02-23T09:45:23.974" v="1175"/>
          <ac:inkMkLst>
            <pc:docMk/>
            <pc:sldMk cId="1486485139" sldId="284"/>
            <ac:inkMk id="49" creationId="{912F4CF0-41E8-462A-AB85-3245E736FA18}"/>
          </ac:inkMkLst>
        </pc:inkChg>
        <pc:inkChg chg="add del">
          <ac:chgData name="Viet Anh Nguyen" userId="b95f61ff061388d5" providerId="LiveId" clId="{FC4FE26A-21B6-4E3C-9FF9-96F6404084E9}" dt="2022-02-23T09:45:23.974" v="1175"/>
          <ac:inkMkLst>
            <pc:docMk/>
            <pc:sldMk cId="1486485139" sldId="284"/>
            <ac:inkMk id="50" creationId="{9528FB6B-32C0-4E9C-A4FD-D805FFDAF580}"/>
          </ac:inkMkLst>
        </pc:inkChg>
        <pc:inkChg chg="add del">
          <ac:chgData name="Viet Anh Nguyen" userId="b95f61ff061388d5" providerId="LiveId" clId="{FC4FE26A-21B6-4E3C-9FF9-96F6404084E9}" dt="2022-02-23T09:45:23.974" v="1175"/>
          <ac:inkMkLst>
            <pc:docMk/>
            <pc:sldMk cId="1486485139" sldId="284"/>
            <ac:inkMk id="51" creationId="{05425188-934C-4958-B096-CEA91D49D885}"/>
          </ac:inkMkLst>
        </pc:inkChg>
        <pc:inkChg chg="add del">
          <ac:chgData name="Viet Anh Nguyen" userId="b95f61ff061388d5" providerId="LiveId" clId="{FC4FE26A-21B6-4E3C-9FF9-96F6404084E9}" dt="2022-02-23T09:45:25.090" v="1177"/>
          <ac:inkMkLst>
            <pc:docMk/>
            <pc:sldMk cId="1486485139" sldId="284"/>
            <ac:inkMk id="52" creationId="{47654432-4418-4028-B511-F64DDCD29605}"/>
          </ac:inkMkLst>
        </pc:inkChg>
        <pc:inkChg chg="add del">
          <ac:chgData name="Viet Anh Nguyen" userId="b95f61ff061388d5" providerId="LiveId" clId="{FC4FE26A-21B6-4E3C-9FF9-96F6404084E9}" dt="2022-02-23T09:45:25.090" v="1177"/>
          <ac:inkMkLst>
            <pc:docMk/>
            <pc:sldMk cId="1486485139" sldId="284"/>
            <ac:inkMk id="53" creationId="{8D181C93-FAC2-4B50-B6F0-114C4AFE2580}"/>
          </ac:inkMkLst>
        </pc:inkChg>
        <pc:inkChg chg="add">
          <ac:chgData name="Viet Anh Nguyen" userId="b95f61ff061388d5" providerId="LiveId" clId="{FC4FE26A-21B6-4E3C-9FF9-96F6404084E9}" dt="2022-02-23T09:45:25.090" v="1177"/>
          <ac:inkMkLst>
            <pc:docMk/>
            <pc:sldMk cId="1486485139" sldId="284"/>
            <ac:inkMk id="54" creationId="{368BDCDE-6C9B-4DF9-8B21-D44A184F66A9}"/>
          </ac:inkMkLst>
        </pc:inkChg>
        <pc:inkChg chg="add del">
          <ac:chgData name="Viet Anh Nguyen" userId="b95f61ff061388d5" providerId="LiveId" clId="{FC4FE26A-21B6-4E3C-9FF9-96F6404084E9}" dt="2022-02-23T09:45:32.407" v="1180"/>
          <ac:inkMkLst>
            <pc:docMk/>
            <pc:sldMk cId="1486485139" sldId="284"/>
            <ac:inkMk id="55" creationId="{FC5C6BD7-F3A3-45F1-A8B0-A98178A91C78}"/>
          </ac:inkMkLst>
        </pc:inkChg>
        <pc:inkChg chg="add del">
          <ac:chgData name="Viet Anh Nguyen" userId="b95f61ff061388d5" providerId="LiveId" clId="{FC4FE26A-21B6-4E3C-9FF9-96F6404084E9}" dt="2022-02-23T09:45:32.407" v="1180"/>
          <ac:inkMkLst>
            <pc:docMk/>
            <pc:sldMk cId="1486485139" sldId="284"/>
            <ac:inkMk id="56" creationId="{C0DDDAD5-1559-471B-BFB5-203C93F43885}"/>
          </ac:inkMkLst>
        </pc:inkChg>
        <pc:inkChg chg="add">
          <ac:chgData name="Viet Anh Nguyen" userId="b95f61ff061388d5" providerId="LiveId" clId="{FC4FE26A-21B6-4E3C-9FF9-96F6404084E9}" dt="2022-02-23T09:45:32.407" v="1180"/>
          <ac:inkMkLst>
            <pc:docMk/>
            <pc:sldMk cId="1486485139" sldId="284"/>
            <ac:inkMk id="57" creationId="{C2A67AF3-778E-4BE7-A9F8-C631882C4030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58" creationId="{3832FBCF-E585-4CAD-A834-00B5CE9A4F73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59" creationId="{16D12AF5-3A5B-45D6-94E2-0C0960EE0B8D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60" creationId="{859267F5-F116-43C0-8B6C-B6DDC1F3D276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61" creationId="{B77C81D3-AAC7-417B-9E6C-A9C7DEB246A2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62" creationId="{02B710E8-7C7A-4486-B14A-71ECCF79C256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63" creationId="{B7B0C87E-36A0-4E2B-B091-C9F275380C7B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64" creationId="{3BF88DC6-FABD-441B-BDD7-A0A9893D41F9}"/>
          </ac:inkMkLst>
        </pc:inkChg>
        <pc:inkChg chg="add del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65" creationId="{49513D45-981B-4398-A121-05037EB3520C}"/>
          </ac:inkMkLst>
        </pc:inkChg>
        <pc:inkChg chg="add mod">
          <ac:chgData name="Viet Anh Nguyen" userId="b95f61ff061388d5" providerId="LiveId" clId="{FC4FE26A-21B6-4E3C-9FF9-96F6404084E9}" dt="2022-02-23T09:45:52.015" v="1190"/>
          <ac:inkMkLst>
            <pc:docMk/>
            <pc:sldMk cId="1486485139" sldId="284"/>
            <ac:inkMk id="66" creationId="{D9A14C32-0AF8-4D8A-94E4-45D48CCE6DA5}"/>
          </ac:inkMkLst>
        </pc:inkChg>
        <pc:inkChg chg="add">
          <ac:chgData name="Viet Anh Nguyen" userId="b95f61ff061388d5" providerId="LiveId" clId="{FC4FE26A-21B6-4E3C-9FF9-96F6404084E9}" dt="2022-02-23T09:45:48.410" v="1189"/>
          <ac:inkMkLst>
            <pc:docMk/>
            <pc:sldMk cId="1486485139" sldId="284"/>
            <ac:inkMk id="67" creationId="{10CA1F88-C235-474E-99FD-EA4FE46C0031}"/>
          </ac:inkMkLst>
        </pc:inkChg>
        <pc:inkChg chg="add del">
          <ac:chgData name="Viet Anh Nguyen" userId="b95f61ff061388d5" providerId="LiveId" clId="{FC4FE26A-21B6-4E3C-9FF9-96F6404084E9}" dt="2022-02-23T09:45:57.313" v="1194"/>
          <ac:inkMkLst>
            <pc:docMk/>
            <pc:sldMk cId="1486485139" sldId="284"/>
            <ac:inkMk id="68" creationId="{42375A1C-35A0-41FC-9366-89F9C2FE8330}"/>
          </ac:inkMkLst>
        </pc:inkChg>
        <pc:inkChg chg="add del">
          <ac:chgData name="Viet Anh Nguyen" userId="b95f61ff061388d5" providerId="LiveId" clId="{FC4FE26A-21B6-4E3C-9FF9-96F6404084E9}" dt="2022-02-23T09:45:57.313" v="1194"/>
          <ac:inkMkLst>
            <pc:docMk/>
            <pc:sldMk cId="1486485139" sldId="284"/>
            <ac:inkMk id="69" creationId="{477785FB-C7C3-498B-9A3C-749A497D52F9}"/>
          </ac:inkMkLst>
        </pc:inkChg>
        <pc:inkChg chg="add del">
          <ac:chgData name="Viet Anh Nguyen" userId="b95f61ff061388d5" providerId="LiveId" clId="{FC4FE26A-21B6-4E3C-9FF9-96F6404084E9}" dt="2022-02-23T09:45:57.313" v="1194"/>
          <ac:inkMkLst>
            <pc:docMk/>
            <pc:sldMk cId="1486485139" sldId="284"/>
            <ac:inkMk id="70" creationId="{184C1334-9D90-42BD-ACA2-6F21DB3384E8}"/>
          </ac:inkMkLst>
        </pc:inkChg>
        <pc:inkChg chg="add del">
          <ac:chgData name="Viet Anh Nguyen" userId="b95f61ff061388d5" providerId="LiveId" clId="{FC4FE26A-21B6-4E3C-9FF9-96F6404084E9}" dt="2022-02-23T09:45:59.489" v="1199"/>
          <ac:inkMkLst>
            <pc:docMk/>
            <pc:sldMk cId="1486485139" sldId="284"/>
            <ac:inkMk id="71" creationId="{4D27C095-B9D4-4D6E-A3D1-CE8623EDAC7F}"/>
          </ac:inkMkLst>
        </pc:inkChg>
        <pc:inkChg chg="add del">
          <ac:chgData name="Viet Anh Nguyen" userId="b95f61ff061388d5" providerId="LiveId" clId="{FC4FE26A-21B6-4E3C-9FF9-96F6404084E9}" dt="2022-02-23T09:45:59.489" v="1199"/>
          <ac:inkMkLst>
            <pc:docMk/>
            <pc:sldMk cId="1486485139" sldId="284"/>
            <ac:inkMk id="72" creationId="{B14CDAFA-D920-4158-BD9A-61ADE30B27F9}"/>
          </ac:inkMkLst>
        </pc:inkChg>
        <pc:inkChg chg="add del">
          <ac:chgData name="Viet Anh Nguyen" userId="b95f61ff061388d5" providerId="LiveId" clId="{FC4FE26A-21B6-4E3C-9FF9-96F6404084E9}" dt="2022-02-23T09:45:59.489" v="1199"/>
          <ac:inkMkLst>
            <pc:docMk/>
            <pc:sldMk cId="1486485139" sldId="284"/>
            <ac:inkMk id="73" creationId="{D348F276-E6F2-49CA-A7EF-1C704502CE88}"/>
          </ac:inkMkLst>
        </pc:inkChg>
        <pc:inkChg chg="add del">
          <ac:chgData name="Viet Anh Nguyen" userId="b95f61ff061388d5" providerId="LiveId" clId="{FC4FE26A-21B6-4E3C-9FF9-96F6404084E9}" dt="2022-02-23T09:45:59.489" v="1199"/>
          <ac:inkMkLst>
            <pc:docMk/>
            <pc:sldMk cId="1486485139" sldId="284"/>
            <ac:inkMk id="74" creationId="{DD9DBE0C-BB50-441C-B3AC-BD3981B4603A}"/>
          </ac:inkMkLst>
        </pc:inkChg>
        <pc:inkChg chg="add del">
          <ac:chgData name="Viet Anh Nguyen" userId="b95f61ff061388d5" providerId="LiveId" clId="{FC4FE26A-21B6-4E3C-9FF9-96F6404084E9}" dt="2022-02-23T09:45:59.489" v="1199"/>
          <ac:inkMkLst>
            <pc:docMk/>
            <pc:sldMk cId="1486485139" sldId="284"/>
            <ac:inkMk id="75" creationId="{019A597C-2012-4DE2-995D-DEA22B00DE06}"/>
          </ac:inkMkLst>
        </pc:inkChg>
        <pc:inkChg chg="add">
          <ac:chgData name="Viet Anh Nguyen" userId="b95f61ff061388d5" providerId="LiveId" clId="{FC4FE26A-21B6-4E3C-9FF9-96F6404084E9}" dt="2022-02-23T09:45:59.489" v="1199"/>
          <ac:inkMkLst>
            <pc:docMk/>
            <pc:sldMk cId="1486485139" sldId="284"/>
            <ac:inkMk id="76" creationId="{59B6370F-83EE-479D-931E-B5EC471588C1}"/>
          </ac:inkMkLst>
        </pc:inkChg>
        <pc:inkChg chg="add del">
          <ac:chgData name="Viet Anh Nguyen" userId="b95f61ff061388d5" providerId="LiveId" clId="{FC4FE26A-21B6-4E3C-9FF9-96F6404084E9}" dt="2022-02-23T09:49:27.708" v="1203"/>
          <ac:inkMkLst>
            <pc:docMk/>
            <pc:sldMk cId="1486485139" sldId="284"/>
            <ac:inkMk id="77" creationId="{4522C62A-1A67-4B6E-AB5F-45200E19107A}"/>
          </ac:inkMkLst>
        </pc:inkChg>
        <pc:inkChg chg="add del">
          <ac:chgData name="Viet Anh Nguyen" userId="b95f61ff061388d5" providerId="LiveId" clId="{FC4FE26A-21B6-4E3C-9FF9-96F6404084E9}" dt="2022-02-23T09:49:27.708" v="1203"/>
          <ac:inkMkLst>
            <pc:docMk/>
            <pc:sldMk cId="1486485139" sldId="284"/>
            <ac:inkMk id="78" creationId="{4A45217B-6413-46B1-A3E3-B6375C7E3EF8}"/>
          </ac:inkMkLst>
        </pc:inkChg>
        <pc:inkChg chg="add del">
          <ac:chgData name="Viet Anh Nguyen" userId="b95f61ff061388d5" providerId="LiveId" clId="{FC4FE26A-21B6-4E3C-9FF9-96F6404084E9}" dt="2022-02-23T09:49:27.708" v="1203"/>
          <ac:inkMkLst>
            <pc:docMk/>
            <pc:sldMk cId="1486485139" sldId="284"/>
            <ac:inkMk id="79" creationId="{9E86161F-5A33-47C0-8F1B-CB4BFCD57D59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0" creationId="{C3F97883-EAF3-499C-AE9A-2F4C2EE5A9FA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1" creationId="{F3B8FD3D-454F-4BCA-9558-2CBF6C605A1A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2" creationId="{81728867-87B2-42F8-8B68-BB304B464DF1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3" creationId="{89C80D64-654C-4172-B3B9-7C443E9C7742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4" creationId="{88069741-1DFE-471C-A722-577E95951265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5" creationId="{AB36D2FD-D02A-4CC7-A0E9-8F7815D732B5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6" creationId="{5A09BF41-9D41-4301-9391-1C758E1B72A3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7" creationId="{A74F1D8C-8448-4C05-A12C-7474022B333D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8" creationId="{0FBF3192-CD5A-4438-BF76-A770B26CCF81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89" creationId="{3A326084-E46C-4190-96D9-F9AC5EF3CAFF}"/>
          </ac:inkMkLst>
        </pc:inkChg>
        <pc:inkChg chg="add del">
          <ac:chgData name="Viet Anh Nguyen" userId="b95f61ff061388d5" providerId="LiveId" clId="{FC4FE26A-21B6-4E3C-9FF9-96F6404084E9}" dt="2022-02-23T09:49:31.561" v="1214"/>
          <ac:inkMkLst>
            <pc:docMk/>
            <pc:sldMk cId="1486485139" sldId="284"/>
            <ac:inkMk id="90" creationId="{96A66A52-B3A8-4253-AA27-885A9B928B5E}"/>
          </ac:inkMkLst>
        </pc:inkChg>
        <pc:inkChg chg="add del">
          <ac:chgData name="Viet Anh Nguyen" userId="b95f61ff061388d5" providerId="LiveId" clId="{FC4FE26A-21B6-4E3C-9FF9-96F6404084E9}" dt="2022-02-23T09:49:32.761" v="1218"/>
          <ac:inkMkLst>
            <pc:docMk/>
            <pc:sldMk cId="1486485139" sldId="284"/>
            <ac:inkMk id="91" creationId="{7E36506D-5864-4CEB-9DE4-8CDCFAE91EA7}"/>
          </ac:inkMkLst>
        </pc:inkChg>
        <pc:inkChg chg="add del">
          <ac:chgData name="Viet Anh Nguyen" userId="b95f61ff061388d5" providerId="LiveId" clId="{FC4FE26A-21B6-4E3C-9FF9-96F6404084E9}" dt="2022-02-23T09:49:32.761" v="1218"/>
          <ac:inkMkLst>
            <pc:docMk/>
            <pc:sldMk cId="1486485139" sldId="284"/>
            <ac:inkMk id="92" creationId="{A33BE5AD-50DB-41B5-AB97-62B9EB6DB37F}"/>
          </ac:inkMkLst>
        </pc:inkChg>
        <pc:inkChg chg="add del">
          <ac:chgData name="Viet Anh Nguyen" userId="b95f61ff061388d5" providerId="LiveId" clId="{FC4FE26A-21B6-4E3C-9FF9-96F6404084E9}" dt="2022-02-23T09:49:32.761" v="1218"/>
          <ac:inkMkLst>
            <pc:docMk/>
            <pc:sldMk cId="1486485139" sldId="284"/>
            <ac:inkMk id="93" creationId="{1E5DF769-744F-4AEF-9115-B70CEFC537A2}"/>
          </ac:inkMkLst>
        </pc:inkChg>
        <pc:inkChg chg="add del">
          <ac:chgData name="Viet Anh Nguyen" userId="b95f61ff061388d5" providerId="LiveId" clId="{FC4FE26A-21B6-4E3C-9FF9-96F6404084E9}" dt="2022-02-23T09:49:32.761" v="1218"/>
          <ac:inkMkLst>
            <pc:docMk/>
            <pc:sldMk cId="1486485139" sldId="284"/>
            <ac:inkMk id="94" creationId="{48195220-D92A-4EFA-8733-A5BEB4BA4FD6}"/>
          </ac:inkMkLst>
        </pc:inkChg>
        <pc:inkChg chg="add">
          <ac:chgData name="Viet Anh Nguyen" userId="b95f61ff061388d5" providerId="LiveId" clId="{FC4FE26A-21B6-4E3C-9FF9-96F6404084E9}" dt="2022-02-23T09:49:32.761" v="1218"/>
          <ac:inkMkLst>
            <pc:docMk/>
            <pc:sldMk cId="1486485139" sldId="284"/>
            <ac:inkMk id="95" creationId="{0D1DDDCA-6AB2-4FA7-B6CD-6698ECCBC2A1}"/>
          </ac:inkMkLst>
        </pc:inkChg>
        <pc:inkChg chg="add del">
          <ac:chgData name="Viet Anh Nguyen" userId="b95f61ff061388d5" providerId="LiveId" clId="{FC4FE26A-21B6-4E3C-9FF9-96F6404084E9}" dt="2022-02-23T09:49:35.621" v="1225"/>
          <ac:inkMkLst>
            <pc:docMk/>
            <pc:sldMk cId="1486485139" sldId="284"/>
            <ac:inkMk id="96" creationId="{A8B91565-7E34-453D-A00E-FFE624D95BE7}"/>
          </ac:inkMkLst>
        </pc:inkChg>
        <pc:inkChg chg="add del">
          <ac:chgData name="Viet Anh Nguyen" userId="b95f61ff061388d5" providerId="LiveId" clId="{FC4FE26A-21B6-4E3C-9FF9-96F6404084E9}" dt="2022-02-23T09:49:35.621" v="1225"/>
          <ac:inkMkLst>
            <pc:docMk/>
            <pc:sldMk cId="1486485139" sldId="284"/>
            <ac:inkMk id="97" creationId="{4C672237-7419-4C82-AED7-E00A439BE018}"/>
          </ac:inkMkLst>
        </pc:inkChg>
        <pc:inkChg chg="add del">
          <ac:chgData name="Viet Anh Nguyen" userId="b95f61ff061388d5" providerId="LiveId" clId="{FC4FE26A-21B6-4E3C-9FF9-96F6404084E9}" dt="2022-02-23T09:49:35.621" v="1225"/>
          <ac:inkMkLst>
            <pc:docMk/>
            <pc:sldMk cId="1486485139" sldId="284"/>
            <ac:inkMk id="98" creationId="{52BEE9F4-D3A5-4C9E-8295-5D02B7888A0E}"/>
          </ac:inkMkLst>
        </pc:inkChg>
        <pc:inkChg chg="add del">
          <ac:chgData name="Viet Anh Nguyen" userId="b95f61ff061388d5" providerId="LiveId" clId="{FC4FE26A-21B6-4E3C-9FF9-96F6404084E9}" dt="2022-02-23T09:49:35.621" v="1225"/>
          <ac:inkMkLst>
            <pc:docMk/>
            <pc:sldMk cId="1486485139" sldId="284"/>
            <ac:inkMk id="99" creationId="{451C0327-CB63-418D-934A-923A69E59291}"/>
          </ac:inkMkLst>
        </pc:inkChg>
        <pc:inkChg chg="add del">
          <ac:chgData name="Viet Anh Nguyen" userId="b95f61ff061388d5" providerId="LiveId" clId="{FC4FE26A-21B6-4E3C-9FF9-96F6404084E9}" dt="2022-02-23T09:49:35.621" v="1225"/>
          <ac:inkMkLst>
            <pc:docMk/>
            <pc:sldMk cId="1486485139" sldId="284"/>
            <ac:inkMk id="100" creationId="{862D32D3-68C0-4C08-A1ED-83DD274E3714}"/>
          </ac:inkMkLst>
        </pc:inkChg>
        <pc:inkChg chg="add del">
          <ac:chgData name="Viet Anh Nguyen" userId="b95f61ff061388d5" providerId="LiveId" clId="{FC4FE26A-21B6-4E3C-9FF9-96F6404084E9}" dt="2022-02-23T09:49:35.621" v="1225"/>
          <ac:inkMkLst>
            <pc:docMk/>
            <pc:sldMk cId="1486485139" sldId="284"/>
            <ac:inkMk id="101" creationId="{64EFF164-96F6-49D3-B466-FA69342964EE}"/>
          </ac:inkMkLst>
        </pc:inkChg>
        <pc:inkChg chg="add del">
          <ac:chgData name="Viet Anh Nguyen" userId="b95f61ff061388d5" providerId="LiveId" clId="{FC4FE26A-21B6-4E3C-9FF9-96F6404084E9}" dt="2022-02-23T09:49:39.243" v="1227"/>
          <ac:inkMkLst>
            <pc:docMk/>
            <pc:sldMk cId="1486485139" sldId="284"/>
            <ac:inkMk id="102" creationId="{5FCA6A24-AB11-42CF-B8B3-30EEDC80B36C}"/>
          </ac:inkMkLst>
        </pc:inkChg>
        <pc:inkChg chg="add del">
          <ac:chgData name="Viet Anh Nguyen" userId="b95f61ff061388d5" providerId="LiveId" clId="{FC4FE26A-21B6-4E3C-9FF9-96F6404084E9}" dt="2022-02-23T09:49:39.243" v="1227"/>
          <ac:inkMkLst>
            <pc:docMk/>
            <pc:sldMk cId="1486485139" sldId="284"/>
            <ac:inkMk id="103" creationId="{A80933F6-5367-4D8F-A3A1-4B0F352C3811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04" creationId="{2737291E-4224-4F2D-AD1C-C3276B09230A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05" creationId="{08EAEDA2-79D9-410B-A442-E220719E95FF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06" creationId="{8570C127-1C81-4306-A929-A3A6DBF0C13E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07" creationId="{4B63451D-5307-4323-8B0E-B1049E5753F5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08" creationId="{7FF3128A-FE0B-426A-992F-446042E7A0C1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09" creationId="{0F214336-1707-4EE9-87F8-FD4942270D25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10" creationId="{3A1A933B-C343-4FBE-AAB9-CD2B1EFC437C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11" creationId="{E97C5586-6996-4F5C-9999-7F330C667189}"/>
          </ac:inkMkLst>
        </pc:inkChg>
        <pc:inkChg chg="add del">
          <ac:chgData name="Viet Anh Nguyen" userId="b95f61ff061388d5" providerId="LiveId" clId="{FC4FE26A-21B6-4E3C-9FF9-96F6404084E9}" dt="2022-02-23T09:49:43.420" v="1236"/>
          <ac:inkMkLst>
            <pc:docMk/>
            <pc:sldMk cId="1486485139" sldId="284"/>
            <ac:inkMk id="112" creationId="{BCAF7561-DFD3-45F0-8A3C-D2D876FE8A57}"/>
          </ac:inkMkLst>
        </pc:inkChg>
        <pc:inkChg chg="add del">
          <ac:chgData name="Viet Anh Nguyen" userId="b95f61ff061388d5" providerId="LiveId" clId="{FC4FE26A-21B6-4E3C-9FF9-96F6404084E9}" dt="2022-02-23T09:49:46.203" v="1238"/>
          <ac:inkMkLst>
            <pc:docMk/>
            <pc:sldMk cId="1486485139" sldId="284"/>
            <ac:inkMk id="113" creationId="{6C44E679-2A54-49AE-9283-A40014DF18F1}"/>
          </ac:inkMkLst>
        </pc:inkChg>
        <pc:inkChg chg="add del">
          <ac:chgData name="Viet Anh Nguyen" userId="b95f61ff061388d5" providerId="LiveId" clId="{FC4FE26A-21B6-4E3C-9FF9-96F6404084E9}" dt="2022-02-23T09:49:46.203" v="1238"/>
          <ac:inkMkLst>
            <pc:docMk/>
            <pc:sldMk cId="1486485139" sldId="284"/>
            <ac:inkMk id="114" creationId="{0983031D-3937-441F-87A1-E72F8498A57C}"/>
          </ac:inkMkLst>
        </pc:inkChg>
        <pc:inkChg chg="add del">
          <ac:chgData name="Viet Anh Nguyen" userId="b95f61ff061388d5" providerId="LiveId" clId="{FC4FE26A-21B6-4E3C-9FF9-96F6404084E9}" dt="2022-02-23T09:49:47.838" v="1241"/>
          <ac:inkMkLst>
            <pc:docMk/>
            <pc:sldMk cId="1486485139" sldId="284"/>
            <ac:inkMk id="115" creationId="{09AE03E2-BFEA-4AE7-BE01-EE61ADED5B6C}"/>
          </ac:inkMkLst>
        </pc:inkChg>
        <pc:inkChg chg="add del">
          <ac:chgData name="Viet Anh Nguyen" userId="b95f61ff061388d5" providerId="LiveId" clId="{FC4FE26A-21B6-4E3C-9FF9-96F6404084E9}" dt="2022-02-23T09:49:47.838" v="1241"/>
          <ac:inkMkLst>
            <pc:docMk/>
            <pc:sldMk cId="1486485139" sldId="284"/>
            <ac:inkMk id="116" creationId="{19FF78C0-2367-4092-9719-89D0B76E05BA}"/>
          </ac:inkMkLst>
        </pc:inkChg>
        <pc:inkChg chg="add del">
          <ac:chgData name="Viet Anh Nguyen" userId="b95f61ff061388d5" providerId="LiveId" clId="{FC4FE26A-21B6-4E3C-9FF9-96F6404084E9}" dt="2022-02-23T09:49:47.838" v="1241"/>
          <ac:inkMkLst>
            <pc:docMk/>
            <pc:sldMk cId="1486485139" sldId="284"/>
            <ac:inkMk id="117" creationId="{AD67F181-2A5C-46B5-82D9-B3D14296CBD5}"/>
          </ac:inkMkLst>
        </pc:inkChg>
        <pc:inkChg chg="add del">
          <ac:chgData name="Viet Anh Nguyen" userId="b95f61ff061388d5" providerId="LiveId" clId="{FC4FE26A-21B6-4E3C-9FF9-96F6404084E9}" dt="2022-02-23T09:49:50.267" v="1245"/>
          <ac:inkMkLst>
            <pc:docMk/>
            <pc:sldMk cId="1486485139" sldId="284"/>
            <ac:inkMk id="118" creationId="{180D6310-F692-43D5-B0F8-C33FFE3B7E3B}"/>
          </ac:inkMkLst>
        </pc:inkChg>
        <pc:inkChg chg="add del">
          <ac:chgData name="Viet Anh Nguyen" userId="b95f61ff061388d5" providerId="LiveId" clId="{FC4FE26A-21B6-4E3C-9FF9-96F6404084E9}" dt="2022-02-23T09:49:50.267" v="1245"/>
          <ac:inkMkLst>
            <pc:docMk/>
            <pc:sldMk cId="1486485139" sldId="284"/>
            <ac:inkMk id="119" creationId="{2DA703EC-854D-45DC-8FD1-CB8CA2A0D6A1}"/>
          </ac:inkMkLst>
        </pc:inkChg>
        <pc:inkChg chg="add del">
          <ac:chgData name="Viet Anh Nguyen" userId="b95f61ff061388d5" providerId="LiveId" clId="{FC4FE26A-21B6-4E3C-9FF9-96F6404084E9}" dt="2022-02-23T09:49:50.267" v="1245"/>
          <ac:inkMkLst>
            <pc:docMk/>
            <pc:sldMk cId="1486485139" sldId="284"/>
            <ac:inkMk id="120" creationId="{34FF94D8-A967-4CED-AF02-EFDD35EAF1AC}"/>
          </ac:inkMkLst>
        </pc:inkChg>
        <pc:inkChg chg="add del">
          <ac:chgData name="Viet Anh Nguyen" userId="b95f61ff061388d5" providerId="LiveId" clId="{FC4FE26A-21B6-4E3C-9FF9-96F6404084E9}" dt="2022-02-23T09:49:50.267" v="1245"/>
          <ac:inkMkLst>
            <pc:docMk/>
            <pc:sldMk cId="1486485139" sldId="284"/>
            <ac:inkMk id="121" creationId="{B366EC0F-54EE-4D0B-89CC-F9A10602AC87}"/>
          </ac:inkMkLst>
        </pc:inkChg>
        <pc:inkChg chg="add del">
          <ac:chgData name="Viet Anh Nguyen" userId="b95f61ff061388d5" providerId="LiveId" clId="{FC4FE26A-21B6-4E3C-9FF9-96F6404084E9}" dt="2022-02-23T09:49:52.466" v="1247"/>
          <ac:inkMkLst>
            <pc:docMk/>
            <pc:sldMk cId="1486485139" sldId="284"/>
            <ac:inkMk id="122" creationId="{7E4EE133-766F-4980-97E8-D34B2A4E6D13}"/>
          </ac:inkMkLst>
        </pc:inkChg>
        <pc:inkChg chg="add del">
          <ac:chgData name="Viet Anh Nguyen" userId="b95f61ff061388d5" providerId="LiveId" clId="{FC4FE26A-21B6-4E3C-9FF9-96F6404084E9}" dt="2022-02-23T09:49:52.466" v="1247"/>
          <ac:inkMkLst>
            <pc:docMk/>
            <pc:sldMk cId="1486485139" sldId="284"/>
            <ac:inkMk id="123" creationId="{5D9C64E7-7827-45FB-9363-59B2D8FECC9A}"/>
          </ac:inkMkLst>
        </pc:inkChg>
        <pc:inkChg chg="add">
          <ac:chgData name="Viet Anh Nguyen" userId="b95f61ff061388d5" providerId="LiveId" clId="{FC4FE26A-21B6-4E3C-9FF9-96F6404084E9}" dt="2022-02-23T09:49:52.466" v="1247"/>
          <ac:inkMkLst>
            <pc:docMk/>
            <pc:sldMk cId="1486485139" sldId="284"/>
            <ac:inkMk id="124" creationId="{5003AA09-3B24-4DED-A098-A9104C95F705}"/>
          </ac:inkMkLst>
        </pc:inkChg>
        <pc:inkChg chg="add del">
          <ac:chgData name="Viet Anh Nguyen" userId="b95f61ff061388d5" providerId="LiveId" clId="{FC4FE26A-21B6-4E3C-9FF9-96F6404084E9}" dt="2022-02-23T09:49:59.418" v="1250"/>
          <ac:inkMkLst>
            <pc:docMk/>
            <pc:sldMk cId="1486485139" sldId="284"/>
            <ac:inkMk id="125" creationId="{4CADCA79-9945-48A4-AB54-11C88372B59C}"/>
          </ac:inkMkLst>
        </pc:inkChg>
        <pc:inkChg chg="add del">
          <ac:chgData name="Viet Anh Nguyen" userId="b95f61ff061388d5" providerId="LiveId" clId="{FC4FE26A-21B6-4E3C-9FF9-96F6404084E9}" dt="2022-02-23T09:49:59.418" v="1250"/>
          <ac:inkMkLst>
            <pc:docMk/>
            <pc:sldMk cId="1486485139" sldId="284"/>
            <ac:inkMk id="126" creationId="{B48B159D-375E-4419-9668-3A36E8904F04}"/>
          </ac:inkMkLst>
        </pc:inkChg>
        <pc:inkChg chg="add del">
          <ac:chgData name="Viet Anh Nguyen" userId="b95f61ff061388d5" providerId="LiveId" clId="{FC4FE26A-21B6-4E3C-9FF9-96F6404084E9}" dt="2022-02-23T09:50:02.642" v="1254"/>
          <ac:inkMkLst>
            <pc:docMk/>
            <pc:sldMk cId="1486485139" sldId="284"/>
            <ac:inkMk id="127" creationId="{D42379BF-4CC1-4DA7-9A67-F359664762E5}"/>
          </ac:inkMkLst>
        </pc:inkChg>
        <pc:inkChg chg="add del">
          <ac:chgData name="Viet Anh Nguyen" userId="b95f61ff061388d5" providerId="LiveId" clId="{FC4FE26A-21B6-4E3C-9FF9-96F6404084E9}" dt="2022-02-23T09:50:02.642" v="1254"/>
          <ac:inkMkLst>
            <pc:docMk/>
            <pc:sldMk cId="1486485139" sldId="284"/>
            <ac:inkMk id="128" creationId="{A2565D41-2C88-4210-A176-6A55298E5309}"/>
          </ac:inkMkLst>
        </pc:inkChg>
        <pc:inkChg chg="add del">
          <ac:chgData name="Viet Anh Nguyen" userId="b95f61ff061388d5" providerId="LiveId" clId="{FC4FE26A-21B6-4E3C-9FF9-96F6404084E9}" dt="2022-02-23T09:50:02.642" v="1254"/>
          <ac:inkMkLst>
            <pc:docMk/>
            <pc:sldMk cId="1486485139" sldId="284"/>
            <ac:inkMk id="129" creationId="{E4D2E31F-B5E7-4003-84C5-87CBDB808F8D}"/>
          </ac:inkMkLst>
        </pc:inkChg>
        <pc:inkChg chg="add del">
          <ac:chgData name="Viet Anh Nguyen" userId="b95f61ff061388d5" providerId="LiveId" clId="{FC4FE26A-21B6-4E3C-9FF9-96F6404084E9}" dt="2022-02-23T09:50:02.642" v="1254"/>
          <ac:inkMkLst>
            <pc:docMk/>
            <pc:sldMk cId="1486485139" sldId="284"/>
            <ac:inkMk id="130" creationId="{85168389-20DB-4801-BA0C-F292ECC2415C}"/>
          </ac:inkMkLst>
        </pc:inkChg>
        <pc:inkChg chg="add del">
          <ac:chgData name="Viet Anh Nguyen" userId="b95f61ff061388d5" providerId="LiveId" clId="{FC4FE26A-21B6-4E3C-9FF9-96F6404084E9}" dt="2022-02-23T09:50:03.768" v="1256"/>
          <ac:inkMkLst>
            <pc:docMk/>
            <pc:sldMk cId="1486485139" sldId="284"/>
            <ac:inkMk id="131" creationId="{958F67CC-89F5-4603-AB68-02D133741D20}"/>
          </ac:inkMkLst>
        </pc:inkChg>
        <pc:inkChg chg="add del">
          <ac:chgData name="Viet Anh Nguyen" userId="b95f61ff061388d5" providerId="LiveId" clId="{FC4FE26A-21B6-4E3C-9FF9-96F6404084E9}" dt="2022-02-23T09:50:03.768" v="1256"/>
          <ac:inkMkLst>
            <pc:docMk/>
            <pc:sldMk cId="1486485139" sldId="284"/>
            <ac:inkMk id="132" creationId="{CCD52E9C-1FBE-465B-B52E-B7E8BD61C928}"/>
          </ac:inkMkLst>
        </pc:inkChg>
        <pc:inkChg chg="add">
          <ac:chgData name="Viet Anh Nguyen" userId="b95f61ff061388d5" providerId="LiveId" clId="{FC4FE26A-21B6-4E3C-9FF9-96F6404084E9}" dt="2022-02-23T09:50:03.768" v="1256"/>
          <ac:inkMkLst>
            <pc:docMk/>
            <pc:sldMk cId="1486485139" sldId="284"/>
            <ac:inkMk id="133" creationId="{82BF748A-78D9-40A8-8385-5FFBA41B55A8}"/>
          </ac:inkMkLst>
        </pc:inkChg>
      </pc:sldChg>
      <pc:sldChg chg="addSp delSp new mod">
        <pc:chgData name="Viet Anh Nguyen" userId="b95f61ff061388d5" providerId="LiveId" clId="{FC4FE26A-21B6-4E3C-9FF9-96F6404084E9}" dt="2022-02-21T10:22:25.356" v="138"/>
        <pc:sldMkLst>
          <pc:docMk/>
          <pc:sldMk cId="2666448904" sldId="285"/>
        </pc:sldMkLst>
        <pc:inkChg chg="add del">
          <ac:chgData name="Viet Anh Nguyen" userId="b95f61ff061388d5" providerId="LiveId" clId="{FC4FE26A-21B6-4E3C-9FF9-96F6404084E9}" dt="2022-02-21T10:21:21.745" v="57"/>
          <ac:inkMkLst>
            <pc:docMk/>
            <pc:sldMk cId="2666448904" sldId="285"/>
            <ac:inkMk id="2" creationId="{1EAB4A91-EBC4-4E7B-B830-68D994530DC0}"/>
          </ac:inkMkLst>
        </pc:inkChg>
        <pc:inkChg chg="add del">
          <ac:chgData name="Viet Anh Nguyen" userId="b95f61ff061388d5" providerId="LiveId" clId="{FC4FE26A-21B6-4E3C-9FF9-96F6404084E9}" dt="2022-02-21T10:21:21.745" v="57"/>
          <ac:inkMkLst>
            <pc:docMk/>
            <pc:sldMk cId="2666448904" sldId="285"/>
            <ac:inkMk id="3" creationId="{1F07C773-331D-4FD1-B994-4E0BB2937894}"/>
          </ac:inkMkLst>
        </pc:inkChg>
        <pc:inkChg chg="add del">
          <ac:chgData name="Viet Anh Nguyen" userId="b95f61ff061388d5" providerId="LiveId" clId="{FC4FE26A-21B6-4E3C-9FF9-96F6404084E9}" dt="2022-02-21T10:21:23.295" v="62"/>
          <ac:inkMkLst>
            <pc:docMk/>
            <pc:sldMk cId="2666448904" sldId="285"/>
            <ac:inkMk id="4" creationId="{495B60C1-4920-48E6-9AD7-0B4A6C202AD3}"/>
          </ac:inkMkLst>
        </pc:inkChg>
        <pc:inkChg chg="add del">
          <ac:chgData name="Viet Anh Nguyen" userId="b95f61ff061388d5" providerId="LiveId" clId="{FC4FE26A-21B6-4E3C-9FF9-96F6404084E9}" dt="2022-02-21T10:21:23.295" v="62"/>
          <ac:inkMkLst>
            <pc:docMk/>
            <pc:sldMk cId="2666448904" sldId="285"/>
            <ac:inkMk id="5" creationId="{A65A8515-74DD-428B-89DF-3D4FC9A75B56}"/>
          </ac:inkMkLst>
        </pc:inkChg>
        <pc:inkChg chg="add del">
          <ac:chgData name="Viet Anh Nguyen" userId="b95f61ff061388d5" providerId="LiveId" clId="{FC4FE26A-21B6-4E3C-9FF9-96F6404084E9}" dt="2022-02-21T10:21:23.295" v="62"/>
          <ac:inkMkLst>
            <pc:docMk/>
            <pc:sldMk cId="2666448904" sldId="285"/>
            <ac:inkMk id="6" creationId="{747F8387-0DDA-48E5-9C4F-8AF6DB3ED359}"/>
          </ac:inkMkLst>
        </pc:inkChg>
        <pc:inkChg chg="add del">
          <ac:chgData name="Viet Anh Nguyen" userId="b95f61ff061388d5" providerId="LiveId" clId="{FC4FE26A-21B6-4E3C-9FF9-96F6404084E9}" dt="2022-02-21T10:21:23.295" v="62"/>
          <ac:inkMkLst>
            <pc:docMk/>
            <pc:sldMk cId="2666448904" sldId="285"/>
            <ac:inkMk id="7" creationId="{07BD18FB-BDE3-4681-B8F8-9D702628D568}"/>
          </ac:inkMkLst>
        </pc:inkChg>
        <pc:inkChg chg="add del">
          <ac:chgData name="Viet Anh Nguyen" userId="b95f61ff061388d5" providerId="LiveId" clId="{FC4FE26A-21B6-4E3C-9FF9-96F6404084E9}" dt="2022-02-21T10:21:23.295" v="62"/>
          <ac:inkMkLst>
            <pc:docMk/>
            <pc:sldMk cId="2666448904" sldId="285"/>
            <ac:inkMk id="8" creationId="{41076E9F-2F9D-40CF-B89B-E41D08248842}"/>
          </ac:inkMkLst>
        </pc:inkChg>
        <pc:inkChg chg="add del">
          <ac:chgData name="Viet Anh Nguyen" userId="b95f61ff061388d5" providerId="LiveId" clId="{FC4FE26A-21B6-4E3C-9FF9-96F6404084E9}" dt="2022-02-21T10:21:35.390" v="86"/>
          <ac:inkMkLst>
            <pc:docMk/>
            <pc:sldMk cId="2666448904" sldId="285"/>
            <ac:inkMk id="9" creationId="{586830BC-F36C-4520-8718-FEB868A14A12}"/>
          </ac:inkMkLst>
        </pc:inkChg>
        <pc:inkChg chg="add del">
          <ac:chgData name="Viet Anh Nguyen" userId="b95f61ff061388d5" providerId="LiveId" clId="{FC4FE26A-21B6-4E3C-9FF9-96F6404084E9}" dt="2022-02-21T10:21:24.423" v="65"/>
          <ac:inkMkLst>
            <pc:docMk/>
            <pc:sldMk cId="2666448904" sldId="285"/>
            <ac:inkMk id="10" creationId="{C4F23E52-5B7B-4D3A-80BA-5386E8895939}"/>
          </ac:inkMkLst>
        </pc:inkChg>
        <pc:inkChg chg="add del">
          <ac:chgData name="Viet Anh Nguyen" userId="b95f61ff061388d5" providerId="LiveId" clId="{FC4FE26A-21B6-4E3C-9FF9-96F6404084E9}" dt="2022-02-21T10:21:24.423" v="65"/>
          <ac:inkMkLst>
            <pc:docMk/>
            <pc:sldMk cId="2666448904" sldId="285"/>
            <ac:inkMk id="11" creationId="{21D8D587-BC78-415E-B40A-6008798842D7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2" creationId="{C39B17E5-89ED-40B5-95DD-CFF0E6BF8F95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3" creationId="{A92014B2-3769-4A16-8B57-FF14D43D33B3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4" creationId="{0FBE04AB-3E50-436F-8C10-585DF2C05375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5" creationId="{246CB8CF-4A76-488F-B2D6-FE2D541DC20C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6" creationId="{C0E363CD-442D-4ED9-AEA8-759B554AF55E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7" creationId="{D1C7D5C8-F8CD-44AB-857C-CF4A40295088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8" creationId="{B76B06CC-7134-4E97-B9BE-FEDDFA638B3B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19" creationId="{3D0CCF9A-580F-4E05-9475-A63C9476274B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20" creationId="{B82CE412-B2E9-4F36-A110-63BF4DAB1A5B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21" creationId="{035CCD34-4670-439D-B459-F5F73CA696F5}"/>
          </ac:inkMkLst>
        </pc:inkChg>
        <pc:inkChg chg="add del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22" creationId="{06E2C6E1-B23E-444E-B4B5-84367C46D7D0}"/>
          </ac:inkMkLst>
        </pc:inkChg>
        <pc:inkChg chg="add del">
          <ac:chgData name="Viet Anh Nguyen" userId="b95f61ff061388d5" providerId="LiveId" clId="{FC4FE26A-21B6-4E3C-9FF9-96F6404084E9}" dt="2022-02-21T10:21:29.612" v="79"/>
          <ac:inkMkLst>
            <pc:docMk/>
            <pc:sldMk cId="2666448904" sldId="285"/>
            <ac:inkMk id="23" creationId="{8CAE7049-ED02-4692-BAE8-F524DEDD0A8B}"/>
          </ac:inkMkLst>
        </pc:inkChg>
        <pc:inkChg chg="add">
          <ac:chgData name="Viet Anh Nguyen" userId="b95f61ff061388d5" providerId="LiveId" clId="{FC4FE26A-21B6-4E3C-9FF9-96F6404084E9}" dt="2022-02-21T10:21:28.414" v="76"/>
          <ac:inkMkLst>
            <pc:docMk/>
            <pc:sldMk cId="2666448904" sldId="285"/>
            <ac:inkMk id="24" creationId="{B1B6FC4F-5A84-41B1-AF3B-38BA4234E034}"/>
          </ac:inkMkLst>
        </pc:inkChg>
        <pc:inkChg chg="add del">
          <ac:chgData name="Viet Anh Nguyen" userId="b95f61ff061388d5" providerId="LiveId" clId="{FC4FE26A-21B6-4E3C-9FF9-96F6404084E9}" dt="2022-02-21T10:21:35.390" v="86"/>
          <ac:inkMkLst>
            <pc:docMk/>
            <pc:sldMk cId="2666448904" sldId="285"/>
            <ac:inkMk id="25" creationId="{0FD5D77A-6FD4-4011-8ED5-26A930149A4F}"/>
          </ac:inkMkLst>
        </pc:inkChg>
        <pc:inkChg chg="add del">
          <ac:chgData name="Viet Anh Nguyen" userId="b95f61ff061388d5" providerId="LiveId" clId="{FC4FE26A-21B6-4E3C-9FF9-96F6404084E9}" dt="2022-02-21T10:21:29.612" v="79"/>
          <ac:inkMkLst>
            <pc:docMk/>
            <pc:sldMk cId="2666448904" sldId="285"/>
            <ac:inkMk id="26" creationId="{480D9DC5-4A21-48F8-88ED-AA979037D3C4}"/>
          </ac:inkMkLst>
        </pc:inkChg>
        <pc:inkChg chg="add del">
          <ac:chgData name="Viet Anh Nguyen" userId="b95f61ff061388d5" providerId="LiveId" clId="{FC4FE26A-21B6-4E3C-9FF9-96F6404084E9}" dt="2022-02-21T10:21:29.612" v="79"/>
          <ac:inkMkLst>
            <pc:docMk/>
            <pc:sldMk cId="2666448904" sldId="285"/>
            <ac:inkMk id="27" creationId="{78F5B3B2-23B2-4967-8570-88E93344C613}"/>
          </ac:inkMkLst>
        </pc:inkChg>
        <pc:inkChg chg="add del">
          <ac:chgData name="Viet Anh Nguyen" userId="b95f61ff061388d5" providerId="LiveId" clId="{FC4FE26A-21B6-4E3C-9FF9-96F6404084E9}" dt="2022-02-21T10:21:30.610" v="82"/>
          <ac:inkMkLst>
            <pc:docMk/>
            <pc:sldMk cId="2666448904" sldId="285"/>
            <ac:inkMk id="28" creationId="{DA5B6676-D9BC-409E-9E05-FBE657AC017C}"/>
          </ac:inkMkLst>
        </pc:inkChg>
        <pc:inkChg chg="add del">
          <ac:chgData name="Viet Anh Nguyen" userId="b95f61ff061388d5" providerId="LiveId" clId="{FC4FE26A-21B6-4E3C-9FF9-96F6404084E9}" dt="2022-02-21T10:21:30.610" v="82"/>
          <ac:inkMkLst>
            <pc:docMk/>
            <pc:sldMk cId="2666448904" sldId="285"/>
            <ac:inkMk id="29" creationId="{6FE88C00-18A0-4947-A251-536C6B0E81B6}"/>
          </ac:inkMkLst>
        </pc:inkChg>
        <pc:inkChg chg="add del">
          <ac:chgData name="Viet Anh Nguyen" userId="b95f61ff061388d5" providerId="LiveId" clId="{FC4FE26A-21B6-4E3C-9FF9-96F6404084E9}" dt="2022-02-21T10:21:30.610" v="82"/>
          <ac:inkMkLst>
            <pc:docMk/>
            <pc:sldMk cId="2666448904" sldId="285"/>
            <ac:inkMk id="30" creationId="{05669E59-A148-4FAD-8495-88F77F2F0594}"/>
          </ac:inkMkLst>
        </pc:inkChg>
        <pc:inkChg chg="add">
          <ac:chgData name="Viet Anh Nguyen" userId="b95f61ff061388d5" providerId="LiveId" clId="{FC4FE26A-21B6-4E3C-9FF9-96F6404084E9}" dt="2022-02-21T10:21:30.610" v="82"/>
          <ac:inkMkLst>
            <pc:docMk/>
            <pc:sldMk cId="2666448904" sldId="285"/>
            <ac:inkMk id="31" creationId="{56724BBD-AD04-479E-B415-26B6B1E62815}"/>
          </ac:inkMkLst>
        </pc:inkChg>
        <pc:inkChg chg="add del">
          <ac:chgData name="Viet Anh Nguyen" userId="b95f61ff061388d5" providerId="LiveId" clId="{FC4FE26A-21B6-4E3C-9FF9-96F6404084E9}" dt="2022-02-21T10:21:35.390" v="86"/>
          <ac:inkMkLst>
            <pc:docMk/>
            <pc:sldMk cId="2666448904" sldId="285"/>
            <ac:inkMk id="32" creationId="{4FC328CF-CA64-4A61-A94C-2CF8B25CC660}"/>
          </ac:inkMkLst>
        </pc:inkChg>
        <pc:inkChg chg="add del">
          <ac:chgData name="Viet Anh Nguyen" userId="b95f61ff061388d5" providerId="LiveId" clId="{FC4FE26A-21B6-4E3C-9FF9-96F6404084E9}" dt="2022-02-21T10:21:35.390" v="86"/>
          <ac:inkMkLst>
            <pc:docMk/>
            <pc:sldMk cId="2666448904" sldId="285"/>
            <ac:inkMk id="33" creationId="{ECBA1321-3500-4052-816A-73916704EFCB}"/>
          </ac:inkMkLst>
        </pc:inkChg>
        <pc:inkChg chg="add del">
          <ac:chgData name="Viet Anh Nguyen" userId="b95f61ff061388d5" providerId="LiveId" clId="{FC4FE26A-21B6-4E3C-9FF9-96F6404084E9}" dt="2022-02-21T10:21:35.390" v="86"/>
          <ac:inkMkLst>
            <pc:docMk/>
            <pc:sldMk cId="2666448904" sldId="285"/>
            <ac:inkMk id="34" creationId="{EF9901CE-A5A3-4850-AFA7-CB45729C7E14}"/>
          </ac:inkMkLst>
        </pc:inkChg>
        <pc:inkChg chg="add del">
          <ac:chgData name="Viet Anh Nguyen" userId="b95f61ff061388d5" providerId="LiveId" clId="{FC4FE26A-21B6-4E3C-9FF9-96F6404084E9}" dt="2022-02-21T10:21:38.153" v="89"/>
          <ac:inkMkLst>
            <pc:docMk/>
            <pc:sldMk cId="2666448904" sldId="285"/>
            <ac:inkMk id="35" creationId="{8FE3190D-5D09-4E59-AA7F-7C3773F8A427}"/>
          </ac:inkMkLst>
        </pc:inkChg>
        <pc:inkChg chg="add del">
          <ac:chgData name="Viet Anh Nguyen" userId="b95f61ff061388d5" providerId="LiveId" clId="{FC4FE26A-21B6-4E3C-9FF9-96F6404084E9}" dt="2022-02-21T10:21:38.153" v="89"/>
          <ac:inkMkLst>
            <pc:docMk/>
            <pc:sldMk cId="2666448904" sldId="285"/>
            <ac:inkMk id="36" creationId="{96167670-0868-4110-A20A-0CF27272CBDE}"/>
          </ac:inkMkLst>
        </pc:inkChg>
        <pc:inkChg chg="add del">
          <ac:chgData name="Viet Anh Nguyen" userId="b95f61ff061388d5" providerId="LiveId" clId="{FC4FE26A-21B6-4E3C-9FF9-96F6404084E9}" dt="2022-02-21T10:21:38.153" v="89"/>
          <ac:inkMkLst>
            <pc:docMk/>
            <pc:sldMk cId="2666448904" sldId="285"/>
            <ac:inkMk id="37" creationId="{B6DED490-553E-41EB-BA29-A347097B98DD}"/>
          </ac:inkMkLst>
        </pc:inkChg>
        <pc:inkChg chg="add del">
          <ac:chgData name="Viet Anh Nguyen" userId="b95f61ff061388d5" providerId="LiveId" clId="{FC4FE26A-21B6-4E3C-9FF9-96F6404084E9}" dt="2022-02-21T10:21:39.329" v="91"/>
          <ac:inkMkLst>
            <pc:docMk/>
            <pc:sldMk cId="2666448904" sldId="285"/>
            <ac:inkMk id="38" creationId="{C0E05CAB-D536-4AA8-88C4-314EB463B992}"/>
          </ac:inkMkLst>
        </pc:inkChg>
        <pc:inkChg chg="add del">
          <ac:chgData name="Viet Anh Nguyen" userId="b95f61ff061388d5" providerId="LiveId" clId="{FC4FE26A-21B6-4E3C-9FF9-96F6404084E9}" dt="2022-02-21T10:21:39.329" v="91"/>
          <ac:inkMkLst>
            <pc:docMk/>
            <pc:sldMk cId="2666448904" sldId="285"/>
            <ac:inkMk id="39" creationId="{6237053A-4427-4D41-B2A5-3483343D223D}"/>
          </ac:inkMkLst>
        </pc:inkChg>
        <pc:inkChg chg="add">
          <ac:chgData name="Viet Anh Nguyen" userId="b95f61ff061388d5" providerId="LiveId" clId="{FC4FE26A-21B6-4E3C-9FF9-96F6404084E9}" dt="2022-02-21T10:21:39.329" v="91"/>
          <ac:inkMkLst>
            <pc:docMk/>
            <pc:sldMk cId="2666448904" sldId="285"/>
            <ac:inkMk id="40" creationId="{51106CB1-1349-4DE6-8704-93752F127FE7}"/>
          </ac:inkMkLst>
        </pc:inkChg>
        <pc:inkChg chg="add">
          <ac:chgData name="Viet Anh Nguyen" userId="b95f61ff061388d5" providerId="LiveId" clId="{FC4FE26A-21B6-4E3C-9FF9-96F6404084E9}" dt="2022-02-21T10:21:39.763" v="92" actId="9405"/>
          <ac:inkMkLst>
            <pc:docMk/>
            <pc:sldMk cId="2666448904" sldId="285"/>
            <ac:inkMk id="41" creationId="{813AE451-87AE-4AEE-B5A2-813487BDC221}"/>
          </ac:inkMkLst>
        </pc:inkChg>
        <pc:inkChg chg="add del">
          <ac:chgData name="Viet Anh Nguyen" userId="b95f61ff061388d5" providerId="LiveId" clId="{FC4FE26A-21B6-4E3C-9FF9-96F6404084E9}" dt="2022-02-21T10:21:41.882" v="95"/>
          <ac:inkMkLst>
            <pc:docMk/>
            <pc:sldMk cId="2666448904" sldId="285"/>
            <ac:inkMk id="42" creationId="{2B2A1797-7543-470A-A337-055A9308977E}"/>
          </ac:inkMkLst>
        </pc:inkChg>
        <pc:inkChg chg="add del">
          <ac:chgData name="Viet Anh Nguyen" userId="b95f61ff061388d5" providerId="LiveId" clId="{FC4FE26A-21B6-4E3C-9FF9-96F6404084E9}" dt="2022-02-21T10:21:41.882" v="95"/>
          <ac:inkMkLst>
            <pc:docMk/>
            <pc:sldMk cId="2666448904" sldId="285"/>
            <ac:inkMk id="43" creationId="{20DDE790-B84E-4937-B8CF-3643DA33DACA}"/>
          </ac:inkMkLst>
        </pc:inkChg>
        <pc:inkChg chg="add del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44" creationId="{FA10347D-175A-4BC6-AAEF-4E87255DCE65}"/>
          </ac:inkMkLst>
        </pc:inkChg>
        <pc:inkChg chg="add del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45" creationId="{3A68C385-B47C-4F16-BD73-B41AEC321594}"/>
          </ac:inkMkLst>
        </pc:inkChg>
        <pc:inkChg chg="add del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46" creationId="{F0924C43-C0B6-4FEF-8FC4-DC0873009EEC}"/>
          </ac:inkMkLst>
        </pc:inkChg>
        <pc:inkChg chg="add del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47" creationId="{324AAAEC-980D-4E16-A394-11179B9B369A}"/>
          </ac:inkMkLst>
        </pc:inkChg>
        <pc:inkChg chg="add del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48" creationId="{9A4C391C-7020-4027-B712-1737AA7546A2}"/>
          </ac:inkMkLst>
        </pc:inkChg>
        <pc:inkChg chg="add del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49" creationId="{73E172A8-1C4E-4302-900F-361A4F9D12C1}"/>
          </ac:inkMkLst>
        </pc:inkChg>
        <pc:inkChg chg="add del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50" creationId="{5A848769-18F7-4415-A0AA-CC4BAAFFDB64}"/>
          </ac:inkMkLst>
        </pc:inkChg>
        <pc:inkChg chg="add">
          <ac:chgData name="Viet Anh Nguyen" userId="b95f61ff061388d5" providerId="LiveId" clId="{FC4FE26A-21B6-4E3C-9FF9-96F6404084E9}" dt="2022-02-21T10:21:45.890" v="102"/>
          <ac:inkMkLst>
            <pc:docMk/>
            <pc:sldMk cId="2666448904" sldId="285"/>
            <ac:inkMk id="51" creationId="{ECFC145E-D62F-4F81-B02A-5564B03C9076}"/>
          </ac:inkMkLst>
        </pc:inkChg>
        <pc:inkChg chg="add del">
          <ac:chgData name="Viet Anh Nguyen" userId="b95f61ff061388d5" providerId="LiveId" clId="{FC4FE26A-21B6-4E3C-9FF9-96F6404084E9}" dt="2022-02-21T10:21:49.025" v="106"/>
          <ac:inkMkLst>
            <pc:docMk/>
            <pc:sldMk cId="2666448904" sldId="285"/>
            <ac:inkMk id="52" creationId="{FE3B2663-7381-487B-8BDC-172C0B342CFE}"/>
          </ac:inkMkLst>
        </pc:inkChg>
        <pc:inkChg chg="add del">
          <ac:chgData name="Viet Anh Nguyen" userId="b95f61ff061388d5" providerId="LiveId" clId="{FC4FE26A-21B6-4E3C-9FF9-96F6404084E9}" dt="2022-02-21T10:21:49.025" v="106"/>
          <ac:inkMkLst>
            <pc:docMk/>
            <pc:sldMk cId="2666448904" sldId="285"/>
            <ac:inkMk id="53" creationId="{39A9D36B-2733-48B2-9125-79366A69E57E}"/>
          </ac:inkMkLst>
        </pc:inkChg>
        <pc:inkChg chg="add del">
          <ac:chgData name="Viet Anh Nguyen" userId="b95f61ff061388d5" providerId="LiveId" clId="{FC4FE26A-21B6-4E3C-9FF9-96F6404084E9}" dt="2022-02-21T10:21:49.025" v="106"/>
          <ac:inkMkLst>
            <pc:docMk/>
            <pc:sldMk cId="2666448904" sldId="285"/>
            <ac:inkMk id="54" creationId="{6E3D01EF-DF39-4EA8-9402-CDD74AF48190}"/>
          </ac:inkMkLst>
        </pc:inkChg>
        <pc:inkChg chg="add">
          <ac:chgData name="Viet Anh Nguyen" userId="b95f61ff061388d5" providerId="LiveId" clId="{FC4FE26A-21B6-4E3C-9FF9-96F6404084E9}" dt="2022-02-21T10:21:49.025" v="106"/>
          <ac:inkMkLst>
            <pc:docMk/>
            <pc:sldMk cId="2666448904" sldId="285"/>
            <ac:inkMk id="55" creationId="{B1A82E0C-8D85-450B-9D1B-5F43ACD3D577}"/>
          </ac:inkMkLst>
        </pc:inkChg>
        <pc:inkChg chg="add">
          <ac:chgData name="Viet Anh Nguyen" userId="b95f61ff061388d5" providerId="LiveId" clId="{FC4FE26A-21B6-4E3C-9FF9-96F6404084E9}" dt="2022-02-21T10:22:04.385" v="107" actId="9405"/>
          <ac:inkMkLst>
            <pc:docMk/>
            <pc:sldMk cId="2666448904" sldId="285"/>
            <ac:inkMk id="56" creationId="{6A4BA4DC-8361-4095-97E8-907BBFCEB3E7}"/>
          </ac:inkMkLst>
        </pc:inkChg>
        <pc:inkChg chg="add del">
          <ac:chgData name="Viet Anh Nguyen" userId="b95f61ff061388d5" providerId="LiveId" clId="{FC4FE26A-21B6-4E3C-9FF9-96F6404084E9}" dt="2022-02-21T10:22:06.418" v="110"/>
          <ac:inkMkLst>
            <pc:docMk/>
            <pc:sldMk cId="2666448904" sldId="285"/>
            <ac:inkMk id="57" creationId="{D79EFA21-DCD0-4312-962F-F00792019B6C}"/>
          </ac:inkMkLst>
        </pc:inkChg>
        <pc:inkChg chg="add del">
          <ac:chgData name="Viet Anh Nguyen" userId="b95f61ff061388d5" providerId="LiveId" clId="{FC4FE26A-21B6-4E3C-9FF9-96F6404084E9}" dt="2022-02-21T10:22:06.418" v="110"/>
          <ac:inkMkLst>
            <pc:docMk/>
            <pc:sldMk cId="2666448904" sldId="285"/>
            <ac:inkMk id="58" creationId="{AF982085-1DBA-468F-A79B-D16F03A11FEF}"/>
          </ac:inkMkLst>
        </pc:inkChg>
        <pc:inkChg chg="add del">
          <ac:chgData name="Viet Anh Nguyen" userId="b95f61ff061388d5" providerId="LiveId" clId="{FC4FE26A-21B6-4E3C-9FF9-96F6404084E9}" dt="2022-02-21T10:22:07.954" v="116"/>
          <ac:inkMkLst>
            <pc:docMk/>
            <pc:sldMk cId="2666448904" sldId="285"/>
            <ac:inkMk id="59" creationId="{DAD785C0-2DA7-42A0-BFD2-1784086CF0C3}"/>
          </ac:inkMkLst>
        </pc:inkChg>
        <pc:inkChg chg="add del">
          <ac:chgData name="Viet Anh Nguyen" userId="b95f61ff061388d5" providerId="LiveId" clId="{FC4FE26A-21B6-4E3C-9FF9-96F6404084E9}" dt="2022-02-21T10:22:07.954" v="116"/>
          <ac:inkMkLst>
            <pc:docMk/>
            <pc:sldMk cId="2666448904" sldId="285"/>
            <ac:inkMk id="60" creationId="{0C2BBE10-5B82-4B0E-8DCE-AE5EB110805E}"/>
          </ac:inkMkLst>
        </pc:inkChg>
        <pc:inkChg chg="add del">
          <ac:chgData name="Viet Anh Nguyen" userId="b95f61ff061388d5" providerId="LiveId" clId="{FC4FE26A-21B6-4E3C-9FF9-96F6404084E9}" dt="2022-02-21T10:22:07.954" v="116"/>
          <ac:inkMkLst>
            <pc:docMk/>
            <pc:sldMk cId="2666448904" sldId="285"/>
            <ac:inkMk id="61" creationId="{DE60AB42-338B-44D3-A52D-D678B87662EC}"/>
          </ac:inkMkLst>
        </pc:inkChg>
        <pc:inkChg chg="add">
          <ac:chgData name="Viet Anh Nguyen" userId="b95f61ff061388d5" providerId="LiveId" clId="{FC4FE26A-21B6-4E3C-9FF9-96F6404084E9}" dt="2022-02-21T10:22:07.069" v="113" actId="9405"/>
          <ac:inkMkLst>
            <pc:docMk/>
            <pc:sldMk cId="2666448904" sldId="285"/>
            <ac:inkMk id="62" creationId="{9D225D31-EDB0-490A-A4E7-2523A3434829}"/>
          </ac:inkMkLst>
        </pc:inkChg>
        <pc:inkChg chg="add">
          <ac:chgData name="Viet Anh Nguyen" userId="b95f61ff061388d5" providerId="LiveId" clId="{FC4FE26A-21B6-4E3C-9FF9-96F6404084E9}" dt="2022-02-21T10:22:07.272" v="114" actId="9405"/>
          <ac:inkMkLst>
            <pc:docMk/>
            <pc:sldMk cId="2666448904" sldId="285"/>
            <ac:inkMk id="63" creationId="{B95E642F-FA93-4A8C-B49A-17DA2ADE997A}"/>
          </ac:inkMkLst>
        </pc:inkChg>
        <pc:inkChg chg="add">
          <ac:chgData name="Viet Anh Nguyen" userId="b95f61ff061388d5" providerId="LiveId" clId="{FC4FE26A-21B6-4E3C-9FF9-96F6404084E9}" dt="2022-02-21T10:22:07.414" v="115" actId="9405"/>
          <ac:inkMkLst>
            <pc:docMk/>
            <pc:sldMk cId="2666448904" sldId="285"/>
            <ac:inkMk id="64" creationId="{52DC552D-40B0-4803-ACDC-30CCB1470E41}"/>
          </ac:inkMkLst>
        </pc:inkChg>
        <pc:inkChg chg="add">
          <ac:chgData name="Viet Anh Nguyen" userId="b95f61ff061388d5" providerId="LiveId" clId="{FC4FE26A-21B6-4E3C-9FF9-96F6404084E9}" dt="2022-02-21T10:22:07.954" v="116"/>
          <ac:inkMkLst>
            <pc:docMk/>
            <pc:sldMk cId="2666448904" sldId="285"/>
            <ac:inkMk id="65" creationId="{2A394EC8-DF76-4120-A7EE-AD554DD582D3}"/>
          </ac:inkMkLst>
        </pc:inkChg>
        <pc:inkChg chg="add del">
          <ac:chgData name="Viet Anh Nguyen" userId="b95f61ff061388d5" providerId="LiveId" clId="{FC4FE26A-21B6-4E3C-9FF9-96F6404084E9}" dt="2022-02-21T10:22:12.852" v="124"/>
          <ac:inkMkLst>
            <pc:docMk/>
            <pc:sldMk cId="2666448904" sldId="285"/>
            <ac:inkMk id="66" creationId="{9078699E-2F31-4906-B14E-07DA2875B3A4}"/>
          </ac:inkMkLst>
        </pc:inkChg>
        <pc:inkChg chg="add del">
          <ac:chgData name="Viet Anh Nguyen" userId="b95f61ff061388d5" providerId="LiveId" clId="{FC4FE26A-21B6-4E3C-9FF9-96F6404084E9}" dt="2022-02-21T10:22:12.852" v="124"/>
          <ac:inkMkLst>
            <pc:docMk/>
            <pc:sldMk cId="2666448904" sldId="285"/>
            <ac:inkMk id="67" creationId="{8B37DA61-7853-44DE-BB47-2D8803707866}"/>
          </ac:inkMkLst>
        </pc:inkChg>
        <pc:inkChg chg="add del">
          <ac:chgData name="Viet Anh Nguyen" userId="b95f61ff061388d5" providerId="LiveId" clId="{FC4FE26A-21B6-4E3C-9FF9-96F6404084E9}" dt="2022-02-21T10:22:12.852" v="124"/>
          <ac:inkMkLst>
            <pc:docMk/>
            <pc:sldMk cId="2666448904" sldId="285"/>
            <ac:inkMk id="68" creationId="{4B494D8E-A018-4D57-8585-77819EA15F07}"/>
          </ac:inkMkLst>
        </pc:inkChg>
        <pc:inkChg chg="add del">
          <ac:chgData name="Viet Anh Nguyen" userId="b95f61ff061388d5" providerId="LiveId" clId="{FC4FE26A-21B6-4E3C-9FF9-96F6404084E9}" dt="2022-02-21T10:22:12.852" v="124"/>
          <ac:inkMkLst>
            <pc:docMk/>
            <pc:sldMk cId="2666448904" sldId="285"/>
            <ac:inkMk id="69" creationId="{B045DF01-C54C-405E-BD73-2BE13BFE9780}"/>
          </ac:inkMkLst>
        </pc:inkChg>
        <pc:inkChg chg="add del">
          <ac:chgData name="Viet Anh Nguyen" userId="b95f61ff061388d5" providerId="LiveId" clId="{FC4FE26A-21B6-4E3C-9FF9-96F6404084E9}" dt="2022-02-21T10:22:12.852" v="124"/>
          <ac:inkMkLst>
            <pc:docMk/>
            <pc:sldMk cId="2666448904" sldId="285"/>
            <ac:inkMk id="70" creationId="{BE678864-D08B-4A9D-8917-2FD0D0F898FC}"/>
          </ac:inkMkLst>
        </pc:inkChg>
        <pc:inkChg chg="add del">
          <ac:chgData name="Viet Anh Nguyen" userId="b95f61ff061388d5" providerId="LiveId" clId="{FC4FE26A-21B6-4E3C-9FF9-96F6404084E9}" dt="2022-02-21T10:22:12.852" v="124"/>
          <ac:inkMkLst>
            <pc:docMk/>
            <pc:sldMk cId="2666448904" sldId="285"/>
            <ac:inkMk id="71" creationId="{6D62A3DA-AFD5-4B31-810C-21DA242B2C58}"/>
          </ac:inkMkLst>
        </pc:inkChg>
        <pc:inkChg chg="add">
          <ac:chgData name="Viet Anh Nguyen" userId="b95f61ff061388d5" providerId="LiveId" clId="{FC4FE26A-21B6-4E3C-9FF9-96F6404084E9}" dt="2022-02-21T10:22:12.130" v="123" actId="9405"/>
          <ac:inkMkLst>
            <pc:docMk/>
            <pc:sldMk cId="2666448904" sldId="285"/>
            <ac:inkMk id="72" creationId="{0B981506-745A-4241-A5F6-A2851134B50D}"/>
          </ac:inkMkLst>
        </pc:inkChg>
        <pc:inkChg chg="add">
          <ac:chgData name="Viet Anh Nguyen" userId="b95f61ff061388d5" providerId="LiveId" clId="{FC4FE26A-21B6-4E3C-9FF9-96F6404084E9}" dt="2022-02-21T10:22:12.852" v="124"/>
          <ac:inkMkLst>
            <pc:docMk/>
            <pc:sldMk cId="2666448904" sldId="285"/>
            <ac:inkMk id="73" creationId="{3095A275-3E6F-4401-AEED-B9E7BE92B0C1}"/>
          </ac:inkMkLst>
        </pc:inkChg>
        <pc:inkChg chg="add del">
          <ac:chgData name="Viet Anh Nguyen" userId="b95f61ff061388d5" providerId="LiveId" clId="{FC4FE26A-21B6-4E3C-9FF9-96F6404084E9}" dt="2022-02-21T10:22:14.081" v="127"/>
          <ac:inkMkLst>
            <pc:docMk/>
            <pc:sldMk cId="2666448904" sldId="285"/>
            <ac:inkMk id="74" creationId="{DA762C2B-80BC-40C7-A0F0-5C86D54E3908}"/>
          </ac:inkMkLst>
        </pc:inkChg>
        <pc:inkChg chg="add del">
          <ac:chgData name="Viet Anh Nguyen" userId="b95f61ff061388d5" providerId="LiveId" clId="{FC4FE26A-21B6-4E3C-9FF9-96F6404084E9}" dt="2022-02-21T10:22:14.081" v="127"/>
          <ac:inkMkLst>
            <pc:docMk/>
            <pc:sldMk cId="2666448904" sldId="285"/>
            <ac:inkMk id="75" creationId="{9EF875FA-E2B5-4E36-8C08-44464EA79819}"/>
          </ac:inkMkLst>
        </pc:inkChg>
        <pc:inkChg chg="add">
          <ac:chgData name="Viet Anh Nguyen" userId="b95f61ff061388d5" providerId="LiveId" clId="{FC4FE26A-21B6-4E3C-9FF9-96F6404084E9}" dt="2022-02-21T10:22:14.081" v="127"/>
          <ac:inkMkLst>
            <pc:docMk/>
            <pc:sldMk cId="2666448904" sldId="285"/>
            <ac:inkMk id="76" creationId="{478AAF83-EC5B-470E-A691-B72488AC494E}"/>
          </ac:inkMkLst>
        </pc:inkChg>
        <pc:inkChg chg="add del">
          <ac:chgData name="Viet Anh Nguyen" userId="b95f61ff061388d5" providerId="LiveId" clId="{FC4FE26A-21B6-4E3C-9FF9-96F6404084E9}" dt="2022-02-21T10:22:19.916" v="134"/>
          <ac:inkMkLst>
            <pc:docMk/>
            <pc:sldMk cId="2666448904" sldId="285"/>
            <ac:inkMk id="77" creationId="{228267C8-7BC0-45F6-B91B-8CBD74CFFEC3}"/>
          </ac:inkMkLst>
        </pc:inkChg>
        <pc:inkChg chg="add del">
          <ac:chgData name="Viet Anh Nguyen" userId="b95f61ff061388d5" providerId="LiveId" clId="{FC4FE26A-21B6-4E3C-9FF9-96F6404084E9}" dt="2022-02-21T10:22:19.916" v="134"/>
          <ac:inkMkLst>
            <pc:docMk/>
            <pc:sldMk cId="2666448904" sldId="285"/>
            <ac:inkMk id="78" creationId="{514AF5F1-3F9E-486E-A2A7-519ED310D06B}"/>
          </ac:inkMkLst>
        </pc:inkChg>
        <pc:inkChg chg="add del">
          <ac:chgData name="Viet Anh Nguyen" userId="b95f61ff061388d5" providerId="LiveId" clId="{FC4FE26A-21B6-4E3C-9FF9-96F6404084E9}" dt="2022-02-21T10:22:19.916" v="134"/>
          <ac:inkMkLst>
            <pc:docMk/>
            <pc:sldMk cId="2666448904" sldId="285"/>
            <ac:inkMk id="79" creationId="{2C36B2CA-0C48-4FDE-9358-53B73D7CB031}"/>
          </ac:inkMkLst>
        </pc:inkChg>
        <pc:inkChg chg="add del">
          <ac:chgData name="Viet Anh Nguyen" userId="b95f61ff061388d5" providerId="LiveId" clId="{FC4FE26A-21B6-4E3C-9FF9-96F6404084E9}" dt="2022-02-21T10:22:19.916" v="134"/>
          <ac:inkMkLst>
            <pc:docMk/>
            <pc:sldMk cId="2666448904" sldId="285"/>
            <ac:inkMk id="80" creationId="{157032F1-748A-4C6F-A78C-6C0B10E6D88B}"/>
          </ac:inkMkLst>
        </pc:inkChg>
        <pc:inkChg chg="add del">
          <ac:chgData name="Viet Anh Nguyen" userId="b95f61ff061388d5" providerId="LiveId" clId="{FC4FE26A-21B6-4E3C-9FF9-96F6404084E9}" dt="2022-02-21T10:22:19.916" v="134"/>
          <ac:inkMkLst>
            <pc:docMk/>
            <pc:sldMk cId="2666448904" sldId="285"/>
            <ac:inkMk id="81" creationId="{76447D91-155F-412C-B110-32D38E2C35A2}"/>
          </ac:inkMkLst>
        </pc:inkChg>
        <pc:inkChg chg="add del">
          <ac:chgData name="Viet Anh Nguyen" userId="b95f61ff061388d5" providerId="LiveId" clId="{FC4FE26A-21B6-4E3C-9FF9-96F6404084E9}" dt="2022-02-21T10:22:19.916" v="134"/>
          <ac:inkMkLst>
            <pc:docMk/>
            <pc:sldMk cId="2666448904" sldId="285"/>
            <ac:inkMk id="82" creationId="{7BE95BF2-81B8-418F-B546-7D86180CF1BF}"/>
          </ac:inkMkLst>
        </pc:inkChg>
        <pc:inkChg chg="add">
          <ac:chgData name="Viet Anh Nguyen" userId="b95f61ff061388d5" providerId="LiveId" clId="{FC4FE26A-21B6-4E3C-9FF9-96F6404084E9}" dt="2022-02-21T10:22:19.916" v="134"/>
          <ac:inkMkLst>
            <pc:docMk/>
            <pc:sldMk cId="2666448904" sldId="285"/>
            <ac:inkMk id="83" creationId="{13B46A5F-F658-4B37-AF28-FDB2E4ADDF00}"/>
          </ac:inkMkLst>
        </pc:inkChg>
        <pc:inkChg chg="add del">
          <ac:chgData name="Viet Anh Nguyen" userId="b95f61ff061388d5" providerId="LiveId" clId="{FC4FE26A-21B6-4E3C-9FF9-96F6404084E9}" dt="2022-02-21T10:22:25.356" v="138"/>
          <ac:inkMkLst>
            <pc:docMk/>
            <pc:sldMk cId="2666448904" sldId="285"/>
            <ac:inkMk id="84" creationId="{B8EBC7EE-6D26-4278-830D-CDE06BE32D76}"/>
          </ac:inkMkLst>
        </pc:inkChg>
        <pc:inkChg chg="add del">
          <ac:chgData name="Viet Anh Nguyen" userId="b95f61ff061388d5" providerId="LiveId" clId="{FC4FE26A-21B6-4E3C-9FF9-96F6404084E9}" dt="2022-02-21T10:22:25.356" v="138"/>
          <ac:inkMkLst>
            <pc:docMk/>
            <pc:sldMk cId="2666448904" sldId="285"/>
            <ac:inkMk id="85" creationId="{C45D0CD1-0AC5-443C-86DE-71090F545A89}"/>
          </ac:inkMkLst>
        </pc:inkChg>
        <pc:inkChg chg="add del">
          <ac:chgData name="Viet Anh Nguyen" userId="b95f61ff061388d5" providerId="LiveId" clId="{FC4FE26A-21B6-4E3C-9FF9-96F6404084E9}" dt="2022-02-21T10:22:25.356" v="138"/>
          <ac:inkMkLst>
            <pc:docMk/>
            <pc:sldMk cId="2666448904" sldId="285"/>
            <ac:inkMk id="86" creationId="{30B4517E-F784-4230-99B0-901B74B2868C}"/>
          </ac:inkMkLst>
        </pc:inkChg>
        <pc:inkChg chg="add">
          <ac:chgData name="Viet Anh Nguyen" userId="b95f61ff061388d5" providerId="LiveId" clId="{FC4FE26A-21B6-4E3C-9FF9-96F6404084E9}" dt="2022-02-21T10:22:25.356" v="138"/>
          <ac:inkMkLst>
            <pc:docMk/>
            <pc:sldMk cId="2666448904" sldId="285"/>
            <ac:inkMk id="87" creationId="{FD837EF4-B2DE-41E2-8B20-1724A448C77A}"/>
          </ac:inkMkLst>
        </pc:inkChg>
      </pc:sldChg>
      <pc:sldChg chg="addSp delSp new mod">
        <pc:chgData name="Viet Anh Nguyen" userId="b95f61ff061388d5" providerId="LiveId" clId="{FC4FE26A-21B6-4E3C-9FF9-96F6404084E9}" dt="2022-02-21T10:33:37.404" v="679"/>
        <pc:sldMkLst>
          <pc:docMk/>
          <pc:sldMk cId="1922467468" sldId="286"/>
        </pc:sldMkLst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2" creationId="{573727D1-4E49-454E-8DC4-D3A4D3BE1C96}"/>
          </ac:inkMkLst>
        </pc:inkChg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3" creationId="{9658BD35-94B6-440F-811A-83E1155068E6}"/>
          </ac:inkMkLst>
        </pc:inkChg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4" creationId="{1E3A29FF-6113-4A04-85C7-AB9BCD8D80C2}"/>
          </ac:inkMkLst>
        </pc:inkChg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5" creationId="{7ACE68CA-5076-4E58-8C71-6F394B7B9325}"/>
          </ac:inkMkLst>
        </pc:inkChg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6" creationId="{F93B8EF9-DE9F-4281-A22A-B2FAB2658E5C}"/>
          </ac:inkMkLst>
        </pc:inkChg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7" creationId="{C7C5BDFD-357B-4903-B8BF-6A5FC6F1B719}"/>
          </ac:inkMkLst>
        </pc:inkChg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8" creationId="{AC10862E-0FFE-441A-85CC-A802B4918361}"/>
          </ac:inkMkLst>
        </pc:inkChg>
        <pc:inkChg chg="add del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9" creationId="{17D63060-6047-450D-963A-0AFBA220BFED}"/>
          </ac:inkMkLst>
        </pc:inkChg>
        <pc:inkChg chg="add">
          <ac:chgData name="Viet Anh Nguyen" userId="b95f61ff061388d5" providerId="LiveId" clId="{FC4FE26A-21B6-4E3C-9FF9-96F6404084E9}" dt="2022-02-21T10:32:29.749" v="560"/>
          <ac:inkMkLst>
            <pc:docMk/>
            <pc:sldMk cId="1922467468" sldId="286"/>
            <ac:inkMk id="10" creationId="{94CE5AC0-0941-4AB4-B722-B88490A99215}"/>
          </ac:inkMkLst>
        </pc:inkChg>
        <pc:inkChg chg="add del">
          <ac:chgData name="Viet Anh Nguyen" userId="b95f61ff061388d5" providerId="LiveId" clId="{FC4FE26A-21B6-4E3C-9FF9-96F6404084E9}" dt="2022-02-21T10:32:34.461" v="563"/>
          <ac:inkMkLst>
            <pc:docMk/>
            <pc:sldMk cId="1922467468" sldId="286"/>
            <ac:inkMk id="11" creationId="{99934320-DD17-4924-A754-EAC26BB9A7ED}"/>
          </ac:inkMkLst>
        </pc:inkChg>
        <pc:inkChg chg="add del">
          <ac:chgData name="Viet Anh Nguyen" userId="b95f61ff061388d5" providerId="LiveId" clId="{FC4FE26A-21B6-4E3C-9FF9-96F6404084E9}" dt="2022-02-21T10:32:34.461" v="563"/>
          <ac:inkMkLst>
            <pc:docMk/>
            <pc:sldMk cId="1922467468" sldId="286"/>
            <ac:inkMk id="12" creationId="{036448E5-F3DF-4E22-84B3-EEFC4A49E794}"/>
          </ac:inkMkLst>
        </pc:inkChg>
        <pc:inkChg chg="add">
          <ac:chgData name="Viet Anh Nguyen" userId="b95f61ff061388d5" providerId="LiveId" clId="{FC4FE26A-21B6-4E3C-9FF9-96F6404084E9}" dt="2022-02-21T10:32:34.461" v="563"/>
          <ac:inkMkLst>
            <pc:docMk/>
            <pc:sldMk cId="1922467468" sldId="286"/>
            <ac:inkMk id="13" creationId="{18C363D9-FCB7-4435-B60C-EEDC67D87E16}"/>
          </ac:inkMkLst>
        </pc:inkChg>
        <pc:inkChg chg="add del">
          <ac:chgData name="Viet Anh Nguyen" userId="b95f61ff061388d5" providerId="LiveId" clId="{FC4FE26A-21B6-4E3C-9FF9-96F6404084E9}" dt="2022-02-21T10:32:37.342" v="568"/>
          <ac:inkMkLst>
            <pc:docMk/>
            <pc:sldMk cId="1922467468" sldId="286"/>
            <ac:inkMk id="14" creationId="{50FA81D6-EEC8-4817-B96D-648E72F6DE39}"/>
          </ac:inkMkLst>
        </pc:inkChg>
        <pc:inkChg chg="add del">
          <ac:chgData name="Viet Anh Nguyen" userId="b95f61ff061388d5" providerId="LiveId" clId="{FC4FE26A-21B6-4E3C-9FF9-96F6404084E9}" dt="2022-02-21T10:32:37.342" v="568"/>
          <ac:inkMkLst>
            <pc:docMk/>
            <pc:sldMk cId="1922467468" sldId="286"/>
            <ac:inkMk id="15" creationId="{6117AC40-EA84-4A89-9369-80C924C29B20}"/>
          </ac:inkMkLst>
        </pc:inkChg>
        <pc:inkChg chg="add del">
          <ac:chgData name="Viet Anh Nguyen" userId="b95f61ff061388d5" providerId="LiveId" clId="{FC4FE26A-21B6-4E3C-9FF9-96F6404084E9}" dt="2022-02-21T10:32:37.342" v="568"/>
          <ac:inkMkLst>
            <pc:docMk/>
            <pc:sldMk cId="1922467468" sldId="286"/>
            <ac:inkMk id="16" creationId="{77AF27D1-D550-4BE8-A3AE-A2CA0555A4B1}"/>
          </ac:inkMkLst>
        </pc:inkChg>
        <pc:inkChg chg="add del">
          <ac:chgData name="Viet Anh Nguyen" userId="b95f61ff061388d5" providerId="LiveId" clId="{FC4FE26A-21B6-4E3C-9FF9-96F6404084E9}" dt="2022-02-21T10:32:37.342" v="568"/>
          <ac:inkMkLst>
            <pc:docMk/>
            <pc:sldMk cId="1922467468" sldId="286"/>
            <ac:inkMk id="17" creationId="{FDD616D0-8D99-47E1-A296-D5258BA3FF97}"/>
          </ac:inkMkLst>
        </pc:inkChg>
        <pc:inkChg chg="add">
          <ac:chgData name="Viet Anh Nguyen" userId="b95f61ff061388d5" providerId="LiveId" clId="{FC4FE26A-21B6-4E3C-9FF9-96F6404084E9}" dt="2022-02-21T10:32:37.342" v="568"/>
          <ac:inkMkLst>
            <pc:docMk/>
            <pc:sldMk cId="1922467468" sldId="286"/>
            <ac:inkMk id="18" creationId="{C8AE61CC-E112-4DD6-8FD1-B7AF64DDA7C6}"/>
          </ac:inkMkLst>
        </pc:inkChg>
        <pc:inkChg chg="add del">
          <ac:chgData name="Viet Anh Nguyen" userId="b95f61ff061388d5" providerId="LiveId" clId="{FC4FE26A-21B6-4E3C-9FF9-96F6404084E9}" dt="2022-02-21T10:32:40.288" v="575"/>
          <ac:inkMkLst>
            <pc:docMk/>
            <pc:sldMk cId="1922467468" sldId="286"/>
            <ac:inkMk id="19" creationId="{3CFDB9EE-91D3-44C8-A8C3-CB4C9D29DAA8}"/>
          </ac:inkMkLst>
        </pc:inkChg>
        <pc:inkChg chg="add del">
          <ac:chgData name="Viet Anh Nguyen" userId="b95f61ff061388d5" providerId="LiveId" clId="{FC4FE26A-21B6-4E3C-9FF9-96F6404084E9}" dt="2022-02-21T10:32:40.288" v="575"/>
          <ac:inkMkLst>
            <pc:docMk/>
            <pc:sldMk cId="1922467468" sldId="286"/>
            <ac:inkMk id="20" creationId="{0AEDBFAB-3DCC-4555-9F90-0A8AC7872C0F}"/>
          </ac:inkMkLst>
        </pc:inkChg>
        <pc:inkChg chg="add del">
          <ac:chgData name="Viet Anh Nguyen" userId="b95f61ff061388d5" providerId="LiveId" clId="{FC4FE26A-21B6-4E3C-9FF9-96F6404084E9}" dt="2022-02-21T10:32:40.288" v="575"/>
          <ac:inkMkLst>
            <pc:docMk/>
            <pc:sldMk cId="1922467468" sldId="286"/>
            <ac:inkMk id="21" creationId="{567649EE-DA44-4437-BB0A-0AC52A22E21C}"/>
          </ac:inkMkLst>
        </pc:inkChg>
        <pc:inkChg chg="add del">
          <ac:chgData name="Viet Anh Nguyen" userId="b95f61ff061388d5" providerId="LiveId" clId="{FC4FE26A-21B6-4E3C-9FF9-96F6404084E9}" dt="2022-02-21T10:32:40.288" v="575"/>
          <ac:inkMkLst>
            <pc:docMk/>
            <pc:sldMk cId="1922467468" sldId="286"/>
            <ac:inkMk id="22" creationId="{7B2764F5-CE82-4FE8-B8CE-1ACE3AA543CD}"/>
          </ac:inkMkLst>
        </pc:inkChg>
        <pc:inkChg chg="add del">
          <ac:chgData name="Viet Anh Nguyen" userId="b95f61ff061388d5" providerId="LiveId" clId="{FC4FE26A-21B6-4E3C-9FF9-96F6404084E9}" dt="2022-02-21T10:32:40.288" v="575"/>
          <ac:inkMkLst>
            <pc:docMk/>
            <pc:sldMk cId="1922467468" sldId="286"/>
            <ac:inkMk id="23" creationId="{0424F809-D9AA-4C85-9185-76F10622A058}"/>
          </ac:inkMkLst>
        </pc:inkChg>
        <pc:inkChg chg="add del">
          <ac:chgData name="Viet Anh Nguyen" userId="b95f61ff061388d5" providerId="LiveId" clId="{FC4FE26A-21B6-4E3C-9FF9-96F6404084E9}" dt="2022-02-21T10:32:40.288" v="575"/>
          <ac:inkMkLst>
            <pc:docMk/>
            <pc:sldMk cId="1922467468" sldId="286"/>
            <ac:inkMk id="24" creationId="{812B4EF6-955B-49D3-9E1A-241AA6C3BFBA}"/>
          </ac:inkMkLst>
        </pc:inkChg>
        <pc:inkChg chg="add del">
          <ac:chgData name="Viet Anh Nguyen" userId="b95f61ff061388d5" providerId="LiveId" clId="{FC4FE26A-21B6-4E3C-9FF9-96F6404084E9}" dt="2022-02-21T10:32:41.918" v="579"/>
          <ac:inkMkLst>
            <pc:docMk/>
            <pc:sldMk cId="1922467468" sldId="286"/>
            <ac:inkMk id="25" creationId="{564F624B-9184-4D25-9CCA-44BCDE000C5A}"/>
          </ac:inkMkLst>
        </pc:inkChg>
        <pc:inkChg chg="add del">
          <ac:chgData name="Viet Anh Nguyen" userId="b95f61ff061388d5" providerId="LiveId" clId="{FC4FE26A-21B6-4E3C-9FF9-96F6404084E9}" dt="2022-02-21T10:32:41.918" v="579"/>
          <ac:inkMkLst>
            <pc:docMk/>
            <pc:sldMk cId="1922467468" sldId="286"/>
            <ac:inkMk id="26" creationId="{8CF252A4-307F-423F-AC7C-E9A844980424}"/>
          </ac:inkMkLst>
        </pc:inkChg>
        <pc:inkChg chg="add del">
          <ac:chgData name="Viet Anh Nguyen" userId="b95f61ff061388d5" providerId="LiveId" clId="{FC4FE26A-21B6-4E3C-9FF9-96F6404084E9}" dt="2022-02-21T10:32:41.918" v="579"/>
          <ac:inkMkLst>
            <pc:docMk/>
            <pc:sldMk cId="1922467468" sldId="286"/>
            <ac:inkMk id="27" creationId="{315D5BC1-63DD-4E08-94A5-84D302154200}"/>
          </ac:inkMkLst>
        </pc:inkChg>
        <pc:inkChg chg="add del">
          <ac:chgData name="Viet Anh Nguyen" userId="b95f61ff061388d5" providerId="LiveId" clId="{FC4FE26A-21B6-4E3C-9FF9-96F6404084E9}" dt="2022-02-21T10:32:41.918" v="579"/>
          <ac:inkMkLst>
            <pc:docMk/>
            <pc:sldMk cId="1922467468" sldId="286"/>
            <ac:inkMk id="28" creationId="{97AC80C5-FFFB-417E-917E-055CD1648DA8}"/>
          </ac:inkMkLst>
        </pc:inkChg>
        <pc:inkChg chg="add">
          <ac:chgData name="Viet Anh Nguyen" userId="b95f61ff061388d5" providerId="LiveId" clId="{FC4FE26A-21B6-4E3C-9FF9-96F6404084E9}" dt="2022-02-21T10:32:41.918" v="579"/>
          <ac:inkMkLst>
            <pc:docMk/>
            <pc:sldMk cId="1922467468" sldId="286"/>
            <ac:inkMk id="29" creationId="{EAEC8372-AE57-406C-8511-AB870375519C}"/>
          </ac:inkMkLst>
        </pc:inkChg>
        <pc:inkChg chg="add del">
          <ac:chgData name="Viet Anh Nguyen" userId="b95f61ff061388d5" providerId="LiveId" clId="{FC4FE26A-21B6-4E3C-9FF9-96F6404084E9}" dt="2022-02-21T10:32:44.760" v="585"/>
          <ac:inkMkLst>
            <pc:docMk/>
            <pc:sldMk cId="1922467468" sldId="286"/>
            <ac:inkMk id="30" creationId="{03CEA0FC-0A4F-4C68-8156-680E4BAF6350}"/>
          </ac:inkMkLst>
        </pc:inkChg>
        <pc:inkChg chg="add del">
          <ac:chgData name="Viet Anh Nguyen" userId="b95f61ff061388d5" providerId="LiveId" clId="{FC4FE26A-21B6-4E3C-9FF9-96F6404084E9}" dt="2022-02-21T10:32:44.760" v="585"/>
          <ac:inkMkLst>
            <pc:docMk/>
            <pc:sldMk cId="1922467468" sldId="286"/>
            <ac:inkMk id="31" creationId="{247F4903-682C-464A-8CCF-36CC015F793B}"/>
          </ac:inkMkLst>
        </pc:inkChg>
        <pc:inkChg chg="add del">
          <ac:chgData name="Viet Anh Nguyen" userId="b95f61ff061388d5" providerId="LiveId" clId="{FC4FE26A-21B6-4E3C-9FF9-96F6404084E9}" dt="2022-02-21T10:32:44.760" v="585"/>
          <ac:inkMkLst>
            <pc:docMk/>
            <pc:sldMk cId="1922467468" sldId="286"/>
            <ac:inkMk id="32" creationId="{986F3F89-9D6F-439E-A633-AA00D9810AC0}"/>
          </ac:inkMkLst>
        </pc:inkChg>
        <pc:inkChg chg="add del">
          <ac:chgData name="Viet Anh Nguyen" userId="b95f61ff061388d5" providerId="LiveId" clId="{FC4FE26A-21B6-4E3C-9FF9-96F6404084E9}" dt="2022-02-21T10:32:44.760" v="585"/>
          <ac:inkMkLst>
            <pc:docMk/>
            <pc:sldMk cId="1922467468" sldId="286"/>
            <ac:inkMk id="33" creationId="{12741FD5-DE31-4906-BAAD-C742B825D934}"/>
          </ac:inkMkLst>
        </pc:inkChg>
        <pc:inkChg chg="add del">
          <ac:chgData name="Viet Anh Nguyen" userId="b95f61ff061388d5" providerId="LiveId" clId="{FC4FE26A-21B6-4E3C-9FF9-96F6404084E9}" dt="2022-02-21T10:32:44.760" v="585"/>
          <ac:inkMkLst>
            <pc:docMk/>
            <pc:sldMk cId="1922467468" sldId="286"/>
            <ac:inkMk id="34" creationId="{5DBFB15C-3607-4241-A303-26999829D9DA}"/>
          </ac:inkMkLst>
        </pc:inkChg>
        <pc:inkChg chg="add">
          <ac:chgData name="Viet Anh Nguyen" userId="b95f61ff061388d5" providerId="LiveId" clId="{FC4FE26A-21B6-4E3C-9FF9-96F6404084E9}" dt="2022-02-21T10:32:44.760" v="585"/>
          <ac:inkMkLst>
            <pc:docMk/>
            <pc:sldMk cId="1922467468" sldId="286"/>
            <ac:inkMk id="35" creationId="{840A3335-272B-4B3B-A0F4-3CB46F7557E9}"/>
          </ac:inkMkLst>
        </pc:inkChg>
        <pc:inkChg chg="add del">
          <ac:chgData name="Viet Anh Nguyen" userId="b95f61ff061388d5" providerId="LiveId" clId="{FC4FE26A-21B6-4E3C-9FF9-96F6404084E9}" dt="2022-02-21T10:32:51.686" v="591"/>
          <ac:inkMkLst>
            <pc:docMk/>
            <pc:sldMk cId="1922467468" sldId="286"/>
            <ac:inkMk id="36" creationId="{A055B766-0627-4DBB-A64F-3AAD8C9F5B5A}"/>
          </ac:inkMkLst>
        </pc:inkChg>
        <pc:inkChg chg="add del">
          <ac:chgData name="Viet Anh Nguyen" userId="b95f61ff061388d5" providerId="LiveId" clId="{FC4FE26A-21B6-4E3C-9FF9-96F6404084E9}" dt="2022-02-21T10:32:51.686" v="591"/>
          <ac:inkMkLst>
            <pc:docMk/>
            <pc:sldMk cId="1922467468" sldId="286"/>
            <ac:inkMk id="37" creationId="{5C6EEF3B-81F8-42C7-9298-B180D67F0372}"/>
          </ac:inkMkLst>
        </pc:inkChg>
        <pc:inkChg chg="add del">
          <ac:chgData name="Viet Anh Nguyen" userId="b95f61ff061388d5" providerId="LiveId" clId="{FC4FE26A-21B6-4E3C-9FF9-96F6404084E9}" dt="2022-02-21T10:32:51.686" v="591"/>
          <ac:inkMkLst>
            <pc:docMk/>
            <pc:sldMk cId="1922467468" sldId="286"/>
            <ac:inkMk id="38" creationId="{52C3CEB8-5572-4077-A011-385F3903988E}"/>
          </ac:inkMkLst>
        </pc:inkChg>
        <pc:inkChg chg="add del">
          <ac:chgData name="Viet Anh Nguyen" userId="b95f61ff061388d5" providerId="LiveId" clId="{FC4FE26A-21B6-4E3C-9FF9-96F6404084E9}" dt="2022-02-21T10:32:51.686" v="591"/>
          <ac:inkMkLst>
            <pc:docMk/>
            <pc:sldMk cId="1922467468" sldId="286"/>
            <ac:inkMk id="39" creationId="{CE5C9E51-D7C9-439A-B04A-55E325AAC8CD}"/>
          </ac:inkMkLst>
        </pc:inkChg>
        <pc:inkChg chg="add del">
          <ac:chgData name="Viet Anh Nguyen" userId="b95f61ff061388d5" providerId="LiveId" clId="{FC4FE26A-21B6-4E3C-9FF9-96F6404084E9}" dt="2022-02-21T10:32:51.686" v="591"/>
          <ac:inkMkLst>
            <pc:docMk/>
            <pc:sldMk cId="1922467468" sldId="286"/>
            <ac:inkMk id="40" creationId="{4AF0DCEC-2435-4C13-A66A-4A4E6A6345A5}"/>
          </ac:inkMkLst>
        </pc:inkChg>
        <pc:inkChg chg="add del">
          <ac:chgData name="Viet Anh Nguyen" userId="b95f61ff061388d5" providerId="LiveId" clId="{FC4FE26A-21B6-4E3C-9FF9-96F6404084E9}" dt="2022-02-21T10:32:54.801" v="596"/>
          <ac:inkMkLst>
            <pc:docMk/>
            <pc:sldMk cId="1922467468" sldId="286"/>
            <ac:inkMk id="41" creationId="{EA3F512A-8A7F-4C61-8EFE-87ED64C555DC}"/>
          </ac:inkMkLst>
        </pc:inkChg>
        <pc:inkChg chg="add del">
          <ac:chgData name="Viet Anh Nguyen" userId="b95f61ff061388d5" providerId="LiveId" clId="{FC4FE26A-21B6-4E3C-9FF9-96F6404084E9}" dt="2022-02-21T10:32:52.819" v="594"/>
          <ac:inkMkLst>
            <pc:docMk/>
            <pc:sldMk cId="1922467468" sldId="286"/>
            <ac:inkMk id="42" creationId="{FD312BD2-BB23-4DC1-B2F4-717223E92B79}"/>
          </ac:inkMkLst>
        </pc:inkChg>
        <pc:inkChg chg="add del">
          <ac:chgData name="Viet Anh Nguyen" userId="b95f61ff061388d5" providerId="LiveId" clId="{FC4FE26A-21B6-4E3C-9FF9-96F6404084E9}" dt="2022-02-21T10:32:52.819" v="594"/>
          <ac:inkMkLst>
            <pc:docMk/>
            <pc:sldMk cId="1922467468" sldId="286"/>
            <ac:inkMk id="43" creationId="{E5BB2967-8467-4ED0-9E7D-A351D210F580}"/>
          </ac:inkMkLst>
        </pc:inkChg>
        <pc:inkChg chg="add del">
          <ac:chgData name="Viet Anh Nguyen" userId="b95f61ff061388d5" providerId="LiveId" clId="{FC4FE26A-21B6-4E3C-9FF9-96F6404084E9}" dt="2022-02-21T10:32:54.801" v="596"/>
          <ac:inkMkLst>
            <pc:docMk/>
            <pc:sldMk cId="1922467468" sldId="286"/>
            <ac:inkMk id="44" creationId="{1835BA65-2DB8-42B8-9BD8-315F8EFB22D6}"/>
          </ac:inkMkLst>
        </pc:inkChg>
        <pc:inkChg chg="add del">
          <ac:chgData name="Viet Anh Nguyen" userId="b95f61ff061388d5" providerId="LiveId" clId="{FC4FE26A-21B6-4E3C-9FF9-96F6404084E9}" dt="2022-02-21T10:32:54.801" v="596"/>
          <ac:inkMkLst>
            <pc:docMk/>
            <pc:sldMk cId="1922467468" sldId="286"/>
            <ac:inkMk id="45" creationId="{AF6FCB27-D832-4094-AA34-B1960D9FB391}"/>
          </ac:inkMkLst>
        </pc:inkChg>
        <pc:inkChg chg="add">
          <ac:chgData name="Viet Anh Nguyen" userId="b95f61ff061388d5" providerId="LiveId" clId="{FC4FE26A-21B6-4E3C-9FF9-96F6404084E9}" dt="2022-02-21T10:32:54.801" v="596"/>
          <ac:inkMkLst>
            <pc:docMk/>
            <pc:sldMk cId="1922467468" sldId="286"/>
            <ac:inkMk id="46" creationId="{FA53E252-A9F6-44DD-9994-2AFAB5F1062A}"/>
          </ac:inkMkLst>
        </pc:inkChg>
        <pc:inkChg chg="add del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47" creationId="{BA8C95F4-2B1B-4839-842E-0DEFA3EDA6E5}"/>
          </ac:inkMkLst>
        </pc:inkChg>
        <pc:inkChg chg="add del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48" creationId="{077126B5-0FD5-4A92-913B-60B6948ED88D}"/>
          </ac:inkMkLst>
        </pc:inkChg>
        <pc:inkChg chg="add del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49" creationId="{231BECBA-E69A-4B93-849C-092932EA5BFD}"/>
          </ac:inkMkLst>
        </pc:inkChg>
        <pc:inkChg chg="add del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50" creationId="{2D3EF93A-C4EB-4780-8B1F-C037E80C2111}"/>
          </ac:inkMkLst>
        </pc:inkChg>
        <pc:inkChg chg="add del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51" creationId="{F602AECC-0C86-4448-8D20-4ECA0557D86E}"/>
          </ac:inkMkLst>
        </pc:inkChg>
        <pc:inkChg chg="add del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52" creationId="{0E26A48E-17B8-471A-9C2E-0BA50AFE6F4D}"/>
          </ac:inkMkLst>
        </pc:inkChg>
        <pc:inkChg chg="add">
          <ac:chgData name="Viet Anh Nguyen" userId="b95f61ff061388d5" providerId="LiveId" clId="{FC4FE26A-21B6-4E3C-9FF9-96F6404084E9}" dt="2022-02-21T10:32:58.796" v="603" actId="9405"/>
          <ac:inkMkLst>
            <pc:docMk/>
            <pc:sldMk cId="1922467468" sldId="286"/>
            <ac:inkMk id="53" creationId="{4C1FB6D9-11B6-4504-B457-85A06DA536F5}"/>
          </ac:inkMkLst>
        </pc:inkChg>
        <pc:inkChg chg="add">
          <ac:chgData name="Viet Anh Nguyen" userId="b95f61ff061388d5" providerId="LiveId" clId="{FC4FE26A-21B6-4E3C-9FF9-96F6404084E9}" dt="2022-02-21T10:32:58.947" v="604" actId="9405"/>
          <ac:inkMkLst>
            <pc:docMk/>
            <pc:sldMk cId="1922467468" sldId="286"/>
            <ac:inkMk id="54" creationId="{BAA2D01C-ACBA-4BCB-9241-94E7D3B10BA0}"/>
          </ac:inkMkLst>
        </pc:inkChg>
        <pc:inkChg chg="add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55" creationId="{060E2236-2F8C-433B-A75E-CCD2197FCC5C}"/>
          </ac:inkMkLst>
        </pc:inkChg>
        <pc:inkChg chg="add">
          <ac:chgData name="Viet Anh Nguyen" userId="b95f61ff061388d5" providerId="LiveId" clId="{FC4FE26A-21B6-4E3C-9FF9-96F6404084E9}" dt="2022-02-21T10:32:59.626" v="605"/>
          <ac:inkMkLst>
            <pc:docMk/>
            <pc:sldMk cId="1922467468" sldId="286"/>
            <ac:inkMk id="56" creationId="{D6768C1E-C26C-4B7E-915D-E17CC9285D72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57" creationId="{9C882C57-641C-4A5F-BA2F-EB6A77EFF345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58" creationId="{0A004077-37D7-4DB9-BCEC-420A2662262E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59" creationId="{FFED6BFA-D601-4EC0-9B48-DDC3D299EAE8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0" creationId="{820AE12C-F17F-4C90-83D3-F43CB5ACC411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1" creationId="{BA534448-4434-437E-AE63-4CD3885F5DB3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2" creationId="{C34873B1-FD40-4956-B656-5A1B3504B6C9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3" creationId="{3528089C-7AC8-4D10-8C2A-738C69894D0F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4" creationId="{A9107A35-9D7D-46F7-AA1B-FFBCA947ADC3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5" creationId="{E6DD35D0-89B4-4AA2-9368-8379B8ADA2A2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6" creationId="{AB5BF6F1-E8EC-465E-8928-0371D28E1D5C}"/>
          </ac:inkMkLst>
        </pc:inkChg>
        <pc:inkChg chg="add del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67" creationId="{992D0623-670D-4747-BAE6-1CFBD4C41624}"/>
          </ac:inkMkLst>
        </pc:inkChg>
        <pc:inkChg chg="add del">
          <ac:chgData name="Viet Anh Nguyen" userId="b95f61ff061388d5" providerId="LiveId" clId="{FC4FE26A-21B6-4E3C-9FF9-96F6404084E9}" dt="2022-02-21T10:33:07.113" v="623"/>
          <ac:inkMkLst>
            <pc:docMk/>
            <pc:sldMk cId="1922467468" sldId="286"/>
            <ac:inkMk id="68" creationId="{5FDAA4A4-E95F-49EA-A02D-1E45FA87AA67}"/>
          </ac:inkMkLst>
        </pc:inkChg>
        <pc:inkChg chg="add del">
          <ac:chgData name="Viet Anh Nguyen" userId="b95f61ff061388d5" providerId="LiveId" clId="{FC4FE26A-21B6-4E3C-9FF9-96F6404084E9}" dt="2022-02-21T10:33:07.113" v="623"/>
          <ac:inkMkLst>
            <pc:docMk/>
            <pc:sldMk cId="1922467468" sldId="286"/>
            <ac:inkMk id="69" creationId="{02248E80-FE4C-4AAA-B8C0-CBDC049B73FB}"/>
          </ac:inkMkLst>
        </pc:inkChg>
        <pc:inkChg chg="add">
          <ac:chgData name="Viet Anh Nguyen" userId="b95f61ff061388d5" providerId="LiveId" clId="{FC4FE26A-21B6-4E3C-9FF9-96F6404084E9}" dt="2022-02-21T10:33:05.575" v="618"/>
          <ac:inkMkLst>
            <pc:docMk/>
            <pc:sldMk cId="1922467468" sldId="286"/>
            <ac:inkMk id="70" creationId="{21F5E161-3446-4FF8-ABA2-E95DE1891820}"/>
          </ac:inkMkLst>
        </pc:inkChg>
        <pc:inkChg chg="add del">
          <ac:chgData name="Viet Anh Nguyen" userId="b95f61ff061388d5" providerId="LiveId" clId="{FC4FE26A-21B6-4E3C-9FF9-96F6404084E9}" dt="2022-02-21T10:33:07.113" v="623"/>
          <ac:inkMkLst>
            <pc:docMk/>
            <pc:sldMk cId="1922467468" sldId="286"/>
            <ac:inkMk id="71" creationId="{57E010F3-5F54-494F-81DF-29034DFA092D}"/>
          </ac:inkMkLst>
        </pc:inkChg>
        <pc:inkChg chg="add del">
          <ac:chgData name="Viet Anh Nguyen" userId="b95f61ff061388d5" providerId="LiveId" clId="{FC4FE26A-21B6-4E3C-9FF9-96F6404084E9}" dt="2022-02-21T10:33:07.113" v="623"/>
          <ac:inkMkLst>
            <pc:docMk/>
            <pc:sldMk cId="1922467468" sldId="286"/>
            <ac:inkMk id="72" creationId="{6EFC96FB-DBC8-4630-A4B4-FBF2AC6B10D1}"/>
          </ac:inkMkLst>
        </pc:inkChg>
        <pc:inkChg chg="add del">
          <ac:chgData name="Viet Anh Nguyen" userId="b95f61ff061388d5" providerId="LiveId" clId="{FC4FE26A-21B6-4E3C-9FF9-96F6404084E9}" dt="2022-02-21T10:33:07.113" v="623"/>
          <ac:inkMkLst>
            <pc:docMk/>
            <pc:sldMk cId="1922467468" sldId="286"/>
            <ac:inkMk id="73" creationId="{EC9F708A-361F-411A-B059-B35A82171EA1}"/>
          </ac:inkMkLst>
        </pc:inkChg>
        <pc:inkChg chg="add del">
          <ac:chgData name="Viet Anh Nguyen" userId="b95f61ff061388d5" providerId="LiveId" clId="{FC4FE26A-21B6-4E3C-9FF9-96F6404084E9}" dt="2022-02-21T10:33:07.113" v="623"/>
          <ac:inkMkLst>
            <pc:docMk/>
            <pc:sldMk cId="1922467468" sldId="286"/>
            <ac:inkMk id="74" creationId="{78B0C1A3-3E2D-4C3B-B5AD-AD3C362C0FB4}"/>
          </ac:inkMkLst>
        </pc:inkChg>
        <pc:inkChg chg="add del">
          <ac:chgData name="Viet Anh Nguyen" userId="b95f61ff061388d5" providerId="LiveId" clId="{FC4FE26A-21B6-4E3C-9FF9-96F6404084E9}" dt="2022-02-21T10:33:08.130" v="625"/>
          <ac:inkMkLst>
            <pc:docMk/>
            <pc:sldMk cId="1922467468" sldId="286"/>
            <ac:inkMk id="75" creationId="{265B9ACD-BB73-45AF-8F37-3965E6983F6E}"/>
          </ac:inkMkLst>
        </pc:inkChg>
        <pc:inkChg chg="add del">
          <ac:chgData name="Viet Anh Nguyen" userId="b95f61ff061388d5" providerId="LiveId" clId="{FC4FE26A-21B6-4E3C-9FF9-96F6404084E9}" dt="2022-02-21T10:33:08.130" v="625"/>
          <ac:inkMkLst>
            <pc:docMk/>
            <pc:sldMk cId="1922467468" sldId="286"/>
            <ac:inkMk id="76" creationId="{AD26F55F-C3CF-4B7F-A79C-3BB0EAE4C710}"/>
          </ac:inkMkLst>
        </pc:inkChg>
        <pc:inkChg chg="add">
          <ac:chgData name="Viet Anh Nguyen" userId="b95f61ff061388d5" providerId="LiveId" clId="{FC4FE26A-21B6-4E3C-9FF9-96F6404084E9}" dt="2022-02-21T10:33:08.130" v="625"/>
          <ac:inkMkLst>
            <pc:docMk/>
            <pc:sldMk cId="1922467468" sldId="286"/>
            <ac:inkMk id="77" creationId="{D246B9B5-3CD0-4351-8C35-254FDDEE5CA0}"/>
          </ac:inkMkLst>
        </pc:inkChg>
        <pc:inkChg chg="add del">
          <ac:chgData name="Viet Anh Nguyen" userId="b95f61ff061388d5" providerId="LiveId" clId="{FC4FE26A-21B6-4E3C-9FF9-96F6404084E9}" dt="2022-02-21T10:33:14.094" v="629"/>
          <ac:inkMkLst>
            <pc:docMk/>
            <pc:sldMk cId="1922467468" sldId="286"/>
            <ac:inkMk id="78" creationId="{C224BDD2-45DF-4CB9-8FFF-3D3E598DAEC5}"/>
          </ac:inkMkLst>
        </pc:inkChg>
        <pc:inkChg chg="add del">
          <ac:chgData name="Viet Anh Nguyen" userId="b95f61ff061388d5" providerId="LiveId" clId="{FC4FE26A-21B6-4E3C-9FF9-96F6404084E9}" dt="2022-02-21T10:33:14.094" v="629"/>
          <ac:inkMkLst>
            <pc:docMk/>
            <pc:sldMk cId="1922467468" sldId="286"/>
            <ac:inkMk id="79" creationId="{77856F95-372B-4781-A2B0-7D8114085DAD}"/>
          </ac:inkMkLst>
        </pc:inkChg>
        <pc:inkChg chg="add del">
          <ac:chgData name="Viet Anh Nguyen" userId="b95f61ff061388d5" providerId="LiveId" clId="{FC4FE26A-21B6-4E3C-9FF9-96F6404084E9}" dt="2022-02-21T10:33:14.094" v="629"/>
          <ac:inkMkLst>
            <pc:docMk/>
            <pc:sldMk cId="1922467468" sldId="286"/>
            <ac:inkMk id="80" creationId="{B8B71111-2744-4C47-AD5F-CED492C015C6}"/>
          </ac:inkMkLst>
        </pc:inkChg>
        <pc:inkChg chg="add">
          <ac:chgData name="Viet Anh Nguyen" userId="b95f61ff061388d5" providerId="LiveId" clId="{FC4FE26A-21B6-4E3C-9FF9-96F6404084E9}" dt="2022-02-21T10:33:14.094" v="629"/>
          <ac:inkMkLst>
            <pc:docMk/>
            <pc:sldMk cId="1922467468" sldId="286"/>
            <ac:inkMk id="81" creationId="{623A2861-343D-46FA-AA44-C868BC910AB2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2" creationId="{89B35DB6-340C-4227-B6F3-1AEAEB9558AF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3" creationId="{870842C4-3FC2-4B76-9FEE-DEC6AA9A840B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4" creationId="{5C0984AF-49B9-40E6-88BE-AE2A40A8F9B5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5" creationId="{E4FDD783-3781-4B3E-AF6F-B12FFD9DCBBD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6" creationId="{7C8B2D5D-52A8-4C1C-AA14-15F2128BFF2F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7" creationId="{BAB07CC3-469E-4DBB-9657-4820D9A9014E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8" creationId="{D134C6A6-B81A-466A-AC18-F69AF28D37A6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89" creationId="{C8144FD3-7174-4A5A-AC23-11AC1106ABE0}"/>
          </ac:inkMkLst>
        </pc:inkChg>
        <pc:inkChg chg="add del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90" creationId="{B2CCA91A-0B72-4F30-8018-0C422E2A2E4F}"/>
          </ac:inkMkLst>
        </pc:inkChg>
        <pc:inkChg chg="add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91" creationId="{28347767-31D8-40B8-B8F1-45DD90BA5613}"/>
          </ac:inkMkLst>
        </pc:inkChg>
        <pc:inkChg chg="add">
          <ac:chgData name="Viet Anh Nguyen" userId="b95f61ff061388d5" providerId="LiveId" clId="{FC4FE26A-21B6-4E3C-9FF9-96F6404084E9}" dt="2022-02-21T10:33:17.573" v="639"/>
          <ac:inkMkLst>
            <pc:docMk/>
            <pc:sldMk cId="1922467468" sldId="286"/>
            <ac:inkMk id="92" creationId="{E25068D6-D3A3-4044-90AC-997575E995AC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93" creationId="{D489BF84-EE99-4CAD-ACEB-C7936D61CE3D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94" creationId="{23D34067-D4C0-4C59-8B10-38DAFB062E99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95" creationId="{C7C75482-E5CB-4864-A37A-CEAFF96F7F4D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96" creationId="{5DAF58C3-8159-4DD6-BDF6-1185F346AEE2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97" creationId="{C6E90F4A-C5F4-4AF8-9D2F-FAAAC813E425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98" creationId="{58FA9BB2-B16C-46B9-8E15-32AE4639E3B0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99" creationId="{7CE55C42-B053-4471-986C-33CF0A50C2F8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100" creationId="{E0B9D8BF-9386-44EF-8B8C-C96C6DB82119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101" creationId="{131F37B0-4A8A-437D-8438-6E634B468E37}"/>
          </ac:inkMkLst>
        </pc:inkChg>
        <pc:inkChg chg="add del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102" creationId="{709F0E13-4BF8-4FDB-A2F4-EA2050278B74}"/>
          </ac:inkMkLst>
        </pc:inkChg>
        <pc:inkChg chg="add">
          <ac:chgData name="Viet Anh Nguyen" userId="b95f61ff061388d5" providerId="LiveId" clId="{FC4FE26A-21B6-4E3C-9FF9-96F6404084E9}" dt="2022-02-21T10:33:22.732" v="650"/>
          <ac:inkMkLst>
            <pc:docMk/>
            <pc:sldMk cId="1922467468" sldId="286"/>
            <ac:inkMk id="103" creationId="{F1C550EC-6ED5-4518-B680-BB15C556245D}"/>
          </ac:inkMkLst>
        </pc:inkChg>
        <pc:inkChg chg="add del">
          <ac:chgData name="Viet Anh Nguyen" userId="b95f61ff061388d5" providerId="LiveId" clId="{FC4FE26A-21B6-4E3C-9FF9-96F6404084E9}" dt="2022-02-21T10:33:27.470" v="654"/>
          <ac:inkMkLst>
            <pc:docMk/>
            <pc:sldMk cId="1922467468" sldId="286"/>
            <ac:inkMk id="104" creationId="{E9C0B7B6-5953-4ADC-8A10-B0418DB6E630}"/>
          </ac:inkMkLst>
        </pc:inkChg>
        <pc:inkChg chg="add del">
          <ac:chgData name="Viet Anh Nguyen" userId="b95f61ff061388d5" providerId="LiveId" clId="{FC4FE26A-21B6-4E3C-9FF9-96F6404084E9}" dt="2022-02-21T10:33:27.470" v="654"/>
          <ac:inkMkLst>
            <pc:docMk/>
            <pc:sldMk cId="1922467468" sldId="286"/>
            <ac:inkMk id="105" creationId="{FAC88B72-444A-4147-9DC5-E927D9BF7839}"/>
          </ac:inkMkLst>
        </pc:inkChg>
        <pc:inkChg chg="add del">
          <ac:chgData name="Viet Anh Nguyen" userId="b95f61ff061388d5" providerId="LiveId" clId="{FC4FE26A-21B6-4E3C-9FF9-96F6404084E9}" dt="2022-02-21T10:33:27.470" v="654"/>
          <ac:inkMkLst>
            <pc:docMk/>
            <pc:sldMk cId="1922467468" sldId="286"/>
            <ac:inkMk id="106" creationId="{385465FE-3496-4B1D-809E-B8D6C0816098}"/>
          </ac:inkMkLst>
        </pc:inkChg>
        <pc:inkChg chg="add">
          <ac:chgData name="Viet Anh Nguyen" userId="b95f61ff061388d5" providerId="LiveId" clId="{FC4FE26A-21B6-4E3C-9FF9-96F6404084E9}" dt="2022-02-21T10:33:27.470" v="654"/>
          <ac:inkMkLst>
            <pc:docMk/>
            <pc:sldMk cId="1922467468" sldId="286"/>
            <ac:inkMk id="107" creationId="{90130EBE-D36F-455F-9E5D-2CC9BA75058B}"/>
          </ac:inkMkLst>
        </pc:inkChg>
        <pc:inkChg chg="add del">
          <ac:chgData name="Viet Anh Nguyen" userId="b95f61ff061388d5" providerId="LiveId" clId="{FC4FE26A-21B6-4E3C-9FF9-96F6404084E9}" dt="2022-02-21T10:33:29.450" v="659"/>
          <ac:inkMkLst>
            <pc:docMk/>
            <pc:sldMk cId="1922467468" sldId="286"/>
            <ac:inkMk id="108" creationId="{13F44724-70E4-43CA-AF11-64A0F88EADC4}"/>
          </ac:inkMkLst>
        </pc:inkChg>
        <pc:inkChg chg="add del">
          <ac:chgData name="Viet Anh Nguyen" userId="b95f61ff061388d5" providerId="LiveId" clId="{FC4FE26A-21B6-4E3C-9FF9-96F6404084E9}" dt="2022-02-21T10:33:29.450" v="659"/>
          <ac:inkMkLst>
            <pc:docMk/>
            <pc:sldMk cId="1922467468" sldId="286"/>
            <ac:inkMk id="109" creationId="{7A84A937-15CE-45A1-94EB-1D1791134C79}"/>
          </ac:inkMkLst>
        </pc:inkChg>
        <pc:inkChg chg="add del">
          <ac:chgData name="Viet Anh Nguyen" userId="b95f61ff061388d5" providerId="LiveId" clId="{FC4FE26A-21B6-4E3C-9FF9-96F6404084E9}" dt="2022-02-21T10:33:29.450" v="659"/>
          <ac:inkMkLst>
            <pc:docMk/>
            <pc:sldMk cId="1922467468" sldId="286"/>
            <ac:inkMk id="110" creationId="{BE03CE6C-4340-4FEE-9B07-F156F9EDF1EE}"/>
          </ac:inkMkLst>
        </pc:inkChg>
        <pc:inkChg chg="add del">
          <ac:chgData name="Viet Anh Nguyen" userId="b95f61ff061388d5" providerId="LiveId" clId="{FC4FE26A-21B6-4E3C-9FF9-96F6404084E9}" dt="2022-02-21T10:33:29.450" v="659"/>
          <ac:inkMkLst>
            <pc:docMk/>
            <pc:sldMk cId="1922467468" sldId="286"/>
            <ac:inkMk id="111" creationId="{D66759F4-5E2A-4CFB-A964-899BC093B436}"/>
          </ac:inkMkLst>
        </pc:inkChg>
        <pc:inkChg chg="add">
          <ac:chgData name="Viet Anh Nguyen" userId="b95f61ff061388d5" providerId="LiveId" clId="{FC4FE26A-21B6-4E3C-9FF9-96F6404084E9}" dt="2022-02-21T10:33:29.450" v="659"/>
          <ac:inkMkLst>
            <pc:docMk/>
            <pc:sldMk cId="1922467468" sldId="286"/>
            <ac:inkMk id="112" creationId="{56F59E7B-73ED-4D0E-9EF7-E4D4775CAC38}"/>
          </ac:inkMkLst>
        </pc:inkChg>
        <pc:inkChg chg="add">
          <ac:chgData name="Viet Anh Nguyen" userId="b95f61ff061388d5" providerId="LiveId" clId="{FC4FE26A-21B6-4E3C-9FF9-96F6404084E9}" dt="2022-02-21T10:33:29.450" v="659"/>
          <ac:inkMkLst>
            <pc:docMk/>
            <pc:sldMk cId="1922467468" sldId="286"/>
            <ac:inkMk id="113" creationId="{3998E3AF-BBE7-4464-B7A2-9D838AB67E75}"/>
          </ac:inkMkLst>
        </pc:inkChg>
        <pc:inkChg chg="add del">
          <ac:chgData name="Viet Anh Nguyen" userId="b95f61ff061388d5" providerId="LiveId" clId="{FC4FE26A-21B6-4E3C-9FF9-96F6404084E9}" dt="2022-02-21T10:33:30.502" v="662"/>
          <ac:inkMkLst>
            <pc:docMk/>
            <pc:sldMk cId="1922467468" sldId="286"/>
            <ac:inkMk id="114" creationId="{95F69B1D-547A-4541-AC02-2D671C077D6C}"/>
          </ac:inkMkLst>
        </pc:inkChg>
        <pc:inkChg chg="add del">
          <ac:chgData name="Viet Anh Nguyen" userId="b95f61ff061388d5" providerId="LiveId" clId="{FC4FE26A-21B6-4E3C-9FF9-96F6404084E9}" dt="2022-02-21T10:33:30.502" v="662"/>
          <ac:inkMkLst>
            <pc:docMk/>
            <pc:sldMk cId="1922467468" sldId="286"/>
            <ac:inkMk id="115" creationId="{E7EB7E99-7651-40AC-ADE7-ECC87665B119}"/>
          </ac:inkMkLst>
        </pc:inkChg>
        <pc:inkChg chg="add">
          <ac:chgData name="Viet Anh Nguyen" userId="b95f61ff061388d5" providerId="LiveId" clId="{FC4FE26A-21B6-4E3C-9FF9-96F6404084E9}" dt="2022-02-21T10:33:30.502" v="662"/>
          <ac:inkMkLst>
            <pc:docMk/>
            <pc:sldMk cId="1922467468" sldId="286"/>
            <ac:inkMk id="116" creationId="{52769D1E-3F30-418D-98E7-8A1971FFA4CF}"/>
          </ac:inkMkLst>
        </pc:inkChg>
        <pc:inkChg chg="add del">
          <ac:chgData name="Viet Anh Nguyen" userId="b95f61ff061388d5" providerId="LiveId" clId="{FC4FE26A-21B6-4E3C-9FF9-96F6404084E9}" dt="2022-02-21T10:33:33.274" v="669"/>
          <ac:inkMkLst>
            <pc:docMk/>
            <pc:sldMk cId="1922467468" sldId="286"/>
            <ac:inkMk id="117" creationId="{4A4EE4D0-B004-45F8-A23C-A26F1DC8E985}"/>
          </ac:inkMkLst>
        </pc:inkChg>
        <pc:inkChg chg="add del">
          <ac:chgData name="Viet Anh Nguyen" userId="b95f61ff061388d5" providerId="LiveId" clId="{FC4FE26A-21B6-4E3C-9FF9-96F6404084E9}" dt="2022-02-21T10:33:33.274" v="669"/>
          <ac:inkMkLst>
            <pc:docMk/>
            <pc:sldMk cId="1922467468" sldId="286"/>
            <ac:inkMk id="118" creationId="{512CCE7F-3C3E-4F51-B7AA-F8568C4C2B35}"/>
          </ac:inkMkLst>
        </pc:inkChg>
        <pc:inkChg chg="add del">
          <ac:chgData name="Viet Anh Nguyen" userId="b95f61ff061388d5" providerId="LiveId" clId="{FC4FE26A-21B6-4E3C-9FF9-96F6404084E9}" dt="2022-02-21T10:33:33.274" v="669"/>
          <ac:inkMkLst>
            <pc:docMk/>
            <pc:sldMk cId="1922467468" sldId="286"/>
            <ac:inkMk id="119" creationId="{F0ADF603-1EF3-4C3D-9DB7-F7BF099451E2}"/>
          </ac:inkMkLst>
        </pc:inkChg>
        <pc:inkChg chg="add del">
          <ac:chgData name="Viet Anh Nguyen" userId="b95f61ff061388d5" providerId="LiveId" clId="{FC4FE26A-21B6-4E3C-9FF9-96F6404084E9}" dt="2022-02-21T10:33:33.274" v="669"/>
          <ac:inkMkLst>
            <pc:docMk/>
            <pc:sldMk cId="1922467468" sldId="286"/>
            <ac:inkMk id="120" creationId="{A99F2FCB-1211-4827-B0B1-8F1EEF3770A3}"/>
          </ac:inkMkLst>
        </pc:inkChg>
        <pc:inkChg chg="add del">
          <ac:chgData name="Viet Anh Nguyen" userId="b95f61ff061388d5" providerId="LiveId" clId="{FC4FE26A-21B6-4E3C-9FF9-96F6404084E9}" dt="2022-02-21T10:33:33.274" v="669"/>
          <ac:inkMkLst>
            <pc:docMk/>
            <pc:sldMk cId="1922467468" sldId="286"/>
            <ac:inkMk id="121" creationId="{0A6CA9EE-3661-452F-A4C8-B91118CA1332}"/>
          </ac:inkMkLst>
        </pc:inkChg>
        <pc:inkChg chg="add del">
          <ac:chgData name="Viet Anh Nguyen" userId="b95f61ff061388d5" providerId="LiveId" clId="{FC4FE26A-21B6-4E3C-9FF9-96F6404084E9}" dt="2022-02-21T10:33:33.274" v="669"/>
          <ac:inkMkLst>
            <pc:docMk/>
            <pc:sldMk cId="1922467468" sldId="286"/>
            <ac:inkMk id="122" creationId="{6ED520F4-C128-4277-81F1-6DC6DA32421F}"/>
          </ac:inkMkLst>
        </pc:inkChg>
        <pc:inkChg chg="add del">
          <ac:chgData name="Viet Anh Nguyen" userId="b95f61ff061388d5" providerId="LiveId" clId="{FC4FE26A-21B6-4E3C-9FF9-96F6404084E9}" dt="2022-02-21T10:33:34.240" v="673"/>
          <ac:inkMkLst>
            <pc:docMk/>
            <pc:sldMk cId="1922467468" sldId="286"/>
            <ac:inkMk id="123" creationId="{5892B305-BC2F-4901-A394-E45E21F718EC}"/>
          </ac:inkMkLst>
        </pc:inkChg>
        <pc:inkChg chg="add">
          <ac:chgData name="Viet Anh Nguyen" userId="b95f61ff061388d5" providerId="LiveId" clId="{FC4FE26A-21B6-4E3C-9FF9-96F6404084E9}" dt="2022-02-21T10:33:33.274" v="669"/>
          <ac:inkMkLst>
            <pc:docMk/>
            <pc:sldMk cId="1922467468" sldId="286"/>
            <ac:inkMk id="124" creationId="{22C37DC5-73FF-4B26-89C1-57E32B4D62A5}"/>
          </ac:inkMkLst>
        </pc:inkChg>
        <pc:inkChg chg="add del">
          <ac:chgData name="Viet Anh Nguyen" userId="b95f61ff061388d5" providerId="LiveId" clId="{FC4FE26A-21B6-4E3C-9FF9-96F6404084E9}" dt="2022-02-21T10:33:34.240" v="673"/>
          <ac:inkMkLst>
            <pc:docMk/>
            <pc:sldMk cId="1922467468" sldId="286"/>
            <ac:inkMk id="125" creationId="{D6EDF8F2-2927-454C-97F1-E8B2E29FE8DE}"/>
          </ac:inkMkLst>
        </pc:inkChg>
        <pc:inkChg chg="add del">
          <ac:chgData name="Viet Anh Nguyen" userId="b95f61ff061388d5" providerId="LiveId" clId="{FC4FE26A-21B6-4E3C-9FF9-96F6404084E9}" dt="2022-02-21T10:33:34.240" v="673"/>
          <ac:inkMkLst>
            <pc:docMk/>
            <pc:sldMk cId="1922467468" sldId="286"/>
            <ac:inkMk id="126" creationId="{614639EA-F03F-4E23-B2E1-B1F6683F498E}"/>
          </ac:inkMkLst>
        </pc:inkChg>
        <pc:inkChg chg="add del">
          <ac:chgData name="Viet Anh Nguyen" userId="b95f61ff061388d5" providerId="LiveId" clId="{FC4FE26A-21B6-4E3C-9FF9-96F6404084E9}" dt="2022-02-21T10:33:34.240" v="673"/>
          <ac:inkMkLst>
            <pc:docMk/>
            <pc:sldMk cId="1922467468" sldId="286"/>
            <ac:inkMk id="127" creationId="{C5BD2C27-5770-4BA3-91B8-A2FF3BA0EE16}"/>
          </ac:inkMkLst>
        </pc:inkChg>
        <pc:inkChg chg="add">
          <ac:chgData name="Viet Anh Nguyen" userId="b95f61ff061388d5" providerId="LiveId" clId="{FC4FE26A-21B6-4E3C-9FF9-96F6404084E9}" dt="2022-02-21T10:33:34.240" v="673"/>
          <ac:inkMkLst>
            <pc:docMk/>
            <pc:sldMk cId="1922467468" sldId="286"/>
            <ac:inkMk id="128" creationId="{CFE0296E-9A4B-4F23-AE2E-602F60B60751}"/>
          </ac:inkMkLst>
        </pc:inkChg>
        <pc:inkChg chg="add del">
          <ac:chgData name="Viet Anh Nguyen" userId="b95f61ff061388d5" providerId="LiveId" clId="{FC4FE26A-21B6-4E3C-9FF9-96F6404084E9}" dt="2022-02-21T10:33:37.404" v="679"/>
          <ac:inkMkLst>
            <pc:docMk/>
            <pc:sldMk cId="1922467468" sldId="286"/>
            <ac:inkMk id="129" creationId="{5F56CEF9-3973-4752-8A2D-56C5A96879E3}"/>
          </ac:inkMkLst>
        </pc:inkChg>
        <pc:inkChg chg="add del">
          <ac:chgData name="Viet Anh Nguyen" userId="b95f61ff061388d5" providerId="LiveId" clId="{FC4FE26A-21B6-4E3C-9FF9-96F6404084E9}" dt="2022-02-21T10:33:37.404" v="679"/>
          <ac:inkMkLst>
            <pc:docMk/>
            <pc:sldMk cId="1922467468" sldId="286"/>
            <ac:inkMk id="130" creationId="{6C7F8BF4-BF10-4B9A-8910-0970F4E7E9B0}"/>
          </ac:inkMkLst>
        </pc:inkChg>
        <pc:inkChg chg="add del">
          <ac:chgData name="Viet Anh Nguyen" userId="b95f61ff061388d5" providerId="LiveId" clId="{FC4FE26A-21B6-4E3C-9FF9-96F6404084E9}" dt="2022-02-21T10:33:37.404" v="679"/>
          <ac:inkMkLst>
            <pc:docMk/>
            <pc:sldMk cId="1922467468" sldId="286"/>
            <ac:inkMk id="131" creationId="{7F814A7E-5E75-45FC-A970-ED58CB3351D2}"/>
          </ac:inkMkLst>
        </pc:inkChg>
        <pc:inkChg chg="add del">
          <ac:chgData name="Viet Anh Nguyen" userId="b95f61ff061388d5" providerId="LiveId" clId="{FC4FE26A-21B6-4E3C-9FF9-96F6404084E9}" dt="2022-02-21T10:33:37.404" v="679"/>
          <ac:inkMkLst>
            <pc:docMk/>
            <pc:sldMk cId="1922467468" sldId="286"/>
            <ac:inkMk id="132" creationId="{1E2CE3CE-51C9-4551-B61A-877F3AF8D982}"/>
          </ac:inkMkLst>
        </pc:inkChg>
        <pc:inkChg chg="add del">
          <ac:chgData name="Viet Anh Nguyen" userId="b95f61ff061388d5" providerId="LiveId" clId="{FC4FE26A-21B6-4E3C-9FF9-96F6404084E9}" dt="2022-02-21T10:33:37.404" v="679"/>
          <ac:inkMkLst>
            <pc:docMk/>
            <pc:sldMk cId="1922467468" sldId="286"/>
            <ac:inkMk id="133" creationId="{72013BBB-EFC0-4255-852A-E434B2A405B8}"/>
          </ac:inkMkLst>
        </pc:inkChg>
        <pc:inkChg chg="add">
          <ac:chgData name="Viet Anh Nguyen" userId="b95f61ff061388d5" providerId="LiveId" clId="{FC4FE26A-21B6-4E3C-9FF9-96F6404084E9}" dt="2022-02-21T10:33:37.404" v="679"/>
          <ac:inkMkLst>
            <pc:docMk/>
            <pc:sldMk cId="1922467468" sldId="286"/>
            <ac:inkMk id="134" creationId="{55EB0D64-41C1-45B8-9C1E-4383D5DDAB46}"/>
          </ac:inkMkLst>
        </pc:inkChg>
      </pc:sldChg>
      <pc:sldChg chg="new del ord">
        <pc:chgData name="Viet Anh Nguyen" userId="b95f61ff061388d5" providerId="LiveId" clId="{FC4FE26A-21B6-4E3C-9FF9-96F6404084E9}" dt="2022-02-23T09:00:56.044" v="684" actId="47"/>
        <pc:sldMkLst>
          <pc:docMk/>
          <pc:sldMk cId="611479295" sldId="287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3915533031" sldId="288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427549153" sldId="289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4113289376" sldId="290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550123712" sldId="291"/>
        </pc:sldMkLst>
      </pc:sldChg>
      <pc:sldChg chg="addSp delSp add mod">
        <pc:chgData name="Viet Anh Nguyen" userId="b95f61ff061388d5" providerId="LiveId" clId="{FC4FE26A-21B6-4E3C-9FF9-96F6404084E9}" dt="2022-02-23T09:20:25.849" v="704" actId="9405"/>
        <pc:sldMkLst>
          <pc:docMk/>
          <pc:sldMk cId="3934594396" sldId="292"/>
        </pc:sldMkLst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4" creationId="{4029B9C0-8E56-41BA-9290-063F9B43FCAA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5" creationId="{398F9C09-5F73-4277-9230-A87291C07993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6" creationId="{E54AA45C-A0F2-4A3D-8A73-30505EF364A2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7" creationId="{035DE4A7-229B-4F1E-8DE4-F5629C25A319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8" creationId="{CF4677AE-2071-43B6-9FE5-463D97E89B13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10" creationId="{22C42D0E-D1DB-46F4-BFA7-63DA55653603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11" creationId="{51FD2B07-4D8F-4E6A-86AC-2D4FA416D5B4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12" creationId="{5356E71B-9397-494B-8A6B-138A0BCC2335}"/>
          </ac:inkMkLst>
        </pc:inkChg>
        <pc:inkChg chg="add del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13" creationId="{90D97C74-4F08-419C-BC96-D0403BA9F9E4}"/>
          </ac:inkMkLst>
        </pc:inkChg>
        <pc:inkChg chg="add">
          <ac:chgData name="Viet Anh Nguyen" userId="b95f61ff061388d5" providerId="LiveId" clId="{FC4FE26A-21B6-4E3C-9FF9-96F6404084E9}" dt="2022-02-23T09:20:25.755" v="703"/>
          <ac:inkMkLst>
            <pc:docMk/>
            <pc:sldMk cId="3934594396" sldId="292"/>
            <ac:inkMk id="14" creationId="{29FA3EE8-90BE-4A5C-9F7C-082AE1C80FAE}"/>
          </ac:inkMkLst>
        </pc:inkChg>
        <pc:inkChg chg="add">
          <ac:chgData name="Viet Anh Nguyen" userId="b95f61ff061388d5" providerId="LiveId" clId="{FC4FE26A-21B6-4E3C-9FF9-96F6404084E9}" dt="2022-02-23T09:20:25.849" v="704" actId="9405"/>
          <ac:inkMkLst>
            <pc:docMk/>
            <pc:sldMk cId="3934594396" sldId="292"/>
            <ac:inkMk id="15" creationId="{7EC9348A-928D-4692-A488-DB3EB976E907}"/>
          </ac:inkMkLst>
        </pc:inkChg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589363818" sldId="293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1127558260" sldId="299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606049198" sldId="300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2609502912" sldId="301"/>
        </pc:sldMkLst>
      </pc:sldChg>
      <pc:sldChg chg="addSp add mod">
        <pc:chgData name="Viet Anh Nguyen" userId="b95f61ff061388d5" providerId="LiveId" clId="{FC4FE26A-21B6-4E3C-9FF9-96F6404084E9}" dt="2022-02-23T09:23:45.557" v="705" actId="9405"/>
        <pc:sldMkLst>
          <pc:docMk/>
          <pc:sldMk cId="3895617112" sldId="302"/>
        </pc:sldMkLst>
        <pc:inkChg chg="add">
          <ac:chgData name="Viet Anh Nguyen" userId="b95f61ff061388d5" providerId="LiveId" clId="{FC4FE26A-21B6-4E3C-9FF9-96F6404084E9}" dt="2022-02-23T09:23:45.557" v="705" actId="9405"/>
          <ac:inkMkLst>
            <pc:docMk/>
            <pc:sldMk cId="3895617112" sldId="302"/>
            <ac:inkMk id="2" creationId="{084C5A79-8394-40CF-9468-BB4178AF5C7D}"/>
          </ac:inkMkLst>
        </pc:inkChg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2239690707" sldId="303"/>
        </pc:sldMkLst>
      </pc:sldChg>
      <pc:sldChg chg="add">
        <pc:chgData name="Viet Anh Nguyen" userId="b95f61ff061388d5" providerId="LiveId" clId="{FC4FE26A-21B6-4E3C-9FF9-96F6404084E9}" dt="2022-02-23T09:00:53.104" v="683"/>
        <pc:sldMkLst>
          <pc:docMk/>
          <pc:sldMk cId="2889020991" sldId="304"/>
        </pc:sldMkLst>
      </pc:sldChg>
      <pc:sldChg chg="addSp delSp modSp new mod">
        <pc:chgData name="Viet Anh Nguyen" userId="b95f61ff061388d5" providerId="LiveId" clId="{FC4FE26A-21B6-4E3C-9FF9-96F6404084E9}" dt="2022-02-23T09:55:20.426" v="1378" actId="9405"/>
        <pc:sldMkLst>
          <pc:docMk/>
          <pc:sldMk cId="3102047561" sldId="305"/>
        </pc:sldMkLst>
        <pc:picChg chg="add mod">
          <ac:chgData name="Viet Anh Nguyen" userId="b95f61ff061388d5" providerId="LiveId" clId="{FC4FE26A-21B6-4E3C-9FF9-96F6404084E9}" dt="2022-02-23T09:09:29.112" v="687" actId="1076"/>
          <ac:picMkLst>
            <pc:docMk/>
            <pc:sldMk cId="3102047561" sldId="305"/>
            <ac:picMk id="3" creationId="{7267EA49-1EB5-45B4-B391-691E0D9C1006}"/>
          </ac:picMkLst>
        </pc:picChg>
        <pc:inkChg chg="add del">
          <ac:chgData name="Viet Anh Nguyen" userId="b95f61ff061388d5" providerId="LiveId" clId="{FC4FE26A-21B6-4E3C-9FF9-96F6404084E9}" dt="2022-02-23T09:52:23.633" v="1260"/>
          <ac:inkMkLst>
            <pc:docMk/>
            <pc:sldMk cId="3102047561" sldId="305"/>
            <ac:inkMk id="4" creationId="{5B2BCE0C-2A0F-4B01-91D2-336646B4A65B}"/>
          </ac:inkMkLst>
        </pc:inkChg>
        <pc:inkChg chg="add del">
          <ac:chgData name="Viet Anh Nguyen" userId="b95f61ff061388d5" providerId="LiveId" clId="{FC4FE26A-21B6-4E3C-9FF9-96F6404084E9}" dt="2022-02-23T09:52:23.633" v="1260"/>
          <ac:inkMkLst>
            <pc:docMk/>
            <pc:sldMk cId="3102047561" sldId="305"/>
            <ac:inkMk id="5" creationId="{87DF2FAB-A68C-4C3E-9D49-1F011D01CDB7}"/>
          </ac:inkMkLst>
        </pc:inkChg>
        <pc:inkChg chg="add del">
          <ac:chgData name="Viet Anh Nguyen" userId="b95f61ff061388d5" providerId="LiveId" clId="{FC4FE26A-21B6-4E3C-9FF9-96F6404084E9}" dt="2022-02-23T09:52:23.633" v="1260"/>
          <ac:inkMkLst>
            <pc:docMk/>
            <pc:sldMk cId="3102047561" sldId="305"/>
            <ac:inkMk id="6" creationId="{53EC029D-5045-4FEF-BB62-56D0C18A7B49}"/>
          </ac:inkMkLst>
        </pc:inkChg>
        <pc:inkChg chg="add del">
          <ac:chgData name="Viet Anh Nguyen" userId="b95f61ff061388d5" providerId="LiveId" clId="{FC4FE26A-21B6-4E3C-9FF9-96F6404084E9}" dt="2022-02-23T09:52:24.685" v="1262"/>
          <ac:inkMkLst>
            <pc:docMk/>
            <pc:sldMk cId="3102047561" sldId="305"/>
            <ac:inkMk id="7" creationId="{5D601BE0-7085-4C63-8D13-F994D3707028}"/>
          </ac:inkMkLst>
        </pc:inkChg>
        <pc:inkChg chg="add del">
          <ac:chgData name="Viet Anh Nguyen" userId="b95f61ff061388d5" providerId="LiveId" clId="{FC4FE26A-21B6-4E3C-9FF9-96F6404084E9}" dt="2022-02-23T09:52:24.685" v="1262"/>
          <ac:inkMkLst>
            <pc:docMk/>
            <pc:sldMk cId="3102047561" sldId="305"/>
            <ac:inkMk id="8" creationId="{D90E37F2-2CD4-48E6-B7A6-D217545B26F5}"/>
          </ac:inkMkLst>
        </pc:inkChg>
        <pc:inkChg chg="add">
          <ac:chgData name="Viet Anh Nguyen" userId="b95f61ff061388d5" providerId="LiveId" clId="{FC4FE26A-21B6-4E3C-9FF9-96F6404084E9}" dt="2022-02-23T09:52:24.685" v="1262"/>
          <ac:inkMkLst>
            <pc:docMk/>
            <pc:sldMk cId="3102047561" sldId="305"/>
            <ac:inkMk id="9" creationId="{94466E90-37F2-4D7B-9260-9F8C8CB87EB5}"/>
          </ac:inkMkLst>
        </pc:inkChg>
        <pc:inkChg chg="add del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0" creationId="{DC536199-538E-46A8-812D-9FD072853767}"/>
          </ac:inkMkLst>
        </pc:inkChg>
        <pc:inkChg chg="add del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1" creationId="{3A3D9E34-DC40-4C1C-B294-AA058D1F9343}"/>
          </ac:inkMkLst>
        </pc:inkChg>
        <pc:inkChg chg="add del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2" creationId="{BE836086-8DE7-4DE0-BE98-674BDDC92645}"/>
          </ac:inkMkLst>
        </pc:inkChg>
        <pc:inkChg chg="add del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3" creationId="{ADD545F2-4FAC-47AB-A327-03C6704017BE}"/>
          </ac:inkMkLst>
        </pc:inkChg>
        <pc:inkChg chg="add del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4" creationId="{8651FD85-E33F-4C72-8B4B-7FDB70BA4E0A}"/>
          </ac:inkMkLst>
        </pc:inkChg>
        <pc:inkChg chg="add del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5" creationId="{A112D9A4-D43F-48FB-B6BB-FBD51405D163}"/>
          </ac:inkMkLst>
        </pc:inkChg>
        <pc:inkChg chg="add del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6" creationId="{AB95DDBF-0D05-4CE7-8A5F-D4C9630795F9}"/>
          </ac:inkMkLst>
        </pc:inkChg>
        <pc:inkChg chg="add">
          <ac:chgData name="Viet Anh Nguyen" userId="b95f61ff061388d5" providerId="LiveId" clId="{FC4FE26A-21B6-4E3C-9FF9-96F6404084E9}" dt="2022-02-23T09:52:36.121" v="1270"/>
          <ac:inkMkLst>
            <pc:docMk/>
            <pc:sldMk cId="3102047561" sldId="305"/>
            <ac:inkMk id="17" creationId="{FB6F3536-152A-4B34-91F5-E2684ABD3F00}"/>
          </ac:inkMkLst>
        </pc:inkChg>
        <pc:inkChg chg="add del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18" creationId="{B4742B6D-7582-4562-A5FB-88663C96C773}"/>
          </ac:inkMkLst>
        </pc:inkChg>
        <pc:inkChg chg="add del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19" creationId="{43115950-D6A3-49E8-87A0-469F87D6A976}"/>
          </ac:inkMkLst>
        </pc:inkChg>
        <pc:inkChg chg="add del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20" creationId="{93EF3A52-6C40-487C-BCAF-50C61C0F7E55}"/>
          </ac:inkMkLst>
        </pc:inkChg>
        <pc:inkChg chg="add del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21" creationId="{BCC13EBC-00AC-4857-BF77-F928E873E97F}"/>
          </ac:inkMkLst>
        </pc:inkChg>
        <pc:inkChg chg="add del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22" creationId="{4002E613-2C0B-46F8-9368-99C75DBD769C}"/>
          </ac:inkMkLst>
        </pc:inkChg>
        <pc:inkChg chg="add del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23" creationId="{07FFD048-EAC4-4DD4-93F6-D47C8F724530}"/>
          </ac:inkMkLst>
        </pc:inkChg>
        <pc:inkChg chg="add del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24" creationId="{412248BC-4340-468F-8072-EAC748D541D9}"/>
          </ac:inkMkLst>
        </pc:inkChg>
        <pc:inkChg chg="add">
          <ac:chgData name="Viet Anh Nguyen" userId="b95f61ff061388d5" providerId="LiveId" clId="{FC4FE26A-21B6-4E3C-9FF9-96F6404084E9}" dt="2022-02-23T09:52:42.592" v="1278"/>
          <ac:inkMkLst>
            <pc:docMk/>
            <pc:sldMk cId="3102047561" sldId="305"/>
            <ac:inkMk id="25" creationId="{1FBB744F-53E1-451C-A5B0-1C0CF8103CAC}"/>
          </ac:inkMkLst>
        </pc:inkChg>
        <pc:inkChg chg="add">
          <ac:chgData name="Viet Anh Nguyen" userId="b95f61ff061388d5" providerId="LiveId" clId="{FC4FE26A-21B6-4E3C-9FF9-96F6404084E9}" dt="2022-02-23T09:52:44.121" v="1279" actId="9405"/>
          <ac:inkMkLst>
            <pc:docMk/>
            <pc:sldMk cId="3102047561" sldId="305"/>
            <ac:inkMk id="26" creationId="{FCF45D5C-148C-495E-855D-5001E63B14BC}"/>
          </ac:inkMkLst>
        </pc:inkChg>
        <pc:inkChg chg="add del">
          <ac:chgData name="Viet Anh Nguyen" userId="b95f61ff061388d5" providerId="LiveId" clId="{FC4FE26A-21B6-4E3C-9FF9-96F6404084E9}" dt="2022-02-23T09:52:50.938" v="1283"/>
          <ac:inkMkLst>
            <pc:docMk/>
            <pc:sldMk cId="3102047561" sldId="305"/>
            <ac:inkMk id="27" creationId="{F945C4BF-5E74-44EE-B584-B522E6810FBD}"/>
          </ac:inkMkLst>
        </pc:inkChg>
        <pc:inkChg chg="add del">
          <ac:chgData name="Viet Anh Nguyen" userId="b95f61ff061388d5" providerId="LiveId" clId="{FC4FE26A-21B6-4E3C-9FF9-96F6404084E9}" dt="2022-02-23T09:52:50.938" v="1283"/>
          <ac:inkMkLst>
            <pc:docMk/>
            <pc:sldMk cId="3102047561" sldId="305"/>
            <ac:inkMk id="28" creationId="{5D34030E-15E3-4897-B97A-666F9AAEBE4A}"/>
          </ac:inkMkLst>
        </pc:inkChg>
        <pc:inkChg chg="add del">
          <ac:chgData name="Viet Anh Nguyen" userId="b95f61ff061388d5" providerId="LiveId" clId="{FC4FE26A-21B6-4E3C-9FF9-96F6404084E9}" dt="2022-02-23T09:52:50.938" v="1283"/>
          <ac:inkMkLst>
            <pc:docMk/>
            <pc:sldMk cId="3102047561" sldId="305"/>
            <ac:inkMk id="29" creationId="{9D7423A4-0C1E-420B-81A9-4A28718AD28D}"/>
          </ac:inkMkLst>
        </pc:inkChg>
        <pc:inkChg chg="add del">
          <ac:chgData name="Viet Anh Nguyen" userId="b95f61ff061388d5" providerId="LiveId" clId="{FC4FE26A-21B6-4E3C-9FF9-96F6404084E9}" dt="2022-02-23T09:52:53.153" v="1287"/>
          <ac:inkMkLst>
            <pc:docMk/>
            <pc:sldMk cId="3102047561" sldId="305"/>
            <ac:inkMk id="30" creationId="{57602729-A237-4C7E-95FE-E8DA49A6A92B}"/>
          </ac:inkMkLst>
        </pc:inkChg>
        <pc:inkChg chg="add del">
          <ac:chgData name="Viet Anh Nguyen" userId="b95f61ff061388d5" providerId="LiveId" clId="{FC4FE26A-21B6-4E3C-9FF9-96F6404084E9}" dt="2022-02-23T09:52:53.153" v="1287"/>
          <ac:inkMkLst>
            <pc:docMk/>
            <pc:sldMk cId="3102047561" sldId="305"/>
            <ac:inkMk id="31" creationId="{3A7A98C5-23BB-4D41-BCAA-78B40423D175}"/>
          </ac:inkMkLst>
        </pc:inkChg>
        <pc:inkChg chg="add del">
          <ac:chgData name="Viet Anh Nguyen" userId="b95f61ff061388d5" providerId="LiveId" clId="{FC4FE26A-21B6-4E3C-9FF9-96F6404084E9}" dt="2022-02-23T09:52:53.153" v="1287"/>
          <ac:inkMkLst>
            <pc:docMk/>
            <pc:sldMk cId="3102047561" sldId="305"/>
            <ac:inkMk id="32" creationId="{50482B65-6300-4688-86B9-4219E7C6030A}"/>
          </ac:inkMkLst>
        </pc:inkChg>
        <pc:inkChg chg="add del">
          <ac:chgData name="Viet Anh Nguyen" userId="b95f61ff061388d5" providerId="LiveId" clId="{FC4FE26A-21B6-4E3C-9FF9-96F6404084E9}" dt="2022-02-23T09:52:53.153" v="1287"/>
          <ac:inkMkLst>
            <pc:docMk/>
            <pc:sldMk cId="3102047561" sldId="305"/>
            <ac:inkMk id="33" creationId="{F7C41DD2-FC6B-408F-BC27-EC87BEC523D7}"/>
          </ac:inkMkLst>
        </pc:inkChg>
        <pc:inkChg chg="add del">
          <ac:chgData name="Viet Anh Nguyen" userId="b95f61ff061388d5" providerId="LiveId" clId="{FC4FE26A-21B6-4E3C-9FF9-96F6404084E9}" dt="2022-02-23T09:52:54.453" v="1289"/>
          <ac:inkMkLst>
            <pc:docMk/>
            <pc:sldMk cId="3102047561" sldId="305"/>
            <ac:inkMk id="34" creationId="{4DAB6311-FCF5-4663-B0E2-4B8B7E59F33D}"/>
          </ac:inkMkLst>
        </pc:inkChg>
        <pc:inkChg chg="add del">
          <ac:chgData name="Viet Anh Nguyen" userId="b95f61ff061388d5" providerId="LiveId" clId="{FC4FE26A-21B6-4E3C-9FF9-96F6404084E9}" dt="2022-02-23T09:52:54.453" v="1289"/>
          <ac:inkMkLst>
            <pc:docMk/>
            <pc:sldMk cId="3102047561" sldId="305"/>
            <ac:inkMk id="35" creationId="{E51F7EA5-8A34-4CFB-B521-173DB8DD88BD}"/>
          </ac:inkMkLst>
        </pc:inkChg>
        <pc:inkChg chg="add">
          <ac:chgData name="Viet Anh Nguyen" userId="b95f61ff061388d5" providerId="LiveId" clId="{FC4FE26A-21B6-4E3C-9FF9-96F6404084E9}" dt="2022-02-23T09:52:54.453" v="1289"/>
          <ac:inkMkLst>
            <pc:docMk/>
            <pc:sldMk cId="3102047561" sldId="305"/>
            <ac:inkMk id="36" creationId="{658CDDF6-76E2-4029-8B0B-7ABB571F6129}"/>
          </ac:inkMkLst>
        </pc:inkChg>
        <pc:inkChg chg="add">
          <ac:chgData name="Viet Anh Nguyen" userId="b95f61ff061388d5" providerId="LiveId" clId="{FC4FE26A-21B6-4E3C-9FF9-96F6404084E9}" dt="2022-02-23T09:52:56.666" v="1290" actId="9405"/>
          <ac:inkMkLst>
            <pc:docMk/>
            <pc:sldMk cId="3102047561" sldId="305"/>
            <ac:inkMk id="37" creationId="{CF72D1FD-689C-4B1F-A6D9-64E8224720B8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38" creationId="{3604DF4A-D85F-4C94-BC7B-ACC94B02C07C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39" creationId="{85F76203-DB18-4182-853A-2BEEE3E93D3A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0" creationId="{8C22DCE1-91C2-4ECE-A2E8-88AAADE0792A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1" creationId="{D2D6F04E-4132-4254-A0E5-16A7305DFE8F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2" creationId="{E1469ACB-FE7E-44D9-9885-DC2E738D6056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3" creationId="{9C05B7ED-101D-4377-8484-3BEFB35929E9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4" creationId="{E39F1EF5-53A1-4024-A5AD-58F122C82F32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5" creationId="{60C3D778-0E7E-4DCF-BDC2-C99D5C0FAEBE}"/>
          </ac:inkMkLst>
        </pc:inkChg>
        <pc:inkChg chg="add del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6" creationId="{3F0AFC63-9021-4027-8295-B3460128F426}"/>
          </ac:inkMkLst>
        </pc:inkChg>
        <pc:inkChg chg="add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7" creationId="{84A700D3-20DC-4245-9903-FED180221A2A}"/>
          </ac:inkMkLst>
        </pc:inkChg>
        <pc:inkChg chg="add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8" creationId="{74D36455-5D5D-4EA0-B87B-4742B78E9BE6}"/>
          </ac:inkMkLst>
        </pc:inkChg>
        <pc:inkChg chg="add">
          <ac:chgData name="Viet Anh Nguyen" userId="b95f61ff061388d5" providerId="LiveId" clId="{FC4FE26A-21B6-4E3C-9FF9-96F6404084E9}" dt="2022-02-23T09:53:08.588" v="1300"/>
          <ac:inkMkLst>
            <pc:docMk/>
            <pc:sldMk cId="3102047561" sldId="305"/>
            <ac:inkMk id="49" creationId="{038D4D1C-DB74-4520-BB76-EE28881FA939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0" creationId="{E788DCA4-387D-4FF0-AF4B-209C2DD1AFD8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1" creationId="{BB7CEF17-0430-48AD-B802-6696DBBE0720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2" creationId="{9041CB98-AD35-41BE-9349-9DD09ADE4A5B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3" creationId="{7111D9B4-4AA1-42B0-954D-D32EF54ED40F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4" creationId="{AF9D169C-4CDD-4B3D-888E-FA1253C64C25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5" creationId="{DB77A93F-0C93-4D2A-B90C-0571B6889366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6" creationId="{14D9966D-1A6B-46BA-8BD5-9DE12A992F76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7" creationId="{BF359B54-78C0-4467-B48F-1D56D922B223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8" creationId="{04A445E2-4442-4C1E-BBB6-C3C916C8544D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59" creationId="{945B05DD-6BB2-49FE-BE9E-52C80DCB9B2B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60" creationId="{F903D25F-B386-4908-B82E-2923E1BE4634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61" creationId="{9DF46D19-889B-43C5-A4C5-05BAC1779125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62" creationId="{66498953-1796-424D-B145-A242411A2A44}"/>
          </ac:inkMkLst>
        </pc:inkChg>
        <pc:inkChg chg="add del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63" creationId="{B5800885-F4C5-44D2-81B8-582B80FCB1E4}"/>
          </ac:inkMkLst>
        </pc:inkChg>
        <pc:inkChg chg="add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64" creationId="{B9EDEBDC-B12E-41DE-936E-76F06DF5780F}"/>
          </ac:inkMkLst>
        </pc:inkChg>
        <pc:inkChg chg="add">
          <ac:chgData name="Viet Anh Nguyen" userId="b95f61ff061388d5" providerId="LiveId" clId="{FC4FE26A-21B6-4E3C-9FF9-96F6404084E9}" dt="2022-02-23T09:54:04.079" v="1315"/>
          <ac:inkMkLst>
            <pc:docMk/>
            <pc:sldMk cId="3102047561" sldId="305"/>
            <ac:inkMk id="65" creationId="{F7E46344-A337-41FE-9FBA-E4DACD4CCF00}"/>
          </ac:inkMkLst>
        </pc:inkChg>
        <pc:inkChg chg="add del">
          <ac:chgData name="Viet Anh Nguyen" userId="b95f61ff061388d5" providerId="LiveId" clId="{FC4FE26A-21B6-4E3C-9FF9-96F6404084E9}" dt="2022-02-23T09:54:05.258" v="1319"/>
          <ac:inkMkLst>
            <pc:docMk/>
            <pc:sldMk cId="3102047561" sldId="305"/>
            <ac:inkMk id="66" creationId="{6299D71F-0EFE-4357-92A6-C4AA082E93AE}"/>
          </ac:inkMkLst>
        </pc:inkChg>
        <pc:inkChg chg="add del">
          <ac:chgData name="Viet Anh Nguyen" userId="b95f61ff061388d5" providerId="LiveId" clId="{FC4FE26A-21B6-4E3C-9FF9-96F6404084E9}" dt="2022-02-23T09:54:05.258" v="1319"/>
          <ac:inkMkLst>
            <pc:docMk/>
            <pc:sldMk cId="3102047561" sldId="305"/>
            <ac:inkMk id="67" creationId="{55E4023E-D3CE-4D50-B47D-654923EB0391}"/>
          </ac:inkMkLst>
        </pc:inkChg>
        <pc:inkChg chg="add del">
          <ac:chgData name="Viet Anh Nguyen" userId="b95f61ff061388d5" providerId="LiveId" clId="{FC4FE26A-21B6-4E3C-9FF9-96F6404084E9}" dt="2022-02-23T09:54:05.258" v="1319"/>
          <ac:inkMkLst>
            <pc:docMk/>
            <pc:sldMk cId="3102047561" sldId="305"/>
            <ac:inkMk id="68" creationId="{8163E16A-C8D1-4129-83A2-14D05205DB2F}"/>
          </ac:inkMkLst>
        </pc:inkChg>
        <pc:inkChg chg="add">
          <ac:chgData name="Viet Anh Nguyen" userId="b95f61ff061388d5" providerId="LiveId" clId="{FC4FE26A-21B6-4E3C-9FF9-96F6404084E9}" dt="2022-02-23T09:54:05.258" v="1319"/>
          <ac:inkMkLst>
            <pc:docMk/>
            <pc:sldMk cId="3102047561" sldId="305"/>
            <ac:inkMk id="69" creationId="{A0089E12-F1C6-4108-ACD3-0CA8B4292D3C}"/>
          </ac:inkMkLst>
        </pc:inkChg>
        <pc:inkChg chg="add del">
          <ac:chgData name="Viet Anh Nguyen" userId="b95f61ff061388d5" providerId="LiveId" clId="{FC4FE26A-21B6-4E3C-9FF9-96F6404084E9}" dt="2022-02-23T09:54:10.414" v="1326"/>
          <ac:inkMkLst>
            <pc:docMk/>
            <pc:sldMk cId="3102047561" sldId="305"/>
            <ac:inkMk id="70" creationId="{9F643170-D0D7-4E2A-8604-3AFC24204279}"/>
          </ac:inkMkLst>
        </pc:inkChg>
        <pc:inkChg chg="add del">
          <ac:chgData name="Viet Anh Nguyen" userId="b95f61ff061388d5" providerId="LiveId" clId="{FC4FE26A-21B6-4E3C-9FF9-96F6404084E9}" dt="2022-02-23T09:54:10.414" v="1326"/>
          <ac:inkMkLst>
            <pc:docMk/>
            <pc:sldMk cId="3102047561" sldId="305"/>
            <ac:inkMk id="71" creationId="{5DD8C883-E1F7-4EB4-A4D4-52BB8C65A9D2}"/>
          </ac:inkMkLst>
        </pc:inkChg>
        <pc:inkChg chg="add">
          <ac:chgData name="Viet Anh Nguyen" userId="b95f61ff061388d5" providerId="LiveId" clId="{FC4FE26A-21B6-4E3C-9FF9-96F6404084E9}" dt="2022-02-23T09:54:08.052" v="1322" actId="9405"/>
          <ac:inkMkLst>
            <pc:docMk/>
            <pc:sldMk cId="3102047561" sldId="305"/>
            <ac:inkMk id="72" creationId="{2F0B82E9-D13E-419E-89D0-0EB23205CB96}"/>
          </ac:inkMkLst>
        </pc:inkChg>
        <pc:inkChg chg="add del">
          <ac:chgData name="Viet Anh Nguyen" userId="b95f61ff061388d5" providerId="LiveId" clId="{FC4FE26A-21B6-4E3C-9FF9-96F6404084E9}" dt="2022-02-23T09:54:10.414" v="1326"/>
          <ac:inkMkLst>
            <pc:docMk/>
            <pc:sldMk cId="3102047561" sldId="305"/>
            <ac:inkMk id="73" creationId="{3F2C9CFC-7C15-4794-A9F3-760ADD7BC933}"/>
          </ac:inkMkLst>
        </pc:inkChg>
        <pc:inkChg chg="add del">
          <ac:chgData name="Viet Anh Nguyen" userId="b95f61ff061388d5" providerId="LiveId" clId="{FC4FE26A-21B6-4E3C-9FF9-96F6404084E9}" dt="2022-02-23T09:54:10.414" v="1326"/>
          <ac:inkMkLst>
            <pc:docMk/>
            <pc:sldMk cId="3102047561" sldId="305"/>
            <ac:inkMk id="74" creationId="{2FD5888C-D44C-4CF0-9C81-96CAE870E5E7}"/>
          </ac:inkMkLst>
        </pc:inkChg>
        <pc:inkChg chg="add del">
          <ac:chgData name="Viet Anh Nguyen" userId="b95f61ff061388d5" providerId="LiveId" clId="{FC4FE26A-21B6-4E3C-9FF9-96F6404084E9}" dt="2022-02-23T09:54:10.414" v="1326"/>
          <ac:inkMkLst>
            <pc:docMk/>
            <pc:sldMk cId="3102047561" sldId="305"/>
            <ac:inkMk id="75" creationId="{042F83ED-DCF2-49DF-ADEE-0883928CEF43}"/>
          </ac:inkMkLst>
        </pc:inkChg>
        <pc:inkChg chg="add">
          <ac:chgData name="Viet Anh Nguyen" userId="b95f61ff061388d5" providerId="LiveId" clId="{FC4FE26A-21B6-4E3C-9FF9-96F6404084E9}" dt="2022-02-23T09:54:10.414" v="1326"/>
          <ac:inkMkLst>
            <pc:docMk/>
            <pc:sldMk cId="3102047561" sldId="305"/>
            <ac:inkMk id="76" creationId="{B62B6977-DE22-49A7-A478-25D2B7960E03}"/>
          </ac:inkMkLst>
        </pc:inkChg>
        <pc:inkChg chg="add">
          <ac:chgData name="Viet Anh Nguyen" userId="b95f61ff061388d5" providerId="LiveId" clId="{FC4FE26A-21B6-4E3C-9FF9-96F6404084E9}" dt="2022-02-23T09:54:10.414" v="1326"/>
          <ac:inkMkLst>
            <pc:docMk/>
            <pc:sldMk cId="3102047561" sldId="305"/>
            <ac:inkMk id="77" creationId="{5A24EF14-260F-4807-81FA-7B3A755EAF31}"/>
          </ac:inkMkLst>
        </pc:inkChg>
        <pc:inkChg chg="add del">
          <ac:chgData name="Viet Anh Nguyen" userId="b95f61ff061388d5" providerId="LiveId" clId="{FC4FE26A-21B6-4E3C-9FF9-96F6404084E9}" dt="2022-02-23T09:54:32.636" v="1331"/>
          <ac:inkMkLst>
            <pc:docMk/>
            <pc:sldMk cId="3102047561" sldId="305"/>
            <ac:inkMk id="78" creationId="{16A52BE7-F42A-436F-BF69-6CC94138E0C1}"/>
          </ac:inkMkLst>
        </pc:inkChg>
        <pc:inkChg chg="add del">
          <ac:chgData name="Viet Anh Nguyen" userId="b95f61ff061388d5" providerId="LiveId" clId="{FC4FE26A-21B6-4E3C-9FF9-96F6404084E9}" dt="2022-02-23T09:54:32.636" v="1331"/>
          <ac:inkMkLst>
            <pc:docMk/>
            <pc:sldMk cId="3102047561" sldId="305"/>
            <ac:inkMk id="79" creationId="{9FF1D2EA-30AA-45BA-9D8C-51D2DC9703CD}"/>
          </ac:inkMkLst>
        </pc:inkChg>
        <pc:inkChg chg="add del">
          <ac:chgData name="Viet Anh Nguyen" userId="b95f61ff061388d5" providerId="LiveId" clId="{FC4FE26A-21B6-4E3C-9FF9-96F6404084E9}" dt="2022-02-23T09:54:32.636" v="1331"/>
          <ac:inkMkLst>
            <pc:docMk/>
            <pc:sldMk cId="3102047561" sldId="305"/>
            <ac:inkMk id="80" creationId="{37BA1E7A-3C14-4C60-8731-512A9A7EF45D}"/>
          </ac:inkMkLst>
        </pc:inkChg>
        <pc:inkChg chg="add del">
          <ac:chgData name="Viet Anh Nguyen" userId="b95f61ff061388d5" providerId="LiveId" clId="{FC4FE26A-21B6-4E3C-9FF9-96F6404084E9}" dt="2022-02-23T09:54:33.754" v="1333"/>
          <ac:inkMkLst>
            <pc:docMk/>
            <pc:sldMk cId="3102047561" sldId="305"/>
            <ac:inkMk id="81" creationId="{BB638A7A-A7C7-4EEA-842E-AD2FE7C000AD}"/>
          </ac:inkMkLst>
        </pc:inkChg>
        <pc:inkChg chg="add del">
          <ac:chgData name="Viet Anh Nguyen" userId="b95f61ff061388d5" providerId="LiveId" clId="{FC4FE26A-21B6-4E3C-9FF9-96F6404084E9}" dt="2022-02-23T09:54:33.754" v="1333"/>
          <ac:inkMkLst>
            <pc:docMk/>
            <pc:sldMk cId="3102047561" sldId="305"/>
            <ac:inkMk id="82" creationId="{CD7F002B-9B62-408D-8CC2-87937354EF38}"/>
          </ac:inkMkLst>
        </pc:inkChg>
        <pc:inkChg chg="add del">
          <ac:chgData name="Viet Anh Nguyen" userId="b95f61ff061388d5" providerId="LiveId" clId="{FC4FE26A-21B6-4E3C-9FF9-96F6404084E9}" dt="2022-02-23T09:54:36.599" v="1336"/>
          <ac:inkMkLst>
            <pc:docMk/>
            <pc:sldMk cId="3102047561" sldId="305"/>
            <ac:inkMk id="83" creationId="{2D17522B-0B10-4EBE-9DAD-FC37252DE4B2}"/>
          </ac:inkMkLst>
        </pc:inkChg>
        <pc:inkChg chg="add del">
          <ac:chgData name="Viet Anh Nguyen" userId="b95f61ff061388d5" providerId="LiveId" clId="{FC4FE26A-21B6-4E3C-9FF9-96F6404084E9}" dt="2022-02-23T09:54:36.599" v="1336"/>
          <ac:inkMkLst>
            <pc:docMk/>
            <pc:sldMk cId="3102047561" sldId="305"/>
            <ac:inkMk id="84" creationId="{6D129C2E-124B-4E7A-9DF4-A3915C7F5C25}"/>
          </ac:inkMkLst>
        </pc:inkChg>
        <pc:inkChg chg="add del">
          <ac:chgData name="Viet Anh Nguyen" userId="b95f61ff061388d5" providerId="LiveId" clId="{FC4FE26A-21B6-4E3C-9FF9-96F6404084E9}" dt="2022-02-23T09:54:36.599" v="1336"/>
          <ac:inkMkLst>
            <pc:docMk/>
            <pc:sldMk cId="3102047561" sldId="305"/>
            <ac:inkMk id="85" creationId="{647F26B3-2CAD-4530-81C1-137950521160}"/>
          </ac:inkMkLst>
        </pc:inkChg>
        <pc:inkChg chg="add">
          <ac:chgData name="Viet Anh Nguyen" userId="b95f61ff061388d5" providerId="LiveId" clId="{FC4FE26A-21B6-4E3C-9FF9-96F6404084E9}" dt="2022-02-23T09:54:36.599" v="1336"/>
          <ac:inkMkLst>
            <pc:docMk/>
            <pc:sldMk cId="3102047561" sldId="305"/>
            <ac:inkMk id="86" creationId="{56301359-8DBA-4914-B13D-6F6EB2DB2733}"/>
          </ac:inkMkLst>
        </pc:inkChg>
        <pc:inkChg chg="add del">
          <ac:chgData name="Viet Anh Nguyen" userId="b95f61ff061388d5" providerId="LiveId" clId="{FC4FE26A-21B6-4E3C-9FF9-96F6404084E9}" dt="2022-02-23T09:54:41.724" v="1340"/>
          <ac:inkMkLst>
            <pc:docMk/>
            <pc:sldMk cId="3102047561" sldId="305"/>
            <ac:inkMk id="87" creationId="{307EBF62-68D7-4C9B-9197-5AF5B309D8A2}"/>
          </ac:inkMkLst>
        </pc:inkChg>
        <pc:inkChg chg="add del">
          <ac:chgData name="Viet Anh Nguyen" userId="b95f61ff061388d5" providerId="LiveId" clId="{FC4FE26A-21B6-4E3C-9FF9-96F6404084E9}" dt="2022-02-23T09:54:41.724" v="1340"/>
          <ac:inkMkLst>
            <pc:docMk/>
            <pc:sldMk cId="3102047561" sldId="305"/>
            <ac:inkMk id="88" creationId="{1BD3574A-722A-49B8-A848-6424BFB0C835}"/>
          </ac:inkMkLst>
        </pc:inkChg>
        <pc:inkChg chg="add del">
          <ac:chgData name="Viet Anh Nguyen" userId="b95f61ff061388d5" providerId="LiveId" clId="{FC4FE26A-21B6-4E3C-9FF9-96F6404084E9}" dt="2022-02-23T09:54:41.724" v="1340"/>
          <ac:inkMkLst>
            <pc:docMk/>
            <pc:sldMk cId="3102047561" sldId="305"/>
            <ac:inkMk id="89" creationId="{2C17874C-06D5-4581-87BB-097C85784FDC}"/>
          </ac:inkMkLst>
        </pc:inkChg>
        <pc:inkChg chg="add">
          <ac:chgData name="Viet Anh Nguyen" userId="b95f61ff061388d5" providerId="LiveId" clId="{FC4FE26A-21B6-4E3C-9FF9-96F6404084E9}" dt="2022-02-23T09:54:41.724" v="1340"/>
          <ac:inkMkLst>
            <pc:docMk/>
            <pc:sldMk cId="3102047561" sldId="305"/>
            <ac:inkMk id="90" creationId="{E7B4A284-B528-4F3A-8CFB-06BCF3CF0347}"/>
          </ac:inkMkLst>
        </pc:inkChg>
        <pc:inkChg chg="add del">
          <ac:chgData name="Viet Anh Nguyen" userId="b95f61ff061388d5" providerId="LiveId" clId="{FC4FE26A-21B6-4E3C-9FF9-96F6404084E9}" dt="2022-02-23T09:54:51.542" v="1345"/>
          <ac:inkMkLst>
            <pc:docMk/>
            <pc:sldMk cId="3102047561" sldId="305"/>
            <ac:inkMk id="91" creationId="{6A11414B-0745-4ADF-A79D-8CB78ED4474D}"/>
          </ac:inkMkLst>
        </pc:inkChg>
        <pc:inkChg chg="add del">
          <ac:chgData name="Viet Anh Nguyen" userId="b95f61ff061388d5" providerId="LiveId" clId="{FC4FE26A-21B6-4E3C-9FF9-96F6404084E9}" dt="2022-02-23T09:54:51.542" v="1345"/>
          <ac:inkMkLst>
            <pc:docMk/>
            <pc:sldMk cId="3102047561" sldId="305"/>
            <ac:inkMk id="92" creationId="{5701E76F-0CCD-40A3-B233-E27661D24B75}"/>
          </ac:inkMkLst>
        </pc:inkChg>
        <pc:inkChg chg="add del">
          <ac:chgData name="Viet Anh Nguyen" userId="b95f61ff061388d5" providerId="LiveId" clId="{FC4FE26A-21B6-4E3C-9FF9-96F6404084E9}" dt="2022-02-23T09:54:51.542" v="1345"/>
          <ac:inkMkLst>
            <pc:docMk/>
            <pc:sldMk cId="3102047561" sldId="305"/>
            <ac:inkMk id="93" creationId="{FA310FAF-281F-4E1D-A5F0-34B7B2BAB648}"/>
          </ac:inkMkLst>
        </pc:inkChg>
        <pc:inkChg chg="add del">
          <ac:chgData name="Viet Anh Nguyen" userId="b95f61ff061388d5" providerId="LiveId" clId="{FC4FE26A-21B6-4E3C-9FF9-96F6404084E9}" dt="2022-02-23T09:54:51.542" v="1345"/>
          <ac:inkMkLst>
            <pc:docMk/>
            <pc:sldMk cId="3102047561" sldId="305"/>
            <ac:inkMk id="94" creationId="{01108330-D272-426C-9EC3-7D5E0F4B94B4}"/>
          </ac:inkMkLst>
        </pc:inkChg>
        <pc:inkChg chg="add">
          <ac:chgData name="Viet Anh Nguyen" userId="b95f61ff061388d5" providerId="LiveId" clId="{FC4FE26A-21B6-4E3C-9FF9-96F6404084E9}" dt="2022-02-23T09:54:51.542" v="1345"/>
          <ac:inkMkLst>
            <pc:docMk/>
            <pc:sldMk cId="3102047561" sldId="305"/>
            <ac:inkMk id="95" creationId="{6EA40C27-9794-41DD-9D83-1F55C5635A9D}"/>
          </ac:inkMkLst>
        </pc:inkChg>
        <pc:inkChg chg="add">
          <ac:chgData name="Viet Anh Nguyen" userId="b95f61ff061388d5" providerId="LiveId" clId="{FC4FE26A-21B6-4E3C-9FF9-96F6404084E9}" dt="2022-02-23T09:54:51.542" v="1345"/>
          <ac:inkMkLst>
            <pc:docMk/>
            <pc:sldMk cId="3102047561" sldId="305"/>
            <ac:inkMk id="96" creationId="{150AA4D2-1FDA-4105-8AEC-5AECA2488351}"/>
          </ac:inkMkLst>
        </pc:inkChg>
        <pc:inkChg chg="add del">
          <ac:chgData name="Viet Anh Nguyen" userId="b95f61ff061388d5" providerId="LiveId" clId="{FC4FE26A-21B6-4E3C-9FF9-96F6404084E9}" dt="2022-02-23T09:55:09.249" v="1348"/>
          <ac:inkMkLst>
            <pc:docMk/>
            <pc:sldMk cId="3102047561" sldId="305"/>
            <ac:inkMk id="97" creationId="{C63911DD-ED40-404C-A66A-1DB33F9E8193}"/>
          </ac:inkMkLst>
        </pc:inkChg>
        <pc:inkChg chg="add del">
          <ac:chgData name="Viet Anh Nguyen" userId="b95f61ff061388d5" providerId="LiveId" clId="{FC4FE26A-21B6-4E3C-9FF9-96F6404084E9}" dt="2022-02-23T09:55:09.249" v="1348"/>
          <ac:inkMkLst>
            <pc:docMk/>
            <pc:sldMk cId="3102047561" sldId="305"/>
            <ac:inkMk id="98" creationId="{B8B65600-D7D0-47D8-BED5-A54F489A6D2F}"/>
          </ac:inkMkLst>
        </pc:inkChg>
        <pc:inkChg chg="add del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99" creationId="{A01F3B04-13A3-442B-BFBC-04B3AC738E0D}"/>
          </ac:inkMkLst>
        </pc:inkChg>
        <pc:inkChg chg="add del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0" creationId="{6B4351A9-7607-4E18-AC87-02A8055EF918}"/>
          </ac:inkMkLst>
        </pc:inkChg>
        <pc:inkChg chg="add del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1" creationId="{56B3D109-E192-4655-A7F4-B7152C1CF670}"/>
          </ac:inkMkLst>
        </pc:inkChg>
        <pc:inkChg chg="add del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2" creationId="{23ECC517-0E02-4602-80CE-92F2925F8D4F}"/>
          </ac:inkMkLst>
        </pc:inkChg>
        <pc:inkChg chg="add del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3" creationId="{3BA4C933-3303-4464-87DD-2A22BD8C812C}"/>
          </ac:inkMkLst>
        </pc:inkChg>
        <pc:inkChg chg="add del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4" creationId="{0BCC9185-D0D7-4E0E-94AB-BC72F7A91C58}"/>
          </ac:inkMkLst>
        </pc:inkChg>
        <pc:inkChg chg="add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5" creationId="{83806E0C-B3EB-4F0A-8393-8F5867D57D33}"/>
          </ac:inkMkLst>
        </pc:inkChg>
        <pc:inkChg chg="add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6" creationId="{29CD46D6-4D03-488E-A86A-7D43946C48E0}"/>
          </ac:inkMkLst>
        </pc:inkChg>
        <pc:inkChg chg="add">
          <ac:chgData name="Viet Anh Nguyen" userId="b95f61ff061388d5" providerId="LiveId" clId="{FC4FE26A-21B6-4E3C-9FF9-96F6404084E9}" dt="2022-02-23T09:55:11.841" v="1354"/>
          <ac:inkMkLst>
            <pc:docMk/>
            <pc:sldMk cId="3102047561" sldId="305"/>
            <ac:inkMk id="107" creationId="{4D6E6EDF-8171-40A4-AEA7-914EE54DF32D}"/>
          </ac:inkMkLst>
        </pc:inkChg>
        <pc:inkChg chg="add del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08" creationId="{06747735-E05B-4290-8828-B4DDC2672B27}"/>
          </ac:inkMkLst>
        </pc:inkChg>
        <pc:inkChg chg="add del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09" creationId="{FFCEED29-AAB1-4116-8B99-A7375C49B44F}"/>
          </ac:inkMkLst>
        </pc:inkChg>
        <pc:inkChg chg="add del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10" creationId="{FA0F557B-17ED-4A4D-B04A-EB79FDDB50A5}"/>
          </ac:inkMkLst>
        </pc:inkChg>
        <pc:inkChg chg="add del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11" creationId="{926AF4FC-7287-4BED-B6C1-947DE5A4F4CB}"/>
          </ac:inkMkLst>
        </pc:inkChg>
        <pc:inkChg chg="add del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12" creationId="{5C283E41-76E8-4E46-A405-D33477547BA5}"/>
          </ac:inkMkLst>
        </pc:inkChg>
        <pc:inkChg chg="add del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13" creationId="{49CD0273-D47D-48EA-BD6B-74757D9CF15F}"/>
          </ac:inkMkLst>
        </pc:inkChg>
        <pc:inkChg chg="add del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14" creationId="{F03039D9-78D7-4E12-ABCC-6BA91F555C66}"/>
          </ac:inkMkLst>
        </pc:inkChg>
        <pc:inkChg chg="add">
          <ac:chgData name="Viet Anh Nguyen" userId="b95f61ff061388d5" providerId="LiveId" clId="{FC4FE26A-21B6-4E3C-9FF9-96F6404084E9}" dt="2022-02-23T09:55:14.489" v="1362"/>
          <ac:inkMkLst>
            <pc:docMk/>
            <pc:sldMk cId="3102047561" sldId="305"/>
            <ac:inkMk id="115" creationId="{66C6450B-7172-4425-A93F-B9169644ACA5}"/>
          </ac:inkMkLst>
        </pc:inkChg>
        <pc:inkChg chg="add">
          <ac:chgData name="Viet Anh Nguyen" userId="b95f61ff061388d5" providerId="LiveId" clId="{FC4FE26A-21B6-4E3C-9FF9-96F6404084E9}" dt="2022-02-23T09:55:14.586" v="1363" actId="9405"/>
          <ac:inkMkLst>
            <pc:docMk/>
            <pc:sldMk cId="3102047561" sldId="305"/>
            <ac:inkMk id="116" creationId="{7CFFC36A-577F-4B4B-A9E1-D899957EA5D2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17" creationId="{2F109C2B-9020-44BD-A5EC-1821D0F53E2E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18" creationId="{3B70ADDA-AB18-4B78-96A2-FD0D1E6ED2FC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19" creationId="{3DF380D8-EAF1-45C5-817B-76CF9DADFFA2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20" creationId="{DE322E5C-1C47-42A2-B9C0-4C4B9D5334FE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21" creationId="{D331A489-FB8F-473E-836F-11B9EEAD8F81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22" creationId="{21153FBF-239E-45EE-9BD1-26E27B79020B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23" creationId="{3ECB4F91-39D9-4EFA-BF88-2CB2D6E329D9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24" creationId="{61EBF1A7-811C-4AD4-90E8-58DC7945296D}"/>
          </ac:inkMkLst>
        </pc:inkChg>
        <pc:inkChg chg="add del">
          <ac:chgData name="Viet Anh Nguyen" userId="b95f61ff061388d5" providerId="LiveId" clId="{FC4FE26A-21B6-4E3C-9FF9-96F6404084E9}" dt="2022-02-23T09:55:18.119" v="1373"/>
          <ac:inkMkLst>
            <pc:docMk/>
            <pc:sldMk cId="3102047561" sldId="305"/>
            <ac:inkMk id="125" creationId="{18237D05-8116-4AA8-A37D-1A55CF7E98DC}"/>
          </ac:inkMkLst>
        </pc:inkChg>
        <pc:inkChg chg="add del">
          <ac:chgData name="Viet Anh Nguyen" userId="b95f61ff061388d5" providerId="LiveId" clId="{FC4FE26A-21B6-4E3C-9FF9-96F6404084E9}" dt="2022-02-23T09:55:20.298" v="1377"/>
          <ac:inkMkLst>
            <pc:docMk/>
            <pc:sldMk cId="3102047561" sldId="305"/>
            <ac:inkMk id="126" creationId="{4C3A3ABC-EB90-4F53-9B0F-031ADB0A1EB9}"/>
          </ac:inkMkLst>
        </pc:inkChg>
        <pc:inkChg chg="add del">
          <ac:chgData name="Viet Anh Nguyen" userId="b95f61ff061388d5" providerId="LiveId" clId="{FC4FE26A-21B6-4E3C-9FF9-96F6404084E9}" dt="2022-02-23T09:55:20.298" v="1377"/>
          <ac:inkMkLst>
            <pc:docMk/>
            <pc:sldMk cId="3102047561" sldId="305"/>
            <ac:inkMk id="127" creationId="{00D20F3C-35A5-4CDF-AEF6-B1B27CE6B05C}"/>
          </ac:inkMkLst>
        </pc:inkChg>
        <pc:inkChg chg="add del">
          <ac:chgData name="Viet Anh Nguyen" userId="b95f61ff061388d5" providerId="LiveId" clId="{FC4FE26A-21B6-4E3C-9FF9-96F6404084E9}" dt="2022-02-23T09:55:20.298" v="1377"/>
          <ac:inkMkLst>
            <pc:docMk/>
            <pc:sldMk cId="3102047561" sldId="305"/>
            <ac:inkMk id="128" creationId="{99ED8184-CBB0-4830-BE27-A07EBEBDE4CB}"/>
          </ac:inkMkLst>
        </pc:inkChg>
        <pc:inkChg chg="add">
          <ac:chgData name="Viet Anh Nguyen" userId="b95f61ff061388d5" providerId="LiveId" clId="{FC4FE26A-21B6-4E3C-9FF9-96F6404084E9}" dt="2022-02-23T09:55:19.748" v="1376" actId="9405"/>
          <ac:inkMkLst>
            <pc:docMk/>
            <pc:sldMk cId="3102047561" sldId="305"/>
            <ac:inkMk id="129" creationId="{1BEFE5B9-8471-46ED-AB1C-206CADDB85A3}"/>
          </ac:inkMkLst>
        </pc:inkChg>
        <pc:inkChg chg="add">
          <ac:chgData name="Viet Anh Nguyen" userId="b95f61ff061388d5" providerId="LiveId" clId="{FC4FE26A-21B6-4E3C-9FF9-96F6404084E9}" dt="2022-02-23T09:55:20.298" v="1377"/>
          <ac:inkMkLst>
            <pc:docMk/>
            <pc:sldMk cId="3102047561" sldId="305"/>
            <ac:inkMk id="130" creationId="{4648B272-32A5-4D5F-9D1F-BF93A94D50B6}"/>
          </ac:inkMkLst>
        </pc:inkChg>
        <pc:inkChg chg="add">
          <ac:chgData name="Viet Anh Nguyen" userId="b95f61ff061388d5" providerId="LiveId" clId="{FC4FE26A-21B6-4E3C-9FF9-96F6404084E9}" dt="2022-02-23T09:55:20.426" v="1378" actId="9405"/>
          <ac:inkMkLst>
            <pc:docMk/>
            <pc:sldMk cId="3102047561" sldId="305"/>
            <ac:inkMk id="131" creationId="{2CC301C9-E472-432E-B0F9-EFA0135DD36B}"/>
          </ac:inkMkLst>
        </pc:inkChg>
      </pc:sldChg>
      <pc:sldChg chg="addSp delSp modSp new mod">
        <pc:chgData name="Viet Anh Nguyen" userId="b95f61ff061388d5" providerId="LiveId" clId="{FC4FE26A-21B6-4E3C-9FF9-96F6404084E9}" dt="2022-02-23T10:01:18.438" v="1679"/>
        <pc:sldMkLst>
          <pc:docMk/>
          <pc:sldMk cId="3026548756" sldId="306"/>
        </pc:sldMkLst>
        <pc:picChg chg="add mod">
          <ac:chgData name="Viet Anh Nguyen" userId="b95f61ff061388d5" providerId="LiveId" clId="{FC4FE26A-21B6-4E3C-9FF9-96F6404084E9}" dt="2022-02-23T09:10:45.159" v="690" actId="1076"/>
          <ac:picMkLst>
            <pc:docMk/>
            <pc:sldMk cId="3026548756" sldId="306"/>
            <ac:picMk id="3" creationId="{CC74A82D-5421-44C4-9511-36EC3633777C}"/>
          </ac:picMkLst>
        </pc:picChg>
        <pc:inkChg chg="add del">
          <ac:chgData name="Viet Anh Nguyen" userId="b95f61ff061388d5" providerId="LiveId" clId="{FC4FE26A-21B6-4E3C-9FF9-96F6404084E9}" dt="2022-02-23T10:00:24.268" v="1609"/>
          <ac:inkMkLst>
            <pc:docMk/>
            <pc:sldMk cId="3026548756" sldId="306"/>
            <ac:inkMk id="4" creationId="{3656779B-069F-470C-BE39-D7123DF2FBAB}"/>
          </ac:inkMkLst>
        </pc:inkChg>
        <pc:inkChg chg="add del">
          <ac:chgData name="Viet Anh Nguyen" userId="b95f61ff061388d5" providerId="LiveId" clId="{FC4FE26A-21B6-4E3C-9FF9-96F6404084E9}" dt="2022-02-23T10:00:24.268" v="1609"/>
          <ac:inkMkLst>
            <pc:docMk/>
            <pc:sldMk cId="3026548756" sldId="306"/>
            <ac:inkMk id="5" creationId="{6FBA030A-9AA8-4067-9C11-A75C8FCCD196}"/>
          </ac:inkMkLst>
        </pc:inkChg>
        <pc:inkChg chg="add del">
          <ac:chgData name="Viet Anh Nguyen" userId="b95f61ff061388d5" providerId="LiveId" clId="{FC4FE26A-21B6-4E3C-9FF9-96F6404084E9}" dt="2022-02-23T10:00:24.268" v="1609"/>
          <ac:inkMkLst>
            <pc:docMk/>
            <pc:sldMk cId="3026548756" sldId="306"/>
            <ac:inkMk id="6" creationId="{59AB67FF-0EF2-45EF-888C-E7924D8C1109}"/>
          </ac:inkMkLst>
        </pc:inkChg>
        <pc:inkChg chg="add">
          <ac:chgData name="Viet Anh Nguyen" userId="b95f61ff061388d5" providerId="LiveId" clId="{FC4FE26A-21B6-4E3C-9FF9-96F6404084E9}" dt="2022-02-23T10:00:24.268" v="1609"/>
          <ac:inkMkLst>
            <pc:docMk/>
            <pc:sldMk cId="3026548756" sldId="306"/>
            <ac:inkMk id="7" creationId="{E71D0525-A7B3-4773-9D90-C2E06A892A58}"/>
          </ac:inkMkLst>
        </pc:inkChg>
        <pc:inkChg chg="add">
          <ac:chgData name="Viet Anh Nguyen" userId="b95f61ff061388d5" providerId="LiveId" clId="{FC4FE26A-21B6-4E3C-9FF9-96F6404084E9}" dt="2022-02-23T10:00:24.573" v="1610" actId="9405"/>
          <ac:inkMkLst>
            <pc:docMk/>
            <pc:sldMk cId="3026548756" sldId="306"/>
            <ac:inkMk id="8" creationId="{0B808F25-A56A-4990-BE9D-2199D721EDAB}"/>
          </ac:inkMkLst>
        </pc:inkChg>
        <pc:inkChg chg="add del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9" creationId="{8C612C87-E236-40EA-B6CC-A73DA35A4C0E}"/>
          </ac:inkMkLst>
        </pc:inkChg>
        <pc:inkChg chg="add del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10" creationId="{6CDC7318-2619-422D-9614-DA5008CCECB2}"/>
          </ac:inkMkLst>
        </pc:inkChg>
        <pc:inkChg chg="add del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11" creationId="{EDD23735-0D05-42AC-8473-56FB5AC826B7}"/>
          </ac:inkMkLst>
        </pc:inkChg>
        <pc:inkChg chg="add del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12" creationId="{2D99178B-75B2-4D27-A3A5-43691A22D69D}"/>
          </ac:inkMkLst>
        </pc:inkChg>
        <pc:inkChg chg="add del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13" creationId="{254C9F16-2753-46C1-AC3A-A6ABB374DCC6}"/>
          </ac:inkMkLst>
        </pc:inkChg>
        <pc:inkChg chg="add del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14" creationId="{5BFB16FB-953E-4223-B5F0-76974508E7AD}"/>
          </ac:inkMkLst>
        </pc:inkChg>
        <pc:inkChg chg="add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15" creationId="{9C0599FE-4247-4537-8E09-060FBDD811F4}"/>
          </ac:inkMkLst>
        </pc:inkChg>
        <pc:inkChg chg="add">
          <ac:chgData name="Viet Anh Nguyen" userId="b95f61ff061388d5" providerId="LiveId" clId="{FC4FE26A-21B6-4E3C-9FF9-96F6404084E9}" dt="2022-02-23T10:00:27.017" v="1617"/>
          <ac:inkMkLst>
            <pc:docMk/>
            <pc:sldMk cId="3026548756" sldId="306"/>
            <ac:inkMk id="16" creationId="{E32A6912-3E35-49B8-954C-F272CEA215CB}"/>
          </ac:inkMkLst>
        </pc:inkChg>
        <pc:inkChg chg="add del">
          <ac:chgData name="Viet Anh Nguyen" userId="b95f61ff061388d5" providerId="LiveId" clId="{FC4FE26A-21B6-4E3C-9FF9-96F6404084E9}" dt="2022-02-23T10:00:33.249" v="1624"/>
          <ac:inkMkLst>
            <pc:docMk/>
            <pc:sldMk cId="3026548756" sldId="306"/>
            <ac:inkMk id="17" creationId="{85B1BE0D-1942-4931-BEAA-128D32C63367}"/>
          </ac:inkMkLst>
        </pc:inkChg>
        <pc:inkChg chg="add del">
          <ac:chgData name="Viet Anh Nguyen" userId="b95f61ff061388d5" providerId="LiveId" clId="{FC4FE26A-21B6-4E3C-9FF9-96F6404084E9}" dt="2022-02-23T10:00:33.249" v="1624"/>
          <ac:inkMkLst>
            <pc:docMk/>
            <pc:sldMk cId="3026548756" sldId="306"/>
            <ac:inkMk id="18" creationId="{BC476879-DC22-4228-A0AE-C5BBE947AD97}"/>
          </ac:inkMkLst>
        </pc:inkChg>
        <pc:inkChg chg="add">
          <ac:chgData name="Viet Anh Nguyen" userId="b95f61ff061388d5" providerId="LiveId" clId="{FC4FE26A-21B6-4E3C-9FF9-96F6404084E9}" dt="2022-02-23T10:00:31.669" v="1620" actId="9405"/>
          <ac:inkMkLst>
            <pc:docMk/>
            <pc:sldMk cId="3026548756" sldId="306"/>
            <ac:inkMk id="19" creationId="{E0EF63D0-AE69-4721-B1C1-650C449A3D6F}"/>
          </ac:inkMkLst>
        </pc:inkChg>
        <pc:inkChg chg="add del">
          <ac:chgData name="Viet Anh Nguyen" userId="b95f61ff061388d5" providerId="LiveId" clId="{FC4FE26A-21B6-4E3C-9FF9-96F6404084E9}" dt="2022-02-23T10:00:33.249" v="1624"/>
          <ac:inkMkLst>
            <pc:docMk/>
            <pc:sldMk cId="3026548756" sldId="306"/>
            <ac:inkMk id="20" creationId="{3A77AC84-BF3A-45A4-81F7-401833095AD5}"/>
          </ac:inkMkLst>
        </pc:inkChg>
        <pc:inkChg chg="add del">
          <ac:chgData name="Viet Anh Nguyen" userId="b95f61ff061388d5" providerId="LiveId" clId="{FC4FE26A-21B6-4E3C-9FF9-96F6404084E9}" dt="2022-02-23T10:00:33.249" v="1624"/>
          <ac:inkMkLst>
            <pc:docMk/>
            <pc:sldMk cId="3026548756" sldId="306"/>
            <ac:inkMk id="21" creationId="{F3AA2704-5FC9-41E0-8879-117F649FC2CD}"/>
          </ac:inkMkLst>
        </pc:inkChg>
        <pc:inkChg chg="add">
          <ac:chgData name="Viet Anh Nguyen" userId="b95f61ff061388d5" providerId="LiveId" clId="{FC4FE26A-21B6-4E3C-9FF9-96F6404084E9}" dt="2022-02-23T10:00:32.532" v="1623" actId="9405"/>
          <ac:inkMkLst>
            <pc:docMk/>
            <pc:sldMk cId="3026548756" sldId="306"/>
            <ac:inkMk id="22" creationId="{31E8B307-9E11-4A23-BFE4-238700449BA9}"/>
          </ac:inkMkLst>
        </pc:inkChg>
        <pc:inkChg chg="add">
          <ac:chgData name="Viet Anh Nguyen" userId="b95f61ff061388d5" providerId="LiveId" clId="{FC4FE26A-21B6-4E3C-9FF9-96F6404084E9}" dt="2022-02-23T10:00:33.249" v="1624"/>
          <ac:inkMkLst>
            <pc:docMk/>
            <pc:sldMk cId="3026548756" sldId="306"/>
            <ac:inkMk id="23" creationId="{FBE492DF-FD44-4ABD-93A4-70357285CA79}"/>
          </ac:inkMkLst>
        </pc:inkChg>
        <pc:inkChg chg="add">
          <ac:chgData name="Viet Anh Nguyen" userId="b95f61ff061388d5" providerId="LiveId" clId="{FC4FE26A-21B6-4E3C-9FF9-96F6404084E9}" dt="2022-02-23T10:00:33.249" v="1624"/>
          <ac:inkMkLst>
            <pc:docMk/>
            <pc:sldMk cId="3026548756" sldId="306"/>
            <ac:inkMk id="24" creationId="{C1E64E8E-3101-4C90-9A61-75740A05E410}"/>
          </ac:inkMkLst>
        </pc:inkChg>
        <pc:inkChg chg="add del">
          <ac:chgData name="Viet Anh Nguyen" userId="b95f61ff061388d5" providerId="LiveId" clId="{FC4FE26A-21B6-4E3C-9FF9-96F6404084E9}" dt="2022-02-23T10:00:34.968" v="1627"/>
          <ac:inkMkLst>
            <pc:docMk/>
            <pc:sldMk cId="3026548756" sldId="306"/>
            <ac:inkMk id="25" creationId="{1440C3E2-2262-402D-BA9A-A5C1B48D465C}"/>
          </ac:inkMkLst>
        </pc:inkChg>
        <pc:inkChg chg="add del">
          <ac:chgData name="Viet Anh Nguyen" userId="b95f61ff061388d5" providerId="LiveId" clId="{FC4FE26A-21B6-4E3C-9FF9-96F6404084E9}" dt="2022-02-23T10:00:34.968" v="1627"/>
          <ac:inkMkLst>
            <pc:docMk/>
            <pc:sldMk cId="3026548756" sldId="306"/>
            <ac:inkMk id="26" creationId="{0B4678E6-7FB8-465E-BB45-BCFF71A9FC7F}"/>
          </ac:inkMkLst>
        </pc:inkChg>
        <pc:inkChg chg="add">
          <ac:chgData name="Viet Anh Nguyen" userId="b95f61ff061388d5" providerId="LiveId" clId="{FC4FE26A-21B6-4E3C-9FF9-96F6404084E9}" dt="2022-02-23T10:00:34.968" v="1627"/>
          <ac:inkMkLst>
            <pc:docMk/>
            <pc:sldMk cId="3026548756" sldId="306"/>
            <ac:inkMk id="27" creationId="{F978A7C7-A314-4E4D-B52B-2170190152F4}"/>
          </ac:inkMkLst>
        </pc:inkChg>
        <pc:inkChg chg="add">
          <ac:chgData name="Viet Anh Nguyen" userId="b95f61ff061388d5" providerId="LiveId" clId="{FC4FE26A-21B6-4E3C-9FF9-96F6404084E9}" dt="2022-02-23T10:00:42.035" v="1628" actId="9405"/>
          <ac:inkMkLst>
            <pc:docMk/>
            <pc:sldMk cId="3026548756" sldId="306"/>
            <ac:inkMk id="28" creationId="{FCB3F89F-C048-499C-A162-F0D5525E8A5E}"/>
          </ac:inkMkLst>
        </pc:inkChg>
        <pc:inkChg chg="add">
          <ac:chgData name="Viet Anh Nguyen" userId="b95f61ff061388d5" providerId="LiveId" clId="{FC4FE26A-21B6-4E3C-9FF9-96F6404084E9}" dt="2022-02-23T10:00:43.371" v="1629" actId="9405"/>
          <ac:inkMkLst>
            <pc:docMk/>
            <pc:sldMk cId="3026548756" sldId="306"/>
            <ac:inkMk id="29" creationId="{2F1E5124-EE44-470D-9D15-D0CD776C679E}"/>
          </ac:inkMkLst>
        </pc:inkChg>
        <pc:inkChg chg="add del">
          <ac:chgData name="Viet Anh Nguyen" userId="b95f61ff061388d5" providerId="LiveId" clId="{FC4FE26A-21B6-4E3C-9FF9-96F6404084E9}" dt="2022-02-23T10:00:49.835" v="1634"/>
          <ac:inkMkLst>
            <pc:docMk/>
            <pc:sldMk cId="3026548756" sldId="306"/>
            <ac:inkMk id="30" creationId="{E59E08C6-96D4-45F3-AD3B-CDBAC9162A73}"/>
          </ac:inkMkLst>
        </pc:inkChg>
        <pc:inkChg chg="add del">
          <ac:chgData name="Viet Anh Nguyen" userId="b95f61ff061388d5" providerId="LiveId" clId="{FC4FE26A-21B6-4E3C-9FF9-96F6404084E9}" dt="2022-02-23T10:00:49.835" v="1634"/>
          <ac:inkMkLst>
            <pc:docMk/>
            <pc:sldMk cId="3026548756" sldId="306"/>
            <ac:inkMk id="31" creationId="{CF58931A-C6CF-456E-9078-E85D1A2700D9}"/>
          </ac:inkMkLst>
        </pc:inkChg>
        <pc:inkChg chg="add del">
          <ac:chgData name="Viet Anh Nguyen" userId="b95f61ff061388d5" providerId="LiveId" clId="{FC4FE26A-21B6-4E3C-9FF9-96F6404084E9}" dt="2022-02-23T10:00:49.835" v="1634"/>
          <ac:inkMkLst>
            <pc:docMk/>
            <pc:sldMk cId="3026548756" sldId="306"/>
            <ac:inkMk id="32" creationId="{99D65612-6D94-409A-9298-9502B7EA9A69}"/>
          </ac:inkMkLst>
        </pc:inkChg>
        <pc:inkChg chg="add del">
          <ac:chgData name="Viet Anh Nguyen" userId="b95f61ff061388d5" providerId="LiveId" clId="{FC4FE26A-21B6-4E3C-9FF9-96F6404084E9}" dt="2022-02-23T10:00:49.835" v="1634"/>
          <ac:inkMkLst>
            <pc:docMk/>
            <pc:sldMk cId="3026548756" sldId="306"/>
            <ac:inkMk id="33" creationId="{C048A96D-22F5-42FB-83BD-0A70C99D8AAF}"/>
          </ac:inkMkLst>
        </pc:inkChg>
        <pc:inkChg chg="add">
          <ac:chgData name="Viet Anh Nguyen" userId="b95f61ff061388d5" providerId="LiveId" clId="{FC4FE26A-21B6-4E3C-9FF9-96F6404084E9}" dt="2022-02-23T10:00:49.835" v="1634"/>
          <ac:inkMkLst>
            <pc:docMk/>
            <pc:sldMk cId="3026548756" sldId="306"/>
            <ac:inkMk id="34" creationId="{E680CCA9-AFB6-4660-A988-C39AAF9D6D29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35" creationId="{F9578899-A938-4339-B1BE-8AC3D43D6B4A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36" creationId="{88908341-BC1F-4120-9711-E57EA8CE45A0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37" creationId="{B37AEFE0-EB79-487C-9304-D346AAC8C187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38" creationId="{D2AF90DC-FD31-42B4-BF97-E746E5259C89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39" creationId="{947991EF-46FD-412A-AAF5-43CFE4635CC0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40" creationId="{5A9961B5-E680-416C-9A8E-4BFE0119CD8D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41" creationId="{94ED1E85-79C2-4FDD-BA29-D59E242544F7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42" creationId="{5BB03DDB-57D6-4749-BCD6-C794E08A86DA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43" creationId="{77F36C76-E2B9-405B-AC95-09F7D6F5F12E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44" creationId="{AD1F04EF-B398-4D1E-A02E-1F6F4ECA9054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45" creationId="{152FA824-E1DF-4DD7-B71E-A146B8FE5D20}"/>
          </ac:inkMkLst>
        </pc:inkChg>
        <pc:inkChg chg="add del">
          <ac:chgData name="Viet Anh Nguyen" userId="b95f61ff061388d5" providerId="LiveId" clId="{FC4FE26A-21B6-4E3C-9FF9-96F6404084E9}" dt="2022-02-23T10:00:54.071" v="1647"/>
          <ac:inkMkLst>
            <pc:docMk/>
            <pc:sldMk cId="3026548756" sldId="306"/>
            <ac:inkMk id="46" creationId="{8266463D-1D62-41BD-ABFB-1E48AF8D3750}"/>
          </ac:inkMkLst>
        </pc:inkChg>
        <pc:inkChg chg="add del">
          <ac:chgData name="Viet Anh Nguyen" userId="b95f61ff061388d5" providerId="LiveId" clId="{FC4FE26A-21B6-4E3C-9FF9-96F6404084E9}" dt="2022-02-23T10:00:56.045" v="1651"/>
          <ac:inkMkLst>
            <pc:docMk/>
            <pc:sldMk cId="3026548756" sldId="306"/>
            <ac:inkMk id="47" creationId="{FF591F06-B4C3-4CE0-B3A7-6CA12A632DBD}"/>
          </ac:inkMkLst>
        </pc:inkChg>
        <pc:inkChg chg="add del">
          <ac:chgData name="Viet Anh Nguyen" userId="b95f61ff061388d5" providerId="LiveId" clId="{FC4FE26A-21B6-4E3C-9FF9-96F6404084E9}" dt="2022-02-23T10:00:56.045" v="1651"/>
          <ac:inkMkLst>
            <pc:docMk/>
            <pc:sldMk cId="3026548756" sldId="306"/>
            <ac:inkMk id="48" creationId="{A684E8CC-1781-46DE-BDBC-2390A4781D8C}"/>
          </ac:inkMkLst>
        </pc:inkChg>
        <pc:inkChg chg="add del">
          <ac:chgData name="Viet Anh Nguyen" userId="b95f61ff061388d5" providerId="LiveId" clId="{FC4FE26A-21B6-4E3C-9FF9-96F6404084E9}" dt="2022-02-23T10:00:56.045" v="1651"/>
          <ac:inkMkLst>
            <pc:docMk/>
            <pc:sldMk cId="3026548756" sldId="306"/>
            <ac:inkMk id="49" creationId="{5C3EBD86-289D-42C4-9704-C96E7C8A4BE1}"/>
          </ac:inkMkLst>
        </pc:inkChg>
        <pc:inkChg chg="add">
          <ac:chgData name="Viet Anh Nguyen" userId="b95f61ff061388d5" providerId="LiveId" clId="{FC4FE26A-21B6-4E3C-9FF9-96F6404084E9}" dt="2022-02-23T10:00:55.519" v="1650" actId="9405"/>
          <ac:inkMkLst>
            <pc:docMk/>
            <pc:sldMk cId="3026548756" sldId="306"/>
            <ac:inkMk id="50" creationId="{994B6A22-085C-4A19-B8E5-D1FE4318CE3A}"/>
          </ac:inkMkLst>
        </pc:inkChg>
        <pc:inkChg chg="add">
          <ac:chgData name="Viet Anh Nguyen" userId="b95f61ff061388d5" providerId="LiveId" clId="{FC4FE26A-21B6-4E3C-9FF9-96F6404084E9}" dt="2022-02-23T10:00:56.045" v="1651"/>
          <ac:inkMkLst>
            <pc:docMk/>
            <pc:sldMk cId="3026548756" sldId="306"/>
            <ac:inkMk id="51" creationId="{033DE75C-8499-4E7E-B1F8-386BF6A05934}"/>
          </ac:inkMkLst>
        </pc:inkChg>
        <pc:inkChg chg="add del">
          <ac:chgData name="Viet Anh Nguyen" userId="b95f61ff061388d5" providerId="LiveId" clId="{FC4FE26A-21B6-4E3C-9FF9-96F6404084E9}" dt="2022-02-23T10:01:02.738" v="1656"/>
          <ac:inkMkLst>
            <pc:docMk/>
            <pc:sldMk cId="3026548756" sldId="306"/>
            <ac:inkMk id="52" creationId="{5B382EED-D254-4FDF-9EAE-688537F44E7C}"/>
          </ac:inkMkLst>
        </pc:inkChg>
        <pc:inkChg chg="add del">
          <ac:chgData name="Viet Anh Nguyen" userId="b95f61ff061388d5" providerId="LiveId" clId="{FC4FE26A-21B6-4E3C-9FF9-96F6404084E9}" dt="2022-02-23T10:01:02.738" v="1656"/>
          <ac:inkMkLst>
            <pc:docMk/>
            <pc:sldMk cId="3026548756" sldId="306"/>
            <ac:inkMk id="53" creationId="{15A5528C-6852-4F9C-8E0B-86DF65EBE846}"/>
          </ac:inkMkLst>
        </pc:inkChg>
        <pc:inkChg chg="add del">
          <ac:chgData name="Viet Anh Nguyen" userId="b95f61ff061388d5" providerId="LiveId" clId="{FC4FE26A-21B6-4E3C-9FF9-96F6404084E9}" dt="2022-02-23T10:01:02.738" v="1656"/>
          <ac:inkMkLst>
            <pc:docMk/>
            <pc:sldMk cId="3026548756" sldId="306"/>
            <ac:inkMk id="54" creationId="{5CCF389C-2404-4FA3-8479-1F8CDB7C8EA5}"/>
          </ac:inkMkLst>
        </pc:inkChg>
        <pc:inkChg chg="add del">
          <ac:chgData name="Viet Anh Nguyen" userId="b95f61ff061388d5" providerId="LiveId" clId="{FC4FE26A-21B6-4E3C-9FF9-96F6404084E9}" dt="2022-02-23T10:01:02.738" v="1656"/>
          <ac:inkMkLst>
            <pc:docMk/>
            <pc:sldMk cId="3026548756" sldId="306"/>
            <ac:inkMk id="55" creationId="{DFDCA3CF-40C8-4202-BA87-1D7A35E9A23F}"/>
          </ac:inkMkLst>
        </pc:inkChg>
        <pc:inkChg chg="add">
          <ac:chgData name="Viet Anh Nguyen" userId="b95f61ff061388d5" providerId="LiveId" clId="{FC4FE26A-21B6-4E3C-9FF9-96F6404084E9}" dt="2022-02-23T10:01:02.738" v="1656"/>
          <ac:inkMkLst>
            <pc:docMk/>
            <pc:sldMk cId="3026548756" sldId="306"/>
            <ac:inkMk id="56" creationId="{5216DD2A-A5FD-4D7E-9A6F-04FE9027218E}"/>
          </ac:inkMkLst>
        </pc:inkChg>
        <pc:inkChg chg="add del">
          <ac:chgData name="Viet Anh Nguyen" userId="b95f61ff061388d5" providerId="LiveId" clId="{FC4FE26A-21B6-4E3C-9FF9-96F6404084E9}" dt="2022-02-23T10:01:05.143" v="1661"/>
          <ac:inkMkLst>
            <pc:docMk/>
            <pc:sldMk cId="3026548756" sldId="306"/>
            <ac:inkMk id="57" creationId="{FF8A5E1E-3165-4E2E-87E0-96B50E987A9E}"/>
          </ac:inkMkLst>
        </pc:inkChg>
        <pc:inkChg chg="add del">
          <ac:chgData name="Viet Anh Nguyen" userId="b95f61ff061388d5" providerId="LiveId" clId="{FC4FE26A-21B6-4E3C-9FF9-96F6404084E9}" dt="2022-02-23T10:01:05.143" v="1661"/>
          <ac:inkMkLst>
            <pc:docMk/>
            <pc:sldMk cId="3026548756" sldId="306"/>
            <ac:inkMk id="58" creationId="{9C8616D0-93BD-4CBC-93FE-021AA8DF8BFA}"/>
          </ac:inkMkLst>
        </pc:inkChg>
        <pc:inkChg chg="add">
          <ac:chgData name="Viet Anh Nguyen" userId="b95f61ff061388d5" providerId="LiveId" clId="{FC4FE26A-21B6-4E3C-9FF9-96F6404084E9}" dt="2022-02-23T10:01:03.998" v="1659" actId="9405"/>
          <ac:inkMkLst>
            <pc:docMk/>
            <pc:sldMk cId="3026548756" sldId="306"/>
            <ac:inkMk id="59" creationId="{15AD715E-D6CE-4623-8DEB-9D8F08B9F87B}"/>
          </ac:inkMkLst>
        </pc:inkChg>
        <pc:inkChg chg="add">
          <ac:chgData name="Viet Anh Nguyen" userId="b95f61ff061388d5" providerId="LiveId" clId="{FC4FE26A-21B6-4E3C-9FF9-96F6404084E9}" dt="2022-02-23T10:01:04.190" v="1660" actId="9405"/>
          <ac:inkMkLst>
            <pc:docMk/>
            <pc:sldMk cId="3026548756" sldId="306"/>
            <ac:inkMk id="60" creationId="{D0B54117-A2FB-4D72-8E31-53A970847E0A}"/>
          </ac:inkMkLst>
        </pc:inkChg>
        <pc:inkChg chg="add">
          <ac:chgData name="Viet Anh Nguyen" userId="b95f61ff061388d5" providerId="LiveId" clId="{FC4FE26A-21B6-4E3C-9FF9-96F6404084E9}" dt="2022-02-23T10:01:05.143" v="1661"/>
          <ac:inkMkLst>
            <pc:docMk/>
            <pc:sldMk cId="3026548756" sldId="306"/>
            <ac:inkMk id="61" creationId="{37B2FE6F-9EE7-40CC-B8AB-98516A4C2DF6}"/>
          </ac:inkMkLst>
        </pc:inkChg>
        <pc:inkChg chg="add">
          <ac:chgData name="Viet Anh Nguyen" userId="b95f61ff061388d5" providerId="LiveId" clId="{FC4FE26A-21B6-4E3C-9FF9-96F6404084E9}" dt="2022-02-23T10:01:07.043" v="1662" actId="9405"/>
          <ac:inkMkLst>
            <pc:docMk/>
            <pc:sldMk cId="3026548756" sldId="306"/>
            <ac:inkMk id="62" creationId="{CAD83DEC-C133-4E91-9700-8E39A349B4B8}"/>
          </ac:inkMkLst>
        </pc:inkChg>
        <pc:inkChg chg="add">
          <ac:chgData name="Viet Anh Nguyen" userId="b95f61ff061388d5" providerId="LiveId" clId="{FC4FE26A-21B6-4E3C-9FF9-96F6404084E9}" dt="2022-02-23T10:01:09.817" v="1663" actId="9405"/>
          <ac:inkMkLst>
            <pc:docMk/>
            <pc:sldMk cId="3026548756" sldId="306"/>
            <ac:inkMk id="63" creationId="{9EB3D53C-926A-4679-80A1-E0B7B83BCA07}"/>
          </ac:inkMkLst>
        </pc:inkChg>
        <pc:inkChg chg="add del">
          <ac:chgData name="Viet Anh Nguyen" userId="b95f61ff061388d5" providerId="LiveId" clId="{FC4FE26A-21B6-4E3C-9FF9-96F6404084E9}" dt="2022-02-23T10:01:12.767" v="1671"/>
          <ac:inkMkLst>
            <pc:docMk/>
            <pc:sldMk cId="3026548756" sldId="306"/>
            <ac:inkMk id="64" creationId="{2D43CF7A-93BB-40F2-9DD1-9EBB6C0F8CA0}"/>
          </ac:inkMkLst>
        </pc:inkChg>
        <pc:inkChg chg="add del">
          <ac:chgData name="Viet Anh Nguyen" userId="b95f61ff061388d5" providerId="LiveId" clId="{FC4FE26A-21B6-4E3C-9FF9-96F6404084E9}" dt="2022-02-23T10:01:12.767" v="1671"/>
          <ac:inkMkLst>
            <pc:docMk/>
            <pc:sldMk cId="3026548756" sldId="306"/>
            <ac:inkMk id="65" creationId="{D5DF9357-0AEF-431C-9FA1-F4ACF5F6928B}"/>
          </ac:inkMkLst>
        </pc:inkChg>
        <pc:inkChg chg="add del">
          <ac:chgData name="Viet Anh Nguyen" userId="b95f61ff061388d5" providerId="LiveId" clId="{FC4FE26A-21B6-4E3C-9FF9-96F6404084E9}" dt="2022-02-23T10:01:12.767" v="1671"/>
          <ac:inkMkLst>
            <pc:docMk/>
            <pc:sldMk cId="3026548756" sldId="306"/>
            <ac:inkMk id="66" creationId="{33CCEFD3-89C2-4C23-B9BC-229B235D3666}"/>
          </ac:inkMkLst>
        </pc:inkChg>
        <pc:inkChg chg="add del">
          <ac:chgData name="Viet Anh Nguyen" userId="b95f61ff061388d5" providerId="LiveId" clId="{FC4FE26A-21B6-4E3C-9FF9-96F6404084E9}" dt="2022-02-23T10:01:12.767" v="1671"/>
          <ac:inkMkLst>
            <pc:docMk/>
            <pc:sldMk cId="3026548756" sldId="306"/>
            <ac:inkMk id="67" creationId="{2F657F39-754E-4FDB-A036-BF7F29EB8655}"/>
          </ac:inkMkLst>
        </pc:inkChg>
        <pc:inkChg chg="add del">
          <ac:chgData name="Viet Anh Nguyen" userId="b95f61ff061388d5" providerId="LiveId" clId="{FC4FE26A-21B6-4E3C-9FF9-96F6404084E9}" dt="2022-02-23T10:01:12.767" v="1671"/>
          <ac:inkMkLst>
            <pc:docMk/>
            <pc:sldMk cId="3026548756" sldId="306"/>
            <ac:inkMk id="68" creationId="{776B1608-88CF-4B8E-8D1D-1F50E4E64E9A}"/>
          </ac:inkMkLst>
        </pc:inkChg>
        <pc:inkChg chg="add del">
          <ac:chgData name="Viet Anh Nguyen" userId="b95f61ff061388d5" providerId="LiveId" clId="{FC4FE26A-21B6-4E3C-9FF9-96F6404084E9}" dt="2022-02-23T10:01:12.767" v="1671"/>
          <ac:inkMkLst>
            <pc:docMk/>
            <pc:sldMk cId="3026548756" sldId="306"/>
            <ac:inkMk id="69" creationId="{D4CDA163-B233-4AB9-A620-E5BE757DCED4}"/>
          </ac:inkMkLst>
        </pc:inkChg>
        <pc:inkChg chg="add">
          <ac:chgData name="Viet Anh Nguyen" userId="b95f61ff061388d5" providerId="LiveId" clId="{FC4FE26A-21B6-4E3C-9FF9-96F6404084E9}" dt="2022-02-23T10:01:12.103" v="1670" actId="9405"/>
          <ac:inkMkLst>
            <pc:docMk/>
            <pc:sldMk cId="3026548756" sldId="306"/>
            <ac:inkMk id="70" creationId="{7D37CDB6-556A-40A4-8138-02EBFB0422D1}"/>
          </ac:inkMkLst>
        </pc:inkChg>
        <pc:inkChg chg="add">
          <ac:chgData name="Viet Anh Nguyen" userId="b95f61ff061388d5" providerId="LiveId" clId="{FC4FE26A-21B6-4E3C-9FF9-96F6404084E9}" dt="2022-02-23T10:01:12.767" v="1671"/>
          <ac:inkMkLst>
            <pc:docMk/>
            <pc:sldMk cId="3026548756" sldId="306"/>
            <ac:inkMk id="71" creationId="{312890BF-A798-4515-B627-3247F5EBEF45}"/>
          </ac:inkMkLst>
        </pc:inkChg>
        <pc:inkChg chg="add del">
          <ac:chgData name="Viet Anh Nguyen" userId="b95f61ff061388d5" providerId="LiveId" clId="{FC4FE26A-21B6-4E3C-9FF9-96F6404084E9}" dt="2022-02-23T10:01:16.215" v="1676"/>
          <ac:inkMkLst>
            <pc:docMk/>
            <pc:sldMk cId="3026548756" sldId="306"/>
            <ac:inkMk id="72" creationId="{7B04376F-3C1F-4F30-AE4C-EC2466CB0F6E}"/>
          </ac:inkMkLst>
        </pc:inkChg>
        <pc:inkChg chg="add del">
          <ac:chgData name="Viet Anh Nguyen" userId="b95f61ff061388d5" providerId="LiveId" clId="{FC4FE26A-21B6-4E3C-9FF9-96F6404084E9}" dt="2022-02-23T10:01:16.215" v="1676"/>
          <ac:inkMkLst>
            <pc:docMk/>
            <pc:sldMk cId="3026548756" sldId="306"/>
            <ac:inkMk id="73" creationId="{78FA46F5-F7F6-4ECE-B084-D59A69ADB329}"/>
          </ac:inkMkLst>
        </pc:inkChg>
        <pc:inkChg chg="add del">
          <ac:chgData name="Viet Anh Nguyen" userId="b95f61ff061388d5" providerId="LiveId" clId="{FC4FE26A-21B6-4E3C-9FF9-96F6404084E9}" dt="2022-02-23T10:01:16.215" v="1676"/>
          <ac:inkMkLst>
            <pc:docMk/>
            <pc:sldMk cId="3026548756" sldId="306"/>
            <ac:inkMk id="74" creationId="{39563FCF-A41F-4765-90AA-CA1162D6B9E4}"/>
          </ac:inkMkLst>
        </pc:inkChg>
        <pc:inkChg chg="add del">
          <ac:chgData name="Viet Anh Nguyen" userId="b95f61ff061388d5" providerId="LiveId" clId="{FC4FE26A-21B6-4E3C-9FF9-96F6404084E9}" dt="2022-02-23T10:01:16.215" v="1676"/>
          <ac:inkMkLst>
            <pc:docMk/>
            <pc:sldMk cId="3026548756" sldId="306"/>
            <ac:inkMk id="75" creationId="{B55AA3AC-0A90-4E6C-B492-E357D998FE98}"/>
          </ac:inkMkLst>
        </pc:inkChg>
        <pc:inkChg chg="add del">
          <ac:chgData name="Viet Anh Nguyen" userId="b95f61ff061388d5" providerId="LiveId" clId="{FC4FE26A-21B6-4E3C-9FF9-96F6404084E9}" dt="2022-02-23T10:01:18.438" v="1679"/>
          <ac:inkMkLst>
            <pc:docMk/>
            <pc:sldMk cId="3026548756" sldId="306"/>
            <ac:inkMk id="76" creationId="{2262D2A2-9EAF-430A-AB72-577675D3012F}"/>
          </ac:inkMkLst>
        </pc:inkChg>
        <pc:inkChg chg="add del">
          <ac:chgData name="Viet Anh Nguyen" userId="b95f61ff061388d5" providerId="LiveId" clId="{FC4FE26A-21B6-4E3C-9FF9-96F6404084E9}" dt="2022-02-23T10:01:18.438" v="1679"/>
          <ac:inkMkLst>
            <pc:docMk/>
            <pc:sldMk cId="3026548756" sldId="306"/>
            <ac:inkMk id="77" creationId="{0B0A985F-4306-47C8-B8F8-E7DBD31A9DFC}"/>
          </ac:inkMkLst>
        </pc:inkChg>
        <pc:inkChg chg="add del">
          <ac:chgData name="Viet Anh Nguyen" userId="b95f61ff061388d5" providerId="LiveId" clId="{FC4FE26A-21B6-4E3C-9FF9-96F6404084E9}" dt="2022-02-23T10:01:18.438" v="1679"/>
          <ac:inkMkLst>
            <pc:docMk/>
            <pc:sldMk cId="3026548756" sldId="306"/>
            <ac:inkMk id="78" creationId="{5A41C636-C4A6-44BB-9CAD-C6617963166D}"/>
          </ac:inkMkLst>
        </pc:inkChg>
        <pc:inkChg chg="add">
          <ac:chgData name="Viet Anh Nguyen" userId="b95f61ff061388d5" providerId="LiveId" clId="{FC4FE26A-21B6-4E3C-9FF9-96F6404084E9}" dt="2022-02-23T10:01:18.438" v="1679"/>
          <ac:inkMkLst>
            <pc:docMk/>
            <pc:sldMk cId="3026548756" sldId="306"/>
            <ac:inkMk id="79" creationId="{6CA45046-5492-47F8-8A9D-A4CBAB928EE8}"/>
          </ac:inkMkLst>
        </pc:inkChg>
      </pc:sldChg>
      <pc:sldChg chg="addSp delSp modSp new mod">
        <pc:chgData name="Viet Anh Nguyen" userId="b95f61ff061388d5" providerId="LiveId" clId="{FC4FE26A-21B6-4E3C-9FF9-96F6404084E9}" dt="2022-02-23T10:11:08.410" v="2120"/>
        <pc:sldMkLst>
          <pc:docMk/>
          <pc:sldMk cId="1538772892" sldId="307"/>
        </pc:sldMkLst>
        <pc:picChg chg="add mod">
          <ac:chgData name="Viet Anh Nguyen" userId="b95f61ff061388d5" providerId="LiveId" clId="{FC4FE26A-21B6-4E3C-9FF9-96F6404084E9}" dt="2022-02-23T09:12:39.047" v="693" actId="1076"/>
          <ac:picMkLst>
            <pc:docMk/>
            <pc:sldMk cId="1538772892" sldId="307"/>
            <ac:picMk id="3" creationId="{F7D2CE61-E628-4701-8B69-A9777FDB4010}"/>
          </ac:picMkLst>
        </pc:picChg>
        <pc:inkChg chg="add del">
          <ac:chgData name="Viet Anh Nguyen" userId="b95f61ff061388d5" providerId="LiveId" clId="{FC4FE26A-21B6-4E3C-9FF9-96F6404084E9}" dt="2022-02-23T10:10:38.245" v="2072"/>
          <ac:inkMkLst>
            <pc:docMk/>
            <pc:sldMk cId="1538772892" sldId="307"/>
            <ac:inkMk id="4" creationId="{CBA2D425-3E45-4D3B-ACB7-89CF7897F519}"/>
          </ac:inkMkLst>
        </pc:inkChg>
        <pc:inkChg chg="add del">
          <ac:chgData name="Viet Anh Nguyen" userId="b95f61ff061388d5" providerId="LiveId" clId="{FC4FE26A-21B6-4E3C-9FF9-96F6404084E9}" dt="2022-02-23T10:10:38.245" v="2072"/>
          <ac:inkMkLst>
            <pc:docMk/>
            <pc:sldMk cId="1538772892" sldId="307"/>
            <ac:inkMk id="5" creationId="{AF0E8B14-6F0F-4988-A8C5-12F10D5D39C7}"/>
          </ac:inkMkLst>
        </pc:inkChg>
        <pc:inkChg chg="add del">
          <ac:chgData name="Viet Anh Nguyen" userId="b95f61ff061388d5" providerId="LiveId" clId="{FC4FE26A-21B6-4E3C-9FF9-96F6404084E9}" dt="2022-02-23T10:10:38.245" v="2072"/>
          <ac:inkMkLst>
            <pc:docMk/>
            <pc:sldMk cId="1538772892" sldId="307"/>
            <ac:inkMk id="6" creationId="{D25D1204-B315-49B4-A132-D7E5463BD73B}"/>
          </ac:inkMkLst>
        </pc:inkChg>
        <pc:inkChg chg="add del">
          <ac:chgData name="Viet Anh Nguyen" userId="b95f61ff061388d5" providerId="LiveId" clId="{FC4FE26A-21B6-4E3C-9FF9-96F6404084E9}" dt="2022-02-23T10:10:38.245" v="2072"/>
          <ac:inkMkLst>
            <pc:docMk/>
            <pc:sldMk cId="1538772892" sldId="307"/>
            <ac:inkMk id="7" creationId="{DEEBA49A-4306-427C-BDFD-4CC549B2F0F0}"/>
          </ac:inkMkLst>
        </pc:inkChg>
        <pc:inkChg chg="add del">
          <ac:chgData name="Viet Anh Nguyen" userId="b95f61ff061388d5" providerId="LiveId" clId="{FC4FE26A-21B6-4E3C-9FF9-96F6404084E9}" dt="2022-02-23T10:10:38.245" v="2072"/>
          <ac:inkMkLst>
            <pc:docMk/>
            <pc:sldMk cId="1538772892" sldId="307"/>
            <ac:inkMk id="8" creationId="{F23F8E5B-9600-4BEB-AB51-782424C3A595}"/>
          </ac:inkMkLst>
        </pc:inkChg>
        <pc:inkChg chg="add del">
          <ac:chgData name="Viet Anh Nguyen" userId="b95f61ff061388d5" providerId="LiveId" clId="{FC4FE26A-21B6-4E3C-9FF9-96F6404084E9}" dt="2022-02-23T10:10:38.245" v="2072"/>
          <ac:inkMkLst>
            <pc:docMk/>
            <pc:sldMk cId="1538772892" sldId="307"/>
            <ac:inkMk id="9" creationId="{EB8E09EC-61C2-40B3-B30B-FAA6464D2AFC}"/>
          </ac:inkMkLst>
        </pc:inkChg>
        <pc:inkChg chg="add">
          <ac:chgData name="Viet Anh Nguyen" userId="b95f61ff061388d5" providerId="LiveId" clId="{FC4FE26A-21B6-4E3C-9FF9-96F6404084E9}" dt="2022-02-23T10:10:38.245" v="2072"/>
          <ac:inkMkLst>
            <pc:docMk/>
            <pc:sldMk cId="1538772892" sldId="307"/>
            <ac:inkMk id="10" creationId="{BDAD292D-16AE-4916-84CA-E42172073CD5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1" creationId="{4B8E0E01-D5B1-45CC-BB12-8C9283BD9571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2" creationId="{DF6081AA-BFF2-4D71-BC73-925AB3D42F74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3" creationId="{7BA5F108-35D0-4775-9A82-E4D8D5D88F04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4" creationId="{7D308D9F-E1F1-4B13-82F2-9B508BA8C6E0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5" creationId="{19BBD397-FAE7-48F6-B54B-18540DC2D43F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6" creationId="{C89D9187-9A7A-4989-887A-C369CBF99F65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7" creationId="{651C10C8-FC42-4BBA-8BE7-175897B1DCEE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8" creationId="{4B988057-B6D5-46AA-A747-1B61A6D78D45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19" creationId="{431616A3-E094-415A-AB36-02672CCD7A9D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0" creationId="{15682619-30D9-4E3E-8865-F6ECA7FD193E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1" creationId="{64F01FA7-B401-4ED7-BADD-10EF295F87D5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2" creationId="{C97192E6-D241-497B-9425-149C1FDA3277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3" creationId="{1EE3A590-53C9-485D-866A-57ADFD6209AF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4" creationId="{E9AC599C-1E88-4C07-95D0-D2195DDC7DA7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5" creationId="{BD03FF7D-7E00-4336-B348-80859981F204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6" creationId="{8C1EB124-350A-4E46-B7B5-ABCB3990EBB3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7" creationId="{EFB00BBF-E2B1-485C-B6C9-D0D6D3B05DFF}"/>
          </ac:inkMkLst>
        </pc:inkChg>
        <pc:inkChg chg="add del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8" creationId="{74F22EBB-0617-4244-B977-722286CAD072}"/>
          </ac:inkMkLst>
        </pc:inkChg>
        <pc:inkChg chg="add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29" creationId="{6963FE9E-EE9E-4672-B529-BFC33D401F1C}"/>
          </ac:inkMkLst>
        </pc:inkChg>
        <pc:inkChg chg="add">
          <ac:chgData name="Viet Anh Nguyen" userId="b95f61ff061388d5" providerId="LiveId" clId="{FC4FE26A-21B6-4E3C-9FF9-96F6404084E9}" dt="2022-02-23T10:10:47.975" v="2091"/>
          <ac:inkMkLst>
            <pc:docMk/>
            <pc:sldMk cId="1538772892" sldId="307"/>
            <ac:inkMk id="30" creationId="{8DFF5CDF-4546-4209-AA73-AADA6514A9C8}"/>
          </ac:inkMkLst>
        </pc:inkChg>
        <pc:inkChg chg="add">
          <ac:chgData name="Viet Anh Nguyen" userId="b95f61ff061388d5" providerId="LiveId" clId="{FC4FE26A-21B6-4E3C-9FF9-96F6404084E9}" dt="2022-02-23T10:10:48.775" v="2092" actId="9405"/>
          <ac:inkMkLst>
            <pc:docMk/>
            <pc:sldMk cId="1538772892" sldId="307"/>
            <ac:inkMk id="31" creationId="{D2E10C20-A7C5-4562-A0B7-4EFE9BB687EE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2" creationId="{3755A3A0-43C6-48A5-80C2-7C3FDA76230B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3" creationId="{866128F5-F22B-4FF5-B2C2-45C09A3FD5CD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4" creationId="{CDACC8A3-38C1-43D7-ACC5-8D974456928A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5" creationId="{84214541-CC29-41FB-971C-48D19CCED6D2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6" creationId="{896D6C27-B46C-4B64-9BC3-999B48615C73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7" creationId="{DFAE3606-342E-462E-8AFC-1EFAB1F42116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8" creationId="{5D381BB0-155D-4E65-8B58-7A874C0F8776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39" creationId="{15C83E92-A94A-4D6E-B40E-19371A1F5A87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40" creationId="{CDE7E31E-D00D-4599-9F5F-663B5C4C8B46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41" creationId="{D2CD1009-1667-40C0-BFB0-62F7A2FA26C5}"/>
          </ac:inkMkLst>
        </pc:inkChg>
        <pc:inkChg chg="add del">
          <ac:chgData name="Viet Anh Nguyen" userId="b95f61ff061388d5" providerId="LiveId" clId="{FC4FE26A-21B6-4E3C-9FF9-96F6404084E9}" dt="2022-02-23T10:10:55.225" v="2104"/>
          <ac:inkMkLst>
            <pc:docMk/>
            <pc:sldMk cId="1538772892" sldId="307"/>
            <ac:inkMk id="42" creationId="{7CFC65D9-384B-49BC-95DA-1E8D18F4713D}"/>
          </ac:inkMkLst>
        </pc:inkChg>
        <pc:inkChg chg="add del">
          <ac:chgData name="Viet Anh Nguyen" userId="b95f61ff061388d5" providerId="LiveId" clId="{FC4FE26A-21B6-4E3C-9FF9-96F6404084E9}" dt="2022-02-23T10:10:58.333" v="2109"/>
          <ac:inkMkLst>
            <pc:docMk/>
            <pc:sldMk cId="1538772892" sldId="307"/>
            <ac:inkMk id="43" creationId="{46AF3222-5C0C-4B9F-A574-E5FD4A5B3E2E}"/>
          </ac:inkMkLst>
        </pc:inkChg>
        <pc:inkChg chg="add del">
          <ac:chgData name="Viet Anh Nguyen" userId="b95f61ff061388d5" providerId="LiveId" clId="{FC4FE26A-21B6-4E3C-9FF9-96F6404084E9}" dt="2022-02-23T10:10:57.275" v="2107"/>
          <ac:inkMkLst>
            <pc:docMk/>
            <pc:sldMk cId="1538772892" sldId="307"/>
            <ac:inkMk id="44" creationId="{3B4B2C93-D0DA-403D-A507-25DB2FDACF57}"/>
          </ac:inkMkLst>
        </pc:inkChg>
        <pc:inkChg chg="add del">
          <ac:chgData name="Viet Anh Nguyen" userId="b95f61ff061388d5" providerId="LiveId" clId="{FC4FE26A-21B6-4E3C-9FF9-96F6404084E9}" dt="2022-02-23T10:10:57.275" v="2107"/>
          <ac:inkMkLst>
            <pc:docMk/>
            <pc:sldMk cId="1538772892" sldId="307"/>
            <ac:inkMk id="45" creationId="{F6FC633B-CB39-46C5-8D85-3994B0992100}"/>
          </ac:inkMkLst>
        </pc:inkChg>
        <pc:inkChg chg="add del">
          <ac:chgData name="Viet Anh Nguyen" userId="b95f61ff061388d5" providerId="LiveId" clId="{FC4FE26A-21B6-4E3C-9FF9-96F6404084E9}" dt="2022-02-23T10:10:58.333" v="2109"/>
          <ac:inkMkLst>
            <pc:docMk/>
            <pc:sldMk cId="1538772892" sldId="307"/>
            <ac:inkMk id="46" creationId="{51AD7FD2-47CF-45B4-ACC0-B817F60349E8}"/>
          </ac:inkMkLst>
        </pc:inkChg>
        <pc:inkChg chg="add del">
          <ac:chgData name="Viet Anh Nguyen" userId="b95f61ff061388d5" providerId="LiveId" clId="{FC4FE26A-21B6-4E3C-9FF9-96F6404084E9}" dt="2022-02-23T10:10:58.333" v="2109"/>
          <ac:inkMkLst>
            <pc:docMk/>
            <pc:sldMk cId="1538772892" sldId="307"/>
            <ac:inkMk id="47" creationId="{F2FC7523-95F9-4445-8993-C2D679F33407}"/>
          </ac:inkMkLst>
        </pc:inkChg>
        <pc:inkChg chg="add del">
          <ac:chgData name="Viet Anh Nguyen" userId="b95f61ff061388d5" providerId="LiveId" clId="{FC4FE26A-21B6-4E3C-9FF9-96F6404084E9}" dt="2022-02-23T10:11:00.560" v="2112"/>
          <ac:inkMkLst>
            <pc:docMk/>
            <pc:sldMk cId="1538772892" sldId="307"/>
            <ac:inkMk id="48" creationId="{FABDCC99-7DCE-4C8A-9034-2E1CA3B00D9B}"/>
          </ac:inkMkLst>
        </pc:inkChg>
        <pc:inkChg chg="add del">
          <ac:chgData name="Viet Anh Nguyen" userId="b95f61ff061388d5" providerId="LiveId" clId="{FC4FE26A-21B6-4E3C-9FF9-96F6404084E9}" dt="2022-02-23T10:11:00.560" v="2112"/>
          <ac:inkMkLst>
            <pc:docMk/>
            <pc:sldMk cId="1538772892" sldId="307"/>
            <ac:inkMk id="49" creationId="{21C19D9C-0536-4829-99F6-E7C2B26D4D36}"/>
          </ac:inkMkLst>
        </pc:inkChg>
        <pc:inkChg chg="add del">
          <ac:chgData name="Viet Anh Nguyen" userId="b95f61ff061388d5" providerId="LiveId" clId="{FC4FE26A-21B6-4E3C-9FF9-96F6404084E9}" dt="2022-02-23T10:11:00.560" v="2112"/>
          <ac:inkMkLst>
            <pc:docMk/>
            <pc:sldMk cId="1538772892" sldId="307"/>
            <ac:inkMk id="50" creationId="{46C4186B-9867-45F1-A1FF-2B2B9676ADC4}"/>
          </ac:inkMkLst>
        </pc:inkChg>
        <pc:inkChg chg="add">
          <ac:chgData name="Viet Anh Nguyen" userId="b95f61ff061388d5" providerId="LiveId" clId="{FC4FE26A-21B6-4E3C-9FF9-96F6404084E9}" dt="2022-02-23T10:11:00.560" v="2112"/>
          <ac:inkMkLst>
            <pc:docMk/>
            <pc:sldMk cId="1538772892" sldId="307"/>
            <ac:inkMk id="51" creationId="{B1EBEEE5-075E-4D25-B5F3-352DE9F93F4A}"/>
          </ac:inkMkLst>
        </pc:inkChg>
        <pc:inkChg chg="add del">
          <ac:chgData name="Viet Anh Nguyen" userId="b95f61ff061388d5" providerId="LiveId" clId="{FC4FE26A-21B6-4E3C-9FF9-96F6404084E9}" dt="2022-02-23T10:11:02.282" v="2115"/>
          <ac:inkMkLst>
            <pc:docMk/>
            <pc:sldMk cId="1538772892" sldId="307"/>
            <ac:inkMk id="52" creationId="{DCF69402-8E1B-4BF6-B6B6-C575043DBA3A}"/>
          </ac:inkMkLst>
        </pc:inkChg>
        <pc:inkChg chg="add del">
          <ac:chgData name="Viet Anh Nguyen" userId="b95f61ff061388d5" providerId="LiveId" clId="{FC4FE26A-21B6-4E3C-9FF9-96F6404084E9}" dt="2022-02-23T10:11:02.282" v="2115"/>
          <ac:inkMkLst>
            <pc:docMk/>
            <pc:sldMk cId="1538772892" sldId="307"/>
            <ac:inkMk id="53" creationId="{07366BED-BC99-4C01-B841-049D6E7EE2A8}"/>
          </ac:inkMkLst>
        </pc:inkChg>
        <pc:inkChg chg="add">
          <ac:chgData name="Viet Anh Nguyen" userId="b95f61ff061388d5" providerId="LiveId" clId="{FC4FE26A-21B6-4E3C-9FF9-96F6404084E9}" dt="2022-02-23T10:11:02.282" v="2115"/>
          <ac:inkMkLst>
            <pc:docMk/>
            <pc:sldMk cId="1538772892" sldId="307"/>
            <ac:inkMk id="54" creationId="{5B798F62-A962-4CB4-85B8-37FCE9BF736E}"/>
          </ac:inkMkLst>
        </pc:inkChg>
        <pc:inkChg chg="add del">
          <ac:chgData name="Viet Anh Nguyen" userId="b95f61ff061388d5" providerId="LiveId" clId="{FC4FE26A-21B6-4E3C-9FF9-96F6404084E9}" dt="2022-02-23T10:11:06.545" v="2118"/>
          <ac:inkMkLst>
            <pc:docMk/>
            <pc:sldMk cId="1538772892" sldId="307"/>
            <ac:inkMk id="55" creationId="{BA87FA0C-23B2-446B-9BF4-CE060AA7235C}"/>
          </ac:inkMkLst>
        </pc:inkChg>
        <pc:inkChg chg="add del">
          <ac:chgData name="Viet Anh Nguyen" userId="b95f61ff061388d5" providerId="LiveId" clId="{FC4FE26A-21B6-4E3C-9FF9-96F6404084E9}" dt="2022-02-23T10:11:06.545" v="2118"/>
          <ac:inkMkLst>
            <pc:docMk/>
            <pc:sldMk cId="1538772892" sldId="307"/>
            <ac:inkMk id="56" creationId="{DAE88DD0-941E-42F4-BB78-9D97D8990C89}"/>
          </ac:inkMkLst>
        </pc:inkChg>
        <pc:inkChg chg="add del">
          <ac:chgData name="Viet Anh Nguyen" userId="b95f61ff061388d5" providerId="LiveId" clId="{FC4FE26A-21B6-4E3C-9FF9-96F6404084E9}" dt="2022-02-23T10:11:08.410" v="2120"/>
          <ac:inkMkLst>
            <pc:docMk/>
            <pc:sldMk cId="1538772892" sldId="307"/>
            <ac:inkMk id="57" creationId="{FFDA3F2D-903F-46C9-90A1-848D2D17531E}"/>
          </ac:inkMkLst>
        </pc:inkChg>
        <pc:inkChg chg="add del">
          <ac:chgData name="Viet Anh Nguyen" userId="b95f61ff061388d5" providerId="LiveId" clId="{FC4FE26A-21B6-4E3C-9FF9-96F6404084E9}" dt="2022-02-23T10:11:08.410" v="2120"/>
          <ac:inkMkLst>
            <pc:docMk/>
            <pc:sldMk cId="1538772892" sldId="307"/>
            <ac:inkMk id="58" creationId="{C74228ED-1FA5-4B2D-8820-5F7B68BB4CE4}"/>
          </ac:inkMkLst>
        </pc:inkChg>
        <pc:inkChg chg="add">
          <ac:chgData name="Viet Anh Nguyen" userId="b95f61ff061388d5" providerId="LiveId" clId="{FC4FE26A-21B6-4E3C-9FF9-96F6404084E9}" dt="2022-02-23T10:11:08.410" v="2120"/>
          <ac:inkMkLst>
            <pc:docMk/>
            <pc:sldMk cId="1538772892" sldId="307"/>
            <ac:inkMk id="59" creationId="{05C7272F-5329-4EB9-824B-86615A7ADC06}"/>
          </ac:inkMkLst>
        </pc:inkChg>
      </pc:sldChg>
      <pc:sldChg chg="addSp delSp modSp new mod">
        <pc:chgData name="Viet Anh Nguyen" userId="b95f61ff061388d5" providerId="LiveId" clId="{FC4FE26A-21B6-4E3C-9FF9-96F6404084E9}" dt="2022-02-23T09:57:51.670" v="1525"/>
        <pc:sldMkLst>
          <pc:docMk/>
          <pc:sldMk cId="2215947381" sldId="308"/>
        </pc:sldMkLst>
        <pc:inkChg chg="add">
          <ac:chgData name="Viet Anh Nguyen" userId="b95f61ff061388d5" providerId="LiveId" clId="{FC4FE26A-21B6-4E3C-9FF9-96F6404084E9}" dt="2022-02-23T09:55:27.122" v="1379" actId="9405"/>
          <ac:inkMkLst>
            <pc:docMk/>
            <pc:sldMk cId="2215947381" sldId="308"/>
            <ac:inkMk id="2" creationId="{48FFA992-EAEA-42BC-B54B-E29DC4570A70}"/>
          </ac:inkMkLst>
        </pc:inkChg>
        <pc:inkChg chg="add">
          <ac:chgData name="Viet Anh Nguyen" userId="b95f61ff061388d5" providerId="LiveId" clId="{FC4FE26A-21B6-4E3C-9FF9-96F6404084E9}" dt="2022-02-23T09:55:27.353" v="1380" actId="9405"/>
          <ac:inkMkLst>
            <pc:docMk/>
            <pc:sldMk cId="2215947381" sldId="308"/>
            <ac:inkMk id="3" creationId="{D773FA0F-BF68-413F-B415-8BBC4CEBF5AC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4" creationId="{55D05F24-089F-4B84-87D7-AAF8172EF67E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5" creationId="{598F6E5F-909B-4813-82E7-BE98D3D36719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6" creationId="{DD85BDBC-ECB2-4470-B632-41F1018742A0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7" creationId="{B87FAE25-1527-40AF-9219-858BA95A5EB2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8" creationId="{F4625187-9D4F-4B2A-8966-A7982B1FCE80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9" creationId="{CF690E3B-49C5-44F7-8AC0-4376760739C4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10" creationId="{9CC1AAEE-DEA9-4D38-ABCD-CC140926B2F2}"/>
          </ac:inkMkLst>
        </pc:inkChg>
        <pc:inkChg chg="add del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11" creationId="{2B9F2BE3-37B8-4DD0-A06E-16E2805C1186}"/>
          </ac:inkMkLst>
        </pc:inkChg>
        <pc:inkChg chg="add">
          <ac:chgData name="Viet Anh Nguyen" userId="b95f61ff061388d5" providerId="LiveId" clId="{FC4FE26A-21B6-4E3C-9FF9-96F6404084E9}" dt="2022-02-23T09:55:35.526" v="1389"/>
          <ac:inkMkLst>
            <pc:docMk/>
            <pc:sldMk cId="2215947381" sldId="308"/>
            <ac:inkMk id="12" creationId="{2D2908CD-EC7B-46A6-A7EE-FD404A5A7712}"/>
          </ac:inkMkLst>
        </pc:inkChg>
        <pc:inkChg chg="add del">
          <ac:chgData name="Viet Anh Nguyen" userId="b95f61ff061388d5" providerId="LiveId" clId="{FC4FE26A-21B6-4E3C-9FF9-96F6404084E9}" dt="2022-02-23T09:55:41.952" v="1395"/>
          <ac:inkMkLst>
            <pc:docMk/>
            <pc:sldMk cId="2215947381" sldId="308"/>
            <ac:inkMk id="13" creationId="{E1D372B3-5DDA-4528-BC9D-9075F8404C74}"/>
          </ac:inkMkLst>
        </pc:inkChg>
        <pc:inkChg chg="add del">
          <ac:chgData name="Viet Anh Nguyen" userId="b95f61ff061388d5" providerId="LiveId" clId="{FC4FE26A-21B6-4E3C-9FF9-96F6404084E9}" dt="2022-02-23T09:55:41.952" v="1395"/>
          <ac:inkMkLst>
            <pc:docMk/>
            <pc:sldMk cId="2215947381" sldId="308"/>
            <ac:inkMk id="14" creationId="{3B2B4DFA-B25D-48C5-9116-A2EA4A984E23}"/>
          </ac:inkMkLst>
        </pc:inkChg>
        <pc:inkChg chg="add del">
          <ac:chgData name="Viet Anh Nguyen" userId="b95f61ff061388d5" providerId="LiveId" clId="{FC4FE26A-21B6-4E3C-9FF9-96F6404084E9}" dt="2022-02-23T09:55:41.952" v="1395"/>
          <ac:inkMkLst>
            <pc:docMk/>
            <pc:sldMk cId="2215947381" sldId="308"/>
            <ac:inkMk id="15" creationId="{3416F2B3-4F93-4778-B0FA-810FD12DCBCA}"/>
          </ac:inkMkLst>
        </pc:inkChg>
        <pc:inkChg chg="add del">
          <ac:chgData name="Viet Anh Nguyen" userId="b95f61ff061388d5" providerId="LiveId" clId="{FC4FE26A-21B6-4E3C-9FF9-96F6404084E9}" dt="2022-02-23T09:55:41.952" v="1395"/>
          <ac:inkMkLst>
            <pc:docMk/>
            <pc:sldMk cId="2215947381" sldId="308"/>
            <ac:inkMk id="16" creationId="{97B7FCF7-AE81-4AFB-9067-330E92E2FA50}"/>
          </ac:inkMkLst>
        </pc:inkChg>
        <pc:inkChg chg="add del">
          <ac:chgData name="Viet Anh Nguyen" userId="b95f61ff061388d5" providerId="LiveId" clId="{FC4FE26A-21B6-4E3C-9FF9-96F6404084E9}" dt="2022-02-23T09:55:41.952" v="1395"/>
          <ac:inkMkLst>
            <pc:docMk/>
            <pc:sldMk cId="2215947381" sldId="308"/>
            <ac:inkMk id="17" creationId="{894CBBD6-704F-4F56-90B6-4E030FF25113}"/>
          </ac:inkMkLst>
        </pc:inkChg>
        <pc:inkChg chg="add del">
          <ac:chgData name="Viet Anh Nguyen" userId="b95f61ff061388d5" providerId="LiveId" clId="{FC4FE26A-21B6-4E3C-9FF9-96F6404084E9}" dt="2022-02-23T09:55:44.926" v="1398"/>
          <ac:inkMkLst>
            <pc:docMk/>
            <pc:sldMk cId="2215947381" sldId="308"/>
            <ac:inkMk id="18" creationId="{656BB1CD-2E69-425C-BA28-868747B8B983}"/>
          </ac:inkMkLst>
        </pc:inkChg>
        <pc:inkChg chg="add del">
          <ac:chgData name="Viet Anh Nguyen" userId="b95f61ff061388d5" providerId="LiveId" clId="{FC4FE26A-21B6-4E3C-9FF9-96F6404084E9}" dt="2022-02-23T09:55:57.278" v="1409"/>
          <ac:inkMkLst>
            <pc:docMk/>
            <pc:sldMk cId="2215947381" sldId="308"/>
            <ac:inkMk id="19" creationId="{88268A8E-145D-4B13-8A83-DA9EC609CD0C}"/>
          </ac:inkMkLst>
        </pc:inkChg>
        <pc:inkChg chg="add del">
          <ac:chgData name="Viet Anh Nguyen" userId="b95f61ff061388d5" providerId="LiveId" clId="{FC4FE26A-21B6-4E3C-9FF9-96F6404084E9}" dt="2022-02-23T09:55:44.926" v="1398"/>
          <ac:inkMkLst>
            <pc:docMk/>
            <pc:sldMk cId="2215947381" sldId="308"/>
            <ac:inkMk id="20" creationId="{248489DB-F6C6-4EDF-BC71-349E505FDB11}"/>
          </ac:inkMkLst>
        </pc:inkChg>
        <pc:inkChg chg="add del">
          <ac:chgData name="Viet Anh Nguyen" userId="b95f61ff061388d5" providerId="LiveId" clId="{FC4FE26A-21B6-4E3C-9FF9-96F6404084E9}" dt="2022-02-23T09:55:57.278" v="1409"/>
          <ac:inkMkLst>
            <pc:docMk/>
            <pc:sldMk cId="2215947381" sldId="308"/>
            <ac:inkMk id="21" creationId="{87E0BA49-412F-4AD6-BC8F-16919D0D7B83}"/>
          </ac:inkMkLst>
        </pc:inkChg>
        <pc:inkChg chg="add del">
          <ac:chgData name="Viet Anh Nguyen" userId="b95f61ff061388d5" providerId="LiveId" clId="{FC4FE26A-21B6-4E3C-9FF9-96F6404084E9}" dt="2022-02-23T09:55:57.278" v="1409"/>
          <ac:inkMkLst>
            <pc:docMk/>
            <pc:sldMk cId="2215947381" sldId="308"/>
            <ac:inkMk id="22" creationId="{CB313571-0F81-4B13-82BB-E59288835AF5}"/>
          </ac:inkMkLst>
        </pc:inkChg>
        <pc:inkChg chg="add del">
          <ac:chgData name="Viet Anh Nguyen" userId="b95f61ff061388d5" providerId="LiveId" clId="{FC4FE26A-21B6-4E3C-9FF9-96F6404084E9}" dt="2022-02-23T09:55:52.492" v="1404"/>
          <ac:inkMkLst>
            <pc:docMk/>
            <pc:sldMk cId="2215947381" sldId="308"/>
            <ac:inkMk id="23" creationId="{546AFAF5-7D7B-4FC1-AB80-8DB5BEB31BF2}"/>
          </ac:inkMkLst>
        </pc:inkChg>
        <pc:inkChg chg="add del">
          <ac:chgData name="Viet Anh Nguyen" userId="b95f61ff061388d5" providerId="LiveId" clId="{FC4FE26A-21B6-4E3C-9FF9-96F6404084E9}" dt="2022-02-23T09:55:52.492" v="1404"/>
          <ac:inkMkLst>
            <pc:docMk/>
            <pc:sldMk cId="2215947381" sldId="308"/>
            <ac:inkMk id="24" creationId="{8BD3EB4A-9ACD-439A-9DB9-DF4FAF4ABA6F}"/>
          </ac:inkMkLst>
        </pc:inkChg>
        <pc:inkChg chg="add del">
          <ac:chgData name="Viet Anh Nguyen" userId="b95f61ff061388d5" providerId="LiveId" clId="{FC4FE26A-21B6-4E3C-9FF9-96F6404084E9}" dt="2022-02-23T09:55:52.492" v="1404"/>
          <ac:inkMkLst>
            <pc:docMk/>
            <pc:sldMk cId="2215947381" sldId="308"/>
            <ac:inkMk id="25" creationId="{40CFF06A-C006-47BE-B19D-D44215FC55EF}"/>
          </ac:inkMkLst>
        </pc:inkChg>
        <pc:inkChg chg="add del">
          <ac:chgData name="Viet Anh Nguyen" userId="b95f61ff061388d5" providerId="LiveId" clId="{FC4FE26A-21B6-4E3C-9FF9-96F6404084E9}" dt="2022-02-23T09:55:52.492" v="1404"/>
          <ac:inkMkLst>
            <pc:docMk/>
            <pc:sldMk cId="2215947381" sldId="308"/>
            <ac:inkMk id="26" creationId="{084F8D10-231C-4FCD-8247-D023825754E2}"/>
          </ac:inkMkLst>
        </pc:inkChg>
        <pc:inkChg chg="add del">
          <ac:chgData name="Viet Anh Nguyen" userId="b95f61ff061388d5" providerId="LiveId" clId="{FC4FE26A-21B6-4E3C-9FF9-96F6404084E9}" dt="2022-02-23T09:55:52.492" v="1404"/>
          <ac:inkMkLst>
            <pc:docMk/>
            <pc:sldMk cId="2215947381" sldId="308"/>
            <ac:inkMk id="27" creationId="{163DD65F-53C9-4BCC-9B88-1F8D70A78E82}"/>
          </ac:inkMkLst>
        </pc:inkChg>
        <pc:inkChg chg="add del">
          <ac:chgData name="Viet Anh Nguyen" userId="b95f61ff061388d5" providerId="LiveId" clId="{FC4FE26A-21B6-4E3C-9FF9-96F6404084E9}" dt="2022-02-23T09:55:54.463" v="1406"/>
          <ac:inkMkLst>
            <pc:docMk/>
            <pc:sldMk cId="2215947381" sldId="308"/>
            <ac:inkMk id="28" creationId="{D1D3FF27-CEEF-469E-BA6C-47395684CC22}"/>
          </ac:inkMkLst>
        </pc:inkChg>
        <pc:inkChg chg="add del">
          <ac:chgData name="Viet Anh Nguyen" userId="b95f61ff061388d5" providerId="LiveId" clId="{FC4FE26A-21B6-4E3C-9FF9-96F6404084E9}" dt="2022-02-23T09:55:54.463" v="1406"/>
          <ac:inkMkLst>
            <pc:docMk/>
            <pc:sldMk cId="2215947381" sldId="308"/>
            <ac:inkMk id="29" creationId="{C4E2F7E8-660D-4662-B5DE-EAD633EAA740}"/>
          </ac:inkMkLst>
        </pc:inkChg>
        <pc:inkChg chg="add del">
          <ac:chgData name="Viet Anh Nguyen" userId="b95f61ff061388d5" providerId="LiveId" clId="{FC4FE26A-21B6-4E3C-9FF9-96F6404084E9}" dt="2022-02-23T09:55:57.278" v="1409"/>
          <ac:inkMkLst>
            <pc:docMk/>
            <pc:sldMk cId="2215947381" sldId="308"/>
            <ac:inkMk id="30" creationId="{BEBB2325-5371-4721-881F-E074065B4746}"/>
          </ac:inkMkLst>
        </pc:inkChg>
        <pc:inkChg chg="add del">
          <ac:chgData name="Viet Anh Nguyen" userId="b95f61ff061388d5" providerId="LiveId" clId="{FC4FE26A-21B6-4E3C-9FF9-96F6404084E9}" dt="2022-02-23T09:55:57.278" v="1409"/>
          <ac:inkMkLst>
            <pc:docMk/>
            <pc:sldMk cId="2215947381" sldId="308"/>
            <ac:inkMk id="31" creationId="{CB85E111-064D-4839-8EFA-A9E6D736BC41}"/>
          </ac:inkMkLst>
        </pc:inkChg>
        <pc:inkChg chg="add del">
          <ac:chgData name="Viet Anh Nguyen" userId="b95f61ff061388d5" providerId="LiveId" clId="{FC4FE26A-21B6-4E3C-9FF9-96F6404084E9}" dt="2022-02-23T09:55:57.278" v="1409"/>
          <ac:inkMkLst>
            <pc:docMk/>
            <pc:sldMk cId="2215947381" sldId="308"/>
            <ac:inkMk id="32" creationId="{DFBAB596-1758-4660-AD4F-A2372855B89F}"/>
          </ac:inkMkLst>
        </pc:inkChg>
        <pc:inkChg chg="add">
          <ac:chgData name="Viet Anh Nguyen" userId="b95f61ff061388d5" providerId="LiveId" clId="{FC4FE26A-21B6-4E3C-9FF9-96F6404084E9}" dt="2022-02-23T09:55:57.278" v="1409"/>
          <ac:inkMkLst>
            <pc:docMk/>
            <pc:sldMk cId="2215947381" sldId="308"/>
            <ac:inkMk id="33" creationId="{BC417ACC-9824-4EC6-890F-2695DE1F97C6}"/>
          </ac:inkMkLst>
        </pc:inkChg>
        <pc:inkChg chg="add">
          <ac:chgData name="Viet Anh Nguyen" userId="b95f61ff061388d5" providerId="LiveId" clId="{FC4FE26A-21B6-4E3C-9FF9-96F6404084E9}" dt="2022-02-23T09:56:01.597" v="1410" actId="9405"/>
          <ac:inkMkLst>
            <pc:docMk/>
            <pc:sldMk cId="2215947381" sldId="308"/>
            <ac:inkMk id="34" creationId="{FC37D987-47DE-48C8-928A-8C5F4019CC29}"/>
          </ac:inkMkLst>
        </pc:inkChg>
        <pc:inkChg chg="add del">
          <ac:chgData name="Viet Anh Nguyen" userId="b95f61ff061388d5" providerId="LiveId" clId="{FC4FE26A-21B6-4E3C-9FF9-96F6404084E9}" dt="2022-02-23T09:56:04.051" v="1415"/>
          <ac:inkMkLst>
            <pc:docMk/>
            <pc:sldMk cId="2215947381" sldId="308"/>
            <ac:inkMk id="35" creationId="{67EFB7EA-9166-4E2F-8067-CE4741DC6512}"/>
          </ac:inkMkLst>
        </pc:inkChg>
        <pc:inkChg chg="add del">
          <ac:chgData name="Viet Anh Nguyen" userId="b95f61ff061388d5" providerId="LiveId" clId="{FC4FE26A-21B6-4E3C-9FF9-96F6404084E9}" dt="2022-02-23T09:56:04.051" v="1415"/>
          <ac:inkMkLst>
            <pc:docMk/>
            <pc:sldMk cId="2215947381" sldId="308"/>
            <ac:inkMk id="36" creationId="{8B96103F-486E-47D5-8042-6D3FD651897A}"/>
          </ac:inkMkLst>
        </pc:inkChg>
        <pc:inkChg chg="add del">
          <ac:chgData name="Viet Anh Nguyen" userId="b95f61ff061388d5" providerId="LiveId" clId="{FC4FE26A-21B6-4E3C-9FF9-96F6404084E9}" dt="2022-02-23T09:56:04.051" v="1415"/>
          <ac:inkMkLst>
            <pc:docMk/>
            <pc:sldMk cId="2215947381" sldId="308"/>
            <ac:inkMk id="37" creationId="{7054397A-7B16-45F1-B61A-2E88A21B6924}"/>
          </ac:inkMkLst>
        </pc:inkChg>
        <pc:inkChg chg="add del">
          <ac:chgData name="Viet Anh Nguyen" userId="b95f61ff061388d5" providerId="LiveId" clId="{FC4FE26A-21B6-4E3C-9FF9-96F6404084E9}" dt="2022-02-23T09:56:04.051" v="1415"/>
          <ac:inkMkLst>
            <pc:docMk/>
            <pc:sldMk cId="2215947381" sldId="308"/>
            <ac:inkMk id="38" creationId="{A608E0CB-A370-4805-AE14-94B0A99A6B94}"/>
          </ac:inkMkLst>
        </pc:inkChg>
        <pc:inkChg chg="add del">
          <ac:chgData name="Viet Anh Nguyen" userId="b95f61ff061388d5" providerId="LiveId" clId="{FC4FE26A-21B6-4E3C-9FF9-96F6404084E9}" dt="2022-02-23T09:56:05.174" v="1417"/>
          <ac:inkMkLst>
            <pc:docMk/>
            <pc:sldMk cId="2215947381" sldId="308"/>
            <ac:inkMk id="39" creationId="{ADB36F2B-062C-49B8-893C-DE28BE049DED}"/>
          </ac:inkMkLst>
        </pc:inkChg>
        <pc:inkChg chg="add">
          <ac:chgData name="Viet Anh Nguyen" userId="b95f61ff061388d5" providerId="LiveId" clId="{FC4FE26A-21B6-4E3C-9FF9-96F6404084E9}" dt="2022-02-23T09:56:04.051" v="1415"/>
          <ac:inkMkLst>
            <pc:docMk/>
            <pc:sldMk cId="2215947381" sldId="308"/>
            <ac:inkMk id="40" creationId="{5119C422-C58D-4AA9-B909-58C36936867F}"/>
          </ac:inkMkLst>
        </pc:inkChg>
        <pc:inkChg chg="add del">
          <ac:chgData name="Viet Anh Nguyen" userId="b95f61ff061388d5" providerId="LiveId" clId="{FC4FE26A-21B6-4E3C-9FF9-96F6404084E9}" dt="2022-02-23T09:56:05.174" v="1417"/>
          <ac:inkMkLst>
            <pc:docMk/>
            <pc:sldMk cId="2215947381" sldId="308"/>
            <ac:inkMk id="41" creationId="{19DBD894-A6E9-4057-94A9-3544BDC828EB}"/>
          </ac:inkMkLst>
        </pc:inkChg>
        <pc:inkChg chg="add">
          <ac:chgData name="Viet Anh Nguyen" userId="b95f61ff061388d5" providerId="LiveId" clId="{FC4FE26A-21B6-4E3C-9FF9-96F6404084E9}" dt="2022-02-23T09:56:05.174" v="1417"/>
          <ac:inkMkLst>
            <pc:docMk/>
            <pc:sldMk cId="2215947381" sldId="308"/>
            <ac:inkMk id="42" creationId="{DF78796C-3F83-482F-AFFF-A3A7C7C7D6C5}"/>
          </ac:inkMkLst>
        </pc:inkChg>
        <pc:inkChg chg="add del">
          <ac:chgData name="Viet Anh Nguyen" userId="b95f61ff061388d5" providerId="LiveId" clId="{FC4FE26A-21B6-4E3C-9FF9-96F6404084E9}" dt="2022-02-23T09:56:08.116" v="1421"/>
          <ac:inkMkLst>
            <pc:docMk/>
            <pc:sldMk cId="2215947381" sldId="308"/>
            <ac:inkMk id="43" creationId="{1EBE33A6-AE35-43CF-A963-BEC746426D6B}"/>
          </ac:inkMkLst>
        </pc:inkChg>
        <pc:inkChg chg="add del">
          <ac:chgData name="Viet Anh Nguyen" userId="b95f61ff061388d5" providerId="LiveId" clId="{FC4FE26A-21B6-4E3C-9FF9-96F6404084E9}" dt="2022-02-23T09:56:08.116" v="1421"/>
          <ac:inkMkLst>
            <pc:docMk/>
            <pc:sldMk cId="2215947381" sldId="308"/>
            <ac:inkMk id="44" creationId="{C7172D42-CC7A-4F88-BFBC-501DD16977BC}"/>
          </ac:inkMkLst>
        </pc:inkChg>
        <pc:inkChg chg="add del">
          <ac:chgData name="Viet Anh Nguyen" userId="b95f61ff061388d5" providerId="LiveId" clId="{FC4FE26A-21B6-4E3C-9FF9-96F6404084E9}" dt="2022-02-23T09:56:08.116" v="1421"/>
          <ac:inkMkLst>
            <pc:docMk/>
            <pc:sldMk cId="2215947381" sldId="308"/>
            <ac:inkMk id="45" creationId="{70D6CB5D-B6B1-42ED-8EC2-B89BB25AAF12}"/>
          </ac:inkMkLst>
        </pc:inkChg>
        <pc:inkChg chg="add">
          <ac:chgData name="Viet Anh Nguyen" userId="b95f61ff061388d5" providerId="LiveId" clId="{FC4FE26A-21B6-4E3C-9FF9-96F6404084E9}" dt="2022-02-23T09:56:08.116" v="1421"/>
          <ac:inkMkLst>
            <pc:docMk/>
            <pc:sldMk cId="2215947381" sldId="308"/>
            <ac:inkMk id="46" creationId="{E5E173A2-3010-4B9A-BFC7-29ED33F032F1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47" creationId="{D3B64A21-47F3-41D1-A845-F4B3618C4498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48" creationId="{B8F2A2C0-6C32-4B11-AA66-6BA277452987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49" creationId="{638101DC-3D9A-40C0-831E-A7046993757B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0" creationId="{97953607-B17A-42E7-AB3B-6284B726632B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1" creationId="{16DF377C-C0BC-4340-90D1-7BCB373BF5B2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2" creationId="{D71D921D-0BC6-4CE2-B7E7-77B90A25DD66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3" creationId="{4D5A8B3E-D20A-4618-BA28-A10AFFA2D6B3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4" creationId="{65696BE7-0272-4552-8310-5E3CA875768F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5" creationId="{CB6FFC5D-6527-4F69-8B5A-E8F51759336F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6" creationId="{77D14DAF-3883-432E-9A4A-AF22728AFF61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7" creationId="{4DB58C69-FA31-4EAB-8D1F-D9DB8B987F3D}"/>
          </ac:inkMkLst>
        </pc:inkChg>
        <pc:inkChg chg="add del">
          <ac:chgData name="Viet Anh Nguyen" userId="b95f61ff061388d5" providerId="LiveId" clId="{FC4FE26A-21B6-4E3C-9FF9-96F6404084E9}" dt="2022-02-23T09:56:12.866" v="1434"/>
          <ac:inkMkLst>
            <pc:docMk/>
            <pc:sldMk cId="2215947381" sldId="308"/>
            <ac:inkMk id="58" creationId="{F4ECC9C7-638C-4322-AC59-B40C5026DE73}"/>
          </ac:inkMkLst>
        </pc:inkChg>
        <pc:inkChg chg="add mod">
          <ac:chgData name="Viet Anh Nguyen" userId="b95f61ff061388d5" providerId="LiveId" clId="{FC4FE26A-21B6-4E3C-9FF9-96F6404084E9}" dt="2022-02-23T09:56:43.895" v="1445"/>
          <ac:inkMkLst>
            <pc:docMk/>
            <pc:sldMk cId="2215947381" sldId="308"/>
            <ac:inkMk id="59" creationId="{415D399A-DED4-44DE-BFD2-AFC8188CB899}"/>
          </ac:inkMkLst>
        </pc:inkChg>
        <pc:inkChg chg="add del">
          <ac:chgData name="Viet Anh Nguyen" userId="b95f61ff061388d5" providerId="LiveId" clId="{FC4FE26A-21B6-4E3C-9FF9-96F6404084E9}" dt="2022-02-23T09:56:23.810" v="1438"/>
          <ac:inkMkLst>
            <pc:docMk/>
            <pc:sldMk cId="2215947381" sldId="308"/>
            <ac:inkMk id="60" creationId="{27B1D6CF-7A1D-4026-9577-02199BD579A2}"/>
          </ac:inkMkLst>
        </pc:inkChg>
        <pc:inkChg chg="add del">
          <ac:chgData name="Viet Anh Nguyen" userId="b95f61ff061388d5" providerId="LiveId" clId="{FC4FE26A-21B6-4E3C-9FF9-96F6404084E9}" dt="2022-02-23T09:56:23.810" v="1438"/>
          <ac:inkMkLst>
            <pc:docMk/>
            <pc:sldMk cId="2215947381" sldId="308"/>
            <ac:inkMk id="61" creationId="{CAC16369-179F-4E23-8D8D-202DD273DE31}"/>
          </ac:inkMkLst>
        </pc:inkChg>
        <pc:inkChg chg="add">
          <ac:chgData name="Viet Anh Nguyen" userId="b95f61ff061388d5" providerId="LiveId" clId="{FC4FE26A-21B6-4E3C-9FF9-96F6404084E9}" dt="2022-02-23T09:56:23.810" v="1438"/>
          <ac:inkMkLst>
            <pc:docMk/>
            <pc:sldMk cId="2215947381" sldId="308"/>
            <ac:inkMk id="62" creationId="{088F33A4-0C81-4683-804C-346B8162F181}"/>
          </ac:inkMkLst>
        </pc:inkChg>
        <pc:inkChg chg="add del">
          <ac:chgData name="Viet Anh Nguyen" userId="b95f61ff061388d5" providerId="LiveId" clId="{FC4FE26A-21B6-4E3C-9FF9-96F6404084E9}" dt="2022-02-23T09:56:25.968" v="1441"/>
          <ac:inkMkLst>
            <pc:docMk/>
            <pc:sldMk cId="2215947381" sldId="308"/>
            <ac:inkMk id="63" creationId="{C4269D11-D6E5-47E2-B35D-DBFB8A5B394C}"/>
          </ac:inkMkLst>
        </pc:inkChg>
        <pc:inkChg chg="add del">
          <ac:chgData name="Viet Anh Nguyen" userId="b95f61ff061388d5" providerId="LiveId" clId="{FC4FE26A-21B6-4E3C-9FF9-96F6404084E9}" dt="2022-02-23T09:56:25.968" v="1441"/>
          <ac:inkMkLst>
            <pc:docMk/>
            <pc:sldMk cId="2215947381" sldId="308"/>
            <ac:inkMk id="64" creationId="{EEBC7569-A4DD-4CF3-A99D-675D5B208B62}"/>
          </ac:inkMkLst>
        </pc:inkChg>
        <pc:inkChg chg="add">
          <ac:chgData name="Viet Anh Nguyen" userId="b95f61ff061388d5" providerId="LiveId" clId="{FC4FE26A-21B6-4E3C-9FF9-96F6404084E9}" dt="2022-02-23T09:56:25.968" v="1441"/>
          <ac:inkMkLst>
            <pc:docMk/>
            <pc:sldMk cId="2215947381" sldId="308"/>
            <ac:inkMk id="65" creationId="{8A8A0B82-C64F-4D77-9C98-106942288435}"/>
          </ac:inkMkLst>
        </pc:inkChg>
        <pc:inkChg chg="add del">
          <ac:chgData name="Viet Anh Nguyen" userId="b95f61ff061388d5" providerId="LiveId" clId="{FC4FE26A-21B6-4E3C-9FF9-96F6404084E9}" dt="2022-02-23T09:56:41.623" v="1444"/>
          <ac:inkMkLst>
            <pc:docMk/>
            <pc:sldMk cId="2215947381" sldId="308"/>
            <ac:inkMk id="66" creationId="{8F1A78A1-ED1E-4834-8608-0C4D7F697587}"/>
          </ac:inkMkLst>
        </pc:inkChg>
        <pc:inkChg chg="add del">
          <ac:chgData name="Viet Anh Nguyen" userId="b95f61ff061388d5" providerId="LiveId" clId="{FC4FE26A-21B6-4E3C-9FF9-96F6404084E9}" dt="2022-02-23T09:56:41.623" v="1444"/>
          <ac:inkMkLst>
            <pc:docMk/>
            <pc:sldMk cId="2215947381" sldId="308"/>
            <ac:inkMk id="67" creationId="{A0A17663-F20E-418A-B6AE-FF01900C552A}"/>
          </ac:inkMkLst>
        </pc:inkChg>
        <pc:inkChg chg="add">
          <ac:chgData name="Viet Anh Nguyen" userId="b95f61ff061388d5" providerId="LiveId" clId="{FC4FE26A-21B6-4E3C-9FF9-96F6404084E9}" dt="2022-02-23T09:56:41.623" v="1444"/>
          <ac:inkMkLst>
            <pc:docMk/>
            <pc:sldMk cId="2215947381" sldId="308"/>
            <ac:inkMk id="68" creationId="{DCBC15F1-3211-4ADC-9B6B-F2E2941072E4}"/>
          </ac:inkMkLst>
        </pc:inkChg>
        <pc:inkChg chg="add">
          <ac:chgData name="Viet Anh Nguyen" userId="b95f61ff061388d5" providerId="LiveId" clId="{FC4FE26A-21B6-4E3C-9FF9-96F6404084E9}" dt="2022-02-23T09:56:46.679" v="1446" actId="9405"/>
          <ac:inkMkLst>
            <pc:docMk/>
            <pc:sldMk cId="2215947381" sldId="308"/>
            <ac:inkMk id="69" creationId="{E4283DF8-5D0B-42D2-B678-10C3E72A0E10}"/>
          </ac:inkMkLst>
        </pc:inkChg>
        <pc:inkChg chg="add del">
          <ac:chgData name="Viet Anh Nguyen" userId="b95f61ff061388d5" providerId="LiveId" clId="{FC4FE26A-21B6-4E3C-9FF9-96F6404084E9}" dt="2022-02-23T09:56:50.831" v="1450"/>
          <ac:inkMkLst>
            <pc:docMk/>
            <pc:sldMk cId="2215947381" sldId="308"/>
            <ac:inkMk id="70" creationId="{C3F736AE-0BD3-4BB5-B363-BCA96907882B}"/>
          </ac:inkMkLst>
        </pc:inkChg>
        <pc:inkChg chg="add del">
          <ac:chgData name="Viet Anh Nguyen" userId="b95f61ff061388d5" providerId="LiveId" clId="{FC4FE26A-21B6-4E3C-9FF9-96F6404084E9}" dt="2022-02-23T09:56:50.831" v="1450"/>
          <ac:inkMkLst>
            <pc:docMk/>
            <pc:sldMk cId="2215947381" sldId="308"/>
            <ac:inkMk id="71" creationId="{02542EC1-AEDC-4315-B4DB-439A90DEC189}"/>
          </ac:inkMkLst>
        </pc:inkChg>
        <pc:inkChg chg="add del">
          <ac:chgData name="Viet Anh Nguyen" userId="b95f61ff061388d5" providerId="LiveId" clId="{FC4FE26A-21B6-4E3C-9FF9-96F6404084E9}" dt="2022-02-23T09:56:50.831" v="1450"/>
          <ac:inkMkLst>
            <pc:docMk/>
            <pc:sldMk cId="2215947381" sldId="308"/>
            <ac:inkMk id="72" creationId="{23133441-4564-4430-AA86-7A67BD4AC8E7}"/>
          </ac:inkMkLst>
        </pc:inkChg>
        <pc:inkChg chg="add">
          <ac:chgData name="Viet Anh Nguyen" userId="b95f61ff061388d5" providerId="LiveId" clId="{FC4FE26A-21B6-4E3C-9FF9-96F6404084E9}" dt="2022-02-23T09:56:50.831" v="1450"/>
          <ac:inkMkLst>
            <pc:docMk/>
            <pc:sldMk cId="2215947381" sldId="308"/>
            <ac:inkMk id="73" creationId="{889BF0B0-98D1-4D50-BD8D-DF2F68212116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74" creationId="{A1B24CBF-A1CA-45CD-9EDB-9AB55880C1F5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75" creationId="{1219DD23-7B76-403B-9508-55224CDAB9F7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76" creationId="{D4803D76-DFE5-478A-8E47-856232855C35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77" creationId="{3C8EB903-8F17-46B2-9A0A-87CD494589F0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78" creationId="{501EEAE8-6421-4F18-A59E-D6BC4F70ACA4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79" creationId="{DB550C5A-3815-42A3-A6BA-D4DDC18DD148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80" creationId="{B59F7DA2-2664-4B78-B047-14908DD40707}"/>
          </ac:inkMkLst>
        </pc:inkChg>
        <pc:inkChg chg="add del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81" creationId="{9EF3ACAC-43C3-4EFE-84E0-0C35CFF083D5}"/>
          </ac:inkMkLst>
        </pc:inkChg>
        <pc:inkChg chg="add del">
          <ac:chgData name="Viet Anh Nguyen" userId="b95f61ff061388d5" providerId="LiveId" clId="{FC4FE26A-21B6-4E3C-9FF9-96F6404084E9}" dt="2022-02-23T09:56:56.921" v="1465"/>
          <ac:inkMkLst>
            <pc:docMk/>
            <pc:sldMk cId="2215947381" sldId="308"/>
            <ac:inkMk id="82" creationId="{694DC195-DEC6-4721-8905-D4A72104285A}"/>
          </ac:inkMkLst>
        </pc:inkChg>
        <pc:inkChg chg="add">
          <ac:chgData name="Viet Anh Nguyen" userId="b95f61ff061388d5" providerId="LiveId" clId="{FC4FE26A-21B6-4E3C-9FF9-96F6404084E9}" dt="2022-02-23T09:56:54.394" v="1459"/>
          <ac:inkMkLst>
            <pc:docMk/>
            <pc:sldMk cId="2215947381" sldId="308"/>
            <ac:inkMk id="83" creationId="{970AAB11-8838-4764-AD9C-21EB1E2D6F78}"/>
          </ac:inkMkLst>
        </pc:inkChg>
        <pc:inkChg chg="add del">
          <ac:chgData name="Viet Anh Nguyen" userId="b95f61ff061388d5" providerId="LiveId" clId="{FC4FE26A-21B6-4E3C-9FF9-96F6404084E9}" dt="2022-02-23T09:56:56.921" v="1465"/>
          <ac:inkMkLst>
            <pc:docMk/>
            <pc:sldMk cId="2215947381" sldId="308"/>
            <ac:inkMk id="84" creationId="{F3FDEA1B-362B-42FE-8FBB-EB2A4AEFFC22}"/>
          </ac:inkMkLst>
        </pc:inkChg>
        <pc:inkChg chg="add del">
          <ac:chgData name="Viet Anh Nguyen" userId="b95f61ff061388d5" providerId="LiveId" clId="{FC4FE26A-21B6-4E3C-9FF9-96F6404084E9}" dt="2022-02-23T09:56:56.921" v="1465"/>
          <ac:inkMkLst>
            <pc:docMk/>
            <pc:sldMk cId="2215947381" sldId="308"/>
            <ac:inkMk id="85" creationId="{A81D143E-2DA4-43B7-8C0F-573E4D80D0EE}"/>
          </ac:inkMkLst>
        </pc:inkChg>
        <pc:inkChg chg="add del">
          <ac:chgData name="Viet Anh Nguyen" userId="b95f61ff061388d5" providerId="LiveId" clId="{FC4FE26A-21B6-4E3C-9FF9-96F6404084E9}" dt="2022-02-23T09:56:56.921" v="1465"/>
          <ac:inkMkLst>
            <pc:docMk/>
            <pc:sldMk cId="2215947381" sldId="308"/>
            <ac:inkMk id="86" creationId="{26419D78-61CB-4F90-9F7F-5E9D89129113}"/>
          </ac:inkMkLst>
        </pc:inkChg>
        <pc:inkChg chg="add del">
          <ac:chgData name="Viet Anh Nguyen" userId="b95f61ff061388d5" providerId="LiveId" clId="{FC4FE26A-21B6-4E3C-9FF9-96F6404084E9}" dt="2022-02-23T09:56:56.921" v="1465"/>
          <ac:inkMkLst>
            <pc:docMk/>
            <pc:sldMk cId="2215947381" sldId="308"/>
            <ac:inkMk id="87" creationId="{68DA22B6-D3AC-4168-B7DF-7C9B8A51AD5E}"/>
          </ac:inkMkLst>
        </pc:inkChg>
        <pc:inkChg chg="add">
          <ac:chgData name="Viet Anh Nguyen" userId="b95f61ff061388d5" providerId="LiveId" clId="{FC4FE26A-21B6-4E3C-9FF9-96F6404084E9}" dt="2022-02-23T09:56:56.306" v="1464" actId="9405"/>
          <ac:inkMkLst>
            <pc:docMk/>
            <pc:sldMk cId="2215947381" sldId="308"/>
            <ac:inkMk id="88" creationId="{6336AF8C-3E47-4A24-B285-0D40907D1377}"/>
          </ac:inkMkLst>
        </pc:inkChg>
        <pc:inkChg chg="add">
          <ac:chgData name="Viet Anh Nguyen" userId="b95f61ff061388d5" providerId="LiveId" clId="{FC4FE26A-21B6-4E3C-9FF9-96F6404084E9}" dt="2022-02-23T09:56:56.921" v="1465"/>
          <ac:inkMkLst>
            <pc:docMk/>
            <pc:sldMk cId="2215947381" sldId="308"/>
            <ac:inkMk id="89" creationId="{56984DAE-4939-4DE5-B108-7F7799EA22DA}"/>
          </ac:inkMkLst>
        </pc:inkChg>
        <pc:inkChg chg="add">
          <ac:chgData name="Viet Anh Nguyen" userId="b95f61ff061388d5" providerId="LiveId" clId="{FC4FE26A-21B6-4E3C-9FF9-96F6404084E9}" dt="2022-02-23T09:56:56.921" v="1465"/>
          <ac:inkMkLst>
            <pc:docMk/>
            <pc:sldMk cId="2215947381" sldId="308"/>
            <ac:inkMk id="90" creationId="{188B8794-ED19-44DE-906B-45E809FC0098}"/>
          </ac:inkMkLst>
        </pc:inkChg>
        <pc:inkChg chg="add del">
          <ac:chgData name="Viet Anh Nguyen" userId="b95f61ff061388d5" providerId="LiveId" clId="{FC4FE26A-21B6-4E3C-9FF9-96F6404084E9}" dt="2022-02-23T09:57:02.070" v="1471"/>
          <ac:inkMkLst>
            <pc:docMk/>
            <pc:sldMk cId="2215947381" sldId="308"/>
            <ac:inkMk id="91" creationId="{41B742D6-9877-49F9-8E3A-CC24912C496B}"/>
          </ac:inkMkLst>
        </pc:inkChg>
        <pc:inkChg chg="add del">
          <ac:chgData name="Viet Anh Nguyen" userId="b95f61ff061388d5" providerId="LiveId" clId="{FC4FE26A-21B6-4E3C-9FF9-96F6404084E9}" dt="2022-02-23T09:57:02.070" v="1471"/>
          <ac:inkMkLst>
            <pc:docMk/>
            <pc:sldMk cId="2215947381" sldId="308"/>
            <ac:inkMk id="92" creationId="{1657B5DE-D7E9-45EE-9A02-FA67E8DA4B83}"/>
          </ac:inkMkLst>
        </pc:inkChg>
        <pc:inkChg chg="add del">
          <ac:chgData name="Viet Anh Nguyen" userId="b95f61ff061388d5" providerId="LiveId" clId="{FC4FE26A-21B6-4E3C-9FF9-96F6404084E9}" dt="2022-02-23T09:57:02.070" v="1471"/>
          <ac:inkMkLst>
            <pc:docMk/>
            <pc:sldMk cId="2215947381" sldId="308"/>
            <ac:inkMk id="93" creationId="{D6A76409-B9FD-4789-91BE-36012B2A975C}"/>
          </ac:inkMkLst>
        </pc:inkChg>
        <pc:inkChg chg="add del">
          <ac:chgData name="Viet Anh Nguyen" userId="b95f61ff061388d5" providerId="LiveId" clId="{FC4FE26A-21B6-4E3C-9FF9-96F6404084E9}" dt="2022-02-23T09:57:02.070" v="1471"/>
          <ac:inkMkLst>
            <pc:docMk/>
            <pc:sldMk cId="2215947381" sldId="308"/>
            <ac:inkMk id="94" creationId="{0135C75E-24CE-4157-A7F4-63A4D43B9EC5}"/>
          </ac:inkMkLst>
        </pc:inkChg>
        <pc:inkChg chg="add del">
          <ac:chgData name="Viet Anh Nguyen" userId="b95f61ff061388d5" providerId="LiveId" clId="{FC4FE26A-21B6-4E3C-9FF9-96F6404084E9}" dt="2022-02-23T09:57:02.070" v="1471"/>
          <ac:inkMkLst>
            <pc:docMk/>
            <pc:sldMk cId="2215947381" sldId="308"/>
            <ac:inkMk id="95" creationId="{8C54D694-4033-46A3-9C94-405072ADD622}"/>
          </ac:inkMkLst>
        </pc:inkChg>
        <pc:inkChg chg="add">
          <ac:chgData name="Viet Anh Nguyen" userId="b95f61ff061388d5" providerId="LiveId" clId="{FC4FE26A-21B6-4E3C-9FF9-96F6404084E9}" dt="2022-02-23T09:57:02.070" v="1471"/>
          <ac:inkMkLst>
            <pc:docMk/>
            <pc:sldMk cId="2215947381" sldId="308"/>
            <ac:inkMk id="96" creationId="{0DCC609E-09F6-4D40-83AA-B63B58B0BDF5}"/>
          </ac:inkMkLst>
        </pc:inkChg>
        <pc:inkChg chg="add">
          <ac:chgData name="Viet Anh Nguyen" userId="b95f61ff061388d5" providerId="LiveId" clId="{FC4FE26A-21B6-4E3C-9FF9-96F6404084E9}" dt="2022-02-23T09:57:02.070" v="1471"/>
          <ac:inkMkLst>
            <pc:docMk/>
            <pc:sldMk cId="2215947381" sldId="308"/>
            <ac:inkMk id="97" creationId="{96482F8D-8700-41EC-8474-D2308CBC6D29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98" creationId="{31725EE1-7ABF-4A11-908D-F01477AD195D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99" creationId="{5FF3B130-B926-48B6-88F0-7D427DC346EC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100" creationId="{9F86C1EC-93D7-4F87-9D71-A3CE336F33AC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101" creationId="{60C01E82-442D-418A-9287-BD395C471B0E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102" creationId="{0ABEEAF5-2820-47EF-B942-D06D34BF785C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103" creationId="{BDAC71DA-1448-43EF-B87E-D71CD74AB643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104" creationId="{406A3785-EF72-47F4-A4E1-6CABC65F6853}"/>
          </ac:inkMkLst>
        </pc:inkChg>
        <pc:inkChg chg="add del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105" creationId="{C160E8F4-DEB8-4005-BFF8-1CC3BE850335}"/>
          </ac:inkMkLst>
        </pc:inkChg>
        <pc:inkChg chg="add">
          <ac:chgData name="Viet Anh Nguyen" userId="b95f61ff061388d5" providerId="LiveId" clId="{FC4FE26A-21B6-4E3C-9FF9-96F6404084E9}" dt="2022-02-23T09:57:07.303" v="1480" actId="9405"/>
          <ac:inkMkLst>
            <pc:docMk/>
            <pc:sldMk cId="2215947381" sldId="308"/>
            <ac:inkMk id="106" creationId="{F1819A62-27D0-4998-8DDC-9E6464A69044}"/>
          </ac:inkMkLst>
        </pc:inkChg>
        <pc:inkChg chg="add">
          <ac:chgData name="Viet Anh Nguyen" userId="b95f61ff061388d5" providerId="LiveId" clId="{FC4FE26A-21B6-4E3C-9FF9-96F6404084E9}" dt="2022-02-23T09:57:07.452" v="1481" actId="9405"/>
          <ac:inkMkLst>
            <pc:docMk/>
            <pc:sldMk cId="2215947381" sldId="308"/>
            <ac:inkMk id="107" creationId="{32D7DFA2-A21C-4674-B184-EBA2CD719BF4}"/>
          </ac:inkMkLst>
        </pc:inkChg>
        <pc:inkChg chg="add">
          <ac:chgData name="Viet Anh Nguyen" userId="b95f61ff061388d5" providerId="LiveId" clId="{FC4FE26A-21B6-4E3C-9FF9-96F6404084E9}" dt="2022-02-23T09:57:08.151" v="1482"/>
          <ac:inkMkLst>
            <pc:docMk/>
            <pc:sldMk cId="2215947381" sldId="308"/>
            <ac:inkMk id="108" creationId="{EDC3D450-1B74-4AC1-B336-BF8ABC17153A}"/>
          </ac:inkMkLst>
        </pc:inkChg>
        <pc:inkChg chg="add del">
          <ac:chgData name="Viet Anh Nguyen" userId="b95f61ff061388d5" providerId="LiveId" clId="{FC4FE26A-21B6-4E3C-9FF9-96F6404084E9}" dt="2022-02-23T09:57:11.204" v="1487"/>
          <ac:inkMkLst>
            <pc:docMk/>
            <pc:sldMk cId="2215947381" sldId="308"/>
            <ac:inkMk id="109" creationId="{6CF52CAE-E251-42E9-A706-41BE5611BE5F}"/>
          </ac:inkMkLst>
        </pc:inkChg>
        <pc:inkChg chg="add del">
          <ac:chgData name="Viet Anh Nguyen" userId="b95f61ff061388d5" providerId="LiveId" clId="{FC4FE26A-21B6-4E3C-9FF9-96F6404084E9}" dt="2022-02-23T09:57:11.204" v="1487"/>
          <ac:inkMkLst>
            <pc:docMk/>
            <pc:sldMk cId="2215947381" sldId="308"/>
            <ac:inkMk id="110" creationId="{3E008CCF-5CCA-425A-9ED2-59671EECBCAC}"/>
          </ac:inkMkLst>
        </pc:inkChg>
        <pc:inkChg chg="add del">
          <ac:chgData name="Viet Anh Nguyen" userId="b95f61ff061388d5" providerId="LiveId" clId="{FC4FE26A-21B6-4E3C-9FF9-96F6404084E9}" dt="2022-02-23T09:57:11.204" v="1487"/>
          <ac:inkMkLst>
            <pc:docMk/>
            <pc:sldMk cId="2215947381" sldId="308"/>
            <ac:inkMk id="111" creationId="{5CA2826B-5606-42A5-B758-77987FB43CAA}"/>
          </ac:inkMkLst>
        </pc:inkChg>
        <pc:inkChg chg="add del">
          <ac:chgData name="Viet Anh Nguyen" userId="b95f61ff061388d5" providerId="LiveId" clId="{FC4FE26A-21B6-4E3C-9FF9-96F6404084E9}" dt="2022-02-23T09:57:11.204" v="1487"/>
          <ac:inkMkLst>
            <pc:docMk/>
            <pc:sldMk cId="2215947381" sldId="308"/>
            <ac:inkMk id="112" creationId="{F7C62C29-5452-49A8-8157-CFCDEEC016F0}"/>
          </ac:inkMkLst>
        </pc:inkChg>
        <pc:inkChg chg="add">
          <ac:chgData name="Viet Anh Nguyen" userId="b95f61ff061388d5" providerId="LiveId" clId="{FC4FE26A-21B6-4E3C-9FF9-96F6404084E9}" dt="2022-02-23T09:57:11.204" v="1487"/>
          <ac:inkMkLst>
            <pc:docMk/>
            <pc:sldMk cId="2215947381" sldId="308"/>
            <ac:inkMk id="113" creationId="{FAFAC8D3-F077-49EF-A2F4-B928F5BEB574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14" creationId="{2D00F436-D141-4B80-8FCA-F5BAE1DAEDCC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15" creationId="{DA3BC605-D474-49C0-8FCE-6322CF874DF8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16" creationId="{5F5649DF-8AA5-4890-B5D6-17502A950126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17" creationId="{5A6DD0A8-10E0-4CA3-92AC-06B14701B947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18" creationId="{E2E26EF1-574F-474E-84BA-02C5A08E3029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19" creationId="{1BC622B1-3049-4592-A95D-CF6DBB28DAEE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0" creationId="{BAF0818D-F425-49AE-821E-39F929BC9417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1" creationId="{DC3F9DA5-CB35-4C9E-AD86-E0A1175239B1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2" creationId="{8BA90598-5910-4964-8630-1B3F49D10CAF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3" creationId="{7805233B-859B-4B59-8845-6E71F582444D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4" creationId="{758C48CA-06AC-4656-8CC5-6884F2B01A31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5" creationId="{B3866FA3-442D-4F9B-A652-A3458D96622C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6" creationId="{8342691A-C1FC-45D8-AD47-527CBBDE90B4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7" creationId="{FAFD350E-2761-49B0-BA09-4C65FC4D1BA7}"/>
          </ac:inkMkLst>
        </pc:inkChg>
        <pc:inkChg chg="add del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8" creationId="{3F519B74-EFA2-4C0B-B8FC-DAB2FC6C6A6F}"/>
          </ac:inkMkLst>
        </pc:inkChg>
        <pc:inkChg chg="add">
          <ac:chgData name="Viet Anh Nguyen" userId="b95f61ff061388d5" providerId="LiveId" clId="{FC4FE26A-21B6-4E3C-9FF9-96F6404084E9}" dt="2022-02-23T09:57:26.798" v="1503"/>
          <ac:inkMkLst>
            <pc:docMk/>
            <pc:sldMk cId="2215947381" sldId="308"/>
            <ac:inkMk id="129" creationId="{23D42314-9610-4B9C-958F-74DC2E03EE04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0" creationId="{1818C1F9-68CC-4467-8B4A-31D5A1315598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1" creationId="{B788A290-4170-4066-AB2D-1C6A5F003E72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2" creationId="{8F2F368F-C4EE-4F15-9E7F-C84DA89EE092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3" creationId="{FD2B9481-C42F-43C3-A6CF-8DFF6B7A35AB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4" creationId="{A523373A-8A24-4FFF-9804-8B41BD48B596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5" creationId="{AA15654E-0503-4E8D-8C3F-9A5BC06E3498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6" creationId="{75B45068-94BF-42AE-BFB3-45090DA6BCE9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7" creationId="{C0EB6E42-C032-4E4C-ACED-3887BE56FAC6}"/>
          </ac:inkMkLst>
        </pc:inkChg>
        <pc:inkChg chg="add del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8" creationId="{8AF74F0D-9991-47AF-949B-096E1F3ABE7D}"/>
          </ac:inkMkLst>
        </pc:inkChg>
        <pc:inkChg chg="add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39" creationId="{C8B103EE-B450-497D-8A99-88483CDEA4D2}"/>
          </ac:inkMkLst>
        </pc:inkChg>
        <pc:inkChg chg="add">
          <ac:chgData name="Viet Anh Nguyen" userId="b95f61ff061388d5" providerId="LiveId" clId="{FC4FE26A-21B6-4E3C-9FF9-96F6404084E9}" dt="2022-02-23T09:57:44.068" v="1513"/>
          <ac:inkMkLst>
            <pc:docMk/>
            <pc:sldMk cId="2215947381" sldId="308"/>
            <ac:inkMk id="140" creationId="{6C00E4CE-F5F9-455A-B713-F54495D2467B}"/>
          </ac:inkMkLst>
        </pc:inkChg>
        <pc:inkChg chg="add del">
          <ac:chgData name="Viet Anh Nguyen" userId="b95f61ff061388d5" providerId="LiveId" clId="{FC4FE26A-21B6-4E3C-9FF9-96F6404084E9}" dt="2022-02-23T09:57:47.248" v="1517"/>
          <ac:inkMkLst>
            <pc:docMk/>
            <pc:sldMk cId="2215947381" sldId="308"/>
            <ac:inkMk id="141" creationId="{D8D51872-FD98-4883-AF45-F06E6DBBF994}"/>
          </ac:inkMkLst>
        </pc:inkChg>
        <pc:inkChg chg="add del">
          <ac:chgData name="Viet Anh Nguyen" userId="b95f61ff061388d5" providerId="LiveId" clId="{FC4FE26A-21B6-4E3C-9FF9-96F6404084E9}" dt="2022-02-23T09:57:47.248" v="1517"/>
          <ac:inkMkLst>
            <pc:docMk/>
            <pc:sldMk cId="2215947381" sldId="308"/>
            <ac:inkMk id="142" creationId="{7B586253-2637-45D9-AEFC-D3DBCE8FF49F}"/>
          </ac:inkMkLst>
        </pc:inkChg>
        <pc:inkChg chg="add del">
          <ac:chgData name="Viet Anh Nguyen" userId="b95f61ff061388d5" providerId="LiveId" clId="{FC4FE26A-21B6-4E3C-9FF9-96F6404084E9}" dt="2022-02-23T09:57:47.248" v="1517"/>
          <ac:inkMkLst>
            <pc:docMk/>
            <pc:sldMk cId="2215947381" sldId="308"/>
            <ac:inkMk id="143" creationId="{63A2B848-1A94-463F-BDC7-EDB4A15EF6EE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44" creationId="{FB266BFA-55AC-4C59-9B1E-203F06B4177C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45" creationId="{82B5D8BB-9A38-4D7F-B615-1BA50A7E61FC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46" creationId="{36E2475F-94F8-4D68-818E-FBE34E69FE79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47" creationId="{FC2A0E3E-D8C3-454D-9D37-4C6638648299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48" creationId="{D1CFBE1A-2717-49A1-B018-9DAE3BDB15BE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49" creationId="{753BC45B-0E01-4E7D-AF9E-CF871EF7C966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50" creationId="{21E9D357-A9FD-4A78-A0E3-FDEF9D7BEDBC}"/>
          </ac:inkMkLst>
        </pc:inkChg>
        <pc:inkChg chg="add del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51" creationId="{DF086534-B3B2-401B-96BF-2D4772C99CBE}"/>
          </ac:inkMkLst>
        </pc:inkChg>
        <pc:inkChg chg="add">
          <ac:chgData name="Viet Anh Nguyen" userId="b95f61ff061388d5" providerId="LiveId" clId="{FC4FE26A-21B6-4E3C-9FF9-96F6404084E9}" dt="2022-02-23T09:57:51.670" v="1525"/>
          <ac:inkMkLst>
            <pc:docMk/>
            <pc:sldMk cId="2215947381" sldId="308"/>
            <ac:inkMk id="152" creationId="{70D67714-819E-4D79-BD47-D011EA5024F7}"/>
          </ac:inkMkLst>
        </pc:inkChg>
      </pc:sldChg>
      <pc:sldChg chg="addSp delSp new mod">
        <pc:chgData name="Viet Anh Nguyen" userId="b95f61ff061388d5" providerId="LiveId" clId="{FC4FE26A-21B6-4E3C-9FF9-96F6404084E9}" dt="2022-02-23T09:59:52.140" v="1605"/>
        <pc:sldMkLst>
          <pc:docMk/>
          <pc:sldMk cId="1256899862" sldId="309"/>
        </pc:sldMkLst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2" creationId="{2513D85E-2581-43B9-8FC1-E93638793C05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3" creationId="{BDA948AA-A5E0-4B4F-80E5-34A76A430084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4" creationId="{CFD62D29-3900-4180-8F0A-5652E4EE0615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5" creationId="{FA7B5848-BFFE-4697-8C5E-F830C773F8BF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6" creationId="{24506695-21FA-4D45-8766-032B04B9EFE5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7" creationId="{BC2A7655-F342-4365-AC5F-7A608523737B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8" creationId="{F2D6A0B6-B851-4E2A-9D05-F88E3EB6E9F3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9" creationId="{72FFB645-0B6B-4C42-AC7D-9EAC8B4775BB}"/>
          </ac:inkMkLst>
        </pc:inkChg>
        <pc:inkChg chg="add del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10" creationId="{FA7D9FC8-A4AA-4942-81AC-B2D8A7DEAB80}"/>
          </ac:inkMkLst>
        </pc:inkChg>
        <pc:inkChg chg="add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11" creationId="{69F644A7-5257-4749-85C7-415E9C593A2E}"/>
          </ac:inkMkLst>
        </pc:inkChg>
        <pc:inkChg chg="add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12" creationId="{AA6D9B98-51E3-46CE-897C-6C5F2A82CC34}"/>
          </ac:inkMkLst>
        </pc:inkChg>
        <pc:inkChg chg="add">
          <ac:chgData name="Viet Anh Nguyen" userId="b95f61ff061388d5" providerId="LiveId" clId="{FC4FE26A-21B6-4E3C-9FF9-96F6404084E9}" dt="2022-02-23T09:58:01.247" v="1536"/>
          <ac:inkMkLst>
            <pc:docMk/>
            <pc:sldMk cId="1256899862" sldId="309"/>
            <ac:inkMk id="13" creationId="{AF356306-8078-48C6-9419-43D9A6F23552}"/>
          </ac:inkMkLst>
        </pc:inkChg>
        <pc:inkChg chg="add del">
          <ac:chgData name="Viet Anh Nguyen" userId="b95f61ff061388d5" providerId="LiveId" clId="{FC4FE26A-21B6-4E3C-9FF9-96F6404084E9}" dt="2022-02-23T09:58:10.024" v="1542"/>
          <ac:inkMkLst>
            <pc:docMk/>
            <pc:sldMk cId="1256899862" sldId="309"/>
            <ac:inkMk id="14" creationId="{3DEC1450-8799-41C2-8AFE-19FFF248C369}"/>
          </ac:inkMkLst>
        </pc:inkChg>
        <pc:inkChg chg="add del">
          <ac:chgData name="Viet Anh Nguyen" userId="b95f61ff061388d5" providerId="LiveId" clId="{FC4FE26A-21B6-4E3C-9FF9-96F6404084E9}" dt="2022-02-23T09:58:10.024" v="1542"/>
          <ac:inkMkLst>
            <pc:docMk/>
            <pc:sldMk cId="1256899862" sldId="309"/>
            <ac:inkMk id="15" creationId="{C13B2B0A-B354-429C-AEB4-FE9FA1B4F958}"/>
          </ac:inkMkLst>
        </pc:inkChg>
        <pc:inkChg chg="add del">
          <ac:chgData name="Viet Anh Nguyen" userId="b95f61ff061388d5" providerId="LiveId" clId="{FC4FE26A-21B6-4E3C-9FF9-96F6404084E9}" dt="2022-02-23T09:58:10.024" v="1542"/>
          <ac:inkMkLst>
            <pc:docMk/>
            <pc:sldMk cId="1256899862" sldId="309"/>
            <ac:inkMk id="16" creationId="{35D7FF9C-E77F-4FD8-8F34-1A29A3099722}"/>
          </ac:inkMkLst>
        </pc:inkChg>
        <pc:inkChg chg="add del">
          <ac:chgData name="Viet Anh Nguyen" userId="b95f61ff061388d5" providerId="LiveId" clId="{FC4FE26A-21B6-4E3C-9FF9-96F6404084E9}" dt="2022-02-23T09:58:10.024" v="1542"/>
          <ac:inkMkLst>
            <pc:docMk/>
            <pc:sldMk cId="1256899862" sldId="309"/>
            <ac:inkMk id="17" creationId="{E4B17E90-4485-46B0-A740-27FB836E2E0F}"/>
          </ac:inkMkLst>
        </pc:inkChg>
        <pc:inkChg chg="add del">
          <ac:chgData name="Viet Anh Nguyen" userId="b95f61ff061388d5" providerId="LiveId" clId="{FC4FE26A-21B6-4E3C-9FF9-96F6404084E9}" dt="2022-02-23T09:58:10.024" v="1542"/>
          <ac:inkMkLst>
            <pc:docMk/>
            <pc:sldMk cId="1256899862" sldId="309"/>
            <ac:inkMk id="18" creationId="{DEDB4CBF-C77E-4805-BD5F-17C3530B64F6}"/>
          </ac:inkMkLst>
        </pc:inkChg>
        <pc:inkChg chg="add">
          <ac:chgData name="Viet Anh Nguyen" userId="b95f61ff061388d5" providerId="LiveId" clId="{FC4FE26A-21B6-4E3C-9FF9-96F6404084E9}" dt="2022-02-23T09:58:10.024" v="1542"/>
          <ac:inkMkLst>
            <pc:docMk/>
            <pc:sldMk cId="1256899862" sldId="309"/>
            <ac:inkMk id="19" creationId="{E65D7411-9B7B-40C7-9BDA-49C2DFED45A2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0" creationId="{5FE6DD23-E0C0-4A96-9C61-CE747BB1DCC1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1" creationId="{596CC3A2-8D79-4BD1-B0DC-184D46A038F2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2" creationId="{AB791C20-5EEC-4586-B0D9-67C490E26BC7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3" creationId="{25414998-1F3C-4422-89E8-9D4FEA624B64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4" creationId="{5B52D4A8-A475-4159-88B8-E761769CACB6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5" creationId="{B678DB82-A6A7-40A6-9F58-BDF744E71680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6" creationId="{625A0FB2-4FE4-4FE1-B305-EEF7827A4ABE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7" creationId="{2929BECC-A9B7-4B4B-A5FB-410FEAFB4FCB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8" creationId="{25D529FC-5575-4532-ACA5-84881EE10494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29" creationId="{E92D2453-8AEF-4400-840B-5B97954D056F}"/>
          </ac:inkMkLst>
        </pc:inkChg>
        <pc:inkChg chg="add del">
          <ac:chgData name="Viet Anh Nguyen" userId="b95f61ff061388d5" providerId="LiveId" clId="{FC4FE26A-21B6-4E3C-9FF9-96F6404084E9}" dt="2022-02-23T09:59:04.248" v="1554"/>
          <ac:inkMkLst>
            <pc:docMk/>
            <pc:sldMk cId="1256899862" sldId="309"/>
            <ac:inkMk id="30" creationId="{9399F08E-DD65-41DA-A5FC-DE1F40611076}"/>
          </ac:inkMkLst>
        </pc:inkChg>
        <pc:inkChg chg="add del">
          <ac:chgData name="Viet Anh Nguyen" userId="b95f61ff061388d5" providerId="LiveId" clId="{FC4FE26A-21B6-4E3C-9FF9-96F6404084E9}" dt="2022-02-23T09:59:06.817" v="1556"/>
          <ac:inkMkLst>
            <pc:docMk/>
            <pc:sldMk cId="1256899862" sldId="309"/>
            <ac:inkMk id="31" creationId="{24535548-2347-4EF7-ABCF-6FF24B799FBE}"/>
          </ac:inkMkLst>
        </pc:inkChg>
        <pc:inkChg chg="add del">
          <ac:chgData name="Viet Anh Nguyen" userId="b95f61ff061388d5" providerId="LiveId" clId="{FC4FE26A-21B6-4E3C-9FF9-96F6404084E9}" dt="2022-02-23T09:59:06.817" v="1556"/>
          <ac:inkMkLst>
            <pc:docMk/>
            <pc:sldMk cId="1256899862" sldId="309"/>
            <ac:inkMk id="32" creationId="{F31A7845-8564-48BA-9CA5-55FF11C46895}"/>
          </ac:inkMkLst>
        </pc:inkChg>
        <pc:inkChg chg="add del">
          <ac:chgData name="Viet Anh Nguyen" userId="b95f61ff061388d5" providerId="LiveId" clId="{FC4FE26A-21B6-4E3C-9FF9-96F6404084E9}" dt="2022-02-23T09:59:06.817" v="1556"/>
          <ac:inkMkLst>
            <pc:docMk/>
            <pc:sldMk cId="1256899862" sldId="309"/>
            <ac:inkMk id="33" creationId="{79A7A648-97EE-4724-B356-E2AFC434F486}"/>
          </ac:inkMkLst>
        </pc:inkChg>
        <pc:inkChg chg="add">
          <ac:chgData name="Viet Anh Nguyen" userId="b95f61ff061388d5" providerId="LiveId" clId="{FC4FE26A-21B6-4E3C-9FF9-96F6404084E9}" dt="2022-02-23T09:59:06.817" v="1556"/>
          <ac:inkMkLst>
            <pc:docMk/>
            <pc:sldMk cId="1256899862" sldId="309"/>
            <ac:inkMk id="34" creationId="{655DC6E2-8C20-4471-A92A-FD2B83BB372C}"/>
          </ac:inkMkLst>
        </pc:inkChg>
        <pc:inkChg chg="add del">
          <ac:chgData name="Viet Anh Nguyen" userId="b95f61ff061388d5" providerId="LiveId" clId="{FC4FE26A-21B6-4E3C-9FF9-96F6404084E9}" dt="2022-02-23T09:59:16.221" v="1559"/>
          <ac:inkMkLst>
            <pc:docMk/>
            <pc:sldMk cId="1256899862" sldId="309"/>
            <ac:inkMk id="35" creationId="{C3CADF24-819D-451D-BADB-BCD7E52B46EF}"/>
          </ac:inkMkLst>
        </pc:inkChg>
        <pc:inkChg chg="add del">
          <ac:chgData name="Viet Anh Nguyen" userId="b95f61ff061388d5" providerId="LiveId" clId="{FC4FE26A-21B6-4E3C-9FF9-96F6404084E9}" dt="2022-02-23T09:59:16.221" v="1559"/>
          <ac:inkMkLst>
            <pc:docMk/>
            <pc:sldMk cId="1256899862" sldId="309"/>
            <ac:inkMk id="36" creationId="{FBBF1DC0-91DD-4154-9920-DA5A0C1D96F6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37" creationId="{0A4C9C94-A601-4926-A3A4-90248A9A6842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38" creationId="{62D4E50D-EC59-4F83-ABCD-BA71A7A235A3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39" creationId="{934CF83D-F9DA-4548-9077-2DF107FD28B9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0" creationId="{D9E78CA7-1D44-4F4F-83F8-FF6E9B0FA187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1" creationId="{6EA4FEE9-8BC1-4227-9161-694C9D9827C1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2" creationId="{A7F38108-16CF-4C15-9AC6-1912812C4759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3" creationId="{2DD143A3-6B5D-45D8-994E-5A02D47542F8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4" creationId="{477E32C3-62F6-4896-BEFD-A93645A79FF3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5" creationId="{AD69FE8D-EDA3-43CB-BC57-EAB3ECF090E3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6" creationId="{D13F92CD-F6DD-4D1D-9BFA-5298971CE157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7" creationId="{CFC6A5A8-575F-446F-BA3D-12395E3E8879}"/>
          </ac:inkMkLst>
        </pc:inkChg>
        <pc:inkChg chg="add del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8" creationId="{8CD5B20E-3265-4510-AFE8-AC6DC39B1100}"/>
          </ac:inkMkLst>
        </pc:inkChg>
        <pc:inkChg chg="add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49" creationId="{FEB3E2B3-7853-47E0-A0AF-9E1ECEEAA736}"/>
          </ac:inkMkLst>
        </pc:inkChg>
        <pc:inkChg chg="add">
          <ac:chgData name="Viet Anh Nguyen" userId="b95f61ff061388d5" providerId="LiveId" clId="{FC4FE26A-21B6-4E3C-9FF9-96F6404084E9}" dt="2022-02-23T09:59:20.699" v="1571"/>
          <ac:inkMkLst>
            <pc:docMk/>
            <pc:sldMk cId="1256899862" sldId="309"/>
            <ac:inkMk id="50" creationId="{7618E95C-6EAC-4FEA-A9AE-7BE4505C84C0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1" creationId="{26F3575B-CA87-429C-8C1F-CBBDF128B1AE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2" creationId="{D65A5CDD-A661-4CA5-BEF9-AD7D746AA3EA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3" creationId="{0296BB7A-3792-48E7-9F74-3BA671F56DD5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4" creationId="{DB44266A-A2FE-450C-9D90-62358107C9CB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5" creationId="{105FBB64-8243-4B7E-A762-E27E30870AF9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6" creationId="{F1FE252D-7DFF-4FC3-BD50-94375A1A506E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7" creationId="{C5C429EB-D794-4DC6-A5E3-802B60CE9438}"/>
          </ac:inkMkLst>
        </pc:inkChg>
        <pc:inkChg chg="add del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58" creationId="{B1286034-263D-4BB3-A8F4-F6B96A6CF105}"/>
          </ac:inkMkLst>
        </pc:inkChg>
        <pc:inkChg chg="add del">
          <ac:chgData name="Viet Anh Nguyen" userId="b95f61ff061388d5" providerId="LiveId" clId="{FC4FE26A-21B6-4E3C-9FF9-96F6404084E9}" dt="2022-02-23T09:59:38.783" v="1586"/>
          <ac:inkMkLst>
            <pc:docMk/>
            <pc:sldMk cId="1256899862" sldId="309"/>
            <ac:inkMk id="59" creationId="{76C9CEFB-8513-4D67-B667-1B1B45C19123}"/>
          </ac:inkMkLst>
        </pc:inkChg>
        <pc:inkChg chg="add">
          <ac:chgData name="Viet Anh Nguyen" userId="b95f61ff061388d5" providerId="LiveId" clId="{FC4FE26A-21B6-4E3C-9FF9-96F6404084E9}" dt="2022-02-23T09:59:36.019" v="1580"/>
          <ac:inkMkLst>
            <pc:docMk/>
            <pc:sldMk cId="1256899862" sldId="309"/>
            <ac:inkMk id="60" creationId="{56492342-FC4C-4B20-8E6F-ED8379F3CD3A}"/>
          </ac:inkMkLst>
        </pc:inkChg>
        <pc:inkChg chg="add del">
          <ac:chgData name="Viet Anh Nguyen" userId="b95f61ff061388d5" providerId="LiveId" clId="{FC4FE26A-21B6-4E3C-9FF9-96F6404084E9}" dt="2022-02-23T09:59:38.783" v="1586"/>
          <ac:inkMkLst>
            <pc:docMk/>
            <pc:sldMk cId="1256899862" sldId="309"/>
            <ac:inkMk id="61" creationId="{4CFF592B-FD9B-40A5-87BD-9D1569629E2E}"/>
          </ac:inkMkLst>
        </pc:inkChg>
        <pc:inkChg chg="add del">
          <ac:chgData name="Viet Anh Nguyen" userId="b95f61ff061388d5" providerId="LiveId" clId="{FC4FE26A-21B6-4E3C-9FF9-96F6404084E9}" dt="2022-02-23T09:59:38.783" v="1586"/>
          <ac:inkMkLst>
            <pc:docMk/>
            <pc:sldMk cId="1256899862" sldId="309"/>
            <ac:inkMk id="62" creationId="{F1A49116-4868-425C-BBC2-377AA1CC1966}"/>
          </ac:inkMkLst>
        </pc:inkChg>
        <pc:inkChg chg="add del">
          <ac:chgData name="Viet Anh Nguyen" userId="b95f61ff061388d5" providerId="LiveId" clId="{FC4FE26A-21B6-4E3C-9FF9-96F6404084E9}" dt="2022-02-23T09:59:38.783" v="1586"/>
          <ac:inkMkLst>
            <pc:docMk/>
            <pc:sldMk cId="1256899862" sldId="309"/>
            <ac:inkMk id="63" creationId="{8164990F-BAE8-41CE-9EF2-2EE278246B03}"/>
          </ac:inkMkLst>
        </pc:inkChg>
        <pc:inkChg chg="add del">
          <ac:chgData name="Viet Anh Nguyen" userId="b95f61ff061388d5" providerId="LiveId" clId="{FC4FE26A-21B6-4E3C-9FF9-96F6404084E9}" dt="2022-02-23T09:59:38.783" v="1586"/>
          <ac:inkMkLst>
            <pc:docMk/>
            <pc:sldMk cId="1256899862" sldId="309"/>
            <ac:inkMk id="64" creationId="{4A45E2D1-30CD-42AC-8E2B-81FAAAB46C98}"/>
          </ac:inkMkLst>
        </pc:inkChg>
        <pc:inkChg chg="add del">
          <ac:chgData name="Viet Anh Nguyen" userId="b95f61ff061388d5" providerId="LiveId" clId="{FC4FE26A-21B6-4E3C-9FF9-96F6404084E9}" dt="2022-02-23T09:59:38.783" v="1586"/>
          <ac:inkMkLst>
            <pc:docMk/>
            <pc:sldMk cId="1256899862" sldId="309"/>
            <ac:inkMk id="65" creationId="{C8C9A534-03F9-4098-8B40-9C5D395507B4}"/>
          </ac:inkMkLst>
        </pc:inkChg>
        <pc:inkChg chg="add del">
          <ac:chgData name="Viet Anh Nguyen" userId="b95f61ff061388d5" providerId="LiveId" clId="{FC4FE26A-21B6-4E3C-9FF9-96F6404084E9}" dt="2022-02-23T09:59:39.298" v="1588"/>
          <ac:inkMkLst>
            <pc:docMk/>
            <pc:sldMk cId="1256899862" sldId="309"/>
            <ac:inkMk id="66" creationId="{42AF2A16-0F93-49B4-BF80-FF68BD37C8F0}"/>
          </ac:inkMkLst>
        </pc:inkChg>
        <pc:inkChg chg="add del">
          <ac:chgData name="Viet Anh Nguyen" userId="b95f61ff061388d5" providerId="LiveId" clId="{FC4FE26A-21B6-4E3C-9FF9-96F6404084E9}" dt="2022-02-23T09:59:39.298" v="1588"/>
          <ac:inkMkLst>
            <pc:docMk/>
            <pc:sldMk cId="1256899862" sldId="309"/>
            <ac:inkMk id="67" creationId="{CFB4E3D8-0F2D-4314-8D7A-0E549E2B9D7D}"/>
          </ac:inkMkLst>
        </pc:inkChg>
        <pc:inkChg chg="add del">
          <ac:chgData name="Viet Anh Nguyen" userId="b95f61ff061388d5" providerId="LiveId" clId="{FC4FE26A-21B6-4E3C-9FF9-96F6404084E9}" dt="2022-02-23T09:59:40.367" v="1590"/>
          <ac:inkMkLst>
            <pc:docMk/>
            <pc:sldMk cId="1256899862" sldId="309"/>
            <ac:inkMk id="68" creationId="{96423602-D47B-4955-A596-5C09CF31D81A}"/>
          </ac:inkMkLst>
        </pc:inkChg>
        <pc:inkChg chg="add del">
          <ac:chgData name="Viet Anh Nguyen" userId="b95f61ff061388d5" providerId="LiveId" clId="{FC4FE26A-21B6-4E3C-9FF9-96F6404084E9}" dt="2022-02-23T09:59:40.367" v="1590"/>
          <ac:inkMkLst>
            <pc:docMk/>
            <pc:sldMk cId="1256899862" sldId="309"/>
            <ac:inkMk id="69" creationId="{5A66414F-A776-47F5-B78C-A04BFB06F8A3}"/>
          </ac:inkMkLst>
        </pc:inkChg>
        <pc:inkChg chg="add">
          <ac:chgData name="Viet Anh Nguyen" userId="b95f61ff061388d5" providerId="LiveId" clId="{FC4FE26A-21B6-4E3C-9FF9-96F6404084E9}" dt="2022-02-23T09:59:40.367" v="1590"/>
          <ac:inkMkLst>
            <pc:docMk/>
            <pc:sldMk cId="1256899862" sldId="309"/>
            <ac:inkMk id="70" creationId="{1318524D-2910-43F4-AE25-E1E98BBD16CE}"/>
          </ac:inkMkLst>
        </pc:inkChg>
        <pc:inkChg chg="add del">
          <ac:chgData name="Viet Anh Nguyen" userId="b95f61ff061388d5" providerId="LiveId" clId="{FC4FE26A-21B6-4E3C-9FF9-96F6404084E9}" dt="2022-02-23T09:59:46.158" v="1593"/>
          <ac:inkMkLst>
            <pc:docMk/>
            <pc:sldMk cId="1256899862" sldId="309"/>
            <ac:inkMk id="71" creationId="{37C14023-C218-43CD-851C-0B680AF71FED}"/>
          </ac:inkMkLst>
        </pc:inkChg>
        <pc:inkChg chg="add del">
          <ac:chgData name="Viet Anh Nguyen" userId="b95f61ff061388d5" providerId="LiveId" clId="{FC4FE26A-21B6-4E3C-9FF9-96F6404084E9}" dt="2022-02-23T09:59:46.158" v="1593"/>
          <ac:inkMkLst>
            <pc:docMk/>
            <pc:sldMk cId="1256899862" sldId="309"/>
            <ac:inkMk id="72" creationId="{A9AB7854-B13B-4E6A-9EAF-27E454DD1F99}"/>
          </ac:inkMkLst>
        </pc:inkChg>
        <pc:inkChg chg="add del">
          <ac:chgData name="Viet Anh Nguyen" userId="b95f61ff061388d5" providerId="LiveId" clId="{FC4FE26A-21B6-4E3C-9FF9-96F6404084E9}" dt="2022-02-23T09:59:48.234" v="1597"/>
          <ac:inkMkLst>
            <pc:docMk/>
            <pc:sldMk cId="1256899862" sldId="309"/>
            <ac:inkMk id="73" creationId="{33F47313-F66F-4E4C-8BEF-1B3EDBDB597E}"/>
          </ac:inkMkLst>
        </pc:inkChg>
        <pc:inkChg chg="add del">
          <ac:chgData name="Viet Anh Nguyen" userId="b95f61ff061388d5" providerId="LiveId" clId="{FC4FE26A-21B6-4E3C-9FF9-96F6404084E9}" dt="2022-02-23T09:59:48.234" v="1597"/>
          <ac:inkMkLst>
            <pc:docMk/>
            <pc:sldMk cId="1256899862" sldId="309"/>
            <ac:inkMk id="74" creationId="{A4B3B497-5DBA-491B-BD4A-034FDA046D0D}"/>
          </ac:inkMkLst>
        </pc:inkChg>
        <pc:inkChg chg="add del">
          <ac:chgData name="Viet Anh Nguyen" userId="b95f61ff061388d5" providerId="LiveId" clId="{FC4FE26A-21B6-4E3C-9FF9-96F6404084E9}" dt="2022-02-23T09:59:48.234" v="1597"/>
          <ac:inkMkLst>
            <pc:docMk/>
            <pc:sldMk cId="1256899862" sldId="309"/>
            <ac:inkMk id="75" creationId="{ED3B355F-E6BA-4893-B69D-1AF6F38CB66D}"/>
          </ac:inkMkLst>
        </pc:inkChg>
        <pc:inkChg chg="add del">
          <ac:chgData name="Viet Anh Nguyen" userId="b95f61ff061388d5" providerId="LiveId" clId="{FC4FE26A-21B6-4E3C-9FF9-96F6404084E9}" dt="2022-02-23T09:59:48.234" v="1597"/>
          <ac:inkMkLst>
            <pc:docMk/>
            <pc:sldMk cId="1256899862" sldId="309"/>
            <ac:inkMk id="76" creationId="{5BC5BF11-53A2-4B2E-888B-C81E53D476C0}"/>
          </ac:inkMkLst>
        </pc:inkChg>
        <pc:inkChg chg="add del">
          <ac:chgData name="Viet Anh Nguyen" userId="b95f61ff061388d5" providerId="LiveId" clId="{FC4FE26A-21B6-4E3C-9FF9-96F6404084E9}" dt="2022-02-23T09:59:50.295" v="1603"/>
          <ac:inkMkLst>
            <pc:docMk/>
            <pc:sldMk cId="1256899862" sldId="309"/>
            <ac:inkMk id="77" creationId="{8B4D90E7-6206-4547-B78B-EB5400B76597}"/>
          </ac:inkMkLst>
        </pc:inkChg>
        <pc:inkChg chg="add del">
          <ac:chgData name="Viet Anh Nguyen" userId="b95f61ff061388d5" providerId="LiveId" clId="{FC4FE26A-21B6-4E3C-9FF9-96F6404084E9}" dt="2022-02-23T09:59:50.295" v="1603"/>
          <ac:inkMkLst>
            <pc:docMk/>
            <pc:sldMk cId="1256899862" sldId="309"/>
            <ac:inkMk id="78" creationId="{0CB37601-9575-41F5-A986-9FE47D7DBFB5}"/>
          </ac:inkMkLst>
        </pc:inkChg>
        <pc:inkChg chg="add del">
          <ac:chgData name="Viet Anh Nguyen" userId="b95f61ff061388d5" providerId="LiveId" clId="{FC4FE26A-21B6-4E3C-9FF9-96F6404084E9}" dt="2022-02-23T09:59:50.295" v="1603"/>
          <ac:inkMkLst>
            <pc:docMk/>
            <pc:sldMk cId="1256899862" sldId="309"/>
            <ac:inkMk id="79" creationId="{AA68C3D5-5D78-4591-BE03-5E5FF42FEDCC}"/>
          </ac:inkMkLst>
        </pc:inkChg>
        <pc:inkChg chg="add del">
          <ac:chgData name="Viet Anh Nguyen" userId="b95f61ff061388d5" providerId="LiveId" clId="{FC4FE26A-21B6-4E3C-9FF9-96F6404084E9}" dt="2022-02-23T09:59:50.295" v="1603"/>
          <ac:inkMkLst>
            <pc:docMk/>
            <pc:sldMk cId="1256899862" sldId="309"/>
            <ac:inkMk id="80" creationId="{35098E90-E096-4850-8B28-1264902889A4}"/>
          </ac:inkMkLst>
        </pc:inkChg>
        <pc:inkChg chg="add del">
          <ac:chgData name="Viet Anh Nguyen" userId="b95f61ff061388d5" providerId="LiveId" clId="{FC4FE26A-21B6-4E3C-9FF9-96F6404084E9}" dt="2022-02-23T09:59:50.295" v="1603"/>
          <ac:inkMkLst>
            <pc:docMk/>
            <pc:sldMk cId="1256899862" sldId="309"/>
            <ac:inkMk id="81" creationId="{2323BB25-349F-4F68-962B-E44B54F736F9}"/>
          </ac:inkMkLst>
        </pc:inkChg>
        <pc:inkChg chg="add del">
          <ac:chgData name="Viet Anh Nguyen" userId="b95f61ff061388d5" providerId="LiveId" clId="{FC4FE26A-21B6-4E3C-9FF9-96F6404084E9}" dt="2022-02-23T09:59:50.295" v="1603"/>
          <ac:inkMkLst>
            <pc:docMk/>
            <pc:sldMk cId="1256899862" sldId="309"/>
            <ac:inkMk id="82" creationId="{9412B3EB-ADED-4DE1-B0E9-FC0B9A6BC11D}"/>
          </ac:inkMkLst>
        </pc:inkChg>
        <pc:inkChg chg="add del">
          <ac:chgData name="Viet Anh Nguyen" userId="b95f61ff061388d5" providerId="LiveId" clId="{FC4FE26A-21B6-4E3C-9FF9-96F6404084E9}" dt="2022-02-23T09:59:52.140" v="1605"/>
          <ac:inkMkLst>
            <pc:docMk/>
            <pc:sldMk cId="1256899862" sldId="309"/>
            <ac:inkMk id="83" creationId="{775AF64F-34A6-4C57-A2EA-4F5BB49582BC}"/>
          </ac:inkMkLst>
        </pc:inkChg>
        <pc:inkChg chg="add del">
          <ac:chgData name="Viet Anh Nguyen" userId="b95f61ff061388d5" providerId="LiveId" clId="{FC4FE26A-21B6-4E3C-9FF9-96F6404084E9}" dt="2022-02-23T09:59:52.140" v="1605"/>
          <ac:inkMkLst>
            <pc:docMk/>
            <pc:sldMk cId="1256899862" sldId="309"/>
            <ac:inkMk id="84" creationId="{3F15BD5A-A267-4B73-8CF4-F40E92F974A7}"/>
          </ac:inkMkLst>
        </pc:inkChg>
        <pc:inkChg chg="add">
          <ac:chgData name="Viet Anh Nguyen" userId="b95f61ff061388d5" providerId="LiveId" clId="{FC4FE26A-21B6-4E3C-9FF9-96F6404084E9}" dt="2022-02-23T09:59:52.140" v="1605"/>
          <ac:inkMkLst>
            <pc:docMk/>
            <pc:sldMk cId="1256899862" sldId="309"/>
            <ac:inkMk id="85" creationId="{A8A818D6-B3CD-4023-A9A1-282DB2155BFC}"/>
          </ac:inkMkLst>
        </pc:inkChg>
      </pc:sldChg>
      <pc:sldChg chg="addSp delSp new mod">
        <pc:chgData name="Viet Anh Nguyen" userId="b95f61ff061388d5" providerId="LiveId" clId="{FC4FE26A-21B6-4E3C-9FF9-96F6404084E9}" dt="2022-02-23T10:03:36.729" v="1783"/>
        <pc:sldMkLst>
          <pc:docMk/>
          <pc:sldMk cId="776317637" sldId="310"/>
        </pc:sldMkLst>
        <pc:inkChg chg="add del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2" creationId="{07CBE5B4-5292-41CD-8527-B53E8A44DD5E}"/>
          </ac:inkMkLst>
        </pc:inkChg>
        <pc:inkChg chg="add del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3" creationId="{207B4EF6-D157-47A1-8374-2F58C48F91BC}"/>
          </ac:inkMkLst>
        </pc:inkChg>
        <pc:inkChg chg="add del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4" creationId="{EED86BAD-E601-4B93-9387-14467194F9EB}"/>
          </ac:inkMkLst>
        </pc:inkChg>
        <pc:inkChg chg="add">
          <ac:chgData name="Viet Anh Nguyen" userId="b95f61ff061388d5" providerId="LiveId" clId="{FC4FE26A-21B6-4E3C-9FF9-96F6404084E9}" dt="2022-02-23T10:01:29.486" v="1684" actId="9405"/>
          <ac:inkMkLst>
            <pc:docMk/>
            <pc:sldMk cId="776317637" sldId="310"/>
            <ac:inkMk id="5" creationId="{CAF3BE5B-C9B3-43E6-80CA-9549FEC943E1}"/>
          </ac:inkMkLst>
        </pc:inkChg>
        <pc:inkChg chg="add">
          <ac:chgData name="Viet Anh Nguyen" userId="b95f61ff061388d5" providerId="LiveId" clId="{FC4FE26A-21B6-4E3C-9FF9-96F6404084E9}" dt="2022-02-23T10:01:29.664" v="1685" actId="9405"/>
          <ac:inkMkLst>
            <pc:docMk/>
            <pc:sldMk cId="776317637" sldId="310"/>
            <ac:inkMk id="6" creationId="{588AABCB-5FA8-4427-AF4E-1E716250B6DA}"/>
          </ac:inkMkLst>
        </pc:inkChg>
        <pc:inkChg chg="add">
          <ac:chgData name="Viet Anh Nguyen" userId="b95f61ff061388d5" providerId="LiveId" clId="{FC4FE26A-21B6-4E3C-9FF9-96F6404084E9}" dt="2022-02-23T10:01:29.948" v="1686" actId="9405"/>
          <ac:inkMkLst>
            <pc:docMk/>
            <pc:sldMk cId="776317637" sldId="310"/>
            <ac:inkMk id="7" creationId="{F0884353-3700-4931-AB4F-5813638B48B0}"/>
          </ac:inkMkLst>
        </pc:inkChg>
        <pc:inkChg chg="add del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8" creationId="{24194658-98AD-4C9B-A1DE-68851F0F6B6C}"/>
          </ac:inkMkLst>
        </pc:inkChg>
        <pc:inkChg chg="add del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9" creationId="{58A7BD66-0B7C-4B8F-B00B-82B114FBD349}"/>
          </ac:inkMkLst>
        </pc:inkChg>
        <pc:inkChg chg="add del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10" creationId="{F66DAD03-4BA3-402A-A3CA-DA5AB20451CA}"/>
          </ac:inkMkLst>
        </pc:inkChg>
        <pc:inkChg chg="add">
          <ac:chgData name="Viet Anh Nguyen" userId="b95f61ff061388d5" providerId="LiveId" clId="{FC4FE26A-21B6-4E3C-9FF9-96F6404084E9}" dt="2022-02-23T10:01:31.114" v="1690" actId="9405"/>
          <ac:inkMkLst>
            <pc:docMk/>
            <pc:sldMk cId="776317637" sldId="310"/>
            <ac:inkMk id="11" creationId="{D9587EDA-2731-48AD-8B57-D1689578F39E}"/>
          </ac:inkMkLst>
        </pc:inkChg>
        <pc:inkChg chg="add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12" creationId="{D6F120D4-8D82-4E7F-9737-E30A3F0D985E}"/>
          </ac:inkMkLst>
        </pc:inkChg>
        <pc:inkChg chg="add">
          <ac:chgData name="Viet Anh Nguyen" userId="b95f61ff061388d5" providerId="LiveId" clId="{FC4FE26A-21B6-4E3C-9FF9-96F6404084E9}" dt="2022-02-23T10:01:31.628" v="1691"/>
          <ac:inkMkLst>
            <pc:docMk/>
            <pc:sldMk cId="776317637" sldId="310"/>
            <ac:inkMk id="13" creationId="{A15D580D-5F8D-4354-AA8A-81EA5A710371}"/>
          </ac:inkMkLst>
        </pc:inkChg>
        <pc:inkChg chg="add">
          <ac:chgData name="Viet Anh Nguyen" userId="b95f61ff061388d5" providerId="LiveId" clId="{FC4FE26A-21B6-4E3C-9FF9-96F6404084E9}" dt="2022-02-23T10:01:31.835" v="1692" actId="9405"/>
          <ac:inkMkLst>
            <pc:docMk/>
            <pc:sldMk cId="776317637" sldId="310"/>
            <ac:inkMk id="14" creationId="{8C2D5318-6555-4254-8274-C89C2E8EE0EB}"/>
          </ac:inkMkLst>
        </pc:inkChg>
        <pc:inkChg chg="add del">
          <ac:chgData name="Viet Anh Nguyen" userId="b95f61ff061388d5" providerId="LiveId" clId="{FC4FE26A-21B6-4E3C-9FF9-96F6404084E9}" dt="2022-02-23T10:01:34.279" v="1698"/>
          <ac:inkMkLst>
            <pc:docMk/>
            <pc:sldMk cId="776317637" sldId="310"/>
            <ac:inkMk id="15" creationId="{65A1E659-5978-4C29-85BD-41D1CAFBB63A}"/>
          </ac:inkMkLst>
        </pc:inkChg>
        <pc:inkChg chg="add del">
          <ac:chgData name="Viet Anh Nguyen" userId="b95f61ff061388d5" providerId="LiveId" clId="{FC4FE26A-21B6-4E3C-9FF9-96F6404084E9}" dt="2022-02-23T10:01:34.279" v="1698"/>
          <ac:inkMkLst>
            <pc:docMk/>
            <pc:sldMk cId="776317637" sldId="310"/>
            <ac:inkMk id="16" creationId="{8B7C677D-56F7-4A8B-A216-74C63BF8F029}"/>
          </ac:inkMkLst>
        </pc:inkChg>
        <pc:inkChg chg="add del">
          <ac:chgData name="Viet Anh Nguyen" userId="b95f61ff061388d5" providerId="LiveId" clId="{FC4FE26A-21B6-4E3C-9FF9-96F6404084E9}" dt="2022-02-23T10:01:34.279" v="1698"/>
          <ac:inkMkLst>
            <pc:docMk/>
            <pc:sldMk cId="776317637" sldId="310"/>
            <ac:inkMk id="17" creationId="{839CF242-A24F-414D-B891-89A340929F63}"/>
          </ac:inkMkLst>
        </pc:inkChg>
        <pc:inkChg chg="add del">
          <ac:chgData name="Viet Anh Nguyen" userId="b95f61ff061388d5" providerId="LiveId" clId="{FC4FE26A-21B6-4E3C-9FF9-96F6404084E9}" dt="2022-02-23T10:01:34.279" v="1698"/>
          <ac:inkMkLst>
            <pc:docMk/>
            <pc:sldMk cId="776317637" sldId="310"/>
            <ac:inkMk id="18" creationId="{2C3A805E-7004-4F1C-BCCC-1F1E91D48ECF}"/>
          </ac:inkMkLst>
        </pc:inkChg>
        <pc:inkChg chg="add del">
          <ac:chgData name="Viet Anh Nguyen" userId="b95f61ff061388d5" providerId="LiveId" clId="{FC4FE26A-21B6-4E3C-9FF9-96F6404084E9}" dt="2022-02-23T10:01:34.279" v="1698"/>
          <ac:inkMkLst>
            <pc:docMk/>
            <pc:sldMk cId="776317637" sldId="310"/>
            <ac:inkMk id="19" creationId="{A61194D4-894D-49D9-B364-804714E8B7DD}"/>
          </ac:inkMkLst>
        </pc:inkChg>
        <pc:inkChg chg="add">
          <ac:chgData name="Viet Anh Nguyen" userId="b95f61ff061388d5" providerId="LiveId" clId="{FC4FE26A-21B6-4E3C-9FF9-96F6404084E9}" dt="2022-02-23T10:01:34.279" v="1698"/>
          <ac:inkMkLst>
            <pc:docMk/>
            <pc:sldMk cId="776317637" sldId="310"/>
            <ac:inkMk id="20" creationId="{AD461E4F-BDB6-4560-9FE7-D4B8B3E4BE04}"/>
          </ac:inkMkLst>
        </pc:inkChg>
        <pc:inkChg chg="add del">
          <ac:chgData name="Viet Anh Nguyen" userId="b95f61ff061388d5" providerId="LiveId" clId="{FC4FE26A-21B6-4E3C-9FF9-96F6404084E9}" dt="2022-02-23T10:01:36.985" v="1703"/>
          <ac:inkMkLst>
            <pc:docMk/>
            <pc:sldMk cId="776317637" sldId="310"/>
            <ac:inkMk id="21" creationId="{35BAF7ED-C0CB-4B80-A24C-528BD46EDADD}"/>
          </ac:inkMkLst>
        </pc:inkChg>
        <pc:inkChg chg="add del">
          <ac:chgData name="Viet Anh Nguyen" userId="b95f61ff061388d5" providerId="LiveId" clId="{FC4FE26A-21B6-4E3C-9FF9-96F6404084E9}" dt="2022-02-23T10:01:36.985" v="1703"/>
          <ac:inkMkLst>
            <pc:docMk/>
            <pc:sldMk cId="776317637" sldId="310"/>
            <ac:inkMk id="22" creationId="{08D1078E-6179-40F2-BB2C-0DC6DA966ADF}"/>
          </ac:inkMkLst>
        </pc:inkChg>
        <pc:inkChg chg="add del">
          <ac:chgData name="Viet Anh Nguyen" userId="b95f61ff061388d5" providerId="LiveId" clId="{FC4FE26A-21B6-4E3C-9FF9-96F6404084E9}" dt="2022-02-23T10:01:36.985" v="1703"/>
          <ac:inkMkLst>
            <pc:docMk/>
            <pc:sldMk cId="776317637" sldId="310"/>
            <ac:inkMk id="23" creationId="{2BD121E7-C1A8-4BEB-BFF3-F384B116A111}"/>
          </ac:inkMkLst>
        </pc:inkChg>
        <pc:inkChg chg="add del">
          <ac:chgData name="Viet Anh Nguyen" userId="b95f61ff061388d5" providerId="LiveId" clId="{FC4FE26A-21B6-4E3C-9FF9-96F6404084E9}" dt="2022-02-23T10:01:36.985" v="1703"/>
          <ac:inkMkLst>
            <pc:docMk/>
            <pc:sldMk cId="776317637" sldId="310"/>
            <ac:inkMk id="24" creationId="{F4C4C7EB-2568-4FF7-B897-CB8C1969B493}"/>
          </ac:inkMkLst>
        </pc:inkChg>
        <pc:inkChg chg="add">
          <ac:chgData name="Viet Anh Nguyen" userId="b95f61ff061388d5" providerId="LiveId" clId="{FC4FE26A-21B6-4E3C-9FF9-96F6404084E9}" dt="2022-02-23T10:01:36.985" v="1703"/>
          <ac:inkMkLst>
            <pc:docMk/>
            <pc:sldMk cId="776317637" sldId="310"/>
            <ac:inkMk id="25" creationId="{690F6F92-FDBB-4312-BFEA-EA16E0B78E64}"/>
          </ac:inkMkLst>
        </pc:inkChg>
        <pc:inkChg chg="add del">
          <ac:chgData name="Viet Anh Nguyen" userId="b95f61ff061388d5" providerId="LiveId" clId="{FC4FE26A-21B6-4E3C-9FF9-96F6404084E9}" dt="2022-02-23T10:01:42.519" v="1713"/>
          <ac:inkMkLst>
            <pc:docMk/>
            <pc:sldMk cId="776317637" sldId="310"/>
            <ac:inkMk id="26" creationId="{096115E9-F8D7-4F8B-B5F5-BDDAF769B533}"/>
          </ac:inkMkLst>
        </pc:inkChg>
        <pc:inkChg chg="add del">
          <ac:chgData name="Viet Anh Nguyen" userId="b95f61ff061388d5" providerId="LiveId" clId="{FC4FE26A-21B6-4E3C-9FF9-96F6404084E9}" dt="2022-02-23T10:01:42.519" v="1713"/>
          <ac:inkMkLst>
            <pc:docMk/>
            <pc:sldMk cId="776317637" sldId="310"/>
            <ac:inkMk id="27" creationId="{7DFB91FD-9803-4595-95D4-25FF407BC506}"/>
          </ac:inkMkLst>
        </pc:inkChg>
        <pc:inkChg chg="add del">
          <ac:chgData name="Viet Anh Nguyen" userId="b95f61ff061388d5" providerId="LiveId" clId="{FC4FE26A-21B6-4E3C-9FF9-96F6404084E9}" dt="2022-02-23T10:01:42.519" v="1713"/>
          <ac:inkMkLst>
            <pc:docMk/>
            <pc:sldMk cId="776317637" sldId="310"/>
            <ac:inkMk id="28" creationId="{C41DD7DF-2C7D-4D64-A941-0C7DA061D11A}"/>
          </ac:inkMkLst>
        </pc:inkChg>
        <pc:inkChg chg="add del">
          <ac:chgData name="Viet Anh Nguyen" userId="b95f61ff061388d5" providerId="LiveId" clId="{FC4FE26A-21B6-4E3C-9FF9-96F6404084E9}" dt="2022-02-23T10:01:42.519" v="1713"/>
          <ac:inkMkLst>
            <pc:docMk/>
            <pc:sldMk cId="776317637" sldId="310"/>
            <ac:inkMk id="29" creationId="{911BF83F-C228-4BCA-8EA9-663E177597F1}"/>
          </ac:inkMkLst>
        </pc:inkChg>
        <pc:inkChg chg="add del">
          <ac:chgData name="Viet Anh Nguyen" userId="b95f61ff061388d5" providerId="LiveId" clId="{FC4FE26A-21B6-4E3C-9FF9-96F6404084E9}" dt="2022-02-23T10:01:42.519" v="1713"/>
          <ac:inkMkLst>
            <pc:docMk/>
            <pc:sldMk cId="776317637" sldId="310"/>
            <ac:inkMk id="30" creationId="{CD23527E-9903-4B12-A8E5-83B258EE1325}"/>
          </ac:inkMkLst>
        </pc:inkChg>
        <pc:inkChg chg="add">
          <ac:chgData name="Viet Anh Nguyen" userId="b95f61ff061388d5" providerId="LiveId" clId="{FC4FE26A-21B6-4E3C-9FF9-96F6404084E9}" dt="2022-02-23T10:01:41.159" v="1709" actId="9405"/>
          <ac:inkMkLst>
            <pc:docMk/>
            <pc:sldMk cId="776317637" sldId="310"/>
            <ac:inkMk id="31" creationId="{D859A843-53F4-40D7-969D-AC0C3C4F9A19}"/>
          </ac:inkMkLst>
        </pc:inkChg>
        <pc:inkChg chg="add">
          <ac:chgData name="Viet Anh Nguyen" userId="b95f61ff061388d5" providerId="LiveId" clId="{FC4FE26A-21B6-4E3C-9FF9-96F6404084E9}" dt="2022-02-23T10:01:41.353" v="1710" actId="9405"/>
          <ac:inkMkLst>
            <pc:docMk/>
            <pc:sldMk cId="776317637" sldId="310"/>
            <ac:inkMk id="32" creationId="{0EA5570C-AA91-476E-B44C-A4D5F498183F}"/>
          </ac:inkMkLst>
        </pc:inkChg>
        <pc:inkChg chg="add">
          <ac:chgData name="Viet Anh Nguyen" userId="b95f61ff061388d5" providerId="LiveId" clId="{FC4FE26A-21B6-4E3C-9FF9-96F6404084E9}" dt="2022-02-23T10:01:41.742" v="1711" actId="9405"/>
          <ac:inkMkLst>
            <pc:docMk/>
            <pc:sldMk cId="776317637" sldId="310"/>
            <ac:inkMk id="33" creationId="{5A00D05E-0786-4F3E-9021-DA609511AA71}"/>
          </ac:inkMkLst>
        </pc:inkChg>
        <pc:inkChg chg="add">
          <ac:chgData name="Viet Anh Nguyen" userId="b95f61ff061388d5" providerId="LiveId" clId="{FC4FE26A-21B6-4E3C-9FF9-96F6404084E9}" dt="2022-02-23T10:01:41.911" v="1712" actId="9405"/>
          <ac:inkMkLst>
            <pc:docMk/>
            <pc:sldMk cId="776317637" sldId="310"/>
            <ac:inkMk id="34" creationId="{CFBEBB07-AB8D-43FC-A3C2-51143B4552B8}"/>
          </ac:inkMkLst>
        </pc:inkChg>
        <pc:inkChg chg="add">
          <ac:chgData name="Viet Anh Nguyen" userId="b95f61ff061388d5" providerId="LiveId" clId="{FC4FE26A-21B6-4E3C-9FF9-96F6404084E9}" dt="2022-02-23T10:01:42.519" v="1713"/>
          <ac:inkMkLst>
            <pc:docMk/>
            <pc:sldMk cId="776317637" sldId="310"/>
            <ac:inkMk id="35" creationId="{68448723-E824-4782-BDDB-7CBB24FAA0B3}"/>
          </ac:inkMkLst>
        </pc:inkChg>
        <pc:inkChg chg="add">
          <ac:chgData name="Viet Anh Nguyen" userId="b95f61ff061388d5" providerId="LiveId" clId="{FC4FE26A-21B6-4E3C-9FF9-96F6404084E9}" dt="2022-02-23T10:01:42.519" v="1713"/>
          <ac:inkMkLst>
            <pc:docMk/>
            <pc:sldMk cId="776317637" sldId="310"/>
            <ac:inkMk id="36" creationId="{7CD8BAAF-2B1C-457E-B4C5-94AC60D8069C}"/>
          </ac:inkMkLst>
        </pc:inkChg>
        <pc:inkChg chg="add del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37" creationId="{DBE7ABC6-E4C1-47AF-849A-9F65DC251BAD}"/>
          </ac:inkMkLst>
        </pc:inkChg>
        <pc:inkChg chg="add del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38" creationId="{2285AF21-6CA2-47BE-B9FF-39F0F9D7FE12}"/>
          </ac:inkMkLst>
        </pc:inkChg>
        <pc:inkChg chg="add del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39" creationId="{38F79B9D-E1FE-480C-ACD8-195954DD5D38}"/>
          </ac:inkMkLst>
        </pc:inkChg>
        <pc:inkChg chg="add del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40" creationId="{E05E89AB-60FF-4294-A944-96C011A5768F}"/>
          </ac:inkMkLst>
        </pc:inkChg>
        <pc:inkChg chg="add del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41" creationId="{B670A532-A629-49E6-8BD6-40FEFB9E54F1}"/>
          </ac:inkMkLst>
        </pc:inkChg>
        <pc:inkChg chg="add del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42" creationId="{6928EF6A-4DA6-4E3C-882B-5358470D37B4}"/>
          </ac:inkMkLst>
        </pc:inkChg>
        <pc:inkChg chg="add del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43" creationId="{C81A3418-853E-4B24-B226-EF465DA9734E}"/>
          </ac:inkMkLst>
        </pc:inkChg>
        <pc:inkChg chg="add">
          <ac:chgData name="Viet Anh Nguyen" userId="b95f61ff061388d5" providerId="LiveId" clId="{FC4FE26A-21B6-4E3C-9FF9-96F6404084E9}" dt="2022-02-23T10:02:43.047" v="1721" actId="9405"/>
          <ac:inkMkLst>
            <pc:docMk/>
            <pc:sldMk cId="776317637" sldId="310"/>
            <ac:inkMk id="44" creationId="{014E71FD-C384-4D65-A4F3-CE96FBD5A723}"/>
          </ac:inkMkLst>
        </pc:inkChg>
        <pc:inkChg chg="add">
          <ac:chgData name="Viet Anh Nguyen" userId="b95f61ff061388d5" providerId="LiveId" clId="{FC4FE26A-21B6-4E3C-9FF9-96F6404084E9}" dt="2022-02-23T10:02:43.564" v="1722"/>
          <ac:inkMkLst>
            <pc:docMk/>
            <pc:sldMk cId="776317637" sldId="310"/>
            <ac:inkMk id="45" creationId="{0A1B6F39-0225-444E-9131-C4A17F40B5C0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46" creationId="{62FB8616-65CB-4FB9-8C9F-DA85A9FBE845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47" creationId="{C042C185-7C27-44F4-94B4-C7033503C683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48" creationId="{34138D66-1A54-4942-B902-4315DBF60E6E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49" creationId="{271B81BE-F092-4C65-8252-C14ABF47A93B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0" creationId="{96A4735F-1417-444B-BAF2-038A33BA17D8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1" creationId="{F81C2D3B-CCF6-405C-913C-7CA5FC0BDC35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2" creationId="{E2A8C3A5-8C56-4FE0-8628-6C0E4A0D2CFD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3" creationId="{78F6F5CE-141E-4C3F-AE2C-2F02CFC40F4F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4" creationId="{22B38944-CCB8-4865-A0E6-8D531F4CD4F2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5" creationId="{4A0A06C8-C205-4090-8676-3C524F0C358B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6" creationId="{57871202-1134-4264-9E16-1D780CD24AD6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7" creationId="{2BBA985F-3B73-4263-96A6-AC950B96F9D6}"/>
          </ac:inkMkLst>
        </pc:inkChg>
        <pc:inkChg chg="add del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8" creationId="{64C610CB-922E-4B06-979B-11E52E11F0EE}"/>
          </ac:inkMkLst>
        </pc:inkChg>
        <pc:inkChg chg="add">
          <ac:chgData name="Viet Anh Nguyen" userId="b95f61ff061388d5" providerId="LiveId" clId="{FC4FE26A-21B6-4E3C-9FF9-96F6404084E9}" dt="2022-02-23T10:02:49.032" v="1736"/>
          <ac:inkMkLst>
            <pc:docMk/>
            <pc:sldMk cId="776317637" sldId="310"/>
            <ac:inkMk id="59" creationId="{49FACE28-BFF0-4D9C-9047-92D179B9E959}"/>
          </ac:inkMkLst>
        </pc:inkChg>
        <pc:inkChg chg="add del">
          <ac:chgData name="Viet Anh Nguyen" userId="b95f61ff061388d5" providerId="LiveId" clId="{FC4FE26A-21B6-4E3C-9FF9-96F6404084E9}" dt="2022-02-23T10:02:50.391" v="1739"/>
          <ac:inkMkLst>
            <pc:docMk/>
            <pc:sldMk cId="776317637" sldId="310"/>
            <ac:inkMk id="60" creationId="{AFE8FDE5-3DE7-4FFE-BA29-38EA9C81F7C6}"/>
          </ac:inkMkLst>
        </pc:inkChg>
        <pc:inkChg chg="add del">
          <ac:chgData name="Viet Anh Nguyen" userId="b95f61ff061388d5" providerId="LiveId" clId="{FC4FE26A-21B6-4E3C-9FF9-96F6404084E9}" dt="2022-02-23T10:02:50.391" v="1739"/>
          <ac:inkMkLst>
            <pc:docMk/>
            <pc:sldMk cId="776317637" sldId="310"/>
            <ac:inkMk id="61" creationId="{39B50C79-EA38-4C07-8DAA-BF76B67ED51C}"/>
          </ac:inkMkLst>
        </pc:inkChg>
        <pc:inkChg chg="add del">
          <ac:chgData name="Viet Anh Nguyen" userId="b95f61ff061388d5" providerId="LiveId" clId="{FC4FE26A-21B6-4E3C-9FF9-96F6404084E9}" dt="2022-02-23T10:02:51.468" v="1742"/>
          <ac:inkMkLst>
            <pc:docMk/>
            <pc:sldMk cId="776317637" sldId="310"/>
            <ac:inkMk id="62" creationId="{461CA0DF-6908-430C-B867-F6C989A0BAEB}"/>
          </ac:inkMkLst>
        </pc:inkChg>
        <pc:inkChg chg="add del">
          <ac:chgData name="Viet Anh Nguyen" userId="b95f61ff061388d5" providerId="LiveId" clId="{FC4FE26A-21B6-4E3C-9FF9-96F6404084E9}" dt="2022-02-23T10:02:51.468" v="1742"/>
          <ac:inkMkLst>
            <pc:docMk/>
            <pc:sldMk cId="776317637" sldId="310"/>
            <ac:inkMk id="63" creationId="{4B5F0B07-D5DE-4E62-AFF3-623041D2FA01}"/>
          </ac:inkMkLst>
        </pc:inkChg>
        <pc:inkChg chg="add">
          <ac:chgData name="Viet Anh Nguyen" userId="b95f61ff061388d5" providerId="LiveId" clId="{FC4FE26A-21B6-4E3C-9FF9-96F6404084E9}" dt="2022-02-23T10:02:50.800" v="1741" actId="9405"/>
          <ac:inkMkLst>
            <pc:docMk/>
            <pc:sldMk cId="776317637" sldId="310"/>
            <ac:inkMk id="64" creationId="{63AE1C9B-5385-47EF-B4D0-0BE6C3BCE766}"/>
          </ac:inkMkLst>
        </pc:inkChg>
        <pc:inkChg chg="add del">
          <ac:chgData name="Viet Anh Nguyen" userId="b95f61ff061388d5" providerId="LiveId" clId="{FC4FE26A-21B6-4E3C-9FF9-96F6404084E9}" dt="2022-02-23T10:02:54.965" v="1744"/>
          <ac:inkMkLst>
            <pc:docMk/>
            <pc:sldMk cId="776317637" sldId="310"/>
            <ac:inkMk id="65" creationId="{C13EC210-06BD-4954-8C85-719209104CE2}"/>
          </ac:inkMkLst>
        </pc:inkChg>
        <pc:inkChg chg="add del">
          <ac:chgData name="Viet Anh Nguyen" userId="b95f61ff061388d5" providerId="LiveId" clId="{FC4FE26A-21B6-4E3C-9FF9-96F6404084E9}" dt="2022-02-23T10:02:54.965" v="1744"/>
          <ac:inkMkLst>
            <pc:docMk/>
            <pc:sldMk cId="776317637" sldId="310"/>
            <ac:inkMk id="66" creationId="{881F25AF-8925-4937-8388-0C1D3077F7BC}"/>
          </ac:inkMkLst>
        </pc:inkChg>
        <pc:inkChg chg="add">
          <ac:chgData name="Viet Anh Nguyen" userId="b95f61ff061388d5" providerId="LiveId" clId="{FC4FE26A-21B6-4E3C-9FF9-96F6404084E9}" dt="2022-02-23T10:02:54.965" v="1744"/>
          <ac:inkMkLst>
            <pc:docMk/>
            <pc:sldMk cId="776317637" sldId="310"/>
            <ac:inkMk id="67" creationId="{B2A6E756-568F-4B86-93BB-92ED8A6416A3}"/>
          </ac:inkMkLst>
        </pc:inkChg>
        <pc:inkChg chg="add del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68" creationId="{B03F8F06-8CC4-4277-8A62-A8E1CF7D74D2}"/>
          </ac:inkMkLst>
        </pc:inkChg>
        <pc:inkChg chg="add del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69" creationId="{574BDCB7-A29E-4F71-A974-776BC44CAD67}"/>
          </ac:inkMkLst>
        </pc:inkChg>
        <pc:inkChg chg="add del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70" creationId="{1703EADD-759F-4710-91AA-4A2A23446F2F}"/>
          </ac:inkMkLst>
        </pc:inkChg>
        <pc:inkChg chg="add del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71" creationId="{A42E6411-96C8-4197-A481-667D2DD3041A}"/>
          </ac:inkMkLst>
        </pc:inkChg>
        <pc:inkChg chg="add del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72" creationId="{DEC176AF-2F4D-4305-AFC7-D6F626697762}"/>
          </ac:inkMkLst>
        </pc:inkChg>
        <pc:inkChg chg="add del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73" creationId="{AA954897-4595-4CB7-BDE1-D21DA23347DE}"/>
          </ac:inkMkLst>
        </pc:inkChg>
        <pc:inkChg chg="add del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74" creationId="{F3CAC2FF-8EB6-40A3-87BA-E4D2661C01CA}"/>
          </ac:inkMkLst>
        </pc:inkChg>
        <pc:inkChg chg="add">
          <ac:chgData name="Viet Anh Nguyen" userId="b95f61ff061388d5" providerId="LiveId" clId="{FC4FE26A-21B6-4E3C-9FF9-96F6404084E9}" dt="2022-02-23T10:02:58.088" v="1752"/>
          <ac:inkMkLst>
            <pc:docMk/>
            <pc:sldMk cId="776317637" sldId="310"/>
            <ac:inkMk id="75" creationId="{F63EDD0C-4273-4B36-8398-6DBC096AC8CC}"/>
          </ac:inkMkLst>
        </pc:inkChg>
        <pc:inkChg chg="add">
          <ac:chgData name="Viet Anh Nguyen" userId="b95f61ff061388d5" providerId="LiveId" clId="{FC4FE26A-21B6-4E3C-9FF9-96F6404084E9}" dt="2022-02-23T10:02:59.021" v="1753" actId="9405"/>
          <ac:inkMkLst>
            <pc:docMk/>
            <pc:sldMk cId="776317637" sldId="310"/>
            <ac:inkMk id="76" creationId="{84C90BBD-6DB1-4919-B8AE-B8C5D1EBC233}"/>
          </ac:inkMkLst>
        </pc:inkChg>
        <pc:inkChg chg="add del">
          <ac:chgData name="Viet Anh Nguyen" userId="b95f61ff061388d5" providerId="LiveId" clId="{FC4FE26A-21B6-4E3C-9FF9-96F6404084E9}" dt="2022-02-23T10:03:15.365" v="1758"/>
          <ac:inkMkLst>
            <pc:docMk/>
            <pc:sldMk cId="776317637" sldId="310"/>
            <ac:inkMk id="77" creationId="{2B0C5F97-D11B-41C0-9AE5-C2F8AA4F0920}"/>
          </ac:inkMkLst>
        </pc:inkChg>
        <pc:inkChg chg="add del">
          <ac:chgData name="Viet Anh Nguyen" userId="b95f61ff061388d5" providerId="LiveId" clId="{FC4FE26A-21B6-4E3C-9FF9-96F6404084E9}" dt="2022-02-23T10:03:15.365" v="1758"/>
          <ac:inkMkLst>
            <pc:docMk/>
            <pc:sldMk cId="776317637" sldId="310"/>
            <ac:inkMk id="78" creationId="{052F0F1F-E944-467A-A4CC-61DBF0776BC5}"/>
          </ac:inkMkLst>
        </pc:inkChg>
        <pc:inkChg chg="add del">
          <ac:chgData name="Viet Anh Nguyen" userId="b95f61ff061388d5" providerId="LiveId" clId="{FC4FE26A-21B6-4E3C-9FF9-96F6404084E9}" dt="2022-02-23T10:03:15.365" v="1758"/>
          <ac:inkMkLst>
            <pc:docMk/>
            <pc:sldMk cId="776317637" sldId="310"/>
            <ac:inkMk id="79" creationId="{3B9E115E-8DD4-4BB8-B5F8-F3B588411692}"/>
          </ac:inkMkLst>
        </pc:inkChg>
        <pc:inkChg chg="add del">
          <ac:chgData name="Viet Anh Nguyen" userId="b95f61ff061388d5" providerId="LiveId" clId="{FC4FE26A-21B6-4E3C-9FF9-96F6404084E9}" dt="2022-02-23T10:03:15.365" v="1758"/>
          <ac:inkMkLst>
            <pc:docMk/>
            <pc:sldMk cId="776317637" sldId="310"/>
            <ac:inkMk id="80" creationId="{E5E7982C-516E-4553-AE18-33E90C6A28CD}"/>
          </ac:inkMkLst>
        </pc:inkChg>
        <pc:inkChg chg="add">
          <ac:chgData name="Viet Anh Nguyen" userId="b95f61ff061388d5" providerId="LiveId" clId="{FC4FE26A-21B6-4E3C-9FF9-96F6404084E9}" dt="2022-02-23T10:03:15.365" v="1758"/>
          <ac:inkMkLst>
            <pc:docMk/>
            <pc:sldMk cId="776317637" sldId="310"/>
            <ac:inkMk id="81" creationId="{8A17C569-5B73-4D12-9252-76AAAEDDC370}"/>
          </ac:inkMkLst>
        </pc:inkChg>
        <pc:inkChg chg="add">
          <ac:chgData name="Viet Anh Nguyen" userId="b95f61ff061388d5" providerId="LiveId" clId="{FC4FE26A-21B6-4E3C-9FF9-96F6404084E9}" dt="2022-02-23T10:03:16.468" v="1759" actId="9405"/>
          <ac:inkMkLst>
            <pc:docMk/>
            <pc:sldMk cId="776317637" sldId="310"/>
            <ac:inkMk id="82" creationId="{27E1B7C7-6379-41F4-9DDF-1346FC2BB645}"/>
          </ac:inkMkLst>
        </pc:inkChg>
        <pc:inkChg chg="add del">
          <ac:chgData name="Viet Anh Nguyen" userId="b95f61ff061388d5" providerId="LiveId" clId="{FC4FE26A-21B6-4E3C-9FF9-96F6404084E9}" dt="2022-02-23T10:03:19.645" v="1765"/>
          <ac:inkMkLst>
            <pc:docMk/>
            <pc:sldMk cId="776317637" sldId="310"/>
            <ac:inkMk id="83" creationId="{3EDEDB78-5E30-442A-9E40-29033122FE51}"/>
          </ac:inkMkLst>
        </pc:inkChg>
        <pc:inkChg chg="add del">
          <ac:chgData name="Viet Anh Nguyen" userId="b95f61ff061388d5" providerId="LiveId" clId="{FC4FE26A-21B6-4E3C-9FF9-96F6404084E9}" dt="2022-02-23T10:03:19.645" v="1765"/>
          <ac:inkMkLst>
            <pc:docMk/>
            <pc:sldMk cId="776317637" sldId="310"/>
            <ac:inkMk id="84" creationId="{35DF4B47-CC34-4A5D-8583-3E509C0063DC}"/>
          </ac:inkMkLst>
        </pc:inkChg>
        <pc:inkChg chg="add del">
          <ac:chgData name="Viet Anh Nguyen" userId="b95f61ff061388d5" providerId="LiveId" clId="{FC4FE26A-21B6-4E3C-9FF9-96F6404084E9}" dt="2022-02-23T10:03:19.645" v="1765"/>
          <ac:inkMkLst>
            <pc:docMk/>
            <pc:sldMk cId="776317637" sldId="310"/>
            <ac:inkMk id="85" creationId="{675DEE80-73F5-43FE-B33E-15550BA458E4}"/>
          </ac:inkMkLst>
        </pc:inkChg>
        <pc:inkChg chg="add del">
          <ac:chgData name="Viet Anh Nguyen" userId="b95f61ff061388d5" providerId="LiveId" clId="{FC4FE26A-21B6-4E3C-9FF9-96F6404084E9}" dt="2022-02-23T10:03:19.645" v="1765"/>
          <ac:inkMkLst>
            <pc:docMk/>
            <pc:sldMk cId="776317637" sldId="310"/>
            <ac:inkMk id="86" creationId="{AA860345-B1F0-4394-A4C5-2CECBD0DBA33}"/>
          </ac:inkMkLst>
        </pc:inkChg>
        <pc:inkChg chg="add del">
          <ac:chgData name="Viet Anh Nguyen" userId="b95f61ff061388d5" providerId="LiveId" clId="{FC4FE26A-21B6-4E3C-9FF9-96F6404084E9}" dt="2022-02-23T10:03:19.645" v="1765"/>
          <ac:inkMkLst>
            <pc:docMk/>
            <pc:sldMk cId="776317637" sldId="310"/>
            <ac:inkMk id="87" creationId="{12B1910C-AA6E-4420-ADBC-6CB349A7C7D5}"/>
          </ac:inkMkLst>
        </pc:inkChg>
        <pc:inkChg chg="add del">
          <ac:chgData name="Viet Anh Nguyen" userId="b95f61ff061388d5" providerId="LiveId" clId="{FC4FE26A-21B6-4E3C-9FF9-96F6404084E9}" dt="2022-02-23T10:03:20.670" v="1768"/>
          <ac:inkMkLst>
            <pc:docMk/>
            <pc:sldMk cId="776317637" sldId="310"/>
            <ac:inkMk id="88" creationId="{44B197DF-155D-43CE-ABDB-7FE269C66E9B}"/>
          </ac:inkMkLst>
        </pc:inkChg>
        <pc:inkChg chg="add del">
          <ac:chgData name="Viet Anh Nguyen" userId="b95f61ff061388d5" providerId="LiveId" clId="{FC4FE26A-21B6-4E3C-9FF9-96F6404084E9}" dt="2022-02-23T10:03:20.670" v="1768"/>
          <ac:inkMkLst>
            <pc:docMk/>
            <pc:sldMk cId="776317637" sldId="310"/>
            <ac:inkMk id="89" creationId="{2297D817-5E98-42C8-8C05-C6B475583586}"/>
          </ac:inkMkLst>
        </pc:inkChg>
        <pc:inkChg chg="add del">
          <ac:chgData name="Viet Anh Nguyen" userId="b95f61ff061388d5" providerId="LiveId" clId="{FC4FE26A-21B6-4E3C-9FF9-96F6404084E9}" dt="2022-02-23T10:03:20.670" v="1768"/>
          <ac:inkMkLst>
            <pc:docMk/>
            <pc:sldMk cId="776317637" sldId="310"/>
            <ac:inkMk id="90" creationId="{11F3E332-CF84-4236-A130-9C6E4E79E26C}"/>
          </ac:inkMkLst>
        </pc:inkChg>
        <pc:inkChg chg="add">
          <ac:chgData name="Viet Anh Nguyen" userId="b95f61ff061388d5" providerId="LiveId" clId="{FC4FE26A-21B6-4E3C-9FF9-96F6404084E9}" dt="2022-02-23T10:03:20.670" v="1768"/>
          <ac:inkMkLst>
            <pc:docMk/>
            <pc:sldMk cId="776317637" sldId="310"/>
            <ac:inkMk id="91" creationId="{02006A2F-5105-4178-9241-E4B70CEBDAD2}"/>
          </ac:inkMkLst>
        </pc:inkChg>
        <pc:inkChg chg="add del">
          <ac:chgData name="Viet Anh Nguyen" userId="b95f61ff061388d5" providerId="LiveId" clId="{FC4FE26A-21B6-4E3C-9FF9-96F6404084E9}" dt="2022-02-23T10:03:24.958" v="1778"/>
          <ac:inkMkLst>
            <pc:docMk/>
            <pc:sldMk cId="776317637" sldId="310"/>
            <ac:inkMk id="92" creationId="{E4A665C9-CA32-470E-9E0D-6D3141FE6BE9}"/>
          </ac:inkMkLst>
        </pc:inkChg>
        <pc:inkChg chg="add del">
          <ac:chgData name="Viet Anh Nguyen" userId="b95f61ff061388d5" providerId="LiveId" clId="{FC4FE26A-21B6-4E3C-9FF9-96F6404084E9}" dt="2022-02-23T10:03:24.958" v="1778"/>
          <ac:inkMkLst>
            <pc:docMk/>
            <pc:sldMk cId="776317637" sldId="310"/>
            <ac:inkMk id="93" creationId="{11EA85BB-A829-4ECF-B25E-403C9E1870A0}"/>
          </ac:inkMkLst>
        </pc:inkChg>
        <pc:inkChg chg="add del">
          <ac:chgData name="Viet Anh Nguyen" userId="b95f61ff061388d5" providerId="LiveId" clId="{FC4FE26A-21B6-4E3C-9FF9-96F6404084E9}" dt="2022-02-23T10:03:24.958" v="1778"/>
          <ac:inkMkLst>
            <pc:docMk/>
            <pc:sldMk cId="776317637" sldId="310"/>
            <ac:inkMk id="94" creationId="{48E9FE12-7F6B-426E-9B82-0B62F54B9109}"/>
          </ac:inkMkLst>
        </pc:inkChg>
        <pc:inkChg chg="add del">
          <ac:chgData name="Viet Anh Nguyen" userId="b95f61ff061388d5" providerId="LiveId" clId="{FC4FE26A-21B6-4E3C-9FF9-96F6404084E9}" dt="2022-02-23T10:03:24.958" v="1778"/>
          <ac:inkMkLst>
            <pc:docMk/>
            <pc:sldMk cId="776317637" sldId="310"/>
            <ac:inkMk id="95" creationId="{AAB2ECD4-2537-4CB7-9B7F-8F4B89452AB8}"/>
          </ac:inkMkLst>
        </pc:inkChg>
        <pc:inkChg chg="add del">
          <ac:chgData name="Viet Anh Nguyen" userId="b95f61ff061388d5" providerId="LiveId" clId="{FC4FE26A-21B6-4E3C-9FF9-96F6404084E9}" dt="2022-02-23T10:03:24.958" v="1778"/>
          <ac:inkMkLst>
            <pc:docMk/>
            <pc:sldMk cId="776317637" sldId="310"/>
            <ac:inkMk id="96" creationId="{1DB4AE19-EB23-4A93-B66F-FEDEA427B192}"/>
          </ac:inkMkLst>
        </pc:inkChg>
        <pc:inkChg chg="add del">
          <ac:chgData name="Viet Anh Nguyen" userId="b95f61ff061388d5" providerId="LiveId" clId="{FC4FE26A-21B6-4E3C-9FF9-96F6404084E9}" dt="2022-02-23T10:03:24.958" v="1778"/>
          <ac:inkMkLst>
            <pc:docMk/>
            <pc:sldMk cId="776317637" sldId="310"/>
            <ac:inkMk id="97" creationId="{1A8CD31F-0ECD-4CCA-AE05-647ED09A6CE3}"/>
          </ac:inkMkLst>
        </pc:inkChg>
        <pc:inkChg chg="add del">
          <ac:chgData name="Viet Anh Nguyen" userId="b95f61ff061388d5" providerId="LiveId" clId="{FC4FE26A-21B6-4E3C-9FF9-96F6404084E9}" dt="2022-02-23T10:03:24.958" v="1778"/>
          <ac:inkMkLst>
            <pc:docMk/>
            <pc:sldMk cId="776317637" sldId="310"/>
            <ac:inkMk id="98" creationId="{AEF418B2-03CF-4892-B153-DD6EE2410332}"/>
          </ac:inkMkLst>
        </pc:inkChg>
        <pc:inkChg chg="add del">
          <ac:chgData name="Viet Anh Nguyen" userId="b95f61ff061388d5" providerId="LiveId" clId="{FC4FE26A-21B6-4E3C-9FF9-96F6404084E9}" dt="2022-02-23T10:03:36.729" v="1783"/>
          <ac:inkMkLst>
            <pc:docMk/>
            <pc:sldMk cId="776317637" sldId="310"/>
            <ac:inkMk id="99" creationId="{3B04AE30-351D-4F71-8A1D-CBB6E3F68DE6}"/>
          </ac:inkMkLst>
        </pc:inkChg>
        <pc:inkChg chg="add del">
          <ac:chgData name="Viet Anh Nguyen" userId="b95f61ff061388d5" providerId="LiveId" clId="{FC4FE26A-21B6-4E3C-9FF9-96F6404084E9}" dt="2022-02-23T10:03:36.729" v="1783"/>
          <ac:inkMkLst>
            <pc:docMk/>
            <pc:sldMk cId="776317637" sldId="310"/>
            <ac:inkMk id="100" creationId="{6ADCB2A9-10A5-43B4-9785-8DB882859A8A}"/>
          </ac:inkMkLst>
        </pc:inkChg>
        <pc:inkChg chg="add del">
          <ac:chgData name="Viet Anh Nguyen" userId="b95f61ff061388d5" providerId="LiveId" clId="{FC4FE26A-21B6-4E3C-9FF9-96F6404084E9}" dt="2022-02-23T10:03:36.729" v="1783"/>
          <ac:inkMkLst>
            <pc:docMk/>
            <pc:sldMk cId="776317637" sldId="310"/>
            <ac:inkMk id="101" creationId="{DCFFDC6B-E5CA-415A-BFEB-5D43D9FE14EB}"/>
          </ac:inkMkLst>
        </pc:inkChg>
        <pc:inkChg chg="add del">
          <ac:chgData name="Viet Anh Nguyen" userId="b95f61ff061388d5" providerId="LiveId" clId="{FC4FE26A-21B6-4E3C-9FF9-96F6404084E9}" dt="2022-02-23T10:03:33.575" v="1781"/>
          <ac:inkMkLst>
            <pc:docMk/>
            <pc:sldMk cId="776317637" sldId="310"/>
            <ac:inkMk id="102" creationId="{B8E58C82-1EA3-49EB-8504-EE43BBF0F7C0}"/>
          </ac:inkMkLst>
        </pc:inkChg>
        <pc:inkChg chg="add del">
          <ac:chgData name="Viet Anh Nguyen" userId="b95f61ff061388d5" providerId="LiveId" clId="{FC4FE26A-21B6-4E3C-9FF9-96F6404084E9}" dt="2022-02-23T10:03:33.575" v="1781"/>
          <ac:inkMkLst>
            <pc:docMk/>
            <pc:sldMk cId="776317637" sldId="310"/>
            <ac:inkMk id="103" creationId="{E25F1C74-D027-4889-B021-32B15162EC5D}"/>
          </ac:inkMkLst>
        </pc:inkChg>
        <pc:inkChg chg="add del">
          <ac:chgData name="Viet Anh Nguyen" userId="b95f61ff061388d5" providerId="LiveId" clId="{FC4FE26A-21B6-4E3C-9FF9-96F6404084E9}" dt="2022-02-23T10:03:36.729" v="1783"/>
          <ac:inkMkLst>
            <pc:docMk/>
            <pc:sldMk cId="776317637" sldId="310"/>
            <ac:inkMk id="104" creationId="{EB4434A1-568B-44D0-A972-C50BD5320BD5}"/>
          </ac:inkMkLst>
        </pc:inkChg>
        <pc:inkChg chg="add del">
          <ac:chgData name="Viet Anh Nguyen" userId="b95f61ff061388d5" providerId="LiveId" clId="{FC4FE26A-21B6-4E3C-9FF9-96F6404084E9}" dt="2022-02-23T10:03:36.729" v="1783"/>
          <ac:inkMkLst>
            <pc:docMk/>
            <pc:sldMk cId="776317637" sldId="310"/>
            <ac:inkMk id="105" creationId="{6158FCEE-B811-40A9-8960-0D8F21ECC5F5}"/>
          </ac:inkMkLst>
        </pc:inkChg>
        <pc:inkChg chg="add">
          <ac:chgData name="Viet Anh Nguyen" userId="b95f61ff061388d5" providerId="LiveId" clId="{FC4FE26A-21B6-4E3C-9FF9-96F6404084E9}" dt="2022-02-23T10:03:36.729" v="1783"/>
          <ac:inkMkLst>
            <pc:docMk/>
            <pc:sldMk cId="776317637" sldId="310"/>
            <ac:inkMk id="106" creationId="{D936ADDB-573C-4791-B535-44FA744DB8A2}"/>
          </ac:inkMkLst>
        </pc:inkChg>
      </pc:sldChg>
      <pc:sldChg chg="addSp delSp modSp new mod">
        <pc:chgData name="Viet Anh Nguyen" userId="b95f61ff061388d5" providerId="LiveId" clId="{FC4FE26A-21B6-4E3C-9FF9-96F6404084E9}" dt="2022-02-23T10:06:19.050" v="1935"/>
        <pc:sldMkLst>
          <pc:docMk/>
          <pc:sldMk cId="143954499" sldId="311"/>
        </pc:sldMkLst>
        <pc:inkChg chg="add del">
          <ac:chgData name="Viet Anh Nguyen" userId="b95f61ff061388d5" providerId="LiveId" clId="{FC4FE26A-21B6-4E3C-9FF9-96F6404084E9}" dt="2022-02-23T10:03:42.658" v="1787"/>
          <ac:inkMkLst>
            <pc:docMk/>
            <pc:sldMk cId="143954499" sldId="311"/>
            <ac:inkMk id="2" creationId="{34934162-0303-4393-9E87-7AE88955A055}"/>
          </ac:inkMkLst>
        </pc:inkChg>
        <pc:inkChg chg="add del">
          <ac:chgData name="Viet Anh Nguyen" userId="b95f61ff061388d5" providerId="LiveId" clId="{FC4FE26A-21B6-4E3C-9FF9-96F6404084E9}" dt="2022-02-23T10:03:42.658" v="1787"/>
          <ac:inkMkLst>
            <pc:docMk/>
            <pc:sldMk cId="143954499" sldId="311"/>
            <ac:inkMk id="3" creationId="{17F9E778-CE79-49C7-9E3D-4B2BE3C45061}"/>
          </ac:inkMkLst>
        </pc:inkChg>
        <pc:inkChg chg="add del">
          <ac:chgData name="Viet Anh Nguyen" userId="b95f61ff061388d5" providerId="LiveId" clId="{FC4FE26A-21B6-4E3C-9FF9-96F6404084E9}" dt="2022-02-23T10:03:44.298" v="1793"/>
          <ac:inkMkLst>
            <pc:docMk/>
            <pc:sldMk cId="143954499" sldId="311"/>
            <ac:inkMk id="4" creationId="{41179327-89F6-46BA-8B2A-DAD63E2F3669}"/>
          </ac:inkMkLst>
        </pc:inkChg>
        <pc:inkChg chg="add del">
          <ac:chgData name="Viet Anh Nguyen" userId="b95f61ff061388d5" providerId="LiveId" clId="{FC4FE26A-21B6-4E3C-9FF9-96F6404084E9}" dt="2022-02-23T10:03:44.298" v="1793"/>
          <ac:inkMkLst>
            <pc:docMk/>
            <pc:sldMk cId="143954499" sldId="311"/>
            <ac:inkMk id="5" creationId="{E77D32F7-8C12-445B-8FD8-42A18B27E81E}"/>
          </ac:inkMkLst>
        </pc:inkChg>
        <pc:inkChg chg="add del">
          <ac:chgData name="Viet Anh Nguyen" userId="b95f61ff061388d5" providerId="LiveId" clId="{FC4FE26A-21B6-4E3C-9FF9-96F6404084E9}" dt="2022-02-23T10:03:44.298" v="1793"/>
          <ac:inkMkLst>
            <pc:docMk/>
            <pc:sldMk cId="143954499" sldId="311"/>
            <ac:inkMk id="6" creationId="{E394814F-97AE-492D-8A98-E30904363214}"/>
          </ac:inkMkLst>
        </pc:inkChg>
        <pc:inkChg chg="add del">
          <ac:chgData name="Viet Anh Nguyen" userId="b95f61ff061388d5" providerId="LiveId" clId="{FC4FE26A-21B6-4E3C-9FF9-96F6404084E9}" dt="2022-02-23T10:03:44.298" v="1793"/>
          <ac:inkMkLst>
            <pc:docMk/>
            <pc:sldMk cId="143954499" sldId="311"/>
            <ac:inkMk id="7" creationId="{B781C382-80AD-40A1-BD8B-E7C14B5D57B9}"/>
          </ac:inkMkLst>
        </pc:inkChg>
        <pc:inkChg chg="add">
          <ac:chgData name="Viet Anh Nguyen" userId="b95f61ff061388d5" providerId="LiveId" clId="{FC4FE26A-21B6-4E3C-9FF9-96F6404084E9}" dt="2022-02-23T10:03:43.523" v="1791" actId="9405"/>
          <ac:inkMkLst>
            <pc:docMk/>
            <pc:sldMk cId="143954499" sldId="311"/>
            <ac:inkMk id="8" creationId="{504AB1FF-D256-48DA-B8FA-1F5FC4E8F87B}"/>
          </ac:inkMkLst>
        </pc:inkChg>
        <pc:inkChg chg="add">
          <ac:chgData name="Viet Anh Nguyen" userId="b95f61ff061388d5" providerId="LiveId" clId="{FC4FE26A-21B6-4E3C-9FF9-96F6404084E9}" dt="2022-02-23T10:03:43.711" v="1792" actId="9405"/>
          <ac:inkMkLst>
            <pc:docMk/>
            <pc:sldMk cId="143954499" sldId="311"/>
            <ac:inkMk id="9" creationId="{B84C3C30-F2BB-4BF9-B83F-22E22F368E0A}"/>
          </ac:inkMkLst>
        </pc:inkChg>
        <pc:inkChg chg="add">
          <ac:chgData name="Viet Anh Nguyen" userId="b95f61ff061388d5" providerId="LiveId" clId="{FC4FE26A-21B6-4E3C-9FF9-96F6404084E9}" dt="2022-02-23T10:03:44.298" v="1793"/>
          <ac:inkMkLst>
            <pc:docMk/>
            <pc:sldMk cId="143954499" sldId="311"/>
            <ac:inkMk id="10" creationId="{AFC53597-A50A-4C8F-AED6-3D04A66B9358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1" creationId="{28354DB4-A770-4CC1-814D-ABDE3BA12CA0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2" creationId="{531EB480-28F8-4B1D-93B3-DBE1C31C2C5C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3" creationId="{AEC5D33D-2E8B-486A-9A6C-C9CA0CA93077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4" creationId="{5C090A70-961A-450E-8CB0-256091A2AF8F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5" creationId="{13D32A5A-B7B2-46B6-98CC-24124695E9B3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6" creationId="{DA10C774-350A-40C6-9E96-B4F65D79901E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7" creationId="{5B097F7A-1BBD-42DE-8399-9EE3BD021D2C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8" creationId="{95AF7C81-6EBB-42C1-BABC-AE2654CD3A2D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19" creationId="{9F2D6AD7-C392-45EC-AECF-BA62B55C2054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20" creationId="{CE120427-36AB-415D-B942-060721F80F45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21" creationId="{81AE0A75-8EDF-4BF4-B7ED-41169198ECFC}"/>
          </ac:inkMkLst>
        </pc:inkChg>
        <pc:inkChg chg="add del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22" creationId="{7D5E4346-1EC4-4F7F-886D-A60985382E12}"/>
          </ac:inkMkLst>
        </pc:inkChg>
        <pc:inkChg chg="add">
          <ac:chgData name="Viet Anh Nguyen" userId="b95f61ff061388d5" providerId="LiveId" clId="{FC4FE26A-21B6-4E3C-9FF9-96F6404084E9}" dt="2022-02-23T10:03:49.595" v="1806"/>
          <ac:inkMkLst>
            <pc:docMk/>
            <pc:sldMk cId="143954499" sldId="311"/>
            <ac:inkMk id="23" creationId="{F6BCF2EA-920F-4BFA-9427-E5EEC24C5B1B}"/>
          </ac:inkMkLst>
        </pc:inkChg>
        <pc:inkChg chg="add del">
          <ac:chgData name="Viet Anh Nguyen" userId="b95f61ff061388d5" providerId="LiveId" clId="{FC4FE26A-21B6-4E3C-9FF9-96F6404084E9}" dt="2022-02-23T10:03:52.227" v="1811"/>
          <ac:inkMkLst>
            <pc:docMk/>
            <pc:sldMk cId="143954499" sldId="311"/>
            <ac:inkMk id="24" creationId="{C2B031B0-3262-47F0-94DB-7B115FF472AC}"/>
          </ac:inkMkLst>
        </pc:inkChg>
        <pc:inkChg chg="add del">
          <ac:chgData name="Viet Anh Nguyen" userId="b95f61ff061388d5" providerId="LiveId" clId="{FC4FE26A-21B6-4E3C-9FF9-96F6404084E9}" dt="2022-02-23T10:03:52.227" v="1811"/>
          <ac:inkMkLst>
            <pc:docMk/>
            <pc:sldMk cId="143954499" sldId="311"/>
            <ac:inkMk id="25" creationId="{6C707D83-51D7-4D6A-9F86-4B0D9EDBC89F}"/>
          </ac:inkMkLst>
        </pc:inkChg>
        <pc:inkChg chg="add del">
          <ac:chgData name="Viet Anh Nguyen" userId="b95f61ff061388d5" providerId="LiveId" clId="{FC4FE26A-21B6-4E3C-9FF9-96F6404084E9}" dt="2022-02-23T10:03:52.227" v="1811"/>
          <ac:inkMkLst>
            <pc:docMk/>
            <pc:sldMk cId="143954499" sldId="311"/>
            <ac:inkMk id="26" creationId="{331179BC-C06C-408E-AAAA-BE167F4E62BE}"/>
          </ac:inkMkLst>
        </pc:inkChg>
        <pc:inkChg chg="add del">
          <ac:chgData name="Viet Anh Nguyen" userId="b95f61ff061388d5" providerId="LiveId" clId="{FC4FE26A-21B6-4E3C-9FF9-96F6404084E9}" dt="2022-02-23T10:03:52.227" v="1811"/>
          <ac:inkMkLst>
            <pc:docMk/>
            <pc:sldMk cId="143954499" sldId="311"/>
            <ac:inkMk id="27" creationId="{26437C02-B06B-4FC5-8242-21F811037164}"/>
          </ac:inkMkLst>
        </pc:inkChg>
        <pc:inkChg chg="add">
          <ac:chgData name="Viet Anh Nguyen" userId="b95f61ff061388d5" providerId="LiveId" clId="{FC4FE26A-21B6-4E3C-9FF9-96F6404084E9}" dt="2022-02-23T10:03:52.227" v="1811"/>
          <ac:inkMkLst>
            <pc:docMk/>
            <pc:sldMk cId="143954499" sldId="311"/>
            <ac:inkMk id="28" creationId="{3814AAF8-70D9-42F4-A722-2668AD8CE685}"/>
          </ac:inkMkLst>
        </pc:inkChg>
        <pc:inkChg chg="add">
          <ac:chgData name="Viet Anh Nguyen" userId="b95f61ff061388d5" providerId="LiveId" clId="{FC4FE26A-21B6-4E3C-9FF9-96F6404084E9}" dt="2022-02-23T10:03:52.243" v="1812" actId="9405"/>
          <ac:inkMkLst>
            <pc:docMk/>
            <pc:sldMk cId="143954499" sldId="311"/>
            <ac:inkMk id="29" creationId="{3DF8FA8C-C2AE-413A-B52E-D3BF86BE6E6A}"/>
          </ac:inkMkLst>
        </pc:inkChg>
        <pc:inkChg chg="add">
          <ac:chgData name="Viet Anh Nguyen" userId="b95f61ff061388d5" providerId="LiveId" clId="{FC4FE26A-21B6-4E3C-9FF9-96F6404084E9}" dt="2022-02-23T10:03:52.410" v="1813" actId="9405"/>
          <ac:inkMkLst>
            <pc:docMk/>
            <pc:sldMk cId="143954499" sldId="311"/>
            <ac:inkMk id="30" creationId="{B043EFFA-012B-4A21-8E54-75137C39090B}"/>
          </ac:inkMkLst>
        </pc:inkChg>
        <pc:inkChg chg="add del">
          <ac:chgData name="Viet Anh Nguyen" userId="b95f61ff061388d5" providerId="LiveId" clId="{FC4FE26A-21B6-4E3C-9FF9-96F6404084E9}" dt="2022-02-23T10:04:01.101" v="1818"/>
          <ac:inkMkLst>
            <pc:docMk/>
            <pc:sldMk cId="143954499" sldId="311"/>
            <ac:inkMk id="31" creationId="{9BA34867-6ED7-46D6-9BF2-757EAC0C3BC9}"/>
          </ac:inkMkLst>
        </pc:inkChg>
        <pc:inkChg chg="add del">
          <ac:chgData name="Viet Anh Nguyen" userId="b95f61ff061388d5" providerId="LiveId" clId="{FC4FE26A-21B6-4E3C-9FF9-96F6404084E9}" dt="2022-02-23T10:04:01.101" v="1818"/>
          <ac:inkMkLst>
            <pc:docMk/>
            <pc:sldMk cId="143954499" sldId="311"/>
            <ac:inkMk id="32" creationId="{80C5E0A9-CBC7-4DD1-8DB9-C3871C8B3C00}"/>
          </ac:inkMkLst>
        </pc:inkChg>
        <pc:inkChg chg="add del">
          <ac:chgData name="Viet Anh Nguyen" userId="b95f61ff061388d5" providerId="LiveId" clId="{FC4FE26A-21B6-4E3C-9FF9-96F6404084E9}" dt="2022-02-23T10:04:01.101" v="1818"/>
          <ac:inkMkLst>
            <pc:docMk/>
            <pc:sldMk cId="143954499" sldId="311"/>
            <ac:inkMk id="33" creationId="{D0DF4A56-D5AE-48C7-98D0-9411BF929DD6}"/>
          </ac:inkMkLst>
        </pc:inkChg>
        <pc:inkChg chg="add del">
          <ac:chgData name="Viet Anh Nguyen" userId="b95f61ff061388d5" providerId="LiveId" clId="{FC4FE26A-21B6-4E3C-9FF9-96F6404084E9}" dt="2022-02-23T10:04:01.101" v="1818"/>
          <ac:inkMkLst>
            <pc:docMk/>
            <pc:sldMk cId="143954499" sldId="311"/>
            <ac:inkMk id="34" creationId="{37F745AA-212A-441B-A225-DEBE013F9B43}"/>
          </ac:inkMkLst>
        </pc:inkChg>
        <pc:inkChg chg="add del">
          <ac:chgData name="Viet Anh Nguyen" userId="b95f61ff061388d5" providerId="LiveId" clId="{FC4FE26A-21B6-4E3C-9FF9-96F6404084E9}" dt="2022-02-23T10:04:02.740" v="1822"/>
          <ac:inkMkLst>
            <pc:docMk/>
            <pc:sldMk cId="143954499" sldId="311"/>
            <ac:inkMk id="35" creationId="{74B33CE8-5B90-42C2-B2C9-76CA3A149939}"/>
          </ac:inkMkLst>
        </pc:inkChg>
        <pc:inkChg chg="add del">
          <ac:chgData name="Viet Anh Nguyen" userId="b95f61ff061388d5" providerId="LiveId" clId="{FC4FE26A-21B6-4E3C-9FF9-96F6404084E9}" dt="2022-02-23T10:04:02.740" v="1822"/>
          <ac:inkMkLst>
            <pc:docMk/>
            <pc:sldMk cId="143954499" sldId="311"/>
            <ac:inkMk id="36" creationId="{18697E83-1132-4D54-989D-10A54C67B7C8}"/>
          </ac:inkMkLst>
        </pc:inkChg>
        <pc:inkChg chg="add del">
          <ac:chgData name="Viet Anh Nguyen" userId="b95f61ff061388d5" providerId="LiveId" clId="{FC4FE26A-21B6-4E3C-9FF9-96F6404084E9}" dt="2022-02-23T10:04:02.740" v="1822"/>
          <ac:inkMkLst>
            <pc:docMk/>
            <pc:sldMk cId="143954499" sldId="311"/>
            <ac:inkMk id="37" creationId="{1F7BEB72-A48B-4CD9-B806-3ED858E876A0}"/>
          </ac:inkMkLst>
        </pc:inkChg>
        <pc:inkChg chg="add del">
          <ac:chgData name="Viet Anh Nguyen" userId="b95f61ff061388d5" providerId="LiveId" clId="{FC4FE26A-21B6-4E3C-9FF9-96F6404084E9}" dt="2022-02-23T10:04:02.740" v="1822"/>
          <ac:inkMkLst>
            <pc:docMk/>
            <pc:sldMk cId="143954499" sldId="311"/>
            <ac:inkMk id="38" creationId="{FFEA4D04-C388-43E4-9BCE-1ED95E6D38C2}"/>
          </ac:inkMkLst>
        </pc:inkChg>
        <pc:inkChg chg="add del">
          <ac:chgData name="Viet Anh Nguyen" userId="b95f61ff061388d5" providerId="LiveId" clId="{FC4FE26A-21B6-4E3C-9FF9-96F6404084E9}" dt="2022-02-23T10:04:04.174" v="1826"/>
          <ac:inkMkLst>
            <pc:docMk/>
            <pc:sldMk cId="143954499" sldId="311"/>
            <ac:inkMk id="39" creationId="{D9EFAA99-EEC3-4506-8CDC-10B3B0E6C894}"/>
          </ac:inkMkLst>
        </pc:inkChg>
        <pc:inkChg chg="add">
          <ac:chgData name="Viet Anh Nguyen" userId="b95f61ff061388d5" providerId="LiveId" clId="{FC4FE26A-21B6-4E3C-9FF9-96F6404084E9}" dt="2022-02-23T10:04:02.740" v="1822"/>
          <ac:inkMkLst>
            <pc:docMk/>
            <pc:sldMk cId="143954499" sldId="311"/>
            <ac:inkMk id="40" creationId="{BD19480C-A3A6-4E61-98FF-3249E54B2CB4}"/>
          </ac:inkMkLst>
        </pc:inkChg>
        <pc:inkChg chg="add del">
          <ac:chgData name="Viet Anh Nguyen" userId="b95f61ff061388d5" providerId="LiveId" clId="{FC4FE26A-21B6-4E3C-9FF9-96F6404084E9}" dt="2022-02-23T10:04:04.174" v="1826"/>
          <ac:inkMkLst>
            <pc:docMk/>
            <pc:sldMk cId="143954499" sldId="311"/>
            <ac:inkMk id="41" creationId="{61857FF1-3AAD-4006-BB81-740B13913FD6}"/>
          </ac:inkMkLst>
        </pc:inkChg>
        <pc:inkChg chg="add del">
          <ac:chgData name="Viet Anh Nguyen" userId="b95f61ff061388d5" providerId="LiveId" clId="{FC4FE26A-21B6-4E3C-9FF9-96F6404084E9}" dt="2022-02-23T10:04:04.174" v="1826"/>
          <ac:inkMkLst>
            <pc:docMk/>
            <pc:sldMk cId="143954499" sldId="311"/>
            <ac:inkMk id="42" creationId="{9FF2833C-8CEC-43D7-BC02-F130587E6E75}"/>
          </ac:inkMkLst>
        </pc:inkChg>
        <pc:inkChg chg="add del">
          <ac:chgData name="Viet Anh Nguyen" userId="b95f61ff061388d5" providerId="LiveId" clId="{FC4FE26A-21B6-4E3C-9FF9-96F6404084E9}" dt="2022-02-23T10:04:04.174" v="1826"/>
          <ac:inkMkLst>
            <pc:docMk/>
            <pc:sldMk cId="143954499" sldId="311"/>
            <ac:inkMk id="43" creationId="{778C8B8B-C322-4E9C-B2AE-F2805266022A}"/>
          </ac:inkMkLst>
        </pc:inkChg>
        <pc:inkChg chg="add">
          <ac:chgData name="Viet Anh Nguyen" userId="b95f61ff061388d5" providerId="LiveId" clId="{FC4FE26A-21B6-4E3C-9FF9-96F6404084E9}" dt="2022-02-23T10:04:04.174" v="1826"/>
          <ac:inkMkLst>
            <pc:docMk/>
            <pc:sldMk cId="143954499" sldId="311"/>
            <ac:inkMk id="44" creationId="{14E051CF-4AE5-4EE5-AFC4-BBFC60570EFA}"/>
          </ac:inkMkLst>
        </pc:inkChg>
        <pc:inkChg chg="add del">
          <ac:chgData name="Viet Anh Nguyen" userId="b95f61ff061388d5" providerId="LiveId" clId="{FC4FE26A-21B6-4E3C-9FF9-96F6404084E9}" dt="2022-02-23T10:04:13.369" v="1829"/>
          <ac:inkMkLst>
            <pc:docMk/>
            <pc:sldMk cId="143954499" sldId="311"/>
            <ac:inkMk id="45" creationId="{60783F23-0325-4D87-9BA5-B413D5E13D30}"/>
          </ac:inkMkLst>
        </pc:inkChg>
        <pc:inkChg chg="add del">
          <ac:chgData name="Viet Anh Nguyen" userId="b95f61ff061388d5" providerId="LiveId" clId="{FC4FE26A-21B6-4E3C-9FF9-96F6404084E9}" dt="2022-02-23T10:04:13.369" v="1829"/>
          <ac:inkMkLst>
            <pc:docMk/>
            <pc:sldMk cId="143954499" sldId="311"/>
            <ac:inkMk id="46" creationId="{C2FFB3BF-B224-4813-A573-99B56ED87D7E}"/>
          </ac:inkMkLst>
        </pc:inkChg>
        <pc:inkChg chg="add">
          <ac:chgData name="Viet Anh Nguyen" userId="b95f61ff061388d5" providerId="LiveId" clId="{FC4FE26A-21B6-4E3C-9FF9-96F6404084E9}" dt="2022-02-23T10:04:13.369" v="1829"/>
          <ac:inkMkLst>
            <pc:docMk/>
            <pc:sldMk cId="143954499" sldId="311"/>
            <ac:inkMk id="47" creationId="{1E20F2A6-1ED0-4786-8FB5-4DCAE7F1574F}"/>
          </ac:inkMkLst>
        </pc:inkChg>
        <pc:inkChg chg="add">
          <ac:chgData name="Viet Anh Nguyen" userId="b95f61ff061388d5" providerId="LiveId" clId="{FC4FE26A-21B6-4E3C-9FF9-96F6404084E9}" dt="2022-02-23T10:04:15.821" v="1830" actId="9405"/>
          <ac:inkMkLst>
            <pc:docMk/>
            <pc:sldMk cId="143954499" sldId="311"/>
            <ac:inkMk id="48" creationId="{9110C512-7BFF-4AF6-87DF-E769C8629B1B}"/>
          </ac:inkMkLst>
        </pc:inkChg>
        <pc:inkChg chg="add">
          <ac:chgData name="Viet Anh Nguyen" userId="b95f61ff061388d5" providerId="LiveId" clId="{FC4FE26A-21B6-4E3C-9FF9-96F6404084E9}" dt="2022-02-23T10:04:16" v="1831" actId="9405"/>
          <ac:inkMkLst>
            <pc:docMk/>
            <pc:sldMk cId="143954499" sldId="311"/>
            <ac:inkMk id="49" creationId="{3F695F95-72C1-424F-95CD-9AB0A288C5CE}"/>
          </ac:inkMkLst>
        </pc:inkChg>
        <pc:inkChg chg="add del">
          <ac:chgData name="Viet Anh Nguyen" userId="b95f61ff061388d5" providerId="LiveId" clId="{FC4FE26A-21B6-4E3C-9FF9-96F6404084E9}" dt="2022-02-23T10:04:21.578" v="1834"/>
          <ac:inkMkLst>
            <pc:docMk/>
            <pc:sldMk cId="143954499" sldId="311"/>
            <ac:inkMk id="50" creationId="{D8DC0AE6-205B-4609-AC86-A93F0E1BE903}"/>
          </ac:inkMkLst>
        </pc:inkChg>
        <pc:inkChg chg="add del">
          <ac:chgData name="Viet Anh Nguyen" userId="b95f61ff061388d5" providerId="LiveId" clId="{FC4FE26A-21B6-4E3C-9FF9-96F6404084E9}" dt="2022-02-23T10:04:21.578" v="1834"/>
          <ac:inkMkLst>
            <pc:docMk/>
            <pc:sldMk cId="143954499" sldId="311"/>
            <ac:inkMk id="51" creationId="{EE26D53B-34BF-43D1-8830-4C1C52ABB661}"/>
          </ac:inkMkLst>
        </pc:inkChg>
        <pc:inkChg chg="add del">
          <ac:chgData name="Viet Anh Nguyen" userId="b95f61ff061388d5" providerId="LiveId" clId="{FC4FE26A-21B6-4E3C-9FF9-96F6404084E9}" dt="2022-02-23T10:04:23.050" v="1836"/>
          <ac:inkMkLst>
            <pc:docMk/>
            <pc:sldMk cId="143954499" sldId="311"/>
            <ac:inkMk id="52" creationId="{CE9C1639-86A2-443C-A443-F3D27F61E016}"/>
          </ac:inkMkLst>
        </pc:inkChg>
        <pc:inkChg chg="add del">
          <ac:chgData name="Viet Anh Nguyen" userId="b95f61ff061388d5" providerId="LiveId" clId="{FC4FE26A-21B6-4E3C-9FF9-96F6404084E9}" dt="2022-02-23T10:04:23.050" v="1836"/>
          <ac:inkMkLst>
            <pc:docMk/>
            <pc:sldMk cId="143954499" sldId="311"/>
            <ac:inkMk id="53" creationId="{6816F3E4-312C-49BF-AB20-D54D435D1624}"/>
          </ac:inkMkLst>
        </pc:inkChg>
        <pc:inkChg chg="add">
          <ac:chgData name="Viet Anh Nguyen" userId="b95f61ff061388d5" providerId="LiveId" clId="{FC4FE26A-21B6-4E3C-9FF9-96F6404084E9}" dt="2022-02-23T10:04:23.050" v="1836"/>
          <ac:inkMkLst>
            <pc:docMk/>
            <pc:sldMk cId="143954499" sldId="311"/>
            <ac:inkMk id="54" creationId="{7F05E0EF-74B2-4097-9455-7DFAF324EE09}"/>
          </ac:inkMkLst>
        </pc:inkChg>
        <pc:inkChg chg="add del">
          <ac:chgData name="Viet Anh Nguyen" userId="b95f61ff061388d5" providerId="LiveId" clId="{FC4FE26A-21B6-4E3C-9FF9-96F6404084E9}" dt="2022-02-23T10:04:32.286" v="1842"/>
          <ac:inkMkLst>
            <pc:docMk/>
            <pc:sldMk cId="143954499" sldId="311"/>
            <ac:inkMk id="55" creationId="{02B8E14C-58F0-4DAE-A034-2F1AFFB53B64}"/>
          </ac:inkMkLst>
        </pc:inkChg>
        <pc:inkChg chg="add del">
          <ac:chgData name="Viet Anh Nguyen" userId="b95f61ff061388d5" providerId="LiveId" clId="{FC4FE26A-21B6-4E3C-9FF9-96F6404084E9}" dt="2022-02-23T10:04:32.286" v="1842"/>
          <ac:inkMkLst>
            <pc:docMk/>
            <pc:sldMk cId="143954499" sldId="311"/>
            <ac:inkMk id="56" creationId="{D358D6F5-D952-4258-A584-71A045D1D77A}"/>
          </ac:inkMkLst>
        </pc:inkChg>
        <pc:inkChg chg="add del">
          <ac:chgData name="Viet Anh Nguyen" userId="b95f61ff061388d5" providerId="LiveId" clId="{FC4FE26A-21B6-4E3C-9FF9-96F6404084E9}" dt="2022-02-23T10:04:32.286" v="1842"/>
          <ac:inkMkLst>
            <pc:docMk/>
            <pc:sldMk cId="143954499" sldId="311"/>
            <ac:inkMk id="57" creationId="{79036FDC-658D-4F40-BA3F-70E3F10ED877}"/>
          </ac:inkMkLst>
        </pc:inkChg>
        <pc:inkChg chg="add del">
          <ac:chgData name="Viet Anh Nguyen" userId="b95f61ff061388d5" providerId="LiveId" clId="{FC4FE26A-21B6-4E3C-9FF9-96F6404084E9}" dt="2022-02-23T10:05:47.534" v="1905"/>
          <ac:inkMkLst>
            <pc:docMk/>
            <pc:sldMk cId="143954499" sldId="311"/>
            <ac:inkMk id="58" creationId="{A2937D82-0086-49C2-8BE8-C2FED5145395}"/>
          </ac:inkMkLst>
        </pc:inkChg>
        <pc:inkChg chg="add del">
          <ac:chgData name="Viet Anh Nguyen" userId="b95f61ff061388d5" providerId="LiveId" clId="{FC4FE26A-21B6-4E3C-9FF9-96F6404084E9}" dt="2022-02-23T10:05:47.534" v="1905"/>
          <ac:inkMkLst>
            <pc:docMk/>
            <pc:sldMk cId="143954499" sldId="311"/>
            <ac:inkMk id="59" creationId="{5E9C2532-142C-4AE2-B13F-338FB811B2FB}"/>
          </ac:inkMkLst>
        </pc:inkChg>
        <pc:inkChg chg="add del">
          <ac:chgData name="Viet Anh Nguyen" userId="b95f61ff061388d5" providerId="LiveId" clId="{FC4FE26A-21B6-4E3C-9FF9-96F6404084E9}" dt="2022-02-23T10:05:47.534" v="1905"/>
          <ac:inkMkLst>
            <pc:docMk/>
            <pc:sldMk cId="143954499" sldId="311"/>
            <ac:inkMk id="60" creationId="{63E57866-1B02-4650-9517-522ACFE5B902}"/>
          </ac:inkMkLst>
        </pc:inkChg>
        <pc:inkChg chg="add del">
          <ac:chgData name="Viet Anh Nguyen" userId="b95f61ff061388d5" providerId="LiveId" clId="{FC4FE26A-21B6-4E3C-9FF9-96F6404084E9}" dt="2022-02-23T10:04:36.536" v="1846"/>
          <ac:inkMkLst>
            <pc:docMk/>
            <pc:sldMk cId="143954499" sldId="311"/>
            <ac:inkMk id="61" creationId="{14FC4A3E-5F42-43B6-9B75-1190A1E79211}"/>
          </ac:inkMkLst>
        </pc:inkChg>
        <pc:inkChg chg="add del">
          <ac:chgData name="Viet Anh Nguyen" userId="b95f61ff061388d5" providerId="LiveId" clId="{FC4FE26A-21B6-4E3C-9FF9-96F6404084E9}" dt="2022-02-23T10:04:36.536" v="1846"/>
          <ac:inkMkLst>
            <pc:docMk/>
            <pc:sldMk cId="143954499" sldId="311"/>
            <ac:inkMk id="62" creationId="{6622C4E4-830C-4968-91C0-A5F27AADF897}"/>
          </ac:inkMkLst>
        </pc:inkChg>
        <pc:inkChg chg="add del">
          <ac:chgData name="Viet Anh Nguyen" userId="b95f61ff061388d5" providerId="LiveId" clId="{FC4FE26A-21B6-4E3C-9FF9-96F6404084E9}" dt="2022-02-23T10:04:36.536" v="1846"/>
          <ac:inkMkLst>
            <pc:docMk/>
            <pc:sldMk cId="143954499" sldId="311"/>
            <ac:inkMk id="63" creationId="{0445A935-652E-4F25-9DD1-F6AFCECBC986}"/>
          </ac:inkMkLst>
        </pc:inkChg>
        <pc:inkChg chg="add del">
          <ac:chgData name="Viet Anh Nguyen" userId="b95f61ff061388d5" providerId="LiveId" clId="{FC4FE26A-21B6-4E3C-9FF9-96F6404084E9}" dt="2022-02-23T10:04:37.616" v="1849"/>
          <ac:inkMkLst>
            <pc:docMk/>
            <pc:sldMk cId="143954499" sldId="311"/>
            <ac:inkMk id="64" creationId="{664058F9-9753-4774-A20B-0088369B197B}"/>
          </ac:inkMkLst>
        </pc:inkChg>
        <pc:inkChg chg="add del">
          <ac:chgData name="Viet Anh Nguyen" userId="b95f61ff061388d5" providerId="LiveId" clId="{FC4FE26A-21B6-4E3C-9FF9-96F6404084E9}" dt="2022-02-23T10:04:37.616" v="1849"/>
          <ac:inkMkLst>
            <pc:docMk/>
            <pc:sldMk cId="143954499" sldId="311"/>
            <ac:inkMk id="65" creationId="{5BDDFCC6-60CD-4617-9208-45F4F1B19C9E}"/>
          </ac:inkMkLst>
        </pc:inkChg>
        <pc:inkChg chg="add del">
          <ac:chgData name="Viet Anh Nguyen" userId="b95f61ff061388d5" providerId="LiveId" clId="{FC4FE26A-21B6-4E3C-9FF9-96F6404084E9}" dt="2022-02-23T10:04:39.579" v="1853"/>
          <ac:inkMkLst>
            <pc:docMk/>
            <pc:sldMk cId="143954499" sldId="311"/>
            <ac:inkMk id="66" creationId="{45E2E8B8-2D73-4CE8-8FD6-112AA2CEFB1C}"/>
          </ac:inkMkLst>
        </pc:inkChg>
        <pc:inkChg chg="add del">
          <ac:chgData name="Viet Anh Nguyen" userId="b95f61ff061388d5" providerId="LiveId" clId="{FC4FE26A-21B6-4E3C-9FF9-96F6404084E9}" dt="2022-02-23T10:04:39.579" v="1853"/>
          <ac:inkMkLst>
            <pc:docMk/>
            <pc:sldMk cId="143954499" sldId="311"/>
            <ac:inkMk id="67" creationId="{FAEA51AE-5A19-4881-BDA7-C5F993C7762D}"/>
          </ac:inkMkLst>
        </pc:inkChg>
        <pc:inkChg chg="add del">
          <ac:chgData name="Viet Anh Nguyen" userId="b95f61ff061388d5" providerId="LiveId" clId="{FC4FE26A-21B6-4E3C-9FF9-96F6404084E9}" dt="2022-02-23T10:04:39.579" v="1853"/>
          <ac:inkMkLst>
            <pc:docMk/>
            <pc:sldMk cId="143954499" sldId="311"/>
            <ac:inkMk id="68" creationId="{3B978D9D-2EDF-4244-9689-180A7957A074}"/>
          </ac:inkMkLst>
        </pc:inkChg>
        <pc:inkChg chg="add del">
          <ac:chgData name="Viet Anh Nguyen" userId="b95f61ff061388d5" providerId="LiveId" clId="{FC4FE26A-21B6-4E3C-9FF9-96F6404084E9}" dt="2022-02-23T10:04:39.579" v="1853"/>
          <ac:inkMkLst>
            <pc:docMk/>
            <pc:sldMk cId="143954499" sldId="311"/>
            <ac:inkMk id="69" creationId="{A700B5DA-EF13-408D-A551-368FD5C07582}"/>
          </ac:inkMkLst>
        </pc:inkChg>
        <pc:inkChg chg="add del">
          <ac:chgData name="Viet Anh Nguyen" userId="b95f61ff061388d5" providerId="LiveId" clId="{FC4FE26A-21B6-4E3C-9FF9-96F6404084E9}" dt="2022-02-23T10:04:39.579" v="1853"/>
          <ac:inkMkLst>
            <pc:docMk/>
            <pc:sldMk cId="143954499" sldId="311"/>
            <ac:inkMk id="70" creationId="{68F6AED7-F7B3-47E5-BCDC-4FCE8CD96E35}"/>
          </ac:inkMkLst>
        </pc:inkChg>
        <pc:inkChg chg="add del">
          <ac:chgData name="Viet Anh Nguyen" userId="b95f61ff061388d5" providerId="LiveId" clId="{FC4FE26A-21B6-4E3C-9FF9-96F6404084E9}" dt="2022-02-23T10:04:40.477" v="1855"/>
          <ac:inkMkLst>
            <pc:docMk/>
            <pc:sldMk cId="143954499" sldId="311"/>
            <ac:inkMk id="71" creationId="{B2692C11-1DBB-4D97-B2CF-12BF43A86046}"/>
          </ac:inkMkLst>
        </pc:inkChg>
        <pc:inkChg chg="add del">
          <ac:chgData name="Viet Anh Nguyen" userId="b95f61ff061388d5" providerId="LiveId" clId="{FC4FE26A-21B6-4E3C-9FF9-96F6404084E9}" dt="2022-02-23T10:04:40.477" v="1855"/>
          <ac:inkMkLst>
            <pc:docMk/>
            <pc:sldMk cId="143954499" sldId="311"/>
            <ac:inkMk id="72" creationId="{60088FA4-1DC9-4DFB-ACAD-8D5980B254A7}"/>
          </ac:inkMkLst>
        </pc:inkChg>
        <pc:inkChg chg="add del mod">
          <ac:chgData name="Viet Anh Nguyen" userId="b95f61ff061388d5" providerId="LiveId" clId="{FC4FE26A-21B6-4E3C-9FF9-96F6404084E9}" dt="2022-02-23T10:05:48.576" v="1907"/>
          <ac:inkMkLst>
            <pc:docMk/>
            <pc:sldMk cId="143954499" sldId="311"/>
            <ac:inkMk id="73" creationId="{B4B43A56-30F6-4835-B761-3B38C9A19168}"/>
          </ac:inkMkLst>
        </pc:inkChg>
        <pc:inkChg chg="add del">
          <ac:chgData name="Viet Anh Nguyen" userId="b95f61ff061388d5" providerId="LiveId" clId="{FC4FE26A-21B6-4E3C-9FF9-96F6404084E9}" dt="2022-02-23T10:04:49.666" v="1861"/>
          <ac:inkMkLst>
            <pc:docMk/>
            <pc:sldMk cId="143954499" sldId="311"/>
            <ac:inkMk id="74" creationId="{8EBE8DBF-45B6-4001-A615-16987E0C7350}"/>
          </ac:inkMkLst>
        </pc:inkChg>
        <pc:inkChg chg="add del">
          <ac:chgData name="Viet Anh Nguyen" userId="b95f61ff061388d5" providerId="LiveId" clId="{FC4FE26A-21B6-4E3C-9FF9-96F6404084E9}" dt="2022-02-23T10:04:49.666" v="1861"/>
          <ac:inkMkLst>
            <pc:docMk/>
            <pc:sldMk cId="143954499" sldId="311"/>
            <ac:inkMk id="75" creationId="{F1ABC0DE-4F36-409E-A907-A8A30192DF81}"/>
          </ac:inkMkLst>
        </pc:inkChg>
        <pc:inkChg chg="add del">
          <ac:chgData name="Viet Anh Nguyen" userId="b95f61ff061388d5" providerId="LiveId" clId="{FC4FE26A-21B6-4E3C-9FF9-96F6404084E9}" dt="2022-02-23T10:04:49.666" v="1861"/>
          <ac:inkMkLst>
            <pc:docMk/>
            <pc:sldMk cId="143954499" sldId="311"/>
            <ac:inkMk id="76" creationId="{ADC87EB3-D630-4B37-84DF-526235AEBE34}"/>
          </ac:inkMkLst>
        </pc:inkChg>
        <pc:inkChg chg="add del">
          <ac:chgData name="Viet Anh Nguyen" userId="b95f61ff061388d5" providerId="LiveId" clId="{FC4FE26A-21B6-4E3C-9FF9-96F6404084E9}" dt="2022-02-23T10:04:49.666" v="1861"/>
          <ac:inkMkLst>
            <pc:docMk/>
            <pc:sldMk cId="143954499" sldId="311"/>
            <ac:inkMk id="77" creationId="{6795F126-1B4A-4A63-94EA-DFFC8D2F6994}"/>
          </ac:inkMkLst>
        </pc:inkChg>
        <pc:inkChg chg="add del">
          <ac:chgData name="Viet Anh Nguyen" userId="b95f61ff061388d5" providerId="LiveId" clId="{FC4FE26A-21B6-4E3C-9FF9-96F6404084E9}" dt="2022-02-23T10:04:49.666" v="1861"/>
          <ac:inkMkLst>
            <pc:docMk/>
            <pc:sldMk cId="143954499" sldId="311"/>
            <ac:inkMk id="78" creationId="{C4C02BD4-16D8-4436-8A7C-D7864069BA9B}"/>
          </ac:inkMkLst>
        </pc:inkChg>
        <pc:inkChg chg="add del">
          <ac:chgData name="Viet Anh Nguyen" userId="b95f61ff061388d5" providerId="LiveId" clId="{FC4FE26A-21B6-4E3C-9FF9-96F6404084E9}" dt="2022-02-23T10:04:52.094" v="1863"/>
          <ac:inkMkLst>
            <pc:docMk/>
            <pc:sldMk cId="143954499" sldId="311"/>
            <ac:inkMk id="79" creationId="{7A4AC1EF-B459-4A30-882D-6779B1E41A76}"/>
          </ac:inkMkLst>
        </pc:inkChg>
        <pc:inkChg chg="add del">
          <ac:chgData name="Viet Anh Nguyen" userId="b95f61ff061388d5" providerId="LiveId" clId="{FC4FE26A-21B6-4E3C-9FF9-96F6404084E9}" dt="2022-02-23T10:04:52.094" v="1863"/>
          <ac:inkMkLst>
            <pc:docMk/>
            <pc:sldMk cId="143954499" sldId="311"/>
            <ac:inkMk id="80" creationId="{27A2E0D5-EF4F-4CB7-85BD-F659C3433F06}"/>
          </ac:inkMkLst>
        </pc:inkChg>
        <pc:inkChg chg="add">
          <ac:chgData name="Viet Anh Nguyen" userId="b95f61ff061388d5" providerId="LiveId" clId="{FC4FE26A-21B6-4E3C-9FF9-96F6404084E9}" dt="2022-02-23T10:04:52.094" v="1863"/>
          <ac:inkMkLst>
            <pc:docMk/>
            <pc:sldMk cId="143954499" sldId="311"/>
            <ac:inkMk id="81" creationId="{1A64D2B2-B970-4617-A75A-F811C59C6C1A}"/>
          </ac:inkMkLst>
        </pc:inkChg>
        <pc:inkChg chg="add">
          <ac:chgData name="Viet Anh Nguyen" userId="b95f61ff061388d5" providerId="LiveId" clId="{FC4FE26A-21B6-4E3C-9FF9-96F6404084E9}" dt="2022-02-23T10:04:56.039" v="1864" actId="9405"/>
          <ac:inkMkLst>
            <pc:docMk/>
            <pc:sldMk cId="143954499" sldId="311"/>
            <ac:inkMk id="82" creationId="{ACE44496-562C-4361-B579-C0F2B79C67BD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83" creationId="{A77CAB7C-51FD-4816-A8E7-0927B81216BB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84" creationId="{9FC266EB-9E57-498D-9050-2755752438D7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85" creationId="{E7ED0B43-48C0-4BC9-B7F0-70307180F04E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86" creationId="{61659F05-5B0E-43A5-9C84-F04A00B95818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87" creationId="{B1238C73-704E-41C9-ABBE-D7EACA0A2969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88" creationId="{BF48D7E2-9FE1-4C35-AFA0-E0B3CADA6B7A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89" creationId="{A1AA8FEB-673D-46A6-962B-A6031B283EFB}"/>
          </ac:inkMkLst>
        </pc:inkChg>
        <pc:inkChg chg="add del">
          <ac:chgData name="Viet Anh Nguyen" userId="b95f61ff061388d5" providerId="LiveId" clId="{FC4FE26A-21B6-4E3C-9FF9-96F6404084E9}" dt="2022-02-23T10:05:01.629" v="1873"/>
          <ac:inkMkLst>
            <pc:docMk/>
            <pc:sldMk cId="143954499" sldId="311"/>
            <ac:inkMk id="90" creationId="{2BD1380B-1DCE-46CF-9ACC-5D1A5215FB13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1" creationId="{8C65D9ED-F558-4599-A585-98C329790D3A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2" creationId="{D65E2AF2-6B46-4296-AECF-660C815277F7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3" creationId="{2D912E31-2A6E-464E-867F-E4B7DBF9F796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4" creationId="{753FECDE-1147-4231-BB3B-887C2AA91BEA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5" creationId="{20F00AA9-E98F-4737-95F5-AD8029084DB8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6" creationId="{B7B64C7D-7804-4FA8-A2A5-760A06C8AAA9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7" creationId="{913BB3D3-5764-410E-9B3B-8BEF3C2A95F7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8" creationId="{D91FDEFF-2E2F-41BC-A449-4AEC96FF5B8C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99" creationId="{6B240495-A025-490C-B4E3-26CD4BE5D916}"/>
          </ac:inkMkLst>
        </pc:inkChg>
        <pc:inkChg chg="add del">
          <ac:chgData name="Viet Anh Nguyen" userId="b95f61ff061388d5" providerId="LiveId" clId="{FC4FE26A-21B6-4E3C-9FF9-96F6404084E9}" dt="2022-02-23T10:05:07.245" v="1883"/>
          <ac:inkMkLst>
            <pc:docMk/>
            <pc:sldMk cId="143954499" sldId="311"/>
            <ac:inkMk id="100" creationId="{0D8B9A8F-D1D2-4461-BA57-FF2306441D31}"/>
          </ac:inkMkLst>
        </pc:inkChg>
        <pc:inkChg chg="add del">
          <ac:chgData name="Viet Anh Nguyen" userId="b95f61ff061388d5" providerId="LiveId" clId="{FC4FE26A-21B6-4E3C-9FF9-96F6404084E9}" dt="2022-02-23T10:05:08.439" v="1885"/>
          <ac:inkMkLst>
            <pc:docMk/>
            <pc:sldMk cId="143954499" sldId="311"/>
            <ac:inkMk id="101" creationId="{A7E85A40-5536-440D-BA11-213A4B887EAA}"/>
          </ac:inkMkLst>
        </pc:inkChg>
        <pc:inkChg chg="add del">
          <ac:chgData name="Viet Anh Nguyen" userId="b95f61ff061388d5" providerId="LiveId" clId="{FC4FE26A-21B6-4E3C-9FF9-96F6404084E9}" dt="2022-02-23T10:05:08.439" v="1885"/>
          <ac:inkMkLst>
            <pc:docMk/>
            <pc:sldMk cId="143954499" sldId="311"/>
            <ac:inkMk id="102" creationId="{35F3B1FC-83D3-468D-813D-992823109291}"/>
          </ac:inkMkLst>
        </pc:inkChg>
        <pc:inkChg chg="add del">
          <ac:chgData name="Viet Anh Nguyen" userId="b95f61ff061388d5" providerId="LiveId" clId="{FC4FE26A-21B6-4E3C-9FF9-96F6404084E9}" dt="2022-02-23T10:05:10.330" v="1887"/>
          <ac:inkMkLst>
            <pc:docMk/>
            <pc:sldMk cId="143954499" sldId="311"/>
            <ac:inkMk id="103" creationId="{D1E5B48C-8757-4578-A22D-B517C7C97336}"/>
          </ac:inkMkLst>
        </pc:inkChg>
        <pc:inkChg chg="add del">
          <ac:chgData name="Viet Anh Nguyen" userId="b95f61ff061388d5" providerId="LiveId" clId="{FC4FE26A-21B6-4E3C-9FF9-96F6404084E9}" dt="2022-02-23T10:05:10.330" v="1887"/>
          <ac:inkMkLst>
            <pc:docMk/>
            <pc:sldMk cId="143954499" sldId="311"/>
            <ac:inkMk id="104" creationId="{6540A3E4-6DB4-4DE4-937E-127B1C7EF7B9}"/>
          </ac:inkMkLst>
        </pc:inkChg>
        <pc:inkChg chg="add">
          <ac:chgData name="Viet Anh Nguyen" userId="b95f61ff061388d5" providerId="LiveId" clId="{FC4FE26A-21B6-4E3C-9FF9-96F6404084E9}" dt="2022-02-23T10:05:10.330" v="1887"/>
          <ac:inkMkLst>
            <pc:docMk/>
            <pc:sldMk cId="143954499" sldId="311"/>
            <ac:inkMk id="105" creationId="{6745E4F6-0256-4BF5-A4F0-D5A0CFC4EB09}"/>
          </ac:inkMkLst>
        </pc:inkChg>
        <pc:inkChg chg="add">
          <ac:chgData name="Viet Anh Nguyen" userId="b95f61ff061388d5" providerId="LiveId" clId="{FC4FE26A-21B6-4E3C-9FF9-96F6404084E9}" dt="2022-02-23T10:05:13.206" v="1888" actId="9405"/>
          <ac:inkMkLst>
            <pc:docMk/>
            <pc:sldMk cId="143954499" sldId="311"/>
            <ac:inkMk id="106" creationId="{70E219F0-7547-4786-A74E-375A4EFAA12E}"/>
          </ac:inkMkLst>
        </pc:inkChg>
        <pc:inkChg chg="add del">
          <ac:chgData name="Viet Anh Nguyen" userId="b95f61ff061388d5" providerId="LiveId" clId="{FC4FE26A-21B6-4E3C-9FF9-96F6404084E9}" dt="2022-02-23T10:05:17.528" v="1893"/>
          <ac:inkMkLst>
            <pc:docMk/>
            <pc:sldMk cId="143954499" sldId="311"/>
            <ac:inkMk id="107" creationId="{C3E8D3A6-9BF9-4882-9B1C-B8F2A97A3050}"/>
          </ac:inkMkLst>
        </pc:inkChg>
        <pc:inkChg chg="add">
          <ac:chgData name="Viet Anh Nguyen" userId="b95f61ff061388d5" providerId="LiveId" clId="{FC4FE26A-21B6-4E3C-9FF9-96F6404084E9}" dt="2022-02-23T10:05:14.161" v="1890" actId="9405"/>
          <ac:inkMkLst>
            <pc:docMk/>
            <pc:sldMk cId="143954499" sldId="311"/>
            <ac:inkMk id="108" creationId="{6E824709-E897-4CFB-99D9-9820087BB111}"/>
          </ac:inkMkLst>
        </pc:inkChg>
        <pc:inkChg chg="add del">
          <ac:chgData name="Viet Anh Nguyen" userId="b95f61ff061388d5" providerId="LiveId" clId="{FC4FE26A-21B6-4E3C-9FF9-96F6404084E9}" dt="2022-02-23T10:05:17.528" v="1893"/>
          <ac:inkMkLst>
            <pc:docMk/>
            <pc:sldMk cId="143954499" sldId="311"/>
            <ac:inkMk id="109" creationId="{D0FA4580-F9B1-43E3-B9AB-026821A23ABB}"/>
          </ac:inkMkLst>
        </pc:inkChg>
        <pc:inkChg chg="add del">
          <ac:chgData name="Viet Anh Nguyen" userId="b95f61ff061388d5" providerId="LiveId" clId="{FC4FE26A-21B6-4E3C-9FF9-96F6404084E9}" dt="2022-02-23T10:05:17.528" v="1893"/>
          <ac:inkMkLst>
            <pc:docMk/>
            <pc:sldMk cId="143954499" sldId="311"/>
            <ac:inkMk id="110" creationId="{B1062591-3839-4C7F-8CF4-49CF81BCB3E2}"/>
          </ac:inkMkLst>
        </pc:inkChg>
        <pc:inkChg chg="add del">
          <ac:chgData name="Viet Anh Nguyen" userId="b95f61ff061388d5" providerId="LiveId" clId="{FC4FE26A-21B6-4E3C-9FF9-96F6404084E9}" dt="2022-02-23T10:05:18.612" v="1896"/>
          <ac:inkMkLst>
            <pc:docMk/>
            <pc:sldMk cId="143954499" sldId="311"/>
            <ac:inkMk id="111" creationId="{49BCB3C1-7E2A-4359-A53A-BF46A4456B29}"/>
          </ac:inkMkLst>
        </pc:inkChg>
        <pc:inkChg chg="add del">
          <ac:chgData name="Viet Anh Nguyen" userId="b95f61ff061388d5" providerId="LiveId" clId="{FC4FE26A-21B6-4E3C-9FF9-96F6404084E9}" dt="2022-02-23T10:05:18.612" v="1896"/>
          <ac:inkMkLst>
            <pc:docMk/>
            <pc:sldMk cId="143954499" sldId="311"/>
            <ac:inkMk id="112" creationId="{1DC3FDAD-1F99-4EBE-B11B-47C81CC55A23}"/>
          </ac:inkMkLst>
        </pc:inkChg>
        <pc:inkChg chg="add del">
          <ac:chgData name="Viet Anh Nguyen" userId="b95f61ff061388d5" providerId="LiveId" clId="{FC4FE26A-21B6-4E3C-9FF9-96F6404084E9}" dt="2022-02-23T10:05:18.612" v="1896"/>
          <ac:inkMkLst>
            <pc:docMk/>
            <pc:sldMk cId="143954499" sldId="311"/>
            <ac:inkMk id="113" creationId="{6A8E559A-BA54-4991-9856-462BC16AB32C}"/>
          </ac:inkMkLst>
        </pc:inkChg>
        <pc:inkChg chg="add">
          <ac:chgData name="Viet Anh Nguyen" userId="b95f61ff061388d5" providerId="LiveId" clId="{FC4FE26A-21B6-4E3C-9FF9-96F6404084E9}" dt="2022-02-23T10:05:18.612" v="1896"/>
          <ac:inkMkLst>
            <pc:docMk/>
            <pc:sldMk cId="143954499" sldId="311"/>
            <ac:inkMk id="114" creationId="{0A61118C-F42D-4248-B2CE-C34352E89C23}"/>
          </ac:inkMkLst>
        </pc:inkChg>
        <pc:inkChg chg="add del">
          <ac:chgData name="Viet Anh Nguyen" userId="b95f61ff061388d5" providerId="LiveId" clId="{FC4FE26A-21B6-4E3C-9FF9-96F6404084E9}" dt="2022-02-23T10:05:47.534" v="1905"/>
          <ac:inkMkLst>
            <pc:docMk/>
            <pc:sldMk cId="143954499" sldId="311"/>
            <ac:inkMk id="115" creationId="{CE836FEA-82DE-43A8-AB91-77F300953D28}"/>
          </ac:inkMkLst>
        </pc:inkChg>
        <pc:inkChg chg="add del">
          <ac:chgData name="Viet Anh Nguyen" userId="b95f61ff061388d5" providerId="LiveId" clId="{FC4FE26A-21B6-4E3C-9FF9-96F6404084E9}" dt="2022-02-23T10:05:47.534" v="1905"/>
          <ac:inkMkLst>
            <pc:docMk/>
            <pc:sldMk cId="143954499" sldId="311"/>
            <ac:inkMk id="116" creationId="{AEE38920-CCD7-45A3-89D3-23ADFBF7A599}"/>
          </ac:inkMkLst>
        </pc:inkChg>
        <pc:inkChg chg="add del">
          <ac:chgData name="Viet Anh Nguyen" userId="b95f61ff061388d5" providerId="LiveId" clId="{FC4FE26A-21B6-4E3C-9FF9-96F6404084E9}" dt="2022-02-23T10:05:47.534" v="1905"/>
          <ac:inkMkLst>
            <pc:docMk/>
            <pc:sldMk cId="143954499" sldId="311"/>
            <ac:inkMk id="117" creationId="{FAFB6F08-009B-4A1F-B51C-96E383DEB0C3}"/>
          </ac:inkMkLst>
        </pc:inkChg>
        <pc:inkChg chg="add del">
          <ac:chgData name="Viet Anh Nguyen" userId="b95f61ff061388d5" providerId="LiveId" clId="{FC4FE26A-21B6-4E3C-9FF9-96F6404084E9}" dt="2022-02-23T10:05:48.576" v="1907"/>
          <ac:inkMkLst>
            <pc:docMk/>
            <pc:sldMk cId="143954499" sldId="311"/>
            <ac:inkMk id="118" creationId="{9703ECC3-4903-4377-AB2B-83D71B8D080D}"/>
          </ac:inkMkLst>
        </pc:inkChg>
        <pc:inkChg chg="add del">
          <ac:chgData name="Viet Anh Nguyen" userId="b95f61ff061388d5" providerId="LiveId" clId="{FC4FE26A-21B6-4E3C-9FF9-96F6404084E9}" dt="2022-02-23T10:05:48.576" v="1907"/>
          <ac:inkMkLst>
            <pc:docMk/>
            <pc:sldMk cId="143954499" sldId="311"/>
            <ac:inkMk id="119" creationId="{1D58E8B9-C33A-4442-81CB-4DBF9C8A287A}"/>
          </ac:inkMkLst>
        </pc:inkChg>
        <pc:inkChg chg="add">
          <ac:chgData name="Viet Anh Nguyen" userId="b95f61ff061388d5" providerId="LiveId" clId="{FC4FE26A-21B6-4E3C-9FF9-96F6404084E9}" dt="2022-02-23T10:05:48.576" v="1907"/>
          <ac:inkMkLst>
            <pc:docMk/>
            <pc:sldMk cId="143954499" sldId="311"/>
            <ac:inkMk id="120" creationId="{06F04A40-7296-4296-83F9-B041323F1FB0}"/>
          </ac:inkMkLst>
        </pc:inkChg>
        <pc:inkChg chg="add del">
          <ac:chgData name="Viet Anh Nguyen" userId="b95f61ff061388d5" providerId="LiveId" clId="{FC4FE26A-21B6-4E3C-9FF9-96F6404084E9}" dt="2022-02-23T10:05:54.520" v="1910"/>
          <ac:inkMkLst>
            <pc:docMk/>
            <pc:sldMk cId="143954499" sldId="311"/>
            <ac:inkMk id="121" creationId="{4F553333-2090-4177-8BBE-0D282E216068}"/>
          </ac:inkMkLst>
        </pc:inkChg>
        <pc:inkChg chg="add del">
          <ac:chgData name="Viet Anh Nguyen" userId="b95f61ff061388d5" providerId="LiveId" clId="{FC4FE26A-21B6-4E3C-9FF9-96F6404084E9}" dt="2022-02-23T10:05:54.520" v="1910"/>
          <ac:inkMkLst>
            <pc:docMk/>
            <pc:sldMk cId="143954499" sldId="311"/>
            <ac:inkMk id="122" creationId="{74652497-4F76-465D-9C7D-EB5018B7C7E6}"/>
          </ac:inkMkLst>
        </pc:inkChg>
        <pc:inkChg chg="add del">
          <ac:chgData name="Viet Anh Nguyen" userId="b95f61ff061388d5" providerId="LiveId" clId="{FC4FE26A-21B6-4E3C-9FF9-96F6404084E9}" dt="2022-02-23T10:05:56.021" v="1913"/>
          <ac:inkMkLst>
            <pc:docMk/>
            <pc:sldMk cId="143954499" sldId="311"/>
            <ac:inkMk id="123" creationId="{464D9096-7631-46EC-A3AE-FFC0F5350F67}"/>
          </ac:inkMkLst>
        </pc:inkChg>
        <pc:inkChg chg="add del">
          <ac:chgData name="Viet Anh Nguyen" userId="b95f61ff061388d5" providerId="LiveId" clId="{FC4FE26A-21B6-4E3C-9FF9-96F6404084E9}" dt="2022-02-23T10:05:56.021" v="1913"/>
          <ac:inkMkLst>
            <pc:docMk/>
            <pc:sldMk cId="143954499" sldId="311"/>
            <ac:inkMk id="124" creationId="{615AB90F-855A-41F2-8F45-66475D17C8ED}"/>
          </ac:inkMkLst>
        </pc:inkChg>
        <pc:inkChg chg="add del">
          <ac:chgData name="Viet Anh Nguyen" userId="b95f61ff061388d5" providerId="LiveId" clId="{FC4FE26A-21B6-4E3C-9FF9-96F6404084E9}" dt="2022-02-23T10:05:56.021" v="1913"/>
          <ac:inkMkLst>
            <pc:docMk/>
            <pc:sldMk cId="143954499" sldId="311"/>
            <ac:inkMk id="125" creationId="{D5D9F9E9-AABF-4F98-AA11-9D2A4B4AE0B9}"/>
          </ac:inkMkLst>
        </pc:inkChg>
        <pc:inkChg chg="add del">
          <ac:chgData name="Viet Anh Nguyen" userId="b95f61ff061388d5" providerId="LiveId" clId="{FC4FE26A-21B6-4E3C-9FF9-96F6404084E9}" dt="2022-02-23T10:05:57.477" v="1916"/>
          <ac:inkMkLst>
            <pc:docMk/>
            <pc:sldMk cId="143954499" sldId="311"/>
            <ac:inkMk id="126" creationId="{50F02905-53A4-475B-8C80-EB8D07F7F0CF}"/>
          </ac:inkMkLst>
        </pc:inkChg>
        <pc:inkChg chg="add del">
          <ac:chgData name="Viet Anh Nguyen" userId="b95f61ff061388d5" providerId="LiveId" clId="{FC4FE26A-21B6-4E3C-9FF9-96F6404084E9}" dt="2022-02-23T10:05:57.477" v="1916"/>
          <ac:inkMkLst>
            <pc:docMk/>
            <pc:sldMk cId="143954499" sldId="311"/>
            <ac:inkMk id="127" creationId="{0532235F-2E92-48D2-A3A4-C625B3816A8E}"/>
          </ac:inkMkLst>
        </pc:inkChg>
        <pc:inkChg chg="add del">
          <ac:chgData name="Viet Anh Nguyen" userId="b95f61ff061388d5" providerId="LiveId" clId="{FC4FE26A-21B6-4E3C-9FF9-96F6404084E9}" dt="2022-02-23T10:05:57.477" v="1916"/>
          <ac:inkMkLst>
            <pc:docMk/>
            <pc:sldMk cId="143954499" sldId="311"/>
            <ac:inkMk id="128" creationId="{164B867B-DF71-4BD8-93EF-CA640A30FCD5}"/>
          </ac:inkMkLst>
        </pc:inkChg>
        <pc:inkChg chg="add del">
          <ac:chgData name="Viet Anh Nguyen" userId="b95f61ff061388d5" providerId="LiveId" clId="{FC4FE26A-21B6-4E3C-9FF9-96F6404084E9}" dt="2022-02-23T10:05:59.960" v="1920"/>
          <ac:inkMkLst>
            <pc:docMk/>
            <pc:sldMk cId="143954499" sldId="311"/>
            <ac:inkMk id="129" creationId="{B02C8B09-BBB3-4A48-8913-3AA77DE3C7BC}"/>
          </ac:inkMkLst>
        </pc:inkChg>
        <pc:inkChg chg="add del">
          <ac:chgData name="Viet Anh Nguyen" userId="b95f61ff061388d5" providerId="LiveId" clId="{FC4FE26A-21B6-4E3C-9FF9-96F6404084E9}" dt="2022-02-23T10:05:59.960" v="1920"/>
          <ac:inkMkLst>
            <pc:docMk/>
            <pc:sldMk cId="143954499" sldId="311"/>
            <ac:inkMk id="130" creationId="{3364C63E-22BA-4726-BEB2-4C92559460EF}"/>
          </ac:inkMkLst>
        </pc:inkChg>
        <pc:inkChg chg="add del">
          <ac:chgData name="Viet Anh Nguyen" userId="b95f61ff061388d5" providerId="LiveId" clId="{FC4FE26A-21B6-4E3C-9FF9-96F6404084E9}" dt="2022-02-23T10:05:59.960" v="1920"/>
          <ac:inkMkLst>
            <pc:docMk/>
            <pc:sldMk cId="143954499" sldId="311"/>
            <ac:inkMk id="131" creationId="{24FB146E-4C51-4502-AFA5-49D02332C231}"/>
          </ac:inkMkLst>
        </pc:inkChg>
        <pc:inkChg chg="add del">
          <ac:chgData name="Viet Anh Nguyen" userId="b95f61ff061388d5" providerId="LiveId" clId="{FC4FE26A-21B6-4E3C-9FF9-96F6404084E9}" dt="2022-02-23T10:05:59.960" v="1920"/>
          <ac:inkMkLst>
            <pc:docMk/>
            <pc:sldMk cId="143954499" sldId="311"/>
            <ac:inkMk id="132" creationId="{B33E4FEF-3A10-42A0-A696-F27ED96ED268}"/>
          </ac:inkMkLst>
        </pc:inkChg>
        <pc:inkChg chg="add del">
          <ac:chgData name="Viet Anh Nguyen" userId="b95f61ff061388d5" providerId="LiveId" clId="{FC4FE26A-21B6-4E3C-9FF9-96F6404084E9}" dt="2022-02-23T10:06:01.359" v="1923"/>
          <ac:inkMkLst>
            <pc:docMk/>
            <pc:sldMk cId="143954499" sldId="311"/>
            <ac:inkMk id="133" creationId="{8A05AF13-E1D8-4C0C-B0F3-BAAD4CD0A683}"/>
          </ac:inkMkLst>
        </pc:inkChg>
        <pc:inkChg chg="add del">
          <ac:chgData name="Viet Anh Nguyen" userId="b95f61ff061388d5" providerId="LiveId" clId="{FC4FE26A-21B6-4E3C-9FF9-96F6404084E9}" dt="2022-02-23T10:06:01.359" v="1923"/>
          <ac:inkMkLst>
            <pc:docMk/>
            <pc:sldMk cId="143954499" sldId="311"/>
            <ac:inkMk id="134" creationId="{543D21F9-7211-47E1-B56D-44A9748D4F2E}"/>
          </ac:inkMkLst>
        </pc:inkChg>
        <pc:inkChg chg="add del">
          <ac:chgData name="Viet Anh Nguyen" userId="b95f61ff061388d5" providerId="LiveId" clId="{FC4FE26A-21B6-4E3C-9FF9-96F6404084E9}" dt="2022-02-23T10:06:01.359" v="1923"/>
          <ac:inkMkLst>
            <pc:docMk/>
            <pc:sldMk cId="143954499" sldId="311"/>
            <ac:inkMk id="135" creationId="{881BF8D4-4489-4387-B807-BAFFD8A28BA7}"/>
          </ac:inkMkLst>
        </pc:inkChg>
        <pc:inkChg chg="add">
          <ac:chgData name="Viet Anh Nguyen" userId="b95f61ff061388d5" providerId="LiveId" clId="{FC4FE26A-21B6-4E3C-9FF9-96F6404084E9}" dt="2022-02-23T10:06:01.359" v="1923"/>
          <ac:inkMkLst>
            <pc:docMk/>
            <pc:sldMk cId="143954499" sldId="311"/>
            <ac:inkMk id="136" creationId="{20DB0FB8-A2CD-45E3-AB75-47A7A9AD9034}"/>
          </ac:inkMkLst>
        </pc:inkChg>
        <pc:inkChg chg="add del">
          <ac:chgData name="Viet Anh Nguyen" userId="b95f61ff061388d5" providerId="LiveId" clId="{FC4FE26A-21B6-4E3C-9FF9-96F6404084E9}" dt="2022-02-23T10:06:15.682" v="1927"/>
          <ac:inkMkLst>
            <pc:docMk/>
            <pc:sldMk cId="143954499" sldId="311"/>
            <ac:inkMk id="137" creationId="{5DC5BD3F-E070-42FB-948A-F77FD2A9D179}"/>
          </ac:inkMkLst>
        </pc:inkChg>
        <pc:inkChg chg="add del">
          <ac:chgData name="Viet Anh Nguyen" userId="b95f61ff061388d5" providerId="LiveId" clId="{FC4FE26A-21B6-4E3C-9FF9-96F6404084E9}" dt="2022-02-23T10:06:15.682" v="1927"/>
          <ac:inkMkLst>
            <pc:docMk/>
            <pc:sldMk cId="143954499" sldId="311"/>
            <ac:inkMk id="138" creationId="{ACF41757-6081-4527-AE77-B33C7C3DACB5}"/>
          </ac:inkMkLst>
        </pc:inkChg>
        <pc:inkChg chg="add del">
          <ac:chgData name="Viet Anh Nguyen" userId="b95f61ff061388d5" providerId="LiveId" clId="{FC4FE26A-21B6-4E3C-9FF9-96F6404084E9}" dt="2022-02-23T10:06:15.682" v="1927"/>
          <ac:inkMkLst>
            <pc:docMk/>
            <pc:sldMk cId="143954499" sldId="311"/>
            <ac:inkMk id="139" creationId="{1EC41CFD-0D3A-461F-B9DA-44D93CA4005E}"/>
          </ac:inkMkLst>
        </pc:inkChg>
        <pc:inkChg chg="add del">
          <ac:chgData name="Viet Anh Nguyen" userId="b95f61ff061388d5" providerId="LiveId" clId="{FC4FE26A-21B6-4E3C-9FF9-96F6404084E9}" dt="2022-02-23T10:06:16.676" v="1929"/>
          <ac:inkMkLst>
            <pc:docMk/>
            <pc:sldMk cId="143954499" sldId="311"/>
            <ac:inkMk id="140" creationId="{19514E43-DF05-43AA-8E5B-0C22BA3BE97E}"/>
          </ac:inkMkLst>
        </pc:inkChg>
        <pc:inkChg chg="add del">
          <ac:chgData name="Viet Anh Nguyen" userId="b95f61ff061388d5" providerId="LiveId" clId="{FC4FE26A-21B6-4E3C-9FF9-96F6404084E9}" dt="2022-02-23T10:06:16.676" v="1929"/>
          <ac:inkMkLst>
            <pc:docMk/>
            <pc:sldMk cId="143954499" sldId="311"/>
            <ac:inkMk id="141" creationId="{8A632E61-CEB5-4B99-BF29-1B483BE835DB}"/>
          </ac:inkMkLst>
        </pc:inkChg>
        <pc:inkChg chg="add">
          <ac:chgData name="Viet Anh Nguyen" userId="b95f61ff061388d5" providerId="LiveId" clId="{FC4FE26A-21B6-4E3C-9FF9-96F6404084E9}" dt="2022-02-23T10:06:16.676" v="1929"/>
          <ac:inkMkLst>
            <pc:docMk/>
            <pc:sldMk cId="143954499" sldId="311"/>
            <ac:inkMk id="142" creationId="{4A3DFA38-0507-4C07-BFD4-99207CCE57FC}"/>
          </ac:inkMkLst>
        </pc:inkChg>
        <pc:inkChg chg="add del">
          <ac:chgData name="Viet Anh Nguyen" userId="b95f61ff061388d5" providerId="LiveId" clId="{FC4FE26A-21B6-4E3C-9FF9-96F6404084E9}" dt="2022-02-23T10:06:19.050" v="1935"/>
          <ac:inkMkLst>
            <pc:docMk/>
            <pc:sldMk cId="143954499" sldId="311"/>
            <ac:inkMk id="143" creationId="{8DA51834-93CD-42FB-B9E0-E20D06749F21}"/>
          </ac:inkMkLst>
        </pc:inkChg>
        <pc:inkChg chg="add del">
          <ac:chgData name="Viet Anh Nguyen" userId="b95f61ff061388d5" providerId="LiveId" clId="{FC4FE26A-21B6-4E3C-9FF9-96F6404084E9}" dt="2022-02-23T10:06:19.050" v="1935"/>
          <ac:inkMkLst>
            <pc:docMk/>
            <pc:sldMk cId="143954499" sldId="311"/>
            <ac:inkMk id="144" creationId="{60D63C3F-6E4E-4745-9F0B-FD036309E482}"/>
          </ac:inkMkLst>
        </pc:inkChg>
        <pc:inkChg chg="add del">
          <ac:chgData name="Viet Anh Nguyen" userId="b95f61ff061388d5" providerId="LiveId" clId="{FC4FE26A-21B6-4E3C-9FF9-96F6404084E9}" dt="2022-02-23T10:06:19.050" v="1935"/>
          <ac:inkMkLst>
            <pc:docMk/>
            <pc:sldMk cId="143954499" sldId="311"/>
            <ac:inkMk id="145" creationId="{13915AA0-72CE-4F11-8031-192EF2E95ADE}"/>
          </ac:inkMkLst>
        </pc:inkChg>
        <pc:inkChg chg="add del">
          <ac:chgData name="Viet Anh Nguyen" userId="b95f61ff061388d5" providerId="LiveId" clId="{FC4FE26A-21B6-4E3C-9FF9-96F6404084E9}" dt="2022-02-23T10:06:19.050" v="1935"/>
          <ac:inkMkLst>
            <pc:docMk/>
            <pc:sldMk cId="143954499" sldId="311"/>
            <ac:inkMk id="146" creationId="{104B667D-CF2F-4067-9B28-405D889A8066}"/>
          </ac:inkMkLst>
        </pc:inkChg>
        <pc:inkChg chg="add del">
          <ac:chgData name="Viet Anh Nguyen" userId="b95f61ff061388d5" providerId="LiveId" clId="{FC4FE26A-21B6-4E3C-9FF9-96F6404084E9}" dt="2022-02-23T10:06:19.050" v="1935"/>
          <ac:inkMkLst>
            <pc:docMk/>
            <pc:sldMk cId="143954499" sldId="311"/>
            <ac:inkMk id="147" creationId="{D8CF4EDA-6B3B-4F6D-9B5C-B7F0BCFC108E}"/>
          </ac:inkMkLst>
        </pc:inkChg>
        <pc:inkChg chg="add">
          <ac:chgData name="Viet Anh Nguyen" userId="b95f61ff061388d5" providerId="LiveId" clId="{FC4FE26A-21B6-4E3C-9FF9-96F6404084E9}" dt="2022-02-23T10:06:19.050" v="1935"/>
          <ac:inkMkLst>
            <pc:docMk/>
            <pc:sldMk cId="143954499" sldId="311"/>
            <ac:inkMk id="148" creationId="{340B767A-01B5-4C99-B34E-889B26E85F3B}"/>
          </ac:inkMkLst>
        </pc:inkChg>
      </pc:sldChg>
      <pc:sldChg chg="addSp delSp new mod">
        <pc:chgData name="Viet Anh Nguyen" userId="b95f61ff061388d5" providerId="LiveId" clId="{FC4FE26A-21B6-4E3C-9FF9-96F6404084E9}" dt="2022-02-23T10:09:54.102" v="2065"/>
        <pc:sldMkLst>
          <pc:docMk/>
          <pc:sldMk cId="2161696745" sldId="312"/>
        </pc:sldMkLst>
        <pc:inkChg chg="add del">
          <ac:chgData name="Viet Anh Nguyen" userId="b95f61ff061388d5" providerId="LiveId" clId="{FC4FE26A-21B6-4E3C-9FF9-96F6404084E9}" dt="2022-02-23T10:06:38.629" v="1941"/>
          <ac:inkMkLst>
            <pc:docMk/>
            <pc:sldMk cId="2161696745" sldId="312"/>
            <ac:inkMk id="2" creationId="{EBC519ED-104C-4E87-994B-961541E22ADD}"/>
          </ac:inkMkLst>
        </pc:inkChg>
        <pc:inkChg chg="add del">
          <ac:chgData name="Viet Anh Nguyen" userId="b95f61ff061388d5" providerId="LiveId" clId="{FC4FE26A-21B6-4E3C-9FF9-96F6404084E9}" dt="2022-02-23T10:06:38.629" v="1941"/>
          <ac:inkMkLst>
            <pc:docMk/>
            <pc:sldMk cId="2161696745" sldId="312"/>
            <ac:inkMk id="3" creationId="{C0AC305D-02CC-4E6B-A719-6228653D4743}"/>
          </ac:inkMkLst>
        </pc:inkChg>
        <pc:inkChg chg="add del">
          <ac:chgData name="Viet Anh Nguyen" userId="b95f61ff061388d5" providerId="LiveId" clId="{FC4FE26A-21B6-4E3C-9FF9-96F6404084E9}" dt="2022-02-23T10:06:38.629" v="1941"/>
          <ac:inkMkLst>
            <pc:docMk/>
            <pc:sldMk cId="2161696745" sldId="312"/>
            <ac:inkMk id="4" creationId="{DD4605D7-DA2B-4B4B-B1B3-82980794AC93}"/>
          </ac:inkMkLst>
        </pc:inkChg>
        <pc:inkChg chg="add del">
          <ac:chgData name="Viet Anh Nguyen" userId="b95f61ff061388d5" providerId="LiveId" clId="{FC4FE26A-21B6-4E3C-9FF9-96F6404084E9}" dt="2022-02-23T10:06:38.629" v="1941"/>
          <ac:inkMkLst>
            <pc:docMk/>
            <pc:sldMk cId="2161696745" sldId="312"/>
            <ac:inkMk id="5" creationId="{C7AE0F86-7377-4060-A78B-AC626288838D}"/>
          </ac:inkMkLst>
        </pc:inkChg>
        <pc:inkChg chg="add">
          <ac:chgData name="Viet Anh Nguyen" userId="b95f61ff061388d5" providerId="LiveId" clId="{FC4FE26A-21B6-4E3C-9FF9-96F6404084E9}" dt="2022-02-23T10:06:38.629" v="1941"/>
          <ac:inkMkLst>
            <pc:docMk/>
            <pc:sldMk cId="2161696745" sldId="312"/>
            <ac:inkMk id="6" creationId="{0A1FD391-4379-42C9-9DA0-AB46B9CC2887}"/>
          </ac:inkMkLst>
        </pc:inkChg>
        <pc:inkChg chg="add">
          <ac:chgData name="Viet Anh Nguyen" userId="b95f61ff061388d5" providerId="LiveId" clId="{FC4FE26A-21B6-4E3C-9FF9-96F6404084E9}" dt="2022-02-23T10:06:38.693" v="1942" actId="9405"/>
          <ac:inkMkLst>
            <pc:docMk/>
            <pc:sldMk cId="2161696745" sldId="312"/>
            <ac:inkMk id="7" creationId="{CBD6365A-8DBD-4242-828A-CB61D94B56C8}"/>
          </ac:inkMkLst>
        </pc:inkChg>
        <pc:inkChg chg="add">
          <ac:chgData name="Viet Anh Nguyen" userId="b95f61ff061388d5" providerId="LiveId" clId="{FC4FE26A-21B6-4E3C-9FF9-96F6404084E9}" dt="2022-02-23T10:06:38.910" v="1943" actId="9405"/>
          <ac:inkMkLst>
            <pc:docMk/>
            <pc:sldMk cId="2161696745" sldId="312"/>
            <ac:inkMk id="8" creationId="{83C81E9F-06C2-458C-9B03-02130411274D}"/>
          </ac:inkMkLst>
        </pc:inkChg>
        <pc:inkChg chg="add del">
          <ac:chgData name="Viet Anh Nguyen" userId="b95f61ff061388d5" providerId="LiveId" clId="{FC4FE26A-21B6-4E3C-9FF9-96F6404084E9}" dt="2022-02-23T10:06:41.641" v="1950"/>
          <ac:inkMkLst>
            <pc:docMk/>
            <pc:sldMk cId="2161696745" sldId="312"/>
            <ac:inkMk id="9" creationId="{4164291E-98DD-4467-9A8E-591E73E5A4ED}"/>
          </ac:inkMkLst>
        </pc:inkChg>
        <pc:inkChg chg="add del">
          <ac:chgData name="Viet Anh Nguyen" userId="b95f61ff061388d5" providerId="LiveId" clId="{FC4FE26A-21B6-4E3C-9FF9-96F6404084E9}" dt="2022-02-23T10:06:41.641" v="1950"/>
          <ac:inkMkLst>
            <pc:docMk/>
            <pc:sldMk cId="2161696745" sldId="312"/>
            <ac:inkMk id="10" creationId="{3C9561A8-53BB-40D4-96BE-4C8BE909F89A}"/>
          </ac:inkMkLst>
        </pc:inkChg>
        <pc:inkChg chg="add del">
          <ac:chgData name="Viet Anh Nguyen" userId="b95f61ff061388d5" providerId="LiveId" clId="{FC4FE26A-21B6-4E3C-9FF9-96F6404084E9}" dt="2022-02-23T10:06:41.641" v="1950"/>
          <ac:inkMkLst>
            <pc:docMk/>
            <pc:sldMk cId="2161696745" sldId="312"/>
            <ac:inkMk id="11" creationId="{9085E926-6E2B-48E9-B8FA-B9B73186FFFD}"/>
          </ac:inkMkLst>
        </pc:inkChg>
        <pc:inkChg chg="add del">
          <ac:chgData name="Viet Anh Nguyen" userId="b95f61ff061388d5" providerId="LiveId" clId="{FC4FE26A-21B6-4E3C-9FF9-96F6404084E9}" dt="2022-02-23T10:06:41.641" v="1950"/>
          <ac:inkMkLst>
            <pc:docMk/>
            <pc:sldMk cId="2161696745" sldId="312"/>
            <ac:inkMk id="12" creationId="{6041E3DB-9C9E-406B-85F9-66335BD82B0C}"/>
          </ac:inkMkLst>
        </pc:inkChg>
        <pc:inkChg chg="add del">
          <ac:chgData name="Viet Anh Nguyen" userId="b95f61ff061388d5" providerId="LiveId" clId="{FC4FE26A-21B6-4E3C-9FF9-96F6404084E9}" dt="2022-02-23T10:06:41.641" v="1950"/>
          <ac:inkMkLst>
            <pc:docMk/>
            <pc:sldMk cId="2161696745" sldId="312"/>
            <ac:inkMk id="13" creationId="{152DA907-F800-44CA-8FEE-814FA1CDDC4D}"/>
          </ac:inkMkLst>
        </pc:inkChg>
        <pc:inkChg chg="add del">
          <ac:chgData name="Viet Anh Nguyen" userId="b95f61ff061388d5" providerId="LiveId" clId="{FC4FE26A-21B6-4E3C-9FF9-96F6404084E9}" dt="2022-02-23T10:06:41.641" v="1950"/>
          <ac:inkMkLst>
            <pc:docMk/>
            <pc:sldMk cId="2161696745" sldId="312"/>
            <ac:inkMk id="14" creationId="{26097AF4-2966-4301-9F4B-CC09157CC141}"/>
          </ac:inkMkLst>
        </pc:inkChg>
        <pc:inkChg chg="add del">
          <ac:chgData name="Viet Anh Nguyen" userId="b95f61ff061388d5" providerId="LiveId" clId="{FC4FE26A-21B6-4E3C-9FF9-96F6404084E9}" dt="2022-02-23T10:06:44.431" v="1953"/>
          <ac:inkMkLst>
            <pc:docMk/>
            <pc:sldMk cId="2161696745" sldId="312"/>
            <ac:inkMk id="15" creationId="{451AE4BF-7422-431C-B009-1C4A1B88F3EC}"/>
          </ac:inkMkLst>
        </pc:inkChg>
        <pc:inkChg chg="add del">
          <ac:chgData name="Viet Anh Nguyen" userId="b95f61ff061388d5" providerId="LiveId" clId="{FC4FE26A-21B6-4E3C-9FF9-96F6404084E9}" dt="2022-02-23T10:06:44.431" v="1953"/>
          <ac:inkMkLst>
            <pc:docMk/>
            <pc:sldMk cId="2161696745" sldId="312"/>
            <ac:inkMk id="16" creationId="{3F738B8F-7993-461F-8D56-D73B3822A207}"/>
          </ac:inkMkLst>
        </pc:inkChg>
        <pc:inkChg chg="add del">
          <ac:chgData name="Viet Anh Nguyen" userId="b95f61ff061388d5" providerId="LiveId" clId="{FC4FE26A-21B6-4E3C-9FF9-96F6404084E9}" dt="2022-02-23T10:06:44.431" v="1953"/>
          <ac:inkMkLst>
            <pc:docMk/>
            <pc:sldMk cId="2161696745" sldId="312"/>
            <ac:inkMk id="17" creationId="{A290FA06-1978-4B3F-AEF4-B21A3A0FFA28}"/>
          </ac:inkMkLst>
        </pc:inkChg>
        <pc:inkChg chg="add">
          <ac:chgData name="Viet Anh Nguyen" userId="b95f61ff061388d5" providerId="LiveId" clId="{FC4FE26A-21B6-4E3C-9FF9-96F6404084E9}" dt="2022-02-23T10:06:44.431" v="1953"/>
          <ac:inkMkLst>
            <pc:docMk/>
            <pc:sldMk cId="2161696745" sldId="312"/>
            <ac:inkMk id="18" creationId="{FFF3850C-6C31-411C-8C8E-21164376A8F5}"/>
          </ac:inkMkLst>
        </pc:inkChg>
        <pc:inkChg chg="add del">
          <ac:chgData name="Viet Anh Nguyen" userId="b95f61ff061388d5" providerId="LiveId" clId="{FC4FE26A-21B6-4E3C-9FF9-96F6404084E9}" dt="2022-02-23T10:06:46.948" v="1959"/>
          <ac:inkMkLst>
            <pc:docMk/>
            <pc:sldMk cId="2161696745" sldId="312"/>
            <ac:inkMk id="19" creationId="{E249C03F-A4AE-40F5-844E-752F87F00C54}"/>
          </ac:inkMkLst>
        </pc:inkChg>
        <pc:inkChg chg="add del">
          <ac:chgData name="Viet Anh Nguyen" userId="b95f61ff061388d5" providerId="LiveId" clId="{FC4FE26A-21B6-4E3C-9FF9-96F6404084E9}" dt="2022-02-23T10:06:46.948" v="1959"/>
          <ac:inkMkLst>
            <pc:docMk/>
            <pc:sldMk cId="2161696745" sldId="312"/>
            <ac:inkMk id="20" creationId="{60E6217D-2489-4B86-8276-5979CD06F2DF}"/>
          </ac:inkMkLst>
        </pc:inkChg>
        <pc:inkChg chg="add del">
          <ac:chgData name="Viet Anh Nguyen" userId="b95f61ff061388d5" providerId="LiveId" clId="{FC4FE26A-21B6-4E3C-9FF9-96F6404084E9}" dt="2022-02-23T10:06:46.948" v="1959"/>
          <ac:inkMkLst>
            <pc:docMk/>
            <pc:sldMk cId="2161696745" sldId="312"/>
            <ac:inkMk id="21" creationId="{B3C71870-04EE-404C-9DDD-045270434172}"/>
          </ac:inkMkLst>
        </pc:inkChg>
        <pc:inkChg chg="add del">
          <ac:chgData name="Viet Anh Nguyen" userId="b95f61ff061388d5" providerId="LiveId" clId="{FC4FE26A-21B6-4E3C-9FF9-96F6404084E9}" dt="2022-02-23T10:06:46.948" v="1959"/>
          <ac:inkMkLst>
            <pc:docMk/>
            <pc:sldMk cId="2161696745" sldId="312"/>
            <ac:inkMk id="22" creationId="{A81BFC78-A0DD-497B-B23C-A7773972808D}"/>
          </ac:inkMkLst>
        </pc:inkChg>
        <pc:inkChg chg="add del">
          <ac:chgData name="Viet Anh Nguyen" userId="b95f61ff061388d5" providerId="LiveId" clId="{FC4FE26A-21B6-4E3C-9FF9-96F6404084E9}" dt="2022-02-23T10:06:46.948" v="1959"/>
          <ac:inkMkLst>
            <pc:docMk/>
            <pc:sldMk cId="2161696745" sldId="312"/>
            <ac:inkMk id="23" creationId="{1D6947A5-2B00-486F-B3E7-F868D9A6E0B8}"/>
          </ac:inkMkLst>
        </pc:inkChg>
        <pc:inkChg chg="add">
          <ac:chgData name="Viet Anh Nguyen" userId="b95f61ff061388d5" providerId="LiveId" clId="{FC4FE26A-21B6-4E3C-9FF9-96F6404084E9}" dt="2022-02-23T10:06:46.948" v="1959"/>
          <ac:inkMkLst>
            <pc:docMk/>
            <pc:sldMk cId="2161696745" sldId="312"/>
            <ac:inkMk id="24" creationId="{94470B44-51DA-46B9-B1EF-D97BFA6736DC}"/>
          </ac:inkMkLst>
        </pc:inkChg>
        <pc:inkChg chg="add">
          <ac:chgData name="Viet Anh Nguyen" userId="b95f61ff061388d5" providerId="LiveId" clId="{FC4FE26A-21B6-4E3C-9FF9-96F6404084E9}" dt="2022-02-23T10:06:47.793" v="1960" actId="9405"/>
          <ac:inkMkLst>
            <pc:docMk/>
            <pc:sldMk cId="2161696745" sldId="312"/>
            <ac:inkMk id="25" creationId="{DFCEF66B-8844-4100-BF15-C6C7C9B28B3D}"/>
          </ac:inkMkLst>
        </pc:inkChg>
        <pc:inkChg chg="add">
          <ac:chgData name="Viet Anh Nguyen" userId="b95f61ff061388d5" providerId="LiveId" clId="{FC4FE26A-21B6-4E3C-9FF9-96F6404084E9}" dt="2022-02-23T10:06:48.456" v="1961" actId="9405"/>
          <ac:inkMkLst>
            <pc:docMk/>
            <pc:sldMk cId="2161696745" sldId="312"/>
            <ac:inkMk id="26" creationId="{424D2E06-30A4-4EC0-A063-8F41B0850CAB}"/>
          </ac:inkMkLst>
        </pc:inkChg>
        <pc:inkChg chg="add">
          <ac:chgData name="Viet Anh Nguyen" userId="b95f61ff061388d5" providerId="LiveId" clId="{FC4FE26A-21B6-4E3C-9FF9-96F6404084E9}" dt="2022-02-23T10:06:51.070" v="1962" actId="9405"/>
          <ac:inkMkLst>
            <pc:docMk/>
            <pc:sldMk cId="2161696745" sldId="312"/>
            <ac:inkMk id="27" creationId="{1E833CF0-52B8-4DE5-92FA-D895396B2F15}"/>
          </ac:inkMkLst>
        </pc:inkChg>
        <pc:inkChg chg="add">
          <ac:chgData name="Viet Anh Nguyen" userId="b95f61ff061388d5" providerId="LiveId" clId="{FC4FE26A-21B6-4E3C-9FF9-96F6404084E9}" dt="2022-02-23T10:06:51.269" v="1963" actId="9405"/>
          <ac:inkMkLst>
            <pc:docMk/>
            <pc:sldMk cId="2161696745" sldId="312"/>
            <ac:inkMk id="28" creationId="{A2B7D1EC-9FE0-4AB8-BAE8-6D2FABA0BFB6}"/>
          </ac:inkMkLst>
        </pc:inkChg>
        <pc:inkChg chg="add del">
          <ac:chgData name="Viet Anh Nguyen" userId="b95f61ff061388d5" providerId="LiveId" clId="{FC4FE26A-21B6-4E3C-9FF9-96F6404084E9}" dt="2022-02-23T10:07:00.016" v="1966"/>
          <ac:inkMkLst>
            <pc:docMk/>
            <pc:sldMk cId="2161696745" sldId="312"/>
            <ac:inkMk id="29" creationId="{9F7B4E42-F11A-4147-93E6-5B173D464E2F}"/>
          </ac:inkMkLst>
        </pc:inkChg>
        <pc:inkChg chg="add del">
          <ac:chgData name="Viet Anh Nguyen" userId="b95f61ff061388d5" providerId="LiveId" clId="{FC4FE26A-21B6-4E3C-9FF9-96F6404084E9}" dt="2022-02-23T10:07:00.016" v="1966"/>
          <ac:inkMkLst>
            <pc:docMk/>
            <pc:sldMk cId="2161696745" sldId="312"/>
            <ac:inkMk id="30" creationId="{64569FFE-E01C-410D-8A1C-8CBC52EDB720}"/>
          </ac:inkMkLst>
        </pc:inkChg>
        <pc:inkChg chg="add del">
          <ac:chgData name="Viet Anh Nguyen" userId="b95f61ff061388d5" providerId="LiveId" clId="{FC4FE26A-21B6-4E3C-9FF9-96F6404084E9}" dt="2022-02-23T10:07:01.958" v="1969"/>
          <ac:inkMkLst>
            <pc:docMk/>
            <pc:sldMk cId="2161696745" sldId="312"/>
            <ac:inkMk id="31" creationId="{07129CDD-E545-4F1D-8358-DA0E1E4D63D6}"/>
          </ac:inkMkLst>
        </pc:inkChg>
        <pc:inkChg chg="add del">
          <ac:chgData name="Viet Anh Nguyen" userId="b95f61ff061388d5" providerId="LiveId" clId="{FC4FE26A-21B6-4E3C-9FF9-96F6404084E9}" dt="2022-02-23T10:07:01.958" v="1969"/>
          <ac:inkMkLst>
            <pc:docMk/>
            <pc:sldMk cId="2161696745" sldId="312"/>
            <ac:inkMk id="32" creationId="{6BF3CC97-9C3F-4C56-9E81-B28C7A4ADAD4}"/>
          </ac:inkMkLst>
        </pc:inkChg>
        <pc:inkChg chg="add">
          <ac:chgData name="Viet Anh Nguyen" userId="b95f61ff061388d5" providerId="LiveId" clId="{FC4FE26A-21B6-4E3C-9FF9-96F6404084E9}" dt="2022-02-23T10:07:01.416" v="1968" actId="9405"/>
          <ac:inkMkLst>
            <pc:docMk/>
            <pc:sldMk cId="2161696745" sldId="312"/>
            <ac:inkMk id="33" creationId="{77A6E386-D695-41EE-847F-F911D70757BA}"/>
          </ac:inkMkLst>
        </pc:inkChg>
        <pc:inkChg chg="add">
          <ac:chgData name="Viet Anh Nguyen" userId="b95f61ff061388d5" providerId="LiveId" clId="{FC4FE26A-21B6-4E3C-9FF9-96F6404084E9}" dt="2022-02-23T10:07:01.958" v="1969"/>
          <ac:inkMkLst>
            <pc:docMk/>
            <pc:sldMk cId="2161696745" sldId="312"/>
            <ac:inkMk id="34" creationId="{421278C7-F242-4F93-BF2F-53658C07A3BE}"/>
          </ac:inkMkLst>
        </pc:inkChg>
        <pc:inkChg chg="add">
          <ac:chgData name="Viet Anh Nguyen" userId="b95f61ff061388d5" providerId="LiveId" clId="{FC4FE26A-21B6-4E3C-9FF9-96F6404084E9}" dt="2022-02-23T10:07:03.174" v="1970" actId="9405"/>
          <ac:inkMkLst>
            <pc:docMk/>
            <pc:sldMk cId="2161696745" sldId="312"/>
            <ac:inkMk id="35" creationId="{41DE3151-5C16-44D1-8EC5-3949115A4024}"/>
          </ac:inkMkLst>
        </pc:inkChg>
        <pc:inkChg chg="add del">
          <ac:chgData name="Viet Anh Nguyen" userId="b95f61ff061388d5" providerId="LiveId" clId="{FC4FE26A-21B6-4E3C-9FF9-96F6404084E9}" dt="2022-02-23T10:07:05.128" v="1974"/>
          <ac:inkMkLst>
            <pc:docMk/>
            <pc:sldMk cId="2161696745" sldId="312"/>
            <ac:inkMk id="36" creationId="{56FB98B8-EC33-40B0-93EB-901D1A5B00FD}"/>
          </ac:inkMkLst>
        </pc:inkChg>
        <pc:inkChg chg="add del">
          <ac:chgData name="Viet Anh Nguyen" userId="b95f61ff061388d5" providerId="LiveId" clId="{FC4FE26A-21B6-4E3C-9FF9-96F6404084E9}" dt="2022-02-23T10:07:05.128" v="1974"/>
          <ac:inkMkLst>
            <pc:docMk/>
            <pc:sldMk cId="2161696745" sldId="312"/>
            <ac:inkMk id="37" creationId="{7831EEC6-1AC3-4367-8250-B24F664E37CE}"/>
          </ac:inkMkLst>
        </pc:inkChg>
        <pc:inkChg chg="add del">
          <ac:chgData name="Viet Anh Nguyen" userId="b95f61ff061388d5" providerId="LiveId" clId="{FC4FE26A-21B6-4E3C-9FF9-96F6404084E9}" dt="2022-02-23T10:07:05.128" v="1974"/>
          <ac:inkMkLst>
            <pc:docMk/>
            <pc:sldMk cId="2161696745" sldId="312"/>
            <ac:inkMk id="38" creationId="{F8F1989B-264D-4779-B258-A33E446A70B8}"/>
          </ac:inkMkLst>
        </pc:inkChg>
        <pc:inkChg chg="add del">
          <ac:chgData name="Viet Anh Nguyen" userId="b95f61ff061388d5" providerId="LiveId" clId="{FC4FE26A-21B6-4E3C-9FF9-96F6404084E9}" dt="2022-02-23T10:07:06.313" v="1976"/>
          <ac:inkMkLst>
            <pc:docMk/>
            <pc:sldMk cId="2161696745" sldId="312"/>
            <ac:inkMk id="39" creationId="{F7A2E4F7-4202-4752-B138-771A65434D44}"/>
          </ac:inkMkLst>
        </pc:inkChg>
        <pc:inkChg chg="add del">
          <ac:chgData name="Viet Anh Nguyen" userId="b95f61ff061388d5" providerId="LiveId" clId="{FC4FE26A-21B6-4E3C-9FF9-96F6404084E9}" dt="2022-02-23T10:07:06.313" v="1976"/>
          <ac:inkMkLst>
            <pc:docMk/>
            <pc:sldMk cId="2161696745" sldId="312"/>
            <ac:inkMk id="40" creationId="{8634C4A6-2426-4582-BD9E-3271B8B506BD}"/>
          </ac:inkMkLst>
        </pc:inkChg>
        <pc:inkChg chg="add">
          <ac:chgData name="Viet Anh Nguyen" userId="b95f61ff061388d5" providerId="LiveId" clId="{FC4FE26A-21B6-4E3C-9FF9-96F6404084E9}" dt="2022-02-23T10:07:06.313" v="1976"/>
          <ac:inkMkLst>
            <pc:docMk/>
            <pc:sldMk cId="2161696745" sldId="312"/>
            <ac:inkMk id="41" creationId="{CC42EC38-03A8-4B55-BE49-5BF83426FC3A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2" creationId="{392172A9-25C9-43C0-9793-63D81D89AE0E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3" creationId="{4ED9F04D-F493-47F5-851A-E27FB75306D7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4" creationId="{3E49DE36-9428-4014-9CBB-FB42A7923440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5" creationId="{E2C253CA-531C-4722-86D0-1CDD99EFA593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6" creationId="{C59EDE5E-73B5-4B92-8F6E-9039F02B9A0D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7" creationId="{C0DEBF3E-5189-47E7-BAEF-594CF8E8BE74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8" creationId="{045A897C-EA10-4E51-841D-BEF0D0C63FCC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49" creationId="{2B30ACD6-088B-4CC0-A435-B06D9AAEEDC4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50" creationId="{6BDAC5E5-3D6F-49CB-AD99-1CC3B1E55CAE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51" creationId="{162C51FD-ED50-4310-B575-FB79AE5271B7}"/>
          </ac:inkMkLst>
        </pc:inkChg>
        <pc:inkChg chg="add del">
          <ac:chgData name="Viet Anh Nguyen" userId="b95f61ff061388d5" providerId="LiveId" clId="{FC4FE26A-21B6-4E3C-9FF9-96F6404084E9}" dt="2022-02-23T10:07:10.265" v="1988"/>
          <ac:inkMkLst>
            <pc:docMk/>
            <pc:sldMk cId="2161696745" sldId="312"/>
            <ac:inkMk id="52" creationId="{CDEADA60-1696-4F88-BF71-547E53F8FFB0}"/>
          </ac:inkMkLst>
        </pc:inkChg>
        <pc:inkChg chg="add del">
          <ac:chgData name="Viet Anh Nguyen" userId="b95f61ff061388d5" providerId="LiveId" clId="{FC4FE26A-21B6-4E3C-9FF9-96F6404084E9}" dt="2022-02-23T10:07:11.946" v="1993"/>
          <ac:inkMkLst>
            <pc:docMk/>
            <pc:sldMk cId="2161696745" sldId="312"/>
            <ac:inkMk id="53" creationId="{EFC98B6F-5DCF-49F6-B404-FD3A66F2C262}"/>
          </ac:inkMkLst>
        </pc:inkChg>
        <pc:inkChg chg="add del">
          <ac:chgData name="Viet Anh Nguyen" userId="b95f61ff061388d5" providerId="LiveId" clId="{FC4FE26A-21B6-4E3C-9FF9-96F6404084E9}" dt="2022-02-23T10:07:11.946" v="1993"/>
          <ac:inkMkLst>
            <pc:docMk/>
            <pc:sldMk cId="2161696745" sldId="312"/>
            <ac:inkMk id="54" creationId="{DA9CBA60-E088-4E8A-B1F6-D98F5B9D979C}"/>
          </ac:inkMkLst>
        </pc:inkChg>
        <pc:inkChg chg="add del">
          <ac:chgData name="Viet Anh Nguyen" userId="b95f61ff061388d5" providerId="LiveId" clId="{FC4FE26A-21B6-4E3C-9FF9-96F6404084E9}" dt="2022-02-23T10:07:11.946" v="1993"/>
          <ac:inkMkLst>
            <pc:docMk/>
            <pc:sldMk cId="2161696745" sldId="312"/>
            <ac:inkMk id="55" creationId="{3DEC63EF-C8F5-4CF2-AD02-D5BDBF454249}"/>
          </ac:inkMkLst>
        </pc:inkChg>
        <pc:inkChg chg="add del">
          <ac:chgData name="Viet Anh Nguyen" userId="b95f61ff061388d5" providerId="LiveId" clId="{FC4FE26A-21B6-4E3C-9FF9-96F6404084E9}" dt="2022-02-23T10:07:11.946" v="1993"/>
          <ac:inkMkLst>
            <pc:docMk/>
            <pc:sldMk cId="2161696745" sldId="312"/>
            <ac:inkMk id="56" creationId="{EB7BD465-36B9-433E-8740-ACA395477E50}"/>
          </ac:inkMkLst>
        </pc:inkChg>
        <pc:inkChg chg="add del">
          <ac:chgData name="Viet Anh Nguyen" userId="b95f61ff061388d5" providerId="LiveId" clId="{FC4FE26A-21B6-4E3C-9FF9-96F6404084E9}" dt="2022-02-23T10:07:11.946" v="1993"/>
          <ac:inkMkLst>
            <pc:docMk/>
            <pc:sldMk cId="2161696745" sldId="312"/>
            <ac:inkMk id="57" creationId="{C5124F85-8FA4-48E1-BF95-4D6958AEA518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58" creationId="{20E86AA5-8825-4591-84D2-96DAA1AA0C50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59" creationId="{37303A70-BD88-4387-96C3-09915BF21F35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0" creationId="{75AE003E-529B-4C89-BD5E-159F56B88EE2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1" creationId="{9436DDC6-84B7-4B01-871F-129D9B6AAA7B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2" creationId="{D600A51A-330A-4D35-A0FF-0A1B610F0A22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3" creationId="{7F7A88DC-C9A8-436B-BB2D-431F9927CCF4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4" creationId="{FC9B517C-B3AF-447F-B1B7-6EF2ABE771F4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5" creationId="{270B3C65-6664-4E22-BF61-4193DC7D6CCF}"/>
          </ac:inkMkLst>
        </pc:inkChg>
        <pc:inkChg chg="add del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6" creationId="{D1C37D9F-4391-476B-836E-9BC0A29A89C9}"/>
          </ac:inkMkLst>
        </pc:inkChg>
        <pc:inkChg chg="add">
          <ac:chgData name="Viet Anh Nguyen" userId="b95f61ff061388d5" providerId="LiveId" clId="{FC4FE26A-21B6-4E3C-9FF9-96F6404084E9}" dt="2022-02-23T10:07:16.017" v="2002"/>
          <ac:inkMkLst>
            <pc:docMk/>
            <pc:sldMk cId="2161696745" sldId="312"/>
            <ac:inkMk id="67" creationId="{53C732B7-2FCE-4B79-9F74-7759E628FDAE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68" creationId="{DBF6A042-D8F4-4F72-A5CC-DCA83DAA96AB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69" creationId="{EF7EE0D8-B2F0-4801-835E-FC0DC42C4A23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0" creationId="{3ECCECD1-D877-4138-9629-FB5450E653A5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1" creationId="{7B7EF306-38BB-48EC-A825-7665CFC73037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2" creationId="{D2F2EA36-6A5D-4101-BF7A-ED703E000C63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3" creationId="{FE07A16E-C74E-4287-AB83-4FF7276AA12D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4" creationId="{7CF20541-4654-4EF1-8FBB-91D6BB4B5197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5" creationId="{FE83935C-000A-45D0-896F-D355BEDD2367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6" creationId="{57A79842-577B-4686-8EC1-F64E92FFA1F9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7" creationId="{31FBCAD8-A192-4AB8-8D23-87DF29F80EDA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8" creationId="{A6D0FC90-F026-4C00-BB9A-7D827CBDDFD2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79" creationId="{AEBD1DBD-EBC0-4FF1-BC96-09425CD77B0A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80" creationId="{C32BEB71-4ADA-40E4-8923-5DE7861B2645}"/>
          </ac:inkMkLst>
        </pc:inkChg>
        <pc:inkChg chg="add del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81" creationId="{F77C4DAB-BE59-4743-976D-BCA801A3E064}"/>
          </ac:inkMkLst>
        </pc:inkChg>
        <pc:inkChg chg="add">
          <ac:chgData name="Viet Anh Nguyen" userId="b95f61ff061388d5" providerId="LiveId" clId="{FC4FE26A-21B6-4E3C-9FF9-96F6404084E9}" dt="2022-02-23T10:09:35.221" v="2016"/>
          <ac:inkMkLst>
            <pc:docMk/>
            <pc:sldMk cId="2161696745" sldId="312"/>
            <ac:inkMk id="82" creationId="{65DBCC7D-5414-4A59-B4E7-5B38F5184D04}"/>
          </ac:inkMkLst>
        </pc:inkChg>
        <pc:inkChg chg="add del">
          <ac:chgData name="Viet Anh Nguyen" userId="b95f61ff061388d5" providerId="LiveId" clId="{FC4FE26A-21B6-4E3C-9FF9-96F6404084E9}" dt="2022-02-23T10:09:37.356" v="2021"/>
          <ac:inkMkLst>
            <pc:docMk/>
            <pc:sldMk cId="2161696745" sldId="312"/>
            <ac:inkMk id="83" creationId="{1AF9D331-681E-428F-B9FE-A0EF98FE537B}"/>
          </ac:inkMkLst>
        </pc:inkChg>
        <pc:inkChg chg="add del">
          <ac:chgData name="Viet Anh Nguyen" userId="b95f61ff061388d5" providerId="LiveId" clId="{FC4FE26A-21B6-4E3C-9FF9-96F6404084E9}" dt="2022-02-23T10:09:37.356" v="2021"/>
          <ac:inkMkLst>
            <pc:docMk/>
            <pc:sldMk cId="2161696745" sldId="312"/>
            <ac:inkMk id="84" creationId="{06BCFD0C-2F60-4A7C-B5B2-5E71A0648A49}"/>
          </ac:inkMkLst>
        </pc:inkChg>
        <pc:inkChg chg="add del">
          <ac:chgData name="Viet Anh Nguyen" userId="b95f61ff061388d5" providerId="LiveId" clId="{FC4FE26A-21B6-4E3C-9FF9-96F6404084E9}" dt="2022-02-23T10:09:37.356" v="2021"/>
          <ac:inkMkLst>
            <pc:docMk/>
            <pc:sldMk cId="2161696745" sldId="312"/>
            <ac:inkMk id="85" creationId="{75DC8484-094B-486E-937B-BA28884D2707}"/>
          </ac:inkMkLst>
        </pc:inkChg>
        <pc:inkChg chg="add del">
          <ac:chgData name="Viet Anh Nguyen" userId="b95f61ff061388d5" providerId="LiveId" clId="{FC4FE26A-21B6-4E3C-9FF9-96F6404084E9}" dt="2022-02-23T10:09:37.356" v="2021"/>
          <ac:inkMkLst>
            <pc:docMk/>
            <pc:sldMk cId="2161696745" sldId="312"/>
            <ac:inkMk id="86" creationId="{1DB13244-75D3-492F-9651-3B074C5A590B}"/>
          </ac:inkMkLst>
        </pc:inkChg>
        <pc:inkChg chg="add">
          <ac:chgData name="Viet Anh Nguyen" userId="b95f61ff061388d5" providerId="LiveId" clId="{FC4FE26A-21B6-4E3C-9FF9-96F6404084E9}" dt="2022-02-23T10:09:37.356" v="2021"/>
          <ac:inkMkLst>
            <pc:docMk/>
            <pc:sldMk cId="2161696745" sldId="312"/>
            <ac:inkMk id="87" creationId="{36123565-25AF-474B-8CA6-DEB1DA1AB53A}"/>
          </ac:inkMkLst>
        </pc:inkChg>
        <pc:inkChg chg="add del">
          <ac:chgData name="Viet Anh Nguyen" userId="b95f61ff061388d5" providerId="LiveId" clId="{FC4FE26A-21B6-4E3C-9FF9-96F6404084E9}" dt="2022-02-23T10:09:39.222" v="2026"/>
          <ac:inkMkLst>
            <pc:docMk/>
            <pc:sldMk cId="2161696745" sldId="312"/>
            <ac:inkMk id="88" creationId="{8474F0A2-0DE6-408A-815A-2E6F6CB93FA1}"/>
          </ac:inkMkLst>
        </pc:inkChg>
        <pc:inkChg chg="add del">
          <ac:chgData name="Viet Anh Nguyen" userId="b95f61ff061388d5" providerId="LiveId" clId="{FC4FE26A-21B6-4E3C-9FF9-96F6404084E9}" dt="2022-02-23T10:09:39.222" v="2026"/>
          <ac:inkMkLst>
            <pc:docMk/>
            <pc:sldMk cId="2161696745" sldId="312"/>
            <ac:inkMk id="89" creationId="{46652838-C021-4DED-B439-F4D06D2E0D75}"/>
          </ac:inkMkLst>
        </pc:inkChg>
        <pc:inkChg chg="add del">
          <ac:chgData name="Viet Anh Nguyen" userId="b95f61ff061388d5" providerId="LiveId" clId="{FC4FE26A-21B6-4E3C-9FF9-96F6404084E9}" dt="2022-02-23T10:09:39.222" v="2026"/>
          <ac:inkMkLst>
            <pc:docMk/>
            <pc:sldMk cId="2161696745" sldId="312"/>
            <ac:inkMk id="90" creationId="{FA553693-1754-4A24-983A-5231B14421D9}"/>
          </ac:inkMkLst>
        </pc:inkChg>
        <pc:inkChg chg="add del">
          <ac:chgData name="Viet Anh Nguyen" userId="b95f61ff061388d5" providerId="LiveId" clId="{FC4FE26A-21B6-4E3C-9FF9-96F6404084E9}" dt="2022-02-23T10:09:39.222" v="2026"/>
          <ac:inkMkLst>
            <pc:docMk/>
            <pc:sldMk cId="2161696745" sldId="312"/>
            <ac:inkMk id="91" creationId="{D556E60A-DE23-4AAF-8B14-A5CC83AAF5A1}"/>
          </ac:inkMkLst>
        </pc:inkChg>
        <pc:inkChg chg="add">
          <ac:chgData name="Viet Anh Nguyen" userId="b95f61ff061388d5" providerId="LiveId" clId="{FC4FE26A-21B6-4E3C-9FF9-96F6404084E9}" dt="2022-02-23T10:09:39.222" v="2026"/>
          <ac:inkMkLst>
            <pc:docMk/>
            <pc:sldMk cId="2161696745" sldId="312"/>
            <ac:inkMk id="92" creationId="{66E1097F-3274-40B9-A88B-EFB00A7DDAD2}"/>
          </ac:inkMkLst>
        </pc:inkChg>
        <pc:inkChg chg="add del">
          <ac:chgData name="Viet Anh Nguyen" userId="b95f61ff061388d5" providerId="LiveId" clId="{FC4FE26A-21B6-4E3C-9FF9-96F6404084E9}" dt="2022-02-23T10:09:40.758" v="2031"/>
          <ac:inkMkLst>
            <pc:docMk/>
            <pc:sldMk cId="2161696745" sldId="312"/>
            <ac:inkMk id="93" creationId="{677FC59C-8BC7-482C-B91D-DB263D0C1E41}"/>
          </ac:inkMkLst>
        </pc:inkChg>
        <pc:inkChg chg="add del">
          <ac:chgData name="Viet Anh Nguyen" userId="b95f61ff061388d5" providerId="LiveId" clId="{FC4FE26A-21B6-4E3C-9FF9-96F6404084E9}" dt="2022-02-23T10:09:40.758" v="2031"/>
          <ac:inkMkLst>
            <pc:docMk/>
            <pc:sldMk cId="2161696745" sldId="312"/>
            <ac:inkMk id="94" creationId="{AEECC890-B79A-473B-9953-EA261F250ADE}"/>
          </ac:inkMkLst>
        </pc:inkChg>
        <pc:inkChg chg="add del">
          <ac:chgData name="Viet Anh Nguyen" userId="b95f61ff061388d5" providerId="LiveId" clId="{FC4FE26A-21B6-4E3C-9FF9-96F6404084E9}" dt="2022-02-23T10:09:40.758" v="2031"/>
          <ac:inkMkLst>
            <pc:docMk/>
            <pc:sldMk cId="2161696745" sldId="312"/>
            <ac:inkMk id="95" creationId="{B0FBF51C-7264-4621-9877-A77D6B27D30F}"/>
          </ac:inkMkLst>
        </pc:inkChg>
        <pc:inkChg chg="add del">
          <ac:chgData name="Viet Anh Nguyen" userId="b95f61ff061388d5" providerId="LiveId" clId="{FC4FE26A-21B6-4E3C-9FF9-96F6404084E9}" dt="2022-02-23T10:09:40.758" v="2031"/>
          <ac:inkMkLst>
            <pc:docMk/>
            <pc:sldMk cId="2161696745" sldId="312"/>
            <ac:inkMk id="96" creationId="{F90A2ECC-83C3-4133-BEC5-B312A61F0C3E}"/>
          </ac:inkMkLst>
        </pc:inkChg>
        <pc:inkChg chg="add">
          <ac:chgData name="Viet Anh Nguyen" userId="b95f61ff061388d5" providerId="LiveId" clId="{FC4FE26A-21B6-4E3C-9FF9-96F6404084E9}" dt="2022-02-23T10:09:40.758" v="2031"/>
          <ac:inkMkLst>
            <pc:docMk/>
            <pc:sldMk cId="2161696745" sldId="312"/>
            <ac:inkMk id="97" creationId="{4912EA02-9B6A-4247-BF0F-4A0D6C67EB1B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98" creationId="{4C375EE6-7D5F-4133-9791-66F3CB60686A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99" creationId="{E11558C9-16EF-4E81-B8FC-158E120B0FC7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0" creationId="{8BED8E59-76B1-4FF1-91A1-3326409849EB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1" creationId="{D39853E6-9350-40FA-A1E2-51F329584500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2" creationId="{E2F9A99B-ACAD-4635-87CD-4F806D541141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3" creationId="{E8571F1B-B466-44DD-997B-53CA027C832A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4" creationId="{3E434F03-B5A7-4520-B598-0E7BBE42746B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5" creationId="{C3D117D3-4EC7-403F-9143-4DAA1EC2FC14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6" creationId="{CB9677C6-7167-4E17-B29B-701C14FCB77F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7" creationId="{E7FDF6F3-D336-41CD-A90B-4C2A2B4A8C3C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8" creationId="{D3EE4104-B018-425C-A2F4-9491896AF66B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09" creationId="{346E0EFA-BD91-419A-B74E-711BA7487BBD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10" creationId="{6B651E33-0681-4F2F-B948-A224AEEC98DE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11" creationId="{9E6452BE-DEF6-45B3-8D95-0E86FECD2EFE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12" creationId="{4645D2DB-ED3A-4639-8EFC-BF7B7ECB5F88}"/>
          </ac:inkMkLst>
        </pc:inkChg>
        <pc:inkChg chg="add del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13" creationId="{B863C971-A50D-4E89-818A-E0822C870352}"/>
          </ac:inkMkLst>
        </pc:inkChg>
        <pc:inkChg chg="add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14" creationId="{C737ECAA-0FFD-4C35-8722-B70C86BB1BDD}"/>
          </ac:inkMkLst>
        </pc:inkChg>
        <pc:inkChg chg="add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15" creationId="{36B2AB95-DA81-485F-8F64-A6619B547082}"/>
          </ac:inkMkLst>
        </pc:inkChg>
        <pc:inkChg chg="add">
          <ac:chgData name="Viet Anh Nguyen" userId="b95f61ff061388d5" providerId="LiveId" clId="{FC4FE26A-21B6-4E3C-9FF9-96F6404084E9}" dt="2022-02-23T10:09:46.540" v="2048"/>
          <ac:inkMkLst>
            <pc:docMk/>
            <pc:sldMk cId="2161696745" sldId="312"/>
            <ac:inkMk id="116" creationId="{6B1DB285-17AA-4513-9157-F5AA27DFD610}"/>
          </ac:inkMkLst>
        </pc:inkChg>
        <pc:inkChg chg="add del">
          <ac:chgData name="Viet Anh Nguyen" userId="b95f61ff061388d5" providerId="LiveId" clId="{FC4FE26A-21B6-4E3C-9FF9-96F6404084E9}" dt="2022-02-23T10:09:47.955" v="2051"/>
          <ac:inkMkLst>
            <pc:docMk/>
            <pc:sldMk cId="2161696745" sldId="312"/>
            <ac:inkMk id="117" creationId="{0B39022D-6B36-4622-901F-E3C380A2BE84}"/>
          </ac:inkMkLst>
        </pc:inkChg>
        <pc:inkChg chg="add del">
          <ac:chgData name="Viet Anh Nguyen" userId="b95f61ff061388d5" providerId="LiveId" clId="{FC4FE26A-21B6-4E3C-9FF9-96F6404084E9}" dt="2022-02-23T10:09:47.955" v="2051"/>
          <ac:inkMkLst>
            <pc:docMk/>
            <pc:sldMk cId="2161696745" sldId="312"/>
            <ac:inkMk id="118" creationId="{3A13014C-A966-45D7-ABB7-0FEAB72D696A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19" creationId="{E93F535A-3766-4988-BF7F-30886ED93458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0" creationId="{C73020C6-03F8-4FF0-8736-DF003630614B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1" creationId="{58EDF36A-C644-43D8-A06E-17A6A0C98C4B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2" creationId="{F302CD79-9423-4BCD-BBFF-76FF216DD26B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3" creationId="{85515265-A13D-450E-AF02-95F631AD07FB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4" creationId="{EE9E2779-F488-4E3C-97C3-524C6F89D6A4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5" creationId="{878181A1-3738-40BD-BB73-79C1749AD3D0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6" creationId="{14ADBDB2-00A7-4BC0-8A28-D026AA2DC6F1}"/>
          </ac:inkMkLst>
        </pc:inkChg>
        <pc:inkChg chg="add del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7" creationId="{F26BC314-09EB-4424-92D3-7A1EA99D0CEF}"/>
          </ac:inkMkLst>
        </pc:inkChg>
        <pc:inkChg chg="add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8" creationId="{BA73E576-7086-4198-B498-10A6E40C308E}"/>
          </ac:inkMkLst>
        </pc:inkChg>
        <pc:inkChg chg="add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29" creationId="{91EFF99B-C453-41BF-B2C9-871FC97E0CA6}"/>
          </ac:inkMkLst>
        </pc:inkChg>
        <pc:inkChg chg="add">
          <ac:chgData name="Viet Anh Nguyen" userId="b95f61ff061388d5" providerId="LiveId" clId="{FC4FE26A-21B6-4E3C-9FF9-96F6404084E9}" dt="2022-02-23T10:09:51.829" v="2060"/>
          <ac:inkMkLst>
            <pc:docMk/>
            <pc:sldMk cId="2161696745" sldId="312"/>
            <ac:inkMk id="130" creationId="{D1F397F6-0F03-4D03-AEB9-6210D7DA15CC}"/>
          </ac:inkMkLst>
        </pc:inkChg>
        <pc:inkChg chg="add del">
          <ac:chgData name="Viet Anh Nguyen" userId="b95f61ff061388d5" providerId="LiveId" clId="{FC4FE26A-21B6-4E3C-9FF9-96F6404084E9}" dt="2022-02-23T10:09:52.938" v="2063"/>
          <ac:inkMkLst>
            <pc:docMk/>
            <pc:sldMk cId="2161696745" sldId="312"/>
            <ac:inkMk id="131" creationId="{879C2651-1DE0-4AC9-B90C-123D5D136DDE}"/>
          </ac:inkMkLst>
        </pc:inkChg>
        <pc:inkChg chg="add del">
          <ac:chgData name="Viet Anh Nguyen" userId="b95f61ff061388d5" providerId="LiveId" clId="{FC4FE26A-21B6-4E3C-9FF9-96F6404084E9}" dt="2022-02-23T10:09:52.938" v="2063"/>
          <ac:inkMkLst>
            <pc:docMk/>
            <pc:sldMk cId="2161696745" sldId="312"/>
            <ac:inkMk id="132" creationId="{1500E77E-4964-408A-A261-F0B0CB95E056}"/>
          </ac:inkMkLst>
        </pc:inkChg>
        <pc:inkChg chg="add del">
          <ac:chgData name="Viet Anh Nguyen" userId="b95f61ff061388d5" providerId="LiveId" clId="{FC4FE26A-21B6-4E3C-9FF9-96F6404084E9}" dt="2022-02-23T10:09:54.102" v="2065"/>
          <ac:inkMkLst>
            <pc:docMk/>
            <pc:sldMk cId="2161696745" sldId="312"/>
            <ac:inkMk id="133" creationId="{96CBDCF5-62CC-47A2-BAF8-161960A45C43}"/>
          </ac:inkMkLst>
        </pc:inkChg>
        <pc:inkChg chg="add del">
          <ac:chgData name="Viet Anh Nguyen" userId="b95f61ff061388d5" providerId="LiveId" clId="{FC4FE26A-21B6-4E3C-9FF9-96F6404084E9}" dt="2022-02-23T10:09:54.102" v="2065"/>
          <ac:inkMkLst>
            <pc:docMk/>
            <pc:sldMk cId="2161696745" sldId="312"/>
            <ac:inkMk id="134" creationId="{930F2105-43DA-4D35-A229-7CF45C16AE61}"/>
          </ac:inkMkLst>
        </pc:inkChg>
        <pc:inkChg chg="add">
          <ac:chgData name="Viet Anh Nguyen" userId="b95f61ff061388d5" providerId="LiveId" clId="{FC4FE26A-21B6-4E3C-9FF9-96F6404084E9}" dt="2022-02-23T10:09:54.102" v="2065"/>
          <ac:inkMkLst>
            <pc:docMk/>
            <pc:sldMk cId="2161696745" sldId="312"/>
            <ac:inkMk id="135" creationId="{1FBDB13E-C6AF-4BD1-A455-2CD10402DE81}"/>
          </ac:inkMkLst>
        </pc:inkChg>
      </pc:sldChg>
      <pc:sldChg chg="addSp delSp modSp new mod">
        <pc:chgData name="Viet Anh Nguyen" userId="b95f61ff061388d5" providerId="LiveId" clId="{FC4FE26A-21B6-4E3C-9FF9-96F6404084E9}" dt="2022-02-23T10:23:41.907" v="2413"/>
        <pc:sldMkLst>
          <pc:docMk/>
          <pc:sldMk cId="2872599075" sldId="313"/>
        </pc:sldMkLst>
        <pc:inkChg chg="add del">
          <ac:chgData name="Viet Anh Nguyen" userId="b95f61ff061388d5" providerId="LiveId" clId="{FC4FE26A-21B6-4E3C-9FF9-96F6404084E9}" dt="2022-02-23T10:20:39.849" v="2302"/>
          <ac:inkMkLst>
            <pc:docMk/>
            <pc:sldMk cId="2872599075" sldId="313"/>
            <ac:inkMk id="2" creationId="{EC9B9649-728D-48D2-83FC-0B707921D49B}"/>
          </ac:inkMkLst>
        </pc:inkChg>
        <pc:inkChg chg="add del">
          <ac:chgData name="Viet Anh Nguyen" userId="b95f61ff061388d5" providerId="LiveId" clId="{FC4FE26A-21B6-4E3C-9FF9-96F6404084E9}" dt="2022-02-23T10:20:39.849" v="2302"/>
          <ac:inkMkLst>
            <pc:docMk/>
            <pc:sldMk cId="2872599075" sldId="313"/>
            <ac:inkMk id="3" creationId="{E9D0C3F1-383B-47AB-A405-154B613B24B9}"/>
          </ac:inkMkLst>
        </pc:inkChg>
        <pc:inkChg chg="add del">
          <ac:chgData name="Viet Anh Nguyen" userId="b95f61ff061388d5" providerId="LiveId" clId="{FC4FE26A-21B6-4E3C-9FF9-96F6404084E9}" dt="2022-02-23T10:20:39.849" v="2302"/>
          <ac:inkMkLst>
            <pc:docMk/>
            <pc:sldMk cId="2872599075" sldId="313"/>
            <ac:inkMk id="4" creationId="{687EBFB4-6D30-4D33-B344-0E08A69590D5}"/>
          </ac:inkMkLst>
        </pc:inkChg>
        <pc:inkChg chg="add del">
          <ac:chgData name="Viet Anh Nguyen" userId="b95f61ff061388d5" providerId="LiveId" clId="{FC4FE26A-21B6-4E3C-9FF9-96F6404084E9}" dt="2022-02-23T10:20:39.849" v="2302"/>
          <ac:inkMkLst>
            <pc:docMk/>
            <pc:sldMk cId="2872599075" sldId="313"/>
            <ac:inkMk id="5" creationId="{7E63B0EE-245A-4A37-B214-B81759049EDA}"/>
          </ac:inkMkLst>
        </pc:inkChg>
        <pc:inkChg chg="add del">
          <ac:chgData name="Viet Anh Nguyen" userId="b95f61ff061388d5" providerId="LiveId" clId="{FC4FE26A-21B6-4E3C-9FF9-96F6404084E9}" dt="2022-02-23T10:20:39.849" v="2302"/>
          <ac:inkMkLst>
            <pc:docMk/>
            <pc:sldMk cId="2872599075" sldId="313"/>
            <ac:inkMk id="6" creationId="{CA68535F-C68E-48BE-BC17-3D9EB875BCFC}"/>
          </ac:inkMkLst>
        </pc:inkChg>
        <pc:inkChg chg="add del">
          <ac:chgData name="Viet Anh Nguyen" userId="b95f61ff061388d5" providerId="LiveId" clId="{FC4FE26A-21B6-4E3C-9FF9-96F6404084E9}" dt="2022-02-23T10:21:20.717" v="2319"/>
          <ac:inkMkLst>
            <pc:docMk/>
            <pc:sldMk cId="2872599075" sldId="313"/>
            <ac:inkMk id="7" creationId="{B86D9B91-7398-4618-AEB8-75AF5DECC13C}"/>
          </ac:inkMkLst>
        </pc:inkChg>
        <pc:inkChg chg="add del">
          <ac:chgData name="Viet Anh Nguyen" userId="b95f61ff061388d5" providerId="LiveId" clId="{FC4FE26A-21B6-4E3C-9FF9-96F6404084E9}" dt="2022-02-23T10:21:20.717" v="2319"/>
          <ac:inkMkLst>
            <pc:docMk/>
            <pc:sldMk cId="2872599075" sldId="313"/>
            <ac:inkMk id="8" creationId="{F3B4C227-50EE-415B-865D-C3E6453CD0CA}"/>
          </ac:inkMkLst>
        </pc:inkChg>
        <pc:inkChg chg="add del">
          <ac:chgData name="Viet Anh Nguyen" userId="b95f61ff061388d5" providerId="LiveId" clId="{FC4FE26A-21B6-4E3C-9FF9-96F6404084E9}" dt="2022-02-23T10:21:20.717" v="2319"/>
          <ac:inkMkLst>
            <pc:docMk/>
            <pc:sldMk cId="2872599075" sldId="313"/>
            <ac:inkMk id="9" creationId="{64F1CF69-31BD-4C9D-BC4D-0763790DA93A}"/>
          </ac:inkMkLst>
        </pc:inkChg>
        <pc:inkChg chg="add del">
          <ac:chgData name="Viet Anh Nguyen" userId="b95f61ff061388d5" providerId="LiveId" clId="{FC4FE26A-21B6-4E3C-9FF9-96F6404084E9}" dt="2022-02-23T10:20:42.066" v="2306"/>
          <ac:inkMkLst>
            <pc:docMk/>
            <pc:sldMk cId="2872599075" sldId="313"/>
            <ac:inkMk id="10" creationId="{E2DF1FB1-72E8-47EF-80C8-6140A59C4727}"/>
          </ac:inkMkLst>
        </pc:inkChg>
        <pc:inkChg chg="add del">
          <ac:chgData name="Viet Anh Nguyen" userId="b95f61ff061388d5" providerId="LiveId" clId="{FC4FE26A-21B6-4E3C-9FF9-96F6404084E9}" dt="2022-02-23T10:20:42.066" v="2306"/>
          <ac:inkMkLst>
            <pc:docMk/>
            <pc:sldMk cId="2872599075" sldId="313"/>
            <ac:inkMk id="11" creationId="{86D97F10-2EDE-4430-A07D-29C3465280F4}"/>
          </ac:inkMkLst>
        </pc:inkChg>
        <pc:inkChg chg="add">
          <ac:chgData name="Viet Anh Nguyen" userId="b95f61ff061388d5" providerId="LiveId" clId="{FC4FE26A-21B6-4E3C-9FF9-96F6404084E9}" dt="2022-02-23T10:20:42.066" v="2306"/>
          <ac:inkMkLst>
            <pc:docMk/>
            <pc:sldMk cId="2872599075" sldId="313"/>
            <ac:inkMk id="12" creationId="{7F659D6B-7E0A-4DD6-A640-0B66421AA0B5}"/>
          </ac:inkMkLst>
        </pc:inkChg>
        <pc:inkChg chg="add del">
          <ac:chgData name="Viet Anh Nguyen" userId="b95f61ff061388d5" providerId="LiveId" clId="{FC4FE26A-21B6-4E3C-9FF9-96F6404084E9}" dt="2022-02-23T10:21:18.937" v="2317"/>
          <ac:inkMkLst>
            <pc:docMk/>
            <pc:sldMk cId="2872599075" sldId="313"/>
            <ac:inkMk id="13" creationId="{13A9F15A-1787-45BC-925A-27EB5B446640}"/>
          </ac:inkMkLst>
        </pc:inkChg>
        <pc:inkChg chg="add del">
          <ac:chgData name="Viet Anh Nguyen" userId="b95f61ff061388d5" providerId="LiveId" clId="{FC4FE26A-21B6-4E3C-9FF9-96F6404084E9}" dt="2022-02-23T10:21:18.937" v="2317"/>
          <ac:inkMkLst>
            <pc:docMk/>
            <pc:sldMk cId="2872599075" sldId="313"/>
            <ac:inkMk id="14" creationId="{64C29A6A-D6F4-4158-BEF9-FFA116E29EEA}"/>
          </ac:inkMkLst>
        </pc:inkChg>
        <pc:inkChg chg="add del">
          <ac:chgData name="Viet Anh Nguyen" userId="b95f61ff061388d5" providerId="LiveId" clId="{FC4FE26A-21B6-4E3C-9FF9-96F6404084E9}" dt="2022-02-23T10:21:18.937" v="2317"/>
          <ac:inkMkLst>
            <pc:docMk/>
            <pc:sldMk cId="2872599075" sldId="313"/>
            <ac:inkMk id="15" creationId="{B779822B-5552-4554-88F3-066EE6B85185}"/>
          </ac:inkMkLst>
        </pc:inkChg>
        <pc:inkChg chg="add del">
          <ac:chgData name="Viet Anh Nguyen" userId="b95f61ff061388d5" providerId="LiveId" clId="{FC4FE26A-21B6-4E3C-9FF9-96F6404084E9}" dt="2022-02-23T10:21:18.937" v="2317"/>
          <ac:inkMkLst>
            <pc:docMk/>
            <pc:sldMk cId="2872599075" sldId="313"/>
            <ac:inkMk id="16" creationId="{320A9DBF-2E34-44D9-83B0-ADB6F7A69E43}"/>
          </ac:inkMkLst>
        </pc:inkChg>
        <pc:inkChg chg="add del">
          <ac:chgData name="Viet Anh Nguyen" userId="b95f61ff061388d5" providerId="LiveId" clId="{FC4FE26A-21B6-4E3C-9FF9-96F6404084E9}" dt="2022-02-23T10:21:20.717" v="2319"/>
          <ac:inkMkLst>
            <pc:docMk/>
            <pc:sldMk cId="2872599075" sldId="313"/>
            <ac:inkMk id="17" creationId="{5507C329-615F-458A-8418-83A2F6E2180A}"/>
          </ac:inkMkLst>
        </pc:inkChg>
        <pc:inkChg chg="add del">
          <ac:chgData name="Viet Anh Nguyen" userId="b95f61ff061388d5" providerId="LiveId" clId="{FC4FE26A-21B6-4E3C-9FF9-96F6404084E9}" dt="2022-02-23T10:21:20.717" v="2319"/>
          <ac:inkMkLst>
            <pc:docMk/>
            <pc:sldMk cId="2872599075" sldId="313"/>
            <ac:inkMk id="18" creationId="{88BCEF48-0E25-4127-A8A9-40B5F542DC43}"/>
          </ac:inkMkLst>
        </pc:inkChg>
        <pc:inkChg chg="add">
          <ac:chgData name="Viet Anh Nguyen" userId="b95f61ff061388d5" providerId="LiveId" clId="{FC4FE26A-21B6-4E3C-9FF9-96F6404084E9}" dt="2022-02-23T10:21:20.717" v="2319"/>
          <ac:inkMkLst>
            <pc:docMk/>
            <pc:sldMk cId="2872599075" sldId="313"/>
            <ac:inkMk id="19" creationId="{334E5E16-4BCF-4CED-ADC8-5B2FCC2C63D7}"/>
          </ac:inkMkLst>
        </pc:inkChg>
        <pc:inkChg chg="add del">
          <ac:chgData name="Viet Anh Nguyen" userId="b95f61ff061388d5" providerId="LiveId" clId="{FC4FE26A-21B6-4E3C-9FF9-96F6404084E9}" dt="2022-02-23T10:21:31.265" v="2323"/>
          <ac:inkMkLst>
            <pc:docMk/>
            <pc:sldMk cId="2872599075" sldId="313"/>
            <ac:inkMk id="20" creationId="{84378A94-FBBE-4FC3-94E8-037375B121B4}"/>
          </ac:inkMkLst>
        </pc:inkChg>
        <pc:inkChg chg="add del">
          <ac:chgData name="Viet Anh Nguyen" userId="b95f61ff061388d5" providerId="LiveId" clId="{FC4FE26A-21B6-4E3C-9FF9-96F6404084E9}" dt="2022-02-23T10:21:31.265" v="2323"/>
          <ac:inkMkLst>
            <pc:docMk/>
            <pc:sldMk cId="2872599075" sldId="313"/>
            <ac:inkMk id="21" creationId="{6057CAAB-B2F6-4D93-9210-A40330FDD2C3}"/>
          </ac:inkMkLst>
        </pc:inkChg>
        <pc:inkChg chg="add del">
          <ac:chgData name="Viet Anh Nguyen" userId="b95f61ff061388d5" providerId="LiveId" clId="{FC4FE26A-21B6-4E3C-9FF9-96F6404084E9}" dt="2022-02-23T10:21:31.265" v="2323"/>
          <ac:inkMkLst>
            <pc:docMk/>
            <pc:sldMk cId="2872599075" sldId="313"/>
            <ac:inkMk id="22" creationId="{5A13DF9C-BAD9-4FAE-803B-1525C53FA9F4}"/>
          </ac:inkMkLst>
        </pc:inkChg>
        <pc:inkChg chg="add del">
          <ac:chgData name="Viet Anh Nguyen" userId="b95f61ff061388d5" providerId="LiveId" clId="{FC4FE26A-21B6-4E3C-9FF9-96F6404084E9}" dt="2022-02-23T10:21:54.258" v="2352"/>
          <ac:inkMkLst>
            <pc:docMk/>
            <pc:sldMk cId="2872599075" sldId="313"/>
            <ac:inkMk id="23" creationId="{603A6006-9939-444B-A472-5C8AB05A8F35}"/>
          </ac:inkMkLst>
        </pc:inkChg>
        <pc:inkChg chg="add del">
          <ac:chgData name="Viet Anh Nguyen" userId="b95f61ff061388d5" providerId="LiveId" clId="{FC4FE26A-21B6-4E3C-9FF9-96F6404084E9}" dt="2022-02-23T10:21:32.554" v="2326"/>
          <ac:inkMkLst>
            <pc:docMk/>
            <pc:sldMk cId="2872599075" sldId="313"/>
            <ac:inkMk id="24" creationId="{F83BF44B-0384-4AC0-9B7A-28515B3B8729}"/>
          </ac:inkMkLst>
        </pc:inkChg>
        <pc:inkChg chg="add del">
          <ac:chgData name="Viet Anh Nguyen" userId="b95f61ff061388d5" providerId="LiveId" clId="{FC4FE26A-21B6-4E3C-9FF9-96F6404084E9}" dt="2022-02-23T10:21:32.554" v="2326"/>
          <ac:inkMkLst>
            <pc:docMk/>
            <pc:sldMk cId="2872599075" sldId="313"/>
            <ac:inkMk id="25" creationId="{E38258B2-E38A-4A26-9A0B-A28FB36E3A1A}"/>
          </ac:inkMkLst>
        </pc:inkChg>
        <pc:inkChg chg="add del">
          <ac:chgData name="Viet Anh Nguyen" userId="b95f61ff061388d5" providerId="LiveId" clId="{FC4FE26A-21B6-4E3C-9FF9-96F6404084E9}" dt="2022-02-23T10:21:54.258" v="2352"/>
          <ac:inkMkLst>
            <pc:docMk/>
            <pc:sldMk cId="2872599075" sldId="313"/>
            <ac:inkMk id="26" creationId="{2C55ADD4-9655-4FE7-840B-DE725B4D8E0B}"/>
          </ac:inkMkLst>
        </pc:inkChg>
        <pc:inkChg chg="add del">
          <ac:chgData name="Viet Anh Nguyen" userId="b95f61ff061388d5" providerId="LiveId" clId="{FC4FE26A-21B6-4E3C-9FF9-96F6404084E9}" dt="2022-02-23T10:21:38.214" v="2329"/>
          <ac:inkMkLst>
            <pc:docMk/>
            <pc:sldMk cId="2872599075" sldId="313"/>
            <ac:inkMk id="27" creationId="{802AB270-BDDD-4E89-8FD1-DAA85DD856AC}"/>
          </ac:inkMkLst>
        </pc:inkChg>
        <pc:inkChg chg="add del">
          <ac:chgData name="Viet Anh Nguyen" userId="b95f61ff061388d5" providerId="LiveId" clId="{FC4FE26A-21B6-4E3C-9FF9-96F6404084E9}" dt="2022-02-23T10:21:38.214" v="2329"/>
          <ac:inkMkLst>
            <pc:docMk/>
            <pc:sldMk cId="2872599075" sldId="313"/>
            <ac:inkMk id="28" creationId="{57AE4B41-94B8-4E32-8A53-C2EA216B715E}"/>
          </ac:inkMkLst>
        </pc:inkChg>
        <pc:inkChg chg="add del">
          <ac:chgData name="Viet Anh Nguyen" userId="b95f61ff061388d5" providerId="LiveId" clId="{FC4FE26A-21B6-4E3C-9FF9-96F6404084E9}" dt="2022-02-23T10:21:39.858" v="2333"/>
          <ac:inkMkLst>
            <pc:docMk/>
            <pc:sldMk cId="2872599075" sldId="313"/>
            <ac:inkMk id="29" creationId="{17F06B01-7477-4BFC-B493-F6C6D1A5E4C3}"/>
          </ac:inkMkLst>
        </pc:inkChg>
        <pc:inkChg chg="add del">
          <ac:chgData name="Viet Anh Nguyen" userId="b95f61ff061388d5" providerId="LiveId" clId="{FC4FE26A-21B6-4E3C-9FF9-96F6404084E9}" dt="2022-02-23T10:21:39.858" v="2333"/>
          <ac:inkMkLst>
            <pc:docMk/>
            <pc:sldMk cId="2872599075" sldId="313"/>
            <ac:inkMk id="30" creationId="{C966B733-E098-40B3-B576-D035C6F62DEB}"/>
          </ac:inkMkLst>
        </pc:inkChg>
        <pc:inkChg chg="add del">
          <ac:chgData name="Viet Anh Nguyen" userId="b95f61ff061388d5" providerId="LiveId" clId="{FC4FE26A-21B6-4E3C-9FF9-96F6404084E9}" dt="2022-02-23T10:21:39.858" v="2333"/>
          <ac:inkMkLst>
            <pc:docMk/>
            <pc:sldMk cId="2872599075" sldId="313"/>
            <ac:inkMk id="31" creationId="{8CB32563-C4A4-4009-8A0C-64ECBDA7D936}"/>
          </ac:inkMkLst>
        </pc:inkChg>
        <pc:inkChg chg="add del">
          <ac:chgData name="Viet Anh Nguyen" userId="b95f61ff061388d5" providerId="LiveId" clId="{FC4FE26A-21B6-4E3C-9FF9-96F6404084E9}" dt="2022-02-23T10:21:39.858" v="2333"/>
          <ac:inkMkLst>
            <pc:docMk/>
            <pc:sldMk cId="2872599075" sldId="313"/>
            <ac:inkMk id="32" creationId="{9F472D37-42C4-4FE2-B2A8-DFEDFD56C5E3}"/>
          </ac:inkMkLst>
        </pc:inkChg>
        <pc:inkChg chg="add del">
          <ac:chgData name="Viet Anh Nguyen" userId="b95f61ff061388d5" providerId="LiveId" clId="{FC4FE26A-21B6-4E3C-9FF9-96F6404084E9}" dt="2022-02-23T10:21:40.761" v="2335"/>
          <ac:inkMkLst>
            <pc:docMk/>
            <pc:sldMk cId="2872599075" sldId="313"/>
            <ac:inkMk id="33" creationId="{3C6B2EB1-4FE5-4229-A506-F74740F4A3B9}"/>
          </ac:inkMkLst>
        </pc:inkChg>
        <pc:inkChg chg="add del">
          <ac:chgData name="Viet Anh Nguyen" userId="b95f61ff061388d5" providerId="LiveId" clId="{FC4FE26A-21B6-4E3C-9FF9-96F6404084E9}" dt="2022-02-23T10:21:40.761" v="2335"/>
          <ac:inkMkLst>
            <pc:docMk/>
            <pc:sldMk cId="2872599075" sldId="313"/>
            <ac:inkMk id="34" creationId="{2D8FD034-1D96-4833-AF1E-C4C0F19967AF}"/>
          </ac:inkMkLst>
        </pc:inkChg>
        <pc:inkChg chg="add del">
          <ac:chgData name="Viet Anh Nguyen" userId="b95f61ff061388d5" providerId="LiveId" clId="{FC4FE26A-21B6-4E3C-9FF9-96F6404084E9}" dt="2022-02-23T10:21:42.419" v="2339"/>
          <ac:inkMkLst>
            <pc:docMk/>
            <pc:sldMk cId="2872599075" sldId="313"/>
            <ac:inkMk id="35" creationId="{FFA4B3F5-B01D-4317-A653-7BC679CD6158}"/>
          </ac:inkMkLst>
        </pc:inkChg>
        <pc:inkChg chg="add del">
          <ac:chgData name="Viet Anh Nguyen" userId="b95f61ff061388d5" providerId="LiveId" clId="{FC4FE26A-21B6-4E3C-9FF9-96F6404084E9}" dt="2022-02-23T10:21:54.258" v="2352"/>
          <ac:inkMkLst>
            <pc:docMk/>
            <pc:sldMk cId="2872599075" sldId="313"/>
            <ac:inkMk id="36" creationId="{3F748504-340C-401C-A82B-C9DC16308477}"/>
          </ac:inkMkLst>
        </pc:inkChg>
        <pc:inkChg chg="add del">
          <ac:chgData name="Viet Anh Nguyen" userId="b95f61ff061388d5" providerId="LiveId" clId="{FC4FE26A-21B6-4E3C-9FF9-96F6404084E9}" dt="2022-02-23T10:21:42.419" v="2339"/>
          <ac:inkMkLst>
            <pc:docMk/>
            <pc:sldMk cId="2872599075" sldId="313"/>
            <ac:inkMk id="37" creationId="{FF670024-7415-4680-B964-9305F9F02B62}"/>
          </ac:inkMkLst>
        </pc:inkChg>
        <pc:inkChg chg="add del">
          <ac:chgData name="Viet Anh Nguyen" userId="b95f61ff061388d5" providerId="LiveId" clId="{FC4FE26A-21B6-4E3C-9FF9-96F6404084E9}" dt="2022-02-23T10:21:42.419" v="2339"/>
          <ac:inkMkLst>
            <pc:docMk/>
            <pc:sldMk cId="2872599075" sldId="313"/>
            <ac:inkMk id="38" creationId="{608BD8A1-6FCB-43D8-997C-AF1A85556166}"/>
          </ac:inkMkLst>
        </pc:inkChg>
        <pc:inkChg chg="add del">
          <ac:chgData name="Viet Anh Nguyen" userId="b95f61ff061388d5" providerId="LiveId" clId="{FC4FE26A-21B6-4E3C-9FF9-96F6404084E9}" dt="2022-02-23T10:21:43.894" v="2341"/>
          <ac:inkMkLst>
            <pc:docMk/>
            <pc:sldMk cId="2872599075" sldId="313"/>
            <ac:inkMk id="39" creationId="{7C01A527-E55D-4030-9613-CE622E2163EE}"/>
          </ac:inkMkLst>
        </pc:inkChg>
        <pc:inkChg chg="add del">
          <ac:chgData name="Viet Anh Nguyen" userId="b95f61ff061388d5" providerId="LiveId" clId="{FC4FE26A-21B6-4E3C-9FF9-96F6404084E9}" dt="2022-02-23T10:21:43.894" v="2341"/>
          <ac:inkMkLst>
            <pc:docMk/>
            <pc:sldMk cId="2872599075" sldId="313"/>
            <ac:inkMk id="40" creationId="{23B29CD5-2217-422D-94AD-A8CA4279EFFF}"/>
          </ac:inkMkLst>
        </pc:inkChg>
        <pc:inkChg chg="add del">
          <ac:chgData name="Viet Anh Nguyen" userId="b95f61ff061388d5" providerId="LiveId" clId="{FC4FE26A-21B6-4E3C-9FF9-96F6404084E9}" dt="2022-02-23T10:21:54.258" v="2352"/>
          <ac:inkMkLst>
            <pc:docMk/>
            <pc:sldMk cId="2872599075" sldId="313"/>
            <ac:inkMk id="41" creationId="{9EECE891-F045-48B4-A088-DB3282B47D75}"/>
          </ac:inkMkLst>
        </pc:inkChg>
        <pc:inkChg chg="add del">
          <ac:chgData name="Viet Anh Nguyen" userId="b95f61ff061388d5" providerId="LiveId" clId="{FC4FE26A-21B6-4E3C-9FF9-96F6404084E9}" dt="2022-02-23T10:21:48.591" v="2344"/>
          <ac:inkMkLst>
            <pc:docMk/>
            <pc:sldMk cId="2872599075" sldId="313"/>
            <ac:inkMk id="42" creationId="{885AAE9D-07F2-44A1-A097-B56C43CAF29F}"/>
          </ac:inkMkLst>
        </pc:inkChg>
        <pc:inkChg chg="add del">
          <ac:chgData name="Viet Anh Nguyen" userId="b95f61ff061388d5" providerId="LiveId" clId="{FC4FE26A-21B6-4E3C-9FF9-96F6404084E9}" dt="2022-02-23T10:21:48.591" v="2344"/>
          <ac:inkMkLst>
            <pc:docMk/>
            <pc:sldMk cId="2872599075" sldId="313"/>
            <ac:inkMk id="43" creationId="{FF0F04A6-74B7-4806-9253-EA2AA52A83EC}"/>
          </ac:inkMkLst>
        </pc:inkChg>
        <pc:inkChg chg="add del">
          <ac:chgData name="Viet Anh Nguyen" userId="b95f61ff061388d5" providerId="LiveId" clId="{FC4FE26A-21B6-4E3C-9FF9-96F6404084E9}" dt="2022-02-23T10:21:54.258" v="2352"/>
          <ac:inkMkLst>
            <pc:docMk/>
            <pc:sldMk cId="2872599075" sldId="313"/>
            <ac:inkMk id="44" creationId="{47F42AFC-145D-40FB-86CA-5922826D2C78}"/>
          </ac:inkMkLst>
        </pc:inkChg>
        <pc:inkChg chg="add del">
          <ac:chgData name="Viet Anh Nguyen" userId="b95f61ff061388d5" providerId="LiveId" clId="{FC4FE26A-21B6-4E3C-9FF9-96F6404084E9}" dt="2022-02-23T10:21:51.788" v="2348"/>
          <ac:inkMkLst>
            <pc:docMk/>
            <pc:sldMk cId="2872599075" sldId="313"/>
            <ac:inkMk id="45" creationId="{40B72B50-0EC6-43AF-A0E3-B97CFE17E830}"/>
          </ac:inkMkLst>
        </pc:inkChg>
        <pc:inkChg chg="add del">
          <ac:chgData name="Viet Anh Nguyen" userId="b95f61ff061388d5" providerId="LiveId" clId="{FC4FE26A-21B6-4E3C-9FF9-96F6404084E9}" dt="2022-02-23T10:21:51.788" v="2348"/>
          <ac:inkMkLst>
            <pc:docMk/>
            <pc:sldMk cId="2872599075" sldId="313"/>
            <ac:inkMk id="46" creationId="{06943D0D-B29C-4504-BE3D-B6DC61F83E94}"/>
          </ac:inkMkLst>
        </pc:inkChg>
        <pc:inkChg chg="add del">
          <ac:chgData name="Viet Anh Nguyen" userId="b95f61ff061388d5" providerId="LiveId" clId="{FC4FE26A-21B6-4E3C-9FF9-96F6404084E9}" dt="2022-02-23T10:21:51.788" v="2348"/>
          <ac:inkMkLst>
            <pc:docMk/>
            <pc:sldMk cId="2872599075" sldId="313"/>
            <ac:inkMk id="47" creationId="{C32F4BFA-6FAD-46C7-8062-A51C89B18115}"/>
          </ac:inkMkLst>
        </pc:inkChg>
        <pc:inkChg chg="add del">
          <ac:chgData name="Viet Anh Nguyen" userId="b95f61ff061388d5" providerId="LiveId" clId="{FC4FE26A-21B6-4E3C-9FF9-96F6404084E9}" dt="2022-02-23T10:21:53.342" v="2350"/>
          <ac:inkMkLst>
            <pc:docMk/>
            <pc:sldMk cId="2872599075" sldId="313"/>
            <ac:inkMk id="48" creationId="{3329B20F-29BF-4D6B-BDB1-58C1F7203175}"/>
          </ac:inkMkLst>
        </pc:inkChg>
        <pc:inkChg chg="add del">
          <ac:chgData name="Viet Anh Nguyen" userId="b95f61ff061388d5" providerId="LiveId" clId="{FC4FE26A-21B6-4E3C-9FF9-96F6404084E9}" dt="2022-02-23T10:21:53.342" v="2350"/>
          <ac:inkMkLst>
            <pc:docMk/>
            <pc:sldMk cId="2872599075" sldId="313"/>
            <ac:inkMk id="49" creationId="{6DBA60F0-868B-4A1A-98EF-6290563A0671}"/>
          </ac:inkMkLst>
        </pc:inkChg>
        <pc:inkChg chg="add del">
          <ac:chgData name="Viet Anh Nguyen" userId="b95f61ff061388d5" providerId="LiveId" clId="{FC4FE26A-21B6-4E3C-9FF9-96F6404084E9}" dt="2022-02-23T10:21:54.258" v="2352"/>
          <ac:inkMkLst>
            <pc:docMk/>
            <pc:sldMk cId="2872599075" sldId="313"/>
            <ac:inkMk id="50" creationId="{2E656FA6-ABB6-4BA3-A120-0DF1FEA685FC}"/>
          </ac:inkMkLst>
        </pc:inkChg>
        <pc:inkChg chg="add del">
          <ac:chgData name="Viet Anh Nguyen" userId="b95f61ff061388d5" providerId="LiveId" clId="{FC4FE26A-21B6-4E3C-9FF9-96F6404084E9}" dt="2022-02-23T10:21:54.258" v="2352"/>
          <ac:inkMkLst>
            <pc:docMk/>
            <pc:sldMk cId="2872599075" sldId="313"/>
            <ac:inkMk id="51" creationId="{643B3842-8D4C-49E9-9AE5-05047796B219}"/>
          </ac:inkMkLst>
        </pc:inkChg>
        <pc:inkChg chg="add del">
          <ac:chgData name="Viet Anh Nguyen" userId="b95f61ff061388d5" providerId="LiveId" clId="{FC4FE26A-21B6-4E3C-9FF9-96F6404084E9}" dt="2022-02-23T10:21:56.288" v="2355"/>
          <ac:inkMkLst>
            <pc:docMk/>
            <pc:sldMk cId="2872599075" sldId="313"/>
            <ac:inkMk id="52" creationId="{9552AABF-4ED1-48FB-B176-EE49FF9E1084}"/>
          </ac:inkMkLst>
        </pc:inkChg>
        <pc:inkChg chg="add del">
          <ac:chgData name="Viet Anh Nguyen" userId="b95f61ff061388d5" providerId="LiveId" clId="{FC4FE26A-21B6-4E3C-9FF9-96F6404084E9}" dt="2022-02-23T10:21:56.288" v="2355"/>
          <ac:inkMkLst>
            <pc:docMk/>
            <pc:sldMk cId="2872599075" sldId="313"/>
            <ac:inkMk id="53" creationId="{E6E9543E-AF00-4D11-AB95-435A15F0DA28}"/>
          </ac:inkMkLst>
        </pc:inkChg>
        <pc:inkChg chg="add del">
          <ac:chgData name="Viet Anh Nguyen" userId="b95f61ff061388d5" providerId="LiveId" clId="{FC4FE26A-21B6-4E3C-9FF9-96F6404084E9}" dt="2022-02-23T10:21:56.288" v="2355"/>
          <ac:inkMkLst>
            <pc:docMk/>
            <pc:sldMk cId="2872599075" sldId="313"/>
            <ac:inkMk id="54" creationId="{CE3F3C03-0E60-49AB-97BB-1FF56BAA1AFE}"/>
          </ac:inkMkLst>
        </pc:inkChg>
        <pc:inkChg chg="add del">
          <ac:chgData name="Viet Anh Nguyen" userId="b95f61ff061388d5" providerId="LiveId" clId="{FC4FE26A-21B6-4E3C-9FF9-96F6404084E9}" dt="2022-02-23T10:21:57.438" v="2357"/>
          <ac:inkMkLst>
            <pc:docMk/>
            <pc:sldMk cId="2872599075" sldId="313"/>
            <ac:inkMk id="55" creationId="{7C3A1A97-54E4-4083-B10D-1225D39D28A9}"/>
          </ac:inkMkLst>
        </pc:inkChg>
        <pc:inkChg chg="add del">
          <ac:chgData name="Viet Anh Nguyen" userId="b95f61ff061388d5" providerId="LiveId" clId="{FC4FE26A-21B6-4E3C-9FF9-96F6404084E9}" dt="2022-02-23T10:21:57.438" v="2357"/>
          <ac:inkMkLst>
            <pc:docMk/>
            <pc:sldMk cId="2872599075" sldId="313"/>
            <ac:inkMk id="56" creationId="{EF47D672-0226-4829-90DC-33E9EF8A5C35}"/>
          </ac:inkMkLst>
        </pc:inkChg>
        <pc:inkChg chg="add">
          <ac:chgData name="Viet Anh Nguyen" userId="b95f61ff061388d5" providerId="LiveId" clId="{FC4FE26A-21B6-4E3C-9FF9-96F6404084E9}" dt="2022-02-23T10:21:57.438" v="2357"/>
          <ac:inkMkLst>
            <pc:docMk/>
            <pc:sldMk cId="2872599075" sldId="313"/>
            <ac:inkMk id="57" creationId="{06D160FC-9FA9-402D-AF5B-82291156CF0B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58" creationId="{65C702F5-5340-4039-89C5-286CB7BD3EE9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59" creationId="{7D798F4A-7361-4D4D-9432-1A11AF23D4DC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60" creationId="{B730E44D-E778-46E4-87DC-151A672D1701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61" creationId="{BAF2B1C6-9198-4730-A3E7-CDBFF1F5E111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62" creationId="{B78ABCF1-05D9-4D87-95F0-5C427CDD2C8E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63" creationId="{FF2F1199-1B08-4241-B58C-7793D8718D8E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64" creationId="{53CA52C0-DFBC-4491-AA34-4AB6565413A5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65" creationId="{88B074BF-40A6-453E-A056-C4448E08D97E}"/>
          </ac:inkMkLst>
        </pc:inkChg>
        <pc:inkChg chg="add del">
          <ac:chgData name="Viet Anh Nguyen" userId="b95f61ff061388d5" providerId="LiveId" clId="{FC4FE26A-21B6-4E3C-9FF9-96F6404084E9}" dt="2022-02-23T10:22:23.195" v="2365"/>
          <ac:inkMkLst>
            <pc:docMk/>
            <pc:sldMk cId="2872599075" sldId="313"/>
            <ac:inkMk id="66" creationId="{76F308FA-C4F8-4EDB-8835-46D08BA03153}"/>
          </ac:inkMkLst>
        </pc:inkChg>
        <pc:inkChg chg="add del">
          <ac:chgData name="Viet Anh Nguyen" userId="b95f61ff061388d5" providerId="LiveId" clId="{FC4FE26A-21B6-4E3C-9FF9-96F6404084E9}" dt="2022-02-23T10:22:26.419" v="2371"/>
          <ac:inkMkLst>
            <pc:docMk/>
            <pc:sldMk cId="2872599075" sldId="313"/>
            <ac:inkMk id="67" creationId="{F18C7194-39A4-4927-91A1-9D930FDFA54D}"/>
          </ac:inkMkLst>
        </pc:inkChg>
        <pc:inkChg chg="add del">
          <ac:chgData name="Viet Anh Nguyen" userId="b95f61ff061388d5" providerId="LiveId" clId="{FC4FE26A-21B6-4E3C-9FF9-96F6404084E9}" dt="2022-02-23T10:22:25.210" v="2368"/>
          <ac:inkMkLst>
            <pc:docMk/>
            <pc:sldMk cId="2872599075" sldId="313"/>
            <ac:inkMk id="68" creationId="{E60EF063-51B6-4B74-90A4-DB4DEC326914}"/>
          </ac:inkMkLst>
        </pc:inkChg>
        <pc:inkChg chg="add del">
          <ac:chgData name="Viet Anh Nguyen" userId="b95f61ff061388d5" providerId="LiveId" clId="{FC4FE26A-21B6-4E3C-9FF9-96F6404084E9}" dt="2022-02-23T10:22:25.210" v="2368"/>
          <ac:inkMkLst>
            <pc:docMk/>
            <pc:sldMk cId="2872599075" sldId="313"/>
            <ac:inkMk id="69" creationId="{8259BF56-51F8-47B3-BF51-4AB9E09603CE}"/>
          </ac:inkMkLst>
        </pc:inkChg>
        <pc:inkChg chg="add del">
          <ac:chgData name="Viet Anh Nguyen" userId="b95f61ff061388d5" providerId="LiveId" clId="{FC4FE26A-21B6-4E3C-9FF9-96F6404084E9}" dt="2022-02-23T10:22:26.419" v="2371"/>
          <ac:inkMkLst>
            <pc:docMk/>
            <pc:sldMk cId="2872599075" sldId="313"/>
            <ac:inkMk id="70" creationId="{84C84E9E-1331-418E-B718-4232CE99638B}"/>
          </ac:inkMkLst>
        </pc:inkChg>
        <pc:inkChg chg="add del">
          <ac:chgData name="Viet Anh Nguyen" userId="b95f61ff061388d5" providerId="LiveId" clId="{FC4FE26A-21B6-4E3C-9FF9-96F6404084E9}" dt="2022-02-23T10:22:26.419" v="2371"/>
          <ac:inkMkLst>
            <pc:docMk/>
            <pc:sldMk cId="2872599075" sldId="313"/>
            <ac:inkMk id="71" creationId="{BBD58DC5-A27F-4570-A96E-2CC2617F3443}"/>
          </ac:inkMkLst>
        </pc:inkChg>
        <pc:inkChg chg="add del">
          <ac:chgData name="Viet Anh Nguyen" userId="b95f61ff061388d5" providerId="LiveId" clId="{FC4FE26A-21B6-4E3C-9FF9-96F6404084E9}" dt="2022-02-23T10:22:26.419" v="2371"/>
          <ac:inkMkLst>
            <pc:docMk/>
            <pc:sldMk cId="2872599075" sldId="313"/>
            <ac:inkMk id="72" creationId="{ADC3B82C-6CA3-48CE-897A-9E1BA24E94D0}"/>
          </ac:inkMkLst>
        </pc:inkChg>
        <pc:inkChg chg="add mod">
          <ac:chgData name="Viet Anh Nguyen" userId="b95f61ff061388d5" providerId="LiveId" clId="{FC4FE26A-21B6-4E3C-9FF9-96F6404084E9}" dt="2022-02-23T10:22:37.712" v="2378"/>
          <ac:inkMkLst>
            <pc:docMk/>
            <pc:sldMk cId="2872599075" sldId="313"/>
            <ac:inkMk id="73" creationId="{610BB81B-2CA1-4198-BAD9-298FD34B4C40}"/>
          </ac:inkMkLst>
        </pc:inkChg>
        <pc:inkChg chg="add del">
          <ac:chgData name="Viet Anh Nguyen" userId="b95f61ff061388d5" providerId="LiveId" clId="{FC4FE26A-21B6-4E3C-9FF9-96F6404084E9}" dt="2022-02-23T10:22:29.338" v="2377"/>
          <ac:inkMkLst>
            <pc:docMk/>
            <pc:sldMk cId="2872599075" sldId="313"/>
            <ac:inkMk id="74" creationId="{096FC9DE-03B0-48FD-8CAC-241CEBE8BEA5}"/>
          </ac:inkMkLst>
        </pc:inkChg>
        <pc:inkChg chg="add del">
          <ac:chgData name="Viet Anh Nguyen" userId="b95f61ff061388d5" providerId="LiveId" clId="{FC4FE26A-21B6-4E3C-9FF9-96F6404084E9}" dt="2022-02-23T10:22:29.338" v="2377"/>
          <ac:inkMkLst>
            <pc:docMk/>
            <pc:sldMk cId="2872599075" sldId="313"/>
            <ac:inkMk id="75" creationId="{D04D71A7-8096-4ED6-AB98-F2EDE954A6D3}"/>
          </ac:inkMkLst>
        </pc:inkChg>
        <pc:inkChg chg="add del">
          <ac:chgData name="Viet Anh Nguyen" userId="b95f61ff061388d5" providerId="LiveId" clId="{FC4FE26A-21B6-4E3C-9FF9-96F6404084E9}" dt="2022-02-23T10:22:29.338" v="2377"/>
          <ac:inkMkLst>
            <pc:docMk/>
            <pc:sldMk cId="2872599075" sldId="313"/>
            <ac:inkMk id="76" creationId="{2E81E9FB-4617-4AD3-B6C1-24B69618CE41}"/>
          </ac:inkMkLst>
        </pc:inkChg>
        <pc:inkChg chg="add del">
          <ac:chgData name="Viet Anh Nguyen" userId="b95f61ff061388d5" providerId="LiveId" clId="{FC4FE26A-21B6-4E3C-9FF9-96F6404084E9}" dt="2022-02-23T10:22:29.338" v="2377"/>
          <ac:inkMkLst>
            <pc:docMk/>
            <pc:sldMk cId="2872599075" sldId="313"/>
            <ac:inkMk id="77" creationId="{AE7DFD46-1881-4E24-8DE1-8E3B0BEB2803}"/>
          </ac:inkMkLst>
        </pc:inkChg>
        <pc:inkChg chg="add del">
          <ac:chgData name="Viet Anh Nguyen" userId="b95f61ff061388d5" providerId="LiveId" clId="{FC4FE26A-21B6-4E3C-9FF9-96F6404084E9}" dt="2022-02-23T10:22:29.338" v="2377"/>
          <ac:inkMkLst>
            <pc:docMk/>
            <pc:sldMk cId="2872599075" sldId="313"/>
            <ac:inkMk id="78" creationId="{180F4896-B2D4-4B4A-B589-D3768041EA5E}"/>
          </ac:inkMkLst>
        </pc:inkChg>
        <pc:inkChg chg="add">
          <ac:chgData name="Viet Anh Nguyen" userId="b95f61ff061388d5" providerId="LiveId" clId="{FC4FE26A-21B6-4E3C-9FF9-96F6404084E9}" dt="2022-02-23T10:22:29.338" v="2377"/>
          <ac:inkMkLst>
            <pc:docMk/>
            <pc:sldMk cId="2872599075" sldId="313"/>
            <ac:inkMk id="79" creationId="{83BB2B9E-B470-4C4D-9AD8-403A2D2DB9E9}"/>
          </ac:inkMkLst>
        </pc:inkChg>
        <pc:inkChg chg="add del">
          <ac:chgData name="Viet Anh Nguyen" userId="b95f61ff061388d5" providerId="LiveId" clId="{FC4FE26A-21B6-4E3C-9FF9-96F6404084E9}" dt="2022-02-23T10:22:43.313" v="2382"/>
          <ac:inkMkLst>
            <pc:docMk/>
            <pc:sldMk cId="2872599075" sldId="313"/>
            <ac:inkMk id="80" creationId="{019BEBF1-D09C-4BC1-BEF9-2FC09BF8A706}"/>
          </ac:inkMkLst>
        </pc:inkChg>
        <pc:inkChg chg="add del">
          <ac:chgData name="Viet Anh Nguyen" userId="b95f61ff061388d5" providerId="LiveId" clId="{FC4FE26A-21B6-4E3C-9FF9-96F6404084E9}" dt="2022-02-23T10:22:43.313" v="2382"/>
          <ac:inkMkLst>
            <pc:docMk/>
            <pc:sldMk cId="2872599075" sldId="313"/>
            <ac:inkMk id="81" creationId="{BFA1C3A6-D711-410D-A7A1-ED8D549D404E}"/>
          </ac:inkMkLst>
        </pc:inkChg>
        <pc:inkChg chg="add del">
          <ac:chgData name="Viet Anh Nguyen" userId="b95f61ff061388d5" providerId="LiveId" clId="{FC4FE26A-21B6-4E3C-9FF9-96F6404084E9}" dt="2022-02-23T10:22:43.313" v="2382"/>
          <ac:inkMkLst>
            <pc:docMk/>
            <pc:sldMk cId="2872599075" sldId="313"/>
            <ac:inkMk id="82" creationId="{B7845237-79F9-4182-A757-1A5B14B23A2A}"/>
          </ac:inkMkLst>
        </pc:inkChg>
        <pc:inkChg chg="add">
          <ac:chgData name="Viet Anh Nguyen" userId="b95f61ff061388d5" providerId="LiveId" clId="{FC4FE26A-21B6-4E3C-9FF9-96F6404084E9}" dt="2022-02-23T10:22:43.313" v="2382"/>
          <ac:inkMkLst>
            <pc:docMk/>
            <pc:sldMk cId="2872599075" sldId="313"/>
            <ac:inkMk id="83" creationId="{EFF3E404-9E86-4EEA-92F5-D5E929CE804C}"/>
          </ac:inkMkLst>
        </pc:inkChg>
        <pc:inkChg chg="add del">
          <ac:chgData name="Viet Anh Nguyen" userId="b95f61ff061388d5" providerId="LiveId" clId="{FC4FE26A-21B6-4E3C-9FF9-96F6404084E9}" dt="2022-02-23T10:22:47.951" v="2385"/>
          <ac:inkMkLst>
            <pc:docMk/>
            <pc:sldMk cId="2872599075" sldId="313"/>
            <ac:inkMk id="84" creationId="{8DB422DD-2AB4-4B7A-AC23-F7D5033BAC7E}"/>
          </ac:inkMkLst>
        </pc:inkChg>
        <pc:inkChg chg="add del">
          <ac:chgData name="Viet Anh Nguyen" userId="b95f61ff061388d5" providerId="LiveId" clId="{FC4FE26A-21B6-4E3C-9FF9-96F6404084E9}" dt="2022-02-23T10:22:47.951" v="2385"/>
          <ac:inkMkLst>
            <pc:docMk/>
            <pc:sldMk cId="2872599075" sldId="313"/>
            <ac:inkMk id="85" creationId="{0BFF6FBF-E60D-4C46-B2D2-0EA15EED7A06}"/>
          </ac:inkMkLst>
        </pc:inkChg>
        <pc:inkChg chg="add">
          <ac:chgData name="Viet Anh Nguyen" userId="b95f61ff061388d5" providerId="LiveId" clId="{FC4FE26A-21B6-4E3C-9FF9-96F6404084E9}" dt="2022-02-23T10:22:47.951" v="2385"/>
          <ac:inkMkLst>
            <pc:docMk/>
            <pc:sldMk cId="2872599075" sldId="313"/>
            <ac:inkMk id="86" creationId="{15D5FBA6-EE0B-46F2-AB5E-D807C0A186D2}"/>
          </ac:inkMkLst>
        </pc:inkChg>
        <pc:inkChg chg="add del">
          <ac:chgData name="Viet Anh Nguyen" userId="b95f61ff061388d5" providerId="LiveId" clId="{FC4FE26A-21B6-4E3C-9FF9-96F6404084E9}" dt="2022-02-23T10:22:49.163" v="2388"/>
          <ac:inkMkLst>
            <pc:docMk/>
            <pc:sldMk cId="2872599075" sldId="313"/>
            <ac:inkMk id="87" creationId="{6DA0E083-8675-44DE-A0C1-06CBD63657C3}"/>
          </ac:inkMkLst>
        </pc:inkChg>
        <pc:inkChg chg="add del">
          <ac:chgData name="Viet Anh Nguyen" userId="b95f61ff061388d5" providerId="LiveId" clId="{FC4FE26A-21B6-4E3C-9FF9-96F6404084E9}" dt="2022-02-23T10:22:49.163" v="2388"/>
          <ac:inkMkLst>
            <pc:docMk/>
            <pc:sldMk cId="2872599075" sldId="313"/>
            <ac:inkMk id="88" creationId="{33F3B93C-C490-4E3A-B4E1-634E050CD8B9}"/>
          </ac:inkMkLst>
        </pc:inkChg>
        <pc:inkChg chg="add">
          <ac:chgData name="Viet Anh Nguyen" userId="b95f61ff061388d5" providerId="LiveId" clId="{FC4FE26A-21B6-4E3C-9FF9-96F6404084E9}" dt="2022-02-23T10:22:49.163" v="2388"/>
          <ac:inkMkLst>
            <pc:docMk/>
            <pc:sldMk cId="2872599075" sldId="313"/>
            <ac:inkMk id="89" creationId="{7CD93435-27E1-40B5-B36B-71085047506A}"/>
          </ac:inkMkLst>
        </pc:inkChg>
        <pc:inkChg chg="add del">
          <ac:chgData name="Viet Anh Nguyen" userId="b95f61ff061388d5" providerId="LiveId" clId="{FC4FE26A-21B6-4E3C-9FF9-96F6404084E9}" dt="2022-02-23T10:23:29.421" v="2391"/>
          <ac:inkMkLst>
            <pc:docMk/>
            <pc:sldMk cId="2872599075" sldId="313"/>
            <ac:inkMk id="90" creationId="{E9B0018F-9BC6-49BD-886A-D7483961CF30}"/>
          </ac:inkMkLst>
        </pc:inkChg>
        <pc:inkChg chg="add del">
          <ac:chgData name="Viet Anh Nguyen" userId="b95f61ff061388d5" providerId="LiveId" clId="{FC4FE26A-21B6-4E3C-9FF9-96F6404084E9}" dt="2022-02-23T10:23:29.421" v="2391"/>
          <ac:inkMkLst>
            <pc:docMk/>
            <pc:sldMk cId="2872599075" sldId="313"/>
            <ac:inkMk id="91" creationId="{5E8FE131-D43F-4693-971A-8DF3DD8F1072}"/>
          </ac:inkMkLst>
        </pc:inkChg>
        <pc:inkChg chg="add del">
          <ac:chgData name="Viet Anh Nguyen" userId="b95f61ff061388d5" providerId="LiveId" clId="{FC4FE26A-21B6-4E3C-9FF9-96F6404084E9}" dt="2022-02-23T10:23:30.338" v="2393"/>
          <ac:inkMkLst>
            <pc:docMk/>
            <pc:sldMk cId="2872599075" sldId="313"/>
            <ac:inkMk id="92" creationId="{362B8F70-822A-4DD9-955F-1DE06A0302D3}"/>
          </ac:inkMkLst>
        </pc:inkChg>
        <pc:inkChg chg="add del">
          <ac:chgData name="Viet Anh Nguyen" userId="b95f61ff061388d5" providerId="LiveId" clId="{FC4FE26A-21B6-4E3C-9FF9-96F6404084E9}" dt="2022-02-23T10:23:30.338" v="2393"/>
          <ac:inkMkLst>
            <pc:docMk/>
            <pc:sldMk cId="2872599075" sldId="313"/>
            <ac:inkMk id="93" creationId="{0ED2C551-C60C-469A-B45D-99734E5A4BBD}"/>
          </ac:inkMkLst>
        </pc:inkChg>
        <pc:inkChg chg="add del">
          <ac:chgData name="Viet Anh Nguyen" userId="b95f61ff061388d5" providerId="LiveId" clId="{FC4FE26A-21B6-4E3C-9FF9-96F6404084E9}" dt="2022-02-23T10:23:31.874" v="2397"/>
          <ac:inkMkLst>
            <pc:docMk/>
            <pc:sldMk cId="2872599075" sldId="313"/>
            <ac:inkMk id="94" creationId="{31F0A1FE-8B4B-4FEE-BA4B-4079DDE90CA8}"/>
          </ac:inkMkLst>
        </pc:inkChg>
        <pc:inkChg chg="add del">
          <ac:chgData name="Viet Anh Nguyen" userId="b95f61ff061388d5" providerId="LiveId" clId="{FC4FE26A-21B6-4E3C-9FF9-96F6404084E9}" dt="2022-02-23T10:23:31.874" v="2397"/>
          <ac:inkMkLst>
            <pc:docMk/>
            <pc:sldMk cId="2872599075" sldId="313"/>
            <ac:inkMk id="95" creationId="{F60A6097-2773-4AA9-9452-9C3649B85F42}"/>
          </ac:inkMkLst>
        </pc:inkChg>
        <pc:inkChg chg="add del">
          <ac:chgData name="Viet Anh Nguyen" userId="b95f61ff061388d5" providerId="LiveId" clId="{FC4FE26A-21B6-4E3C-9FF9-96F6404084E9}" dt="2022-02-23T10:23:31.874" v="2397"/>
          <ac:inkMkLst>
            <pc:docMk/>
            <pc:sldMk cId="2872599075" sldId="313"/>
            <ac:inkMk id="96" creationId="{B20E76FE-9B6D-4A30-A781-B75387ADC549}"/>
          </ac:inkMkLst>
        </pc:inkChg>
        <pc:inkChg chg="add del">
          <ac:chgData name="Viet Anh Nguyen" userId="b95f61ff061388d5" providerId="LiveId" clId="{FC4FE26A-21B6-4E3C-9FF9-96F6404084E9}" dt="2022-02-23T10:23:31.874" v="2397"/>
          <ac:inkMkLst>
            <pc:docMk/>
            <pc:sldMk cId="2872599075" sldId="313"/>
            <ac:inkMk id="97" creationId="{89EE570C-D50A-4DD0-95DE-F6E9F0641673}"/>
          </ac:inkMkLst>
        </pc:inkChg>
        <pc:inkChg chg="add del">
          <ac:chgData name="Viet Anh Nguyen" userId="b95f61ff061388d5" providerId="LiveId" clId="{FC4FE26A-21B6-4E3C-9FF9-96F6404084E9}" dt="2022-02-23T10:23:33.051" v="2400"/>
          <ac:inkMkLst>
            <pc:docMk/>
            <pc:sldMk cId="2872599075" sldId="313"/>
            <ac:inkMk id="98" creationId="{9E266C6B-C736-4094-9D48-3B12D1DDE69D}"/>
          </ac:inkMkLst>
        </pc:inkChg>
        <pc:inkChg chg="add del">
          <ac:chgData name="Viet Anh Nguyen" userId="b95f61ff061388d5" providerId="LiveId" clId="{FC4FE26A-21B6-4E3C-9FF9-96F6404084E9}" dt="2022-02-23T10:23:33.051" v="2400"/>
          <ac:inkMkLst>
            <pc:docMk/>
            <pc:sldMk cId="2872599075" sldId="313"/>
            <ac:inkMk id="99" creationId="{1713D768-3B48-4133-A04B-4B4DCC52ADB9}"/>
          </ac:inkMkLst>
        </pc:inkChg>
        <pc:inkChg chg="add del">
          <ac:chgData name="Viet Anh Nguyen" userId="b95f61ff061388d5" providerId="LiveId" clId="{FC4FE26A-21B6-4E3C-9FF9-96F6404084E9}" dt="2022-02-23T10:23:33.051" v="2400"/>
          <ac:inkMkLst>
            <pc:docMk/>
            <pc:sldMk cId="2872599075" sldId="313"/>
            <ac:inkMk id="100" creationId="{BC6194DB-6A5C-42AC-B58F-B6A7D93B00D8}"/>
          </ac:inkMkLst>
        </pc:inkChg>
        <pc:inkChg chg="add del">
          <ac:chgData name="Viet Anh Nguyen" userId="b95f61ff061388d5" providerId="LiveId" clId="{FC4FE26A-21B6-4E3C-9FF9-96F6404084E9}" dt="2022-02-23T10:23:34.971" v="2402"/>
          <ac:inkMkLst>
            <pc:docMk/>
            <pc:sldMk cId="2872599075" sldId="313"/>
            <ac:inkMk id="101" creationId="{778D522C-3477-41A3-9C8B-CA5E9C572ED1}"/>
          </ac:inkMkLst>
        </pc:inkChg>
        <pc:inkChg chg="add del">
          <ac:chgData name="Viet Anh Nguyen" userId="b95f61ff061388d5" providerId="LiveId" clId="{FC4FE26A-21B6-4E3C-9FF9-96F6404084E9}" dt="2022-02-23T10:23:34.971" v="2402"/>
          <ac:inkMkLst>
            <pc:docMk/>
            <pc:sldMk cId="2872599075" sldId="313"/>
            <ac:inkMk id="102" creationId="{119F7F9E-4CA2-485F-868C-130A858BE8E9}"/>
          </ac:inkMkLst>
        </pc:inkChg>
        <pc:inkChg chg="add del">
          <ac:chgData name="Viet Anh Nguyen" userId="b95f61ff061388d5" providerId="LiveId" clId="{FC4FE26A-21B6-4E3C-9FF9-96F6404084E9}" dt="2022-02-23T10:23:35.860" v="2404"/>
          <ac:inkMkLst>
            <pc:docMk/>
            <pc:sldMk cId="2872599075" sldId="313"/>
            <ac:inkMk id="103" creationId="{015337A9-D450-4FEC-84DD-80E1968E80CB}"/>
          </ac:inkMkLst>
        </pc:inkChg>
        <pc:inkChg chg="add del">
          <ac:chgData name="Viet Anh Nguyen" userId="b95f61ff061388d5" providerId="LiveId" clId="{FC4FE26A-21B6-4E3C-9FF9-96F6404084E9}" dt="2022-02-23T10:23:35.860" v="2404"/>
          <ac:inkMkLst>
            <pc:docMk/>
            <pc:sldMk cId="2872599075" sldId="313"/>
            <ac:inkMk id="104" creationId="{CB0D6B33-8311-4BFB-8298-BCE034EEF67D}"/>
          </ac:inkMkLst>
        </pc:inkChg>
        <pc:inkChg chg="add del">
          <ac:chgData name="Viet Anh Nguyen" userId="b95f61ff061388d5" providerId="LiveId" clId="{FC4FE26A-21B6-4E3C-9FF9-96F6404084E9}" dt="2022-02-23T10:23:39.109" v="2411"/>
          <ac:inkMkLst>
            <pc:docMk/>
            <pc:sldMk cId="2872599075" sldId="313"/>
            <ac:inkMk id="105" creationId="{8619FC26-1716-422A-B12F-F994CED42F9B}"/>
          </ac:inkMkLst>
        </pc:inkChg>
        <pc:inkChg chg="add del">
          <ac:chgData name="Viet Anh Nguyen" userId="b95f61ff061388d5" providerId="LiveId" clId="{FC4FE26A-21B6-4E3C-9FF9-96F6404084E9}" dt="2022-02-23T10:23:39.109" v="2411"/>
          <ac:inkMkLst>
            <pc:docMk/>
            <pc:sldMk cId="2872599075" sldId="313"/>
            <ac:inkMk id="106" creationId="{A2F9D264-7953-450A-8F12-99CDBD7FCA76}"/>
          </ac:inkMkLst>
        </pc:inkChg>
        <pc:inkChg chg="add del">
          <ac:chgData name="Viet Anh Nguyen" userId="b95f61ff061388d5" providerId="LiveId" clId="{FC4FE26A-21B6-4E3C-9FF9-96F6404084E9}" dt="2022-02-23T10:23:39.109" v="2411"/>
          <ac:inkMkLst>
            <pc:docMk/>
            <pc:sldMk cId="2872599075" sldId="313"/>
            <ac:inkMk id="107" creationId="{32973010-E4CB-4AF2-A4A1-3FDB122E56E5}"/>
          </ac:inkMkLst>
        </pc:inkChg>
        <pc:inkChg chg="add del">
          <ac:chgData name="Viet Anh Nguyen" userId="b95f61ff061388d5" providerId="LiveId" clId="{FC4FE26A-21B6-4E3C-9FF9-96F6404084E9}" dt="2022-02-23T10:23:39.109" v="2411"/>
          <ac:inkMkLst>
            <pc:docMk/>
            <pc:sldMk cId="2872599075" sldId="313"/>
            <ac:inkMk id="108" creationId="{7FC6F0C7-3B27-424C-A4CB-13F9B51BA435}"/>
          </ac:inkMkLst>
        </pc:inkChg>
        <pc:inkChg chg="add del">
          <ac:chgData name="Viet Anh Nguyen" userId="b95f61ff061388d5" providerId="LiveId" clId="{FC4FE26A-21B6-4E3C-9FF9-96F6404084E9}" dt="2022-02-23T10:23:39.109" v="2411"/>
          <ac:inkMkLst>
            <pc:docMk/>
            <pc:sldMk cId="2872599075" sldId="313"/>
            <ac:inkMk id="109" creationId="{C9EE2AC8-07B1-4904-924E-9FBB187F3067}"/>
          </ac:inkMkLst>
        </pc:inkChg>
        <pc:inkChg chg="add del">
          <ac:chgData name="Viet Anh Nguyen" userId="b95f61ff061388d5" providerId="LiveId" clId="{FC4FE26A-21B6-4E3C-9FF9-96F6404084E9}" dt="2022-02-23T10:23:39.109" v="2411"/>
          <ac:inkMkLst>
            <pc:docMk/>
            <pc:sldMk cId="2872599075" sldId="313"/>
            <ac:inkMk id="110" creationId="{9342BEDE-6304-4A12-95D3-0257AA7B8D53}"/>
          </ac:inkMkLst>
        </pc:inkChg>
        <pc:inkChg chg="add del">
          <ac:chgData name="Viet Anh Nguyen" userId="b95f61ff061388d5" providerId="LiveId" clId="{FC4FE26A-21B6-4E3C-9FF9-96F6404084E9}" dt="2022-02-23T10:23:39.109" v="2411"/>
          <ac:inkMkLst>
            <pc:docMk/>
            <pc:sldMk cId="2872599075" sldId="313"/>
            <ac:inkMk id="111" creationId="{D536A2EA-BB12-449F-B597-10ED9CCDC17D}"/>
          </ac:inkMkLst>
        </pc:inkChg>
        <pc:inkChg chg="add del">
          <ac:chgData name="Viet Anh Nguyen" userId="b95f61ff061388d5" providerId="LiveId" clId="{FC4FE26A-21B6-4E3C-9FF9-96F6404084E9}" dt="2022-02-23T10:23:41.907" v="2413"/>
          <ac:inkMkLst>
            <pc:docMk/>
            <pc:sldMk cId="2872599075" sldId="313"/>
            <ac:inkMk id="112" creationId="{D78C5C16-F226-48FB-A7C4-E284CD2EE73B}"/>
          </ac:inkMkLst>
        </pc:inkChg>
        <pc:inkChg chg="add del">
          <ac:chgData name="Viet Anh Nguyen" userId="b95f61ff061388d5" providerId="LiveId" clId="{FC4FE26A-21B6-4E3C-9FF9-96F6404084E9}" dt="2022-02-23T10:23:41.907" v="2413"/>
          <ac:inkMkLst>
            <pc:docMk/>
            <pc:sldMk cId="2872599075" sldId="313"/>
            <ac:inkMk id="113" creationId="{53852D5B-A0A1-44B3-92D9-E090E419DBA4}"/>
          </ac:inkMkLst>
        </pc:inkChg>
        <pc:inkChg chg="add">
          <ac:chgData name="Viet Anh Nguyen" userId="b95f61ff061388d5" providerId="LiveId" clId="{FC4FE26A-21B6-4E3C-9FF9-96F6404084E9}" dt="2022-02-23T10:23:41.907" v="2413"/>
          <ac:inkMkLst>
            <pc:docMk/>
            <pc:sldMk cId="2872599075" sldId="313"/>
            <ac:inkMk id="114" creationId="{918AC330-6D44-4B49-A23D-444C45CF276B}"/>
          </ac:inkMkLst>
        </pc:inkChg>
      </pc:sldChg>
      <pc:sldChg chg="addSp delSp new mod">
        <pc:chgData name="Viet Anh Nguyen" userId="b95f61ff061388d5" providerId="LiveId" clId="{FC4FE26A-21B6-4E3C-9FF9-96F6404084E9}" dt="2022-02-23T10:27:38.415" v="2515"/>
        <pc:sldMkLst>
          <pc:docMk/>
          <pc:sldMk cId="1478734377" sldId="314"/>
        </pc:sldMkLst>
        <pc:inkChg chg="add del">
          <ac:chgData name="Viet Anh Nguyen" userId="b95f61ff061388d5" providerId="LiveId" clId="{FC4FE26A-21B6-4E3C-9FF9-96F6404084E9}" dt="2022-02-23T10:24:58.627" v="2419"/>
          <ac:inkMkLst>
            <pc:docMk/>
            <pc:sldMk cId="1478734377" sldId="314"/>
            <ac:inkMk id="2" creationId="{F24B2DC0-0587-4619-A9C8-7E1DA50F3CCC}"/>
          </ac:inkMkLst>
        </pc:inkChg>
        <pc:inkChg chg="add del">
          <ac:chgData name="Viet Anh Nguyen" userId="b95f61ff061388d5" providerId="LiveId" clId="{FC4FE26A-21B6-4E3C-9FF9-96F6404084E9}" dt="2022-02-23T10:24:58.627" v="2419"/>
          <ac:inkMkLst>
            <pc:docMk/>
            <pc:sldMk cId="1478734377" sldId="314"/>
            <ac:inkMk id="3" creationId="{ACE9F081-CE8B-4196-A862-979DB2CAC717}"/>
          </ac:inkMkLst>
        </pc:inkChg>
        <pc:inkChg chg="add del">
          <ac:chgData name="Viet Anh Nguyen" userId="b95f61ff061388d5" providerId="LiveId" clId="{FC4FE26A-21B6-4E3C-9FF9-96F6404084E9}" dt="2022-02-23T10:24:59.595" v="2422"/>
          <ac:inkMkLst>
            <pc:docMk/>
            <pc:sldMk cId="1478734377" sldId="314"/>
            <ac:inkMk id="4" creationId="{973BE9BC-C113-4C07-BB5D-395AF10164D3}"/>
          </ac:inkMkLst>
        </pc:inkChg>
        <pc:inkChg chg="add del">
          <ac:chgData name="Viet Anh Nguyen" userId="b95f61ff061388d5" providerId="LiveId" clId="{FC4FE26A-21B6-4E3C-9FF9-96F6404084E9}" dt="2022-02-23T10:24:59.595" v="2422"/>
          <ac:inkMkLst>
            <pc:docMk/>
            <pc:sldMk cId="1478734377" sldId="314"/>
            <ac:inkMk id="5" creationId="{20990FEC-0906-4586-B2A2-29DD5326743C}"/>
          </ac:inkMkLst>
        </pc:inkChg>
        <pc:inkChg chg="add del">
          <ac:chgData name="Viet Anh Nguyen" userId="b95f61ff061388d5" providerId="LiveId" clId="{FC4FE26A-21B6-4E3C-9FF9-96F6404084E9}" dt="2022-02-23T10:24:59.595" v="2422"/>
          <ac:inkMkLst>
            <pc:docMk/>
            <pc:sldMk cId="1478734377" sldId="314"/>
            <ac:inkMk id="6" creationId="{F3558BE5-4D47-4132-8EEA-4224C3FD41F1}"/>
          </ac:inkMkLst>
        </pc:inkChg>
        <pc:inkChg chg="add">
          <ac:chgData name="Viet Anh Nguyen" userId="b95f61ff061388d5" providerId="LiveId" clId="{FC4FE26A-21B6-4E3C-9FF9-96F6404084E9}" dt="2022-02-23T10:24:59.595" v="2422"/>
          <ac:inkMkLst>
            <pc:docMk/>
            <pc:sldMk cId="1478734377" sldId="314"/>
            <ac:inkMk id="7" creationId="{B94C96D5-56D4-4890-A616-7A858EF6E13A}"/>
          </ac:inkMkLst>
        </pc:inkChg>
        <pc:inkChg chg="add del">
          <ac:chgData name="Viet Anh Nguyen" userId="b95f61ff061388d5" providerId="LiveId" clId="{FC4FE26A-21B6-4E3C-9FF9-96F6404084E9}" dt="2022-02-23T10:25:03.435" v="2428"/>
          <ac:inkMkLst>
            <pc:docMk/>
            <pc:sldMk cId="1478734377" sldId="314"/>
            <ac:inkMk id="8" creationId="{4E2C75DC-1B47-4DC5-8D59-E737E85BF81E}"/>
          </ac:inkMkLst>
        </pc:inkChg>
        <pc:inkChg chg="add del">
          <ac:chgData name="Viet Anh Nguyen" userId="b95f61ff061388d5" providerId="LiveId" clId="{FC4FE26A-21B6-4E3C-9FF9-96F6404084E9}" dt="2022-02-23T10:25:03.435" v="2428"/>
          <ac:inkMkLst>
            <pc:docMk/>
            <pc:sldMk cId="1478734377" sldId="314"/>
            <ac:inkMk id="9" creationId="{B242940D-911D-4DCC-AE85-C1B239F1D2BF}"/>
          </ac:inkMkLst>
        </pc:inkChg>
        <pc:inkChg chg="add del">
          <ac:chgData name="Viet Anh Nguyen" userId="b95f61ff061388d5" providerId="LiveId" clId="{FC4FE26A-21B6-4E3C-9FF9-96F6404084E9}" dt="2022-02-23T10:25:03.435" v="2428"/>
          <ac:inkMkLst>
            <pc:docMk/>
            <pc:sldMk cId="1478734377" sldId="314"/>
            <ac:inkMk id="10" creationId="{AD2D9221-8B8F-4FED-A6B5-C516FF787AA6}"/>
          </ac:inkMkLst>
        </pc:inkChg>
        <pc:inkChg chg="add del">
          <ac:chgData name="Viet Anh Nguyen" userId="b95f61ff061388d5" providerId="LiveId" clId="{FC4FE26A-21B6-4E3C-9FF9-96F6404084E9}" dt="2022-02-23T10:25:03.435" v="2428"/>
          <ac:inkMkLst>
            <pc:docMk/>
            <pc:sldMk cId="1478734377" sldId="314"/>
            <ac:inkMk id="11" creationId="{67651084-A528-485B-AA77-4CA297603DE2}"/>
          </ac:inkMkLst>
        </pc:inkChg>
        <pc:inkChg chg="add del">
          <ac:chgData name="Viet Anh Nguyen" userId="b95f61ff061388d5" providerId="LiveId" clId="{FC4FE26A-21B6-4E3C-9FF9-96F6404084E9}" dt="2022-02-23T10:25:03.435" v="2428"/>
          <ac:inkMkLst>
            <pc:docMk/>
            <pc:sldMk cId="1478734377" sldId="314"/>
            <ac:inkMk id="12" creationId="{B4567363-DFA5-430D-AB3F-5982ACECEF18}"/>
          </ac:inkMkLst>
        </pc:inkChg>
        <pc:inkChg chg="add del">
          <ac:chgData name="Viet Anh Nguyen" userId="b95f61ff061388d5" providerId="LiveId" clId="{FC4FE26A-21B6-4E3C-9FF9-96F6404084E9}" dt="2022-02-23T10:25:05.158" v="2431"/>
          <ac:inkMkLst>
            <pc:docMk/>
            <pc:sldMk cId="1478734377" sldId="314"/>
            <ac:inkMk id="13" creationId="{820E9295-7905-4741-BB79-F6A865A1C8BE}"/>
          </ac:inkMkLst>
        </pc:inkChg>
        <pc:inkChg chg="add del">
          <ac:chgData name="Viet Anh Nguyen" userId="b95f61ff061388d5" providerId="LiveId" clId="{FC4FE26A-21B6-4E3C-9FF9-96F6404084E9}" dt="2022-02-23T10:25:05.158" v="2431"/>
          <ac:inkMkLst>
            <pc:docMk/>
            <pc:sldMk cId="1478734377" sldId="314"/>
            <ac:inkMk id="14" creationId="{614B6901-BBE6-4350-8469-3B2A70BEDCB3}"/>
          </ac:inkMkLst>
        </pc:inkChg>
        <pc:inkChg chg="add del">
          <ac:chgData name="Viet Anh Nguyen" userId="b95f61ff061388d5" providerId="LiveId" clId="{FC4FE26A-21B6-4E3C-9FF9-96F6404084E9}" dt="2022-02-23T10:25:05.158" v="2431"/>
          <ac:inkMkLst>
            <pc:docMk/>
            <pc:sldMk cId="1478734377" sldId="314"/>
            <ac:inkMk id="15" creationId="{AF176E56-7746-4512-BEDA-A20D06B31765}"/>
          </ac:inkMkLst>
        </pc:inkChg>
        <pc:inkChg chg="add del">
          <ac:chgData name="Viet Anh Nguyen" userId="b95f61ff061388d5" providerId="LiveId" clId="{FC4FE26A-21B6-4E3C-9FF9-96F6404084E9}" dt="2022-02-23T10:25:08.556" v="2438"/>
          <ac:inkMkLst>
            <pc:docMk/>
            <pc:sldMk cId="1478734377" sldId="314"/>
            <ac:inkMk id="16" creationId="{8CCAD27C-4A2A-4025-8519-54A61BD60444}"/>
          </ac:inkMkLst>
        </pc:inkChg>
        <pc:inkChg chg="add del">
          <ac:chgData name="Viet Anh Nguyen" userId="b95f61ff061388d5" providerId="LiveId" clId="{FC4FE26A-21B6-4E3C-9FF9-96F6404084E9}" dt="2022-02-23T10:25:06.939" v="2435"/>
          <ac:inkMkLst>
            <pc:docMk/>
            <pc:sldMk cId="1478734377" sldId="314"/>
            <ac:inkMk id="17" creationId="{43C34C76-FEE3-4034-9188-E6ECCB2BA88F}"/>
          </ac:inkMkLst>
        </pc:inkChg>
        <pc:inkChg chg="add del">
          <ac:chgData name="Viet Anh Nguyen" userId="b95f61ff061388d5" providerId="LiveId" clId="{FC4FE26A-21B6-4E3C-9FF9-96F6404084E9}" dt="2022-02-23T10:25:06.939" v="2435"/>
          <ac:inkMkLst>
            <pc:docMk/>
            <pc:sldMk cId="1478734377" sldId="314"/>
            <ac:inkMk id="18" creationId="{EFEE48BA-B3AF-486F-86B9-E8BCE092729B}"/>
          </ac:inkMkLst>
        </pc:inkChg>
        <pc:inkChg chg="add del">
          <ac:chgData name="Viet Anh Nguyen" userId="b95f61ff061388d5" providerId="LiveId" clId="{FC4FE26A-21B6-4E3C-9FF9-96F6404084E9}" dt="2022-02-23T10:25:06.939" v="2435"/>
          <ac:inkMkLst>
            <pc:docMk/>
            <pc:sldMk cId="1478734377" sldId="314"/>
            <ac:inkMk id="19" creationId="{90A5A3F0-055B-455C-80FB-FFDD7EFB41C2}"/>
          </ac:inkMkLst>
        </pc:inkChg>
        <pc:inkChg chg="add del">
          <ac:chgData name="Viet Anh Nguyen" userId="b95f61ff061388d5" providerId="LiveId" clId="{FC4FE26A-21B6-4E3C-9FF9-96F6404084E9}" dt="2022-02-23T10:25:08.556" v="2438"/>
          <ac:inkMkLst>
            <pc:docMk/>
            <pc:sldMk cId="1478734377" sldId="314"/>
            <ac:inkMk id="20" creationId="{2406ED6E-11DF-4374-AE95-E1462B4AFC0C}"/>
          </ac:inkMkLst>
        </pc:inkChg>
        <pc:inkChg chg="add del">
          <ac:chgData name="Viet Anh Nguyen" userId="b95f61ff061388d5" providerId="LiveId" clId="{FC4FE26A-21B6-4E3C-9FF9-96F6404084E9}" dt="2022-02-23T10:25:08.556" v="2438"/>
          <ac:inkMkLst>
            <pc:docMk/>
            <pc:sldMk cId="1478734377" sldId="314"/>
            <ac:inkMk id="21" creationId="{95FABB89-24F3-48F0-AE7C-F35D20405C85}"/>
          </ac:inkMkLst>
        </pc:inkChg>
        <pc:inkChg chg="add">
          <ac:chgData name="Viet Anh Nguyen" userId="b95f61ff061388d5" providerId="LiveId" clId="{FC4FE26A-21B6-4E3C-9FF9-96F6404084E9}" dt="2022-02-23T10:25:07.639" v="2437" actId="9405"/>
          <ac:inkMkLst>
            <pc:docMk/>
            <pc:sldMk cId="1478734377" sldId="314"/>
            <ac:inkMk id="22" creationId="{302A694F-9778-4AF2-984B-310EBC46093B}"/>
          </ac:inkMkLst>
        </pc:inkChg>
        <pc:inkChg chg="add">
          <ac:chgData name="Viet Anh Nguyen" userId="b95f61ff061388d5" providerId="LiveId" clId="{FC4FE26A-21B6-4E3C-9FF9-96F6404084E9}" dt="2022-02-23T10:25:08.556" v="2438"/>
          <ac:inkMkLst>
            <pc:docMk/>
            <pc:sldMk cId="1478734377" sldId="314"/>
            <ac:inkMk id="23" creationId="{0BAC25FC-93FD-430D-BF2B-73EEB9224B6B}"/>
          </ac:inkMkLst>
        </pc:inkChg>
        <pc:inkChg chg="add del">
          <ac:chgData name="Viet Anh Nguyen" userId="b95f61ff061388d5" providerId="LiveId" clId="{FC4FE26A-21B6-4E3C-9FF9-96F6404084E9}" dt="2022-02-23T10:25:09.687" v="2441"/>
          <ac:inkMkLst>
            <pc:docMk/>
            <pc:sldMk cId="1478734377" sldId="314"/>
            <ac:inkMk id="24" creationId="{8FFE5FE2-BC98-496B-B196-33034EB6575D}"/>
          </ac:inkMkLst>
        </pc:inkChg>
        <pc:inkChg chg="add del">
          <ac:chgData name="Viet Anh Nguyen" userId="b95f61ff061388d5" providerId="LiveId" clId="{FC4FE26A-21B6-4E3C-9FF9-96F6404084E9}" dt="2022-02-23T10:25:09.687" v="2441"/>
          <ac:inkMkLst>
            <pc:docMk/>
            <pc:sldMk cId="1478734377" sldId="314"/>
            <ac:inkMk id="25" creationId="{B1BB6B3D-636D-4C99-9030-DC3A07B6D258}"/>
          </ac:inkMkLst>
        </pc:inkChg>
        <pc:inkChg chg="add del">
          <ac:chgData name="Viet Anh Nguyen" userId="b95f61ff061388d5" providerId="LiveId" clId="{FC4FE26A-21B6-4E3C-9FF9-96F6404084E9}" dt="2022-02-23T10:25:10.948" v="2444"/>
          <ac:inkMkLst>
            <pc:docMk/>
            <pc:sldMk cId="1478734377" sldId="314"/>
            <ac:inkMk id="26" creationId="{9289F4F7-6DA3-4151-9648-66B0263BFF35}"/>
          </ac:inkMkLst>
        </pc:inkChg>
        <pc:inkChg chg="add del">
          <ac:chgData name="Viet Anh Nguyen" userId="b95f61ff061388d5" providerId="LiveId" clId="{FC4FE26A-21B6-4E3C-9FF9-96F6404084E9}" dt="2022-02-23T10:25:10.948" v="2444"/>
          <ac:inkMkLst>
            <pc:docMk/>
            <pc:sldMk cId="1478734377" sldId="314"/>
            <ac:inkMk id="27" creationId="{9F11E6C5-E828-4A5B-A593-998AD50AB26D}"/>
          </ac:inkMkLst>
        </pc:inkChg>
        <pc:inkChg chg="add del">
          <ac:chgData name="Viet Anh Nguyen" userId="b95f61ff061388d5" providerId="LiveId" clId="{FC4FE26A-21B6-4E3C-9FF9-96F6404084E9}" dt="2022-02-23T10:25:10.948" v="2444"/>
          <ac:inkMkLst>
            <pc:docMk/>
            <pc:sldMk cId="1478734377" sldId="314"/>
            <ac:inkMk id="28" creationId="{1077E085-1802-4B5C-9586-3CC7B031949B}"/>
          </ac:inkMkLst>
        </pc:inkChg>
        <pc:inkChg chg="add">
          <ac:chgData name="Viet Anh Nguyen" userId="b95f61ff061388d5" providerId="LiveId" clId="{FC4FE26A-21B6-4E3C-9FF9-96F6404084E9}" dt="2022-02-23T10:25:10.948" v="2444"/>
          <ac:inkMkLst>
            <pc:docMk/>
            <pc:sldMk cId="1478734377" sldId="314"/>
            <ac:inkMk id="29" creationId="{861FE77A-9E98-4788-90B9-00E6DCD98066}"/>
          </ac:inkMkLst>
        </pc:inkChg>
        <pc:inkChg chg="add">
          <ac:chgData name="Viet Anh Nguyen" userId="b95f61ff061388d5" providerId="LiveId" clId="{FC4FE26A-21B6-4E3C-9FF9-96F6404084E9}" dt="2022-02-23T10:25:11.779" v="2445" actId="9405"/>
          <ac:inkMkLst>
            <pc:docMk/>
            <pc:sldMk cId="1478734377" sldId="314"/>
            <ac:inkMk id="30" creationId="{EF1F4552-C550-48B7-9FCE-154FF0404D65}"/>
          </ac:inkMkLst>
        </pc:inkChg>
        <pc:inkChg chg="add del">
          <ac:chgData name="Viet Anh Nguyen" userId="b95f61ff061388d5" providerId="LiveId" clId="{FC4FE26A-21B6-4E3C-9FF9-96F6404084E9}" dt="2022-02-23T10:25:15.248" v="2453"/>
          <ac:inkMkLst>
            <pc:docMk/>
            <pc:sldMk cId="1478734377" sldId="314"/>
            <ac:inkMk id="31" creationId="{3D52B4D9-9E2C-4A30-AE15-AC6FB0393480}"/>
          </ac:inkMkLst>
        </pc:inkChg>
        <pc:inkChg chg="add del">
          <ac:chgData name="Viet Anh Nguyen" userId="b95f61ff061388d5" providerId="LiveId" clId="{FC4FE26A-21B6-4E3C-9FF9-96F6404084E9}" dt="2022-02-23T10:25:15.248" v="2453"/>
          <ac:inkMkLst>
            <pc:docMk/>
            <pc:sldMk cId="1478734377" sldId="314"/>
            <ac:inkMk id="32" creationId="{2FB2959F-1727-4F25-BFF6-21CC8101700A}"/>
          </ac:inkMkLst>
        </pc:inkChg>
        <pc:inkChg chg="add del">
          <ac:chgData name="Viet Anh Nguyen" userId="b95f61ff061388d5" providerId="LiveId" clId="{FC4FE26A-21B6-4E3C-9FF9-96F6404084E9}" dt="2022-02-23T10:25:15.248" v="2453"/>
          <ac:inkMkLst>
            <pc:docMk/>
            <pc:sldMk cId="1478734377" sldId="314"/>
            <ac:inkMk id="33" creationId="{079EACF1-DD1D-4304-8E6F-4E052F76417E}"/>
          </ac:inkMkLst>
        </pc:inkChg>
        <pc:inkChg chg="add del">
          <ac:chgData name="Viet Anh Nguyen" userId="b95f61ff061388d5" providerId="LiveId" clId="{FC4FE26A-21B6-4E3C-9FF9-96F6404084E9}" dt="2022-02-23T10:25:15.248" v="2453"/>
          <ac:inkMkLst>
            <pc:docMk/>
            <pc:sldMk cId="1478734377" sldId="314"/>
            <ac:inkMk id="34" creationId="{1B8F5846-60F1-4772-84F1-F7605863D37F}"/>
          </ac:inkMkLst>
        </pc:inkChg>
        <pc:inkChg chg="add del">
          <ac:chgData name="Viet Anh Nguyen" userId="b95f61ff061388d5" providerId="LiveId" clId="{FC4FE26A-21B6-4E3C-9FF9-96F6404084E9}" dt="2022-02-23T10:25:15.248" v="2453"/>
          <ac:inkMkLst>
            <pc:docMk/>
            <pc:sldMk cId="1478734377" sldId="314"/>
            <ac:inkMk id="35" creationId="{3C7D44E0-5ED3-43DE-B2CA-FFFB734137B1}"/>
          </ac:inkMkLst>
        </pc:inkChg>
        <pc:inkChg chg="add del">
          <ac:chgData name="Viet Anh Nguyen" userId="b95f61ff061388d5" providerId="LiveId" clId="{FC4FE26A-21B6-4E3C-9FF9-96F6404084E9}" dt="2022-02-23T10:25:15.248" v="2453"/>
          <ac:inkMkLst>
            <pc:docMk/>
            <pc:sldMk cId="1478734377" sldId="314"/>
            <ac:inkMk id="36" creationId="{0D04D2FD-7540-49E9-A3A6-E3907AEB136D}"/>
          </ac:inkMkLst>
        </pc:inkChg>
        <pc:inkChg chg="add del">
          <ac:chgData name="Viet Anh Nguyen" userId="b95f61ff061388d5" providerId="LiveId" clId="{FC4FE26A-21B6-4E3C-9FF9-96F6404084E9}" dt="2022-02-23T10:25:15.248" v="2453"/>
          <ac:inkMkLst>
            <pc:docMk/>
            <pc:sldMk cId="1478734377" sldId="314"/>
            <ac:inkMk id="37" creationId="{AE3650EB-C2BE-4631-B47E-5E381EF3C33A}"/>
          </ac:inkMkLst>
        </pc:inkChg>
        <pc:inkChg chg="add del">
          <ac:chgData name="Viet Anh Nguyen" userId="b95f61ff061388d5" providerId="LiveId" clId="{FC4FE26A-21B6-4E3C-9FF9-96F6404084E9}" dt="2022-02-23T10:25:18.265" v="2458"/>
          <ac:inkMkLst>
            <pc:docMk/>
            <pc:sldMk cId="1478734377" sldId="314"/>
            <ac:inkMk id="38" creationId="{C24130BB-58DA-48A7-88B1-7B16EC962341}"/>
          </ac:inkMkLst>
        </pc:inkChg>
        <pc:inkChg chg="add del">
          <ac:chgData name="Viet Anh Nguyen" userId="b95f61ff061388d5" providerId="LiveId" clId="{FC4FE26A-21B6-4E3C-9FF9-96F6404084E9}" dt="2022-02-23T10:25:18.265" v="2458"/>
          <ac:inkMkLst>
            <pc:docMk/>
            <pc:sldMk cId="1478734377" sldId="314"/>
            <ac:inkMk id="39" creationId="{B1914A93-C3D6-4F2D-B4F4-774413D68B09}"/>
          </ac:inkMkLst>
        </pc:inkChg>
        <pc:inkChg chg="add del">
          <ac:chgData name="Viet Anh Nguyen" userId="b95f61ff061388d5" providerId="LiveId" clId="{FC4FE26A-21B6-4E3C-9FF9-96F6404084E9}" dt="2022-02-23T10:25:18.265" v="2458"/>
          <ac:inkMkLst>
            <pc:docMk/>
            <pc:sldMk cId="1478734377" sldId="314"/>
            <ac:inkMk id="40" creationId="{2FA6C27A-D9E2-4915-8146-551AC2CAB920}"/>
          </ac:inkMkLst>
        </pc:inkChg>
        <pc:inkChg chg="add del">
          <ac:chgData name="Viet Anh Nguyen" userId="b95f61ff061388d5" providerId="LiveId" clId="{FC4FE26A-21B6-4E3C-9FF9-96F6404084E9}" dt="2022-02-23T10:25:18.265" v="2458"/>
          <ac:inkMkLst>
            <pc:docMk/>
            <pc:sldMk cId="1478734377" sldId="314"/>
            <ac:inkMk id="41" creationId="{E8B1DA74-0B8A-4F15-B262-1BB54C675313}"/>
          </ac:inkMkLst>
        </pc:inkChg>
        <pc:inkChg chg="add del">
          <ac:chgData name="Viet Anh Nguyen" userId="b95f61ff061388d5" providerId="LiveId" clId="{FC4FE26A-21B6-4E3C-9FF9-96F6404084E9}" dt="2022-02-23T10:25:18.265" v="2458"/>
          <ac:inkMkLst>
            <pc:docMk/>
            <pc:sldMk cId="1478734377" sldId="314"/>
            <ac:inkMk id="42" creationId="{581E26CE-C80F-469C-9016-A51236BD77A1}"/>
          </ac:inkMkLst>
        </pc:inkChg>
        <pc:inkChg chg="add del">
          <ac:chgData name="Viet Anh Nguyen" userId="b95f61ff061388d5" providerId="LiveId" clId="{FC4FE26A-21B6-4E3C-9FF9-96F6404084E9}" dt="2022-02-23T10:25:25.135" v="2461"/>
          <ac:inkMkLst>
            <pc:docMk/>
            <pc:sldMk cId="1478734377" sldId="314"/>
            <ac:inkMk id="43" creationId="{AA8B611F-6634-4D69-94EC-CA1C8EB39E5A}"/>
          </ac:inkMkLst>
        </pc:inkChg>
        <pc:inkChg chg="add del">
          <ac:chgData name="Viet Anh Nguyen" userId="b95f61ff061388d5" providerId="LiveId" clId="{FC4FE26A-21B6-4E3C-9FF9-96F6404084E9}" dt="2022-02-23T10:25:25.135" v="2461"/>
          <ac:inkMkLst>
            <pc:docMk/>
            <pc:sldMk cId="1478734377" sldId="314"/>
            <ac:inkMk id="44" creationId="{397AD141-59FF-4A8D-A834-F06D45766AD2}"/>
          </ac:inkMkLst>
        </pc:inkChg>
        <pc:inkChg chg="add del">
          <ac:chgData name="Viet Anh Nguyen" userId="b95f61ff061388d5" providerId="LiveId" clId="{FC4FE26A-21B6-4E3C-9FF9-96F6404084E9}" dt="2022-02-23T10:25:25.135" v="2461"/>
          <ac:inkMkLst>
            <pc:docMk/>
            <pc:sldMk cId="1478734377" sldId="314"/>
            <ac:inkMk id="45" creationId="{3CB7F66A-D8D4-4677-9C6C-49DF872F7D1E}"/>
          </ac:inkMkLst>
        </pc:inkChg>
        <pc:inkChg chg="add del">
          <ac:chgData name="Viet Anh Nguyen" userId="b95f61ff061388d5" providerId="LiveId" clId="{FC4FE26A-21B6-4E3C-9FF9-96F6404084E9}" dt="2022-02-23T10:25:25.939" v="2463"/>
          <ac:inkMkLst>
            <pc:docMk/>
            <pc:sldMk cId="1478734377" sldId="314"/>
            <ac:inkMk id="46" creationId="{974E4DF9-6181-4963-923D-60FCE2EDD05F}"/>
          </ac:inkMkLst>
        </pc:inkChg>
        <pc:inkChg chg="add del">
          <ac:chgData name="Viet Anh Nguyen" userId="b95f61ff061388d5" providerId="LiveId" clId="{FC4FE26A-21B6-4E3C-9FF9-96F6404084E9}" dt="2022-02-23T10:25:25.939" v="2463"/>
          <ac:inkMkLst>
            <pc:docMk/>
            <pc:sldMk cId="1478734377" sldId="314"/>
            <ac:inkMk id="47" creationId="{E1278CE8-EDE8-4B9C-85B0-CEE0E9A4ED71}"/>
          </ac:inkMkLst>
        </pc:inkChg>
        <pc:inkChg chg="add del">
          <ac:chgData name="Viet Anh Nguyen" userId="b95f61ff061388d5" providerId="LiveId" clId="{FC4FE26A-21B6-4E3C-9FF9-96F6404084E9}" dt="2022-02-23T10:25:28.464" v="2465"/>
          <ac:inkMkLst>
            <pc:docMk/>
            <pc:sldMk cId="1478734377" sldId="314"/>
            <ac:inkMk id="48" creationId="{0B944911-1CE4-4590-8686-5D213C23756C}"/>
          </ac:inkMkLst>
        </pc:inkChg>
        <pc:inkChg chg="add del">
          <ac:chgData name="Viet Anh Nguyen" userId="b95f61ff061388d5" providerId="LiveId" clId="{FC4FE26A-21B6-4E3C-9FF9-96F6404084E9}" dt="2022-02-23T10:25:28.464" v="2465"/>
          <ac:inkMkLst>
            <pc:docMk/>
            <pc:sldMk cId="1478734377" sldId="314"/>
            <ac:inkMk id="49" creationId="{66E0879A-CCAE-4642-9EAD-67CE6866EAE9}"/>
          </ac:inkMkLst>
        </pc:inkChg>
        <pc:inkChg chg="add">
          <ac:chgData name="Viet Anh Nguyen" userId="b95f61ff061388d5" providerId="LiveId" clId="{FC4FE26A-21B6-4E3C-9FF9-96F6404084E9}" dt="2022-02-23T10:25:28.464" v="2465"/>
          <ac:inkMkLst>
            <pc:docMk/>
            <pc:sldMk cId="1478734377" sldId="314"/>
            <ac:inkMk id="50" creationId="{5951C32E-D482-4ACD-A4C3-5C67A2F7D035}"/>
          </ac:inkMkLst>
        </pc:inkChg>
        <pc:inkChg chg="add del">
          <ac:chgData name="Viet Anh Nguyen" userId="b95f61ff061388d5" providerId="LiveId" clId="{FC4FE26A-21B6-4E3C-9FF9-96F6404084E9}" dt="2022-02-23T10:25:32.621" v="2468"/>
          <ac:inkMkLst>
            <pc:docMk/>
            <pc:sldMk cId="1478734377" sldId="314"/>
            <ac:inkMk id="51" creationId="{3CE34DBA-8302-4B12-954B-CA53A94A9C0A}"/>
          </ac:inkMkLst>
        </pc:inkChg>
        <pc:inkChg chg="add del">
          <ac:chgData name="Viet Anh Nguyen" userId="b95f61ff061388d5" providerId="LiveId" clId="{FC4FE26A-21B6-4E3C-9FF9-96F6404084E9}" dt="2022-02-23T10:25:32.621" v="2468"/>
          <ac:inkMkLst>
            <pc:docMk/>
            <pc:sldMk cId="1478734377" sldId="314"/>
            <ac:inkMk id="52" creationId="{FBCA81B4-6A2D-477D-AFF9-D2D5BF6716B8}"/>
          </ac:inkMkLst>
        </pc:inkChg>
        <pc:inkChg chg="add">
          <ac:chgData name="Viet Anh Nguyen" userId="b95f61ff061388d5" providerId="LiveId" clId="{FC4FE26A-21B6-4E3C-9FF9-96F6404084E9}" dt="2022-02-23T10:25:32.621" v="2468"/>
          <ac:inkMkLst>
            <pc:docMk/>
            <pc:sldMk cId="1478734377" sldId="314"/>
            <ac:inkMk id="53" creationId="{07403614-F5FD-4668-9956-77D328D3635B}"/>
          </ac:inkMkLst>
        </pc:inkChg>
        <pc:inkChg chg="add del">
          <ac:chgData name="Viet Anh Nguyen" userId="b95f61ff061388d5" providerId="LiveId" clId="{FC4FE26A-21B6-4E3C-9FF9-96F6404084E9}" dt="2022-02-23T10:25:43.181" v="2471"/>
          <ac:inkMkLst>
            <pc:docMk/>
            <pc:sldMk cId="1478734377" sldId="314"/>
            <ac:inkMk id="54" creationId="{F2AC14D1-650D-4E5E-8133-48834D5BABBD}"/>
          </ac:inkMkLst>
        </pc:inkChg>
        <pc:inkChg chg="add del">
          <ac:chgData name="Viet Anh Nguyen" userId="b95f61ff061388d5" providerId="LiveId" clId="{FC4FE26A-21B6-4E3C-9FF9-96F6404084E9}" dt="2022-02-23T10:25:43.181" v="2471"/>
          <ac:inkMkLst>
            <pc:docMk/>
            <pc:sldMk cId="1478734377" sldId="314"/>
            <ac:inkMk id="55" creationId="{D3E207AF-DFCC-479C-9762-6DBECBCE04FB}"/>
          </ac:inkMkLst>
        </pc:inkChg>
        <pc:inkChg chg="add del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56" creationId="{64183D39-0E4B-4C59-BC77-25BFBB55F069}"/>
          </ac:inkMkLst>
        </pc:inkChg>
        <pc:inkChg chg="add del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57" creationId="{84224EAB-4AD2-4B8D-93F6-4395D5B262B3}"/>
          </ac:inkMkLst>
        </pc:inkChg>
        <pc:inkChg chg="add del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58" creationId="{142A0C93-DAC1-4F2C-A983-BD23E49679E3}"/>
          </ac:inkMkLst>
        </pc:inkChg>
        <pc:inkChg chg="add del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59" creationId="{F8847142-FF4B-4E14-889B-8E0AE13A721E}"/>
          </ac:inkMkLst>
        </pc:inkChg>
        <pc:inkChg chg="add del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60" creationId="{185C7E6E-ABCE-434D-B886-F32BA104816A}"/>
          </ac:inkMkLst>
        </pc:inkChg>
        <pc:inkChg chg="add del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61" creationId="{6C6A693B-928C-4D16-91CF-386E1509573B}"/>
          </ac:inkMkLst>
        </pc:inkChg>
        <pc:inkChg chg="add del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62" creationId="{F6770CAF-8291-445E-801F-45E7E0F9F85A}"/>
          </ac:inkMkLst>
        </pc:inkChg>
        <pc:inkChg chg="add">
          <ac:chgData name="Viet Anh Nguyen" userId="b95f61ff061388d5" providerId="LiveId" clId="{FC4FE26A-21B6-4E3C-9FF9-96F6404084E9}" dt="2022-02-23T10:26:20.233" v="2478"/>
          <ac:inkMkLst>
            <pc:docMk/>
            <pc:sldMk cId="1478734377" sldId="314"/>
            <ac:inkMk id="63" creationId="{263F3DCB-B85F-45FB-81F8-9789954C84B5}"/>
          </ac:inkMkLst>
        </pc:inkChg>
        <pc:inkChg chg="add del">
          <ac:chgData name="Viet Anh Nguyen" userId="b95f61ff061388d5" providerId="LiveId" clId="{FC4FE26A-21B6-4E3C-9FF9-96F6404084E9}" dt="2022-02-23T10:26:39.208" v="2481"/>
          <ac:inkMkLst>
            <pc:docMk/>
            <pc:sldMk cId="1478734377" sldId="314"/>
            <ac:inkMk id="64" creationId="{8E8F734C-5F38-4C5C-8FEE-5C92AFDA22E1}"/>
          </ac:inkMkLst>
        </pc:inkChg>
        <pc:inkChg chg="add del">
          <ac:chgData name="Viet Anh Nguyen" userId="b95f61ff061388d5" providerId="LiveId" clId="{FC4FE26A-21B6-4E3C-9FF9-96F6404084E9}" dt="2022-02-23T10:26:39.208" v="2481"/>
          <ac:inkMkLst>
            <pc:docMk/>
            <pc:sldMk cId="1478734377" sldId="314"/>
            <ac:inkMk id="65" creationId="{2D423AE9-FC9F-4FF7-A794-7A08B6EF9560}"/>
          </ac:inkMkLst>
        </pc:inkChg>
        <pc:inkChg chg="add">
          <ac:chgData name="Viet Anh Nguyen" userId="b95f61ff061388d5" providerId="LiveId" clId="{FC4FE26A-21B6-4E3C-9FF9-96F6404084E9}" dt="2022-02-23T10:26:39.208" v="2481"/>
          <ac:inkMkLst>
            <pc:docMk/>
            <pc:sldMk cId="1478734377" sldId="314"/>
            <ac:inkMk id="66" creationId="{1D2107EE-53BB-4845-8263-C1075FC35DD7}"/>
          </ac:inkMkLst>
        </pc:inkChg>
        <pc:inkChg chg="add del">
          <ac:chgData name="Viet Anh Nguyen" userId="b95f61ff061388d5" providerId="LiveId" clId="{FC4FE26A-21B6-4E3C-9FF9-96F6404084E9}" dt="2022-02-23T10:26:40.823" v="2484"/>
          <ac:inkMkLst>
            <pc:docMk/>
            <pc:sldMk cId="1478734377" sldId="314"/>
            <ac:inkMk id="67" creationId="{3583C5B2-A5AB-447B-B9BD-8BA90BFBEF3A}"/>
          </ac:inkMkLst>
        </pc:inkChg>
        <pc:inkChg chg="add del">
          <ac:chgData name="Viet Anh Nguyen" userId="b95f61ff061388d5" providerId="LiveId" clId="{FC4FE26A-21B6-4E3C-9FF9-96F6404084E9}" dt="2022-02-23T10:26:40.823" v="2484"/>
          <ac:inkMkLst>
            <pc:docMk/>
            <pc:sldMk cId="1478734377" sldId="314"/>
            <ac:inkMk id="68" creationId="{D6D4CF6A-EB64-4210-93AC-1BECF9EC7C73}"/>
          </ac:inkMkLst>
        </pc:inkChg>
        <pc:inkChg chg="add del">
          <ac:chgData name="Viet Anh Nguyen" userId="b95f61ff061388d5" providerId="LiveId" clId="{FC4FE26A-21B6-4E3C-9FF9-96F6404084E9}" dt="2022-02-23T10:26:44.315" v="2489"/>
          <ac:inkMkLst>
            <pc:docMk/>
            <pc:sldMk cId="1478734377" sldId="314"/>
            <ac:inkMk id="69" creationId="{1AF22522-CFE8-4D83-A5BE-30FC04EA6D46}"/>
          </ac:inkMkLst>
        </pc:inkChg>
        <pc:inkChg chg="add del">
          <ac:chgData name="Viet Anh Nguyen" userId="b95f61ff061388d5" providerId="LiveId" clId="{FC4FE26A-21B6-4E3C-9FF9-96F6404084E9}" dt="2022-02-23T10:26:44.315" v="2489"/>
          <ac:inkMkLst>
            <pc:docMk/>
            <pc:sldMk cId="1478734377" sldId="314"/>
            <ac:inkMk id="70" creationId="{3DE6BF4A-2D19-49D3-8FEC-F0812125AB0B}"/>
          </ac:inkMkLst>
        </pc:inkChg>
        <pc:inkChg chg="add del">
          <ac:chgData name="Viet Anh Nguyen" userId="b95f61ff061388d5" providerId="LiveId" clId="{FC4FE26A-21B6-4E3C-9FF9-96F6404084E9}" dt="2022-02-23T10:26:44.315" v="2489"/>
          <ac:inkMkLst>
            <pc:docMk/>
            <pc:sldMk cId="1478734377" sldId="314"/>
            <ac:inkMk id="71" creationId="{55620E8B-735F-41F6-857D-AF75D2669570}"/>
          </ac:inkMkLst>
        </pc:inkChg>
        <pc:inkChg chg="add del">
          <ac:chgData name="Viet Anh Nguyen" userId="b95f61ff061388d5" providerId="LiveId" clId="{FC4FE26A-21B6-4E3C-9FF9-96F6404084E9}" dt="2022-02-23T10:26:44.315" v="2489"/>
          <ac:inkMkLst>
            <pc:docMk/>
            <pc:sldMk cId="1478734377" sldId="314"/>
            <ac:inkMk id="72" creationId="{A676E0DE-1FD9-42A1-8CD4-0E5D495E2A36}"/>
          </ac:inkMkLst>
        </pc:inkChg>
        <pc:inkChg chg="add del">
          <ac:chgData name="Viet Anh Nguyen" userId="b95f61ff061388d5" providerId="LiveId" clId="{FC4FE26A-21B6-4E3C-9FF9-96F6404084E9}" dt="2022-02-23T10:26:44.315" v="2489"/>
          <ac:inkMkLst>
            <pc:docMk/>
            <pc:sldMk cId="1478734377" sldId="314"/>
            <ac:inkMk id="73" creationId="{DA51CE38-BE55-4D03-95F9-6DF107E53C32}"/>
          </ac:inkMkLst>
        </pc:inkChg>
        <pc:inkChg chg="add del">
          <ac:chgData name="Viet Anh Nguyen" userId="b95f61ff061388d5" providerId="LiveId" clId="{FC4FE26A-21B6-4E3C-9FF9-96F6404084E9}" dt="2022-02-23T10:26:45.382" v="2491"/>
          <ac:inkMkLst>
            <pc:docMk/>
            <pc:sldMk cId="1478734377" sldId="314"/>
            <ac:inkMk id="74" creationId="{6EF53329-5841-4B95-9D9C-2583C0B93DF1}"/>
          </ac:inkMkLst>
        </pc:inkChg>
        <pc:inkChg chg="add del">
          <ac:chgData name="Viet Anh Nguyen" userId="b95f61ff061388d5" providerId="LiveId" clId="{FC4FE26A-21B6-4E3C-9FF9-96F6404084E9}" dt="2022-02-23T10:26:45.382" v="2491"/>
          <ac:inkMkLst>
            <pc:docMk/>
            <pc:sldMk cId="1478734377" sldId="314"/>
            <ac:inkMk id="75" creationId="{E1648F84-3975-41F5-8ADB-05E51489EE9D}"/>
          </ac:inkMkLst>
        </pc:inkChg>
        <pc:inkChg chg="add">
          <ac:chgData name="Viet Anh Nguyen" userId="b95f61ff061388d5" providerId="LiveId" clId="{FC4FE26A-21B6-4E3C-9FF9-96F6404084E9}" dt="2022-02-23T10:26:45.382" v="2491"/>
          <ac:inkMkLst>
            <pc:docMk/>
            <pc:sldMk cId="1478734377" sldId="314"/>
            <ac:inkMk id="76" creationId="{92071979-CA4E-4814-BCF3-A435D4471C5F}"/>
          </ac:inkMkLst>
        </pc:inkChg>
        <pc:inkChg chg="add del">
          <ac:chgData name="Viet Anh Nguyen" userId="b95f61ff061388d5" providerId="LiveId" clId="{FC4FE26A-21B6-4E3C-9FF9-96F6404084E9}" dt="2022-02-23T10:26:57.146" v="2494"/>
          <ac:inkMkLst>
            <pc:docMk/>
            <pc:sldMk cId="1478734377" sldId="314"/>
            <ac:inkMk id="77" creationId="{7752F812-1C7A-46AC-A533-66DDBCFB46A0}"/>
          </ac:inkMkLst>
        </pc:inkChg>
        <pc:inkChg chg="add del">
          <ac:chgData name="Viet Anh Nguyen" userId="b95f61ff061388d5" providerId="LiveId" clId="{FC4FE26A-21B6-4E3C-9FF9-96F6404084E9}" dt="2022-02-23T10:26:57.146" v="2494"/>
          <ac:inkMkLst>
            <pc:docMk/>
            <pc:sldMk cId="1478734377" sldId="314"/>
            <ac:inkMk id="78" creationId="{F7B18779-1279-4011-A077-125025450E0F}"/>
          </ac:inkMkLst>
        </pc:inkChg>
        <pc:inkChg chg="add">
          <ac:chgData name="Viet Anh Nguyen" userId="b95f61ff061388d5" providerId="LiveId" clId="{FC4FE26A-21B6-4E3C-9FF9-96F6404084E9}" dt="2022-02-23T10:26:57.146" v="2494"/>
          <ac:inkMkLst>
            <pc:docMk/>
            <pc:sldMk cId="1478734377" sldId="314"/>
            <ac:inkMk id="79" creationId="{17B7A7D9-058E-46E2-B024-B361ABAC0DE0}"/>
          </ac:inkMkLst>
        </pc:inkChg>
        <pc:inkChg chg="add del">
          <ac:chgData name="Viet Anh Nguyen" userId="b95f61ff061388d5" providerId="LiveId" clId="{FC4FE26A-21B6-4E3C-9FF9-96F6404084E9}" dt="2022-02-23T10:27:07.519" v="2497"/>
          <ac:inkMkLst>
            <pc:docMk/>
            <pc:sldMk cId="1478734377" sldId="314"/>
            <ac:inkMk id="80" creationId="{2B89AD13-6E94-4493-935C-4F6C0A1EA892}"/>
          </ac:inkMkLst>
        </pc:inkChg>
        <pc:inkChg chg="add del">
          <ac:chgData name="Viet Anh Nguyen" userId="b95f61ff061388d5" providerId="LiveId" clId="{FC4FE26A-21B6-4E3C-9FF9-96F6404084E9}" dt="2022-02-23T10:27:07.519" v="2497"/>
          <ac:inkMkLst>
            <pc:docMk/>
            <pc:sldMk cId="1478734377" sldId="314"/>
            <ac:inkMk id="81" creationId="{C2DF100A-05E0-4972-BC0C-2C646C714637}"/>
          </ac:inkMkLst>
        </pc:inkChg>
        <pc:inkChg chg="add">
          <ac:chgData name="Viet Anh Nguyen" userId="b95f61ff061388d5" providerId="LiveId" clId="{FC4FE26A-21B6-4E3C-9FF9-96F6404084E9}" dt="2022-02-23T10:27:07.519" v="2497"/>
          <ac:inkMkLst>
            <pc:docMk/>
            <pc:sldMk cId="1478734377" sldId="314"/>
            <ac:inkMk id="82" creationId="{C065C9F1-5556-47BB-A2F5-4385C3430B22}"/>
          </ac:inkMkLst>
        </pc:inkChg>
        <pc:inkChg chg="add del">
          <ac:chgData name="Viet Anh Nguyen" userId="b95f61ff061388d5" providerId="LiveId" clId="{FC4FE26A-21B6-4E3C-9FF9-96F6404084E9}" dt="2022-02-23T10:27:14.553" v="2502"/>
          <ac:inkMkLst>
            <pc:docMk/>
            <pc:sldMk cId="1478734377" sldId="314"/>
            <ac:inkMk id="83" creationId="{BFE136D8-A9B3-4508-8ACC-0FA1DCECA8C4}"/>
          </ac:inkMkLst>
        </pc:inkChg>
        <pc:inkChg chg="add del">
          <ac:chgData name="Viet Anh Nguyen" userId="b95f61ff061388d5" providerId="LiveId" clId="{FC4FE26A-21B6-4E3C-9FF9-96F6404084E9}" dt="2022-02-23T10:27:14.553" v="2502"/>
          <ac:inkMkLst>
            <pc:docMk/>
            <pc:sldMk cId="1478734377" sldId="314"/>
            <ac:inkMk id="84" creationId="{E7DFE4B7-74E9-400E-865B-71877BAF3940}"/>
          </ac:inkMkLst>
        </pc:inkChg>
        <pc:inkChg chg="add del">
          <ac:chgData name="Viet Anh Nguyen" userId="b95f61ff061388d5" providerId="LiveId" clId="{FC4FE26A-21B6-4E3C-9FF9-96F6404084E9}" dt="2022-02-23T10:27:14.553" v="2502"/>
          <ac:inkMkLst>
            <pc:docMk/>
            <pc:sldMk cId="1478734377" sldId="314"/>
            <ac:inkMk id="85" creationId="{A9F295D8-5477-427E-AFCE-79F6BD658180}"/>
          </ac:inkMkLst>
        </pc:inkChg>
        <pc:inkChg chg="add del">
          <ac:chgData name="Viet Anh Nguyen" userId="b95f61ff061388d5" providerId="LiveId" clId="{FC4FE26A-21B6-4E3C-9FF9-96F6404084E9}" dt="2022-02-23T10:27:14.553" v="2502"/>
          <ac:inkMkLst>
            <pc:docMk/>
            <pc:sldMk cId="1478734377" sldId="314"/>
            <ac:inkMk id="86" creationId="{4E707C8A-D201-41CA-8EC7-A2A3929D9CBD}"/>
          </ac:inkMkLst>
        </pc:inkChg>
        <pc:inkChg chg="add">
          <ac:chgData name="Viet Anh Nguyen" userId="b95f61ff061388d5" providerId="LiveId" clId="{FC4FE26A-21B6-4E3C-9FF9-96F6404084E9}" dt="2022-02-23T10:27:14.553" v="2502"/>
          <ac:inkMkLst>
            <pc:docMk/>
            <pc:sldMk cId="1478734377" sldId="314"/>
            <ac:inkMk id="87" creationId="{59C97A5E-075E-4590-8AE0-01FA4330D8B4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88" creationId="{A823C17A-C0EB-4C71-B385-7823CA56AA80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89" creationId="{B131178A-EBB0-4758-A41C-6CCEC114DDFD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0" creationId="{8870DAB6-A0D8-468D-8EBA-EFC02310EECF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1" creationId="{C96F9403-55DB-4A03-BF27-CDE419F5246B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2" creationId="{B39A70A3-39CF-4870-B205-FD5B39E1D5F2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3" creationId="{148E345B-E08C-47DE-A808-AB0711DC3687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4" creationId="{C221D07B-9A68-4BCB-8C55-A962E55E966D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5" creationId="{65FF5FFE-A9B6-4983-8D4C-2B5EFA167D76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6" creationId="{D800CC87-CAD0-48A6-83BC-1FB12416E186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7" creationId="{4BC2CB6E-01DD-4C9A-A8F4-5275FD0F7CE0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8" creationId="{1866F600-4781-483D-8C9F-EB83D79ADA37}"/>
          </ac:inkMkLst>
        </pc:inkChg>
        <pc:inkChg chg="add del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99" creationId="{564F9934-9A68-41ED-A6B4-0CADBE0F5EF5}"/>
          </ac:inkMkLst>
        </pc:inkChg>
        <pc:inkChg chg="add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100" creationId="{817669F7-9F79-4E07-9AF2-37F1B8221832}"/>
          </ac:inkMkLst>
        </pc:inkChg>
        <pc:inkChg chg="add">
          <ac:chgData name="Viet Anh Nguyen" userId="b95f61ff061388d5" providerId="LiveId" clId="{FC4FE26A-21B6-4E3C-9FF9-96F6404084E9}" dt="2022-02-23T10:27:38.415" v="2515"/>
          <ac:inkMkLst>
            <pc:docMk/>
            <pc:sldMk cId="1478734377" sldId="314"/>
            <ac:inkMk id="101" creationId="{F2CA1BFE-F53E-48D6-8E74-C89B01C2E970}"/>
          </ac:inkMkLst>
        </pc:inkChg>
      </pc:sldChg>
      <pc:sldChg chg="addSp delSp new mod">
        <pc:chgData name="Viet Anh Nguyen" userId="b95f61ff061388d5" providerId="LiveId" clId="{FC4FE26A-21B6-4E3C-9FF9-96F6404084E9}" dt="2022-02-23T10:28:53.548" v="2548"/>
        <pc:sldMkLst>
          <pc:docMk/>
          <pc:sldMk cId="3459287878" sldId="315"/>
        </pc:sldMkLst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2" creationId="{041D7DBE-610E-4FC7-B069-EEBC409F3F12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3" creationId="{5BFB1D5F-FD1D-4706-A409-DDECAE3E0BB7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4" creationId="{CC2621F9-375B-41FA-BAA7-14101AB84677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5" creationId="{8D208233-08CA-4868-A92B-9A3596CE7D91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6" creationId="{A28AB539-84B9-41A0-A882-4DB03A6933AC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7" creationId="{775110B2-B72F-4495-AE28-7DAE7DF3F344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8" creationId="{5A0AD300-501F-466B-A11D-0CA2B7142242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9" creationId="{09950D28-91A7-4888-A823-A26B2DAA17E7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10" creationId="{7018FE3D-5E71-4F63-B9A2-02518E2ADFD6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11" creationId="{0D77C44B-7470-4AA1-987D-9AEF1FAA0FA6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12" creationId="{756908BF-B688-4472-9E89-AA4A2D044BEE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13" creationId="{99952B11-EC16-4039-AF0B-88B38F253493}"/>
          </ac:inkMkLst>
        </pc:inkChg>
        <pc:inkChg chg="add del">
          <ac:chgData name="Viet Anh Nguyen" userId="b95f61ff061388d5" providerId="LiveId" clId="{FC4FE26A-21B6-4E3C-9FF9-96F6404084E9}" dt="2022-02-23T10:28:42.598" v="2530"/>
          <ac:inkMkLst>
            <pc:docMk/>
            <pc:sldMk cId="3459287878" sldId="315"/>
            <ac:inkMk id="14" creationId="{C317C0F4-2C06-44D5-B6E5-6A02384B295E}"/>
          </ac:inkMkLst>
        </pc:inkChg>
        <pc:inkChg chg="add del">
          <ac:chgData name="Viet Anh Nguyen" userId="b95f61ff061388d5" providerId="LiveId" clId="{FC4FE26A-21B6-4E3C-9FF9-96F6404084E9}" dt="2022-02-23T10:28:44.170" v="2533"/>
          <ac:inkMkLst>
            <pc:docMk/>
            <pc:sldMk cId="3459287878" sldId="315"/>
            <ac:inkMk id="15" creationId="{44FFA6D5-3BFE-446B-B7EF-F0F0DF4B8067}"/>
          </ac:inkMkLst>
        </pc:inkChg>
        <pc:inkChg chg="add del">
          <ac:chgData name="Viet Anh Nguyen" userId="b95f61ff061388d5" providerId="LiveId" clId="{FC4FE26A-21B6-4E3C-9FF9-96F6404084E9}" dt="2022-02-23T10:28:44.170" v="2533"/>
          <ac:inkMkLst>
            <pc:docMk/>
            <pc:sldMk cId="3459287878" sldId="315"/>
            <ac:inkMk id="16" creationId="{31ACAB52-2A73-444A-B4DB-2C4D6ED35D59}"/>
          </ac:inkMkLst>
        </pc:inkChg>
        <pc:inkChg chg="add del">
          <ac:chgData name="Viet Anh Nguyen" userId="b95f61ff061388d5" providerId="LiveId" clId="{FC4FE26A-21B6-4E3C-9FF9-96F6404084E9}" dt="2022-02-23T10:28:44.170" v="2533"/>
          <ac:inkMkLst>
            <pc:docMk/>
            <pc:sldMk cId="3459287878" sldId="315"/>
            <ac:inkMk id="17" creationId="{AEAE8C9F-4A79-4851-93A6-78714750A87E}"/>
          </ac:inkMkLst>
        </pc:inkChg>
        <pc:inkChg chg="add">
          <ac:chgData name="Viet Anh Nguyen" userId="b95f61ff061388d5" providerId="LiveId" clId="{FC4FE26A-21B6-4E3C-9FF9-96F6404084E9}" dt="2022-02-23T10:28:44.170" v="2533"/>
          <ac:inkMkLst>
            <pc:docMk/>
            <pc:sldMk cId="3459287878" sldId="315"/>
            <ac:inkMk id="18" creationId="{017B4C9D-B200-47EF-A784-79E9F0F84284}"/>
          </ac:inkMkLst>
        </pc:inkChg>
        <pc:inkChg chg="add del">
          <ac:chgData name="Viet Anh Nguyen" userId="b95f61ff061388d5" providerId="LiveId" clId="{FC4FE26A-21B6-4E3C-9FF9-96F6404084E9}" dt="2022-02-23T10:28:48.739" v="2538"/>
          <ac:inkMkLst>
            <pc:docMk/>
            <pc:sldMk cId="3459287878" sldId="315"/>
            <ac:inkMk id="19" creationId="{745F3282-18B1-4D95-9A7A-DA3BFF510988}"/>
          </ac:inkMkLst>
        </pc:inkChg>
        <pc:inkChg chg="add del">
          <ac:chgData name="Viet Anh Nguyen" userId="b95f61ff061388d5" providerId="LiveId" clId="{FC4FE26A-21B6-4E3C-9FF9-96F6404084E9}" dt="2022-02-23T10:28:48.739" v="2538"/>
          <ac:inkMkLst>
            <pc:docMk/>
            <pc:sldMk cId="3459287878" sldId="315"/>
            <ac:inkMk id="20" creationId="{CF999BEA-C8C2-4ADB-944E-1923C7168DBD}"/>
          </ac:inkMkLst>
        </pc:inkChg>
        <pc:inkChg chg="add del">
          <ac:chgData name="Viet Anh Nguyen" userId="b95f61ff061388d5" providerId="LiveId" clId="{FC4FE26A-21B6-4E3C-9FF9-96F6404084E9}" dt="2022-02-23T10:28:48.739" v="2538"/>
          <ac:inkMkLst>
            <pc:docMk/>
            <pc:sldMk cId="3459287878" sldId="315"/>
            <ac:inkMk id="21" creationId="{9550416C-F241-40A0-A62A-76F20263501B}"/>
          </ac:inkMkLst>
        </pc:inkChg>
        <pc:inkChg chg="add del">
          <ac:chgData name="Viet Anh Nguyen" userId="b95f61ff061388d5" providerId="LiveId" clId="{FC4FE26A-21B6-4E3C-9FF9-96F6404084E9}" dt="2022-02-23T10:28:48.739" v="2538"/>
          <ac:inkMkLst>
            <pc:docMk/>
            <pc:sldMk cId="3459287878" sldId="315"/>
            <ac:inkMk id="22" creationId="{3A4786FC-8562-4641-9E89-343FE52CEEB0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23" creationId="{9CB583B9-3822-4438-A08D-CF8F1508E5FB}"/>
          </ac:inkMkLst>
        </pc:inkChg>
        <pc:inkChg chg="add">
          <ac:chgData name="Viet Anh Nguyen" userId="b95f61ff061388d5" providerId="LiveId" clId="{FC4FE26A-21B6-4E3C-9FF9-96F6404084E9}" dt="2022-02-23T10:28:48.739" v="2538"/>
          <ac:inkMkLst>
            <pc:docMk/>
            <pc:sldMk cId="3459287878" sldId="315"/>
            <ac:inkMk id="24" creationId="{88247379-FBE4-483E-9CEF-0608C86B5C7B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25" creationId="{6B8FDA2B-6F30-4A7A-BE18-1A18F0984B54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26" creationId="{CB939EB9-9DF8-4276-9262-23968226A932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27" creationId="{1D168677-B312-453E-9E9B-354D3834AF8C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28" creationId="{6D577B6D-A6CE-4FF7-BFEC-A6B7E0F32277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29" creationId="{98783812-2CA7-4755-94B7-30EA769B7E2F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30" creationId="{E085821D-4C51-4881-A4B8-A60B417E4A85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31" creationId="{2D8CA03C-6973-4507-B427-30833C801910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32" creationId="{62FC2CCB-D2FF-47D9-AC1B-0A85FD0C1045}"/>
          </ac:inkMkLst>
        </pc:inkChg>
        <pc:inkChg chg="add del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33" creationId="{4571937C-E739-43CC-A296-C828303AA25B}"/>
          </ac:inkMkLst>
        </pc:inkChg>
        <pc:inkChg chg="add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34" creationId="{14B324A8-2770-4792-A375-9C26264BCDBC}"/>
          </ac:inkMkLst>
        </pc:inkChg>
        <pc:inkChg chg="add">
          <ac:chgData name="Viet Anh Nguyen" userId="b95f61ff061388d5" providerId="LiveId" clId="{FC4FE26A-21B6-4E3C-9FF9-96F6404084E9}" dt="2022-02-23T10:28:53.548" v="2548"/>
          <ac:inkMkLst>
            <pc:docMk/>
            <pc:sldMk cId="3459287878" sldId="315"/>
            <ac:inkMk id="35" creationId="{48B3FB8C-4767-4176-9FAC-A50479762A7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3.4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366 310 1620 0,'0'0'386'16,"0"0"-149"-16,0 0-52 15,0 0 0-15,0 0-20 16,0 0-28-16,-7 204-14 15,4-102-66-15,3 11 18 0,-3 5 9 16,0 3-45-16,3-12-8 16,0-10-16-16,0-10-15 15,0-19 23-15,0-13-23 16,0-14-73-16,0-20-115 16,0-7-316-16,0-16-289 0</inkml:trace>
  <inkml:trace contextRef="#ctx0" brushRef="#br0" timeOffset="203">0 1020 1996 0,'0'0'528'0,"0"0"-447"0,0 0 50 16,0 0-15-16,0 0-23 15,0 0-12-15,235-39-49 16,-130 20-32-16,39-8-77 16,-22 6-511-16,-21 6-1651 0</inkml:trace>
  <inkml:trace contextRef="#ctx0" brushRef="#br0" timeOffset="937">1136 1002 1846 0,'0'0'606'15,"0"0"-426"-15,0 0 74 16,0 0-26-16,0 0-100 16,0 0-7-16,0 0-72 15,-184-79 19-15,135 79 7 16,-2 14-47-16,0 24-16 16,6 16-6-16,11 2 11 0,16 3-34 15,18-3 17-15,0-9-39 16,9-9 11-16,25-9-47 15,4-16-17-15,4-13 15 16,5 0-7-16,-4-26 54 16,-5-17-15-16,-8 0 33 15,-10 4 12-15,-8 7 16 16,-4 12 38-16,-5 11 15 16,-3 9-31-16,0 0 2 15,3 26-39-15,7 16 6 16,6 5 21-16,6 5-28 15,12-5-12-15,8-6 0 16,1-11-34-16,5-12 4 0,-5-18-65 16,-1 0-36-16,-8-12-11 15,-1-26 12-15,-10-16 49 16,0-7 58-16,-8-16 35 16,2-11 3-16,-4-12-2 15,1-15 0-15,-5-3 35 16,-6 1-29-16,0 13 53 15,-3 21 24-15,0 28 39 16,0 22 58-16,0 25-47 16,0 8-43-16,0 14-33 15,0 37-38-15,8 22 29 16,-5 15-2-16,-3 10-19 16,3 5 52-16,-3-5-55 15,6-7-24-15,2-9 29 16,4-11-30-16,1-15-28 0,0-8-47 15,0-18-90 1,-4-6-159-16,-1-12-439 0,-5-9-625 0</inkml:trace>
  <inkml:trace contextRef="#ctx0" brushRef="#br0" timeOffset="1106">1470 929 2004 0,'0'0'533'16,"0"0"-460"-16,0 0 68 16,0 0 4-16,0 0-111 15,196-86-34-15,-134 60-58 0,-12 2-182 16,-18 3-372-16</inkml:trace>
  <inkml:trace contextRef="#ctx0" brushRef="#br0" timeOffset="1350">742 449 1859 0,'0'0'497'0,"0"0"-397"16,0 0-40-1,0 0 187-15,0 0-59 0,0 0-117 16,0 0 0-16,122 18-69 16,-83-10-2-16,10 2 0 15,24-10-210-15,-11 0-127 16,-10-10-296-16</inkml:trace>
  <inkml:trace contextRef="#ctx0" brushRef="#br0" timeOffset="1486">1201 216 925 0,'0'0'1191'16,"0"0"-712"-16,0 0-201 16,0 0-21-16,0 0-91 0,0 0-114 15,0 0-44 1,246-151-8-16,-152 120-178 0,-9-3-522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0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84 388 1495 0,'0'0'326'0,"0"0"-105"15,0 0 62-15,0 0 4 16,0 0-57-16,0 0-69 16,0 0-91-16,-29 74-13 15,18-1 14-15,2 10-37 16,3 2 17-16,-2 2-51 0,2-11 2 16,3-6 21-16,3-13-22 15,0-14-1 1,0-13 0-16,0-13 0 0,0-8 2 15,0-9-2-15,0 0 0 16,0-17-13-16,0-25 1 16,-3-14-5-16,0-14 11 15,3-12 6-15,0-14-3 16,0-3 3-16,0-11 0 16,0-1 6-16,0 1-6 15,12 14-6-15,11 16 5 16,5 21 2-16,3 22-2 15,9 18 1-15,2 16-3 16,10 3-8-16,1 11 12 16,-1 22-1-16,1 12 0 0,-10 1 6 15,-10 7-6-15,-18 4 0 16,-15-1 0-16,0 0 24 16,-35 0-2-16,-24-7-7 15,-9-5-6-15,-5-5-9 16,7-16 19-16,10-7-19 15,14-12-34-15,19-4-10 16,23-4-167-16,3-18-349 16,27-1-564-16</inkml:trace>
  <inkml:trace contextRef="#ctx0" brushRef="#br0" timeOffset="765">854 381 1228 0,'0'0'350'0,"0"0"-165"15,0 0 30-15,0 0 112 0,0 0-33 16,0 0-61 0,0 0-60-16,-23-1-58 0,20 47-28 15,0 16-12-15,3 13-12 16,0 5-36-16,0-3 22 15,0 4-23-15,0-8-26 16,0-6 13-16,0-11-13 16,0-8-75-16,12-16-217 15,2-17-731-15</inkml:trace>
  <inkml:trace contextRef="#ctx0" brushRef="#br0" timeOffset="1188">556 356 1996 0,'0'0'491'15,"0"0"-430"-15,0 0 77 16,0 0 108-16,0 0-116 15,159-159-58-15,-105 130 14 16,2 5-35-16,-5 3-9 16,-2 9-8-16,4 12-33 0,-1 0 34 15,1 6-35 1,-1 29 0-16,1 18 22 0,1 10-22 16,-3 13 0-16,-9 13-6 15,-10 8 15-15,-9 10 0 16,-13-2-9-16,-10 2-18 15,-3-15 12-15,-33-9-10 16,-13-21 16-16,-4-15 1 16,-2-17 0-16,-1-16 25 15,11-10-26-15,2-4-8 16,7-4 1-16,13-22-44 16,23-30-204-16,0 6-359 15,0 0-791-15</inkml:trace>
  <inkml:trace contextRef="#ctx0" brushRef="#br0" timeOffset="1637">1820 303 2280 0,'0'0'377'15,"0"0"-292"-15,0 0 27 16,-3 200 139-16,3-114-117 16,0 10-49-16,3 4-57 15,9-2-16-15,-2-4 27 16,-1-11-38-16,-1-16 5 0,-5-13-6 16,-3-19 7-1,0-15-16-15,0-14-4 0,0-6-13 16,-11-12 20-16,2-30-35 15,-1-19-21-15,1-15 25 16,-1-15 11-16,0-15 17 16,1-4-7-16,1-2-7 15,2 4 14-15,6 13 9 16,0 16 0-16,3 24 25 16,23 16-5-16,10 16 38 15,10 13-22-15,10 7-16 16,9 3 35-16,7 0-28 15,1 0-11-15,1 0-16 16,-4 10 8-16,-5-6-16 16,-2 5-55-16,-15-2-264 0,-22-1-520 15</inkml:trace>
  <inkml:trace contextRef="#ctx0" brushRef="#br0" timeOffset="1798">1930 792 2324 0,'0'0'372'0,"0"0"-280"16,0 0-92-16,256-15-44 16,-155 0-579-16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0.5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0 246 2488 0,'0'0'674'15,"0"0"-587"-15,0 0-87 16,0 0-12-16,164-184-296 16,-80 122-858-16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0.2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1185 2020 0,'0'0'266'0,"0"0"-265"15,0 0 87-15,0 0 108 16,0 0-120-16,211-58-58 15,-116 14-12-15,3-11 0 16,9-10-6-16,-6-12 0 16,-6-8 0-16,-11-10 8 0,-23-11-8 15,-17 0 0-15,-18-7 19 16,-15 9 12-16,-11 4 36 16,0 22-4-16,-22 20 55 15,-11 28 17-15,-10 19-50 16,-1 11-47-16,-3 36-34 15,0 34 4-15,9 24 2 16,13 21-10-16,10 16-9 16,5 10 9-16,6-3 2 15,1 0-2-15,-2-14 0 16,1-15 0-16,-2-23 14 16,2-24-14-16,1-23-5 15,-1-18 5-15,4-21 2 16,0 0 19-16,0-14-8 15,0-26 1-15,0-9 22 0,0-11-36 16,26-1-14-16,9 2 14 16,9 6-12-16,4 14 12 15,2 20-17-15,-2 19 17 16,-1 0-10-16,-3 39 1 16,-7 24 7-16,-8 8 2 15,-4 12 6-15,-3-8 8 16,0-3-14-16,4-13 9 15,6-13-21-15,12-13 3 16,7-20-23-16,11-13-26 16,8 0 2-16,-1-39-7 0,0-14-4 15,-6-12 1 1,-12-8 56-16,-16-6-14 0,-13-3 24 16,-19 3 9-16,-3 7 25 15,-3 10 63-15,-36 20 5 16,-13 12-39-16,-6 23 6 15,-4 7-37-15,11 20-6 16,7 33-3-16,19 9-14 16,21 9 18-16,4 6-11 15,22-5-8-15,29-4-8 16,22-8 0-16,11-15-56 16,18-15-45-16,33-30-73 15,-22 0-182-15,-30-5-421 0</inkml:trace>
  <inkml:trace contextRef="#ctx0" brushRef="#br0" timeOffset="201">1195 469 2134 0,'0'0'323'16,"0"0"-215"-16,0 0 58 15,0 0 46-15,205-120-121 16,-154 109-72-16,-4 11 10 16,-3 0-29-16,7 72-86 15,-14 1-252-15,-8 12-577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2.4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637 572 1646 0,'0'0'329'15,"0"0"-162"-15,0 0 20 16,0 0 54-16,0 0-122 15,-226-71-19-15,146 71-37 0,-1 24 28 16,8 28-19-16,4 22-23 16,18 15 8-16,11 14-41 15,26 5-14-15,14-4-2 16,7-11 0-16,49-17-99 16,23-21-61-16,23-25 35 15,4-30 8-15,2 0-20 16,-8-40 42-16,-14-22 69 15,-16-18 23-15,-18-6 3 16,-13-7 113-16,-14 1 38 16,-13 11-2-16,-12 15-13 15,0 15 14-15,0 26-6 16,-6 18-25-16,-6 7-50 0,2 37-28 16,1 37-41-1,9 32 26-15,0 24-26 0,0 15 0 16,31 9 12-16,4-3-12 15,9-6-1-15,-3 0 1 16,-9-8 0-16,-10-5-7 16,-15-10 7-16,-7-16 0 15,-11-16 5-15,-33-18-5 16,-10-19 0-16,-12-11-2 16,-6-19 2-16,2-9-1 15,8-14 1-15,11 0-18 16,14-37-5-16,15-17-34 0,22-26-22 15,0-25-11 1,34-43-37-16,45-46-32 16,9 11-50-16,0 16-12 0,-2 26 77 15,-5 32 58-15,4-9 58 16,-2-4 28-16,-10 21 38 16,-18 22 118-16,-19 23 47 15,-14 27-58-15,-12 23-8 16,-5 6-69-16,-2 33 8 15,-3 25 18-15,0 18-38 16,0 6 1-16,4 7-44 16,11 3-13-16,7-8 12 15,14-10-12-15,8-6-6 16,10-20-15-16,1-17-20 16,0-19 17-16,-1-12-24 0,-4 0 14 15,3-39 22-15,-6-13 1 16,-3-16 10-16,-2-6 2 15,-4-1-1-15,-10-2 17 16,-6 16-17-16,-10 16 38 16,-8 18 22-16,-4 17-6 15,0 10 0-15,0 7-25 16,0 28-8-16,0 15 6 16,0 6-27-16,0 2 2 15,0 2 2-15,0-8 2 16,18-3-10-16,11-12 5 15,3-12-2-15,5-8 1 16,-1-15-27-16,8-2 7 16,0 0 5-16,3-28-17 15,4-5 11-15,0-6-17 0,4 0-14 16,-7-4 17-16,-4 4-8 16,-9-1 26-16,-6 4 11 15,-10 6 6-15,-4 4 8 16,-8 4-8-16,-4 5 1 15,-3 3 33-15,3 5-21 16,-3 2 16-16,0 4-18 16,0 3-10-16,0 0 12 15,0 0-13-15,6 0-14 16,0 0 5-16,1 0 6 16,1 0 2-16,-4 0 0 15,3 0-2-15,-7 0-3 16,0 0 6-16,0 0 0 0,0 0 13 15,0 0 25-15,0 0 14 16,0 0-7-16,-11 0-26 16,-7 0 5-16,-4 3-24 15,-3 10 0-15,-1 7 0 16,1 6 1-16,3 8-1 16,0 4 0-16,7 1 6 15,4 8-7-15,6-5 1 16,5 1 0-16,0-4-6 15,0-2 6-15,16-7-23 16,12-8-6-16,10-9 21 16,-3-6-2-16,2-7-2 0,0 0-12 15,-1-10 16-15,1-19-10 16,-8-11 17-16,0-2 0 16,-4-7 1-16,-6-5 9 15,-7 5-9-15,-6 0 1 16,-2 7 38-16,-4 9-18 15,0 10-3-15,0 9 7 16,0 9 17-16,0 5-3 16,0 0-39-16,0 0-10 15,0 22 10-15,0 11 0 16,6 8 2-16,-2 3 4 16,4 2-5-16,2 1 2 15,2-8-3-15,-2-2 0 16,6-16 0-16,-6-1 6 0,2-10-7 15,-2-6 1-15,5-4-27 16,-1 0 16-16,8 0-49 16,18-24-107-16,-3-1-192 15,-8-5-412-15</inkml:trace>
  <inkml:trace contextRef="#ctx0" brushRef="#br0" timeOffset="738">1742 840 1610 0,'0'0'276'0,"0"0"-178"16,0 0 67-16,0 0 67 16,0 0-70-16,-10 196-58 15,1-133-4-15,-1 3-20 16,-2-4-17-16,5-3-27 0,1-3-36 15,6-7-11 1,0-9-116-16,0-8-211 0,6-9-231 16,6-13-1228-16</inkml:trace>
  <inkml:trace contextRef="#ctx0" brushRef="#br0" timeOffset="999">2180 456 1475 0,'0'0'491'0,"0"0"-435"0,0 0 30 16,0 0 76-16,0 0 23 15,-7 183-137-15,-27-133-48 16,-1-3-86-16,4-15-99 16,6-19-47-16,11-7-80 15,6-6-573-15</inkml:trace>
  <inkml:trace contextRef="#ctx0" brushRef="#br0" timeOffset="1200">2379 108 1416 0,'0'0'319'0,"0"0"-139"16,0 0 28-16,0 0 80 16,224-54-54-16,-177 54-31 15,-3 7-73-15,-4 17-72 16,-1-1-19-16,9 2-9 16,-1-4-25-16,12-2-5 15,2-8-53-15,9-11-126 16,21-7-98-16,-18-27-225 15,-18-4-475-15</inkml:trace>
  <inkml:trace contextRef="#ctx0" brushRef="#br0" timeOffset="1384">1654 0 2732 0,'0'0'511'16,"0"0"-511"-16,0 0-156 15,0 0 29-15,0 0-833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4.8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98 250 1527 0,'0'0'291'15,"0"0"-196"-15,0 0 50 16,-26 243 87-16,26-59 14 15,-8 38-101-15,1-9-65 16,-3-41 28-16,-2-53-43 16,6-37-15-16,-6 2-29 15,5-2-20-15,0-8 16 16,4-30-17-16,3-25 0 16,0-19 34-16,0-12-1 15,0-48-21-15,0-27-12 16,7-22 1-16,8-18 14 0,2-38-15 15,1-33 0 1,-3 12 8-16,-8 19-8 0,0 25 0 16,-2 44-7-16,2 10 7 15,3 9 55-15,9 36-28 16,9 30-10-16,13 13 16 16,13 20-12-16,9 36 22 15,6 19-7-15,-3 16-24 16,3 16 36-16,-3 0-47 15,4 3 0-15,-1 0 9 16,-1-5-10-16,1-3 0 16,-7-8-1-16,-2-8 1 0,-13-18-3 15,-8-18 3-15,-5-20-12 16,-12-17 3-16,-5-13 18 16,-5-21 2-16,-2-34-11 15,-2-27 2-15,2-26 27 16,-3-25-29-16,8-33 0 15,-3 10 3-15,2-5-3 16,4 14-2-16,-3 40-31 16,11 16-40-16,21 35-74 15,1 33-543-15,-10 16-545 0</inkml:trace>
  <inkml:trace contextRef="#ctx0" brushRef="#br0" timeOffset="323">2373 177 1916 0,'0'0'300'0,"0"0"-183"16,0 0-45-16,-244 95 140 16,149 42 32-16,-8 61-81 0,8 61-48 15,23 17-19 1,35-12-30-16,33-62-8 0,4-64-52 16,19-40 2-1,21-15-16-15,18-3-75 0,23-6-45 16,49-2-141-16,-16-29-359 15,-26-24-1433-15</inkml:trace>
  <inkml:trace contextRef="#ctx0" brushRef="#br0" timeOffset="1337">2802 1966 1735 0,'0'0'352'15,"0"0"-262"-15,0 0 39 16,0 0 132-16,0 0-149 16,0 0-74-16,0 0-15 15,151-168-13-15,-94 86-1 16,9-14-8-16,-3-18 0 16,-6-13 11-16,-1-15-12 0,-17-5 0 15,-5 0 18-15,-12 5-16 16,-12 21 23-16,-3 27 53 15,-7 34 31-15,0 29 18 16,0 31-56-16,0 3-29 16,0 52-8-16,0 19-22 15,0 19-1-15,0 0-11 16,0 7 1-16,12-7-3 16,13-16 2-16,12-11 0 15,10-24-13-15,4-19 7 16,7-23-57-16,-2 0 7 15,-2-38-62-15,-4-22 63 0,-2-17 17 16,-11-7 29 0,-8 0 3-16,-7 4 12 0,-12 18 29 15,-10 22 48-15,0 28 3 16,0 12-1-16,0 12-53 16,0 41-32-16,0 8 37 15,0 16-29-15,0-4-8 16,0 1 0-16,15-7-19 15,36-6-97-15,-4-15-228 16,-3-16-454-16</inkml:trace>
  <inkml:trace contextRef="#ctx0" brushRef="#br0" timeOffset="1540">4499 1109 760 0,'0'0'1412'16,"0"0"-1111"-16,0 0-12 16,101 181-8-16,-82-126-118 15,-13 3-88-15,-6-4-11 16,-3 6-64-16,-29-8-21 16,-15 8-67-16,6-18-243 15,4-16-564-15</inkml:trace>
  <inkml:trace contextRef="#ctx0" brushRef="#br0" timeOffset="2012">5449 866 2177 0,'0'0'537'0,"0"0"-425"16,0 0-88-16,0 0 159 16,220 27-5-16,-169 16-109 15,-7 16-27-15,-16 3-41 16,-12 11 30-16,-16-2-2 16,0-2-20-16,-22-4-9 0,-22-5-2 15,-10-14-17 1,-2-12 10-16,-2-15-18 0,2-16 0 15,6-3-1-15,-1-17-7 16,4-29-7-16,6-13-6 16,9-13-16-16,6-17 34 15,8-9-6-15,11-2 26 16,7-3 9-16,0 8 1 16,22 19 8-16,22 23 7 15,10 28 7-15,12 18 29 16,7 7-2-16,6 9 22 15,9 21-17-15,-3 0-33 16,-9-1 20-16,-7-4-29 0,-21-4-12 16,-13-4 0-1,-16-11-85-15,-7-6-204 0,-9 0-419 16,-3-6-628-16</inkml:trace>
  <inkml:trace contextRef="#ctx0" brushRef="#br0" timeOffset="2289">6164 23 2015 0,'0'0'368'0,"0"0"-242"15,0 0 129-15,0 0-16 16,0 0-116-16,0 0-36 0,197 20-45 15,-197 23 31-15,0 12-7 16,-17 8-42-16,-20 3 3 16,1-5-27-16,9-4-15 15,20-15-3-15,7-5-23 16,4-9 26-16,43-7-82 16,63-21-56-16,-12 0-229 15,5 0-503-15</inkml:trace>
  <inkml:trace contextRef="#ctx0" brushRef="#br0" timeOffset="2539">7017 0 2419 0,'0'0'369'16,"0"0"-282"-16,0 0 99 15,0 0 45-15,227 248-62 16,-136-152-35-16,0 13-34 16,-8 13-23-16,-17 12-28 15,-22 30-34-15,-44 43-10 16,-44 43-5-16,-69 12-29 16,-29-19-97-16,25-69-118 15,26-63-613-15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8.2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1913 0,'0'0'280'16,"0"0"-213"-16,0 0 4 15,0 0 123-15,0 0-49 0,152 186-44 16,-115-112-65-16,4 8-17 16,6 0 13-16,1-10-32 15,2-13 6-15,1-17-6 16,-4-19-17-16,-6-19 17 16,-9-4-21-16,-7-39 21 15,-9-24 12-15,-10-16-11 16,-6-10 0-16,0-2 15 15,-25 6-16-15,-7 13 30 16,-2 19-17-16,9 20-4 16,15 20 19-16,10 13-28 15,13 0-64-15,46 25 17 0,24 6-14 16,17 2-70-16,8-6 6 16,-1-8 27-16,-16-10 55 15,-15-2 25-15,-22-7 18 16,-25 0 57-16,-24 0 117 15,-5 0 101-15,-18 0-108 16,-33 0-22-16,-12 0-52 16,-6 13-27-16,-4 23-18 15,11 15-8-15,18 10-20 16,18 11 8-16,23 0-27 16,3 1-1-16,29-12-12 15,26-8-29-15,15-17 7 16,3-19-4-16,-1-17 0 15,-2 0 12-15,-16-29-8 16,-10-11 34-16,-11-2 4 0,-16 9-2 16,-5 13 41-16,-8 13 17 15,-1 7-20-15,0 4-32 16,9 33 5-16,2 8-12 16,1 4-1-16,7-3-3 15,7-10-12-15,5-27-109 16,-2-9-204-16,-14 0-808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8.4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2847 0,'0'0'312'0,"0"0"-289"16,319 98-23-16,-139-35-6 16,-13-4-601-16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9.3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35 396 1756 0,'0'0'505'0,"0"0"-375"16,0 0 5-16,0 0 20 15,0 0 48-15,-13 285-65 16,10-145-73-16,-2 11-35 15,1-17 20-15,-3 6-35 16,4-10 4-16,3-26-5 16,0-21-13-16,0-32 7 15,0-20-8-15,0-25-32 16,0-6 23-16,7-37 2 16,8-32 6-16,2-23 1 15,-2-22 0-15,-3-14 12 16,-5-15-12-16,-4-6 1 0,-3 5 21 15,0 16-14-15,0 25 4 16,3 31 19-16,9 40-10 16,5 28 12-16,17 4-33 15,10 57 6-15,14 21 38 16,7 20-33-16,8 18 5 16,0 2-7-16,8 3-8 15,-1-9 14-15,1-12-15 16,-5-13 0-16,-10-19 9 15,-12-22-8-15,-19-20-2 16,-7-26-10-16,-15 0 11 0,-10-51 37 16,-3-35-37-1,0-52 0-15,-6-49 32 0,-20 7-21 16,4 12-4-16,7 28 4 16,12 34-10-16,3 2 4 15,0 15-5-15,44 36-63 16,47 46-72-16,-3 7-385 15,-9 14-498-15</inkml:trace>
  <inkml:trace contextRef="#ctx0" brushRef="#br0" timeOffset="429">2111 0 1758 0,'0'0'537'0,"0"0"-420"0,0 0 29 15,-180 322 88-15,104-70-49 16,10 31-53-16,34-14-65 15,25-59-4-15,7-74-12 16,11-36-51-16,26-18 0 16,20 7-93-16,70 9-114 15,-2-17-176-15,-11-27-148 0</inkml:trace>
  <inkml:trace contextRef="#ctx0" brushRef="#br0" timeOffset="870">2978 454 347 0,'0'0'1839'16,"0"0"-1549"-16,0 0-193 16,0 0 77-16,0 0 76 15,0 0-99-15,0 0-93 16,-164 8-14-16,114 98-43 0,-1 26 22 16,7 13-10-16,10-1-13 15,20-4 19-15,14-18-19 16,7-20-10-16,44-21 1 15,15-28-24-15,13-24-20 16,9-29 2-16,0-6 8 16,-3-51 41-16,-17-20-7 15,-13-23 9-15,-23-18 27 16,-13-16 26-16,-19-13-13 16,0-2-1-16,-19 15-16 15,-16 23 2-15,-9 32-25 16,0 70-63-16,12 9-256 15,5 25-688-15</inkml:trace>
  <inkml:trace contextRef="#ctx0" brushRef="#br0" timeOffset="1086">4000 1274 2633 0,'0'0'325'15,"0"0"-198"-15,0 0 20 16,0 0-36-16,-37 258-111 0,-17-165-103 16,-6-8-638-16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11.7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1069 1687 0,'0'0'252'16,"0"0"-157"-16,0 0 31 16,0 0 62-16,0 0-35 15,0 0-95-15,218-101-19 16,-148 32-2-16,-1-6-15 16,-6-7 15-16,-9-9-14 15,-10 8 22-15,-12 1 20 0,-7 10 34 16,-10 13-9-16,-11 17-17 15,-1 21 3-15,-3 21 2 16,0 0-52-16,0 44 1 16,0 35-11-16,0 27 5 15,-7 15 12-15,4 11-20 16,3-3-4-16,0-12 34 16,0-12-43-16,0-16 0 15,0-20-1-15,3-17 5 16,-3-9-11-16,0-13-96 15,0-11-206-15,0-6-234 16,0-9-366-16</inkml:trace>
  <inkml:trace contextRef="#ctx0" brushRef="#br0" timeOffset="263">780 0 2136 0,'0'0'384'16,"0"0"-282"-16,0 0-2 16,0 0 144-16,0 0-35 15,243 250-98-15,-143-145-9 16,12 9-57-16,1 7 16 0,-3 34 16 15,-30 48-77-15,-80 63-2 16,-11-33-163-16,-87-23-699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0:21.2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143 426 1706 0,'0'0'533'0,"0"0"-414"16,0 0-17-16,0 0 76 0,0 0 0 15,0 0-56-15,-59-27-35 16,59 27-12-16,0 0 7 15,0 0-28-15,0 0-22 16,0 0-11-16,22 0-11 16,15 20 11-16,6 4 10 15,16-2-2-15,10-2-8 16,4 1-11-16,7-9 2 16,-3-2-1-16,-1-4-4 15,-10-3-4-15,-8-3 16 16,-14 4-18-16,-15-1 12 15,-11 1-13-15,-6 2 0 16,-9 4 16-16,-3 9 4 0,0 11 11 16,0 17 4-16,0 11-25 15,-11 14 23-15,-22 10-28 16,-4 11 1-16,-10 3 14 16,-4 7-20-16,-6 2 0 15,-13 3 9-15,1 1-9 16,-4-7 22-16,-5-4-22 15,9-6 0-15,5-10 23 16,5-13-15-16,15-15-1 16,8-13 11-16,11-12-17 15,10-12 27-15,8-8-27 16,2-5 5-16,5-1 22 16,0-3-27-16,0 0 4 0,0 0-5 15,0 0 9 1,0 0-15-16,18 0 6 0,13 0 0 15,8 7 7-15,11-1-6 16,6 1-1-16,2 1 0 16,4-4 0-16,1-4 9 15,-6 0-9-15,-6 0 1 16,-7 0 10-16,-15 0-10 16,-11 0-1-16,-11 0 10 15,-2 0-10-15,-5 0 12 16,0 0-12-16,0 0-39 15,0 0-12-15,0 0-73 16,7 0-76-16,7-4-65 16,1-6-399-16,-3-1-566 0</inkml:trace>
  <inkml:trace contextRef="#ctx0" brushRef="#br0" timeOffset="493">40 1338 1726 0,'0'0'511'15,"0"0"-387"-15,0 0 26 16,0 0 81-16,0 0-52 15,0 0-78-15,0 0-30 16,12 0-48-16,39 0 47 16,15 10-19-16,20 2-6 0,17 2-4 15,2 2 12-15,5-2-14 16,-12-5-7-16,-10-4-5 16,-19-3 13-16,-21 3-34 15,-19-5-4-15,-11 0 9 16,-11 0-11-16,-7 0 0 15,0 0-47-15,0 0-76 16,3 0-47-16,2 0-337 16,6 0-605-16</inkml:trace>
  <inkml:trace contextRef="#ctx0" brushRef="#br0" timeOffset="765">1535 1535 2235 0,'0'0'570'16,"0"0"-482"-16,0 0 57 16,0 0 20-16,0 0-56 15,0 0-24-15,0 0-49 16,208 0 0-16,-131 0-28 15,4 0-7-15,-5 0 9 16,-7 0-10-16,-21 0-87 16,-16 0-65-16,-29 10-80 15,-3-4-358-15,0 1-373 0</inkml:trace>
  <inkml:trace contextRef="#ctx0" brushRef="#br0" timeOffset="1012">1404 2074 1051 0,'0'0'1248'0,"0"0"-986"16,0 0-153-16,0 0 122 15,0 0-23-15,0 0-32 16,0 0-66-16,216 32-33 0,-155-32 1 15,1 0-47-15,4-10-10 16,-5-3-21-16,-2 4-107 16,14 2-109-16,-15 0-317 15,-14 7-991-15</inkml:trace>
  <inkml:trace contextRef="#ctx0" brushRef="#br0" timeOffset="1829">3333 0 1104 0,'0'0'736'16,"0"0"-488"-16,0 0-99 16,0 0 27-16,0 0 56 15,0 0-46-15,0 0-108 16,10 22-47-16,50 84 62 15,6 15-12-15,10 20 7 0,0 13-28 16,-10-24-16 0,6 12 0-16,-6-20-21 0,-8-13 7 15,-6-22-13 1,-9-15-16-16,-10-12 13 0,-7-14-14 16,-8-7-41-16,-11-9-63 15,-7-7-51-15,0 1-74 16,-22-13-379-16,-10-1-578 0</inkml:trace>
  <inkml:trace contextRef="#ctx0" brushRef="#br0" timeOffset="2213">3173 1370 1555 0,'0'0'363'0,"0"0"-205"16,0 0 70-16,0 0 33 15,0 0-54-15,0 0-55 16,0 0-69-16,-26-13-9 16,33-10-14-16,27-12-33 15,17-14 8-15,18-17-10 16,17-13-5-16,21-13-1 15,6-6-1-15,0-11-1 16,4 5-4-16,-9-6-13 0,-10 12 18 16,-13 14-17-16,-19 11-1 15,-22 20 13-15,-19 18-12 16,-15 12-1-16,-6 9 0 16,-4 12-20-16,0 2-28 15,0 0-53-15,8 0-102 16,6 16-257-16,4 7-168 15,-2 0-1155-15</inkml:trace>
  <inkml:trace contextRef="#ctx0" brushRef="#br0" timeOffset="2507">4554 915 1855 0,'0'0'692'0,"0"0"-521"16,0 0-111-16,0 0 93 16,0 0 33-16,0 0-74 15,0 0-53-15,234 0 9 16,-150 0-23-16,3 0-12 15,4 0-18-15,-3-3-15 16,-5-2 0-16,-14 3-75 16,-10 2-100-16,-27 0-124 15,-16 0-702-15</inkml:trace>
  <inkml:trace contextRef="#ctx0" brushRef="#br0" timeOffset="3233">5830 1742 1881 0,'0'0'476'16,"0"0"-431"-16,0 0 41 15,0 0 155-15,0 0-89 16,0 0-58-16,0 0-58 16,59-39-10-16,-19-3 29 15,11-12-45-15,3-11-2 16,5-11-7-16,2-9-1 15,2-13 0-15,-1-11-2 16,-4-13-8-16,-4-2-2 16,-7-4 18-16,-6 7-6 0,-7 12 0 15,-12 24 2 1,-5 19 25-16,-9 22-6 0,-4 23 1 16,-4 11 41-16,0 10-3 15,0 3-24-15,0 30-15 16,0 20 7-16,0 8 14 15,-4 12-31-15,4 3-4 16,0-1 13-16,0-3-19 16,0-10 0-16,4-9-1 15,21-14-3-15,0-8 1 16,7-24-37-16,2-7-6 16,2 0 29-16,1-31-6 15,4-18 21-15,-2-18-6 16,1-4 7-16,4-14 6 15,-3-5-5-15,-6 2-1 0,-1 11 15 16,-14 9-6-16,-1 23 16 16,-11 18 10-16,-8 22-8 15,0 5 13-15,0 22-32 16,0 33-1-16,0 13 22 16,0 6-19-16,-8 6 4 15,1-6-10-15,0 1-4 16,-1-5-25-16,5-5-56 15,-1-10-81-15,-14 3-28 16,4-16-505-16,-8-9-1273 0</inkml:trace>
  <inkml:trace contextRef="#ctx0" brushRef="#br0" timeOffset="3798">3151 2118 1558 0,'0'0'592'0,"0"0"-462"16,0 0-6-16,0 0 98 15,0 0-15-15,0 0-108 16,0 0-32-16,123-3-1 15,-38 3-6-15,19 0 1 16,25 0-13-16,54 0-18 16,64 0 20-16,84 0-16 15,38 3-3-15,-1 12 7 0,-14-6-1 16,-29 1-7 0,-4 0-24-16,-15 0 5 0,-18-1-4 15,-30-2 10-15,-50 0-17 16,-50-5 0-16,-50 1 1 15,-35-3 9-15,-7 0-10 16,-12 0 0-16,-17 0-1 16,-25 0-8-16,-12 0-15 15,-12 0-30-15,-32 0-42 16,-10-5 12-16,-34-4-105 16,12-3-397-16,0 10-514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0:25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205 470 1707 0,'0'0'329'0,"0"0"-243"15,0 0 46-15,0 0 94 16,0 0-49-16,0 0-89 15,178-192-15-15,-131 167 16 16,0 8-27-16,4 7-1 16,-3 10-13-16,-1 0-9 15,2 33 30-15,-7 16-29 16,-1 17-5-16,-4 13 14 16,-15 2-32-16,-8 9 8 15,-14-2-7-15,0-3-3 16,-4-6 15-16,-28-4-29 15,-9-10 14-15,-9-5 2 16,-9-7-16-16,1-12 4 16,-5-4-5-16,1-7 1 0,4-13 18 15,4-8-19-15,-2-9 0 16,6 0-9-16,2-16 9 16,1-24-6-16,6-26-18 15,9-18 0-15,3-22 23 16,8-15-32-16,9-3-10 15,12 11 42-15,0 18-5 16,15 20 6-16,25 23 4 16,8 11 7-16,13 19 5 15,5 9-16-15,10 7 9 16,5 6 27-16,2 0-24 16,8 0 11-16,9 0 8 15,-2 0-7-15,4-7 23 0,4-3-16 16,-4-3-10-1,2-1 29-15,3-5-31 0,-2 3 8 16,-9-4 0-16,-6 4-7 16,-12 3 21-16,-9-1-41 15,0 5 0-15,4-1-1 16,7-7-51-16,30-19-90 16,-19 0-117-16,-18-3-542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9.0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1989 0,'0'0'492'0,"0"0"-336"16,0 0-95-16,0 0 145 15,0 0-38-15,8 186-65 16,4-87-14-16,4 14-65 15,1-2-5-15,3-2-9 16,0-9-9-16,2-7 17 16,1-18-18-16,0-15 0 15,-6-19 2-15,-1-21-2 16,0-20-21-16,0-2 21 0,15-52 0 16,4-22-8-16,15-51 8 15,12-50 0-15,-4 4-9 16,-8 19 9-16,-15 33-40 15,-13 57-124-15,-8 28-144 16,-3 13-323-16,-11 23-1401 0</inkml:trace>
  <inkml:trace contextRef="#ctx0" brushRef="#br0" timeOffset="188">33 692 1894 0,'0'0'618'0,"0"0"-470"16,0 0 93-16,0 0-6 0,0 0-139 15,0 0-75-15,0 0-21 16,246-24-78-16,-106 13-158 16,-21 5-396-16,-25 6-528 0</inkml:trace>
  <inkml:trace contextRef="#ctx0" brushRef="#br0" timeOffset="484">1068 586 1861 0,'0'0'506'0,"0"0"-433"15,0 0 108-15,0 0 67 0,0 0-128 16,0 0-63-16,0 0 40 16,62 65 2-16,-36-16-1 15,10 9-51-15,10 6-10 16,10 2 14-16,9-3-31 16,4-3-7-16,0-11 5 15,-11-7-16-15,-8-13-4 16,-15-6-10-16,-8-15-115 15,-7-8-220-15,-14 0-463 0</inkml:trace>
  <inkml:trace contextRef="#ctx0" brushRef="#br0" timeOffset="670">1608 627 2326 0,'0'0'593'0,"0"0"-482"16,0 0 109-16,-184 213-52 16,106-125-56-16,-8 6-112 15,1 3-6-15,0 10-85 16,20-28-455-16,23-27-2090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29.4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809 557 696 0,'0'0'1052'16,"0"0"-844"-16,0 0-126 15,0 0 46-15,0 0 76 16,0 0-50-16,-8-4-48 16,5-17-26-16,-4-2-14 15,-8-1 61-15,-7-4-54 16,-4-2-20-16,-9 2 15 16,-14 3-5-16,-5 9-16 15,-16 16-22-15,-6 0-24 16,-3 29 12-16,-6 30-13 15,6 30-23-15,4 20 22 16,14 15-9-16,21 4 9 16,21-9 0-16,19-16 1 0,0-17 2 15,19-18-2-15,25-18-12 16,13-20 12-16,24-20-15 16,24-10-26-16,15-18-107 15,53-68-109-15,-28-1-301 16,-25 3-1045-16</inkml:trace>
  <inkml:trace contextRef="#ctx0" brushRef="#br0" timeOffset="299">904 0 2328 0,'0'0'357'16,"0"0"-247"-16,0 0-92 16,0 0 97-16,0 0 10 15,0 0-14-15,193 167-25 16,-95-75-44-16,3 13 31 16,3 7-33-16,-13 9-23 15,-15 13 32-15,-29 31-48 16,-43 43 23-16,-30 30-8 15,-53-19-16-15,-16-41 0 16,14-60-61-16,-2-17-99 16,9-15-296-16,10-23-593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30.7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29 762 1685 0,'0'0'480'0,"0"0"-375"0,0 0-49 16,0 0 79-16,0 0 62 15,0 0-142-15,0 85-25 16,0 10 58-16,0 20-61 16,0 11-11-16,0-9-9 15,0-11-6-15,0-19 30 16,-3-19-31-16,3-27 0 15,0-15 7-15,-3-16-6 16,3-10 7-16,0-10 28 16,-4-38-36-16,4-29 18 15,0-24-18-15,0-44 0 16,0-41-13-16,0 4 13 0,0 23-20 16,0 24 11-16,4 48 9 15,21 6 20-15,9 11-20 16,5 25 0-16,8 20 9 15,6 9-8-15,7 6 0 16,10 2-1-16,6 7 1 16,5-7-1-16,2 1 0 15,-2-3-134-15,-8-3-93 16,-22 2-321-16,-23 6-491 0</inkml:trace>
  <inkml:trace contextRef="#ctx0" brushRef="#br0" timeOffset="198">13 982 1802 0,'0'0'296'0,"0"0"-223"16,0 0-46-16,0 0 143 15,211 26-23-15,-116-26-67 16,13 0-37-16,5-16-33 15,26 2-10-15,-29 11-203 16,-34 3-395-16</inkml:trace>
  <inkml:trace contextRef="#ctx0" brushRef="#br0" timeOffset="399">73 1628 2381 0,'0'0'307'16,"0"0"-249"-16,0 0 9 15,0 0 84-15,271-13-66 16,-166 0-51-16,8-5-34 16,38-4-73-16,-31 3-424 15,-22-1-410-15</inkml:trace>
  <inkml:trace contextRef="#ctx0" brushRef="#br0" timeOffset="634">1136 788 2273 0,'0'0'356'16,"0"0"-275"-16,0 0 4 15,0 0 117-15,177 178-29 16,-111-101-104-16,10 2-43 16,-3 1-7-16,5-13-18 15,-9-7-2-15,-8-10-112 16,2-18-201-16,-23-13-251 16,-15-11-162-16</inkml:trace>
  <inkml:trace contextRef="#ctx0" brushRef="#br0" timeOffset="828">1783 824 1716 0,'0'0'507'0,"0"0"-424"16,0 0 128-16,-155 230 36 15,74-118-93-15,-14 3-54 16,0-1-86-16,7-16-14 15,12-16-33-15,22-22-188 16,20-27-356-16,21-21-545 0</inkml:trace>
  <inkml:trace contextRef="#ctx0" brushRef="#br0" timeOffset="1300">2159 947 2237 0,'0'0'295'15,"5"165"-225"-15,-5-39 113 16,0 19 10-16,0 28-78 16,7 34-52-16,6-17-49 0,2-22 26 15,1-21-7 1,-3-38-33-16,-1-2 24 0,-2-6-24 15,-1-29-35-15,-9-31 13 16,0-28 14-16,0-13-11 16,0-23 19-16,0-43-77 15,0-25 38-15,0-47-58 16,0-49 18-16,0-49 21 16,0-15-6-16,0 13 62 15,0 22-25-15,0 62 26 16,6 38-13-16,13 47 14 15,10 30 0-15,15 12 1 16,10 11 8-16,12 16 20 16,6 0 17-16,-6 31 24 0,-8 20 30 15,-24 18-59-15,-28 9-12 16,-6 11-8-16,-47 4-13 16,-26-1 14-16,-11-14-22 15,4-15-68-15,18-41-100 16,18-15-181-16,27-7-343 0</inkml:trace>
  <inkml:trace contextRef="#ctx0" brushRef="#br0" timeOffset="2718">3009 966 2027 0,'0'0'307'0,"0"0"-219"0,-33 193 2 15,26-111 122-15,7-10-33 16,10-9-149-16,37-20-29 16,13-14 6-16,2-16-7 15,-4-13-58-15,-11 0-14 16,-10-40 14-16,-15-9 49 16,-18-16 4-16,-4-14 5 15,0-10 15-15,-34 1 3 16,-2-2 0-16,-8 16-5 15,7 18-7-15,12 23 44 16,11 20-50-16,14 13-20 16,0 0 5-16,26 17-3 0,18 9 9 15,10-3 1 1,3 1 8-16,2-5 0 0,-1 10 0 16,1 4 0-16,-8 16-4 15,-4 10 4-15,-10 7-1 16,-5 1 1-16,-13 1-11 15,-5-13 10-15,-9-9-64 16,-5-20 19-16,0-12 46 16,0-14 0-16,-5 0 8 15,-9-23-8-15,2-21 6 16,5-19 0-16,7-9-6 16,0-5-26-16,19-7 19 15,22 12-8-15,9 11 9 16,11 11 4-16,5 21 2 0,7 19 45 15,0 10 45-15,-7 0 19 16,-7 33 1-16,-8 13-48 16,-16 12-19-16,-8 10-16 15,-10-1-26-15,-8-1 32 16,-3 0-33-16,-2-10 0 16,-1-10-10-16,6-7-5 15,7-13-21-15,10-7-76 16,14-14-36-16,20-5 104 15,9-5-140-15,10-37-12 16,6-10 61-16,-2-20-61 16,-7-7 73-16,-17-3 73 15,-23-1 50-15,-21 12 75 0,-15 11 130 16,-3 14 8-16,-41 15 10 16,-11 7-120-16,-7 20-15 15,-4 4 19-15,0 16-27 16,12 34 5-16,6 13-69 15,16 9 4-15,14 10-19 16,18 0 10-16,0-1-11 16,10-8 0-16,30-10-10 15,15-18 9-15,11-12-55 16,6-16-33-16,13-17-1 16,3 0 41-16,-5-26-39 15,-6-21-20-15,-7-9 28 16,-16-9 62-16,-7-3-6 0,-11 0 24 15,-9 20 7 1,-10 15 7-16,-5 23 23 0,-9 10-19 16,0 22-11-16,-3 33 23 15,0 9-30-15,0 5 1 16,0-7 0-16,0-8-1 16,-6-18 10-16,-3-13-9 15,-4-18-1-15,-6-5 41 16,0 0-40-16,-3-28 20 15,0-18-17-15,9-10 2 16,13-10-1-16,0-6-5 16,3 0-12-16,34-1 6 15,14 14-27-15,7 14 26 16,8 18 5-16,3 25 2 0,-6 2 35 16,-6 19 18-16,-6 30 1 15,-7 13 9-15,-7 7-35 16,-5-3 8-16,-3-4-15 15,1-9-20-15,2-10 1 16,-3-14-2-16,0-9-62 16,5-13 3-16,-5-7-94 15,4-5-29-15,-4-30-23 16,0-12 22-16,-4-16 65 16,-3-11-7-16,0-8 60 15,-3-9 64-15,-6-16 2 16,3-3 9-16,-1-16 38 15,-5-5 8-15,-3-4 56 0,1 14 58 16,-4 16-28-16,-1 37 109 16,-3 35-11-16,0 33-37 15,0 28-143-15,0 54-39 16,0 28 81-16,0 13-51 16,0 10-6-16,0-9 40 15,0-5-69-15,0-14-4 16,0-14-12-16,0-16-15 15,0-9-25-15,7-21-134 16,-7-14-134-16,0-31-151 16,0 0-98-16,-17-11-838 0</inkml:trace>
  <inkml:trace contextRef="#ctx0" brushRef="#br0" timeOffset="2958">5962 621 1617 0,'0'0'283'0,"0"0"-85"16,0 0 35-16,0 0 5 16,230 0-86-16,-153 0-30 15,-1 0-53-15,0 0 31 16,-7 30-27-16,-3 12-22 16,-12 14 42-16,-10 10-58 15,-13 8-14-15,-14 8 3 16,-9 1-24-16,-8-5 2 15,0-6-2-15,0-14-137 0,0-27-81 16,0-14-295 0,0-17-281-16</inkml:trace>
  <inkml:trace contextRef="#ctx0" brushRef="#br0" timeOffset="3089">6746 338 1748 0,'0'0'308'0,"0"0"-308"16,0 0-49-16,0 0-158 16,0 0-838-16</inkml:trace>
  <inkml:trace contextRef="#ctx0" brushRef="#br0" timeOffset="3725">7566 919 2174 0,'0'0'610'15,"0"0"-552"-15,0 0 38 16,0 0 88-16,-203-16-79 16,133 32-60-16,-2 34-27 15,9 12-18-15,12 10 18 16,18 0-18-16,22-2-24 15,11-15-15-15,14-11-71 16,33-19-81-16,19-22-109 0,0-3-194 16,0-25 230-1,-12-25-111-15,-13-6 172 0,-16 0 203 16,-6 3 272-16,-16 8 25 16,1 15 197-16,-4 16-177 15,0 11 5-15,0 3-198 16,0 11-76-16,3 25 35 15,9 7-28-15,5 10-7 16,10-5-27-16,8-3-15 16,9-4 12-16,7-19-18 15,8-8-8-15,2-14-19 16,12 0-31-16,5-36-45 16,1-19-35-16,13-24 9 15,2-17-16-15,-2-16-53 16,-1-12 70-16,-12-14 98 0,-13-9 30 15,-22-2 5-15,-18 12 69 16,-20 18 32-16,-6 31 98 16,-16 35 22-16,-25 33-99 15,-6 20 14-15,-8 37-63 16,-7 47-9-16,-7 58 9 16,-4 45 10-16,14-6 25 15,23-17-59-15,24-26-20 16,12-33-4-16,4 3-30 15,26-2 9-15,14-24-9 16,10-28-54-16,9-21-27 16,48-33-107-16,-11-15-107 0,-20-25-399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35.5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150 325 793 0,'0'0'1222'0,"0"0"-962"0,0 0-220 16,0 0 74-16,-34 233 90 16,24-105-67-16,-2 16-23 15,2 3-49-15,0-2-2 16,2-14 25-16,1-22-61 15,0-20 0-15,-1-24-1 16,4-20-25-16,4-22 36 16,0-10-31-16,0-13-6 15,0 0 70-15,0-25-38 16,0-24-21-16,0-18-11 16,7-17 9-16,8-19 0 15,-3-11-9-15,-5-11 0 16,0-3 18-16,4 1-6 0,0 5-3 15,7 20 9 1,8 20-17-16,6 23 26 0,8 19-27 16,14 15 0-16,12 11-5 15,10 5 5-15,16-3 0 16,8 8-6-16,1-11 12 16,-3 3 0-16,-3-1-6 15,-19-1-30-15,-17 8-9 16,-18 3-106-16,-24 3-145 15,-17 0-225-15,-21 23-74 16,-23 7-1162-16</inkml:trace>
  <inkml:trace contextRef="#ctx0" brushRef="#br0" timeOffset="209">62 1115 2029 0,'0'0'536'0,"0"0"-461"16,0 0-29-16,0 0 172 16,0 0-57-16,234-7-95 15,-128-12-19-15,6-1-29 16,10 5-18-16,-14 1-31 16,-5 14-299-16,-30 0-487 15,-38 0-1102-15</inkml:trace>
  <inkml:trace contextRef="#ctx0" brushRef="#br0" timeOffset="421">0 1640 2386 0,'0'0'471'16,"0"0"-454"-16,0 0 39 15,0 0 151-15,0 0-131 16,255-21-43-16,-145 9-12 16,7 2-21-16,40-6-31 15,-30 7-303-15,-26-5-664 0</inkml:trace>
  <inkml:trace contextRef="#ctx0" brushRef="#br0" timeOffset="694">1503 814 2302 0,'0'0'625'15,"0"0"-540"-15,0 0-73 16,0 0 79-16,0 0 95 15,80 199-99-15,-33-120-36 16,12 7-3-16,2-7-36 16,5-11 22-16,0-10-34 0,-8-7-18 15,-11-12-6-15,-6-13-147 16,-9-11-145-16,-14-15-315 16,-3 0-378-16</inkml:trace>
  <inkml:trace contextRef="#ctx0" brushRef="#br0" timeOffset="881">2078 941 1876 0,'0'0'469'0,"0"0"-341"16,0 0 34-16,0 0 108 0,-204 167-140 15,117-81-102-15,-7 3-19 16,9-3-9-16,19-14-203 15,31-14-141-15,16-19-333 16,19-19-1091-16</inkml:trace>
  <inkml:trace contextRef="#ctx0" brushRef="#br0" timeOffset="1345">2476 1020 2270 0,'0'0'495'0,"0"0"-476"0,0 0 71 16,34 212 169-1,-28-92-96-15,4 11-66 0,2 3-37 16,2-1-13-16,4-10 23 16,1-10-70-16,-4-15 1 15,-5-19 21-15,-10-19-21 16,0-20-1-16,0-17 0 15,0-16 1-15,-3-7-7 16,-19-2 6-16,0-38-39 16,3-16 32-16,6-19-17 15,4-20-24-15,9-17 22 16,0-16 10-16,0-10 5 16,26-32-8-16,4 12 17 15,2 1-13-15,6 8 15 16,1 48 0-16,13 12-10 0,2 36 20 15,12 39-10-15,-2 14 1 16,6 12-1-16,-11 40 52 16,-12 10-44-16,-21 10 14 15,-26 4-22-15,0 2 8 16,-55 5 4-16,-22-11-12 16,-13-7-47-16,-1-14-10 15,-1-42-113-15,26-9-161 16,29 0-489-16</inkml:trace>
  <inkml:trace contextRef="#ctx0" brushRef="#br0" timeOffset="1623">4040 49 2538 0,'0'0'291'16,"0"0"-208"-16,-183 219-82 16,63-35 182-16,-6 66 33 15,9 22-106-15,39-14 7 16,43-30-66-16,35-41-33 16,0-36 18-16,35-31-36 15,9-33-1-15,12-15-61 0,11-7-22 16,21-3-25-16,44-15-174 15,-27-24-399-15,-17-23-344 0</inkml:trace>
  <inkml:trace contextRef="#ctx0" brushRef="#br0" timeOffset="2381">4893 252 1906 0,'0'0'470'0,"0"0"-253"16,0 0 17-16,0 0 21 16,0 0-69-16,0 0-130 15,0 0-43-15,40 154 60 16,4-26-20-16,3 26 4 16,8 5-32-16,-8-22 7 15,9 7 26-15,-2-19-50 16,-3-23-7-16,-4-23-2 15,-10-20 17-15,-11-24-17 16,-8-11 1-16,-14-11 0 16,-4-13 19-16,0 0-18 15,0 0-2-15,-16-13-8 0,-16-16 1 16,-5-11-10-16,-2-9-3 16,-2-11 18-16,1-10-10 15,-1-2 13-15,6 2 0 16,-2 7-9-16,11 13 22 15,4 21 11-15,9 13-24 16,1 16 0-16,2 0 23 16,-6 20-22-16,-2 31-1 15,-7 20 1-15,-4 8 0 16,-8 7 22-16,-2-4-23 16,-5-5 0-16,0-5 16 15,0-14-16-15,3-4-28 16,6-16 1-16,9-11-44 0,11-17-7 15,15-10-154 1,12-23-148-16,20-13-447 0</inkml:trace>
  <inkml:trace contextRef="#ctx0" brushRef="#br0" timeOffset="2869">5987 0 2080 0,'0'0'291'0,"0"0"-208"16,0 0-18-16,0 0 156 15,0 0 1-15,0 0-80 0,0 0-122 16,29 16-1-16,18 33 40 16,12 28-5-16,14 24 56 15,22 45-63-15,11 45-13 16,-4 39 61-16,-14 9-37 16,-41-19-11-16,-40-19-8 15,-7-52-39-15,-32-26 23 16,-16-29-23-16,-43 19-110 15,10-25-79-15,-7-12-606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3.5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1297 591 842 0,'0'0'619'16,"0"0"-451"-16,0 0-34 0,0 0-20 16,0 0 60-1,0 0-46-15,-37-129-20 0,20 97 18 16,-5-3-16-16,-3-3 4 16,-9 6 18-16,-2 5 23 15,-4 7-37-15,-4 11-22 16,0 9-53-16,0 0 11 15,-7 9-37-15,4 33-17 16,-4 28 56-16,10 26-40 16,6 44 11-16,10 58-3 15,9-6-14-15,6-17 40 16,10-21-23-16,0-38-26 0,0 5 15 16,0 10-16-1,0-13 0-15,0-16-1 0,0-14 2 16,-12-20 5-16,-3-10-6 15,5-16-20-15,0-17 19 16,1-10-102-16,6-15-68 16,-7-15-118-16,1-24-334 15,-1-10-159-15</inkml:trace>
  <inkml:trace contextRef="#ctx0" brushRef="#br0" timeOffset="184">0 1286 1735 0,'0'0'533'16,"0"0"-444"-16,0 0-12 0,0 0 173 15,193 76-22-15,-98-46-121 16,9-8-28-16,13-5-61 16,12-11-18-16,57-6-73 15,-34 0-471-15,-24 0-1074 0</inkml:trace>
  <inkml:trace contextRef="#ctx0" brushRef="#br0" timeOffset="624">2085 0 1733 0,'0'0'388'15,"0"0"-254"-15,0 0-76 0,0 0 118 16,-245 253 15-16,166-46 12 16,3 61-108-16,10 17-17 15,18-49-47-15,26-64 22 16,22-69 8-16,0-21-34 15,0-1-1-15,32 1-26 16,16-3-40-16,11-24-53 16,39-33-214-16,-10-14-242 15,-15-8-265-15</inkml:trace>
  <inkml:trace contextRef="#ctx0" brushRef="#br0" timeOffset="865">2219 807 2027 0,'0'0'539'0,"0"0"-453"16,0 0 19-16,0 0 129 16,125 227-42-16,-67-142-78 15,8-3-47-15,6-4-15 16,1-8-32-16,3-11-1 15,-6-11-19-15,-15-4 0 16,-7-14-88-16,-13-17-191 16,-13-8-351-16,-10-5-400 0</inkml:trace>
  <inkml:trace contextRef="#ctx0" brushRef="#br0" timeOffset="1075">2828 738 2083 0,'0'0'519'0,"0"0"-455"15,0 0 130-15,-139 240-4 16,66-135-87-16,-3 7-34 16,-3 0-58-16,1-8-11 15,14-15-52-15,16-20-103 16,21-21-174-16,17-21-412 0,10-21-1115 15</inkml:trace>
  <inkml:trace contextRef="#ctx0" brushRef="#br0" timeOffset="1366">2872 166 1438 0,'0'0'1010'0,"0"0"-902"16,0 0-24-16,0 0 166 15,204 185-45-15,-127-102-71 16,4 8-25-16,-2 0-63 0,-3 8-11 16,-13 3-2-16,-16 5-21 15,-21 12 19-15,-23 10-31 16,-3 1 0-16,-32 2-4 15,-19-11 4-15,-8-12-69 16,5-21-72-16,10-22-175 16,12-28-331-16,13-24-567 0</inkml:trace>
  <inkml:trace contextRef="#ctx0" brushRef="#br0" timeOffset="1548">4443 992 2061 0,'0'0'347'15,"0"0"-238"-15,242-14-4 16,-129 11-24-16,-1-1-81 16,8 4-97-16,-29 0-432 15,-35 11-993-15</inkml:trace>
  <inkml:trace contextRef="#ctx0" brushRef="#br0" timeOffset="1723">4389 1617 2347 0,'0'0'593'0,"0"0"-539"15,0 0 72-15,0 0 37 16,201 20-88-16,-93-20-75 15,100 0-52-15,-22-22-419 16,-10-2-820-16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6.4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879 95 1547 0,'0'0'338'0,"0"0"-27"16,0 0-74-16,0 0 49 16,-186-93-140-16,153 117-79 15,7 48-29-15,19 58-25 16,7 1 17-16,0 19 2 16,19 5-32-16,13-24 25 15,-3 12-25-15,-10-14 0 16,-19-14 1-16,0-14 1 15,-44-10-4-15,-29-17-10 16,-15-12 12-16,-7-20 13 16,-3-15-13-16,7-17 0 0,11-10 33 15,11 0-15-15,22-7-9 16,18-12-6-16,17 3 6 16,12 6-18-16,15 7-7 15,39 3-5-15,22 8 15 16,24 36 0-16,17 24 0 15,6 21 4-15,4 20 2 16,-2 19-4-16,-8 38 4 16,-22 44 0-16,-41 35 45 15,-32-23-6-15,-22-43-1 16,-12-60 16-16,-20-40-11 16,-9 3 35-16,6-7-60 15,-6-2-6-15,12-29 19 16,14-9-23-16,12-19-8 15,3-13-15-15,62-13-175 0,11-29-371 16,3-13-1490-16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6.9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579 95 1652 0,'0'0'395'0,"0"0"-170"0,0 0 51 15,0 0-32-15,-186-65-58 16,113 120-91-16,-22 64-35 16,11 9 53-16,11 22-34 15,22 9-42-15,44-21 16 16,7 8-52-16,48-11 14 16,82-13-12-16,75-43 4 15,50-59-14-15,-18-20-10 16,-55-65-35-16,-77-15 46 15,-61-5-9-15,-18-46 15 16,-26-47 17-16,-76-55 12 16,-41 23 28-16,-15 49-27 15,8 63-24-15,30 58-6 0,-20 40-18 16,28 3-187-16,20 28-837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7.7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0 657 1565 0,'0'0'260'16,"0"0"-111"-16,0 0 61 15,0 0 10-15,6-167 2 16,30 141-116-16,8 9-56 16,7 13 13-16,4 4 3 15,-4 26-3-15,-10 27-8 16,-16 16-13-16,-18 13 16 16,-7 8-46-16,-10 1-10 15,-27-9 17-15,-4-8-18 16,5-16-1-16,11-20-4 15,6-22 4-15,19-16 0 0,0 0-39 16,7-30-104 0,34-28 34-16,10-15 18 0,11-15-9 15,-1-1-8-15,-2 5 53 16,-11 7 55-16,-16 19 27 16,-14 20 118-16,-11 13 47 15,-7 25-22-15,0 0-32 16,-10 27-87-16,-19 32-12 15,-1 16 33-15,4 10-45 16,16 2-11-16,10-3-10 16,10-4-4-16,46-16-4 15,20-8-29-15,22-20-74 16,63-22-63-16,-22-14-367 16,-16 0-437-16</inkml:trace>
  <inkml:trace contextRef="#ctx0" brushRef="#br0" timeOffset="322">2489 286 2220 0,'0'0'469'0,"0"0"-371"16,0 0 71-16,0 0 78 0,0 0-127 15,0 0-56 1,-267 85-31-16,159-32-21 0,-6 6 22 16,4 7-34-16,16-2 0 15,28 4 2-15,30-4-2 16,29 2-1-16,7-4 1 16,39-4 0-16,31 2-2 15,21-4 2-15,19-7-10 16,10 0-5-16,12-9-27 15,2-3-73-15,48-13-101 16,-36-10-364-16,-30-10-413 0</inkml:trace>
  <inkml:trace contextRef="#ctx0" brushRef="#br0" timeOffset="646">3262 178 2347 0,'0'0'486'0,"0"0"-422"15,0 0 50-15,-161 216 112 16,111-108-81-16,12 11-75 16,22 2 2-16,16 0-43 15,35-3-14-15,50-9 25 16,60-11-15-16,55-35-25 15,-6-34 0-15,-13-29 0 16,-30-23 16-16,-41-53-16 16,-9-25 0-16,-6-43 5 15,-55-47-4-15,-48-27 9 0,-75 15 6 16,-100 28-16-16,-28 69-15 16,-16 77-111-16,28 15-457 15,53 18-1745-15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50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1060 1575 781 0,'0'0'1015'0,"0"0"-865"0,0 0-121 15,0 0 17-15,0 0 25 16,0 0 25-16,0 0-64 16,44 102-21-16,-3-90 14 15,10-5 2-15,8-7 12 16,5 0-25-16,14-7-8 15,-2-17 6-15,4-10-12 16,1-9 0-16,-12 0 3 16,-8-2-3-16,-17-2 1 15,-19 2 6-15,-9-1 11 16,-16 0 77-16,0 1-26 16,-19 1 23-16,-22 2-1 0,-6 10-21 15,-7 8 36-15,-12 11-40 16,-3 13-15-16,-1 0 7 15,-2 29-21-15,6 24-8 16,8 16-4-16,18 23-11 16,14 12 20-16,23 8-14 15,3 2-1-15,10-2 17 16,34-16-36-16,15-13 7 16,10-18-5-16,14-19 10 15,12-14-11-15,5-19-1 16,5-13-19-16,1 0 1 15,-8-13-114-15,4-36-97 16,-30 3-254-16,-21 0-323 0</inkml:trace>
  <inkml:trace contextRef="#ctx0" brushRef="#br0" timeOffset="318">2192 618 1520 0,'0'0'390'15,"0"0"-201"-15,0 0-117 16,0 0 58-16,0 0 79 16,0 0-71-16,0 0-41 15,149 22-54-15,-80-9-16 16,14-2-27-16,34 1-47 16,-21-3-186-16,-16-1-395 0</inkml:trace>
  <inkml:trace contextRef="#ctx0" brushRef="#br0" timeOffset="765">3219 0 1901 0,'0'0'530'16,"0"0"-396"-16,0 0-18 15,0 0 109-15,0 0-47 16,0 0-94-16,116 216-39 16,-79-127 8-16,4 7-28 15,-5-5 2-15,1 2-13 16,-2-14-13-16,-4-8 11 16,-9-18-12-16,-5-11-17 15,-9-15-15-15,-5-14-25 16,-3-10 26-16,0-3 7 0,0 0 7 15,-3-7 17-15,-16-19-18 16,1-3 0-16,3-10 18 16,-2-1-1-16,-5 8 0 15,0 1 2-15,-7 19 6 16,-5 12 41-16,-6 0-42 16,-3 33 1-16,-4 9 10 15,3 8-16-15,0-5 8 16,10-2-8-16,5-6-1 15,11-5 0-15,4-3-59 16,14-8-116-16,0-7-174 16,0-2-232-16,7-9-496 0</inkml:trace>
  <inkml:trace contextRef="#ctx0" brushRef="#br0" timeOffset="1245">3871 509 1891 0,'0'0'494'16,"0"0"-444"-16,0 0 70 15,0 0 119-15,0 0-82 16,0 0-87-16,53 186-4 15,-50-126-33-15,-3-1-14 0,0 0-8 16,0-6-11-16,-22-7 0 16,-3-8-33-16,3-11-16 15,0-10-11-15,7-14-25 16,11-3 18-16,4-17-39 16,0-23-70-16,22-18 48 15,22-7-36-15,10-11 0 16,9-2 64-16,-2 5 40 15,-2 14 51-15,-15 9 9 16,-12 21 64-16,-13 13 152 16,-13 12 26-16,-6 4-37 15,0 0 50-15,-3 30-101 0,-16 16-32 16,-6 9-28-16,7 7-33 16,4 1 4-16,11-4-58 15,3-7-6-15,17-4 30 16,35-10-31-16,21-11-37 15,62-13-105-15,-18-14-312 16,-12 0-540-16</inkml:trace>
  <inkml:trace contextRef="#ctx0" brushRef="#br0" timeOffset="2042">313 1090 1568 0,'0'0'283'0,"0"0"-10"0,0 0-59 16,0 0 24-16,0 0-106 16,0 0 15-16,-25 174 2 15,50-67-71-15,9 19-21 16,-2-1-44-16,5 0 13 16,-1-14-16-16,1-7-10 15,-2-13 20-15,-4-21-20 16,-9-11-26-16,-12-20 2 15,-3-9-104-15,-7-16-46 16,0-11 50-16,0-3 15 16,-7 0 44-16,-15-33 16 15,0-7 24-15,0-9 19 16,-3-6 12-16,-1-2-3 0,1 3 29 16,-1 4 23-1,1 7 24-15,3 15-7 0,0 17 40 16,0 11 31-16,0 0-96 15,-7 26-19-15,-4 20-14 16,-3 10-13-16,-5 6 16 16,1 0-17-16,4-4-50 15,-4 5-125-15,11-16-308 16,7-15-400-16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55.1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0 553 1855 0,'0'0'320'0,"0"0"-250"16,0 0-48-16,0 0 1 15,0 0 25-15,221-45-8 16,-161 45-37-16,-10 16 3 15,-11 20-3-15,-20 10-2 16,-19 13 31-16,-4 10 5 16,-43 6-1-16,-10 0 6 15,-9-2-25-15,6-15 1 16,13-10 12-16,15-24-15 0,20-10-15 16,12-14-1-1,0 0-71-15,37-14 2 16,17-28-77-16,16-12-62 0,8-14 56 15,1-4 67-15,-3 1 74 16,-6 5 12-16,-11 7 6 16,-15 17 55-16,-19 12 106 15,-15 14 117-15,-10 16-15 16,0 0-29-16,-7 9-63 16,-33 38-80-16,-14 11-28 15,-2 19 17-15,9 2-42 16,18-4-11-16,22-8-13 15,7-8-19-15,32-10-2 16,34-8-31-16,14-21-59 16,11-18-29-16,38-18-177 0,-21-31-276 15,-20-4-299-15</inkml:trace>
  <inkml:trace contextRef="#ctx0" brushRef="#br0" timeOffset="359">1206 168 1957 0,'0'0'372'0,"0"0"-211"16,0 0-10-16,0 0 84 16,0 0-92-16,110 172-32 15,-27-106-84-15,20 1-3 16,13 1 13-16,20-3-31 0,1-9 21 15,1-4-27-15,-6-3 0 16,-15-7 9-16,-26 2-9 16,-30-9 0-16,-27 4-5 15,-34 8 5-15,-12 5 68 16,-52 8-37-16,-27 8-6 16,-23 1 16-16,-14 3-28 15,-2-3-5-15,6-6-8 16,11-7 7-16,28-14-23 15,28-14-4-15,23-7-58 16,24-14-95-16,10-7-292 16,25-13-145-16,11-14-506 0</inkml:trace>
  <inkml:trace contextRef="#ctx0" brushRef="#br0" timeOffset="640">2474 1104 1932 0,'0'0'395'0,"0"0"-246"16,0 0 35-16,-211 137 49 0,125-79-88 15,-9 3-70-15,-2 5-62 16,3-1-13-16,14-2-12 16,11-8-61-16,15-15-77 15,23-24-55-15,18-9-103 16,13-7-339-16</inkml:trace>
  <inkml:trace contextRef="#ctx0" brushRef="#br0" timeOffset="1802">2048 1187 1035 0,'0'0'533'0,"0"0"-406"15,0 0-51-15,0 0 82 16,0 0 44-16,0 0-67 16,0 0-27-16,-76 124-12 15,51-101-2-15,-4 0 21 16,-5 6-56-16,-2-2 5 15,-8 4-10-15,4-8 7 16,3 5 8-16,5-7-42 16,6-2-19-16,8-8 30 0,4 0-36 15,9-4-2-15,2-7 0 16,3 3-12-16,0-3-25 16,0 0-120-16,8-6-73 15,12-20-132-15,7-4-411 0</inkml:trace>
  <inkml:trace contextRef="#ctx0" brushRef="#br0" timeOffset="2328">2500 1593 1652 0,'0'0'383'15,"0"0"-217"-15,0 0 41 16,0 0 37-16,0 0-42 16,0 0-93-16,-219 194-60 15,128-126-12-15,-7 9 10 16,-3 0-29-16,6 0-8 16,14-14 2-16,23-15-12 15,21-15 0-15,22-16-23 16,15-17-119-16,22-24-97 0,30-25-317 15,6-10-885-15</inkml:trace>
  <inkml:trace contextRef="#ctx0" brushRef="#br0" timeOffset="2829">3544 0 1220 0,'0'0'672'0,"0"0"-525"16,0 0 49-16,0 0 24 16,0 0 7-16,0 0-17 15,0 0-90-15,-183 35-10 16,123 50-12-16,-3 30-8 16,4 20 14-16,5 36-62 15,18-12-3-15,18 2 11 0,18-3-32 16,18-32 10-1,55-2-17-15,35-26-10 0,60-29 6 16,-4-38-7-16,8-31 0 16,-1-9 12-16,-48-49-12 15,-1-21 0-15,-36-12 2 16,-35-15 4-16,-32-13 66 16,-19-8-27-16,-26-7-14 15,-46-2 20-15,-26 6-40 16,-12 18-11-16,-39 14-61 15,32 28-131-15,19 37-572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0.0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0 288 1458 0,'0'0'300'16,"0"0"-196"-16,0 0 64 15,0 0 31-15,0 0 10 16,0 0-32-16,28 155-28 16,-12-63 27-16,-6 18-61 15,2 27-45-15,-6 6 7 16,-2 8-49-16,-4 3-1 15,0-9-10-15,0-7-10 16,0-24 17-16,-4-23-24 16,-2-28 0-16,6-26 5 15,0-27-5-15,0-10 0 0,0-40 0 16,0-42-11-16,6-27 1 16,10-48 2-16,-10-38-19 15,-6-41 27-15,0 14-12 16,0 49 12-16,-3 55-6 15,3 48 6-15,0 9 1 16,10 1-1-16,15 7 0 16,13 21 7-16,9 12 1 15,4 8 20-15,15 7 1 16,3 3-13-16,11-1 24 16,7 3-39-16,1 0-1 15,4 0 0-15,-6 0-12 16,-5 0-19-16,-11 0-82 0,-20 0-186 15,-18 0-262-15,-23 0-381 16</inkml:trace>
  <inkml:trace contextRef="#ctx0" brushRef="#br0" timeOffset="222">174 883 1984 0,'0'0'515'0,"0"0"-419"16,0 0-39-16,0 0 152 0,0 0-93 15,0 0-32-15,0 0-24 16,220-5-60-16,-115-6-1 16,8-6-29-16,41 1-169 15,-27 2-284-15,-17 0-374 0</inkml:trace>
  <inkml:trace contextRef="#ctx0" brushRef="#br0" timeOffset="520">1870 0 1051 0,'0'0'1335'16,"0"0"-1136"-16,0 0-115 16,0 0 65-16,-237 178 68 15,143-41-50-15,-10 56-95 16,6 51-22-16,19 13 18 16,35-26-30-16,35-53 20 15,9-58-58-15,9-26 9 16,20-22-21-16,15 0 5 15,13-4-61-15,12-9-72 16,30-39-199-16,-18-20-299 16,-12 0-1274-16</inkml:trace>
  <inkml:trace contextRef="#ctx0" brushRef="#br0" timeOffset="799">2142 899 2533 0,'0'0'368'0,"0"0"-250"16,0 0-66-16,0 0 56 15,0 0 63-15,0 0-71 16,220 210-68-16,-147-142 7 15,3 1-12-15,0 2-9 0,-10-13 3 16,-3-2-21-16,-16-9-68 16,-6-9-14-16,-16-12-182 15,-8-9-388-15,-9-17-136 0</inkml:trace>
  <inkml:trace contextRef="#ctx0" brushRef="#br0" timeOffset="995">2682 869 1874 0,'0'0'482'15,"0"0"-282"-15,0 0-72 0,0 0 118 16,0 0-21-16,-156 217-122 16,94-119-68-16,-8 4-35 15,-2 3-9-15,6-14-78 16,0-9-186-16,24-24-344 15,11-29-522-15</inkml:trace>
  <inkml:trace contextRef="#ctx0" brushRef="#br0" timeOffset="1301">2763 332 2292 0,'0'0'520'0,"0"0"-495"15,0 0 10-15,0 0 181 16,0 0-61-16,230 166-67 16,-150-77-36-16,11 10-10 15,-3 11 24-15,-9 9-51 16,-16 10-7-16,-22 4 20 15,-31 7-20-15,-10 3 4 16,-19-6-12-16,-32-8-45 16,1-18 30-16,-1-22-71 15,-8-27-110-15,11-26-184 16,16-22-533-16</inkml:trace>
  <inkml:trace contextRef="#ctx0" brushRef="#br0" timeOffset="1496">4236 1122 2365 0,'0'0'356'16,"0"0"-264"-16,190 0 29 15,-102 0 11-15,-6 10-81 16,-9 0-51-16,-7 13-239 15,-25-2-334-15,-23 0-691 0</inkml:trace>
  <inkml:trace contextRef="#ctx0" brushRef="#br0" timeOffset="1653">4142 1696 1899 0,'0'0'1085'15,"0"0"-952"-15,0 0-97 16,0 0-13-16,284 32-23 16,-157-32-128-16,4 0-1022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6.5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737 417 1743 0,'0'0'480'16,"0"0"-388"-16,0 0 46 15,0 0 61-15,-131-156-26 16,84 146-68-16,-1 10-41 16,-1 6-17-16,4 40-1 15,8 24 14-15,7 21-21 16,15 21-18-16,4 16 24 16,5 7-45-16,6-2 26 0,0-1-9 15,0-11-16-15,0-15 15 16,0-15-15-16,0-20-1 15,0-21 0-15,0-15-97 16,-11-20-162-16,5-9-327 16,-3-6-159-16</inkml:trace>
  <inkml:trace contextRef="#ctx0" brushRef="#br0" timeOffset="161">0 888 1766 0,'0'0'384'16,"0"0"-282"-16,0 0-47 0,253-11-35 15,-100 3-20-15,-22 2-122 16,-13-6-424-16</inkml:trace>
  <inkml:trace contextRef="#ctx0" brushRef="#br0" timeOffset="417">1352 0 2104 0,'0'0'488'0,"0"0"-347"0,0 0 46 15,0 0-5-15,-176 141-41 16,117-41-21-1,0 18-72-15,2 9-5 0,9-2-4 16,16-6-21-16,15-7 12 16,17-12-30-16,0-9-31 15,26-14-49-15,56-16-182 16,-6-22-338-16,-2-24-310 0</inkml:trace>
  <inkml:trace contextRef="#ctx0" brushRef="#br0" timeOffset="625">1595 555 2067 0,'0'0'568'0,"0"0"-510"16,0 0 115-16,0 0 20 15,97 172-67-15,-47-116-62 16,5 0-28-16,4-7-25 15,4-7-11-15,-7-6-43 16,-2-13-117-16,-14-8-365 16,-14-12-311-16</inkml:trace>
  <inkml:trace contextRef="#ctx0" brushRef="#br0" timeOffset="820">2049 523 1553 0,'0'0'828'0,"0"0"-666"0,0 0 32 16,0 0 67-16,-133 214-54 15,79-136-111-15,3 1-47 16,-5-5-39-16,10-5-10 16,14-17-70-16,12-22-199 15,16-16-318-15,4-14-471 0</inkml:trace>
  <inkml:trace contextRef="#ctx0" brushRef="#br0" timeOffset="1077">2122 167 932 0,'0'0'1142'0,"0"0"-868"15,0 0-57-15,176 124 41 16,-97-59 2-16,0 6-101 16,-4 8-83-16,-13 1-3 15,-17-1-43-15,-25 3-12 16,-20 1 27-16,-6 0-33 16,-36-10-12-16,-7-8-24 15,2-12-112-15,12-18-207 0,12-20-556 16</inkml:trace>
  <inkml:trace contextRef="#ctx0" brushRef="#br0" timeOffset="1398">3146 341 1908 0,'0'0'527'0,"0"0"-327"16,203 94 12-16,-101-52-91 16,9-10-4-16,1-6-71 0,-7-6-26 15,-17-4 19 1,-23-1-39-16,-25-1 17 0,-34 6-16 16,-6 11 21-16,-36 3 22 15,-27 14-35-15,-14 2-8 16,-16 9 32-16,-1 3-27 15,-2-4 13-15,5 2-19 16,12-8-8-16,17-7 1 16,22-10-141-16,37-11-160 15,3-10-342-15,0-8-605 0</inkml:trace>
  <inkml:trace contextRef="#ctx0" brushRef="#br0" timeOffset="1610">4043 992 2145 0,'0'0'561'0,"0"0"-489"16,0 0 134-16,-196 114 35 16,111-59-72-16,-10 0-129 15,4 7-40-15,9-6 0 16,16-5-7-16,21-10-86 15,31-12-123-15,14-11-312 16,0-13-470-16</inkml:trace>
  <inkml:trace contextRef="#ctx0" brushRef="#br0" timeOffset="1960">4973 153 2191 0,'0'0'504'16,"0"0"-421"-16,-140 177 180 16,75-63-19-16,5 10-107 15,10 6-59-15,21-5-48 16,23-6 3-16,6-13-31 0,46-15 5 15,28-14 4 1,22-21-11-16,12-27-6 0,3-29 5 16,-6-4-8-16,-16-53 3 15,-14-22 6-15,-19-22 0 16,-17-10 12-16,-16-17-12 16,-20-8 0-16,-3 6-6 15,0 7 5-15,-36 24-22 16,7 30-151-16,-2 34-621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3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0 722 1318 0,'0'0'339'0,"0"0"-174"16,0 0-80-16,0 0 95 16,0 0-8-16,0 0-58 15,-8 13-65-15,23-13-41 16,14-9 15-16,11-23-23 15,8-8 0-15,2-12 11 16,5-6-4-16,0-6-5 16,-1-12-2-16,-6 0 0 15,-8-2 19-15,-7 9-18 16,-11 7 39-16,-11 15 69 16,-4 11-30-16,-7 12 19 15,0 15 1-15,0 6-27 0,0 3 8 16,0 0-56-16,0 12-13 15,0 32 26-15,-3 22-28 16,-1 22 5-16,-1 18 7 16,5 12-8-16,0 2 37 15,0 1-49-15,0-8 0 16,0-11 44-16,0-9-37 16,9-11-8-16,-2-18 0 15,-4-11 6-15,-3-14-3 16,0-13-3-16,0-10-33 15,0-9-5-15,0-7-44 16,0 0-59-16,-7 0-114 16,-8-49-65-16,1 0-201 15,3 0-816-15</inkml:trace>
  <inkml:trace contextRef="#ctx0" brushRef="#br0" timeOffset="444">1206 703 1258 0,'0'0'1091'0,"0"0"-943"15,0 0-102-15,0 0 18 16,0 0 142-16,193 12-36 16,-105-12-104-16,18 0-29 15,6 0 1-15,1 0-28 0,-6-5 20 16,-19 1-30-16,-24 4-8 16,-23 0 7-16,-26 0-83 15,-15 9-119-15,-31 9-140 16,-4-6-467-16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4.2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1485 1901 0,'0'0'263'0,"0"0"-206"15,0 0-31-15,0 0 68 0,0 0 4 16,205 26-59-16,-129-26-38 16,12 0 11-1,3-16-12-15,-11-13 0 0,-11-5 0 16,-18-3-20-16,-21-1 20 16,-23-1 0-16,-7-7 10 15,0-4 42-15,-34-3-9 16,-13 1 21-16,-11 8-22 15,-11 3-5-15,0 22 57 16,-4 19-16-16,0 0-5 16,4 45 2-16,6 28-32 15,16 23-4-15,18 14 14 16,22 11-31-16,7 5 31 0,17-11-32 16,36-14-5-1,4-16 16-15,12-19-26 0,8-20-6 16,0-17 0-16,3-16-23 15,-4-13 22-15,-3 0-69 16,11-42-218-16,-21-7-226 16,-19-4-233-16</inkml:trace>
  <inkml:trace contextRef="#ctx0" brushRef="#br0" timeOffset="280">751 507 1993 0,'0'0'279'0,"0"0"-202"15,0 0-46-15,0 0 92 16,0 0 68-16,0 0-36 15,0 0-113-15,215 48-36 16,-141-31 39-16,2 3-29 16,0 1-16-16,-10-4-16 15,7 1-205-15,-22-5-341 16,-14-9-896-16</inkml:trace>
  <inkml:trace contextRef="#ctx0" brushRef="#br0" timeOffset="744">1991 0 1964 0,'0'0'267'0,"0"0"-165"16,0 0 105-16,69 185 64 15,-32-90-72-15,7 7-54 16,10 4-63-16,9-2-10 0,10-6-14 16,-1-8-40-1,1-11 3-15,-10-17-19 0,-16-10-4 16,-15-17-11-16,-10-14-59 16,-18-12-6-16,-4-9 15 15,0 0 15-15,-16-2-24 16,-16-29-53-16,0-4 46 15,-5-12 44-15,5-5-5 16,-2 0 22-16,2 2 8 16,3 7 10-16,4 15 29 15,-2 16 27-15,6 12 54 16,-9 0-15-16,-2 23-25 16,-9 18 9-16,6 5-17 0,-3 0-23 15,6-1 8 1,7-6-35-16,3-2-12 0,7-4-36 15,-1-7-99-15,10-12-140 16,2-8-433-16,4-6-955 0</inkml:trace>
  <inkml:trace contextRef="#ctx0" brushRef="#br0" timeOffset="1270">2968 534 2158 0,'0'0'340'0,"0"0"-274"0,0 0 42 15,0 0 147-15,0 0-85 16,0 0-96-16,0 0-53 15,168 89 63-15,-153-41-29 16,-8 5-30-16,-7 5 20 16,0 4-45-16,-15-2 0 15,-14-7-10-15,0-7-25 16,4-13 35-16,9-14-70 16,13-13-18-16,3-6 50 15,0 0-55-15,7-25-70 0,27-17-16 16,10-11-16-1,6-6 32-15,4-7 16 0,6 0 94 16,-6 3 53-16,-3 11 27 16,-8 9 82-16,-14 14 121 15,-7 10 56-15,-10 9-14 16,-12 10-93-16,0 0-67 16,0 12 5-16,0 28-38 15,-15 11 8-15,-4 17-28 16,9-1-19-16,10 3 29 15,0-8-58-15,29-6-10 16,25-11-2-16,19-12-13 16,11-16-82-16,45-17-112 15,-24-19-587-15,-17-14-1739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1.9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338 837 1778 0,'0'0'224'16,"0"0"-160"-16,0 0 70 0,0 0 59 16,0 0-51-1,12 216-51-15,-43-151-40 0,-8 6 17 16,-13-7-11-16,-2-1-20 15,-4-7-37-15,11-11-21 16,10-15-132-16,11-16-318 16,20-14-567-16</inkml:trace>
  <inkml:trace contextRef="#ctx0" brushRef="#br0" timeOffset="486">1035 322 1998 0,'0'0'278'0,"0"0"-167"16,0 0-18-16,0 0 68 15,0 0 70-15,221 75-110 16,-177-32-63-16,-7 9 1 15,-18 11-50-15,-19-1 21 16,0 3-13-16,-12-2-16 16,-17-9 7-16,1-13-8 15,6-10-29-15,10-17 19 16,9-9-49-16,3-5-41 16,0-10-104-16,25-30-78 0,19-16 14 15,7-9 15-15,4-10 80 16,-7-2 119-16,-6 5 37 15,-12 9 17-15,-13 19 101 16,-8 16 183-16,-9 18 86 16,0 10-78-16,0 8-110 15,-22 35-33-15,0 12-17 16,3 11-36-16,9 3-35 16,10-4-37-16,0-4 25 15,7-10-49-15,30-9-8 16,10-9 1-16,11-13-43 15,8-6-51-15,17-14-117 16,-17-11-386-16,-16-15-176 0</inkml:trace>
  <inkml:trace contextRef="#ctx0" brushRef="#br0" timeOffset="794">2190 66 1979 0,'0'0'390'16,"0"0"-240"-16,0 0 48 16,0 0 47-16,211 66-83 15,-108-30-93-15,24 0 9 16,12-4-45-16,3-1-17 0,-10-3 6 16,-24-1-22-1,-27 0 0-15,-30 5 9 0,-32 5-1 16,-19 5 37-16,-22 7-17 15,-44 5 1-15,-19 4 14 16,-13 1-37-16,-7-1 0 16,7-5-6-16,14-4-9 15,21-7-7-15,19-8-86 16,27-14-147-16,9-6-439 16,8-14-573-16</inkml:trace>
  <inkml:trace contextRef="#ctx0" brushRef="#br0" timeOffset="1110">3795 0 2206 0,'0'0'469'0,"0"0"-284"16,-59 192 15-16,30-92 29 15,7 12 17-15,15-2-129 16,7-1-47-16,26-6-43 16,43-16-26-16,26-18 21 15,21-22-22-15,11-23-7 16,5-24-4-16,-19-8-5 16,-18-42-5-16,-29-18 10 15,-30-14 11-15,-30-14 17 0,-6-11-17 16,-35-5 0-1,-41 4-11-15,-85-3-95 0,19 24-204 16,3 32-1266-16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9.6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430 632 2063 0,'0'0'511'15,"0"0"-459"-15,0 0 59 16,91-207 99-16,-62 129-86 15,-1-8-38-15,3 5-71 16,-9 8 7-16,-5 17 88 16,-5 19-37-16,-6 23-4 0,-6 14-6 15,0 14-27-15,0 51 39 16,0 19-59-16,0 21-5 16,-3 14 4-16,0 2-15 15,3 3-59-15,0-6-43 16,0 33-112-16,0-32-285 15,-4-28-537-15</inkml:trace>
  <inkml:trace contextRef="#ctx0" brushRef="#br0" timeOffset="256">0 1323 2250 0,'0'0'318'16,"0"0"-241"-16,0 0-41 15,0 0 216-15,281-5-90 16,-168 5-75-16,7 0-39 16,14 0-41-16,9 2 37 15,3 13-44-15,-4-6-23 16,-7-2-107-16,-8 2-229 15,-39-2-395-15,-34 0-1156 0</inkml:trace>
  <inkml:trace contextRef="#ctx0" brushRef="#br0" timeOffset="692">408 1824 2290 0,'0'0'335'0,"0"0"-235"15,0 0-80-15,0 0 196 16,106 209 1-16,-55-137-121 16,11 4-8-16,-4 2-62 15,5-5-10-15,-3-4 27 16,0-11-42-16,-6-5 10 0,-10-17-11 15,-12-10 1 1,-10-9-8-16,-14-9-13 0,-8-8 17 16,0 0-18-16,-8 0 2 15,-28-12-29-15,-11-4-12 16,-4-9 21-16,-8 1 27 16,2 8 2-16,1-1 10 15,5 14 33-15,4 3 1 16,-1 0 7-16,4 20-12 15,0 15-6-15,5 11 46 16,2 4-69-16,8-2-5 16,4-1-14-16,3-5-2 15,7-9-64-15,8-5-70 0,4-17-186 16,3-3-401-16</inkml:trace>
  <inkml:trace contextRef="#ctx0" brushRef="#br0" timeOffset="965">2023 1272 2270 0,'0'0'320'16,"0"0"-189"-16,0 0 171 16,0 0-49-16,145 210-132 15,-145-124-68-15,-3 5-1 16,-48 4-52-16,-54 36-51 16,5-21-158-16,6-27-775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7.5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32 229 1400 0,'0'0'313'15,"0"0"-173"-15,0 0 14 16,0 0 94-16,0 0-24 16,0 0-63-16,-25 14-94 0,25 51 15 15,0 31 61-15,0 19-72 16,-4 16-12-16,4 3 21 15,-3-3-68-15,3-14 7 16,0-14-1-16,0-17-18 16,0-27 19-16,0-13-19 15,0-20 0-15,0-14 0 16,0-12 0-16,0 0-18 16,0-26-6-16,0-30-43 15,3-19 49-15,4-18-39 16,-4-17 0-16,-3-11 56 15,0-8-28-15,0-5 4 16,0 10-18-16,-3 11 41 16,3 22 1-16,0 22 1 15,3 24 0-15,35 17 40 0,9 16-31 16,10 8 6-16,16 4 6 16,8 0-14-16,6 0 8 15,4 7-15-15,0 2-27 16,7 11-56-16,-23-7-257 15,-33 1-346-15</inkml:trace>
  <inkml:trace contextRef="#ctx0" brushRef="#br0" timeOffset="227">7 748 1986 0,'0'0'467'0,"0"0"-440"16,0 0 9-16,0 0 105 15,189-29-44-15,-104 8-54 16,4 2-43-16,11 6-12 16,-14 8-87-16,-5 5-215 15,-23 15-272-15,-29 7-1123 0</inkml:trace>
  <inkml:trace contextRef="#ctx0" brushRef="#br0" timeOffset="444">64 1201 114 0,'0'0'2021'15,"0"0"-1664"-15,0 0-225 16,0 0 71-16,0 0-31 15,0 0-93-15,0 0-16 16,-3 62-63-16,57-52 1 16,15-3-1-16,19-5-33 15,7-2-23-15,44 0-196 16,-23-23-273-16,-14 1-161 0</inkml:trace>
  <inkml:trace contextRef="#ctx0" brushRef="#br0" timeOffset="728">1498 33 2072 0,'0'0'539'16,"0"0"-389"-16,0 0-26 15,0 0 84-15,0 0-69 16,-230 232-49-16,164-100-33 16,7 15-35-16,12 11 44 15,18-8-51-15,19-5 2 16,10-14 14-16,13-15-31 0,38-22-39 16,15-14-54-16,47-25-138 15,-11-19-120-15,-11-23-443 0</inkml:trace>
  <inkml:trace contextRef="#ctx0" brushRef="#br0" timeOffset="993">2055 216 2250 0,'0'0'539'15,"0"0"-461"-15,0 0 113 0,0 0 41 16,125 220-105-16,-64-121-28 16,5 3-39-16,7 2 2 15,3-5-13-15,-2-10-49 16,-1-8 9-16,-9-12-9 16,-8-13-45-16,-12-9-37 15,-12-15-100-15,-10-16-132 16,-10-9-340-16,-12-7-274 0</inkml:trace>
  <inkml:trace contextRef="#ctx0" brushRef="#br0" timeOffset="1218">2763 207 2184 0,'0'0'338'15,"0"0"-204"-15,0 0 87 16,-128 253 48-16,52-143-158 16,-19 16-53-16,-8 8-52 15,-2-6 6-15,10-7-24 16,23-18-25-16,21-26-110 16,32-13-136-16,16-26-420 15,3-21-1299-15</inkml:trace>
  <inkml:trace contextRef="#ctx0" brushRef="#br0" timeOffset="1498">3181 0 2112 0,'0'0'336'0,"0"0"-68"16,176 213-11-16,-91-103-25 16,-2 3-84-16,-7 10-81 15,-14-3 7-15,-25 5-64 16,-30 2-2-16,-7-2 19 16,-51 1-27-16,-21-6-24 0,-16-14-5 15,3-13-53-15,6-9-60 16,20-28-201-16,23-30-507 0</inkml:trace>
  <inkml:trace contextRef="#ctx0" brushRef="#br0" timeOffset="1660">4490 912 2134 0,'0'0'335'15,"0"0"-239"-15,267-13 32 0,-153 9-128 16,2 4-7-16,-33 0-455 16,-29 0-383-16</inkml:trace>
  <inkml:trace contextRef="#ctx0" brushRef="#br0" timeOffset="1831">4404 1368 2210 0,'0'0'494'0,"0"0"-418"15,0 0 26-15,0 0 11 16,240 13-105-16,-83-13-8 0,-23-20-342 16,5-3-442-16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23.1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495 669 1562 0,'0'0'208'0,"0"0"-151"16,161-196-56-16,-95 94 47 15,-12 0 24-15,-14 0 35 0,-11 14 61 16,-14 22 5-16,-11 29 16 16,-4 37 48-16,0 24-124 15,-15 81-3-15,-18 62 18 16,0 4-68-16,4-10-1 16,15-21-59-16,6-28-24 15,4 53-85-15,4-24-259 16,-3-30-396-16</inkml:trace>
  <inkml:trace contextRef="#ctx0" brushRef="#br0" timeOffset="280">76 1509 1532 0,'0'0'748'16,"0"0"-656"-16,0 0 38 15,242 17 140-15,-116-17-59 16,49 0-59-16,-3 0-75 16,6 0-28-16,1-14-29 15,-34 6-19-15,6 3-2 16,-28 5-18-16,-28 0-161 15,-29 13-276-15,-34 17-71 0,-23-2-1461 16</inkml:trace>
  <inkml:trace contextRef="#ctx0" brushRef="#br0" timeOffset="626">208 2255 2386 0,'0'0'354'0,"0"0"-299"0,0 0-10 16,0 0 182-16,214 99-50 15,-154-18-27-15,0 14-99 16,0 10-14-16,-3-1 40 16,-6-1-43-16,-7-8-7 15,-7-16-22-15,-8-7 7 16,-7-13-24-16,-15-8-5 16,-4-17-71-16,-3 0-22 15,-3-20-230-15,-23 1-494 16,1-15-1055-16</inkml:trace>
  <inkml:trace contextRef="#ctx0" brushRef="#br0" timeOffset="850">476 2635 2056 0,'0'0'489'0,"0"0"-400"16,0 0 31-16,0 0 186 15,0 0-113-15,0 0-109 16,-120 207-6-16,66-128-45 16,-5 5-15-16,-2 2-18 15,-1-11-12-15,11-9 12 16,10-10-102-16,23-29-100 16,8-11-342-16,10-16-669 0</inkml:trace>
  <inkml:trace contextRef="#ctx0" brushRef="#br0" timeOffset="1365">1002 1894 2008 0,'0'0'376'16,"0"0"-278"-16,0 0-66 16,0 0 169-16,0 0-38 15,0 0-93-15,0 0-2 16,212-46-44-16,-165 46 38 15,-6 0-5-15,-12 13-7 16,-16 15 29-16,-13 12-27 16,0 7-5-16,-47 6 8 15,-14 1-46-15,-12-2 9 16,-5-4 3-16,2-10-20 0,14-11 31 16,19-10-31-1,13-10 10-15,20-7 37 0,10 0-48 16,0 0 0-16,18 0-6 15,26-7 13-15,7-3 15 16,7 3-22-16,8 3 0 16,0 4 36-16,6 0-26 15,1-3 29-15,0-7-15 16,-1-7-24-16,-2 1 0 16,-14-3-8-16,-9-14-130 15,-12 9-73-15,-16-1-617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21.2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0 207 1910 0,'0'0'335'0,"0"0"-233"0,0 0-10 16,0 0 126-16,84 183 24 16,-33-64-113-16,0 17-49 15,5 14-9-15,-6-6-52 16,1-7 13-16,-4-15-8 15,-6-17-17-15,-5-22 28 16,-11-25-35-16,-7-22 0 16,-2-19 7-16,-6-17 1 15,5-21 21-15,10-47-29 16,16-60 9-16,20-69-7 16,17-62-2-16,1-16-36 15,-13 44-3-15,-22 77-42 16,-5 62-71-16,-14 49-231 0,-3 14-399 15</inkml:trace>
  <inkml:trace contextRef="#ctx0" brushRef="#br0" timeOffset="270">1845 36 1267 0,'0'0'976'0,"0"0"-727"16,0 0-130-16,0 0 100 15,-269 181-13-15,166 6-47 16,-5 62-39-16,20 17-74 16,32-37 14-16,39-60-15 0,17-68-39 15,0-20 15 1,35 5-21-16,16 0-47 0,24-11-16 15,41-26-157-15,-14-26-318 16,-14-23-367-16</inkml:trace>
  <inkml:trace contextRef="#ctx0" brushRef="#br0" timeOffset="519">2158 286 2345 0,'0'0'330'0,"0"0"-209"15,96 236 51-15,-38-113 51 16,14 8-38-16,10-8-78 16,4-4-88-16,2-14 25 15,-9-10-44-15,-9-13-24 16,-18-10 13-16,-16-13-92 15,-18-8-126-15,-14-11-271 16,-4-12-292-16</inkml:trace>
  <inkml:trace contextRef="#ctx0" brushRef="#br0" timeOffset="753">2826 387 2141 0,'0'0'543'0,"0"0"-479"16,0 0 58-16,0 0 137 15,-135 213-94-15,65-100-77 16,-13 8-48-16,-16 10-26 16,-6-1-8-16,-5 1-6 15,12-18-51-15,15-14-94 16,24-18-81-16,26-24-297 15,22-25-218-15</inkml:trace>
  <inkml:trace contextRef="#ctx0" brushRef="#br0" timeOffset="1038">3211 258 825 0,'0'0'1574'16,"0"0"-1359"-16,0 0-32 15,158 233 106-15,-89-117-49 16,0 9-127-16,4 10 0 16,-7-1-61-16,-19 4-4 15,-25 0-28-15,-22-7-19 0,-15 1 7 16,-49-12-8-1,-17-1-62-15,-2-18 5 0,2-15-90 16,8-27-149-16,22-23-429 16,23-27-844-16</inkml:trace>
  <inkml:trace contextRef="#ctx0" brushRef="#br0" timeOffset="1204">4460 1300 2220 0,'0'0'319'16,"0"0"-196"-16,258-20 19 15,-144 10-50-15,-9 6-86 0,-11 4-6 16,-31 0-328-16,-31 4-431 0</inkml:trace>
  <inkml:trace contextRef="#ctx0" brushRef="#br0" timeOffset="1369">4434 1821 1818 0,'0'0'1157'16,"0"0"-988"-16,0 0-149 15,262 0-20-15,-109 0-6 16,-21 0-258-16,-9 0-849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34.6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7459 646 2179 0,'0'0'0'0,"0"0"-180"15,0 0 27-15,0 0 83 16,0 0-137-16</inkml:trace>
  <inkml:trace contextRef="#ctx0" brushRef="#br0" timeOffset="104">7580 1111 2284 0,'0'0'577'0,"0"0"-432"15,0 0 67-15,0 0-200 16,0 0-12-16,0 0-842 0</inkml:trace>
  <inkml:trace contextRef="#ctx0" brushRef="#br0" timeOffset="-2751">0 457 980 0,'0'0'631'0,"0"0"-462"16,0 0-58-16,0 0 93 0,0 0 56 16,0 0-99-1,3 12-77-15,13 23 59 0,1 7-16 16,13 11-44-16,6 3-6 16,11 3-42-16,15 1-2 15,15-8 8-15,17-6-32 16,16-7 6-16,17-9-15 15,12-10 7-15,11-7 11 16,6-10-18-16,5-3 0 16,3 0 13-16,-7 0-13 15,-12-16-18-15,-13 0 17 16,-15-5-23-16,-22 2 13 16,-23-1-7-16,-21 4 11 15,-19 6-8-15,-13 0 27 16,-12 3-12-16,-7 2 18 0,0-3-18 15,0-2 41-15,0 1-38 16,-14-1 3-16,-5-1 34 16,-3-1-31-16,-3 0 0 15,0-5 2-15,3 3-10 16,0 1 36-16,3-1-37 16,2 2 0-16,2 2 56 15,8 3-55-15,-1 4 14 16,8 0-7-16,0 3 4 15,0 0-24-15,3 0 1 16,24 16 11-16,9 8-6 16,1-2 7-16,7 4-1 15,3 1 0-15,-4-4 6 0,4-1 1 16,-6-5-7-16,-13 0 0 16,-6-4 18-16,-22-1-18 15,0 8-6-15,-13 2 5 16,-31 6-23-16,-10 4 10 15,-21 11-117-15,18-9-190 16,9-12-540-16</inkml:trace>
  <inkml:trace contextRef="#ctx0" brushRef="#br0" timeOffset="-1661">3347 223 1709 0,'0'0'334'16,"0"0"-234"-16,0 0 52 16,0 0 137-16,14 176-116 15,-6-78-52-15,-5 16-85 16,1-11 0-16,3-1 0 15,-4-9-23-15,-3-18 32 16,0-16-45-16,0-18 0 16,0-14 18-16,0-14-11 15,0-9 20-15,0-4 9 16,0-6-15-16,0-32-12 16,0-13-9-16,0-15-44 15,0-13 43-15,0-9-21 0,0-15 16 16,0-1-6-16,0-1 8 15,0 9-20-15,19 21 18 16,6 23-18-16,9 15 11 16,10 21 14-16,6 16-1 15,11 0 1-15,5 0-1 16,-3 31 23-16,-6 4-23 16,-9 4 0-16,-18 7 9 15,-20 0 2-15,-10 4 19 16,-3-5-12-16,-38-3-7 0,-3-1 31 15,-6-8-36 1,6-11-3-16,5-6 15 0,13-5-17 16,8-8 7-16,14-3-8 15,4 0-43-15,0 0-15 16,33 0-15-16,11 11 40 16,10 3-2-16,8 10-35 15,4 6 57-15,-8 6 7 16,-8 6 6-16,-12 1-11 15,-20-1 12-15,-18 5-1 16,0-5 15-16,-25 0 17 16,-31-4 39-16,-10-6-4 15,-10-2-21-15,-7-11 8 16,2-6-52-16,8-7 10 16,16-6-12-16,13 0-30 0,25-28-93 15,16-12-361-15,3-2-595 16</inkml:trace>
  <inkml:trace contextRef="#ctx0" brushRef="#br0" timeOffset="-1434">4678 0 2228 0,'0'0'231'15,"0"0"-119"-15,0 170 89 16,0-69 35-16,-8 10-61 0,1 2-137 16,4-5-37-1,3-14 8-15,0-12-9 0,0-12-140 16,0-14-191-16,0-16-547 16,0-18-917-16</inkml:trace>
  <inkml:trace contextRef="#ctx0" brushRef="#br0" timeOffset="-1276">4323 574 1809 0,'0'0'290'16,"0"0"-193"-16,0 0-97 15,274 0-19-15,-129 13-40 0,-23 3-252 16,-17 1-1296-16</inkml:trace>
  <inkml:trace contextRef="#ctx0" brushRef="#br0" timeOffset="-520">5316 649 1798 0,'0'0'506'0,"0"0"-371"15,0 0 121-15,0 0 17 16,0 0-95-16,-215-15-80 15,171 59-65-15,3 12 22 0,13 10-48 16,9 3-7 0,16 0 0-16,3-11-11 0,10-9-40 15,30-16-56-15,8-19-20 16,2-14-33-16,1 0-28 16,-7-33 41-16,-3-16 63 15,-12-4 64-15,-7-2 20 16,-11 4 75-16,-4 13 46 15,-7 14 41-15,0 14-39 16,0 10-26-16,7 0-69 16,5 28-17-16,6 14 7 15,11 7-9-15,12 3-8 16,13-6 4-16,7-13-5 16,5-10-30-16,-4-19-10 15,-8-4-5-15,-10-4 44 0,-10-33-12 16,-14-4 13-1,-8-2 83-15,-5-3-35 0,-4 10 21 16,-3 6 23-16,0 14-16 16,0 16 33-16,0 0-98 15,0 20 11-15,0 39-5 16,0 29 13-16,9 20-17 16,1 20 10-16,9 14-4 15,3-1 49-15,3-3-68 16,-3-11 6-16,0-15 15 15,-9-23-15-15,-4-28-6 16,-6-20 0-16,-3-21 0 0,0-18 23 16,0-2-23-1,-15-15-24-15,-10-26 13 0,-7-14-28 16,3-17-21-16,7-17 11 16,3-12-13-16,12-12 44 15,7-5-64-15,0-6 7 16,0-7 47-16,22 6-35 15,11 14-8-15,7 15-3 16,2 31 45-16,8 29 11 16,0 23 18-16,-2 13 0 15,-1 0 42-15,-8 29-2 16,-5 7 4-16,-12 7-5 16,-19-1-32-16,-3-2-2 15,-7-1-5-15,-37 1-113 16,-54-8-162-16,10-8-340 0,0-12-285 0</inkml:trace>
  <inkml:trace contextRef="#ctx0" brushRef="#br0" timeOffset="-338">5323 387 1820 0,'0'0'321'0,"0"0"-204"16,0 0-39-16,0 0 31 16,201-70-25-16,-157 73-84 15,-12 31-212-15,-17 9-371 0</inkml:trace>
  <inkml:trace contextRef="#ctx0" brushRef="#br0" timeOffset="-180">5196 1843 2261 0,'0'0'421'0,"0"0"-421"16,0 0-33-16,0 0 15 16,0 0-212-16,203-152-993 0</inkml:trace>
  <inkml:trace contextRef="#ctx0" brushRef="#br0" timeOffset="1050">3237 2867 1230 0,'0'0'611'0,"0"0"-469"16,0 0-31-16,0 0 112 15,0 0-8-15,0 0-21 16,-73-172-99-16,36 172-32 16,-5 7 9-16,-10 41-60 15,4 17 15-15,4 20-5 16,12 6-21-16,13 5 30 15,13-7-31-15,6-8 0 16,0-11-14-16,15-21-1 0,17-14-27 16,12-17-61-16,3-18-27 15,7 0 43-15,2-46-106 16,-2-17-43-16,-6-21 83 16,-4-7 5-16,-9-13 91 15,-4-9 41-15,-14-7 16 16,-2-5 31-16,-12 1-6 15,1 5 8-15,-4 17 32 16,0 18-49-16,0 25 67 16,0 23 16-16,0 14-38 15,3 10-7-15,2 6-33 16,2 3 28-16,-4 3 33 16,-3 0-41-16,4 0 22 0,-4 0 22 15,0 0 22 1,0 0 7-16,0 0-85 0,0 0-6 15,0 0 22-15,0 0-32 16,0 0-5-16,0 0-1 16,0 0-5-16,0 0 39 15,0 0-41-15,0 0 0 16,0 0 17-16,0 0-16 16,0 0-1-16,0 0 0 15,0 0 1-15,0 0 12 16,0 0-13-16,0 0-4 15,0 0 4-15,0 0 0 16,0 0 4-16,0 0-4 16,0 0 0-16,0 0-12 0,0 0-29 15,0 6-200-15,0 11-407 16,-22 0-874-16</inkml:trace>
  <inkml:trace contextRef="#ctx0" brushRef="#br0" timeOffset="2026">3354 2242 884 0,'0'0'1353'0,"0"0"-1123"16,-36 203-68-16,-8-93 86 16,-8 18-38-16,1 0-63 15,0-6-79-15,11-17-56 16,11-20 31-16,16-23-43 16,8-28 0-16,5-19-20 15,0-15 0-15,11-2-19 16,18-41 10-16,8-20-34 15,2-16 45-15,2-16-31 16,-4-3-11-16,-8-6 49 16,-11 4 0-16,-4 15 9 0,-11 13 2 15,2 29 11 1,-5 26 75-16,0 17-86 0,0 47 1 16,-15 32 94-16,-7 19-55 15,4 14-5-15,-1 0-6 16,12-14-14-16,4-17 27 15,3-22-42-15,0-23-7 16,3-22-5-16,19-14-27 16,7-17-16-16,11-38-16 15,1-24-26-15,3-20 28 16,-8-5-42-16,-3-11 5 16,-16 6 87-16,-5 8 4 15,-12 19 15-15,0 23 48 16,-18 32-15-16,-26 27 52 0,-7 30-43 15,-15 49 10-15,-3 26 29 16,-4 16-36-16,3 4-3 16,13-14 4-16,16-23-4 15,16-22 0-15,18-31-42 16,7-20-36-16,0-15-34 16,26-19 17-16,9-41-2 15,9-12-39-15,3-18 4 16,-6-1 18-16,-9-1-38 15,-6 10 44-15,-15 18 66 16,-11 27 51-16,0 34 56 16,-8 6-31-16,-28 66-47 15,-8 32 52-15,-3 21-34 16,3 10 1-16,9-5-7 0,4-13 5 16,14-18 1-16,9-20-20 15,8-27-27-15,0-20 0 16,12-25-63-16,16-4-9 15,13-23-9-15,6-30-32 16,4-12-5-16,-4-11-27 16,-3-6-4-16,-8 3 39 15,-14 10 73-15,-7 13 37 16,-15 27 120-16,0 22 23 16,-7 7 8-16,-26 53-71 15,-11 20-17-15,-4 13 36 16,4 10-66-16,12-3-2 0,10-14-14 15,12-11-7-15,10-17-20 16,0-13-77-16,57-27-167 16,-2-11-121-16,4 0-727 0</inkml:trace>
  <inkml:trace contextRef="#ctx0" brushRef="#br0" timeOffset="2305">4367 2906 2474 0,'0'0'538'0,"0"0"-502"16,0 0-5-16,0 0 169 15,0 0-52-15,0 0-64 16,135 213-42-16,-76-150-21 15,6-4 46-15,4-4-67 16,0-5 0-16,-3-4-7 16,-12-9 7-16,-10-11-87 15,-13-12-107-15,-18-6-274 16,-13-8-278-16,0 0-620 0</inkml:trace>
  <inkml:trace contextRef="#ctx0" brushRef="#br0" timeOffset="2514">4925 2690 1590 0,'0'0'584'0,"0"0"-369"16,0 0-25-16,0 0 138 16,0 0-42-16,-47 184-147 15,-11-99-75-15,-11 10-19 16,-16-4-12-16,-3 0-33 15,5-12-6-15,11-11-88 16,13-20-81-16,23-16-331 16,14-14-354-16</inkml:trace>
  <inkml:trace contextRef="#ctx0" brushRef="#br0" timeOffset="3062">5843 2906 2083 0,'0'0'352'0,"0"0"-269"16,0 0 20-16,0 0 115 15,-206-2-85-15,137 26-64 0,3 10-55 16,3 9 57-16,9 6-29 16,7 7-36-16,13 7 30 15,9-4-36-15,18-4-10 16,7-3 10-16,0-8-21 16,29-12 0-16,14-9-97 15,12-12 5-15,7-11-23 16,1 0-38-16,-6-31-30 15,-6-14 0-15,-7-15 57 16,-7-12 119-16,-8-14 3 16,-4-9 25-16,-9-13 50 15,-6-12 28-15,-2-3 30 16,-8 5 32-16,0 14-42 0,0 21 49 16,0 31 35-1,0 29-26-15,0 23 10 0,0 13-111 16,0 53 1-16,0 29 19 15,0 22-17-15,0 15 17 16,7-1-54-16,0-6-6 16,5-16 23-16,-2-11-38 15,1-19-57-15,0-17-47 16,-11-13-147-16,0-20-356 16,0-14-266-16</inkml:trace>
  <inkml:trace contextRef="#ctx0" brushRef="#br0" timeOffset="3282">5527 2683 2297 0,'0'0'262'0,"0"0"-189"15,0 0-1-15,200 12 126 16,-116 2-72-16,4 0-80 15,7-1-5-15,-4 1-41 16,-8 1-33-16,-10 5-67 16,1 13-232-16,-20-7-286 15,-21 0-692-15</inkml:trace>
  <inkml:trace contextRef="#ctx0" brushRef="#br0" timeOffset="3447">6398 3078 1892 0,'0'0'315'16,"0"0"-80"-16,0 0 67 16,0 0-46-16,0 0-165 15,48 193-55-15,-42-155-36 16,3-4-3-16,-6-4-90 16,0-15-368-16,-3-8-303 0</inkml:trace>
  <inkml:trace contextRef="#ctx0" brushRef="#br0" timeOffset="3586">6380 2623 2234 0,'0'0'206'16,"0"0"-206"-16,0 0-33 15,0 0-114-15,0 0-376 0</inkml:trace>
  <inkml:trace contextRef="#ctx0" brushRef="#br0" timeOffset="4338">6698 3082 1428 0,'0'0'282'0,"0"0"-158"15,0 0-8-15,0 0 92 16,0 0-48-16,50 172-110 0,-46-169-21 15,-4-3 33-15,0-3 0 16,0-29-20-16,0-8-42 16,0-9-22-16,3-6 21 15,12 1-18-15,11 9 2 16,2 8 6-16,6 18 11 16,2 15 31-16,1 4 0 15,3 9 75-15,-4 28 89 16,-4 8-84-16,-1 3-32 15,-9 1-24-15,-9-6-22 16,2-4 11-16,-8-6-44 16,-4-11-11-16,-3-2 5 0,6-10-18 15,-6-7-18-15,3-3-29 16,4 0 0-16,3 0-42 16,8-13-60-16,16-19 12 15,17-18 4-15,10-15-47 16,13-17 70-16,2-13-4 15,-3-11 99-15,-7-2 39 16,-15 2 101-16,-14 13 42 16,-17 16 65-16,-15 19 33 15,-5 18 42-15,-8 17-86 16,-24 16-49-16,-5 7-25 16,-11 11-62-16,4 38-17 15,-3 23-11-15,5 15-23 0,8 16 14 16,8-1-13-1,11-2-10-15,12 0 25 0,3-11-26 16,0-14-1-16,0-9-5 16,8-18-15-16,6-15 7 15,1-16-35-15,4-11-38 16,3-6 75-16,10-6-25 16,12-24 20-16,10-9 16 15,8 3 1-15,8 7-26 16,-4 8 32-16,-5 21-6 15,-6 0 68-15,-12 18-35 16,-9 21 26-16,-9 7-27 16,-6 0-22-16,-13-1 52 15,1-6-62-15,-7-5 1 16,0-11-1-16,0-10 0 0,0-6-21 16,0-7-33-16,-7 0-124 15,-18 0-433-15,-16-14-1549 0</inkml:trace>
  <inkml:trace contextRef="#ctx0" brushRef="#br0" timeOffset="4490">6202 3836 3119 0,'0'0'0'15,"0"0"-2864"-15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41.8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175 0 2898 0,'0'0'312'0,"0"0"-288"16,0 0 60-16,0 0 49 15,0 0-51-15,0 0-38 0,117 207-29 16,-70-91 55-16,1 4-31 16,3-1-33-16,-1-9 17 15,-6-16-22-15,-3-20-2 16,-16-13-31-16,-6-23-53 16,-16-18 16-16,-3-13-44 15,0-7 20-15,-32 0 14 16,-12-23-47-16,-8-9 48 15,-2-12 53-15,3-2 25 16,3 0 5-16,8 1 8 16,4 9 11-16,6 14 81 15,8 7 4-15,8 15 3 0,-1 0-67 16,-3 29-21 0,1 18 60-16,-2 5-84 0,-3 3 1 15,0 6-13-15,4-10 1 16,-8 6-139-16,4-12-215 15,4-15-631-15</inkml:trace>
  <inkml:trace contextRef="#ctx0" brushRef="#br0" timeOffset="174">1317 963 884 0,'0'0'2575'0,"0"0"-2512"16,0 0-63-16,0 0-59 15,0 0-131-15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39.9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394 682 1699 0,'0'0'253'0,"0"0"-134"15,0 0-86-15,0 0 57 16,0 0 123-16,-218 37-71 15,170 4-96-15,4 16 30 16,11 2-36-16,7 3-3 16,13-4-29-16,8-1-1 0,5-4-14 15,0-10-8 1,34-11-88-16,9-12-1 16,8-17-37-16,7-3-18 0,4-20 15 15,-8-26 13-15,-6-19 71 16,-4-13 13-16,-10-19 47 15,-6-7 36-15,-2-18 40 16,-4-5 44-16,-4-5-7 16,-8 4-2-16,-3 17 24 15,-7 21-19-15,5 32 21 16,-5 32 33-16,0 26-77 16,0 15-36-16,4 54 35 15,-1 30-6-15,0 19 13 16,-3 14-87-16,0-1-6 15,0-7 27-15,7-9-33 0,-2-15 0 16,2-16-52-16,0-18-134 16,-7-13-165-16,0-21-404 15,-4-15-1134-15</inkml:trace>
  <inkml:trace contextRef="#ctx0" brushRef="#br0" timeOffset="196">110 502 2111 0,'0'0'248'0,"0"0"-155"0,193 0-26 16,-95 3 45-1,12 0 15-15,6 4-127 0,23 13-47 16,-29-4-332-16,-27 7-956 0</inkml:trace>
  <inkml:trace contextRef="#ctx0" brushRef="#br0" timeOffset="840">1028 780 2218 0,'0'0'311'0,"0"0"-244"16,0 0 105-16,0 0 77 16,0 0-161-16,48 212-52 0,-33-170-25 15,7-9-11-15,3-7-9 16,4-13-84-16,3-13-45 16,9 0-20-16,-4-20-13 15,-2-19-22-15,-1-7 43 16,-12 0 53-16,-5 13 95 15,-8 9 2-15,-9 18 50 16,0 6 72-16,0 4-39 16,0 27-15-16,0 10 2 15,0 2-47-15,10-4 18 16,12-3-41-16,3-13 0 16,4-10-6-16,1-13 0 0,2 0-18 15,-3-7 14-15,0-22-11 16,1-7 7-16,-4 1 14 15,-4 5-13-15,-4 9-3 16,-4 12 16-16,-7 9 0 16,1 6 0-16,-1 34 0 15,-4 9-14-15,1 0 14 16,4-2 0-16,-5-12 18 16,1-7-18-16,-4-17-7 15,0-8 6-15,0-3 0 16,0-5-17-16,3-29-22 15,6-9 4-15,8-5 35 16,8-11-60-16,9 0 12 16,10 3 11-16,0 10 38 15,6 15 11-15,-2 20 10 0,-1 11 112 16,-8 7-23-16,-5 31 24 16,-9 10-16-16,-10 10-87 15,-1-6-31-15,-6 0-16 16,-4-6-225-16,-1-10-284 15,1-16-716-15</inkml:trace>
  <inkml:trace contextRef="#ctx0" brushRef="#br0" timeOffset="1285">2606 845 2152 0,'0'0'382'0,"0"0"-275"15,0 0 84-15,0 0 42 16,0 0-134-16,-159 222-62 16,154-171-37-16,5-9-10 15,12-8-106-15,29-18-118 16,6-13-3-16,4-3-111 16,-4-12 132-16,-3-31-7 15,-15-6 64-15,-11-4 159 16,-8 3 129-16,-10 5 82 15,0 8 31-15,0 16 83 16,0 14-12-16,0 7-99 16,0 14-81-16,-3 33-65 0,3 19-13 15,0 17-12-15,0 12-19 16,0 6 57-16,22 7-64 16,15 8 23-16,-1-5 67 15,1 2-85-15,-12-17-10 16,-18-9 2-16,-7-20-8 15,-7-16 28-15,-37-22-34 16,-6-19 1-16,-10-10 20 16,3 0-21-16,1-39-8 15,9-17 7-15,8-21-34 16,8-14 26-16,18-70-115 16,1 23-162-16,9 8-632 0</inkml:trace>
  <inkml:trace contextRef="#ctx0" brushRef="#br0" timeOffset="1467">1586 318 2916 0,'0'0'184'16,"0"0"-184"-16,0 0-33 15,354-105 3-15,-205 72-96 16,-14 7-672-16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5.4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694 370 1530 0,'0'0'337'15,"0"0"-142"-15,0 0 42 16,0 0-4-16,0 0-103 16,0 0-63-16,-32 45 21 15,29-5 1-15,-5 8 7 16,5 2-41-16,0 3-17 0,0-5 13 16,0-4-38-16,3-6 2 15,0-6-13-15,0-8 5 16,0-7-14-16,17-8-32 15,9-9-172-15,22-5-98 16,-5-24-343-16,-10-4-1218 0</inkml:trace>
  <inkml:trace contextRef="#ctx0" brushRef="#br0" timeOffset="164">776 149 1942 0,'0'0'506'16,"0"0"-437"-16,0 0-28 0,0 0-41 15,0 0-7-15,0 0-484 16,0 0-1458-16</inkml:trace>
  <inkml:trace contextRef="#ctx0" brushRef="#br0" timeOffset="422">1061 0 2290 0,'0'0'315'0,"0"0"-225"0,0 0 64 15,0 0 38-15,142 200-95 16,-100-127-52-16,-2 6 13 15,-8 4-29-15,-16 2-11 16,-16 1-17-16,0 0 12 16,-30 3-13-16,-22-7-37 15,-7-4-113-15,-40 6-131 16,19-19-421-16,7-22-1307 0</inkml:trace>
  <inkml:trace contextRef="#ctx0" brushRef="#br0" timeOffset="683">132 76 1906 0,'0'0'307'16,"-76"165"-187"-16,47-44 104 16,6 14-6-16,19 7-93 15,4-10-56-15,27-5-47 16,28-12-22-16,63 8-76 16,-10-31-191-16,-6-21-394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34.5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590 339 491 0,'0'0'1161'15,"0"0"-950"-15,0 0-51 16,0 0 29-16,0 0 45 15,0 0-8-15,-22 5-86 0,15 9-74 16,-8 15 16-16,-10 24-37 16,-8 29 0-16,-26 53-21 15,5 6-15-15,-12 15 30 16,-3 8-21-16,15-29 13 16,-9 7-7-16,16-24-23 15,8-26 34-15,17-23-35 16,7-26 1-16,8-21 2 15,7-15-3-15,0-7-21 16,0 0-9-16,3-24-35 16,29-31 56-16,12-24-33 15,10-25-23-15,9-24 21 16,13-39-5-16,12-44 16 0,10-25 9 16,-6 19 18-1,-15 50 5-15,-23 63 1 0,-10 37 0 16,-5 9 3-16,5 8 18 15,-3 16 13-15,-4 32 23 16,-5 4 6-16,0 56 41 16,2 26-56-16,2 28-7 15,-6 19-5-15,2 11 3 16,-3 3-2-16,0-8-18 16,1-17-7-16,-4-14 17 15,-8-21-29-15,-4-20-8 16,-2-18-22-16,-9-11-65 15,-3-14-112-15,0-8-323 16,0-7-172-16</inkml:trace>
  <inkml:trace contextRef="#ctx0" brushRef="#br0" timeOffset="638">412 1034 1813 0,'0'0'346'0,"0"0"-275"16,0 0-17-16,0 0 11 15,229 0-45-15,-123-19-20 16,7-4-4-16,8 0-55 16,-5-3 7-16,-11 5 0 15,-5 2 11-15,-17 1 26 0,-17 9-5 16,-19 1 19-16,-18 3 2 15,-11 5 24-15,-6 0 84 16,-5 13 38-16,0 33 16 16,0 33 40-16,-7 59-79 15,0 58-13-15,0 64-43 16,0 29 9-16,8-17-16 16,14-59-50-16,3-64 43 15,-11-51-1-15,1-23-41 16,0-3 24-16,-4-6-31 15,0-7 5-15,-4-30 11 16,-7-16-21-16,0-13 0 0,0-1 17 16,0-43-11-16,0-19-5 15,-3-25-1-15,-12-44-3 16,1-48-6-16,-5-53-6 16,8-26-22-16,4 7 10 15,7 18-22-15,0 38 20 16,0 45-26-16,22 39-20 15,10 46 57-15,15 29-18 16,19 18 7-16,19 10 12 16,13 9 3-16,0 19 14 15,0 37 17-15,-17 9-3 16,-23 11 34-16,-30 6-19 16,-28 3 16-16,-3 4 24 0,-51-1-29 15,-22 1 14 1,-9-10-54-16,6-18 1 0,9-14-7 15,20-24-52-15,23-23-103 16,17-10-303-16,10-26-459 0</inkml:trace>
  <inkml:trace contextRef="#ctx0" brushRef="#br0" timeOffset="1134">2548 1057 1572 0,'22'173'402'0,"-8"35"-108"15,1 32 14-15,-8-8-30 0,1-12-97 16,9 3-75-16,5-9-13 16,-3-41-50-16,-4-38 1 15,-5-40-44-15,-1-23 0 16,-3-3 5-16,1-14-5 15,-3-12-1-15,1-26-16 16,-5-17 17-16,0-13-1 16,0-43-13-16,0-30-35 15,0-50 43-15,-5-62-21 16,-17-60 1-16,-11-32-11 16,-7 8-7-16,1 15 38 15,14 71-27-15,6 42-2 0,11 50 34 16,8 29-17-1,0 10 14-15,30 11 2 0,21 12-17 16,18 26 11-16,11 16 4 16,11 6 4-16,-3 32 9 15,-5 9 4-15,-17 4 16 16,-16 3 20-16,-19-3-34 16,-28 9 24-16,-3 2-29 15,-34 7 11-15,-30 6-9 16,-17-2-12-16,-7-5-36 15,5-16-36-15,14-21-143 16,25-22-160-16,18-9-342 0</inkml:trace>
  <inkml:trace contextRef="#ctx0" brushRef="#br0" timeOffset="1472">3321 994 1551 0,'0'0'294'0,"0"0"-152"16,51 175 22-16,-36-86 70 15,-5 2-1-15,2 1-100 16,-8-7-89-16,-1-10-5 16,-3-16-38-16,0-18 11 15,0-17 7-15,0-17 6 16,0-7 23-16,-3 0-6 15,-16-31-27-15,4-22 15 0,5-17-24 16,6-19-6-16,4-9-7 16,0-3-6-16,36-3 12 15,11 12-22-15,12 15-34 16,7 29-57-16,4 32-48 16,2 16-81-16,1 9-114 15,18 54 136-15,-14-8-447 16,-20-3-498-16</inkml:trace>
  <inkml:trace contextRef="#ctx0" brushRef="#br0" timeOffset="1773">4072 1155 1352 0,'0'0'388'16,"0"0"-125"-16,0 0 36 16,0 0-20-1,0 0-24-15,0 0-122 0,0 0-92 16,-160 122-22-16,149-47 39 15,11 4-43-15,0 3-6 16,17-7-9-16,31-10 8 16,14-15-17-16,11-17-2 15,12-26-10-15,-3-7 12 16,-7-21-1-16,-21-27-14 16,-22-8 23-16,-13-5 1 15,-19-12 37-15,0-4-8 16,-26 2-2-16,-18 4 36 15,-6 10-51-15,-10 16-12 16,10 20-23-16,6 25-116 0,15 0-325 16,19 19-425-16</inkml:trace>
  <inkml:trace contextRef="#ctx0" brushRef="#br0" timeOffset="2030">4849 1027 2105 0,'0'0'349'16,"0"0"-131"-16,0 0 26 16,192 152-51-16,-100-90-44 0,11 3-83 15,2 1-43-15,5-4 20 16,-9 0-42-16,-6-9 9 15,-17-7-10-15,-24-12-67 16,-19-13-77-16,-26-13-312 16,-9-8-302-16,0 0-1108 0</inkml:trace>
  <inkml:trace contextRef="#ctx0" brushRef="#br0" timeOffset="2246">5709 915 1925 0,'0'0'501'15,"0"0"-428"-15,0 0 133 16,-91 247 29-16,44-139-20 16,-7 4-110-16,-9 2-58 15,9-5-6-15,1-11-41 16,18-16-33-16,16-19-77 15,13-25-241-15,6-20-548 0</inkml:trace>
  <inkml:trace contextRef="#ctx0" brushRef="#br0" timeOffset="2465">5851 1189 2039 0,'0'0'378'0,"0"0"-190"15,11 173 47-15,-6-104-61 16,-5-4-73-16,3-9-101 16,-3-7-13-16,3-10-198 15,-3-8-473-15,0-19-1387 0</inkml:trace>
  <inkml:trace contextRef="#ctx0" brushRef="#br0" timeOffset="2629">5767 731 2241 0,'0'0'357'16,"0"0"-357"-16,0 0-30 15,0 0-144-15,0 0-320 16,0 0-1192-16</inkml:trace>
  <inkml:trace contextRef="#ctx0" brushRef="#br0" timeOffset="3198">6212 1499 1538 0,'0'0'320'0,"0"0"-74"16,0 0 2-16,25 204-45 16,-16-168-57-16,-3-16-61 15,-2-10-28-15,-4-10-2 16,3 0 47-16,-3-20-2 16,0-21-77-16,0-17-2 15,0-10-21-15,9-15-12 16,1 1 11-16,5-3-23 15,10 11-11-15,4 11 26 16,8 20-20-16,2 21 29 0,5 22-14 16,0 0 14-16,0 46 0 15,-3 22 6-15,-2 14 11 16,-9 6 6-16,-8 4-9 16,-9-6 23-16,-1-14-21 15,-12-14-15-15,0-21-2 16,0-13 1-16,0-22 0 15,0-2-3-15,-18-2 3 16,-1-32 0-16,6-14 0 16,1-14-21-16,8-11 7 15,4-9-29-15,0-4 7 16,32 1 18-16,9 0-24 16,10 12 21-16,5 15 0 0,1 18-10 15,6 22 30 1,-9 18 2-16,5 5 33 0,-8 38 25 15,-7 12-14-15,-5 11 38 16,-9-2-33-16,-10 4-7 16,-4-5-2-16,-1-12-35 15,-2-6-6-15,-1-11 0 16,-2-10-82-16,9-15-120 16,-4-9-336-16,-5 0-471 0</inkml:trace>
  <inkml:trace contextRef="#ctx0" brushRef="#br0" timeOffset="3905">7842 1244 1741 0,'0'0'649'16,"0"0"-505"-16,0 0 3 15,0 0 74-15,0 0-79 16,0 0-85-16,0 0-14 16,-167-109-22-16,129 104 8 15,-6 5 13-15,6 0-32 16,-3 25 16-16,4 25-26 16,8 12 0-16,10 6 6 15,16 1-6-15,3-3-6 16,12-14-11-16,32-8-43 15,7-22 21-15,9-18-34 16,0-4 1-16,-3-14 29 0,-9-24 1 16,-11-8 42-16,-12-4 18 15,-10 1 28-15,-8 6 60 16,-7 14-44-16,0 9 4 16,0 13 18-16,0 7-26 15,0 7-58-15,0 33 3 16,15 8 3-16,11 12 11 15,13 2-17-15,13-7 0 16,6-5-15-16,7-15 0 16,-2-8-4-16,-5-17-29 15,-8-10-39-15,-9 0-49 16,-12-12-35-16,-11-26 16 0,1-10 81 16,-6-15-4-16,-1-15 23 15,-5-17 12-15,5-17-2 16,-5-38 37-16,-4-45-1 15,-3-38 9-15,0-7 9 16,3 47 4-16,1 58 15 16,8 70 26-16,-6 32 11 15,1 17 87-15,-2 16-1 16,-1 10-48-16,2 59-39 16,-2 55 20-16,-4 63-4 15,0 50-35-15,0-17 8 16,0-43 30-16,0-59-31 15,12-46-44-15,10 10-5 0,3 0-3 16,4-3-69-16,3-14-76 16,-7-19-340-16,-13-22-418 0</inkml:trace>
  <inkml:trace contextRef="#ctx0" brushRef="#br0" timeOffset="4376">8196 926 2154 0,'0'0'356'16,"0"0"-262"-16,0 0-3 0,0 0 10 16,197 52-41-16,-117-42-39 15,15-4-12-15,-1 4-9 16,4 3-33-16,-6-3-18 15,-1-1-31-15,-11-1 35 16,-3-8-1-16,-11 0 14 16,-12 0 32-16,-10-12-14 15,-8-16 16-15,-6-7 36 16,-4-8 23-16,-13-3 83 16,-9 0 7-16,-4-4 7 15,0 5-14-15,-22 2-57 16,-21 10 8-16,-9 10-13 0,-6 18-28 15,-7 5 11 1,-5 5-18-16,4 44-24 0,9 23 20 16,9 21-26-16,11 10 10 15,15 10 16-15,15-2-22 16,7-5 19-16,4-14-34 16,43-10 2-16,19-21 2 15,22-12-8-15,20-21-45 16,21-19 7-16,16-9-95 15,60-20-85-15,-41-19-344 16,-25-4-888-16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3.2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804 1231 1575 0,'0'0'349'15,"0"0"-185"-15,0 0 0 16,0 0 118-16,-54-203-32 15,13 156-131-15,-10 9-17 16,-18 7-24-16,-12 18-29 16,-11 13-5-16,-2 10-26 15,-1 38 33-15,12 20-42 0,17 7-9 16,19 4 0-16,25 3-13 16,18-5 2-16,4-5-10 15,19-16-22-15,28-9-16 16,14-24-42-16,12-23-40 15,8 0 49-15,-1-44-44 16,-4-21-7-16,-7-24 66 16,-6-18 19-16,-16-17 58 15,-3-40 0-15,-12-34 27 16,-13 14 74-16,-4 23-21 16,-15 31-6-16,0 38 17 15,0 12 24-15,0 11 26 16,-3 40-44-16,-3 29-24 0,6 26-46 15,0 92-21 1,0 72 36-16,0 70-4 0,9 17-22 16,-2-51 26-16,5-62-26 15,-6-70 10-15,9-12-10 16,-1 1-15-16,5-1 13 16,6-7-14-16,-3-29-14 15,7-30-28-15,-1-16-34 16,13-23 49-16,3-37 21 15,0-22-19-15,3-9 8 16,-11-7-7-16,-2 3 18 16,-12 16 0-16,-12 20 3 15,-2 26 3-15,-1 28 11 16,-7 5-5-16,3 38-6 0,1 24 29 16,-4 11-8-16,3 5-12 15,-3-2-9-15,5-11-21 16,2-16-63-16,12-19-209 15,-6-13-312-15,2-17-690 0</inkml:trace>
  <inkml:trace contextRef="#ctx0" brushRef="#br0" timeOffset="176">1157 683 386 0,'0'0'1892'15,"0"0"-1589"-15,0 0-223 0,0 0-29 16,0 0-6-16,0 0-45 16,0 0-71-16,201 59-211 15,-103-17-222-15,-6 4-246 0</inkml:trace>
  <inkml:trace contextRef="#ctx0" brushRef="#br0" timeOffset="495">2025 1039 1547 0,'0'0'511'16,"0"0"-314"-16,0 0 55 15,0 0-46-15,-186-51-29 16,138 51-57-16,8 0-72 16,8 16-6-16,10 17-34 15,18 3-8-15,4 10-21 0,15 0-28 16,33 6 28-16,13 1-9 15,11 1 7-15,10-7 13 16,-3 2 11-16,-6-3-1 16,-14-6 10-16,-23-7-9 15,-21-3 35-15,-15-4 21 16,-12 0-9-16,-39-4 34 16,-18 2-52-16,-11-5-16 15,-4-5-14-15,1-8-2 16,14-6-31-16,40-2-96 15,17-25-187-15,12-7-490 0</inkml:trace>
  <inkml:trace contextRef="#ctx0" brushRef="#br0" timeOffset="752">2598 141 1640 0,'0'0'836'0,"0"0"-725"16,3 203 68-16,-3-25 63 15,4 48-62-15,-1-17-74 16,7-37 36-16,2-57-76 16,7-35-33-16,3 6-13 0,3 13-20 15,4 7-15-15,-4-10-92 16,-6-14-51-16,-12-7-109 15,-7-24-482-15,0-18-737 0</inkml:trace>
  <inkml:trace contextRef="#ctx0" brushRef="#br0" timeOffset="925">2327 1217 2476 0,'0'0'384'16,"0"0"-272"-16,0 0 8 0,307-19-15 16,-103-7-90-1,43-8-15-15,-30 6-217 0,-58 1-836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39.8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83 1741 0,'0'0'381'16,"0"0"-231"-16,0 0-18 15,0 0-40-15,0 0 46 16,-10 318 31-16,13-59-72 15,7 18-18-15,-10-22-34 16,0-65-8-16,0-72-4 16,0-29-19-16,0-17 28 0,-3-4-41 15,-12-7-1-15,8-10 21 16,0-28-21-16,4-16 7 16,3-7 4-16,0-12-1 15,0-36 2-15,0-13-12 16,0-14-18-16,10-18 17 15,30 2-47-15,8 1 10 16,18 12-30-16,6 19-7 16,11 26 45-16,9 27-33 15,-4 6-16-15,-6 39 52 16,-7 26 21-16,-24 15 6 16,-26 4 37-16,-25 5 7 15,0-3 15-15,-47-8-30 0,-23-9 13 16,-11-13 28-16,-9-14-22 15,-1-19-3-15,3-13-24 16,4-10-21-16,14-13 0 16,13-30-24-16,20-16-79 15,37-39-36-15,5 10-335 16,30 6-284-16</inkml:trace>
  <inkml:trace contextRef="#ctx0" brushRef="#br0" timeOffset="200">991 1139 1787 0,'0'0'335'0,"0"0"-162"0,0 201 94 16,-7-120 1-16,7-9-163 15,0-9-78-15,0-17-27 16,0-12-63-16,25-34-127 15,1 0-316-15,-8-10-354 0</inkml:trace>
  <inkml:trace contextRef="#ctx0" brushRef="#br0" timeOffset="330">910 714 1833 0,'0'0'489'0,"0"0"-484"0,0 0-5 15,0 0-22-15,0 0-250 16,223-31-721-16</inkml:trace>
  <inkml:trace contextRef="#ctx0" brushRef="#br0" timeOffset="968">1596 1313 864 0,'0'0'815'15,"0"0"-686"-15,0 0 127 16,19 233-53-16,-16-161-34 16,1 1-66-16,-4-11-78 15,0-14-1-15,0-8-24 0,0-12-37 16,0-24 21-16,0-4-2 16,-7-4-9-16,7-40-22 15,0-15 0-15,0-20 8 16,29-12-54-16,21-12-67 15,16-5 65-15,14 10-39 16,8 8 44-16,3 25 46 16,-8 29 46-16,-5 27 3 15,-9 9 47-15,-18 28 83 16,-11 35 10-16,-11 9 3 16,-15 10-1-16,-6 7-22 15,-4-7-54-15,-4-10-16 16,3-10-51-16,4-15-2 15,4-14-23-15,3-21-94 16,13-12-71-16,5 0-10 0,4-38-35 16,8-16-109-16,0-8 81 15,0-10-59-15,-12-3 58 16,-5 0 238-16,-10 3 24 16,-5 13 250-16,-12 13 107 15,0 19-17-15,0 24-86 16,-7 3-81-16,-5 16-58 15,5 30-32-15,4 15 17 16,3 10-20-16,0 0 2 16,29-5 22-16,21-6-40 0,13-15-39 15,13-15 2 1,9-16-27-16,-6-14-6 0,-10-5-1 16,-21-34-31-16,-26-13 38 15,-22-6 17-15,0-14 2 16,-44-8 24-16,-22-2-16 15,-14 0-3-15,-4 6-24 16,-18 4-76-16,26 18-171 16,17 16-687-16</inkml:trace>
  <inkml:trace contextRef="#ctx0" brushRef="#br0" timeOffset="1780">3433 1222 1644 0,'0'0'390'15,"0"0"-224"-15,0 0 43 16,0 242-25-16,0-162-83 16,0-6-23-16,-3-5-63 15,-1-16-14-15,-3-13 4 16,2-21-5-16,2-12-19 15,3-7 7-15,0-5-25 16,0-33-2-16,0-15 9 16,0-17-3-16,25-5-2 15,16-7-69-15,6 8 31 16,1 11 34-16,-1 20 32 0,0 24-3 16,-6 19 18-16,-6 9-8 15,3 40 54-15,-10 18 16 16,-6 7 17-16,-10 1 7 15,-5 0-31-15,-7-14-17 16,0-15-34-16,0-16-11 16,0-13 26-16,0-17-18 15,0 0 35-15,-3-5-13 16,-13-24-30-16,6-14 3 16,2-6-4-16,8-7-40 15,0-10-27-15,8 1-14 16,28-5 5-16,8 3 23 0,12-1-1 15,1 10 35 1,6 13-6-16,-2 11 14 0,-2 25 11 16,-9 9 7-16,-6 16 64 15,-8 32 23-15,-2 15-3 16,-9 14 8-16,-3 5-28 16,-8 2-17-16,-2 2 2 15,-2-10-40-15,5-9-1 16,0-9-15-16,2-16-5 15,5-13-14-15,0-18-80 16,3-11-38-16,1 0 7 16,8-27-45-16,-2-18 44 15,-2-16 39-15,2-4-16 16,-10-7 60-16,-3-3 29 16,-6 2 19-16,-1 5 31 0,-5 12 53 15,-4 20 61-15,4 21 38 16,2 15-60-16,-3 18-14 15,6 32 19-15,2 13-33 16,1 11-10-16,4 1-19 16,3-6-20-16,-2-7-26 15,2-15-19-15,-4-11-1 16,1-19-12-16,-4-15-83 16,-5-9-135-16,-3-25-277 15,-2-13-367-15</inkml:trace>
  <inkml:trace contextRef="#ctx0" brushRef="#br0" timeOffset="1932">4754 726 1805 0,'0'0'470'0,"0"0"-415"15,0 0-55-15,0 0 0 16,0 0-50-16,0 0-434 0</inkml:trace>
  <inkml:trace contextRef="#ctx0" brushRef="#br0" timeOffset="2590">5584 1255 829 0,'0'0'1383'15,"0"0"-1072"-15,0 0-61 16,0 0 19-16,0 0-82 16,0 0-78-16,0 0-14 15,-204-63-59-15,156 86-24 16,1 22-1-16,0 18-10 16,8 6 5-16,5 6-6 15,20-5-12-15,14-11-7 16,0-10-47-16,14-19 4 15,23-14-5-15,7-16-18 16,3 0 38-16,-8-11-16 16,2-19-5-16,-16 6 62 0,-3 3-6 15,-10 12 11-15,-5 9 0 16,-4 0 2-16,9 2 23 16,5 26-9-16,5 3-6 15,12-1 25-15,1 0-25 16,13-7-8-16,2-10 10 15,6-13-11-15,-2 0 18 16,6-7-18-16,-3-29-33 16,-3-13 12-16,5-14-19 15,4-16 4-15,10-17-16 16,6-17-33-16,23-45-3 16,19-44-66-16,3-44 10 15,-19 20 76-15,-39 47 23 0,-38 64 45 16,-28 53 25-16,0 10 115 15,-6 10 112-15,-27 14-55 16,-10 28-31 0,-12 11-52-16,-4 57-66 0,-17 54-9 15,-8 55 32-15,1 49-3 16,17-9 20-16,25-47-22 16,23-48-31-16,18-40 25 15,0 4-53-15,0 5 7 16,11-5-14-16,15-18-36 15,6-21-6-15,5-22-106 16,29-25-36-16,-8-2-305 16,-4-29-673-16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5.2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1404 1311 1644 0,'0'0'345'16,"0"0"-250"-16,0 0-61 15,0 0 73-15,0 0 64 16,0 0-48-16,-37 22-53 16,17-15-15-16,-11 3-21 15,-8-4 6-15,-8-6 29 16,-5 0-20-16,-2 0-23 15,-4-23 8-15,-8-18-33 16,-3-19 8-16,-7-16-9 16,-12-15-6-16,-10-14 6 0,-12-13-19 15,3-4 19 1,17-2 5-16,13 8 2 0,29 18-6 16,23 13 13-16,22 18-13 15,3 16 13-15,15 4-14 16,24 8-2-16,17 6-13 15,8 7 15-15,10 10 0 16,2 9-8-16,4 7 8 16,-7 0-3-16,-11 7 3 15,-11 25 0-15,-17 11 12 16,-24 17-3-16,-10 15 6 16,-10 16 24-16,-50 21 11 15,-22 9-4-15,-25 10-28 16,-6-6-18-16,-4-3 51 0,16-17-32 15,13-7-2-15,18-12 21 16,20-12-37-16,21-3 3 16,17-10-4-16,12-2-23 15,12-6-41-15,54-7-80 16,89-4-335-16,-9-16-90 16,-2-6-1278-16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5.8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124 357 1766 0,'0'0'772'16,"0"0"-769"-16,0 0 28 16,-37 187 51-16,27-17 79 15,1 47-58-15,6-13-26 16,0-37-50-16,3-48 17 15,0-37 1-15,0 6-44 16,0 1 24-16,0-10-25 0,0-27 1 16,0-24-5-16,0-26 4 15,0-2-11-15,0-37-7 16,0-28-49-16,-4-24 51 16,-4-18-28-16,1-19-19 15,0-12 41-15,-8-32-17 16,5-34 18-16,1-38 15 15,9 22 6-15,0 46-10 16,5 59 17-16,28 60-7 16,11 5 14-16,18 20-14 15,24 14-1-15,13 16 1 16,14 40 1-16,-3 25 39 16,-9 17-28-16,-16 10-11 0,-31 11 36 15,-32 3-5-15,-22 3 11 16,-36-1 2-16,-48-6-29 15,-21-7 28-15,-12-16-44 16,1-20-3-16,6-20-3 16,22-22-34-16,25-17-65 15,34-23-107-15,23-26-454 16,6 0-1262-16</inkml:trace>
  <inkml:trace contextRef="#ctx0" brushRef="#br0" timeOffset="480">1065 868 2023 0,'0'0'339'0,"0"0"-260"15,-110 189-21-15,69-93 144 16,16-3-62-16,18-1-58 15,7-9-77-15,10-13-5 16,37-12-24-16,9-29-55 16,10-25 18-16,-2-4 38 15,-4-39 16-15,-13-24 5 16,-18-14-7-16,-17-10 5 0,-12-4 4 16,0-9 0-1,-31 9 0-15,-16 7 0 0,-1 17 1 16,-2 21 24-16,9 19-4 15,16 18 18-15,11 9-20 16,14 0-19-16,7 25-6 16,40 8 5-16,23-3-29 15,18-7 20-15,6-4-23 16,1 0 33-16,0 5-2 16,-12 3 2-16,-14 12 0 15,-25 11 12-15,-19 8 12 16,-16 11 42-16,-9 7-33 15,0-8-14-15,-19-5-13 16,4-16-6-16,8-22-73 16,7-25-163-16,0-6-294 0,0-28-1413 0</inkml:trace>
  <inkml:trace contextRef="#ctx0" brushRef="#br0" timeOffset="618">1706 420 1415 0,'0'0'975'16,"0"0"-797"-16,0 0-124 16,0 0-36-16,0 0-18 15,0 0-161-15,0 0-485 0</inkml:trace>
  <inkml:trace contextRef="#ctx0" brushRef="#br0" timeOffset="954">2387 866 1189 0,'0'0'1241'0,"0"0"-987"16,0 0-135-16,-233-2 41 16,172 6-55-16,8 24-65 15,21 7-11-15,17 5-23 16,15 7-6-16,0 4 0 15,41 9-6-15,14-1 6 16,13 2-9-16,10 2 4 0,5-7-2 16,1 0 7-1,-11-9-3-15,-22-6-3 0,-29-4 12 16,-22-1 3-16,-22-4 1 16,-48-2-8-16,-12-4 2 15,-6-10-4-15,0-9-19 16,15-7-63-16,26-13-123 15,31-62-107-15,16 7-277 16,0-1-1232-16</inkml:trace>
  <inkml:trace contextRef="#ctx0" brushRef="#br0" timeOffset="1320">2986 876 1759 0,'0'0'617'0,"0"0"-429"16,0 0 81-16,0 0-90 16,0 0-26-16,0 0-60 15,-223-110-54-15,172 110 4 16,7 35-43-16,12 13-3 16,17 11-10-16,15 7 4 15,0 3-24-15,33 4-15 16,18-1-9-16,10-4 35 15,13-8-20-15,-1-4-1 16,3-7 42-16,0-7 2 16,-10-2 1-16,-18-11 19 15,-20-4-20-15,-28 0 38 0,0-2 16 16,-28-3-28 0,-23-4 12-16,-12-4-39 0,2-5 14 15,-1-7-14-15,8 0-42 16,13-3-8-16,29-46-153 15,12 3-369-15,0-4-265 0</inkml:trace>
  <inkml:trace contextRef="#ctx0" brushRef="#br0" timeOffset="1958">3449 955 1776 0,'0'0'311'0,"0"0"-210"16,-47 198 104-16,32-112 119 16,15-7-127-16,0-8-88 15,25-16-75-15,19-17-32 16,0-14 4-16,3-18-6 16,-6-6-12-16,-6-6-1 15,-9-29 13-15,-14-19 6 16,-9-5-6-16,-3-9 0 15,-3-8-3-15,-28 0 3 16,-1 7 0-16,-9 8-1 16,9 11 1-16,4 21 13 0,6 15-10 15,18 14-3 1,4 0 0-16,4 26-21 0,40 11-15 16,13-2-1-16,12 2-10 15,8-7 34-15,0-6-36 16,3 1 28-16,-4-1 12 15,-10-5 9-15,-12 4-5 16,-13 7 5-16,-16 1 12 16,-13 12 61-16,-5 3-40 15,-7 0-21-15,0-4 18 16,0-7-28-16,0-18 4 16,0-6 1-16,0-11-7 15,0 0 16-15,0-14-16 16,0-17-13-16,0-17 7 15,18-6-5-15,14-9 10 0,9-3-11 16,6 8 12-16,4 8 13 16,-4 18-13-16,4 21 1 15,-4 11 38-15,1 7 25 16,-1 36 13-16,1 13-4 16,-1 4-5-16,-3 0-6 15,-4-3-42-15,-2-1-14 16,1-8-5-16,8-5-1 15,4-7-76-15,40-7-138 16,-6-8-501-16,-6-12-1517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8.6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691 1260 1545 0,'0'0'377'0,"0"0"-215"0,0 0 30 16,0 0 99-16,0 0-29 15,22-204-109-15,-44 168-67 16,-18 7-27-16,-18 8 23 16,-11 15-58-16,-16 6-3 15,-6 9-6-15,0 38-15 16,8 11 19-16,13 19-17 15,16 0 10-15,20 5-12 16,24-3-2-16,10 1 1 16,4-13-9-16,36-7-37 15,14-13 8-15,12-15-22 16,4-19-35-16,2-13 12 16,-2 0-85-16,-9-33 32 0,-6-16-3 15,-4-14 35-15,-7-11 52 16,-5-16 39-16,-2-11 14 15,1-12 4-15,-6-7-3 16,-4-15 28-16,-2-28 24 16,-8 11 13-16,1-5 2 15,-9 6-1-15,-1 43-31 16,-6 9 68-16,0 41 24 16,-3 37-5-16,0 21-54 15,0 50-39-15,0 63 16 16,-3 62-5-16,0 2-13 15,3-6 22-15,0-22-31 0,0-35 17 16,0 10-8-16,22 11-26 16,6-17 21-16,8-12-23 15,4-22-2-15,4-18-5 16,4-20-44-16,-1-23-21 16,-3-20-7-16,-3-3-26 15,-2-26 2-15,5-26-97 16,-4-13 15-16,1-12 66 15,-6-7 61-15,-6-6 45 16,-7 9 13-16,-7 12 20 16,-5 18 80-16,-10 20 14 15,0 21 68-15,0 10-19 16,0 13-112-16,0 34 10 16,0 15 19-16,0 11-32 15,5 1 1-15,2 1-34 0,8-3-3 16,2-13 8-16,2-17-20 15,-4-11-35-15,-1-18-44 16,-2-13-71-16,-6-3-44 16,6-62-180-16,-5 5-188 15,-4-5-350-15</inkml:trace>
  <inkml:trace contextRef="#ctx0" brushRef="#br0" timeOffset="166">1490 560 1679 0,'0'0'605'0,"0"0"-480"16,0 0 34-16,0 0 43 16,0 0-116-16,0 0-47 0,0 0-39 15,94 23-21-15,-50 8-152 16,4 1-110-16,21 19-113 16,-12-7-173-16,-9-8-532 0</inkml:trace>
  <inkml:trace contextRef="#ctx0" brushRef="#br0" timeOffset="541">2153 922 182 0,'0'0'1454'16,"0"0"-1063"-16,0 0-90 16,0 0 41-16,0 0-100 15,0 0-82-15,0 0-13 0,-80-56-51 16,51 56-41-16,-5 0-16 15,2 6-30-15,0 24 11 16,5 1-20-16,10 9-11 16,14 2 2-16,3 2-16 15,0-1-14-15,32 2 9 16,9 2 0-16,16-1 29 16,9-1-18-16,7 1 19 15,3-5 7-15,-10-6-7 16,-12-3 0-16,-17-3-5 15,-18 1 11-15,-19-2 8 16,0-4-5-16,-44 1-3 0,-15-3 23 16,-18-2-29-1,-2-8 0-15,1-5-6 0,9-7-31 16,15 0-32-16,28-22-131 16,16-15-373-16,10-4-432 0</inkml:trace>
  <inkml:trace contextRef="#ctx0" brushRef="#br0" timeOffset="800">2685 0 2034 0,'0'0'279'0,"0"0"-95"0,4 206 99 15,-4-85-39-15,-7 16-71 16,-8 13-45-16,1-4-40 16,2-8-45-16,6-16-20 15,-1-14-13-15,7-16-10 16,-5-12-48-16,5-20-76 16,0-17-80-16,0-16-333 15,0-20-151-15</inkml:trace>
  <inkml:trace contextRef="#ctx0" brushRef="#br0" timeOffset="1196">2281 872 1770 0,'0'0'568'15,"0"0"-479"-15,0 0 0 16,0 0 93-16,0 0-42 15,240 0-50-15,-167 13-2 16,-4 4-25-16,-3 3-11 16,-12 8 10-16,-6 13-17 15,-8 4-2-15,-8 6-22 16,-10 9 21-16,-6 3-8 16,-4-1-28-16,-9-3 9 15,-3-9-15-15,0-11 0 0,0-13 0 16,0-9-22-1,0-15 16-15,-3-2 0 0,-9-7 1 16,5-25 5-16,4-17 1 16,3-14-1-16,0-14 14 15,6-10-14-15,23 1 0 16,12 2 0-16,6 12 6 16,7 14-3-16,2 20-3 15,1 16-13-15,23 22-50 16,-11 0-174-16,-13 13-578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2.1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1232 1573 0,'0'0'357'0,"0"0"-248"16,0 0-26-16,0 0 103 16,0 0-40-16,0 0-89 15,-22 14-23-15,55-9-18 16,14-3 4-16,22-2-4 16,19 0-15-16,14-9 31 15,8-27-32-15,6-17-13 16,-2-10-2-16,-10-14-57 15,-9-12-17-15,-14-10 53 16,-15-5 17-16,-18-6 9 16,-20 3 11-16,-14 5-1 0,-14 6 43 15,0 11-15-15,-7 13 8 16,-18 12 14-16,-7 15 14 16,-2 16-12-16,5 12-26 15,-3 17-6-15,-2 7-18 16,-1 48 4-16,-6 32-6 15,-13 53 7-15,-12 54-7 16,-7 39 27-16,4 10-26 16,25-47-1-16,22-52 6 15,22-45-6-15,0-10 1 16,0 6-1-16,29-2 1 16,11-5-1-16,18-32-17 15,8-30-33-15,3-26-14 0,4-19-29 16,-7-48 52-16,-7-17 5 15,-17-19 30-15,-20-6 6 16,-17 5 9-16,-5 9 47 16,-15 16 31-16,-19 20-4 15,-1 18 26-15,6 19-27 16,7 16-30-16,10 6-23 16,9 0-29-16,3 6-14 15,3 23 14-15,34 5-18 16,17-3-13-16,12-3-13 15,7-5-1-15,3-6 25 16,2-1 0-16,-5 3 10 0,-12 1 8 16,-9 9-10-1,-16 8 11-15,-18 12 2 0,-11 9 4 16,-7 10 17-16,0-1-22 16,0-8 13-16,0-10 9 15,0-12-22-15,8-21 0 16,21-11-9-16,7-5-28 15,8-21 28-15,6-26-18 16,3-11 6-16,-11-7 14 16,-1-5 14-16,-16 5-1 15,-6 6 10-15,-9 6 38 16,-2 17 51-16,-8 9-25 16,0 15 28-16,0 7-6 15,0 5-39-15,4 17-29 16,-1 39-33-16,4 25 9 0,5 29 28 15,3 41-37-15,-5-3 12 16,5 9 14-16,2 4-21 16,2-20 24-16,6 16-30 15,-3-6 1-15,-3-6 4 16,-9-14 1-16,-10-20-6 16,0-15 1-16,-7-24 5 15,-28-20 21-15,-13-15-3 16,-14-22 9-16,-8-15 27 15,-6 0-37-15,-5-25-5 16,5-26 0-16,3-10-9 16,14-11 14-16,20-13-23 15,24-11-5-15,15-12-13 0,29-11 18 16,52-8-37-16,27-7-31 16,100-55-62-16,-29 40-98 15,-15 18-731-15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6.0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616 912 1487 0,'0'0'330'0,"0"0"-227"15,0 0 40-15,0 0 47 16,-215-121-68-16,146 121-30 16,0 0-24-16,-4 49-22 15,7 19 2-15,12 21 13 16,13 6 12-16,19 6-61 15,22-5 9-15,0-11-20 16,22-16-1-16,29-16-17 16,12-27-54-16,13-20-13 15,5-6-11-15,-2-40-58 16,-2-24 63-16,-5-18 15 16,-9-19 23-16,-4-15 50 0,-8-9-6 15,-7-5 8-15,-12-10 7 16,-7 3 21-16,-9-4 80 15,-10 6 10-15,-6 14-23 16,0 21-1-16,0 24-10 16,0 33-4-16,0 39 25 15,0 14-56-15,0 98-37 16,0 72 57-16,0 67-1 16,0 18 1-16,-3-38-48 15,3-63-7-15,0-59 29 16,0-19-25-16,15 2-12 15,14-2-6-15,11-15-1 16,3-31-14-16,9-33-53 0,6-7-20 16,1-53 9-16,2-23-65 15,-5-12 38-15,-9-8 35 16,-12-5 10-16,-6 6 61 16,-10 13-12-16,-12 19 12 15,-2 26 50-15,-2 28 2 16,-3 9-11-16,0 37 5 15,0 25 2-15,0 10 7 16,0 4-47-16,0-4-7 16,0-4 17-16,7-10-18 15,0-13-102-15,4-15-166 16,-7-19-386-16</inkml:trace>
  <inkml:trace contextRef="#ctx0" brushRef="#br0" timeOffset="211">1386 668 2191 0,'0'0'362'0,"0"0"-285"16,0 0-61-16,0 0-16 15,0 0-47-15,0 0-293 16,0 0-274-16,154 24-980 0</inkml:trace>
  <inkml:trace contextRef="#ctx0" brushRef="#br0" timeOffset="556">2020 856 1640 0,'0'0'549'0,"0"0"-360"16,0 0 42-16,0 0-38 15,0 0-78-15,0 0-41 16,-208 5-74-16,186 26 1 16,12 5 10-16,10 2-11 15,0 3 0-15,18 2-1 0,21 3-8 16,14-1 7-1,8 5-11-15,11 0 13 0,1-5 1 16,-4-1 0-16,-21-6-1 16,-21 1 8-16,-27 1-7 15,-5 0 31-15,-49-1-32 16,-16-4 0-16,-14-5 10 16,4-11-10-16,1-12-20 15,16-7-30-15,12-19-142 16,23-28-136-16,16-1-364 0</inkml:trace>
  <inkml:trace contextRef="#ctx0" brushRef="#br0" timeOffset="811">2490 2 1532 0,'0'0'367'0,"0"177"-178"16,0-51 24-16,0 21 54 15,-3 1-14-15,-7-4-84 16,-2-13-51-16,12-12-82 16,0-17-15-16,0-15-21 0,7-15-28 15,20-21-83 1,8-27-174-16,-6-20-257 0,-7-4-294 15</inkml:trace>
  <inkml:trace contextRef="#ctx0" brushRef="#br0" timeOffset="1217">2316 788 1696 0,'0'0'337'16,"0"0"-241"-16,0 0-33 16,0 0 155-16,0 0-44 15,0 0-85-15,244 85-26 0,-182-50 40 16,-8 9-23-16,-6 11-23 16,-15 4-9-16,-11 7 4 15,-11 2-41-15,-11 2-5 16,0-10 6-16,-4-9-5 15,-14-13-1-15,-1-8-5 16,2-16 6-16,2-14 17 16,-4 0-23-16,9-7-1 15,-2-30 0-15,5-8-3 16,7-16 3-16,0-11 1 16,7-14 0-16,30-3 9 15,11 3-10-15,6 7-1 16,9 18 1-16,-3 19 0 0,3 11-8 15,0 22-43 1,13 9-201-16,-19 3-375 0,-8 24-1193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3.2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0 905 1545 0,'0'0'309'0,"0"0"-193"16,0 0 47-16,0 0 29 15,0 0-45-15,0 0-58 16,0 0-61-16,10-147 8 15,19 117-20-15,8 10-8 16,3 11 17-16,4 9-17 16,4 9 8-16,-1 41 14 15,-5 16-15-15,-4 12 16 16,-6 14-30-16,-10 8 0 16,-7-6 17-16,-8-10-18 15,-4-14 7-15,-3-18 1 16,0-20-7-16,0-14 16 0,0-18-8 15,0 0 46 1,-10-20-10-16,3-30-44 0,4-18 4 16,3-11-5-16,0-13 0 15,6-4-8-15,23 1-4 16,12 0-32-16,10 7 11 16,15 13-20-16,3 16 13 15,7 22 27-15,0 26-2 16,-7 11 7-16,-3 37 8 15,-6 29 0-15,-10 17 18 16,-11 13-10-16,-12 0 10 16,-10 4-11-16,-8-9-6 15,-3-9 18-15,-2-13-19 16,3-24-21-16,11-21-48 16,8-24-152-16,29-24-87 0,-4-27-165 15,-4-8-586-15</inkml:trace>
  <inkml:trace contextRef="#ctx0" brushRef="#br0" timeOffset="556">1564 716 1423 0,'0'0'332'0,"0"0"-244"16,0 0-17-16,0 0 118 16,-22 231 5-16,22-152-95 15,0 1-10-15,14-15-4 16,23-9-46-16,7-18-20 15,7-17-1-15,-1-18 4 16,1-3 1-16,-10-24-23 0,-13-21 0 16,-9-14-1-16,-16-8-3 15,-3-12 4-15,0-1 7 16,-35-2-6-16,-9 3 4 16,-12 13 3-16,2 9-2 15,7 22 15-15,6 16-21 16,16 15 6-16,18 4-6 15,7 0-24-15,3 17 24 16,41 2 0-16,14 1-13 16,19-3 7-16,15-8-21 15,3 2 9-15,6-2 17 16,-3 3-2-16,-7 7 3 0,-14 9 6 16,-18 16-6-1,-19 11 13-15,-19 11 4 0,-6 6 3 16,-8 3 25-16,-7-3-27 15,0-10 18-15,0-11-36 16,0-23 6-16,0-14 9 16,0-14-13-16,0 0 28 15,-7-10-3-15,-3-25-26 16,-2-20 17-16,5-3-18 16,4-15 0-16,3-5-2 15,0-7 2-15,17 3-6 16,20 0-16-16,7 16-41 15,10 13-4-15,12 13-88 16,25 29-140-16,-15 3-184 16,-13 8-1254-16</inkml:trace>
  <inkml:trace contextRef="#ctx0" brushRef="#br0" timeOffset="1194">3010 728 1655 0,'0'0'334'16,"0"0"-252"-16,0 0 50 15,0 0 90-15,0 0-87 16,19 194-84-16,-13-129-23 16,0 5 19-16,-3-5-7 15,0-4-22-15,1-14-8 0,-1-12-8 16,0-14 5-16,-3-18-7 15,0-3 0-15,0 0-1 16,0-32 1-16,0-11-9 16,0-10 9-16,0-11-21 15,12-4 21-15,17-4-38 16,12 7 10-16,3 6 6 16,3 16-18-16,4 20-2 15,-1 23 21-15,1 0 21 16,0 36 9-16,1 17 31 15,-9 13 23-15,-3 10-14 16,-18-1-3-16,-10-3-1 0,-12-3-6 16,0-13-33-16,-5-11 21 15,-12-11-27 1,2-15 1-16,0-13 15 0,1-6-4 16,-1 0-5-16,1-9-5 15,6-23-2-15,5-12 0 16,3-4-11-16,0-13-26 15,25-3 19-15,15-6-43 16,8-2 7-16,3 6 8 16,3 11 16-16,5 12 29 15,-8 21-11-15,3 15 7 16,-2 7 5-16,-1 9 84 16,-7 31-5-16,-9 10-28 15,-6 12-6-15,-10 6 20 16,-7 4-44-16,-2-2-20 0,-3-5 31 15,4-10-32-15,5-4-14 16,-3-13-43-16,16-14-98 16,1-12-388-16,-8-12-238 0</inkml:trace>
  <inkml:trace contextRef="#ctx0" brushRef="#br0" timeOffset="2011">4739 1128 12 0,'0'0'1866'0,"0"0"-1496"15,0 0-256-15,0 0 92 16,0 0 45-16,0 0-133 15,0 0-75-15,25-31-8 16,-10 3 0-16,-5-2 15 16,-1-2-41-16,-9 3 0 15,0-5 25-15,0 5-19 16,-22-2 11-16,-15 10-4 16,-18 7-20-16,-7 14 14 15,-11 0-16-15,0 16 0 16,4 27 8-16,7 13-2 15,18 6-5-15,23 6-1 0,13-3 2 16,8-4 5-16,22-9-7 16,29-9-27-16,14-19-21 15,12-14-16-15,4-10-26 16,-2-16-31-16,-9-24 0 16,-11-10 93-16,-20 0 14 15,-17 12 14-15,-14 5 60 16,-8 9 46-16,0 20 8 15,0 4-44-15,-3 0-46 16,-9 34 6-16,2 16-17 16,5 2-1-16,5 7 3 15,0-4-14-15,5-2 6 16,20-10-7-16,4-7 0 0,6-14-1 16,3-11-13-16,2-11-11 15,4 0-34-15,-2-20-23 16,8-22-6-16,-3-17-12 15,7-14 6-15,9-12 16 16,-3-13-14-16,3-14-23 16,-2-9-36-16,2-11 63 15,-9-8 55-15,-7-4 24 16,-17 4 9-16,-11 16 30 16,-19 22 83-16,0 34 51 15,-12 25 1-15,-20 37-14 16,-5 6-17-16,-4 44-56 15,-3 43-12-15,2 18 15 0,-2 23-38 16,3 10 10-16,1 4-5 16,11-2 4-16,4-2 3 15,15-10-2-15,10-9-47 16,0-23 16-16,20-12-22 16,32-17-76-16,28-20-56 15,102-34-137-15,-17-13 33 16,-1 0-1036-16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9.5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457 39 1476 0,'0'0'258'0,"0"0"-37"16,0 0-36-16,0 0 54 16,0 0-46-16,0 0-106 15,22 65-14-15,28 14 31 16,13 21-17-16,5 15-15 16,1 12 2-16,0 1-20 15,1-1-6-15,2-8-28 16,-2-9 22-16,-1-24-14 15,-10-9-20-15,-8-22 14 16,-14-12-21-16,-11-17-1 16,-16-5 0-16,-4-16-27 15,0-1-51-15,-3-4-64 0,0-26-118 16,4-17-316-16,-4-6-518 16</inkml:trace>
  <inkml:trace contextRef="#ctx0" brushRef="#br0" timeOffset="274">1382 162 1788 0,'0'0'400'0,"0"0"-243"16,0 0 35-16,0 0 45 0,-174 186-66 15,89-88-75 1,-20 24-39-16,-49 39 22 0,9-11-35 16,-19 5-4-16,0-4-32 15,32-36-2-15,8-4-12 16,36-25-2-16,38-30-83 16,50-45-83-16,3-11-341 15,41-6-128-15</inkml:trace>
  <inkml:trace contextRef="#ctx0" brushRef="#br0" timeOffset="614">1937 689 1994 0,'0'0'477'16,"0"0"-413"-16,0 0 52 15,0 0 84-15,0 0-97 16,0 0-78-16,221-149 11 16,-177 149-36-16,0 23 0 15,0 40 12-15,0 14 9 16,-3 7 27-16,3 3-21 15,-2-17-21-15,14-12 37 0,5-23-35 16,13-19 4-16,5-16-12 16,13-9-12-16,6-36-21 15,19-45-256-15,-23 15-536 16,-21 2-1103-16</inkml:trace>
  <inkml:trace contextRef="#ctx0" brushRef="#br0" timeOffset="1357">3876 323 2031 0,'0'0'463'0,"0"0"-380"16,-33 205 105-16,19-97 37 15,2 11-71-15,2 0-74 16,-2-1-41-16,9-5-23 16,-1-10 20-16,4-15-36 15,0-16-12-15,0-18 12 16,0-22-81-16,0-20-10 16,0-12 6-16,0 0 1 15,4-35-3-15,-1-16-29 16,-3-17 47-16,5-9 21 15,-5-12-32-15,0-10 20 0,0-9 25 16,0-11-33 0,0-7 38-16,7-5-3 0,3 8 8 15,5 11 19-15,11 25 12 16,6 22 7-16,12 30 2 16,12 23 2-16,1 12 46 15,6 0-23-15,6 25 3 16,-8 18 29-16,-2 6 57 15,-15 7-55-15,-18 3-27 16,-23 4 0-16,-3-1 12 16,-25 1-24-16,-23-5-25 15,-3-8 22-15,-4-8-22 16,4-9-10-16,4-10-6 16,11-2-31-16,6-12 13 0,16-4-35 15,11-5-38-15,3 0 2 16,0 0-88-16,32 5 83 15,12 1 43-15,7 7-4 16,8 7 36-16,2 13 2 16,5 6 23-16,3 10 18 15,-3 5 75-15,-5-3 57 16,-17 1-98-16,-19-1 21 16,-16-3 47-16,-9 2-41 15,-22-4-3-15,-29-4 12 16,-15-7-22-16,-3-4-14 15,-4-8-17-15,3-7-29 16,1-8 21-16,7-8-27 0,7 0-26 16,15 0-13-16,18-44-152 15,12 1-385-15,10-3-1023 16</inkml:trace>
  <inkml:trace contextRef="#ctx0" brushRef="#br0" timeOffset="1570">4813 896 1728 0,'0'0'354'16,"0"0"-226"-16,0 0 130 0,14 209 8 15,-14-132-121 1,5-5-85-16,2 0-42 0,8-7-18 15,7-9-24-15,-2-21-224 16,-1-11-485-16</inkml:trace>
  <inkml:trace contextRef="#ctx0" brushRef="#br0" timeOffset="1742">4719 482 1770 0,'0'0'36'15,"0"0"-36"-15,0 0-198 16,0 0-155-16</inkml:trace>
  <inkml:trace contextRef="#ctx0" brushRef="#br0" timeOffset="2108">5167 814 1250 0,'0'0'229'15,"0"0"-45"-15,29 195 26 16,-18-111-4-16,-7-2 8 16,-1-12-80-16,-3-15-60 15,4-16-10-15,-4-16 13 0,0-17 1 16,0-6 25-1,0 0-39-15,0-23-37 0,0-15-19 16,0-12-8-16,6-12-1 16,21-4-20-16,6-3 4 15,11 3 5-15,6 11-38 16,8 15 17-16,8 17 26 16,3 21 7-16,0 2 37 15,1 25 25-15,-11 27-16 16,-20 18 30-16,-9 4 9 15,-8 6-4-15,-12-6-43 16,1-1-29-16,0-13 18 16,5-15-27-16,1-10-53 15,23-34-95-15,-3-1-407 16,6 0-846-16</inkml:trace>
  <inkml:trace contextRef="#ctx0" brushRef="#br0" timeOffset="2800">7129 50 1575 0,'0'0'258'0,"0"0"-149"16,-195 229 6-16,94-17 74 15,6 77 32-15,16 26 11 16,38-21-93-16,38-75-72 16,3-78 3-16,18-41-55 15,33-26-15-15,22-2-10 16,84-9-140-16,-8-14-185 15,-11-32-384-15</inkml:trace>
  <inkml:trace contextRef="#ctx0" brushRef="#br0" timeOffset="3390">7306 920 1577 0,'0'0'331'0,"0"0"-216"0,0 0-44 16,0 0 111-16,0 0-18 16,0 0-81-16,202-130-26 15,-158 148-43-15,0 33-13 16,-6 20 34-16,0 11-34 16,-13 6 40-16,-10 3-13 15,-8-5-15-15,-7-7 22 16,0-17-35-16,0-14 1 15,0-17 18-15,0-18-13 16,-7-13 16-16,4 0 42 16,-2-34-44-16,5-15 2 0,0-13-22 15,0-13 0 1,0-4 7-16,15 0-6 16,10 0-1-16,4 14 0 0,12 9 1 15,3 23-4-15,6 24 3 16,-2 9-6-16,-1 25 0 15,-6 34 12-15,-9 14-4 16,-14 6 11-16,-2 0-11 16,-13-7 29-16,-3-10-20 15,3-17-2-15,-3-7-18 16,7-19 1-16,8-8-99 16,18-11-148-16,0-5-298 15,0-15-541-15</inkml:trace>
  <inkml:trace contextRef="#ctx0" brushRef="#br0" timeOffset="3640">8984 1070 1540 0,'0'0'334'0,"0"0"-125"16,0 0 93-16,0 0-96 16,63 184-78-16,-63-129-37 15,0 8-34-15,-26-1-54 0,-14-6-3 16,2-6-133-16,-12-8-130 16,9-11-297-16,9-17-1212 0</inkml:trace>
  <inkml:trace contextRef="#ctx0" brushRef="#br0" timeOffset="4226">9728 673 1903 0,'0'0'355'0,"0"0"-269"0,0 177 85 16,0-72 95-16,0 16-85 15,0 11-52-15,0 5-51 16,4 5-9-16,14-4 15 16,-1-1-41-16,2-8-16 15,-7-8 7-15,-2-9-22 16,-2-21-11-16,-4-15 5 15,-1-24-6-15,-3-19-9 16,0-16-39-16,0-15-2 16,0-2 25-16,0 0-24 15,0-26-40-15,10-22-65 16,9-15-42-16,-1-16 29 16,4-15-72-16,-3-16 36 0,-6-7 36 15,-6-15 70 1,-7-2 63-16,0-4 32 0,0-4 2 15,-17 5 83-15,-1 13 16 16,2 17 53-16,10 22 57 16,6 27-41-16,0 18-53 15,18 17-42-15,18 17-30 16,11 6 30-16,9 4-40 16,-2 33-6-16,-7 7 15 15,-6 15-12-15,-12 6-17 16,-19 7 16-16,-10 1-28 15,-3 4 17-15,-33-10-18 16,-8-1-13-16,-3-13-34 0,-1-13-59 16,1-26-124-16,13-14-234 15,12 0-470-15</inkml:trace>
  <inkml:trace contextRef="#ctx0" brushRef="#br0" timeOffset="4513">10384 0 1756 0,'0'0'331'0,"0"0"-117"0,0 0-48 16,273 183 144-16,-160-106-74 15,4 5-70-15,-4 9-67 16,-6 8-40-16,-24 10 6 16,-33 8-17-16,-31 11-32 15,-19 9 5-15,-48 12-21 16,-39 1-63-16,-84 45-67 16,22-45-372-16,7-28-896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7.9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0 454 1866 0,'0'0'558'0,"0"0"-500"15,0 0 156-15,130-180 70 16,-99 118-100-16,-6 4-95 16,-12 2-14-16,-6 11 1 0,-4 12 17 15,-3 13-48-15,0 20 1 16,0 0 10-16,0 41-37 15,-10 30 17-15,-9 23-10 16,3 16-19-16,2 11-7 16,14-2-30-16,0 26-139 15,30-32-404-15,-7-25-664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0:05.6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1446 0,'0'0'277'15,"0"0"-50"-15,0 0-37 0,0 0 57 16,0 0-16-1,0 0-76-15,-25-6-97 0,72 55-7 16,16 26 41-16,16 17 26 16,6 6-70-16,-2 3-19 15,-6-5 25-15,-12-3-35 16,-6-14-4-16,-12-8-15 16,-6-8-3-16,-6-17-12 15,2-17-136-15,11-29-164 16,-13 0-325-16,-1-36-743 0</inkml:trace>
  <inkml:trace contextRef="#ctx0" brushRef="#br0" timeOffset="301">1211 269 1753 0,'0'0'343'16,"0"0"-163"-16,0 0 30 16,0 0 58-16,-132 236-45 15,75-141-104-15,-13 22-57 16,-6 20-10-16,-5 8-7 16,1 2 23-16,3-3-52 15,1-10-16-15,6-13 23 16,13-20-22-16,6-14 5 0,17-22-6 15,12-14-25-15,9-20-11 16,13-18-91-16,0-16-108 16,28-34-232-16,4-4-153 15</inkml:trace>
  <inkml:trace contextRef="#ctx0" brushRef="#br0" timeOffset="667">1747 1277 1773 0,'0'0'760'0,"0"0"-572"0,0 0-108 15,0 0 106-15,0 0-32 16,-34-168-84-16,50 116-22 16,21 8-33-16,5 9 12 15,10 15-5-15,3 20-21 16,2 0 19-16,-1 33-20 16,-2 26 0-16,-7 17 13 15,1 3 4-15,-8-4-4 16,4-10-1-16,7-19-11 15,12-22 29-15,9-24-30 16,23-12-25-16,72-114-23 0,-24 2-178 16,-12-6-850-16</inkml:trace>
  <inkml:trace contextRef="#ctx0" brushRef="#br0" timeOffset="1739">3959 378 1470 0,'0'0'234'0,"0"0"-140"16,0 0 32-16,0 0 38 16,0 0 7-16,0 0 7 0,-39-17-120 15,39 23-24 1,0 27 9-16,0 17 22 0,0 19 28 15,0 16-16-15,0 11-20 16,0 11 9-16,0 8-30 16,0 0-12-16,0-4-5 15,0-5-19-15,0-15 20 16,0-9-20-16,0-10-1 16,0-13-17-16,0-16-91 15,4-17-160-15,14-12-250 16,3-14-241-16</inkml:trace>
  <inkml:trace contextRef="#ctx0" brushRef="#br0" timeOffset="2949">3883 361 1453 0,'0'0'224'15,"0"0"-107"-15,0 0-7 16,0 0 65-16,0 0-30 0,0 0-39 15,26-190-36 1,18 157 18-16,6 4-24 0,9 10-15 16,14 11 13-16,7 8-25 15,8 0 2-15,3 36 0 16,-3 10 3-16,-15 10-9 16,-19 10-33-16,-22 6 0 15,-27 7 17-15,-5 6-11 16,-41 0 1-16,-21-3 6 15,-14-10-13-15,-4-9 24 16,6-18-24-16,10-18 0 16,11-17 14-16,18-10-14 15,6 0-32-15,24-34-136 16,5-7-207-16,0 5-431 0</inkml:trace>
  <inkml:trace contextRef="#ctx0" brushRef="#br0" timeOffset="3459">5057 745 1955 0,'0'0'480'16,"0"0"-416"-16,0 0 50 15,-164 168 104-15,113-90-87 16,11 7-84-16,11 4 6 0,14 0-39 16,15-7-13-16,0-3 1 15,33-14 5-15,22-9-14 16,11-16-17-16,10-18-34 16,5-22 20-16,-2 0-23 15,-6-45-2-15,-14-23-2 16,-15-9 17-16,-27-14 47 15,-17 0-22-15,-3-3 23 16,-45 9 8-16,-9 12-7 16,-6 14-1-16,9 22 2 15,7 18 5-15,16 17 2 16,21 2-9-16,10 0-35 0,15 21 6 16,40 4-11-1,24 2-20-15,16-6 4 16,11 6-3-16,4 4 57 0,-12 7-20 15,-11 10 22-15,-13 10 10 16,-27 0 8-16,-18 4 25 16,-19-4 11-16,-10 0-17 15,0-13 6-15,0-11-43 16,0-29-39-16,0-5-163 16,0-2-342-16</inkml:trace>
  <inkml:trace contextRef="#ctx0" brushRef="#br0" timeOffset="3618">5798 509 208 0,'0'0'1617'16,"0"0"-1554"-16,0 0-63 15,0 0-69-15,0 0-110 16,193 78-1395-16</inkml:trace>
  <inkml:trace contextRef="#ctx0" brushRef="#br0" timeOffset="3948">6356 785 1729 0,'0'0'338'0,"0"0"-159"16,0 0 18-16,0 0-40 15,-186 79-94-15,167-44-51 16,16 15-9-16,3 5 4 16,0 5-14-16,32 2-28 15,9 3-15-15,6-7 49 16,4 0-8-16,3-6 0 16,-2-17 8-16,-4 2 1 15,-16-7 25-15,-10-6-17 16,-22 4-7-16,0-5 75 15,-26 3-15-15,-24-3-15 16,-13 0-26-16,-6-6-11 16,-1-7 0-16,8-10-9 15,11 0-81-15,19-19-53 16,17-16-207-16,15-1-447 0</inkml:trace>
  <inkml:trace contextRef="#ctx0" brushRef="#br0" timeOffset="4331">6956 899 1750 0,'0'0'486'15,"0"0"-426"-15,0 0 115 16,0 0 54-16,0 0-90 0,-199 28-72 15,173 3-52-15,11 12-7 16,12 6 2-16,3 4-10 16,6 2-3-16,32-2 3 15,12-5 0-15,8-4-14 16,5-4 13-16,-1-1 1 16,-4 0 2-16,-8-3-2 15,-9 0 0-15,-19 0 7 16,-19-1 4-16,-3 2 4 15,-22 3-2-15,-25-7-4 16,-11-3 9-16,-1-11-17 16,2-12-1-16,9-7 0 15,11 0-15-15,12-21-63 0,25-47-162 16,0 5-256-16,12-2-288 16</inkml:trace>
  <inkml:trace contextRef="#ctx0" brushRef="#br0" timeOffset="4991">7340 1069 1490 0,'0'0'280'0,"0"0"-155"16,0 188 78-16,0-109 74 15,0-12-57-15,29-7-111 16,18-17-60-16,7-13-26 0,9-13 5 15,-6-17 2 1,-9 0-25-16,-11-13-4 0,-15-21 4 16,-19-9-5-16,-3-5 1 15,0-5 6-15,-32-2-6 16,-12-3 20-16,0 3-21 16,-6 7-16-16,6 5 15 15,6 16 0-15,16 11 0 16,12 13-14-16,10 3-87 15,0 0 28-15,26 10 36 16,18 13 37-16,10-1-12 16,8 1 5-16,1 5 1 0,-2 0 1 15,-7 8 6 1,-2 1 9-16,-8 6 1 0,-8-1-4 16,-11 0 31-16,-10 1 6 15,-8-4-14-15,-7-6-19 16,0-10-10-16,0-9 25 15,0-14-24-15,0 0 23 16,-10 0-14-16,2-30-9 16,1-7-1-16,7-12-16 15,0-6-33-15,0-8 37 16,22-6-32-16,15 1-10 16,2 5-7-16,5 11-9 15,3 18 52-15,-3 22 18 16,-3 12 5-16,3 17 81 15,-2 31 24-15,2 18 15 0,-3 10 29 16,-9 2-70-16,-2 1 1 16,-16-10-16-16,1-10-22 15,-12-12-5-15,1-12-41 16,-1-12 5-16,-3-14-6 16,5-4-63-16,5-5-66 15,16-34-147-15,2-11-275 16,-2-13-437-16</inkml:trace>
  <inkml:trace contextRef="#ctx0" brushRef="#br0" timeOffset="5247">9050 367 1903 0,'0'0'378'0,"-73"194"-186"16,4-19 99-16,3 2-12 16,10-14-104-16,21-25-37 15,19-35-51-15,10 7-15 16,6 13-33-16,0-13-39 16,15-8-3-16,27-6-114 15,43-5-61-15,-9-23-310 16,-10-24-1182-16</inkml:trace>
  <inkml:trace contextRef="#ctx0" brushRef="#br0" timeOffset="7229">9647 444 1472 0,'0'0'483'0,"0"0"-314"0,0 0 68 15,0 0 23-15,0 0-100 16,0 0-102-16,0 0 24 15,59 199 10-15,-8-69 9 16,3 10-62-16,5 4-6 16,-8-7 14-16,0-9-35 15,-7-16 19-15,-4-17-10 16,-11-16-20-16,-7-16 18 16,-8-16-17-16,-6-10-2 15,-8-13 0-15,0-5-47 16,0-12-59-16,-8-7-65 0,-9 0-136 15,-2-7-55 1,1-24-122-16,4-13 89 0,-5 1-6 16,1-1 56-16,-1 0 170 15,-3-5 175-15,4 3 173 16,1 1 115-16,1 4-5 16,6 12-11-16,2 9-55 15,1 10-9-15,7 7 18 16,-3 3-32-16,3 0-53 15,-7 0 39-15,-8 19-65 16,-11 14-15-16,-11 13 11 16,-14 10-58-16,-6 5-9 15,-6 0-22-15,4-6-21 16,12-12-1-16,11-7 0 16,18-14-111-16,18-22-46 0,0 0-328 15,3-14-145-15</inkml:trace>
  <inkml:trace contextRef="#ctx0" brushRef="#br0" timeOffset="7709">10268 207 1781 0,'0'0'532'0,"0"0"-402"15,0 0 17-15,0 0 77 16,0 0-108-16,0 0-69 16,0 0 8-16,98 58-6 15,-47-17 20-15,8 11-30 16,5 14-13-16,2 9 31 0,0 10-12 16,3 13-8-16,-3 15-15 15,-5 11-11-15,-8 14 19 16,-18 10-30-16,-16 9 0 15,-19 0 28-15,0 4-28 16,-41-7-6-16,-6-9-12 16,-7-14-22-16,3-22 20 15,4-25-48-15,13-21-73 16,12-36-76-16,12-21-363 16,6-6-500-16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0:14.3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1346 852 1553 0,'0'0'326'0,"0"0"-137"0,0 0-21 16,0 0-10-16,0 0-39 15,0 0 45-15,0 273-60 16,0-149-38-16,0 4-30 15,0-3 34-15,0-13-63 16,0-14 1-16,0-12 4 16,0-18-12-16,0-16-11 15,0-16-46-15,0-19-144 16,0-17-106-16,12-19-213 16,1-18-476-16</inkml:trace>
  <inkml:trace contextRef="#ctx0" brushRef="#br0" timeOffset="305">1317 889 1418 0,'0'0'213'0,"0"0"-62"16,0 0-22-16,32-178 36 16,12 134 32-16,7 9-52 15,15 9-59-15,7 5-25 16,8 17-13-16,2 4 16 15,1 0-30-15,-1 21-10 16,-5 16 22-16,-17 12-28 16,-17 2 28-16,-25 14-37 15,-19 3 8-15,-26 4 27 16,-43 3-44-16,-22 1 1 0,-11-7 12 16,-1-13-13-16,12-17-1 15,18-17-11-15,22-15-34 16,22-7-69-16,29-20-145 15,0-19-311-15,7-1-985 0</inkml:trace>
  <inkml:trace contextRef="#ctx0" brushRef="#br0" timeOffset="605">2670 431 1883 0,'0'0'466'15,"0"0"-374"-15,0 0 89 16,-179 188 52-16,113-70-91 16,0 20-42-16,2 37-19 15,17-17-26-15,9 8 20 16,16-2-55-16,19-34-7 15,3 13 12-15,0-23-25 16,41-17-5-16,9-21-41 16,16-27-50-16,7-19-75 15,28-36-216-15,-13 0-366 0,-15-19-1067 16</inkml:trace>
  <inkml:trace contextRef="#ctx0" brushRef="#br0" timeOffset="902">3195 688 2205 0,'0'0'326'16,"0"0"-244"-16,0 0 49 15,11 170 51-15,15-88-13 16,6 18-69-16,9 4-49 0,9 4 9 16,8 7-9-16,1-6-18 15,4-8 7-15,-9-5-39 16,-4-14-1-16,-6-10-46 16,-11-14-60-16,-18-8-95 15,-12-21-372-15,-3-17-225 0</inkml:trace>
  <inkml:trace contextRef="#ctx0" brushRef="#br0" timeOffset="1163">2965 1871 1910 0,'0'0'391'15,"0"0"-280"-15,0 0 30 16,0 0 83-16,167-241-138 16,-86 149-58-16,7-11-1 15,4 2 3-15,-6-4 0 16,-2 3 2-16,-11 10-20 16,-10 15-11-16,-13 10-1 15,-6 12-90-15,7-4-77 16,-10 17-177-16,-2 8-293 0</inkml:trace>
  <inkml:trace contextRef="#ctx0" brushRef="#br0" timeOffset="1701">5028 658 1618 0,'0'0'392'0,"0"0"-245"16,0 0 60-16,0 0 19 15,0 0-68-15,0 0-88 16,-203 181-1-16,115-106-34 16,0 1 0-16,-3 0 13 15,11-6-21-15,11-2-5 16,15-13 0-16,17-12 7 15,15-14-5-15,15-7-24 16,7-8 0-16,0-7 5 16,0 2-4-16,0-2 0 0,18 3 11 15,8 1-5-15,3 0 23 16,3 7-24-16,8 4 0 16,4 4 11-16,7 5-8 15,0 1 9-15,5 1-18 16,-6 0 9-16,-2-3-23 15,-8-4-25-15,-4-7-81 16,-14-6-144-16,-7-6-271 16,-12-4-553-16</inkml:trace>
  <inkml:trace contextRef="#ctx0" brushRef="#br0" timeOffset="1989">4233 1811 1689 0,'0'0'399'0,"0"0"-239"15,0 0 90-15,0 0 17 16,0 0-105-16,0 0-69 15,0 0 7-15,66 71-14 16,-32-47-26-16,1 1-12 0,9 1-20 16,4 1-21-16,11-7-7 15,17-7-85-15,-10-3-370 16,-19-10-915-16</inkml:trace>
  <inkml:trace contextRef="#ctx0" brushRef="#br0" timeOffset="4111">5823 1411 1445 0,'0'0'271'0,"0"0"-141"15,0 0-16-15,0 0 65 16,0 0 4-16,0 0-79 15,-39-145-36-15,17 122 12 16,3 7-36-16,-6 5 26 16,0 8 9-16,-9 3-44 15,-5 19-14-15,-8 35-1 16,3 10-20-16,3 16 39 0,12-3-34 16,11 2-4-1,11-8 11-15,7-13-12 0,0-12-1 16,32-16-16-16,12-13-46 15,7-17 21-15,8 0-46 16,-2-40 15-16,-6-13 30 16,-3-15 3-16,-11-7 38 15,-9-4-7-15,-9 4 9 16,-9 5 77-16,-5 20 6 16,-5 18 26-16,0 23 30 15,0 9-75-15,0 19-17 16,0 39-9-16,0 19-8 15,0 12 17-15,0 0-47 16,10 1 6-16,6-8-6 16,1-13 0-16,10-14-17 0,1-9-22 15,23-13-124-15,-7-16-204 16,-8-14-352-16</inkml:trace>
  <inkml:trace contextRef="#ctx0" brushRef="#br0" timeOffset="4411">6166 590 1731 0,'0'0'345'0,"0"0"-181"0,0 0 42 16,0 0 44-1,149 193-101-15,-90-107-47 0,4 6-11 16,1 9-27-16,-5 1-5 16,-8 5-10-16,-10 5-34 15,-16 7 57-15,-22 2-53 16,-3 4-18-16,-25-2 17 16,-26-4-18-16,-5-10-51 15,6-15-30-15,-4 2-133 16,16-26-470-16,10-25-829 0</inkml:trace>
  <inkml:trace contextRef="#ctx0" brushRef="#br0" timeOffset="4787">7210 1374 1790 0,'0'0'399'15,"0"0"-307"-15,0 0 78 16,0 0 72-16,0 0-82 0,196-154-46 15,-149 150-62-15,-3 4-12 16,0 0 13-16,-5 20-35 16,-2 10 28-16,1-1-40 15,4 1 0-15,5-5 36 16,9-8-41-16,10-10-1 16,7-7 0-16,3 0-63 15,3-24-33-15,2-4-159 16,-20 4-57-16,-20 7-384 0</inkml:trace>
  <inkml:trace contextRef="#ctx0" brushRef="#br0" timeOffset="5117">7330 1948 1618 0,'0'0'376'16,"0"0"-124"-16,0 0 101 15,0 0-60-15,0 0-158 16,0 0-44-16,0 0-41 16,44-73-25-16,-2 44 22 15,10 5-37-15,-1 10-8 0,0 14 43 16,-4 0-30-1,4 0 19-15,0 22-19 0,1 1 0 16,-1-1 33-16,0-5-39 16,3-7-8-16,5-10-2 15,-1 0-15-15,18-3-104 16,-10-16-202-16,-16-5-730 0</inkml:trace>
  <inkml:trace contextRef="#ctx0" brushRef="#br0" timeOffset="5443">8915 613 1698 0,'0'0'826'16,"0"0"-643"-16,0 0-129 15,0 0 139-15,-39 203-8 16,27-82-87-16,2 17-16 16,-6 7-48-16,3 2 11 15,-2-7 11-15,3-10-56 16,2-17-14-16,0-17-61 15,4-17-70-15,3-14-84 0,0-19-595 16,-1-26-304-16</inkml:trace>
  <inkml:trace contextRef="#ctx0" brushRef="#br0" timeOffset="5733">8630 708 310 0,'0'0'1603'16,"0"0"-1296"-16,0 0-110 15,0 0 24-15,158-167-19 16,-74 153-48-16,11 14-87 0,3 0-21 16,0 23 13-1,-7 20-22-15,-11 9-4 0,-17 7-24 16,-26 7 2-16,-24 3 2 15,-13 2-12-15,-13 6 8 16,-46-10-9-16,-11 1 0 16,-2-17-51-16,6-8-42 15,5-7-176-15,13-10-408 16,21-16-574-16</inkml:trace>
  <inkml:trace contextRef="#ctx0" brushRef="#br0" timeOffset="6022">10012 518 2054 0,'0'0'382'16,"0"0"-232"-16,0 0 18 15,-139 272 50-15,89-138-1 16,2 13-94-16,13 5-36 16,10-1-14-16,9-4-43 15,16-11-25-15,0-13-5 0,16-9-92 16,34-14-24 0,20-15-57-16,56-13-179 0,-16-25-276 15,-15-24-975-15</inkml:trace>
  <inkml:trace contextRef="#ctx0" brushRef="#br0" timeOffset="6470">10393 828 2228 0,'0'0'472'0,"0"0"-436"16,0 0 82-16,0 0 60 0,0 0-96 16,0 0-16-16,203 5-54 15,-134 4-3-15,0-6 32 16,4 4-29-16,0-7-6 16,-7 0-6-16,-7 3 0 15,-12 0 16-15,-11 1-16 16,-11 6-12-16,-13 7 10 15,-9 11-19-15,-3 23 21 16,0 13 23-16,-40 26-8 16,-11 15 43-16,-15 9-49 15,-3 7-8-15,5-2 13 16,4-15-14-16,16-12 0 0,16-16-12 16,12-20 12-1,16-17 0-15,0-13 0 0,4-6-11 16,30-10 10-16,13-7 1 15,7-3-16-15,9 0-17 16,-2-17-45-16,-2-6-78 16,-9-15-223-16,-16 8-341 15,-17 2-1137-15</inkml:trace>
  <inkml:trace contextRef="#ctx0" brushRef="#br0" timeOffset="6668">10542 1442 1943 0,'0'0'622'15,"0"0"-499"-15,0 0 11 16,0 0-16-16,0 0-24 16,0 0-31-16,208-2-63 15,-120 2-76-15,35 0-134 16,-18 0-516-16,-21 0-841 0</inkml:trace>
  <inkml:trace contextRef="#ctx0" brushRef="#br0" timeOffset="7018">12270 886 2109 0,'0'0'306'15,"0"0"-223"-15,0 0 176 16,0 0-12-16,0 0-122 16,0 0-101-16,-259 149 11 15,165-93 11-15,-1 3-20 16,4-1-13-16,13-4-7 15,17-8-4-15,17-10 10 16,18-6-12-16,18-4-14 0,8-4 13 16,0 5-23-16,15 0 22 15,22 1-4-15,7 6 6 16,7-5-7-16,3 7-41 16,19 18-95-16,-10-13-167 15,-16-1-467-15</inkml:trace>
  <inkml:trace contextRef="#ctx0" brushRef="#br0" timeOffset="7206">11555 1768 1846 0,'0'0'530'16,"0"0"-326"-16,0 0 88 0,0 0-84 15,0 0-133-15,0 0-63 16,189 167-12-16,-123-126-162 16,-7 0-695-16</inkml:trace>
  <inkml:trace contextRef="#ctx0" brushRef="#br0" timeOffset="9105">12842 340 1448 0,'0'0'300'15,"0"0"-162"-15,0 0 45 16,0 0 31-16,0 0-65 16,0 0-34-16,-26-170-45 15,1 163 11-15,-7 7 21 16,-2 7-74-16,-7 31-4 0,3 17-13 16,0 6-10-16,6 4 35 15,10-2-36-15,10-4 1 16,12-10-6-16,0-7 5 15,0-12 0-15,22-12-73 16,16-15-30-16,-3-3 49 16,9-14-26-16,-3-23 5 15,-4-12 52-15,-8-1 0 16,-4 2 22-16,-6 5 1 16,-6 11 9-16,-1 11 55 15,-9 16-3-15,-3 5-14 16,4 0-5-16,-4 32 46 15,3 11-31-15,0 3-38 0,3 0-18 16,-3-4 23 0,4-3-24-16,8-9-98 0,10-7-87 15,1-11-414-15,-4-12-1138 16</inkml:trace>
  <inkml:trace contextRef="#ctx0" brushRef="#br0" timeOffset="9330">13239 359 641 0,'0'0'1306'16,"0"0"-1082"-16,0 0-66 15,0 0 40-15,0 0-14 16,0 0-121-16,0 0-27 0,223 0-20 15,-158 0-16-15,1 0-32 16,-7 0-206-16,-15 0-325 16,-22 0-290-16</inkml:trace>
  <inkml:trace contextRef="#ctx0" brushRef="#br0" timeOffset="9539">13488 135 810 0,'0'0'921'16,"0"0"-663"-16,0 0-45 0,0 0 44 15,0 0-69 1,0 0-70-16,-9 173-29 0,9-117-57 16,0-1-32-16,0 1 0 15,0-1-51-15,0 8-158 16,0-13-323-16,0-14-246 0</inkml:trace>
  <inkml:trace contextRef="#ctx0" brushRef="#br0" timeOffset="9923">14136 39 1096 0,'0'0'1109'16,"0"0"-884"-16,0 0-47 15,0 0 44-15,0 0-21 16,-193 190-98-16,161-128-66 16,6 1 16-16,14-8-35 15,9 0-12-15,3-8-6 16,0-8-5-16,12-8 4 15,17-12-58-15,-1-10 17 16,1-9 26-16,-4 0-5 16,6-24 9-16,-6-18 11 15,-8-14 2-15,2-5 11 0,-11-8-12 16,-4-3 0-16,-4-1 12 16,0 8-6-16,0 12-6 15,-9 17 0-15,2 22-19 16,7 21-98-16,0 33-513 15,0 4-114-15</inkml:trace>
  <inkml:trace contextRef="#ctx0" brushRef="#br0" timeOffset="10112">14347 643 1969 0,'0'0'380'16,"0"0"-117"-16,0 0 30 0,0 0-137 16,0 0-107-16,0 0-49 15,0 0-138-15,34-11-229 16,-5 4-511-16</inkml:trace>
  <inkml:trace contextRef="#ctx0" brushRef="#br0" timeOffset="10591">14810 12 1483 0,'0'0'278'0,"0"0"-187"15,0 0 23-15,0 0 14 16,186-10-31-16,-130 10-20 15,-2 0 12-15,-10 0-3 16,-15 0-42-16,-19 0-17 16,-10 0 67-16,0 0 31 15,-25 0-63-15,-19 0-15 16,-10 0-19-16,-9 0-14 16,2 0-7-16,-5 0-7 15,9 7 35-15,1 6-35 16,12 6 0-16,12 5 14 15,13 2-14-15,9 4 0 0,10 5 0 16,0 4-5 0,4 1-13-16,17 2 11 0,12 2 1 15,0-6-3-15,6 2 9 16,2-3-1-16,0-5 1 16,-6-1 0-16,-10-7 21 15,-6 0-20-15,-16-8 5 16,-3 2 14-16,0-4 1 15,-22 4-8-15,-10-2-13 16,-8-2-21-16,4-2-19 16,-1 5-196-16,8-8-253 15,11 1-209-15</inkml:trace>
  <inkml:trace contextRef="#ctx0" brushRef="#br0" timeOffset="10811">15423 399 1685 0,'0'0'622'0,"0"0"-511"16,0 0-1-16,0 0-15 0,194-7-95 15,-130 7-114 1,-1 0-731-16</inkml:trace>
  <inkml:trace contextRef="#ctx0" brushRef="#br0" timeOffset="11760">16006 71 1463 0,'0'0'281'16,"0"0"-177"-16,0 0-7 15,0 0 110-15,0 0-42 16,0 0-64-16,81 197-58 16,-71-132-28-16,-1-2 11 15,-9-11-2-15,0-6-23 16,0-13 17-16,0-10-18 15,0-13-6-15,0-10 6 16,0 0 12-16,0-7 3 16,0-25-6-16,0-7-3 0,0-12-6 15,0-4 0-15,3 0 0 16,14-8-1-16,2 8 2 16,6 2-6-16,1 15 5 15,4 10-7-15,-1 18 7 16,3 10 0-16,2 7 2 15,-2 33 25-15,5 11-11 16,-12 8 18-16,8 6-23 16,-5 3 19-16,3-6-8 15,-6-6-22-15,0-8-40 16,1-7-96-16,3-12-140 16,8-23-51-16,-8-6-292 15,-7 0-428-15</inkml:trace>
  <inkml:trace contextRef="#ctx0" brushRef="#br0" timeOffset="12188">16782 376 489 0,'0'0'584'16,"0"0"-314"-16,0 0-4 16,0 0-56-16,0 0 38 15,0 0-36-15,0 0-122 16,0-94 62-16,5 161-6 16,-1 15-42-16,-4 17-29 15,0 3 1-15,3 1-25 16,4-2 9-16,1-9-35 15,3-14-16-15,-5-15 15 16,3-18-24-16,-9-18 1 16,0-14 18-16,0-13-18 0,0 0 1 15,0-6-2 1,-9-28-32-16,-8-9 31 0,-5-9-25 16,0-6-4-16,4-8 6 15,-1-8-19-15,9-3 31 16,10-12-17-16,0-6-26 15,0-7-3-15,14 1 27 16,19-1-7-16,3 13 25 16,8 23 2-16,0 24 11 15,3 28 0-15,4 14 9 16,0 14 53-16,1 32-15 16,-1 10 2-16,-12 6 12 0,-12 3-35 15,-17-3 4 1,-10-2-20-16,-15-1 5 0,-36-4-15 15,-40 12-144-15,8-12-421 16,5-16-388-16</inkml:trace>
  <inkml:trace contextRef="#ctx0" brushRef="#br0" timeOffset="12625">13087 1318 1534 0,'0'0'389'15,"0"0"-201"-15,0 0-116 16,0 0 111-16,0 0 34 16,225-13-90-16,-112 13-32 15,55 13-29-15,77 0-12 16,83-3 43-16,44-7-55 0,7-3-27 15,-32 0 13 1,-60 0-28-16,-35-3 0 0,-59-4 0 16,-51 0-9-16,-47 5 8 15,-23-1-84-15,-2-1-69 16,-1 4-120-16,-6-3-288 16,-38 3-455-16</inkml:trace>
  <inkml:trace contextRef="#ctx0" brushRef="#br0" timeOffset="13347">12703 2151 1592 0,'0'0'290'0,"0"0"-228"0,0 0 44 16,0 0 83-16,0 0-11 15,0 0-33-15,120 270-51 16,-86-149-1-16,-5 11-10 16,-1-2-16-16,-2-5 8 15,-4-14-54-15,0-15-9 16,-7-17 26-16,-1-20-37 15,-9-20 14-15,-2-18-8 16,0-19-5-16,-3-2 34 16,0-12-36-16,0-36-3 15,0-10 1-15,4-17 2 16,11-19-15-16,7-8-31 0,3-17 17 16,7-13 28-16,2-3-25 15,5-5-4-15,2 1 30 16,6 12-14-16,7 18 13 15,9 25-10-15,10 21 11 16,8 23-13-16,17 21 11 16,10 9 2-16,24 10 30 15,10 0-6-15,44 3-4 16,41 20-1-16,35 3-2 16,7 1 17-16,-49-11-34 15,-60-6 0-15,-55-10 27 16,-17 0-27-16,14 0 0 15,11 0 0-15,0-4 0 16,-15-16 0-16,-22 3-67 16,-23 5-148-16,-33 1-92 0,-15 6-228 15,-5-2-1212-15</inkml:trace>
  <inkml:trace contextRef="#ctx0" brushRef="#br0" timeOffset="14307">13454 2568 1743 0,'0'0'336'16,"0"0"-268"-16,0 0 25 16,0 0 112-16,0 0-23 15,0 0-76-15,0 0-48 16,110 213-1-16,-100-150-33 16,2-4-24-16,-9-9 19 15,-3-12-18-15,4-11-1 16,-4-15-27-16,0-7-21 15,0-5 41-15,0-5-41 16,3-27-59-16,5-10 56 0,9-14 24 16,5-10-1-16,5-3-14 15,6 3 42-15,2 7-16 16,2 9 16-16,0 21 0 16,-4 20 27-16,-5 9 20 15,-6 9 10-15,-3 38 31 16,-4 12-18-16,-5 8 11 15,0 10-63-15,-1-4-7 16,-2-9 9-16,5-10-19 16,1-16-1-16,6-11-10 15,3-14-93-15,3-9-9 16,0-4-43-16,4 0-32 16,5-20-6-16,-5-14 27 15,-4-1 109-15,-3-4 35 16,-7-5 22-16,-5 6 52 0,-3-2 40 15,-7 10 53-15,0 11 35 16,0 9-36-16,0 10-14 16,0 0-51-16,0 41-5 15,0 27 14-15,0 14-62 16,0 13 5-16,0 9-1 16,0 2 6-16,0-1 1 15,0-7-22-15,0-5 0 16,0-11-10-16,0-17-4 15,0-16-1-15,0-19 16 0,0-17-15 16,0-13 4 0,0 0-5-16,0-13-30 0,-7-28 9 15,1-11-15 1,-3-6 5-16,6-14-1 0,-4-8-5 16,4-9 8-16,-1-2-51 15,4-11 4-15,0-3 52 16,0 4-37-16,17 2-2 15,17 12 32-15,7 26 9 16,9 17 20-16,5 19-7 16,4 19 9-16,2 6 18 15,-2 0-2-15,-8 31 32 16,-16 7 16-16,-13 5 5 16,-17 2 25-16,-5 4-40 15,-15 1-16-15,-29-1-9 0,-3-6-29 16,3-7-20-16,8 0-104 15,14-14-209-15,10-8-286 16</inkml:trace>
  <inkml:trace contextRef="#ctx0" brushRef="#br0" timeOffset="14556">15189 2381 1780 0,'0'0'282'0,"0"0"-179"16,0 0 97-16,-123 185 94 0,87-111-104 16,9 8-77-16,14 0-44 15,9-2-57-15,4-11-12 16,7-4-12-16,47 3-126 15,-1-15-347-15,-6-17-365 0</inkml:trace>
  <inkml:trace contextRef="#ctx0" brushRef="#br0" timeOffset="14878">15321 2857 1793 0,'0'0'294'0,"0"0"-219"16,0 0 30-16,0 0 94 16,76-197-73-16,-50 138-72 15,-4 7 29-15,-7 6 28 16,-8 16-1-16,-4 14-7 15,-3 16-37-15,0 0-37 16,0 32 28-16,0 24-42 16,0 14 12-16,-7 1-17 15,7 8-9-15,0-7-1 0,0-2-62 16,7 11-126-16,15-15-180 16,-3-17-460-16</inkml:trace>
  <inkml:trace contextRef="#ctx0" brushRef="#br0" timeOffset="15067">15712 2876 1687 0,'0'0'714'16,"0"0"-587"-16,0 0-87 0,0 0-4 15,0 0-36 1,218-39-254-16,-164 36-603 0</inkml:trace>
  <inkml:trace contextRef="#ctx0" brushRef="#br0" timeOffset="15553">16327 2699 540 0,'0'0'1434'0,"0"0"-1135"15,0 0-28-15,-25 168 29 16,13-82-78-16,2 8-100 16,0-2-47-16,1 0-21 0,3-10-17 15,6-10 8 1,0-6-44-16,0-15-1 0,-4-10 30 15,1-12-30-15,-2-17-20 16,1-4 13-16,1-8 7 16,-4 0-14-16,4-22-40 15,-6-12-2-15,6-12 44 16,0-9-30-16,3-8-6 16,0-6 7-16,0-6 4 15,0-4 11-15,6-6-14 16,13-4-6-16,6 3 32 15,1 8-5-15,4 19 17 0,2 18-11 16,9 16 13-16,-12 19 15 16,6 6-8-16,2 6 10 15,-4 28 32-15,-3 1-13 16,-20 12 0-16,-10-5 0 16,0 3-20-16,-7-5 8 15,-30-3-24-15,2-8-28 16,-6-3-49-16,1-7-187 15,7-5-396-15,11-11-1358 0</inkml:trace>
  <inkml:trace contextRef="#ctx0" brushRef="#br0" timeOffset="15820">16772 2312 110 0,'0'0'2012'0,"0"0"-1718"15,0 0-78-15,0 0 57 16,0 0-58-16,154 207-51 16,-118-125-55-16,1 10-46 15,-8 7-15-15,-11-2-5 16,-11-1-43-16,-7-8-49 15,0-2-47-15,-25 12-67 0,-13-19-215 16,3-17-556-16</inkml:trace>
  <inkml:trace contextRef="#ctx0" brushRef="#br0" timeOffset="16600">15872 1885 1190 0,'0'0'615'0,"0"0"-449"16,0 0 51-16,0 0-10 15,0 0-33-15,0 0-74 16,0 0-51-16,70-72-15 16,-13 62-25-16,45 10-9 15,-14 0-149-15,-4 0-520 0</inkml:trace>
  <inkml:trace contextRef="#ctx0" brushRef="#br0" timeOffset="17317">17491 445 1438 0,'0'0'519'0,"0"0"-414"0,0 0-47 16,0 0 194-16,0 0-36 16,0 0-70-16,14 205-28 15,8-109-45-15,11 47 30 16,21 50-45-16,23 52 8 16,7 24 60-16,-8-6-57 15,-22-30-15-15,-23-32-5 16,-31-15-48-16,0-31 2 15,-31-34-3-15,-51 27-87 16,9-46-66-16,-5-9-659 0</inkml:trace>
  <inkml:trace contextRef="#ctx0" brushRef="#br0" timeOffset="20028">284 4646 1255 0,'0'0'334'0,"0"0"-175"15,0 0 29-15,0 0 68 16,0 0 24-16,0 0-157 15,-60 19-39-15,56 50 10 16,-1 22-6-16,5 26-14 16,-3 6-15-16,3 8-23 15,-4-3 13-15,1-6-43 16,0-16-5-16,-1-16 0 16,4-13-1-16,0-14-13 15,0-19-119-15,14-14-245 16,4-21-439-16</inkml:trace>
  <inkml:trace contextRef="#ctx0" brushRef="#br0" timeOffset="20375">0 4655 681 0,'0'0'1370'0,"0"0"-1132"16,0 0-106-16,0 0 34 16,107-171 28-16,-34 132-66 15,9 4-72-15,13 8-10 16,8 7 3-16,2 17-23 16,-5 3 26-16,-10 6-37 0,-16 30-9 15,-23 17-6 1,-26 9 2-16,-25 13-2 0,-18 8 39 15,-48 6-33-15,-21-1 27 16,-19-1-27-16,-1-17-5 16,9-7 4-16,15-20-5 15,21-21-15-15,30-8-35 16,32-14-93-16,0-11-334 16,16-14-645-16</inkml:trace>
  <inkml:trace contextRef="#ctx0" brushRef="#br0" timeOffset="20637">1467 4291 1521 0,'0'0'991'15,"0"0"-801"-15,0 0-69 16,0 0 59-16,-168 279-28 15,95-85-35-15,-1 58-67 16,17 10-15-16,16-43 33 16,31-60-67-16,10-68 22 15,0-15-23-15,0 3-18 16,25-1-8-16,16-2-95 16,23-21-148-16,-1-18-276 15,-13-16-426-15</inkml:trace>
  <inkml:trace contextRef="#ctx0" brushRef="#br0" timeOffset="20910">1736 4629 1938 0,'0'0'690'15,"0"0"-598"-15,0 0-2 16,0 0 110-16,0 0-53 16,0 0-11-16,189 194-72 15,-130-146-38-15,-1 5 28 0,1-4-54 16,-2-2 10-16,-1-8-28 16,-5-2-30-16,-7-12-65 15,10-15-94-15,-10-4-303 16,-12-6-123-16</inkml:trace>
  <inkml:trace contextRef="#ctx0" brushRef="#br0" timeOffset="21156">2681 4622 1405 0,'0'0'352'0,"0"0"-54"0,0 0 33 16,-41 180-27-16,-3-74-66 15,-6 19-69-15,-16 9-52 16,-4 4-25-16,1 0-19 16,0-12-30-16,3-10 14 15,8-19-57-15,7-16 6 16,14-19-6-16,12-16-50 16,15-17-64-16,10-12-63 15,0-17-291-15,3 0-236 16,16 0-1176-16</inkml:trace>
  <inkml:trace contextRef="#ctx0" brushRef="#br0" timeOffset="21493">3293 4819 2129 0,'0'0'573'16,"0"0"-491"-16,0 0 33 15,0 0 74-15,-193 190-53 16,112-111-77-16,2 8-22 16,-2-6-1-16,11-6-23 15,13-5 28-15,16-12-41 16,16-12 0-16,18-3-8 15,7-10-1-15,0-1-33 0,29-3-32 16,18-2 11-16,7-4 49 16,12-4-47-16,7 0-53 15,8 5-70-15,14 5-72 16,-19-2-336-16,-22-7-1304 0</inkml:trace>
  <inkml:trace contextRef="#ctx0" brushRef="#br0" timeOffset="21713">2316 6000 1960 0,'0'0'620'15,"0"0"-511"-15,0 0-45 16,0 0 48-16,0 0 13 15,0 0-77-15,214 106-23 16,-136-94-25-16,34 8-107 16,-17-4-223-16,-11-1-467 0</inkml:trace>
  <inkml:trace contextRef="#ctx0" brushRef="#br0" timeOffset="22221">4073 5515 2094 0,'0'0'555'0,"0"0"-497"15,0 0 64-15,0 0 89 16,-193-135-70-16,131 122-68 16,4 13-28-16,-1 0-18 15,8 34 22-15,7 17-34 16,15 15-1-16,7 9 11 16,19-3-24-16,3 1-2 0,7-13 1 15,30-12-51-15,14-19 9 16,11-15-49-16,3-14 1 15,4 0 1-15,-7-28-3 16,-11-21 38-16,-10 1 17 16,-16-5 37-16,-6 1 8 15,-12 3 0-15,-4 8 59 16,-3 18 57-16,0 11-19 16,0 12-27-16,0 0-46 15,0 33 3-15,0 10 34 16,8 6-42-16,3-2-21 15,4-2 15-15,2-3-21 0,1-9-30 16,4-6-25-16,4-7-99 16,2-18-184-1,-1-2-493-15,-10 0-1117 0</inkml:trace>
  <inkml:trace contextRef="#ctx0" brushRef="#br0" timeOffset="22529">4234 4770 2215 0,'0'0'360'0,"0"0"-230"16,0 0 88-1,0 0 2-15,0 0-96 0,0 0-45 16,189 207 19-16,-130-128-17 15,-5 5-24-15,-3 11-23 16,0 8-1-16,-11-2 23 16,-14 6-56-16,-14-5 12 15,-12 8-24-15,0-3 9 16,-38-1-24-16,-6-4-41 16,-3-14-31-16,6-13-16 15,3-9-161-15,12-24-471 16,11-18-579-16</inkml:trace>
  <inkml:trace contextRef="#ctx0" brushRef="#br0" timeOffset="23018">5076 5716 1347 0,'0'0'961'16,"0"0"-719"-16,0 0-23 15,0 0-1-15,0 0-94 16,0 0-69-16,0 0-11 16,139-139-19-16,-85 114 17 15,1 7 9-15,-7 12-6 16,-1 6-5-16,-8 0-22 15,8 29 11-15,6 11 22 16,4 2-30-16,16-2-5 0,3-8-4 16,12-5-6-1,-3-14-6-15,-2-10-3 0,-2-3-64 16,-12 0-4-16,-11-3-101 16,-14-6-169-16,-19-3-502 15,-18 3-1121-15</inkml:trace>
  <inkml:trace contextRef="#ctx0" brushRef="#br0" timeOffset="23324">5470 6171 1716 0,'0'0'518'0,"0"0"-292"0,0 0 232 15,0 0-240-15,0 0-78 16,0 0-88-16,0 0-27 16,69-56 23-16,-25 33-21 15,-2 10-12-15,8 7 44 16,-8 6-47-16,2 0 0 16,0 9 1-16,0 20-1 15,-4 5 0-15,4-5-6 16,-1-3-12-16,4-9 0 15,5-7-52-15,2-4-65 16,23-6-55-16,-15 0-364 16,-14-20-1877-16</inkml:trace>
  <inkml:trace contextRef="#ctx0" brushRef="#br0" timeOffset="23973">7300 5030 1612 0,'0'0'477'16,"0"0"-386"-16,0 0 51 15,0 0 92-15,0 229-82 16,0-101-58-16,0 10-37 15,0 6-14-15,0-1 25 0,0-8-52 16,0-9-16-16,0-19-6 16,18-8-137-16,1-29-227 15,-2-24-458-15</inkml:trace>
  <inkml:trace contextRef="#ctx0" brushRef="#br0" timeOffset="24284">7132 4956 1803 0,'0'0'321'0,"0"0"-213"16,0 0 52-1,190-90 16-15,-95 79-27 0,6 11-52 16,9 0-31-16,0 16 33 15,-9 27-56-15,-13 10 17 16,-27 13-8-16,-20 8-28 16,-29 13 8-16,-12 1 10 15,-38 3-20-15,-28-2 13 16,-13-10-35-16,-6-13-33 16,3-17-2-16,12-17-38 15,11-11-81-15,18-21-163 16,16-3-345-16,15-27-1245 0</inkml:trace>
  <inkml:trace contextRef="#ctx0" brushRef="#br0" timeOffset="24563">8590 4799 1958 0,'0'0'480'0,"0"0"-370"15,-116 311 115-15,50-109-17 16,5 34-54-16,8-1-34 16,33-38-51-16,15-48-20 0,5-51-37 15,0-5-3-15,5 1-9 16,20 11-29-16,11 0-77 15,40 0-120-15,-7-23-308 16,-3-34 22-16</inkml:trace>
  <inkml:trace contextRef="#ctx0" brushRef="#br0" timeOffset="25068">9035 5102 2208 0,'0'0'332'16,"0"0"-244"-16,0 0-60 15,0 0 124-15,0 0-10 16,0 0-49-16,0 0-33 15,176 5-39-15,-112 9 28 16,6-4-38-16,7-4 7 16,0 1 13-16,-1-7-30 15,-7 0 10-15,-10 0-2 16,-11 0-8-16,-16 0 16 0,-14 0-17 16,-8 10-18-1,-10 11 17-15,0 17 1 0,0 20 6 16,-28 28 33-16,-20 16-29 15,-18 16 39-15,-10 11-37 16,-5-2-10-16,2 1 7 16,6-13-2-16,14-11-7 15,11-22 0-15,16-16 1 16,10-20 15-16,15-13-16 16,7-14-12-16,0-8 6 15,11-8-5-15,26-3 10 16,17 0 1-16,15-7-33 15,12-17-19-15,39-7-120 0,-21 4-178 16,-20 4-404-16</inkml:trace>
  <inkml:trace contextRef="#ctx0" brushRef="#br0" timeOffset="25287">9047 5912 2138 0,'0'0'364'15,"0"0"-293"-15,0 0 34 16,0 0-13-16,184 0-23 16,-92 0-25-16,14 0-44 15,4 0-59-15,36 0-155 0,-30 0-393 16,-21 0-540-16</inkml:trace>
  <inkml:trace contextRef="#ctx0" brushRef="#br0" timeOffset="25599">11022 5367 147 0,'0'0'1984'0,"0"0"-1682"16,0 0-171-16,0 0 121 0,-208 142-22 16,107-77-104-16,-12 3-26 15,-1-1-37-15,13-9-15 16,13-8-5-16,18-11-14 16,26-6-11-16,19-10-17 15,18-7-1-15,7 1 0 16,0-1-5-16,36 3-5 15,15 8-8-15,11-10-12 16,11 5-14-16,5 5-35 16,-11 1-90-16,3 23-115 15,-14-6-433-15,-24-6-453 0</inkml:trace>
  <inkml:trace contextRef="#ctx0" brushRef="#br0" timeOffset="25774">10212 6365 1958 0,'0'0'535'15,"0"0"-429"-15,0 0 177 16,0 0-65-16,0 0-99 16,0 0-88-16,183 170-31 15,-114-137-111-15,-6-3-568 0</inkml:trace>
  <inkml:trace contextRef="#ctx0" brushRef="#br0" timeOffset="26703">12152 5242 1483 0,'0'0'268'16,"0"0"-139"-16,0 0-13 15,0 0 86-15,0 0-35 0,0 0-26 16,-91-183-81-1,52 149-23-15,-8 6 17 0,-13 1-16 16,-6 13 6-16,-3 11 8 16,0 3-13-16,-1 27 23 15,13 31-27-15,6 21-8 16,17 20 30-16,17-1-36 16,17-1-11-16,0-16-10 15,29-16 1-15,25-18-2 16,16-22-19-16,11-17-20 15,5-8-10-15,-1-14-36 16,-6-28 11-16,-13-11 26 16,-15-6 38-16,-14 1 2 15,-15 4 10-15,-12 9-1 16,-10 15 69-16,0 17 39 0,0 13 2 16,0 9-34-16,-13 37-44 15,1 17 11-15,2 6-32 16,10 3-10-16,0-3-2 15,0-7-3-15,28-5-85 16,30-2-174-16,-11-14-470 16,1-7-1218-16</inkml:trace>
  <inkml:trace contextRef="#ctx0" brushRef="#br0" timeOffset="26902">12587 5443 1287 0,'0'0'800'16,"0"0"-609"-16,0 0 37 15,0 0-32-15,203-7-81 16,-125 3-61-16,-2 2-47 16,3 2-7-16,9 0-174 15,-22 0-441-15,-19 0-816 0</inkml:trace>
  <inkml:trace contextRef="#ctx0" brushRef="#br0" timeOffset="27118">12925 5187 1847 0,'0'0'529'0,"0"0"-433"16,0 0 132-16,0 0-30 15,0 0-94-15,0 0-49 16,15 206-28-16,-11-147-26 16,-4-2-2-16,0-1-47 15,0-3-96-15,0 8-105 16,0-12-268-16,0-16-58 0</inkml:trace>
  <inkml:trace contextRef="#ctx0" brushRef="#br0" timeOffset="27500">13585 4914 728 0,'0'0'1477'15,"0"0"-1105"-15,0 0-128 16,0 0-36-16,0 0-61 15,0 0-63-15,-215 179 8 16,176-107-44-16,9 2-10 16,16 1-16-16,11-2-20 15,3-8-1-15,3-6-1 16,29-5-43-16,12-12 25 0,10-10-55 16,5-12 16-1,-1-16 13-15,-7-4 5 0,-7-7 23 16,-11-31-8-16,-16-13 22 15,-1-11-4-15,-16-11 12 16,0-5 8-16,0-5 1 16,-16 8 0-16,-4 14 10 15,1 22-25-15,16 18-73 16,3 21-161-16,0 35-708 16,22 9-905-16</inkml:trace>
  <inkml:trace contextRef="#ctx0" brushRef="#br0" timeOffset="27672">13960 5679 1881 0,'0'0'550'0,"0"0"-330"16,0 0 53-16,0 0-78 15,0 0-81-15,0 0-114 16,0 0-87-16,31-33-160 15,-9 24-597-15</inkml:trace>
  <inkml:trace contextRef="#ctx0" brushRef="#br0" timeOffset="28167">14391 4942 1837 0,'0'0'474'16,"0"0"-437"-16,0 0-31 15,0 0 47-15,0 0 26 16,230-28-20-16,-179 25-31 16,-3 3 48-16,-13 0 14 15,-8 0-68-15,-20 0 12 16,-7 0 20-16,0-3 13 15,-29 3-20-15,-15 0-37 16,-7 0-10-16,-4 0 16 16,-3 0-16-16,2 0 0 0,6 10 13 15,6 11 2 1,11 2 3-16,11 12-18 0,7 3 0 16,12 8-1-16,3 8-6 15,0 0-7-15,22 6 8 16,7-1 6-16,8-3 1 15,7-5 6-15,-4-4 2 16,3-4 21-16,-3-7-12 16,-6-3 28-16,-14-7-26 15,-15-6-19-15,-5-3 52 16,0-3-10-16,-37 7-4 16,-14-1-12-16,-3-1-27 0,-1-2-8 15,4-1-59 1,14-6-92-16,11 0-143 0,16-7-467 15</inkml:trace>
  <inkml:trace contextRef="#ctx0" brushRef="#br0" timeOffset="28387">15117 5456 1109 0,'0'0'1137'16,"0"0"-876"-16,0 0 29 15,0 0-33-15,215 0-128 0,-175 3-91 16,-14 4-38-16,-4 2-45 16,-9 1-211-16,-4-1-617 0</inkml:trace>
  <inkml:trace contextRef="#ctx0" brushRef="#br0" timeOffset="29901">12032 6299 1731 0,'0'0'515'16,"0"0"-410"-16,0 0 79 0,0 0 26 16,0 0-135-16,0 0-23 15,0 0 20-15,208-7-24 16,-95 7 0-16,58 7-14 16,78 3-9-16,86 4 52 15,40-5-53-15,4-4-8 16,-14 0 13-16,-30-3-28 15,9 9 0-15,-3-1-1 16,-8 3 0-16,-35-3-6 16,-75-3 6-16,-59 0-24 15,-62-4 24-15,-21-1-12 16,-17 0 6-16,-5-2-33 16,-15 0-61-16,-30 0-36 15,-17 0-33-15,-36 0-333 16,-14 0-457-16</inkml:trace>
  <inkml:trace contextRef="#ctx0" brushRef="#br0" timeOffset="32439">12616 6696 1258 0,'0'0'689'0,"0"0"-432"16,0 0-118-16,0 0 31 15,0 0 46-15,0 0-90 16,0 0-64-16,-33-33-32 16,33 33-18-16,0 23 30 15,0 11-24-15,7 11-9 16,8 8 24-16,-4 7-12 15,-1 10 10-15,-2 0-7 16,-1 0-4-16,-4-9 17 16,-3-2-31-16,0-11 0 0,4-8 5 15,-4-3-4-15,0-11-5 16,0-3 4-16,0-7 0 16,0 4 14-16,0-11-20 15,0 2 0-15,0-4-1 16,0 2 2-16,0-2-1 15,0-7 9-15,0 0-7 16,0 0 4-16,0 0 0 16,0 0-6-16,0 0 13 15,0 0-5-15,0 0 19 16,0 0-19-16,0 0 1 16,0 0 11-16,0 0-20 0,0 0 0 15,0 0 6-15,0 0-5 16,0 0 11-16,0 0-12 15,0 0 0-15,0 0 7 16,0 0 0-16,0 0-7 16,0 0 0-16,0 0 1 15,0 0 2-15,0 0-3 16,0 0 0-16,0 0 25 16,0 0-24-16,0 0-1 15,0 0 0-15,0 0 1 16,0 0 3-16,0 0-4 15,0 0 0-15,0 0 8 16,0 7-8-16,0 8-1 16,0 8 1-16,0 7 0 0,5 3 12 15,-5 3-12-15,0 2 0 16,0-1 8-16,0-1-2 16,0-3-6-16,0 1 9 15,0-2-9-15,0 2 18 16,0-6-18-16,0 2 0 15,0-9 17-15,0-2-17 16,0-7 0-16,0-5-1 16,0 0 1-16,0-7 20 15,0 0-20-15,0 0 0 16,0 0 6-16,0 0 1 16,0 0 2-16,0 0-8 0,0 0-1 15,0 0 18 1,0 0-18-16,-5 0-59 0,1 0-11 15,4-7-125-15,0-9-393 16,4 3-713-16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0:51.8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2966 1392 0,'0'0'295'15,"0"0"-172"-15,0 0 20 16,0 0 58-16,0 0-86 16,0 0-57-16,0 0 6 15,-19-124-27-15,34 94-12 0,-1 0 6 16,1-6-13-16,-1-3-6 15,1-1-2-15,0-7-10 16,4-11 22-16,-2-7-22 16,5-10 0-16,0-11 11 15,0-9-10-15,-4-6-1 16,1-8 0-16,-6 3 0 16,3 8 26-16,-10 9-18 15,6 17 30-15,-8 24 41 16,2 11-6-16,-2 20 2 15,-4 8-8-15,3 6-41 16,6 3 7-16,1 0-32 0,2 0 7 16,-2 0 31-1,5 0-38-15,-2 0 21 0,6 3 6 16,3 3-27-16,3 1 36 16,9-4-23-16,5-3-14 15,20 0 13-15,14 0-12 16,18 0 14-16,14-7-15 15,15-5 0-15,6-2 24 16,0 9-24-16,3-9-1 16,-9 11 0-16,-3 3 2 15,-9 0 2-15,-5-4-3 16,-8 4 0-16,-16 0 17 16,-13 0-17-16,-15 0-1 15,-17 0 0-15,-12 0 2 16,-15 0 8-16,-7 0-8 0,0 0 10 15,0 0-11-15,-4 0-24 16,-21 0-38-16,-6 0-95 16,-11 21-176-16,5 1-306 15,5 1-659-15</inkml:trace>
  <inkml:trace contextRef="#ctx0" brushRef="#br0" timeOffset="504">1018 1933 1669 0,'0'0'646'0,"0"0"-528"16,0 0-35-16,0 0 147 15,0 0-60-15,0 0-56 16,63 226-41-16,-35-157-16 16,1 4 21-16,0-9-54 15,1 2-23-15,-4-10 28 16,-8-6-28-16,-1-11-2 16,-5-11-4-16,-5-4-41 15,-1-15-2-15,-6-5-77 0,0-4-35 16,0 0-25-16,0 0 21 15,0 0-57-15,0-21 63 16,0 0 68-16,0-13 46 16,0 1-20-16,-3-2 52 15,-7-2 12-15,-2 8 57 16,-1 6 65-16,-6 10 70 16,-3 13 0-16,-3 0 18 15,-13 7-119-15,-9 29-24 16,-10 16 41-16,-13 7-34 15,1 3-9-15,0 1-28 16,6-7-25-16,19-12-12 16,15-6-27-16,29-15-148 15,0-4-437-15,0-19-459 0</inkml:trace>
  <inkml:trace contextRef="#ctx0" brushRef="#br0" timeOffset="1429">4514 0 1724 0,'0'0'484'15,"0"0"-329"-15,0 0 98 16,0 0-50-16,0 0-76 16,0 0-8-16,-10 229-44 0,20-121 33 15,20 15-24-15,18 33-23 16,2 38-11-16,16 46 20 15,-8 2-4-15,-14-9-21 16,-29-22-24-16,-15-29 24 16,-12-30-37-16,-28-27-7 15,-8-29 0-15,-13-9 0 16,-11 12-1-16,-23 9-24 16,-12 7-51-16,-45 27-71 15,24-32-323-15,14-17-1011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1:08.3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47 901 0,'0'0'280'16,"0"0"-142"-16,0 0-14 15,0 0 39-15,0 0-42 16,0 0-54-16,37-34 48 16,-37 32 28-16,4 2-37 15,-4 0-4-15,0 0-12 16,0 0-23-16,0 0 22 15,0 0-39-15,0 0-20 16,0-5 36-16,0 5-50 16,0 0 27-16,0 0-5 15,3 0-16-15,-3-2 36 16,0 2-32-16,0-3-14 16,3 3 38-16,3 0-48 0,0 0-2 15,4 0 21-15,6 0-14 16,-1 0 42-16,2 0-49 15,5 5 0-15,0 6 31 16,0-1-19-16,3-4-3 16,-3 4-6-16,0 1 3 15,0-6 27-15,-3 5-33 16,-1-6 0-16,-4 1 12 16,4-5-4-16,-6 0-1 15,-2 0-7-15,1 0 6 16,-6 0 14-16,1 0-20 15,-2 0 0-15,-4 0 15 0,0 0-15 16,0 0-24-16,0 0-100 16,-15 8-183-16,-11 2-312 15,4 3-544-15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2:31.0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320 19 1401 0,'0'0'404'0,"0"0"-240"15,0 0-93-15,0 0 66 16,0 0 118-16,0 0-86 15,5-19-72-15,-5 19 6 16,3 0-33-16,4 0 2 16,0 9-9-16,8 7-14 15,0 10 35-15,-1 5-48 16,1 8-21-16,-1 10 55 16,1 10-47-16,3 13 14 15,1 10-16-15,-2 10 12 16,1 0 31-16,1-4-55 15,-4-1-8-15,-1-10 45 16,1-8-37-16,-1-13 8 0,-3-6-14 16,-4-14 4-16,2-14 17 15,-9-5-24-15,0-7 0 16,0-7-10-16,0-3 10 16,0 3-51-16,-9-3-39 15,-13 4-54-15,-3 3-48 16,-11 2-348-16,11 1-132 15,3-3-647-15</inkml:trace>
  <inkml:trace contextRef="#ctx0" brushRef="#br0" timeOffset="300">386 924 1905 0,'0'0'502'16,"0"0"-422"-16,0 0 85 16,0 0 105-16,0 0-114 15,0 0-72-15,0 0-11 16,3-31-10-16,-3 31-15 16,0 0-15-16,0 3-20 15,-7 19 52-15,-15 14-46 16,-6 7-5-16,-10 2 20 15,0 9-34-15,-3-7 9 16,0 2-9-16,6-11-42 16,-2-2 9-16,-7 3-133 0,12-6-287 15,6-11-504-15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1.3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993 168 1452 0,'0'0'480'16,"0"0"-405"-16,0 0-29 15,0 0 55-15,0 0 80 16,0 0-6-16,-73-86-56 15,41 69-16-15,-5 3 2 16,-11-1-37-16,-6 12 37 16,-8 3-32-16,-14 8-35 0,-4 33-10 15,-11 22-26-15,-1 22 17 16,-2 20-19-16,9 12 1 16,12 13 13-16,19 4-14 15,26-6 2-15,16-9-1 16,12-12 8-16,15-15-8 15,24-16-1-15,13-17-12 16,2-20 11-16,12-12-53 16,4-18 1-16,13-9 29 15,11-8-16-15,13-43 31 16,16-21-33-16,6-23-22 16,4-21 6-16,-1-9-11 15,-15-8 33-15,-19-2 36 16,-22 8 0-16,-28 4-5 15,-26 18 5-15,-17 18 0 0,-5 15 64 16,-15 14 11-16,-23 23 3 16,-1 12-5-16,-5 16 6 15,4 7 28-15,-1 11-71 16,6 38-35-16,-6 26 33 16,9 27-34-16,-2 22-6 15,2 16 5-15,7-1 1 16,3 6 8-16,3-8-8 15,12-12-2-15,4-10-14 16,3-20 16-16,0-23-27 16,0-19-9-16,10-20-26 15,5-21 1-15,-5-12-51 16,6-5 83-16,-3-38 22 0,6-16 7 16,-1-11-8-16,8-8 7 15,6 6 1-15,9 9-6 16,9 17 6-16,9 20-7 15,11 19-8-15,-4 7 15 16,-2 24 0-16,-1 29 8 16,-16 12 2-16,-15 10 44 15,-5 0-31-15,-13-9-22 16,-6-10 14-16,-1-13-15 16,0-17-85-16,-1-26-225 0,3 0-336 15,-6-30-574-15</inkml:trace>
  <inkml:trace contextRef="#ctx0" brushRef="#br0" timeOffset="887">2310 876 1175 0,'0'0'1055'0,"0"0"-849"15,0 0-81-15,0 0 128 16,0 0-45-16,-216 37-102 16,174 18-41-16,4 14-53 15,6 18 10-15,14-3 4 0,14 0-25 16,4-4 4 0,7-17-5-16,30-18-54 0,6-19-35 15,9-15-59-15,-1-11 53 16,-4-27-2-16,-11-26 7 15,-6-12 68-15,-13-7 10 16,-12 3 12-16,-5 4 77 16,0 16-25-16,0 19 41 15,0 23 13-15,-8 7-1 16,4 28-32-16,4 26-73 16,0 15 6-16,7 0-1 15,23 0-5-15,14-14-8 16,7-12-50-16,7-20-44 0,1-18 53 15,-2-5-21 1,-1-28 2-16,-17-17 61 0,-5-17-14 16,-9-6 21-16,-3-6 36 15,-8-1 18-15,1 5 53 16,0 14-5-16,-8 16-26 16,0 18 31-16,-4 16-43 15,0 6-16-15,3 16-20 16,4 43-19-16,2 31 56 15,1 50-46-15,9 47-10 16,7 40 54-16,5 9-16 16,-2-17 4-16,-4-21-15 0,-6-51-29 15,-3-30 38 1,-4-21-40-16,-8-20 5 0,5 6-14 16,-5-10 4-1,-1-6 0-15,1-34-1 0,-7-22 8 16,0-10-16-16,0-19 9 15,0-44-21-15,0-25 20 16,-10-57-25-16,-12-59-16 16,-3-52-19-16,-4-15-1 15,-5 8 41-15,9 30-30 16,6 65 12-16,12 44 33 16,7 42-12-16,0 33 17 15,4 9-5-15,26 11 0 16,18 12-11-16,6 17 16 15,8 0-4-15,8 23 5 0,-10 21 0 16,-4 8 10-16,-13-1 5 16,-18 10 0-16,-17-3 39 15,-8-2-37-15,-22 3-10 16,-32-4-7-16,-12-2-6 16,-6-7-30-16,6-16-51 15,-4-24-143-15,23-6-321 16,18 0-476-16</inkml:trace>
  <inkml:trace contextRef="#ctx0" brushRef="#br0" timeOffset="1314">5084 417 1905 0,'0'0'543'15,"0"0"-416"-15,0 0 25 16,0 0 79-16,0 0 15 16,-189-58-103-16,116 58-102 15,-15 5 14-15,-10 45-40 16,-7 25 8-16,-12 54 14 0,21 2-14 15,13 20 31-15,29 3-38 16,35-26-16-16,19 6 21 16,0-23-21-16,54-19-8 15,19-25-11-15,15-28-61 16,7-27 61-16,-7-12-17 16,-12-19 13-16,-22-37 13 15,-20-6 17-15,-31-3-7 16,-3 2 29-16,-44 11-2 15,-28 13 16-15,-16 26-43 16,-4 13-44-16,-16 17-52 16,23 31-535-16,19-9-1931 0</inkml:trace>
  <inkml:trace contextRef="#ctx0" brushRef="#br0" timeOffset="1854">377 2363 2053 0,'0'0'393'16,"0"0"-268"-16,0 0 60 15,0 0 31-15,0 0-59 16,0 0-62-16,0 0-84 15,63 0-10-15,32 0 27 16,65 0 2-16,77 0 31 16,84 0-19-16,36 3 1 15,19 1 17-15,2-4-28 16,-24 0 5-16,3-4-7 16,-4-18-22-16,-23-5 31 15,-24 1-24-15,-37 2-8 16,-61 8 32-16,-59 7-30 0,-49 2-3 15,-36 0 24-15,-8 4-30 16,-9 0 27-16,-11 0-27 16,-21 3 0-16,-15-5 29 15,0 3-29-15,-25-6-39 16,-23-20-123-16,4 1-202 16,7-9-821-16</inkml:trace>
  <inkml:trace contextRef="#ctx0" brushRef="#br0" timeOffset="2045">6131 876 2904 0,'0'0'0'0,"0"0"-28"15,0 0-302-15,0 0 229 16,0 0-443-16</inkml:trace>
  <inkml:trace contextRef="#ctx0" brushRef="#br0" timeOffset="2155">6112 1553 2684 0,'0'0'562'0,"0"0"-512"0,0 0-15 16,0 0 10-1,0 0-45-15,0 0-505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5.2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622 332 636 0,'0'0'991'0,"0"285"-789"15,0-115-59-15,0-9 8 16,-3-32 23-16,-1-48-57 16,1 5-74-16,0-8-16 15,-3-19-27-15,3-23-9 16,-4-24-124-16,4-12-187 16,-6 0-327-16</inkml:trace>
  <inkml:trace contextRef="#ctx0" brushRef="#br0" timeOffset="388">0 315 1714 0,'0'0'552'0,"0"0"-398"15,0 0 14-15,0 0 4 16,0 0-10-16,0 0-81 15,130-183-32-15,-64 143 17 16,13 3-33-16,16 11 3 0,12 10 15 16,9 16-16-1,11 0 7-15,5 16-22 0,-5 34-8 16,-5 14 24-16,-17 18-34 16,-21 18 5-16,-23 12 4 15,-24 9-5-15,-27 4 14 16,-10 0-20-16,-25-5 0 15,-41-7 21-15,-24-5-19 16,-16-13 11-16,-18-6 7 16,-8-14-20-16,-3-12 22 15,15-19-22-15,12-13 0 16,20-18-12-16,29-13-11 16,37-27-109-16,22-25-335 15,0-6-621-15</inkml:trace>
  <inkml:trace contextRef="#ctx0" brushRef="#br0" timeOffset="740">1545 1102 2297 0,'0'0'309'16,"0"0"-271"-16,0 0-6 15,0 0 39-15,237 12 35 0,-142-24-52 16,10-20-41 0,-2-11 20-16,-17-2-33 0,-20-9 0 15,-25-1 8-15,-34-3-7 16,-7-2-1-16,-26 1 27 16,-25 12 27-16,-8 18 42 15,-10 29-60-15,-4 7-20 16,4 55 19-16,5 27-4 15,16 16 8-15,18 5-12 16,26-1-8-16,4-11 8 16,19-16-27-16,32-14-7 15,21-24-44-15,52-44-112 16,-14 0-290-16,-12-25-267 0</inkml:trace>
  <inkml:trace contextRef="#ctx0" brushRef="#br0" timeOffset="1056">2748 541 2307 0,'0'0'381'16,"0"0"-228"-16,0 0 31 16,0 0 17-16,0 0-128 15,-189 178-58-15,182-112-15 16,7 6 2-16,0-4-4 15,29 0-7-15,15-5-21 16,6-3 24-16,8-8-19 16,1-5 7-16,-8-12 16 15,-14-6 4-15,-20-2 7 16,-17 0-9-16,-10 1 0 0,-50 5 28 16,-22 5-27-16,-16-6 0 15,-2-9 2-15,13-14-3 16,18-9-17-16,39-36-142 15,23-19-402-15,7-8-449 0</inkml:trace>
  <inkml:trace contextRef="#ctx0" brushRef="#br0" timeOffset="1656">3729 863 2145 0,'0'0'548'0,"0"0"-474"0,0 0 111 15,0 0 0-15,0 0-78 16,0 0-34-16,-233-157-52 16,182 157 1-16,3 0 5 15,4 37-26-15,7 21 20 16,9 17-21-16,9 11 0 15,16-2-1-15,3 3 1 16,3-10 0-16,37-10-9 16,15-15-47-16,14-17 15 15,16-18-42-15,6-17-46 0,7-12-49 16,-7-38 10 0,-3-13 77-16,-20-9-52 0,-9-10 65 15,-18 1 78-15,-9-5 35 16,-7 11 32-16,-10 12 79 15,-4 16-37-15,-8 24 37 16,2 15-11-16,-5 8-51 16,3 24-60-16,1 27-24 15,3 18 1-15,-1 10 20 16,3 2-12-16,1-2 3 16,2-13-4-16,-2-10-8 15,-2-17 21-15,-8-15-21 16,0-12 0-16,0-12 18 0,0 0 9 15,-12-10 10 1,-9-25-16-16,-1-19-9 0,3-8 11 16,12-13-23-16,7-9-8 15,0-3 7-15,15 5-7 16,24 10 8-16,9 17-22 16,7 12-9-16,6 20-22 15,31 16-149-15,-11 7-331 16,-12 0-165-16</inkml:trace>
  <inkml:trace contextRef="#ctx0" brushRef="#br0" timeOffset="1869">4931 683 1903 0,'0'0'388'0,"0"0"-320"0,0 0 124 15,0 0 50-15,0 0-134 16,0 221-41-16,0-153-25 16,0-10-10-16,0-5-32 15,0-17-27-15,4-27-144 16,8-9-209-16,-6 0-306 0</inkml:trace>
  <inkml:trace contextRef="#ctx0" brushRef="#br0" timeOffset="2002">4925 302 1971 0,'0'0'526'0,"0"0"-526"16,0 0-88-16,0 0-119 16,0 0-335-16</inkml:trace>
  <inkml:trace contextRef="#ctx0" brushRef="#br0" timeOffset="2452">5268 656 1467 0,'0'0'482'0,"14"171"-287"16,4-24 69-16,4 60-72 15,10 44-41-15,2 3-47 0,-5-39-13 16,-11-59-64-16,-4-60-9 15,-6-17 42-15,-4-4-38 16,3-10-14-16,-7-9-1 16,0-26-6-16,0-27 25 15,0-3-11-15,0-26-9 16,0-44-6-16,0-23-31 16,-7-52-10-16,-5-49-45 15,5-53-10-15,-3-15 71 16,5 13-8-16,2 29 4 15,3 66 29-15,0 49-5 16,0 45 5-16,0 37 44 16,18 11-14-16,14 12 11 0,9 0 12 15,10 19 10-15,4 27-8 16,0 15-19-16,-8 3 7 16,-15 5-1-16,-20 3-4 15,-12 0 2-15,-19 1-23 16,-35-5-4-16,-19-6-13 15,-8-6-51-15,5-20-57 16,3-36-174-16,23 0-475 16,16-22-1235-16</inkml:trace>
  <inkml:trace contextRef="#ctx0" brushRef="#br0" timeOffset="2673">6083 0 2038 0,'0'0'502'16,"0"0"-430"-16,0 0 133 15,34 278 31-15,-31-142-48 16,1 4-63-16,-4 5-84 16,3-15-40-16,6-11 20 15,-6-16-21-15,4-21-59 16,-7-18-120-16,0-24-363 15,0-21-433-15</inkml:trace>
  <inkml:trace contextRef="#ctx0" brushRef="#br0" timeOffset="2919">5802 574 1996 0,'0'0'324'0,"0"0"-159"15,0 0 24-15,281 0 15 16,-178 0-48-16,-1 8-77 16,-4 6-27-16,-10 14-2 15,-15 12-20-15,-18 15 18 16,-19 17-32-16,-17 10-8 16,-16 3 14-16,-3-6-22 0,0-14-39 15,0-12-98 1,0-30-225-16,0-13-369 0,-3-10-1179 0</inkml:trace>
  <inkml:trace contextRef="#ctx0" brushRef="#br0" timeOffset="3048">6575 404 1185 0,'0'0'1148'0,"0"0"-928"15,0 0-168-15,0 0-37 16,0 0-15-16,0 0-367 15,0 0-1294-15</inkml:trace>
  <inkml:trace contextRef="#ctx0" brushRef="#br0" timeOffset="3330">6912 774 1991 0,'0'0'349'16,"0"0"-182"-16,0 0 45 16,0 0-9-16,167 217-30 15,-113-165-93-15,6-2-44 16,-6-10-11-16,-10-8-25 16,-7-13 14-16,-17-15-14 15,-5-4 1-15,-3-10 46 0,-5-40-29 16,0-24-18-16,0-22 0 15,8-18-1-15,0-11-30 16,14-33-149-16,0 30-420 16,-4 36-352-16</inkml:trace>
  <inkml:trace contextRef="#ctx0" brushRef="#br0" timeOffset="3638">7637 939 1770 0,'0'0'307'0,"0"0"-225"16,0 0 94-16,0 0-7 0,241 84-60 15,-162-84-51 1,-1 0-38-16,-5-22 12 0,-19-17-26 16,-20-7-5-16,-24-4 72 15,-10-6 66-15,-10 1-28 16,-43 6-39-16,-16 12-36 15,-11 24 39-15,-4 13-23 16,14 30 2-16,13 39 43 16,25 13-53-16,17 13 17 15,15-4 4-15,28-5-43 16,48-14-10-16,72-22-12 16,120-50-67-16,-22-16-76 15,-9-38-692-15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9.9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500 557 1498 0,'0'0'338'0,"0"0"-206"16,0 0 12-16,0 0 148 15,0 0-69-15,0 0-93 16,-102-102-66-16,55 95-34 15,-7 7 13-15,-2 0-43 16,-1 7 2-16,9 26-4 16,8 9 2-16,11 8-10 15,17 9 3-15,12 5-7 16,0 4 14-16,12-6-67 0,25-3 12 16,5-7 22-1,11-6-12-15,-2-3 26 0,3-9 5 16,-7-6 14-16,-10-5-3 15,-15-4 3-15,-15 2-1 16,-7-2 1-16,-19 1 1 16,-28-4 26-16,-15 3-3 15,-11-6-2-15,3-6 19 16,6-7-40-16,12 0-1 16,30-20-48-16,15-15-193 15,7-9-405-15</inkml:trace>
  <inkml:trace contextRef="#ctx0" brushRef="#br0" timeOffset="537">793 0 1662 0,'0'0'310'0,"0"0"-153"16,0 0 20-16,0 0-85 15,-7 169 95-15,7 6-3 16,7-1-102-16,-4-11 12 16,-3-22-79-16,0-38-14 15,0 2-2-15,0 2-18 16,0-12-172-16,0-29-190 15,0-26-385-15</inkml:trace>
  <inkml:trace contextRef="#ctx0" brushRef="#br0" timeOffset="710">581 850 1134 0,'0'0'831'15,"0"0"-667"-15,0 0-78 16,0 0 31-16,222-14-50 16,-72 4-67-16,-20 3-104 15,-8 1-395-15</inkml:trace>
  <inkml:trace contextRef="#ctx0" brushRef="#br0" timeOffset="1092">1591 757 2084 0,'0'0'349'0,"0"0"-208"0,0 0 35 16,0 0 20-16,-201 135-120 15,172-67-12-15,15 2-62 16,14-9 5-16,0-3-14 15,10-17-59-15,31-15-76 16,3-16-22-16,7-10-48 16,3-10 63-16,-7-34-30 15,-3-10 49-15,-7-5 104 16,-11-1 26-16,-13 7 3 0,-4 15 105 16,-6 11 37-1,0 18 14-15,1 9-55 0,-1 4-85 16,9 35 24-16,10 6-24 15,7 11-18-15,6-3-1 16,18-4-7-16,8-9-84 16,1-18-108-16,14-22-61 15,-13 0-5-15,-16-8-517 0</inkml:trace>
  <inkml:trace contextRef="#ctx0" brushRef="#br0" timeOffset="1287">2323 369 902 0,'0'0'327'0,"0"0"-60"16,0-242-39-16,0 183 24 16,0 32 53-16,0 27-79 0,0 41-117 15,0 44-15-15,9 29 39 16,-6 21-41-16,0 6-51 16,-3 1 5-16,0-15-46 15,0-12-13-15,0-23-54 16,0-7-191-16,-6-26-327 15,-6-23-463-15</inkml:trace>
  <inkml:trace contextRef="#ctx0" brushRef="#br0" timeOffset="1535">1941 785 1639 0,'0'0'283'15,"0"0"-172"-15,189 0 17 16,-94 0 22-16,3 5-10 16,-7 8-16-16,-3 3-51 15,-15 10 22-15,-10 14 25 16,-19 7-50-16,-12 11-6 16,-14 4-44-16,-14 0-8 15,-4 4-12-15,0-14-29 16,0-5-186-16,0-21-323 15,-7-14-272-15</inkml:trace>
  <inkml:trace contextRef="#ctx0" brushRef="#br0" timeOffset="1694">2651 376 1886 0,'0'0'393'15,"0"0"-288"-15,0 0-105 16,0 0-3-16,0 0-240 16,0 0-875-16</inkml:trace>
  <inkml:trace contextRef="#ctx0" brushRef="#br0" timeOffset="2013">3130 757 1910 0,'0'0'619'16,"0"0"-512"-16,0 0-46 16,0 0 53-16,0 0-60 15,0 0-47-15,0 0-7 16,-113 170-57-16,141-117 17 15,16 0-6-15,15-5 32 16,2-4 4-16,2-6 10 16,-9-4 5-16,-17-5 2 15,-23-6-7-15,-14 0 27 0,-7 0-12 16,-40-1 3-16,-16-5-18 16,2-6-10-16,-12-11-64 15,21-14-282-15,13-19-329 0</inkml:trace>
  <inkml:trace contextRef="#ctx0" brushRef="#br0" timeOffset="2227">3710 172 1698 0,'0'0'496'15,"0"0"-281"-15,17 260 51 16,-17-138-42-16,0-1-86 0,0-6-103 16,0-13-34-16,0-18-1 15,0-1-198-15,0-24-287 16,0-19-345-16</inkml:trace>
  <inkml:trace contextRef="#ctx0" brushRef="#br0" timeOffset="2467">3483 731 1743 0,'0'0'289'0,"0"0"-177"16,215 0 61-16,-120 0 36 15,-4 7-41-15,-3 18-6 16,-15 9-28-16,-16 9-73 15,-13 2-25-15,-18 6 2 16,-11 7-32-16,-12-3 1 16,-3-6-7-16,0-6-157 15,0-14-222-15,-6-12-524 0</inkml:trace>
  <inkml:trace contextRef="#ctx0" brushRef="#br0" timeOffset="2610">4194 455 1739 0,'0'0'302'15,"0"0"-286"-15,0 0-16 16,0 0-132-16,186 50-546 0</inkml:trace>
  <inkml:trace contextRef="#ctx0" brushRef="#br0" timeOffset="2848">4806 724 1825 0,'0'0'317'0,"0"0"-57"16,0 0 21-1,0 0-35-15,-211 86-68 0,160-18-85 16,15 14-18-16,6 0 19 15,20 4-77-15,10-7-1 16,0-11-16-16,40-15-22 16,21-14-30-16,20-20-116 15,65-19-144-15,-23-22-213 16,-9-14-622-16</inkml:trace>
  <inkml:trace contextRef="#ctx0" brushRef="#br0" timeOffset="3149">5569 681 2083 0,'0'0'474'15,"0"0"-240"-15,0 0 57 16,0 0-78-16,-224 82-131 16,192-32-62-16,14 6-5 15,18 0-15-15,0-1-3 16,30 4 3-16,24-7 0 15,12 1 1-15,10-7 7 16,0-4-7-16,-3-6 26 16,-22 1-19-16,-17-8 4 15,-31 1-3-15,-3 0-8 16,-47 2 27-16,-29-1-15 16,-28-6-13-16,-12-5-30 0,-36-20-175 15,23 0-478-15,31-13-1732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24.5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0 435 1476 0,'0'0'241'16,"0"0"-157"-16,0 0-2 15,0 0 78-15,262-2-20 16,-113 0-3-16,68 2-17 15,74 0-56-15,40 0-18 16,23 0 2-16,-11 0-22 16,-18 4 15-16,10 1-34 15,11-5-1-15,18 0 37 16,20-19-1-16,20-15 7 16,12-4-13-16,4-3-10 15,-6 2 23-15,-5 0-43 16,-18 4 9-16,-21 4 9 15,-8 11-17-15,-15 3 22 0,-19 8-17 16,-15 2-12-16,-10 4 24 16,-12 0-22-16,-11-1 2 15,-6 4 18-15,-12 0-11 16,-13 0 11-16,-9 0-22 16,-10 0 8-16,-3 0-5 15,-9 0-3-15,-10 0 0 16,-12 0 10-16,-6 4-9 15,-30-4 24-15,-24 0-18 16,-23 0-1-16,-3 0 27 16,17 0-33-16,15 0 1 15,15 0 38-15,-8 0 20 16,-10 0-10-16,-13 0-48 0,-9 0-1 16,-17-10 22-16,-9 3-21 15,-18 0-1-15,-9 2 4 16,-15 1 2-16,-17 1 15 15,-13-2-21-15,-12 5 0 16,-4 0 36-16,1 0-19 16,-4 0-2-16,0 0 10 15,0-2-10-15,0 2 32 16,0-4-44-16,3 1 6 16,2 3 8-16,-2-2-17 15,1 2-8-15,-4 0 8 16,3 0 0-16,-3 0 6 0,0 0-6 15,0 0 0-15,0 0 12 16,0 0-6-16,0 0-5 16,4 0 8-16,-4 0-9 15,3 0 31-15,-3 0-31 16,5 0 0-16,-5 0 30 16,0 0-30-16,0 0 14 15,0 0 1-15,0 0-9 16,0 0 13-16,0 0-19 15,0 0 0-15,0 0 5 16,0 0-5-16,0 0-1 16,0 0 1-16,0 0 0 15,0 0 26-15,0 0-26 0,0 0 0 16,0 0-6 0,0 0 6-16,0 0-17 0,0 0-53 15,0 0-64-15,-30-17-71 16,-6 3-502-16,-8-8-1610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30.5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436 0 2774 0,'0'0'385'0,"0"0"-229"16,19 191 7-16,-19-106-67 15,-44 7-81-15,-17-3-15 16,-64 22-138-16,11-22-373 16,3-20-2184-16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8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381 618 1669 0,'0'0'572'0,"0"0"-509"16,0 0 13-16,0 0 112 15,-9 197-65-15,9-132-49 16,0-5-41-16,0-1-21 16,0-8 21-16,0-14-33 15,0-7 1-15,3-10-1 16,13-9-58-16,10-11-165 16,0-13-312-16,-6-14-1256 0</inkml:trace>
  <inkml:trace contextRef="#ctx0" brushRef="#br0" timeOffset="169">440 210 1655 0,'0'0'665'0,"0"0"-447"15,0 0-174-15,0 0-25 16,0 0-19-16,0 0-128 15,0 0-393-15</inkml:trace>
  <inkml:trace contextRef="#ctx0" brushRef="#br0" timeOffset="409">803 840 1864 0,'0'0'333'0,"0"0"-235"15,0 0 1-15,-3 157 123 16,3-119-97-16,0-3-76 16,0-14-13-16,0-1-36 15,3-11-66-15,20-9-103 16,-3 0-358-16,-1 0-1425 0</inkml:trace>
  <inkml:trace contextRef="#ctx0" brushRef="#br0" timeOffset="571">829 584 2085 0,'0'0'567'0,"0"0"-482"15,0 0-64-15,0 0-21 16,0 0-106-16,0 0-483 16,0 0-1295-16</inkml:trace>
  <inkml:trace contextRef="#ctx0" brushRef="#br0" timeOffset="769">829 584 1679 0,'226'170'306'0,"-226"-137"-115"16,0 7 32-16,0 13 16 15,0-13-87-15,0 4-74 16,6-9-50-16,5-3-27 16,9-5-1-16,12-9-112 15,-2-11-202-15,-4-7-505 0</inkml:trace>
  <inkml:trace contextRef="#ctx0" brushRef="#br0" timeOffset="923">1131 310 1051 0,'0'0'1428'16,"0"0"-1395"-16,0 0-33 15,0 0-193-15,0 0-64 0</inkml:trace>
  <inkml:trace contextRef="#ctx0" brushRef="#br0" timeOffset="1173">1435 236 1950 0,'0'0'633'0,"0"0"-548"0,0 0 44 15,0 0 63-15,173 139-59 16,-114-66-36-16,-3 11-66 16,-7 6-30-16,-16 8 18 15,-13 1-19-15,-20-1-79 16,0-6-167-16,-53 16-210 15,-6-23-75-15,-10-14-1287 0</inkml:trace>
  <inkml:trace contextRef="#ctx0" brushRef="#br0" timeOffset="1473">250 0 1833 0,'0'0'324'0,"0"0"-136"15,-147 298-25-15,94-86 65 0,13-6-16 16,31-38-86-16,9-49-65 16,23-39-61-16,79 25-142 15,-4-11-349-15,3-10-864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26.8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487 200 1392 0,'0'0'321'16,"0"0"-172"-16,0 0 36 0,0 0 86 15,0 0-20-15,0 0-108 16,-32 0-27-16,25 24-25 16,-1 24-80-16,5 30 28 15,-1 53 7-15,4 50-16 16,0 43 28-16,0-23-57 16,0-39 0-16,0-53 19 15,-3-47-20-15,-1 0-6 16,4-8-47-16,0-13-157 15,0-41-44-15,0 0-252 16,0-32-368-16</inkml:trace>
  <inkml:trace contextRef="#ctx0" brushRef="#br0" timeOffset="406">0 364 1861 0,'0'0'342'15,"0"0"-228"-15,0 0-18 16,0 0 113-16,0 0-56 16,0 0-52-16,0 0-46 15,200-194 7-15,-119 161-3 16,5 7-11-16,17 2 27 0,9 11-60 15,5 11-15 1,8 2 0-16,-5 0 0 0,-7 22-1 16,-15 21 1-16,-22 16-13 15,-20 13 2-15,-30 14 10 16,-26 5-10-16,0 8 11 16,-48-4 0-16,-26-3 27 15,-9-7-27-15,-15-12 0 16,3-14 22-16,4-16-22 15,13-21 0-15,17-12 0 16,14-10-21-16,18 0-34 16,29-27-152-16,0-1-317 15,10-2-512-15</inkml:trace>
  <inkml:trace contextRef="#ctx0" brushRef="#br0" timeOffset="1285">1588 791 2094 0,'0'0'372'0,"0"0"-281"15,0 0-36-15,-184 142 196 16,132-55-97-16,16 11-81 15,17 2-30-15,19-4-43 0,0-3 30 16,29-14-30 0,30-25-16-16,14-19-23 0,15-33-52 15,-2-2-11-15,-1-49 20 16,-9-23 1-16,-20-10 60 16,-21-9-1-16,-19-5 22 15,-16 4 43-15,-4 7 8 16,-40 8 1-16,-8 16-4 15,1 20-20-15,7 13 32 16,15 28-48-16,23 0-12 16,6 23-63-16,18 23 1 15,43 4 9-15,24-2-29 16,19-12-97-16,18-9 99 0,2-17 33 16,-1-10 20-1,-13 0-19-15,-19-7-38 0,-25-16 11 16,-23 1 36-16,-18-1 37 15,-10 3 157-15,-11 5 42 16,-4 9 18-16,0 6 7 16,0 0-95-16,0 30-72 15,0 26-33-15,0 26 16 16,0 27 10-16,0 45-35 16,0 46 18-16,8-13 16 15,6-14-25-15,8-28 4 16,0-36-11-16,3-1-11 15,0-1 1-15,-6-27-6 16,-9-28-1-16,-5-18 0 16,-1-18 2-16,-4-13-8 0,0-3 6 15,0-3-20-15,0-36-29 16,0-17-24-16,0-20 10 16,-9-19 4-16,-1-17-19 15,-9-45 14-15,-9-43-53 16,-10-43 44-16,3-7 43 15,13 50-7-15,15 60 9 16,7 63 26-16,0 32 2 16,29 6 33-16,22 6-24 15,15 10-8-15,10 19 28 16,12 4 24-16,0 7 24 16,-6 22-21-16,-5 7-20 0,-18 4 53 15,-22 1-26-15,-27 11-33 16,-10 6 36-16,-41 7-42 15,-31 5-18-15,-16 1-6 16,2-8-46-16,4-13-59 16,16-31-208-16,27-17-399 15,14-2-1296-15</inkml:trace>
  <inkml:trace contextRef="#ctx0" brushRef="#br0" timeOffset="1908">3420 866 1781 0,'0'0'321'0,"0"0"-156"16,17 177 31-16,-2-95 0 16,7-3 12-16,7-14-137 15,11-12-57-15,8-17-14 16,3-22-26-16,3-14-56 15,-2-5-1-15,-5-37-29 16,-3-14 83-16,-11-9-39 16,-8-1 53-16,-13 6 15 15,-12 15 40-15,0 16 51 16,0 19 28-16,0 10-36 16,-5 19-52-16,-2 32-30 15,4 10 19-15,3 11 20 16,0 0-26-16,15-6-7 0,20-10 4 15,9-10-2-15,4-10 10 16,-1-10-19-16,-3-13-37 16,-3-13 1-16,-3 0-23 15,3-10 3-15,10-33 2 16,11-18 15-16,21-23 27 16,17-17-83-16,8-17-49 15,9-13 69-15,0-12-33 16,-11-9 49-16,-14 1 35 15,-28 11 24-15,-20 14 3 16,-29 30 49-16,-15 31 107 16,0 20 37-16,-37 21-53 0,-11 18 42 15,1 6-80-15,-7 35-30 16,0 44 7-16,1 29-17 16,11 27-4-16,5 10 3 15,15 2-34-15,12-9 20 16,10-10-44-16,0-16-5 15,17-14-2-15,20-16-3 16,10-15-50-16,7-25-108 16,41-39-160-16,-14-3-298 15,-8-10-285-15</inkml:trace>
  <inkml:trace contextRef="#ctx0" brushRef="#br0" timeOffset="2463">5764 800 1881 0,'0'0'659'16,"0"0"-440"-16,0 0 32 15,0 0-79-15,-193-9-8 16,134 41-92-16,8 17-22 16,7 10-19-16,16 4-29 15,12 2 26-15,16-6-28 16,0-10-28-16,19-12-2 15,25-18-84-15,7-15-37 16,3-4 5-16,-3-14-37 16,-7-18 41-16,-11-3 17 15,-16 7 84-15,-5 12 41 16,-5 16 58-16,-4 0 42 0,6 6-33 16,4 27 32-16,9 7-15 15,15 2-60-15,14-5-15 16,8-12-9-16,9-10-59 15,6-15-36-15,-1 0-50 16,-7-40-111-16,-8-12-65 16,-11-18 42-16,-10-12 34 15,-8-17 72-15,-10-8-54 16,-9-18 94-16,-4-5 133 16,-6-13 133-16,0 4 64 15,0 15 33-15,-16 22-51 16,0 37 91-16,6 43 53 0,5 22-95 15,5 58-88-15,0 43 60 16,0 31-41-16,0 16-38 16,5 3-34-16,5-10-11 15,6-13-52-15,6-17-7 16,-2-17-17-16,-2-22-36 16,-6-21-67-16,-12-20-173 15,0-17-286-15,-12-14-219 0</inkml:trace>
  <inkml:trace contextRef="#ctx0" brushRef="#br0" timeOffset="2742">5989 691 1631 0,'0'0'490'15,"0"0"-384"-15,0 0-7 16,0 0 91-16,223 7-5 15,-150-5-69-15,7 3-26 16,-3 2-21-16,-4 6 22 16,-7 11-4-16,-9 7-18 15,-9 15 15-15,-11 14-28 16,-15 2-30-16,-12 5 16 16,-6-1-42-16,-4-6 0 15,0-11-7-15,0-12-61 16,-11-18-59-16,0-19-147 0,4 0-203 15,0-9-258-15</inkml:trace>
  <inkml:trace contextRef="#ctx0" brushRef="#br0" timeOffset="2887">6720 452 639 0,'0'0'1641'0,"0"0"-1349"16,0 0-170-16,0 0 4 15,0 0-101-15,0 0-25 16,0 0-347-16,108-36-504 0</inkml:trace>
  <inkml:trace contextRef="#ctx0" brushRef="#br0" timeOffset="3478">7061 964 1704 0,'0'0'358'0,"0"0"-24"0,0 0-114 16,51 196-50-16,-10-146-73 15,13-7-67-15,12-13 7 16,3-13-37-16,0-17-11 16,-3 0-1-16,-15-37-28 15,-10-13 39-15,-23-5-28 16,-18-4 29-16,0 0 6 15,-30 1-5-15,-21 7 6 0,-6 12-7 16,6 13 0-16,4 12-5 16,16 12 5-16,21 2-21 15,10 0 8-15,0 0-4 16,41 12 16-16,13 1-17 16,7 4 18-16,13 1 8 15,-1-1-7-15,3 10 8 16,-7 6 53-16,-3 9-3 15,-8 10 15-15,-8 8-19 16,-12 0-21-16,-13-5-5 16,-10-7-29-16,-15-8-15 15,0-12-5-15,0-17-4 16,-12-11 23-16,-1 0-12 0,1-19-11 16,5-26 24-1,7-14-15-15,0-11-1 0,10-8 4 16,28-1-14-16,12 3 25 15,13 14-20-15,10 21 21 16,6 20 13-16,16 21 31 16,3 0 32-16,2 29 62 15,-2 14-38-15,-19 13-1 16,-13 3-32-16,-18 2-8 16,-20 6 10-16,-12-2-69 15,-16-5-3-15,0 2-78 16,0-16-207-16,0-17-734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31.3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1990 575 1595 0,'0'0'364'0,"0"0"-173"15,0 0 7-15,-54-203 42 16,3 133-40-16,-21 5-72 15,-13 2-35-15,-10 12-64 0,-9 8-28 16,-6 16 30 0,0 27-30-16,-4 4-1 15,6 50 0-15,10 30 6 0,17 11-7 16,34 12 1-16,28 9 0 16,19 0 13-16,19 1-13 15,35-6-7-15,24-5 5 16,8-11-33-16,5-11 11 15,-3-8-12-15,-12-10 9 16,-17-12 25-16,-23 4-10 16,-31-9 2-16,-5-3 4 15,-49-1 6-15,-31-2 22 16,-21-4-22-16,-16-10 1 16,-3-8 37-16,7-15-26 15,15-6-1-15,28 0-11 0,26-9 0 16,33-19-90-16,29-17-192 15,36 4-362-15,16 1-675 0</inkml:trace>
  <inkml:trace contextRef="#ctx0" brushRef="#br0" timeOffset="1223">2239 1284 1847 0,'0'0'481'0,"0"0"-349"16,0 0 42-16,0 0 56 0,0 0-67 15,-201-174-111 1,131 174-33-16,-2 0 7 0,-1 30-17 16,15 19 2-16,11 12-11 15,17 8 0-15,19 2 6 16,11-7-6-16,0-5-36 15,36-9-10-15,13-18-74 16,9-14 1-16,7-18-20 16,1 0-38-16,-8-21 54 15,-7-16 31-15,-11-1 42 16,-11 4 43-16,-14 12 7 16,-8 9 63-16,-7 13 35 15,0 0-59-15,3 4-5 16,9 22-34-16,7 3 1 15,6 0 13-15,11-5-13 0,8-12 18 16,3-12-19 0,4 0 1-16,0-12 17 0,1-28-18 15,-1-2 0-15,-4-8-2 16,-3 9 4-16,-8 4 3 16,-11 11-5-16,-3 10 0 15,-10 16 8-15,-2 0-1 16,2 9 20-16,-2 27 23 15,2 10-39-15,-2 7 14 16,2-1-24-16,-6-5-1 16,-2-12 11-16,-4-12-11 15,0-9 0-15,0-14 14 0,0 0 2 16,0-14 19-16,0-23-31 16,0-5-2-16,0-10 7 15,12-1-9-15,16 1-8 16,8 8-4-16,8 15 2 15,0 13 1-15,3 16 1 16,-6 0 8-16,-6 33 20 16,-1 12-20-16,-8 8 12 15,-8 1-12-15,-8-10 2 16,-6-4 8-16,-4-14-10 16,0-10-7-16,0-9 1 15,-7-7 6-15,-12 0-12 16,1-23-8-16,4-5-5 0,6-10 10 15,8-2-44 1,0 1-19-16,18-5 40 0,30-3-1 16,14 1 21-16,11 4 12 15,7 2 6-15,1 10 2 16,-2 18-1-16,-9 12 7 16,-15 0 49-16,-12 28 23 15,-10 26 0-15,-11 8-37 16,-3 11-20-16,-2-2 9 15,5-2-32-15,0-10 0 16,3-13 16-16,9-10-16 16,-5-17-37-16,0-12-71 15,-1-7-61-15,6-7 25 16,-2-29-18-16,2-12 6 16,2-15 67-16,-8-2 7 0,3-4 7 15,-6-4 42-15,-11 4 33 16,-2 3 97-16,-9 11 0 15,-3 12 96-15,0 17 33 16,3 19-45-16,-3 7-45 16,4 35-3-16,-1 38 23 15,-3 26-20-15,5 49-71 16,-1 42 31-16,2 49 20 16,10 6-32-16,-3-11-6 15,-1-27-25-15,-2-56-7 16,-1-33 16-16,-6-32-49 15,0-17-1-15,-3-7-4 0,0-2-7 16,0-11 4 0,0-24-5-16,0-14 0 0,-3-11 0 15,-12-3-49-15,-7-37-32 16,3-19-18-16,2-20-102 16,2-19-133-16,0-16-36 15,5-94-112-15,3 30 99 16,-2 8-1250-16</inkml:trace>
  <inkml:trace contextRef="#ctx0" brushRef="#br0" timeOffset="1457">4346 1133 1642 0,'0'0'342'16,"0"0"-160"-16,0 0 16 0,0 0 55 16,237 42-23-16,-183-5-90 15,-6 6-23-15,-11 2-32 16,-15 5-17-16,-22 9-22 15,0 1-13-15,-41 1 0 16,-16 1-33-16,-6-7-15 16,6-7-4-16,9-19-47 15,11-9-21-15,18-18-37 16,16-2-123-16,3-13-86 16,25-52-143-16,19 3-80 15,4 2-856-15</inkml:trace>
  <inkml:trace contextRef="#ctx0" brushRef="#br0" timeOffset="1967">5246 1173 1156 0,'0'0'272'0,"0"0"-96"15,223-126 9-15,-118 64-9 16,2-14 32-16,-2-6-128 16,-14-2-25-16,-18-13 20 15,-21 1 5-15,-23-10 33 16,-22 4-8-16,-7 3-49 15,0 16 53-15,-29 15 36 16,-15 20-37-16,-3 19-26 16,-11 18-25-16,-5 11-9 15,-3 25 24-15,-6 43-27 16,2 26 12-16,4 21-27 16,6 16-2-16,7 7 25 15,14 5-28-15,9 6 11 0,9-2-16 16,13-5-19-16,8-7 8 15,0-11-9-15,25-16-13 16,26-18-2-16,18-22-23 16,16-30 2-16,10-17-16 15,6-21-10-15,-1-7 40 16,-9-36-58-16,-11-15 9 16,-14-9 45-16,-15-7 13 15,-23-2 13-15,-16-1 7 16,-12 10 9-16,-8 8 49 15,-31 20-27-15,-14 22-8 16,-1 17 21-16,7 19-10 16,3 42 7-16,12 13 16 0,17 12-11 15,15 4 7-15,11-6-48 16,50-9-11-16,59-20 3 16,75-28-4-16,70-27-61 15,-28-32-116-15,-36-26-596 0</inkml:trace>
  <inkml:trace contextRef="#ctx0" brushRef="#br0" timeOffset="4531">194 3231 1627 0,'0'0'394'15,"0"0"-147"-15,0 0 15 16,0 0 8-16,0 0-62 16,0 0-96-16,10 28-72 15,16 23 73-15,8 14-37 16,8 17-28-16,5 9 16 16,12 1-22-16,4-4-15 0,1-9-6 15,2-10-12 1,-7-14 23-16,-4-9-32 0,-15-13-12 15,-15-7-27-15,-6-12-55 16,-16-11-122-16,-3-3-134 16,0-19-231-16,0-12-298 0</inkml:trace>
  <inkml:trace contextRef="#ctx0" brushRef="#br0" timeOffset="4763">813 3345 1607 0,'0'0'362'0,"0"0"-122"16,0 0 84-16,0 0 13 15,0 0-123-15,0 0-105 16,0 0-23-16,-132 131 14 16,46-59-57-16,-14 10-22 15,-8 2 10-15,5 0-31 16,5-9-21-16,22-11-57 15,16-10-88-15,28-9-120 16,17-13-317-16,12-10-224 0</inkml:trace>
  <inkml:trace contextRef="#ctx0" brushRef="#br0" timeOffset="5143">1173 4253 1832 0,'0'0'318'0,"0"0"-215"15,0 0-40-15,0 0 162 16,0 0-88-16,0 0-80 15,0 0 7-15,88-80 15 16,-62 45 11-16,-8-1 35 16,-2 5-9-16,-6 10-2 0,-7 11-19 15,1 10-42-15,-4 0 4 16,0 28-57-16,0 19 8 16,0 16 41-16,0 9-48 15,0 4 9-15,0-2-10 16,0-4-3-16,8-10-6 15,6-9-61-15,4-11-58 16,1-17-114-16,-4-13-515 16,-8-10-394-16</inkml:trace>
  <inkml:trace contextRef="#ctx0" brushRef="#br0" timeOffset="5357">2166 4027 1947 0,'0'0'503'15,"0"0"-353"-15,0 0 131 16,0 0-39-16,0 0-133 16,0 0-65-16,0 0-17 15,54 181-27-15,-98-132-111 16,12-12-211-16,7-13-533 0</inkml:trace>
  <inkml:trace contextRef="#ctx0" brushRef="#br0" timeOffset="5557">2888 4036 348 0,'0'0'2035'15,"0"0"-1671"-15,0 0-149 16,0 0 46-16,0 0-127 16,0 0-101-16,0 0-33 15,156-47-113-15,-93 39-146 16,-6 2-595-16,-10-1-1192 0</inkml:trace>
  <inkml:trace contextRef="#ctx0" brushRef="#br0" timeOffset="5717">3883 3940 1778 0,'0'0'368'16,"0"0"-368"-16,0 0-27 16,0 0-51-16,0 0-102 15,0 0-400-15,0 0-691 0</inkml:trace>
  <inkml:trace contextRef="#ctx0" brushRef="#br0" timeOffset="5865">3883 3940 1407 0,'249'5'375'0,"-236"25"-125"15,9 3 125-15,3 9-71 0,-3 4-73 16,-3 8-42-16,-12 0-105 16,-7 9-63-16,0 2-9 15,-22-2-12-15,-10-8-114 16,-12-5-157-16,12-18-303 15,6-15-589-15</inkml:trace>
  <inkml:trace contextRef="#ctx0" brushRef="#br0" timeOffset="6166">5116 3361 2347 0,'0'0'486'0,"0"0"-406"16,0 0 59-16,0 0 67 16,0 0-58-16,196 192-64 15,-130-127-20-15,7-1-7 16,3-1-30-16,2-4 19 15,-6-5-46-15,-11-5-16 16,-13-8-1-16,-15-12-74 16,-19-6-89-16,-14-20-193 15,0-3-476-15,0 0-1167 0</inkml:trace>
  <inkml:trace contextRef="#ctx0" brushRef="#br0" timeOffset="6369">5830 3351 1864 0,'0'0'631'15,"0"0"-525"-15,0 0 164 16,0 0 32-16,-61 185-126 16,5-100-92-16,-13 3-18 15,-8 3-49-15,1 2-17 16,0-11-24-16,-5 11-137 15,27-26-297-15,13-17-357 0</inkml:trace>
  <inkml:trace contextRef="#ctx0" brushRef="#br0" timeOffset="6879">6158 4073 2192 0,'0'0'335'0,"0"0"-231"16,0 0 56-1,0 0 28-15,0 0-52 0,0 0-89 16,0 0-7-16,120 141 40 15,-115-92-40-15,-5 6 21 16,0-5-47-16,0-11-13 16,0-5 27-16,-9-15-27 15,6-9 0-15,3-8 0 16,-3-2 8-16,-1 0 48 16,4-22-57-16,0-17 8 15,0-10 0-15,26-9-8 16,18-10-1-16,6 3-1 15,13 3 2-15,1 14-9 16,11 11 9-16,-8 21 0 16,-1 16 12-16,-10 0 14 0,-17 23 22 15,-9 23 9-15,-13 6-3 16,-8 7 31-16,-9-3-62 16,0-11-2-16,0-8 4 15,0-11-17-15,0-10-8 16,0-13-6-16,0-3-61 15,3-9-52-15,16-26-128 16,-9-3-742-16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0.7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5 1493 0,'0'0'267'16,"0"0"-108"-16,0 0-31 15,0 0 25-15,0 0 47 16,-25 217-65-16,20-123-45 15,1 12 1-15,1 2-43 0,-1 0-9 16,4-2-12 0,-3-14-20-16,3-15 14 0,0-13-21 15,0-19 0-15,0-14 6 16,0-17-4-16,0-9-2 16,0-5 15-16,0-10-4 15,0-30 0-15,0-23-11 16,0-12 0-16,0-16 3 15,0-16-3-15,0-3 0 16,-3-11 0-16,-1-1 1 16,4 13 23-16,0 18-23 15,0 26 32-15,7 28 30 16,22 30-36-16,11 7-18 16,14 46 15-16,9 29 16 15,6 18 34-15,1 12-59 0,-6 2-15 16,2-1 36-16,-3-7-27 15,-6-10-9-15,-1-14 0 16,-9-13 2-16,-3-19-8 16,-8-17-6-16,-8-19-29 15,3-7 41-15,-6-27-14 16,1-28 14-16,-1-24-6 16,0-16 6-16,1-14-1 15,-1-6 1-15,-3-5 0 16,-3 8 6-16,-4 9-6 15,-5 29 0-15,-3 27 13 16,-2 26 5-16,-2 21 18 16,4 28-35-16,0 41-1 0,1 26 48 15,-4 17-36-15,-1 13 7 16,0-5-19-16,-3-2 0 16,4-3 4-16,-1-6-4 15,9-10-4-15,7-4 4 16,-2-13 0-16,4-10-15 15,5-13-66-15,1-16-120 16,8-26-180-16,-2-17-350 16,-11 0-1104-16</inkml:trace>
  <inkml:trace contextRef="#ctx0" brushRef="#br0" timeOffset="398">1411 733 1476 0,'0'0'324'15,"0"0"-214"-15,0 0 23 16,0 0 103-16,0 0-11 16,0 0-72-16,259 119-66 15,-172-110-46-15,3-6-21 16,1-3 14-16,-6 0-13 15,-19 0-21-15,-15-12 4 16,-23-12-3-16,-21 1-1 0,-7-6 10 16,-10-3-10-1,-37-5 43-15,-16 4 2 0,-10 7-21 16,-6 13 26-16,-6 13-30 16,9 10 22-16,14 39 5 15,11 23-25-15,22 10 25 16,14 10-26-16,15-3-21 15,0-7 22-15,29-10-22 16,27-9 0-16,16-19-71 16,13-13-104-16,45-31-159 15,-20 0-298-15,-15-13-410 0</inkml:trace>
  <inkml:trace contextRef="#ctx0" brushRef="#br0" timeOffset="1173">2657 817 1728 0,'0'0'612'0,"0"0"-359"16,0 0-27-16,0 0-1 16,0 0-82-16,-208-18-77 15,157 47 12-15,1 14-39 16,6 5-20-16,15 13 16 15,7-3-35-15,19 5-1 16,3-9 1-16,0 0-23 16,32-12 10-16,12-7-53 15,10-16 0-15,5-16 17 0,2-3-40 16,-2-22 47-16,-1-25-34 16,-14-9-54-16,-7-7 111 15,-12-2-1-15,-6 9 20 16,-12 11 14-16,-4 15 69 15,-3 19 21-15,0 11-28 16,0 11-64-16,0 36 36 16,0 1-30-16,3 7-17 15,19 3 11-15,4-17-12 16,7-5 0-16,3-17 1 16,-2-12-1-16,-5-7 13 15,-7-7-12-15,0-31-1 0,-4-11 14 16,-1-14-13-1,5-6 7-15,0 3-8 0,0 4 6 16,-3 17-7-16,-6 18 1 16,2 23-1-16,-8 4-6 15,8 26 7-15,1 27 6 16,-3 13-5-16,9 0 5 16,0-1-7-16,0-5 1 15,-3-11-10-15,-4-16 9 16,-8-14-17-16,-4-12 17 15,-3-7 2-15,0 0 23 16,0-31-3-16,0-11-15 16,0-14 4-16,0-11 0 15,15-13-9-15,24-2 14 16,17 0-7-16,13 10 15 0,11 9 19 16,4 21-28-16,-1 24 31 15,-7 18 3-15,-13 18-15 16,-19 41 33-16,-15 18-20 15,-14 19-1-15,-12-1 5 16,-3-4-20-16,0-21-23 16,7-14-7-16,18-26 9 15,35-27-24-15,53-20-3 16,112-101-64-16,-14 1-83 16,-9-9-609-16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2.9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867 265 1460 0,'0'0'354'16,"0"0"-231"-16,0 0 73 0,0 0 51 15,0 0-21-15,-72-173-105 16,28 138-54-16,-7 7 17 15,-15 9-38-15,-3 14-7 16,-7 5-5-16,-6 3-34 16,0 35 1-16,4 16 5 15,5 7 1-15,16 12 1 16,19 2-8-16,20 4 1 16,18 1 5-16,0-1-6 15,37-2-1-15,17-5 0 16,15-6 1-16,8-3 5 15,4-4-5-15,7-6 0 16,-2-2-10-16,2 2 10 16,-12-3 0-16,-10 1-1 0,-19 5 2 15,-18-4 2-15,-21 1-3 16,-8 0 0-16,-30-5 18 16,-31-1-18-16,-20-10 10 15,-17-12 20-15,-7-11-5 16,-8-12 20-16,6-2-38 15,12-9-6-15,16-21 19 16,20-6-20-16,27-7-60 16,32-30-131-16,3 15-194 15,31-1-333-15</inkml:trace>
  <inkml:trace contextRef="#ctx0" brushRef="#br0" timeOffset="288">1240 201 2131 0,'0'0'324'16,"0"0"-129"-16,0 0-82 15,0 0 62-15,0 0-17 16,0 0-101-16,-22 180-22 15,22-58 38-15,0 11-32 16,0 9-9-16,0 3-6 16,0-4-20-16,0-7 18 0,0-13-24 15,0-18-54-15,0-21-49 16,0-33-159-16,0-19-287 16,0-24-263-16</inkml:trace>
  <inkml:trace contextRef="#ctx0" brushRef="#br0" timeOffset="466">911 965 2085 0,'0'0'502'0,"0"0"-428"15,0 0-10-15,0 0 98 0,0 0-47 16,190-28-115-16,-82 11-77 15,-13 3-272-15,-17 8-489 0</inkml:trace>
  <inkml:trace contextRef="#ctx0" brushRef="#br0" timeOffset="1021">2070 886 2018 0,'0'0'517'15,"0"0"-410"-15,0 0-30 16,0 0 111-16,-233-71-7 15,163 71-104-15,-2 6-53 16,2 37 36-16,8 16-23 16,14 13-7-16,13 7-8 15,16 3-22-15,19-2 13 16,0-8-13-16,15-7-3 16,24-9-7-16,14-16-29 15,8-21-24-15,1-19-15 16,7 0-35-16,-6-40-15 0,-5-21 12 15,-11-18 11-15,-3-24 41 16,-12-11 2-16,-7-18 35 16,-9-32 27-16,-16-37 0 15,0 17 89-15,0 25-4 16,0 33-12-16,-7 58 75 16,-2 12 6-16,6 23-25 15,3 33-39-15,0 26-77 16,0 80 62-16,0 59-29 15,15 49-2-15,-5-6 7 16,-1-40-30-16,-2-47 3 16,3-33-24-16,2 13 0 15,6 1-14-15,8 18-119 0,-4-36-324 16,-9-28-478-16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4.9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630 821 1676 0,'0'0'280'0,"0"0"-114"16,0 0-60-16,0 0 41 16,-213-50 59-16,152 50-84 15,-9 17-54-15,1 35-37 16,7 13 35-16,4 18-22 16,14 7-8-16,15 1 20 15,21-7-55-15,8-9-1 16,0-8 0-16,37-15-1 15,14-17-7-15,8-14-76 0,10-21-26 16,-1 0 56-16,6-35-41 16,-4-31 5-16,-9-16 44 15,-2-18-1-15,-8-19 20 16,-16-14-10-16,-4-11 37 16,-15-8 22-16,-7-5 21 15,-6 6 36-15,-3 13 18 16,0 27-30-16,0 31 40 15,4 45 25-15,-1 35-37 16,0 16-45-16,13 89-37 16,-1 63 38-16,2 45-7 15,-2-4-28-15,-8-37 23 0,-2-48-39 16,-5-25 1-16,3 12 2 16,7 14-3-16,6 7-10 15,9-24-14-15,10-23-12 16,13-29 10-16,14-36-46 15,11-20 10-15,12-38 26 16,3-39-51-16,-2-22 15 16,-8-14 10-16,-11-7 18 15,-18-2 43-15,-16 8-13 16,-27 6 14-16,-6 17 70 16,-6 18 17-16,-42 17 19 15,-11 24-37-15,-10 21 0 16,-7 11 15-16,-1 39-44 0,8 36-8 15,3 31 10 1,22 12-10-16,15 5 4 0,23-3-30 16,6-9 3-16,22-13 9 15,28-11-18-15,16-20-16 16,14-16-29-16,8-25-81 16,35-26-130-16,-16-24-252 15,-24-19-237-15</inkml:trace>
  <inkml:trace contextRef="#ctx0" brushRef="#br0" timeOffset="292">1700 748 1936 0,'0'0'528'0,"0"0"-388"0,0 0-76 15,0 0 162-15,0 0-43 16,38 209-77-16,-10-126-38 15,10-1-32-15,0-3 11 16,6-6-17-16,0-13-16 16,0-6 17-16,-6-18-31 15,-6-13 1-15,-7-19 5 16,0-4-6-16,1-35 39 16,3-32-35-16,1-31-2 15,2-24 19-15,0-13-15 16,-5-3-12-16,-1 8-26 15,-9 8-134-15,-6 36-214 16,-7 34-830-16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54.7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53 307 601 0,'0'0'995'0,"0"0"-749"15,0 0-42-15,0 0 30 16,0 0 21-16,0 0-130 15,-48 13-50-15,48 28 14 16,0 19 34-16,0 20-39 16,0 12-31-16,0 6 19 15,0 8-39-15,0-5-24 16,0-10 32-16,0-9-41 0,0-19 6 16,0-13-6-1,0-21 6-15,0-13 5 0,0-16-10 16,0 0 23-16,0-7 61 15,0-31-68-15,0-17-11 16,0-17-6-16,0-15 1 16,4-12 15-16,23-3-16 15,1-2 0-15,5 10-12 16,7 15 12-16,4 18 0 16,0 22-9-16,0 23 9 15,-8 16-11-15,1 0 11 16,-2 34 0-16,-6 20 18 0,2 16-12 15,-9 8 12 1,-12 11 2-16,-4 2-19 0,-6-9 16 16,0-5-17-16,0-19 0 15,0-12 11-15,0-13-11 16,0-11-1-16,0-8 1 16,0-1-41-16,0-7-25 15,0 1-158-15,16-7-286 16,2 0-89-16,1-9-1061 0</inkml:trace>
  <inkml:trace contextRef="#ctx0" brushRef="#br0" timeOffset="349">878 772 613 0,'0'0'895'15,"0"0"-662"-15,0 0-42 16,0 0 120-16,0 0-41 16,0 0-112-16,0 0-38 0,-12 30-3 15,41-25-26-15,8-3-77 16,14-2-14-16,33 0-96 16,-8 0-243-16,-10-17-745 0</inkml:trace>
  <inkml:trace contextRef="#ctx0" brushRef="#br0" timeOffset="1091">1702 90 2000 0,'0'0'340'16,"0"0"-198"-16,0 0 67 16,0 0 20-16,-26 236-82 15,14-157-93-15,6 8-15 16,-1 1 34-16,2-1-41 16,1-5-25-16,4-3-7 15,0-9 0-15,0-7 12 16,0-12-12-16,0-11-11 15,0-14 11-15,0-13-30 16,0-6 0-16,12-7 4 16,10 0-2-16,14-34 19 0,8-14-62 15,10-15-36-15,12-9 14 16,7-12-19-16,-1-9-44 16,9-6 32-16,-4-3 51 15,-5-3 67-15,-6 10-14 16,-12 7 20-16,-16 16 4 15,-16 13 42-15,-19 19 88 16,-3 14 15-16,-7 10 15 16,-23 12-29-16,-9 4-65 15,-2 7-10-15,-3 32-15 16,9 14-17-16,1 15 22 16,5 15-38-16,11 7-3 15,4 3 9-15,6 3-18 0,4-5-1 16,4-2 1-16,0-7 0 15,0-6-10-15,0-14-1 16,0-14-25-16,0-14 24 16,4-18-33-16,-1-13 8 15,5-3 28-15,3-12 9 16,7-29-11-16,8-7 11 16,6 0-1-16,1 7-10 15,8 12 12-15,-2 17-2 16,2 12-10-16,3 0 11 15,-4 10 53-15,-1 21-36 16,-5 10-4-16,-5-6 49 16,-7 2-55-16,-4-8-1 15,-8-4-6-15,2-6-41 16,-5-8-17-16,-7-11-206 0,3 0-240 16,-3 0-230-16</inkml:trace>
  <inkml:trace contextRef="#ctx0" brushRef="#br0" timeOffset="1280">1453 515 2121 0,'0'0'495'16,"0"0"-426"-16,0 0-26 0,0 0-42 15,249 8-1-15,-129-25-257 16,-15-2-1704-16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8.6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966 161 1267 0,'0'0'300'0,"0"0"-182"16,0 0 18-16,0 0 73 16,0 0 24-16,0 0-68 15,0-10-57-15,0-7 11 16,0-2-23-16,0 3-20 15,-3-1 10-15,-19 0-23 16,-7 4-42-16,-12 4 15 0,-9 2-35 16,-13 7 6-16,-6 0-2 15,-1 10 2-15,-2 30 2 16,6 8-9-16,8 18 0 16,11 11 32-16,16 5-31 15,21-1 17-15,10-2-18 16,3-11 9-16,38-12-9 15,13-16 0-15,16-17-39 16,11-16 39-16,-2-7-70 16,-3-25 16-16,-13-23 10 15,-12-10 12-15,-14-9 23 16,-12-6 5-16,-11 1 4 16,-11 7 91-16,2 6 6 15,-5 19-2-15,0 15-4 16,0 18-20-16,0 7 14 0,0 31-84 15,0 41 11-15,0 29 30 16,-8 23-25-16,8 17-5 16,0 4-2-16,0-5-8 15,0-12 29-15,0-13-31 16,0-16 0-16,0-17-1 16,0-12 1-16,0-12-53 15,0-15-70-15,0-11-95 16,-4-22-98-16,-2-10-228 15,-1 0-75-15</inkml:trace>
  <inkml:trace contextRef="#ctx0" brushRef="#br0" timeOffset="278">1287 922 1508 0,'0'0'311'0,"0"0"-96"15,0 0 86-15,0 0-13 16,0 0-64-16,0 0-75 16,0 0-37-16,102-94-2 15,-102 94-61-15,0 32-10 16,0 17 22-16,0 11-26 16,0 5-7-16,-12 1-19 15,5-1-8-15,7-3-1 0,0-7-7 16,0-5-58-16,0-8-77 15,0-8-118-15,4-20-98 16,14-12-293-16,-3-2-604 0</inkml:trace>
  <inkml:trace contextRef="#ctx0" brushRef="#br0" timeOffset="514">2395 617 1780 0,'0'0'312'16,"0"0"-75"-16,0 0 49 0,0 0-105 16,85 192-92-16,-85-138-15 15,0 5-67-15,-31 3-7 16,-1-9-126-16,-2-15-148 15,9-8-333-15,8-19-1245 0</inkml:trace>
  <inkml:trace contextRef="#ctx0" brushRef="#br0" timeOffset="1014">3723 151 1662 0,'0'0'559'15,"0"0"-385"-15,0 0 29 16,0 0-28-16,0 0 14 16,-227-154-47-16,154 154-94 15,-3 30-1-15,-2 31 1 16,13 25-15-16,14 9 14 15,19 4-47-15,28-1 0 16,4-12-6-16,36-15 1 16,23-16-44-16,14-20-28 15,6-23-44-15,2-12-33 0,-11-16 22 16,-9-27 33 0,-14-17 42-16,-13-1 44 0,-9-5 13 15,-6 7 64-15,-12 12 41 16,-4 18 94-16,-3 27-49 15,0 2-87-15,0 42-33 16,-3 33 16-16,-8 23 24 16,0 19-37-16,0 3 2 15,6 0 11-15,5-4-32 16,0-10 1-16,0-11-3 16,0-20-11-16,0-9 10 15,0-16-11-15,0-15-21 16,0-9-23-16,5-16-99 0,-1-10-172 15,-1 0-309 1,4-10-271-16</inkml:trace>
  <inkml:trace contextRef="#ctx0" brushRef="#br0" timeOffset="1309">4090 678 2068 0,'0'0'346'0,"0"0"-192"15,0 0-115-15,0 0 152 0,0 0-3 16,201-42-68 0,-160 59-3-16,-9 23-66 0,-14 8-33 15,-18 15 28 1,0 6-28-16,-18 3-4 0,-11-10-14 15,4-5 0-15,9-18 0 16,13-9 0-16,3-11-49 16,3-16-29-16,52-3-178 15,0-31-373-15,-4-10-1566 0</inkml:trace>
  <inkml:trace contextRef="#ctx0" brushRef="#br0" timeOffset="1539">5603 751 2237 0,'0'0'352'0,"0"0"-108"15,0 0 25-15,175 171-108 16,-153-109-88-16,-22 5-40 15,0 1-8-15,-44 9-25 16,-14-12-97-16,-15-7-71 16,11-18-351-16,18-21-383 0</inkml:trace>
  <inkml:trace contextRef="#ctx0" brushRef="#br0" timeOffset="2326">6578 154 1881 0,'0'0'358'15,"0"0"-251"-15,0 0-58 16,0 0 218-16,0 0-52 16,0 0-142-16,0 0-13 15,3 0-5-15,-3 0 8 16,0 0-9-16,0 0-46 15,0 0-7-15,0 0 0 16,0 0 0-16,0 0 23 16,0 0-24-16,0 0 0 15,0-3 35-15,-15-6-34 16,-7 4 11-16,0 2 10 16,-7 3-13-16,0 0 36 15,-8 31-36-15,5 23-8 0,-2 18 49 16,9 17-29-1,6 7 1-15,12-1-14 0,7-2-8 16,0-11 21-16,19-10-21 16,18-17-5-16,2-19-4 15,2-17 0-15,-1-15-28 16,-8-4-5-16,-10-23 9 16,-3-26 24-16,-9-14-1 15,-1-12 10-15,-6-11 1 16,4-2-1-16,-4-1-1 15,4 10 1-15,1 21 7 16,-1 19 36-16,-3 21-32 0,-1 18-4 16,5 21 5-1,-1 41 8-15,3 32 10 0,-1 25-6 16,-3 19 12-16,-2 7 43 16,-4 2-17-16,0-5-8 15,0-9-12-15,0-4-24 16,3-6 3-16,9 0-21 15,3-13 27-15,-1-14-3 16,1-23-24-16,-8-20-22 16,-7-18-32-16,0-12-89 15,0-9 4-15,0-14-95 16,7 0-243-16,4-34-277 16,-4-4-1158-16</inkml:trace>
  <inkml:trace contextRef="#ctx0" brushRef="#br0" timeOffset="2769">7055 876 2046 0,'0'0'471'0,"0"0"-417"15,0 0-30-15,0 0 189 16,0 0-55-16,0 0-70 15,192 50 5-15,-166-13-21 16,-8-2-28-16,-14 4-22 16,-4 4-7-16,-4 1 21 15,-21-9-36-15,-7 2 0 0,1-13 11 16,9-1-11-16,5-9 0 16,9-8 0-16,5-3 1 15,3-3-10-15,0 0 9 16,0 0-15-16,0 0 15 15,25 4-13-15,4 4 12 16,8 6-5-16,4 7 6 16,-3 5 11-16,3 7-11 15,3 3 0-15,-12-1 51 16,-10 2-45-16,-13-3 11 16,-9-2 4-16,-9-2-2 15,-30-1 28-15,-13-6-46 0,-9-7 5 16,-2-2-1-1,-3-12-5-15,-16-2-90 0,16 0-225 16,8-9-1000-16</inkml:trace>
  <inkml:trace contextRef="#ctx0" brushRef="#br0" timeOffset="8122">4102 3054 1618 0,'0'0'356'0,"0"0"-151"15,0 0 21-15,0 0 32 16,0 0-135-16,0 0 13 0,6 195-22 15,10-64-14 1,-10 23 7-16,1 7-47 0,-2 0-19 16,-1-4 31-16,-1-9-52 15,4-11-5-15,-4-17-15 16,6-24 1-16,-6-21 5 16,0-24-6-16,1-25-18 15,-4-19 17-15,3-7-41 16,-3-19-23-16,3-31-62 15,3-23-43-15,-3-16 17 16,-3-12-28-16,0-17-24 16,0-13 18-16,0-7 29 15,0-9 70-15,-9-5 50 16,-4 1 34-16,1 14 4 0,12 19 39 16,0 23 76-16,0 29 32 15,25 19-15-15,13 22-5 16,6 15-24-16,3 10-14 15,4 0 53-15,8 16-64 16,-5 22-26-16,0 9 0 16,-10 9-16-16,-15 7-3 15,-17 7-15-15,-12 10-4 16,-15 2 22-16,-36 1-31 16,-19-1-4-16,-2-14-2 15,-1-13-51-15,14-11-41 16,27-44-128-16,13 0-166 15,19-16-553-15</inkml:trace>
  <inkml:trace contextRef="#ctx0" brushRef="#br0" timeOffset="8768">4881 3314 1676 0,'0'0'241'0,"0"0"-153"16,0 0 166-16,0 0-60 15,190 7-109-15,-143-27-19 16,-3-4-56-16,-15-1-2 0,-11-5-8 16,-11 4 0-1,-7-3 1-15,0-2-1 0,-32 2 0 16,-12 3 45-16,-7 5-9 15,-6 15-3-15,-6 6 16 16,4 11 20-16,8 36 56 16,11 11-60-16,19 17-31 15,16 8 18-15,5-1-41 16,12-1-6-16,32-12-5 16,10-13-15-16,16-14 14 15,2-18-56-15,4-18-70 16,2-6 48-16,-14-9-21 0,-4-26 23 15,-10-17 14 1,-9-3 41-16,-5-7 21 0,-6 4 2 16,-5 5 25-16,-6 20 63 15,-6 19-13-15,-6 14-23 16,5 14 12-16,-9 42-5 16,4 9-8-16,-2 13-52 15,-5 1 0-15,7-9 11 16,-4-9-11-16,4-11-1 15,-7-18 0-15,0-14-18 16,0-16 18-16,0-2 2 16,-7-6 5-16,-11-32 21 15,4-16-5-15,6-11 11 16,4-14-27-16,4-11 5 16,0-1 20-16,29 0-31 0,12 8-1 15,3 17 1-15,10 20-17 16,2 17 1-16,1 16-71 15,16 13-88-15,-10 0-180 16,-13 4-479-16</inkml:trace>
  <inkml:trace contextRef="#ctx0" brushRef="#br0" timeOffset="10076">6632 3078 1733 0,'0'0'308'0,"0"0"-206"0,0 0-39 16,0 0 140-16,-193-48-4 15,137 48-80 1,5 11-86-16,1 36 12 0,6 15 74 15,6 14-56-15,18 9-24 16,12 0-15-16,8-6-17 16,0-6 29-16,25-14-36 15,22-11 0-15,16-12 4 16,10-11-3-16,15-14-1 16,6-11 0-16,4 0-17 15,9-6 11-15,-5-24-18 16,-4-6-64-16,-10-6 33 15,-12-7-11-15,-14-5 32 16,-11-4 10-16,-14-1 22 16,-15-1 1-16,-15 4 2 0,-7 5 8 15,0 4 45-15,-19 4 10 16,-13 11 16-16,-8 6-15 16,-4 13-27-16,-4 13-1 15,1 0-11-15,0 16-2 16,9 26 9-16,6 14-14 15,10 10 14-15,12 3-33 16,5 0 0-16,5-3 13 16,0-5-13-16,12-11-1 15,20-7-5-15,12-7-26 16,12-12 17-16,5-5-25 16,8-13 20-16,0-6-37 15,-3 0-118-15,-12 0-46 0,-3-23 135 16,-10-6-58-16,-1-7 41 15,-8 0 43-15,-6 0 52 16,-1 7 8-16,-6 8 45 16,-4 14 8-16,-1 7-10 15,-3 0 0-15,5 7 37 16,1 24-56-16,1-6 12 16,-6 5-14-16,-5-8-22 15,-4-5-18-15,-3-7-26 16,0 0 21-16,0-10 11 15,-10 0 7-15,-5-7 5 16,11-19 14-16,4-10-12 16,0-14-2-16,0-2 0 15,29-1 0-15,8 1 27 16,6 9-27-16,6 12 0 0,1 13 17 16,-6 15 18-16,-1 3 22 15,1 21 55-15,-4 20-21 16,1 14 51-16,-2 5-72 15,-2 2-49-15,-8-5 8 16,5-5-28-16,-6-6 9 16,1-7-10-16,-4-8-25 15,4-10-16-15,-7-9-158 16,3-7 11-16,-3-5-26 16,0 0-25-16,0-29 28 15,4-14 66-15,-1-10 52 16,2-19 46-16,-1-10-26 0,2-20 57 15,-2-13 16-15,-4-10 39 16,-4-8 37-16,-4-9 2 16,-6 8 54-16,2 9 78 15,-6 26-10-15,4 32 41 16,-4 32 24-16,-4 35-69 16,3 11-91-16,-3 57-48 15,0 27 37-15,0 23-22 16,0 15-24-16,0 2-4 15,0-5 10-15,0-5-17 16,0-10 11-16,0-16-48 16,10-17-1-16,2-18 1 15,-2-14-101-15,2-18-61 0,-12-24-80 16,0-8-275-16,0 0-248 16</inkml:trace>
  <inkml:trace contextRef="#ctx0" brushRef="#br0" timeOffset="10279">8436 3104 2311 0,'0'0'515'16,"0"0"-476"-16,0 0 98 15,0 0 58-15,0 0-114 16,0 0-65-16,237-9 0 0,-156 9-16 15,2 0-13 1,19 0-143-16,-21 0-358 0,-19 0-295 0</inkml:trace>
  <inkml:trace contextRef="#ctx0" brushRef="#br0" timeOffset="10536">9319 3304 2096 0,'0'0'477'0,"0"0"-428"0,0 0 170 16,-15 181 73-16,15-132-148 15,0-2-68-15,0-5-52 16,0-15-18-16,0-5-6 15,0-6-18-15,0-13-135 16,0-3-183-16,0-12-348 16,0-14-916-16</inkml:trace>
  <inkml:trace contextRef="#ctx0" brushRef="#br0" timeOffset="10677">9297 2753 2092 0,'0'0'373'0,"0"0"-299"0,0 0-74 16,0 0-11-16,0 0-91 15,0 0-394-15</inkml:trace>
  <inkml:trace contextRef="#ctx0" brushRef="#br0" timeOffset="11336">9490 3340 1698 0,'0'0'596'0,"0"0"-513"16,0 0 10-16,0 0 108 16,0 0-61-16,0 0-63 0,240-95-77 15,-162 46 2-15,1-14 17 16,1-5-19-16,-2-8 0 15,-9-9-1-15,-8-6 2 16,-5-12 1-16,-14-6-2 16,-8-1 0-16,-16-2 3 15,-14 10 3-15,-4 20 31 16,0 24 46-16,-9 22 59 16,-11 22-1-16,-10 14-70 15,-6 16-21-15,-4 37 7 16,-4 23-32-16,8 15 4 15,-1 12 5-15,8 7-2 16,4 8 25-16,3 4-44 16,0 2-11-16,7-2 26 0,8-2-22 15,3 1-4-15,4-15-2 16,0-6 0-16,29-19 0 16,12-15-9-16,13-17-36 15,8-16 9-15,15-20-5 16,7-13 23-16,-1 0-13 15,-2-16-31-15,-8-24 44 16,-12-6-10-16,-5-13 5 16,-17-9-1-16,-9-11 18 15,-13 0 6-15,-12 0 0 16,-5 7 6-16,0 13 19 16,-19 13-16-16,-9 18 21 0,-10 10 15 15,1 18-19 1,-2 0 41-16,2 38-2 0,2 20-20 15,4 10 34-15,6 11-22 16,15 6 3-16,10-4-12 16,0-2-27-16,32-16 9 15,37-10-30-15,38-24 0 16,57-21-9-16,98-21-72 16,-29-34-108-16,-21-8-532 0</inkml:trace>
  <inkml:trace contextRef="#ctx0" brushRef="#br0" timeOffset="14156">0 2941 1407 0,'0'0'330'0,"0"0"-162"16,0 0-41-16,0 0 112 15,0 0 22-15,0 0-122 16,-15 17-19-16,15-17 7 15,0 0-44-15,7 0 47 16,15 0-64-16,3-12-12 16,6-11 3-16,4-5-28 15,12-9-6-15,8-6-22 0,11-3 8 16,6-3-16-16,9-7 7 16,-1 1-43-16,1-7 22 15,-12 3-18-15,-8-1 12 16,-17 0 9-16,-15 9 18 15,-14 6-3-15,-15 1 3 16,0 11 0-16,0 4 10 16,-10 9 4-16,-17 3 16 15,-2 8-14-15,-3 2-4 16,-5 7 0-16,-2 0-4 16,2 0-8-16,0 19 7 15,5 11-7-15,-1 3 16 16,3 4-16-16,5-2 0 0,3 1 6 15,8-6 8 1,-1 0-14-16,0 2 10 0,4 6-9 16,1 6 29-16,2 8-29 15,1 10 8-15,0 6 33 16,-1 0-40-16,1 1 7 16,0-1-8-16,-1 2-1 15,5-2 27-15,-1 5-27 16,1-6 0-16,3 4 9 15,0-2-8-15,0-4 7 16,0-2-2-16,-4-8-6 16,4-7 32-16,-3-7-32 15,-5-9 0-15,4-5 19 16,-3-8-17-16,4-7 11 0,0-6-8 16,3-3-4-16,0-3 29 15,0 0-30-15,0 0 0 16,0 0 9-16,0 0-9 15,0 0-1-15,0 0 1 16,0 0 0-16,0 0 20 16,0 0-20-16,0-3 0 15,0-3 18-15,0 1-17 16,0 5 6-16,0 0-7 16,0-3 6-16,0 3-13 15,0-7 7-15,0 1 0 16,6-4 4-16,5 0-4 15,-3-7 1-15,2 2-1 0,2-12 0 16,1-7 0-16,3-11 0 16,2-8 0-16,-1-5 3 15,5-9-2-15,-3-1 3 16,-1-1-4-16,4 3 0 16,0 12 2-16,4 1-2 15,3 13-2-15,3 7 2 16,8 5 0-16,1 3-1 15,6 9 1-15,1 4 0 16,-1 4-9-16,0 8 1 16,-6 0 2-16,-2 0 5 15,-2 17 1-15,-5 6 11 16,-1 3-11-16,-6 2 0 0,-12 6 27 16,-1 0-26-1,-12 1-1-15,0 4 13 0,-12 5-13 16,-23 1 39-16,-9 1-39 15,-3-3 0-15,-4 1 9 16,-5-6-2-16,2-4-7 16,3-10 0-16,4-10 1 15,10-4 11-15,8-10-12 16,3 0 0-16,8 0 6 16,8-17-6-16,1 0-6 15,6-2 5-15,3 0 1 16,0 2-8-16,3 0 8 0,23 7-6 15,1 6-4-15,1 4 10 16,1 0-6-16,0 0 5 16,5 19 1-16,-5 13 18 15,3 3-18-15,2 9 0 16,-2 2 23-16,5-1-16 16,-2-2 11-16,3-9-10 15,-6-5-7-15,5-6 36 16,-5-10-37-16,-3-3 0 15,1-3-10-15,-1-5-13 16,22-2-77-16,-4 0-143 16,-3-19-583-16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0.7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627 54 1699 0,'0'0'341'0,"0"0"-221"16,0 0-34-1,0 0 142-15,0 0-13 0,0 0-56 16,0 0-32-16,0 0-43 16,0 0 16-16,0 26-13 15,0 20-58-15,0 22 20 16,4 27-28-16,2 18-9 15,-2 8 15-15,-4-3-20 16,0-10-7-16,0-17 2 16,0-16 7-16,3-17-18 15,-3-22-5-15,4-16-116 0,-4-20-48 16,0 0-390-16,0-7-284 16</inkml:trace>
  <inkml:trace contextRef="#ctx0" brushRef="#br0" timeOffset="270">0 133 1952 0,'0'0'386'0,"0"0"-251"15,0 0-79-15,0 0 93 16,0 0 60-16,0 0-76 0,211-37-37 16,-106 21-68-16,15-3-14 15,5-2 16-15,5 5-29 16,-4 7-1-16,-15 5-26 16,-11 4-175-16,-31 0-184 15,-36 20-624-15</inkml:trace>
  <inkml:trace contextRef="#ctx0" brushRef="#br0" timeOffset="524">69 1207 2074 0,'0'0'330'0,"0"0"-254"16,0 0 34-16,0 0 74 15,203 9-29-15,-112-14-52 16,16-14-63-16,13-4-33 16,3 3-7-16,35-9-250 15,-31 9-463-15,-24 4-1281 0</inkml:trace>
  <inkml:trace contextRef="#ctx0" brushRef="#br0" timeOffset="945">2193 131 1564 0,'0'0'841'16,"0"0"-688"-16,0 0-30 16,0 0 99-16,0 0-32 15,-196-123-30-15,123 123-81 16,-6 32-70-16,-6 38 24 0,-3 25-24 16,9 20 2-16,6 16-10 15,17 6 0-15,24 1 33 16,25-14-34-16,7-18 0 15,29-17-3-15,34-27 3 16,13-22-25-16,15-24-16 16,7-16-20-16,4-24 34 15,-4-39-28-15,-10-11 16 16,-19-15 39-16,-21-12 0 16,-23-4 21-16,-13-7 23 15,-12 3-16-15,-9 4 41 16,-26 13-63-16,-9 20-6 15,-4 24-37-15,-21 41-169 16,15 7-592-16,7 10-1275 0</inkml:trace>
  <inkml:trace contextRef="#ctx0" brushRef="#br0" timeOffset="1141">1757 595 2038 0,'0'0'287'0,"0"0"-110"16,0 0 90-16,0 0-31 16,0 0-72-16,218 194-107 15,-145-143-31-15,8 7-23 16,5-10-3-16,2-4-93 16,29-16-224-16,-22-12-397 0,-19-9-1292 0</inkml:trace>
  <inkml:trace contextRef="#ctx0" brushRef="#br0" timeOffset="1793">2811 159 2049 0,'0'0'538'0,"0"0"-485"16,0 0 34-16,0 0 152 15,22 243-72-15,-19-122-101 16,-3 7-30-16,0-1 53 0,0-7-49 16,0-24-12-1,0-14-5-15,0-19-23 0,0-13 18 16,0-21-18-16,0-12 0 16,0-14 22-16,0-3-14 15,0-10 13-15,0-29-21 16,0-16-3-16,0-17-6 15,0-17-8-15,0-13-7 16,0-12 24-16,0-8-12 16,19 0 0-16,9 7-1 15,13 16 5-15,13 22-4 16,12 17 3-16,10 21-7 16,12 15 8-16,-5 21 8 15,2 3 0-15,-20 10 29 16,-17 29-2-16,-23 14 22 0,-25 6-28 15,0 13 0-15,-44 4 8 16,-25 5-22-16,-7-4 16 16,-12-12-22-16,3-7 8 15,9-14 16-15,10-17-25 16,15-16 0-16,16-11 0 16,16 0 0-16,13-19-1 15,6-11-23-15,0-3 1 16,38 5 14-16,18 5-7 15,9 16 5-15,12 7 11 16,-1 7 0-16,-3 35 41 16,-3 14-20-16,-4 7 3 0,-6 2 48 15,3-11-23-15,-4-6-7 16,-5-17-4-16,0-13-26 16,-3-18 10-16,8 0-22 15,7-32-84-15,36-64-52 16,-18 8-319-16,-11-1-1238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3.2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241 0 1627 0,'0'0'291'0,"0"0"-234"15,0 0 90-15,0 0 95 16,54 204-39-16,-46-130-22 15,-8 10-74-15,0 7-20 16,-22 4-18-16,-25 2-44 16,-5-6 19-16,-6-9-44 15,4-13 0-15,13-16-14 0,13-29-48 16,28-24-173-16,0-19-411 16,22-27-1104-16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4.3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57 324 2087 0,'0'0'480'15,"0"0"-423"-15,0 0-38 16,0 240 141-16,0-112 12 15,0 17-90-15,0 0-1 0,0-8-48 16,0-9 9 0,0-23-12-16,0-21-21 0,0-21 19 15,-5-27-28-15,2-16 0 16,-1-20 15-16,4 0 1 16,-3-30-8-16,0-25-8 15,-1-21-11-15,4-12-4 16,0-18 3-16,0-12-1 15,0-9 4-15,0-10 9 16,0-5-1-16,0 7-8 16,0 10-7-16,0 27 7 15,29 22-8-15,15 31-11 16,14 25 26-16,11 20-21 16,4 0 23-16,4 37 0 15,-12 11 0-15,-6 5 29 0,-24 5-28 16,-16 6 17-16,-19-3 36 15,0 9-26-15,-47-2-4 16,-19 2-14-16,-7-8-9 16,0-10 15-16,7-12-16 15,19-10 0-15,11-15 5 16,18-9-4-16,11-6-2 16,7 0-11-16,0 0-24 15,3 0-19-15,26 3-17 16,19 8 40-16,11 6 32 15,2 10-12-15,8 7 11 16,0 9 0-16,-3 4 1 16,-3 0-7-16,-12 4 16 0,-11-5-9 15,-20-1 39-15,-14 2-11 16,-6-2 10-16,-31 5-26 16,-23-4 13-16,-19-3 31 15,-3-10-36-15,-5-10 9 16,5-11 4-16,7-7-21 15,11-5 20-15,9-8-32 16,17-24-39-16,17-10-33 16,20-42-126-16,34 16-372 15,8-2-337-15</inkml:trace>
  <inkml:trace contextRef="#ctx0" brushRef="#br0" timeOffset="308">1033 768 2094 0,'0'0'506'0,"0"0"-445"15,0 0 69-15,0 0 100 16,-79 180-100-16,60-105-62 16,16 1-11-16,3-4-57 15,18-6 9-15,36-13-9 16,16-11-18-16,6-15 16 15,5-17-31-15,-12-10-13 16,-8-5 34-16,-17-34-3 16,-15-13 15-16,-10-11 16 15,-19-7 2-15,0-5 53 0,-26 1-44 16,-18 5-14-16,-3 13-13 16,0 17-28-16,11 16-245 15,6 9-538-15,19 12-1219 0</inkml:trace>
  <inkml:trace contextRef="#ctx0" brushRef="#br0" timeOffset="522">1679 699 1652 0,'0'0'563'15,"0"0"-325"-15,0 0 117 16,196 210-40-16,-118-140-135 0,5-3-75 15,2-4-42-15,-2-8-51 16,-6-4-5-16,-19-9-7 16,-14-9-100-16,-19-10-177 15,-21-14-352-15,-4-6 2 16,0-3-1153-16</inkml:trace>
  <inkml:trace contextRef="#ctx0" brushRef="#br0" timeOffset="694">2215 706 358 0,'0'0'1320'0,"0"0"-993"15,0 0-88-15,0 0 87 0,0 0-26 16,-40 213-170 0,18-115-24-16,-14 8-99 0,-8-10-7 15,-22 23-79-15,12-30-279 16,2-24-392-16</inkml:trace>
  <inkml:trace contextRef="#ctx0" brushRef="#br0" timeOffset="1884">3130 876 1888 0,'0'0'340'0,"0"0"-113"16,36 276-29-16,-24-83 45 15,-9 38-64-15,-3-16-54 16,0-41-22-16,0-52-52 0,0-33-18 16,0 7-14-16,0-3-19 15,-7-4 19-15,-1-29-19 16,5-25 0-16,-1-18 14 15,4-17-13-15,-3 0 7 16,-4-17-5-16,2-27-3 16,-2-24 0-16,4-16-28 15,3-21-22-15,0-21 49 16,0-33-39-16,0-43 4 16,0-36 20-16,0-8-11 15,3 44 19-15,9 62-2 16,-2 61 10-16,9 30-18 15,13 16 18-15,15 9-1 0,16 20-12 16,10 4 13 0,3 31 51-16,-4 21-30 0,-9 16-19 15,-26 4 34-15,-20-1-35 16,-17 5-1-16,-7-4 0 16,-37-6 7-16,-10-7-17 15,0-11 8-15,2-15-2 16,13-7-10-16,8-13-1 15,18-13-10-15,13 0-4 16,0 0-67-16,7-19-71 16,37-17 22-16,10-4 17 15,12-8 43-15,10-13-15 0,12-4 18 16,6-13 63 0,13-15 19-16,10-8 2 0,3-14-2 15,0-3 0-15,-14 0 10 16,-16-4 0-16,-27 15 33 15,-23 9 27-15,-30 16 42 16,-10 22 65-16,-10 17-18 16,-34 16-31-16,-7 25 0 15,-4 2-79-15,-6 26-20 16,2 46-19-16,1 49 6 16,2 49 23-16,21 5-37 15,9-14-1-15,14-20 20 16,12-28-20-16,0 7 12 0,9 5-13 15,26-20 0 1,16-23 0-16,15-30-63 0,10-29-7 16,9-23 42-16,-6-6-52 15,-4-41 7-15,-14-12-2 16,-11-9 47-16,-12-4 20 16,-13 6 14-16,-15 7-6 15,-10 18 61-15,0 19 4 16,0 20 26-16,0 2-22 15,0 17-68-15,0 24 17 16,12 12-16-16,25 0-2 16,21-2 15-16,14-9-15 15,16-11 9-15,4-18-9 16,-10-8-27-16,-12-5 8 16,-26-12-17-16,-26-25 36 0,-18-7 4 15,-11-13 34-15,-44-5 39 16,-17-1-36-16,-20 9-34 15,1 7 35-15,3 15-36 16,15 15-4-16,26 17-2 16,25 0-79-16,27 0-145 15,37 17-452-15,14-8-688 0</inkml:trace>
  <inkml:trace contextRef="#ctx0" brushRef="#br0" timeOffset="2126">5588 132 2383 0,'0'0'363'16,"0"0"-221"-16,7 226 70 15,-7-95 21-15,0 10-123 16,0 6-67-16,0-5 10 15,0-17-43-15,3-17-10 16,-3-17-25-16,0-21-95 16,0-14-159-16,-7-24-540 15,-8-16-861-15</inkml:trace>
  <inkml:trace contextRef="#ctx0" brushRef="#br0" timeOffset="2292">5409 807 2347 0,'0'0'553'16,"0"0"-403"-16,0 0 0 15,192 0-59-15,-110 0-67 16,5 3-24-16,52 10-120 16,-22-4-430-16,-22-1-374 0</inkml:trace>
  <inkml:trace contextRef="#ctx0" brushRef="#br0" timeOffset="2504">6635 1257 2322 0,'0'0'634'15,"0"0"-406"-15,0 0-16 16,137 233-36-16,-110-154-41 15,-20 5-95-15,-7 0-34 16,-16 3-6-16,-38-8-39 16,-59 13-120-16,11-20-214 15,-4-22-1573-15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7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2034 0,'0'0'551'0,"0"0"-420"16,0 0-4-16,196 11 61 15,-117-8-94-15,3 3-94 0,15 3-136 16,-18-1-369 0,-23 3-626-16</inkml:trace>
  <inkml:trace contextRef="#ctx0" brushRef="#br0" timeOffset="188">52 335 2282 0,'0'0'526'0,"0"0"-467"15,0 0-6-15,0 0 109 16,187 2-104-16,-92-4-58 0,45-21-85 15,-22 6-474 1,-13-1-986-16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9.9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116 0 1051 0,'0'0'1747'0,"0"0"-1508"0,0 0-130 16,0 0 40-16,60 217-78 15,-104-135-71-15,-15-13-56 16,-14-7-624-16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8.2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509 858 629 0,'0'0'1144'16,"0"0"-932"-16,0 0-33 16,0 0 43-16,0 0-35 15,0 0-63-15,-225-113-69 0,162 131-32 16,1 35 38-16,8 21-13 16,6 25 16-16,16 12 6 15,20 4-47-15,12-3-16 16,0-14-7-16,37-19 12 15,18-20-27-15,10-27-18 16,5-22-85-16,3-10 60 16,-4-33 20-16,-15-28 16 15,-10-21 22-15,-19-11 0 16,-21-9 16-16,-4-1-15 16,-4 0 9-16,-31 15 16 15,-6 15-10-15,4 27 5 0,5 20-4 16,13 23 18-16,16 3-35 15,3 16 0-15,0 16-18 16,40 5 5-16,8-12-45 16,9-7 4-16,6-9-12 15,0-9 13-15,-6 0 52 16,-6 0-21-16,-4 0 22 16,-10 0 0-16,-8 27 9 15,-7 11 54-15,-3 25 7 16,-6 14-27-16,-1 6-2 15,-2 4-34-15,9-5 1 16,6-17-8-16,12-14 9 16,11-23-18-16,2-18-15 15,13-10-24-15,-2-24 40 16,1-24-45-16,-4-18 18 0,-6-13 0 16,-4-6 27-1,-13 0 7-15,-13 6 2 0,-7 17 17 16,-8 25 55-16,-7 24 26 15,0 13-7-15,0 19-77 16,0 42-15-16,0 13 34 16,10 13-34-16,17-2 0 15,16-3 13-15,9-13-6 16,6-11-7-16,8-18 0 16,0-17-23-16,-6-17 5 15,0-6-42-15,-10-10-10 16,-6-33 39-16,-3-12-38 15,-2-22-8-15,1-14 20 0,-2-14-5 16,-6-9 38-16,-3-11 4 16,-11-10 20-16,-3 0 12 15,-4-2 23-15,-8 6 3 16,0 17 31-16,-3 22-17 16,0 29 60-16,0 40 7 15,0 23-62-15,12 42-10 16,-2 75 30-16,2 51 1 15,-2 2-16-15,-6-8-43 16,-4-20 39-16,0-35-43 16,0 12-15-16,0-1 17 15,5-17-17-15,-2-24-93 0,-3-29-115 16,0-22-384-16,0-23-516 16</inkml:trace>
  <inkml:trace contextRef="#ctx0" brushRef="#br0" timeOffset="181">2051 723 2049 0,'0'0'331'0,"0"0"-185"15,190 30-33-15,-80-25-51 16,16-5-62-16,60 0-73 0,-32 0-471 15,-27-5-887-15</inkml:trace>
  <inkml:trace contextRef="#ctx0" brushRef="#br0" timeOffset="711">2843 1290 1780 0,'0'0'490'16,"0"0"-422"-16,0 0 83 16,0 0 31-16,236 7-59 15,-129-50-90-15,5-13-32 0,9-16 17 16,-9-17-18 0,-2-8-19-16,-15-13-8 0,-19-11-21 15,-17-3 38-15,-27-4-8 16,-28 0 18-16,-4 11 31 15,-14 18 6-15,-27 26 1 16,1 33 90-16,-8 40 29 16,6 18-80-16,-10 86-58 15,-2 68 46-15,6 46 15 16,16-4-26-16,14-40-15 16,14-53-15-16,4-32-18 15,0 9 17-15,36 1-23 16,14-7-17-16,13-26-7 15,6-34-57-15,-3-25 1 16,0-7 8-16,-8-27-8 0,-4-21 53 16,-10-14-12-1,-7-1 12-15,-8-3 26 0,-7 13 1 16,-10 18 17-16,-9 20 46 16,0 15-9-16,-3 18 1 15,4 32 4-15,-1 11-21 16,4 2-6-16,1-4-31 15,3-11-1-15,0-14-5 16,-1-15-144-16,-6-19-204 16,-1 0-404-16,-3-19-1236 0</inkml:trace>
  <inkml:trace contextRef="#ctx0" brushRef="#br0" timeOffset="860">4108 613 1839 0,'0'0'628'16,"0"0"-516"-16,0 0-91 16,0 0-21-16,0 0 0 15,0 0-334-15,223 84-757 0</inkml:trace>
  <inkml:trace contextRef="#ctx0" brushRef="#br0" timeOffset="1507">4509 1179 1833 0,'0'0'314'0,"0"0"-211"0,0 0 115 16,0 0-18-16,211 89-99 15,-135-89-4-15,-1 0-33 16,-3-7-13-16,-11-20-42 15,-8-9-9-15,-15-7 19 16,-12-2-18-16,-11-8-1 16,-15 1 0-16,0-4 1 15,-22 7 62-15,-25 10-51 16,-7 13 10-16,-6 19 17 16,0 7-38-16,4 26 19 15,8 32 29-15,20 14-10 0,12 15 20 16,16-5-49-16,0-1-3 15,34-11 7-15,17-12-7 16,15-18-4-16,13-17-3 16,6-17-19-16,-2-6 17 15,-2-2-32-15,-12-32 7 16,-4-9 8-16,-10-5-1 16,-7-8 14-16,-8-3 5 15,-7 4 1-15,-8 5-6 16,-7 15 7-16,-11 14-1 15,-7 21 0-15,0 0 0 16,0 35 2-16,0 26-2 0,0 7 6 16,0 4 15-1,-3-6-12-15,-1-10-7 0,1-13 6 16,0-14-7-16,-2-16 34 16,1-13-10-16,1 0 20 15,-1-3 51-15,-2-34-80 16,1-8 5-16,5-14-10 15,0-14-1-15,0-8-5 16,11-2-5-16,18 8 0 16,0 9-11-16,12 17 11 15,3 16-16-15,3 20-1 16,10 13-67-16,31 0-41 16,-12 23-221-16,-10 0-526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25.6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2989 0,'0'0'388'15,"0"0"-388"-15,0 0-131 16,0 0 77-16,0 0-683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23.1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5471 457 1465 0,'0'0'866'0,"0"0"-722"16,0 0-81-16,0 0 51 15,-203-43 115-15,159 43-131 16,4 24-55-16,11 18-43 15,10 21 0-15,19 7-9 0,0 10-3 16,15 2-3-16,28-6-3 16,9-4 9-16,6-11 0 15,1-7 2-15,-5-8 7 16,-14-13 4-16,-14-7-4 16,-23-3 0-16,-3-3 8 15,-37-3 4-15,-24-3 20 16,-17-4-32-16,-5-5-22 15,2-5-55-15,2-15-103 16,20-20-284-16,23-4-220 0</inkml:trace>
  <inkml:trace contextRef="#ctx0" brushRef="#br0" timeOffset="353">5890 755 841 0,'0'0'907'16,"0"0"-787"-16,0 0 15 15,263 0 113-15,-169-21-99 16,-6-9-44-16,-15-7-20 16,-26 1-51-16,-25-4-4 15,-22 1 91-15,0 4-57 16,-32-5-12-16,-24 8 32 0,-8 4-39 15,-14 16-21 1,-1 12 16-16,3 3-22 0,10 43 33 16,12 27-30-16,16 13 3 15,23 14 22-15,15 3-16 16,0-7-6-16,34-9-21 16,17-15 3-16,15-17-12 15,13-12-25-15,13-17-88 16,53-26-141-16,-20-6-245 15,-17-24-56-15</inkml:trace>
  <inkml:trace contextRef="#ctx0" brushRef="#br0" timeOffset="862">7401 575 2041 0,'0'0'378'0,"0"0"-232"16,0 0 15-16,0 0 58 16,-223-44-27-16,153 44-83 15,4 35-71-15,2 12 18 16,8 21-21-16,17 9-22 16,12 2 24-16,20 3-37 15,7-2 0-15,16-13-6 16,34-12-41-16,13-20 11 15,13-16-52-15,4-19-27 16,1 0 43-16,-9-35-57 0,-14-11 31 16,-11-10 35-1,-9-2 62-15,-13-5-10 0,-3 7 22 16,-7 3-4-16,-5 17 80 16,-3 9 13-16,-7 26-9 15,3 1-49-15,-3 25-36 16,0 43 66-16,0 31-11 15,0 45-1-15,0 44 36 16,0-12-33-16,0-15-6 16,0-19-17-16,0-30-16 15,5 9 27-15,9 3-51 16,-2-19 9-16,-9-24-21 16,-3-20 0-16,0-23-27 15,0-11-30-15,0-13-75 16,-7-11-4-16,-4-3-135 0,4-50-73 15,3-9-197-15,4-7-95 16</inkml:trace>
  <inkml:trace contextRef="#ctx0" brushRef="#br0" timeOffset="-1717">779 102 1373 0,'0'0'352'16,"0"0"-232"-16,0 0 53 16,0 0 61-16,0 203-62 15,0-107-62-15,0 3-46 16,0 5-18-16,-6-2 49 15,-10-6-44-15,-2-10-26 16,-8-9 17-16,-2-7-42 16,-6-8-53-16,-2 0-104 15,11-18-383-15,6-22-528 0</inkml:trace>
  <inkml:trace contextRef="#ctx0" brushRef="#br0" timeOffset="-1477">0 90 1119 0,'0'0'867'0,"0"0"-632"16,0 0-155-16,0 0-5 15,0 0 120-15,0 0-30 16,0 0-30-16,253-63-91 15,-121 50-32-15,22 3 13 16,14 6-25-16,6 4-27 16,46 7-223-16,-43 20-418 0,-38 1-1232 15</inkml:trace>
  <inkml:trace contextRef="#ctx0" brushRef="#br0" timeOffset="-1236">1628 500 1955 0,'0'0'266'0,"0"0"-194"16,0 0 60-16,0 223 30 15,0-147-17-15,-3-8-18 0,3-2-90 16,0-8-18-16,0-14-19 15,0-13-98-15,0-13-90 16,0-18-204-16,0-11-195 16,7-18-983-16</inkml:trace>
  <inkml:trace contextRef="#ctx0" brushRef="#br0" timeOffset="-1118">1603 316 1575 0,'0'0'321'15,"0"0"-200"-15,0 0-76 16,0 0-45-16,0 0-217 0,0 0-483 16</inkml:trace>
  <inkml:trace contextRef="#ctx0" brushRef="#br0" timeOffset="-376">1862 744 1239 0,'0'0'291'0,"0"0"-116"16,0 0-25-16,37 179 18 16,-30-140-70-16,0-12-29 15,1-11-56-15,-1-9-13 16,-4-7 24-16,-3 0-15 16,7 0 17-16,1-23 5 15,6-13-30-15,5-10 0 16,9-7-1-16,13-6-19 0,3 3 18 15,10 3-18-15,2 14 14 16,1 17 5-16,2 18 15 16,-8 4 21-16,-3 26 13 15,-4 24 0-15,-16 6 56 16,-6 7-77-16,-8-5 14 16,-9-6-17-16,-5-6-14 15,0-10 3-15,0-13-5 16,-12-5 5-16,-3-13 28 15,-2-5-29-15,2 0 6 16,8-10 11-16,4-19-30 16,3-6 12-16,0-12-12 15,13-3-7-15,24-6 6 16,11 4-26-16,6 6 2 0,12 10 10 16,6 14 15-16,1 13 0 15,0 9 0-15,-7 2 0 16,-15 34 22-16,-11 12-14 15,-14 8 1-15,-4 4 3 16,-4 2-11-16,4-7 19 16,4-1-20-16,9-9-9 15,9-11-1-15,12-12-32 16,5-15-25-16,5-7-25 16,0-7-33-16,-6-32 31 15,-7-9-3-15,-18-10-34 16,-13-3 114-16,-15-2 17 0,-7 4 30 15,0-1 82 1,0 12-7-16,-25 12 27 0,-4 13 3 16,-6 20-57-16,1 3-11 15,-2 38-31-15,6 30 37 16,8 9-3-16,8 9-39 16,14-2 25-16,0-4-32 15,7-11-15-15,30-14 23 16,7-12-32-16,14-6 0 15,18-18-62-15,74-19-105 16,-19 0 12-16,-6-23-587 0</inkml:trace>
  <inkml:trace contextRef="#ctx0" brushRef="#br0" timeOffset="1824">8101 424 1719 0,'0'0'244'16,"0"0"-121"-16,0 0 51 0,25 247 29 15,-18-149 6-15,0 0-50 16,5-5-99-16,-2-12-21 16,12-12-33-16,0-17-5 15,3-16 7-15,1-19-8 16,-1-17-15-16,5 0-3 15,-1-23-12-15,3-24 15 16,2-11-24-16,-2-8 3 16,-3-2 36-16,-4 3-35 15,-3 4 22-15,-3 22 12 16,-12 16 2-16,1 16-7 16,-4 7 6-16,-1 17 0 15,0 26 25-15,4 6 5 16,8 7-12-16,7-2 10 0,10-10-10 15,9-4 16-15,10-7-34 16,11-10 0-16,4-9-15 16,0-14-15-16,-1 0-19 15,-6-8 7-15,-15-21-71 16,-9-4 29-16,-4-9 34 16,-11-7 4-16,-5-4 40 15,-3-3-7-15,-9 3 13 16,-3 3 9-16,0 8 1 15,-18 10 51-15,-11 15 18 16,-12 12-39-16,4 5 11 16,-2 9-9-16,5 26 0 15,9 14 10-15,12 4-21 16,8 3 18-16,5 3-49 0,0-5 0 16,15-10 12-16,17-7-12 15,8-8-25-15,16-9 7 16,5-6 18-16,5-14-18 15,-3 0-1-15,-13 0-57 16,-6-18 52-16,-11-8-81 16,-5-7 76-16,3-6 12 15,1-4 3-15,-3 0 13 16,4 7-16-16,3 14-21 16,1 12-19-16,2 10 16 15,2 0 41-15,-4 26 0 16,-12 9 1-16,-6 2-2 0,-16-2 1 15,-3-4-1-15,0-8 1 16,0-9 0-16,0-12 8 16,-8-2-7-16,-6 0 0 15,-1-5 11-15,5-23-12 16,1-2-12-16,9-5 11 16,0-4-6-16,0-1 1 15,16 0 6-15,12 5-3 16,10 5-10-16,-3 6 13 15,9 20 0-15,-3 4 7 16,6 0 11-16,0 31 90 16,8 12 2-16,0 6 72 15,-11 1-94-15,-8-5-61 0,-14 1-1 16,-15 0-14-16,-7-6-12 16,0-3-121-16,0-12-221 15,0-12-414-15</inkml:trace>
  <inkml:trace contextRef="#ctx0" brushRef="#br0" timeOffset="2312">10885 591 1936 0,'0'0'504'0,"0"0"-391"15,0 0 123 1,0 0 38-16,-200 99-136 0,156-50-68 16,4 4 3-16,14 6-35 15,8-1-11-15,14-2-18 16,4 4-3-16,4-8-9 16,36-3 3-16,11-9-32 15,18-11 2-15,19-16-17 16,19-13 5-16,4 0 6 15,6-22-81-15,-7-21-12 16,-22-3 19-16,-19-7-16 16,-25-2 32-16,-18-1 69 15,-19 0 25-15,-7 0 36 16,-4 7 14-16,-30 6 17 0,-8 11-16 16,-5 16 61-16,-1 11-22 15,4 5-6-15,7 24 7 16,8 21-17-16,4 14-13 15,13 7 15-15,9 0-50 16,3-3 4-16,3-8-20 16,31-2-2-16,13-15-5 15,7-4-3-15,16-10-30 16,9-14-21-16,46-10-207 16,-20-8-281-16,-17-15-151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42.2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7395 1212 2737 0,'0'0'327'0,"0"0"-327"15,0 0-71-15,0 0 50 16,0 0 0-16,0 0-770 0</inkml:trace>
  <inkml:trace contextRef="#ctx0" brushRef="#br0" timeOffset="125">7479 1723 2102 0,'0'0'812'0,"0"0"-674"0,0 0-104 15,0 0 70-15,0 0-104 16,0 0-265-16,0 0-2442 0</inkml:trace>
  <inkml:trace contextRef="#ctx0" brushRef="#br0" timeOffset="-4005">981 619 1557 0,'0'0'249'16,"0"0"-173"-16,0 0-32 15,0 0 178-15,0 0-15 32,0 0-118-32,0 0-20 0,0 5 55 0,0-5 1 15,0 0-17-15,0 0-34 16,0 0-2-16,0 0 22 0,-6-10-50 16,-13-12-31-16,-6-9-8 15,-4 2 2-15,-3 0-14 16,-5 3 4-16,-4 6 1 15,-3 11-10-15,2 9 9 16,-7 0-7-16,-5 12-2 16,-1 35 7-16,-4 14-11 15,2 16 16 1,-2 11 0 15,1 10-3 0,7 8 3 1,11 1 0-1,8 4-8 16,4 2 19-16,18-2-5 0,4-3-6 16,6-9 0-31,0-7-2 31,0-13 3-32,6-11-1 1,16-15 0 31,4-10 6-16,2-10 2 0,3-11-8 1,8-7 0-1,1-13-6 0,11-2 6 0,12 0-15 1,9-23 7 14,11-19 1-14,20-18-7-1,14-20 2 0,18-16-38 0,11-16 32 1,6-7-27-1,2-6-11 16,-9 1 0-16,-13 0-16 0,-18 2 53 16,-28 3-7-16,-23 8 19-15,-31 8 7 15,-24 17 0 1,-8 7 1 14,-18 11 26 1,-23 17 15-31,-6 13 58 31,-1 17-46-32,1 14 12 17,3 7-25-1,5 32-17-15,2 39-6 30,5 22-6 1,1 23-12-31,2 15 13 15,7 3-13 0,1 5 0 1,2-4-1-1,9-11-3 16,3-5 3-16,7-11 1-15,0-13 0 15,0-11 6 16,0-18-6-16,0-13 0-15,0-14-1 15,0-20 0-15,0-4-7 15,0-11 8-16,0-4 0 1,0 0 12-16,0 0-12 0,0 0 0 0,0 0-1 0,0 0 2 0,0 0 5 0,0 0-6 0,3 0 0 0,-3 0-6 0,0 0 13 0,0 0-7 0,0 0 0 0,0 0 0 0,4 0 8 0,-4 0-8 0,3 0-38 16,16-4-56-1,-6-20-421-15,2-2-494 0</inkml:trace>
  <inkml:trace contextRef="#ctx0" brushRef="#br0" timeOffset="-2631">1719 1422 1279 0,'0'0'274'0,"0"0"-147"0,0 0 11 15,0 0 50-15,0 0 1 16,0 0-50-16,-44 0-16 16,40 0 8-16,1 0-61 15,3 0-16-15,0 0 19 16,0 0-12-16,0 0 0 16,0 0-14-16,0-3-16 15,14-15 4-15,11 4-35 16,9-10 0-16,-2-3 0 15,2 5 0-15,-2-4 18 16,0 3-12-16,2 5-6 0,-5 4 12 16,-1 6-12-1,1 8-1-15,-2 0 1 0,-5 27 21 16,-2 18 42-16,-1 14-45 16,-4 7-17-16,-5 6 29 15,2 0-30-15,-5-11-1 16,5-3 1-16,-2-13 0 15,-3-15 9-15,5-7-9 16,-6-13-18-16,1-3 0 16,5-7-87-16,-2 0-79 15,5-4 1-15,11-35-125 16,-1 5-191-16,-6-2-331 0</inkml:trace>
  <inkml:trace contextRef="#ctx0" brushRef="#br0" timeOffset="-1729">3028 1291 1401 0,'0'0'392'15,"0"0"-202"-15,0 0-77 16,0 0 83-16,0 0 27 15,-186-30-137-15,123 30-50 16,-6 30-5-16,-4 12 39 16,4 7 12-16,11 11-37 0,11 5-14 15,13 1 2-15,24 3-33 16,10-5 0-16,7-6-1 16,37-13-9-16,18-15-21 15,14-13-71-15,4-17-1 16,8 0 29-16,-12-37 23 15,-10-8 17-15,-19-8 32 16,-18 3 2-16,-14 6 32 16,-11 16 48-16,-4 9 41 15,0 15 23-15,-7 4-58 16,-8 4-50-16,11 26-36 16,4 12 7-16,0 1-17 15,32-4 5-15,16-6-79 0,11-14 16 16,4-17-67-1,1-2 15-15,-8-14 62 0,-9-30 44 16,-12-11 14-16,-4-5 0 16,-14 2 6-16,-5-2 77 15,-9 12 34-15,-3 14 20 16,0 18-10-16,0 16-13 16,0 13 3-16,0 48-93 15,3 39 4-15,4 48 32 16,2 45-44-16,1-9 22 15,2-20-5-15,1-20-33 16,6-32 33-16,-1 12-33 16,4 4 0-16,-3-25 20 15,-9-31-19-15,-7-23 5 0,-3-27 2 16,0-11-7-16,0-11 40 16,0 0-24-16,0-28-17 15,-10-20 3-15,-2-21-3 16,6-23-7-16,-6-19-2 15,2-41-22-15,-5-41 30 16,-2-43-31-16,-2-6-1 16,4 44 9-16,8 57-4 15,7 69 27-15,0 33 1 16,14 5-8-16,26 15 2 16,19 13-21-16,11 6 27 15,9 23 6-15,2 22-5 16,-1 10 35-16,-14 6-22 0,-19 0 11 15,-18 2 14 1,-26 0-37-16,-3-2 11 0,-35-1 14 16,-35-4-27-16,-11-11 35 15,-7-6-35-15,5-15-18 16,7-12 17-16,17-12-67 16,24-15-110-16,13-25-364 15,13-2-506-15</inkml:trace>
  <inkml:trace contextRef="#ctx0" brushRef="#br0" timeOffset="-1279">4763 455 2016 0,'0'0'373'0,"0"0"-198"16,0 0 67-16,0 0-24 15,0 0-73-15,0 0-82 16,0 0-34-16,91 22 2 16,-21 4-8-16,9 0-23 15,13-4 42-15,2-5-41 0,4-6 5 16,-10-4 6-16,-18-7-12 15,-23 0 17-15,-18 2-17 16,-14 8 10-16,-15 11 50 16,0 14-28-16,0 28-1 15,-22 25 28-15,-10 27-20 16,-12 20 25-16,0 15-19 16,7 5-44-16,8-5 36 15,7-12-26-15,7-17-10 16,5-25-1-16,3-21 0 15,-2-20-6-15,-1-15-50 16,-2-10-71-16,-1-13 7 16,-16-17-172-16,2 0-424 15,-2 0-350-15</inkml:trace>
  <inkml:trace contextRef="#ctx0" brushRef="#br0" timeOffset="-1110">4931 1461 814 0,'0'0'1745'0,"0"0"-1511"16,0 0-122-16,0 0 100 15,218-16-65-15,-119 6-56 16,6-3-91-16,37 0-97 16,-25 0-252-16,-29 6-1285 0</inkml:trace>
  <inkml:trace contextRef="#ctx0" brushRef="#br0" timeOffset="-206">0 2600 1565 0,'0'0'520'16,"0"0"-332"-16,0 0-131 15,0 0 77-15,0 0 74 16,0 0-51-16,0 0-32 16,161 0-51-16,-51 0 9 0,51 0 10 15,60 0-13-15,72 0 0 16,28-19-36-16,7-1-23 15,-15 1 16-15,-29-5-16 16,-3 4 0-16,3 4-18 16,4-1 6-16,-2 2 12 15,-6 1-6-15,-14 4-7 16,-11 0 35-16,-8 3-20 16,-20 4 10-16,-41-3-8 15,-41 3-11-15,-35-2 38 16,-8 0-46-16,8-1-5 15,10-2 39-15,8-1-40 16,-16-1 11-16,-21 0-5 0,-10 0-6 16,-23 1 30-1,-18-3-30-15,-14 7 0 0,-14 3 10 16,-12-3-9-16,0 3-1 16,-5 2-6-16,-28 0-43 15,-4 0-35-15,-13 0-146 16,6 0-505-16,11 0-1131 0</inkml:trace>
  <inkml:trace contextRef="#ctx0" brushRef="#br0" timeOffset="2333">9769 392 552 0,'0'0'1226'0,"0"0"-1035"16,0 0-133-16,0 0 148 15,0 0 58-15,0 0-84 16,29-141-70-16,-29 105-24 16,0-5 39-16,-15 0-20 0,-17 0-41 15,-12 6 20-15,-14 5-58 16,-16 10-8-16,-6 18-18 15,-8 2 9-15,-6 22-21 16,2 30 7-16,6 19-40 16,12 13 44-16,23 5-18 15,26 2-4-15,21 2-7 16,4-2-4-16,29-5 10 16,22-5-36-16,15-1 12 15,11-10 32-15,10-9-29 16,11-2-9-16,2-6 21 15,-6-5 17-15,-2-2 8 16,-13 5-1-16,-16-7 5 0,-28 6 3 16,-23 2 2-1,-12 0 4-15,-30 8 6 0,-35-5 2 16,-23 3 45-16,-18-10-26 16,-11-8 10-16,-3-18-2 15,-3-13-20-15,6-9 5 16,4 0-11-16,14-19-13 15,23-10-2-15,26-7-72 16,50-23-117-16,0 7-337 16,20 2-450-16</inkml:trace>
  <inkml:trace contextRef="#ctx0" brushRef="#br0" timeOffset="4269">10505 985 2158 0,'0'0'378'16,"0"0"-296"-16,0 0 1 16,0 0 146-16,0 0-111 15,0 0-54-15,-233-147-63 16,167 147 10-16,-4 12 12 15,1 35-22-15,0 15 0 16,11 17-1-16,14 6 9 16,22 4-9-16,19-1 0 0,3-6-24 15,29-5 24-15,33-22-72 16,11-23-31-16,15-18-48 16,-5-14-11-16,1-17 32 15,-14-29 32-15,-16-13 54 16,-14-2 44-16,-21-2 19 15,-16 14 79-15,-3 12 33 16,0 18 2-16,0 12 26 16,0 7-109-16,0 10-37 15,0 32-4-15,0 18-7 16,4 5-2-16,24 1 1 16,6-7 4-16,5-13-5 15,14-13-25-15,1-20-8 0,3-13 27 16,2-13-12-16,-1-37 4 15,-2-15 7-15,-6-14 7 16,1 0-6-16,-10 11 16 16,-13 15-10-16,-9 24 44 15,-9 24-8-15,-6 5 4 16,1 40-25-16,-2 26 6 16,4 9 10-16,0 8-31 15,8-8 1-15,3-9 12 16,1-13-13-16,-2-21 17 15,-2-15-17-15,-8-17 1 16,-4 0 11-16,-3-28 6 16,5-23-17-16,-5-15-1 15,7-9 9-15,0 1-12 16,12 1 3-16,6 11 0 0,4 15-11 16,8 24 11-16,3 20-15 15,3 3 8-15,4 42 7 16,0 17-5-16,2 13 5 15,2 4 0-15,-7-7 5 16,-2-14-4-16,-8-12-2 16,-12-15 1-16,-12-19-31 15,-6-9 29-15,-4 0 2 16,0-37 0-16,0-11 4 16,0-12-4-16,0-9 0 15,0-3-6-15,8-1-9 16,28 8 14-16,15 10-36 0,4 14-20 15,3 20 34-15,1 21 8 16,-8 0 9-16,0 44 6 16,-8 22 35-16,1 13 23 15,-3 13-35-15,-5 4-9 16,1-4-3-16,7-10-11 16,-2-13 7-16,10-14-1 15,-4-16-6-15,-1-19 0 16,-8-17-59-16,2-3-30 15,-9-21 18-15,-2-26 2 16,-1-11 9-16,-7-15 23 16,-3-6 30-16,-9-3 7 15,2 1 2-15,-9 4 40 0,-3 14 26 16,0 14 26 0,0 21 32-16,0 18-14 0,0 10-58 15,0 22-24-15,0 48-7 16,0 57 22-16,0 56 5 15,0 48 13-15,0 17 23 16,13-4-50-16,13-18 13 16,-8-18 17-16,-2 2-45 15,-6-44-4-15,-2-41-8 16,-4-43-9-16,-1-30 5 16,-3-5-5-16,0-12 0 15,0-8 10-15,0-17-10 16,0-10 10-16,0-14-10 0,0-40-6 15,0-27-27 1,0-27-28-16,0-49-2 0,0-52 10 16,0-52-35-16,0-18-5 15,0 7 24-15,-7 20-22 16,-5 35 43-16,9 49-22 16,3 51 35-16,0 51 34 15,3 32 1-15,26 12 25 16,15 9-10-16,15 13 4 15,11 0 52-15,2 33-16 16,-6 22-1-16,-8 18-13 16,-21 13-23-16,-18 10 4 15,-19 11-7-15,0 0-15 16,-41 2 12-16,-10-10-12 0,-8-15 0 16,5-14-9-16,10-18-20 15,15-16 21-15,11-19-17 16,11-12-16-16,7-5-1 15,0 0-30-15,13-31-10 16,28-20-20-16,17-16 10 16,16-22 26-16,16-16-4 15,13-19 12-15,17-16 47 16,12-3 2-16,10-8 3 16,7 3 6-16,0 4 0 15,-14 6 6-15,-18 11 13 16,-30 12 35-16,-36 13 37 15,-32 18-18-15,-19 14 33 0,-15 14-18 16,-29 14-43-16,-14 11 12 16,-8 22-36-16,-3 9-6 15,-1 9 44-15,5 47-32 16,-1 26 4-16,11 23-6 16,8 26-8-16,7 14 23 15,7 35-28-15,8 34-1 16,18 22 26-16,7-23-29 15,0-53 0-15,14-51-8 16,20-46 0-16,16-4-7 16,20-10 2-16,18-13-25 15,10-33 5-15,7-6-23 16,-2-50-13-16,-14-19-8 16,-7-17 31-16,-16-9 32 15,-23-2 12-15,-10 14 6 0,-18 18 51 16,-8 26 15-16,-7 26 15 15,0 16-42-15,0 13-36 16,0 44 13-16,0 10-16 16,0 13 0-16,0-1-7 15,0-7-4-15,0-9-2 16,0-18-54-16,0-18-89 16,6-27-135-16,-2 0-362 15,1-4-146-15</inkml:trace>
  <inkml:trace contextRef="#ctx0" brushRef="#br0" timeOffset="4421">14782 1041 2092 0,'0'0'640'16,"0"0"-537"-16,0 0 74 16,0 0 8-16,0 0-185 15,0 0-72-15,0 0-270 16,66-42-374-16,-40 52-1136 0</inkml:trace>
  <inkml:trace contextRef="#ctx0" brushRef="#br0" timeOffset="4756">15095 1627 924 0,'0'0'952'0,"0"0"-791"15,56 186 41-15,-36-115 78 16,-1-5-84-16,-4-16-91 15,-8-15-60-15,0-12-35 16,-7-16-8-16,5-7 15 16,-5-7-3-16,3-32-14 15,4-17-21-15,11-23 0 16,8-12-19-16,14-15-23 16,8 2-16-16,13 8-7 15,1 18 37-15,8 29 43 16,-1 32 6-16,0 17 80 15,-11 17 35-15,-2 38 27 16,-18 17-27-16,-7 7-44 0,-9 3-33 16,-12 0-13-1,-3-12-25-15,5-14-30 0,6-14-133 16,21-17-162-16,2-15-316 16,-1-10-1230-16</inkml:trace>
  <inkml:trace contextRef="#ctx0" brushRef="#br0" timeOffset="5245">16543 1494 2147 0,'0'0'627'16,"0"0"-506"-16,0 0 84 16,0 0 27-16,-196 105-111 15,148-46-41-15,11 4-55 16,15-1-11-16,22-8-14 0,0-13-22 15,29-8 9 1,22-16-77-16,8-17-76 0,3 0-20 16,-4-24-100-16,-7-21-35 15,-18-14 103-15,-11-7 117 16,-15-4 101-16,-7 5 30 16,0 12 163-16,0 14 89 15,-18 23-37-15,-4 16-58 16,3 10-55-16,5 46-26 15,3 26 2-15,0 26-57 16,11 20-5-16,0 39 13 16,33 37-29-16,33 32 52 0,0-19-8 15,-16-50-67-15,-24-56 18 16,-23-36-24-16,-3-2 9 16,-3-4-10-16,-33-7 0 15,-20-26 9-15,-10-19-8 16,-10-17 5-16,-7-6 3 15,2-41-9-15,8-21-1 16,16-25 1-16,20-10-14 16,30-16-16-16,7-3-48 15,39-1-61-15,83-26-58 16,-11 31-472-16,-1 19-516 0</inkml:trace>
  <inkml:trace contextRef="#ctx0" brushRef="#br0" timeOffset="6267">19124 1368 1580 0,'0'0'307'16,"0"0"-141"-16,0 0 28 15,0 0 41-15,0 0-70 16,-146-175-36-16,80 164-65 15,-13 11-37-15,-6 13 43 16,-6 46-24-16,8 27 1 16,5 23-16-16,21 11-25 15,25 6 16-15,20-8-22 0,12-13 0 16,15-18-6 0,36-15-13-16,15-21-41 0,13-29-45 15,9-22-1-15,0 0 4 16,-2-49-30-16,-4-26 24 15,-16-20 40-15,-12-27 14 16,-7-39 35-16,-15-42 19 16,-13-40 15-16,-7-10 46 15,-12 17-24-15,0 60-11 16,0 57 35-16,0 47 8 16,0 32 34-16,0 24 7 15,10 16-20-15,12 49 10 16,0 102-12-16,-4 69-25 0,-8 32 12 15,-3-5-35-15,2-30-17 16,4-63-5-16,6-34-6 16,3-32 18-16,3-20-30 15,12-6-8-15,2-6 7 16,10-15-29-16,-1-27-6 16,-6-14-11-16,-1-34 14 15,-1-28 23-15,-11-22-11 16,-7-10 20-16,-12-3 1 15,-10 15 0-15,0 23 24 16,0 36 17-16,-3 23-31 16,-14 30-10-16,1 42 2 0,1 15-3 15,12 4 1 1,3-5-49-16,0-9-53 16,34-14-210-16,-2-24-411 0,-7-23-817 15</inkml:trace>
  <inkml:trace contextRef="#ctx0" brushRef="#br0" timeOffset="6427">19672 1088 2155 0,'0'0'549'16,"0"0"-485"-16,0 0-13 15,0 0-11-15,0 0-40 16,0 0-143-16,0 0-444 15,199 46-151-15</inkml:trace>
  <inkml:trace contextRef="#ctx0" brushRef="#br0" timeOffset="6748">20568 1327 1324 0,'0'0'825'16,"0"0"-555"-16,0 0-33 15,0 0-78-15,-208-92 6 16,135 92-86-16,1 2-54 16,6 42-19-16,22 11-6 15,25 15 0-15,19 9 0 16,22 2-9-16,41-2-20 0,16-1 15 16,16-13-3-16,0-4 16 15,-4-15-9-15,-18-8 10 16,-18-4 0-16,-26-6-3 15,-25-1 3-15,-4-7 6 16,-29 1 9-16,-37-7 23 16,-17-4-38-16,-8-5 6 15,-1-5-15-15,11-29-118 16,30-21-199-16,26-7-371 0</inkml:trace>
  <inkml:trace contextRef="#ctx0" brushRef="#br0" timeOffset="6988">21174 542 2111 0,'0'0'512'0,"0"0"-454"15,0 0 51-15,25 204 133 16,-25-83-71-16,0 18-65 15,0 9-36-15,0 3-38 16,0-11 10-16,7-5-42 16,8-15-27-16,-5-20-84 15,-1-19-100-15,-6-31-290 16,-3-25-247-16</inkml:trace>
  <inkml:trace contextRef="#ctx0" brushRef="#br0" timeOffset="7385">20893 1291 1430 0,'0'0'748'16,"0"0"-626"-16,0 0-74 16,221-3 154-16,-143 3 21 15,2 17-42-15,-8 14-91 16,-6 12 14-16,-8 9-24 15,-11 14-46-15,-6 10 13 16,-12 3-32-16,-7 3-14 16,-14-10-1-16,-5-6 1 15,-3-10-2-15,0-14-46 0,-3-17-21 16,-12-10 41-16,0-15 0 16,-2 0 20-16,-2-24-2 15,0-22 9-15,4-19-5 16,8-14 5-16,7-11 0 15,0-1 2-15,0 0-2 16,26 9 0-16,14 17 1 16,8 12 7-16,6 17-1 15,8 16-7-15,4 10-58 16,-1 10-143-16,9 0-180 16,-20 10-217-16,-10 6-609 0</inkml:trace>
  <inkml:trace contextRef="#ctx0" brushRef="#br0" timeOffset="7553">22319 1387 1430 0,'0'0'346'16,"0"0"-167"-16,0 0 69 16,0 236-30-16,0-148-61 15,0-6-81-15,0-7-76 16,0 1-43-16,0-25-201 15,0-17-680-15</inkml:trace>
  <inkml:trace contextRef="#ctx0" brushRef="#br0" timeOffset="7718">22322 979 2652 0,'0'0'200'16,"0"0"-200"-16,0 0-28 16,0 0-171-16,0 0-760 0</inkml:trace>
  <inkml:trace contextRef="#ctx0" brushRef="#br0" timeOffset="8818">22941 1923 2087 0,'0'0'75'0,"0"0"-28"15,0 0-47-15,0 0 161 16,0 0-95-16,252-86-56 16,-161 28-2-16,11-15-8 15,1-20 0-15,-2-19-1 16,13-46-40-16,-4-34 4 0,-24-35 35 16,-27-6 2-16,-40 49 39 15,-19 52 22-15,0 53 26 16,-22 29 53-16,-15 8-2 15,-11 12 19-15,-18 15-51 16,-7 15-42-16,-6 52 2 16,-16 67-30-16,4 58 6 15,10 56 30-15,23 17-47 16,36-15-4-16,22-25-3 16,0-53-16-16,14-31 23 15,16-38-25-15,6-16-10 16,11-6 4-16,16-7-75 15,9-20-31-15,5-32 38 0,0-7-2 16,-16-49-14 0,-10-23 12-16,-10-19 71 0,-23-16 7 15,-11 0 6-15,-7 1 21 16,-3 17 22-16,-26 17-31 16,-5 21 28-16,5 20-37 15,7 22 0-15,12 9-9 16,10 0-22-16,14 12-4 15,41 16 16-15,18-6-45 16,15 1 8-16,2-5 11 16,1-4 26-16,-3 5 10 15,-15 8 13-15,-11 9 38 0,-21 10-13 16,-16 10-13-16,-15 12 38 16,-6 2-50-16,-1 0 2 15,9-7 12-15,7-16-27 16,3-10-23-16,6-21-34 15,4-16-32-15,6 0 4 16,2-23 8-16,-1-31 24 16,2-4 41-16,-9-10-1 15,-2 2 13-15,-13 13 28 16,-5 18 78-16,-5 21 50 16,-7 14-62-16,3 7-63 15,2 38-13-15,5 12-10 16,12 5 5-16,14 3-7 0,16-8-6 15,13-7-2 1,9-15-53-16,6-19-31 0,-4-13-97 16,1-3-65-16,-12-26 3 15,-3-27-40-15,-11-18 45 16,-7-19 16-16,-12-10 34 16,-5-19 125-16,-10-13 65 15,-5-7 94-15,-9-13 27 16,1-2-37-16,-4 5 8 15,0 22 52-15,0 32 99 16,0 39 89-16,0 43-17 16,0 13-137-16,12 62-49 15,-6 34-6-15,1 46-38 16,-3 0-1-16,-1 12-24 16,-3 5 4-16,5-31-20 0,5 9-23 15,5-12 6-15,7-20-27 16,0-20-65-16,-5-23-25 15,-2-25-182-15,-4-21-307 16,-11-16-202-16</inkml:trace>
  <inkml:trace contextRef="#ctx0" brushRef="#br0" timeOffset="9089">25370 1064 2072 0,'0'0'344'0,"0"0"-265"0,0 0-29 16,252 50 124-16,-166-21-6 15,5-2-47-15,1 5-63 16,-8 8 12-16,-11 2 17 16,-16 14-15-16,-13 5 9 15,-18 11-45-15,-14 7-3 16,-12 3-12-16,0 2-11 15,0-14 4-15,-4-7-14 16,-8-13-76-16,12-23-129 16,0-15-373-16,0-12-337 0</inkml:trace>
  <inkml:trace contextRef="#ctx0" brushRef="#br0" timeOffset="9235">26249 953 2085 0,'0'0'524'16,"0"0"-430"-16,0 0-78 16,0 0-16-16,0 0-70 15,0 0-526-15,0 0-1344 0</inkml:trace>
  <inkml:trace contextRef="#ctx0" brushRef="#br0" timeOffset="9871">26773 1478 1711 0,'0'0'270'0,"0"0"-148"0,0 0 205 15,-15 233 8-15,15-167-170 16,0-6-117-16,34-16-13 16,10-14-10-16,-2-18 14 15,6-12-12-15,-4-2 3 16,-7-38 6-16,-8-16-36 15,-11-12 6-15,-18-11-6 16,0-3-16-16,-22 3-11 16,-25 11-24-16,-7 10 0 15,1 23 0-15,14 15-50 16,14 17 66-16,22 3 8 16,3 0-19-16,10 17 39 0,34 1-7 15,13-4 14-15,9 0 4 16,7-4-4-16,5-1 0 15,-2 11 16-15,0 6 9 16,-3 14 70-16,-11 9 36 16,-11 11-97-16,-19 8 5 15,-20 4 0-15,-12-3-9 16,0-7-20-16,-15-6-9 16,-7-14 6-16,0-11-7 15,5-19-15-15,5-12 15 16,2 0 8-16,10-29-7 15,0-24 9-15,0-15 1 16,22-16 16-16,17-9-27 16,11-10 7-16,13 5 29 15,3 10-34-15,3 18 13 0,4 31 3 16,-4 26 9-16,-3 13 58 16,-5 35-28-16,-8 35 6 15,-11 14 21-15,-8 16 4 16,-9-2-16-16,-3-2-28 15,0-12-5-15,0-7 19 16,10-14-47-16,5-19-2 16,11-11-9-16,13-19-21 15,20-14-54-15,64-33-96 16,-16-23-308-16,-21 0-1228 0</inkml:trace>
  <inkml:trace contextRef="#ctx0" brushRef="#br0" timeOffset="10921">10410 2636 1468 0,'0'0'296'16,"0"0"-204"-16,0 0-75 15,186 0-15-15,-94 0 43 16,21 6 58-16,51 8 47 15,69 2-75-15,70 8 2 16,29 1 19-16,-4 5-30 16,-12-8-19-16,-17-5-22 15,19-13-17-15,17-4 16 16,22 0-24-16,19 0 1 16,-4 0 8-16,6 9-8 15,-5 2 18-15,-5 6-7 16,1-6 15-16,3 6 22 15,3-3-36-15,1-2-11 0,-1 1 23 16,-3 2-23 0,-11-6 8-16,-8 1 12 0,9-4-14 15,5-3 17-15,24-3-8 16,6 0 117-16,16 0-19 16,1 0-82-16,6 0-13 15,3 0 22-15,-4 0-3 16,7 0 6-16,-3 0-45 15,8 0 1-15,6-7 17 16,1-3-11-16,3 0 11 16,-6 1 10-16,-17 2-20 15,-16 4 17-15,-20 0-19 0,-25-4-4 16,-20-3 1 0,-28 1 3-16,-36-5-6 0,-54 4 0 15,-63-1-44-15,-17-6-41 16,-55 6-196-16,-33-2-623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58.7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656 214 1532 0,'0'0'479'0,"0"0"-254"15,0 0 8-15,0 0-9 16,0 0-25-16,0 0-73 15,-66 14-38-15,59 47-45 0,-3 28 40 16,-8 51-16-16,-1 6-27 16,-3 8 16-16,3 0-41 15,2-30 6-15,2 7 14 16,8-26-34-16,7-20 0 16,0-19-1-16,4-23-32 15,18-17-61-15,7-13-125 16,-4-13-295-16,-6-16-112 15,-9-17-1249-15</inkml:trace>
  <inkml:trace contextRef="#ctx0" brushRef="#br0" timeOffset="452">0 469 1410 0,'0'0'338'15,"0"0"-141"-15,0 0 7 16,0 0 15-16,0 0-38 16,56-173-45-16,-6 129-19 15,15-1-33-15,9 5-9 16,6 0-21-16,7 15-33 0,12 5 31 15,2 10-33 1,6 10 7-16,3 0 26 0,-2 39-22 16,-2 20 11-16,-4 20-4 15,-11 16-11-15,-15 14 20 16,-17 12-30-16,-20 4-14 16,-17 4 22-16,-13-6-18 15,-9-6-3-15,-15-7 4 16,-29-12-5-16,-17-12 27 15,-17-11-29-15,-8-13 0 16,-18-12 8-16,0-13-8 16,-3-20 0-16,6-3-1 15,2-14-23-15,15 0-15 16,11-39-132-16,22-6-185 16,18-5-484-16</inkml:trace>
  <inkml:trace contextRef="#ctx0" brushRef="#br0" timeOffset="640">116 975 1487 0,'0'0'600'0,"0"0"-497"15,0 0 89-15,0 0 15 16,224 2-79-16,-123-2-127 15,67-2-1-15,-26-12-293 16,-14 1-739-16</inkml:trace>
  <inkml:trace contextRef="#ctx0" brushRef="#br0" timeOffset="1450">1684 1184 1932 0,'0'0'236'0,"0"0"-174"16,0 0 1-16,205-45 72 16,-122-11-17-16,12-17-96 15,4-15-21-15,-4-6 4 16,-12-12-5-16,-24-2-1 0,-23-1 1 15,-28 4 0-15,-8 10 22 16,-22 9 1-16,-29 21 38 16,-4 19 62-16,-11 33 19 15,1 13-44-15,-1 37-57 16,0 45-5-16,4 51 23 16,8 52-37-16,16-8-8 15,22-16 11-15,16-24 2 16,0-27 2-16,32 3-20 15,15 5-8-15,16-22-1 16,9-24-3-16,8-26-61 16,4-27 2-16,-4-19-11 0,-2-9 35 15,-9-42 3-15,-11-16 12 16,-11-13 22-16,-15-4-9 16,-10 4 10-16,-14 15 32 15,-8 23 26-15,0 22 33 16,0 20-22-16,0 9-51 15,-8 40-7-15,8 11-2 16,0 10-10-16,8-2 1 16,31-12-14-16,17-14 8 15,5-19-48-15,8-20-25 16,-3-3 44-16,-12-26-32 16,-10-23 28-16,-13-14 29 15,-14-5 10-15,-9 2 19 0,-4 6 23 16,-4 15 21-1,0 18 61-15,0 22-22 0,0 5-20 16,0 38-49-16,0 34-21 16,-4 27 21-16,4 19-33 15,0 10 1-15,0 10 39 16,0 4-31-16,22-2 10 16,0 1 41-16,-1-12-28 15,-3-18 5-15,-14-23-31 16,-4-25-6-16,0-16 33 15,-26-22-20-15,-13-12 4 16,-13-13 6-16,-6 0-22 16,-8-29 7-16,9-31-8 15,4-29-68-15,28-48-35 16,25-86-106-16,0 27-460 0,31 1-1158 0</inkml:trace>
  <inkml:trace contextRef="#ctx0" brushRef="#br0" timeOffset="1632">3066 381 2225 0,'0'0'495'0,"0"0"-419"15,0 0-58-15,193-155 54 16,-98 96-72-16,37-13-57 0,-19 16-484 15,-34 17-887-15</inkml:trace>
  <inkml:trace contextRef="#ctx0" brushRef="#br0" timeOffset="2118">110 2217 1694 0,'0'0'516'16,"0"0"-404"-16,0 0 80 16,0 0 54-16,0 0-60 15,0 0-33-15,0 0-68 16,171-68 1-16,-90 59-12 16,17 1-11-16,25 8-4 15,19 0-17-15,19 0-6 16,35 3 7-16,-17 11-34 15,8-1 0-15,-8 1 2 16,-30-8-11-16,8 0 15 0,-15-1-15 16,-25-5 1-16,-23 2 3 15,-28-2-4-15,-27 0 0 16,-17 4 0-16,-13-1-35 16,-9 4 2-16,0-2-46 15,0 2-98-15,-12 0-173 16,5-4-436-16,4-3-1264 0</inkml:trace>
  <inkml:trace contextRef="#ctx0" brushRef="#br0" timeOffset="2392">4429 1122 2386 0,'0'0'374'15,"0"0"-274"-15,0 0-87 16,0 0 107-16,0 0-120 15,0 0-207-15,0 0-324 0,15 60-240 16</inkml:trace>
  <inkml:trace contextRef="#ctx0" brushRef="#br0" timeOffset="2531">4521 1668 2374 0,'0'0'568'15,"0"0"-450"-15,0 0-46 16,0 0-72-16,0 0-238 16,0 0-1822-16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8.3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 2642 0,'0'0'282'0,"0"0"-230"15,0 0-20-15,0 0 81 16,0 0 12-16,228-28-74 16,-140 16-44-16,7 12 8 15,3 0-15-15,8 0-102 16,-26 12-218-16,-29 2-637 0</inkml:trace>
  <inkml:trace contextRef="#ctx0" brushRef="#br0" timeOffset="179">57 566 2564 0,'0'0'365'0,"0"0"-276"16,0 0-18-16,262-37-1 16,-98 13-70-16,-25 5-163 15,-7 2-851-15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7.4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298 239 1465 0,'0'0'487'15,"0"0"-245"-15,0 0-12 16,0 0-55-16,0 0-11 15,0 0-6-15,30 125-53 16,14-49 6-16,10 12-21 16,4 15-12-16,11 10-13 15,1 10-20-15,7-6 12 0,-1-3-24 16,1-4 0 0,4-12 14-16,-9-12-41 0,-7-15-5 15,-3-9 1-15,-14-12 7 16,-15-7 1-16,-7-12-10 15,-19-1-76-15,-7-7 10 16,0-9-124-16,0-14-162 16,0 0-355-16,-12-6-374 0</inkml:trace>
  <inkml:trace contextRef="#ctx0" brushRef="#br0" timeOffset="298">1363 606 1795 0,'0'0'536'0,"0"0"-347"16,0 0-78-16,0 0 89 16,0 0-19-16,-167 184-82 15,98-95-41-15,-19 16 16 16,-14 6-44-16,-15 11-9 15,-11 2 20-15,-2-2-35 16,1-8-4-16,6-12-4 16,16-16 4-16,24-17-13 15,17-16-6-15,26-16-72 16,26-23-44-16,21-26-187 0,33-34-319 16,8-13-576-16</inkml:trace>
  <inkml:trace contextRef="#ctx0" brushRef="#br0" timeOffset="663">26 6 1839 0,'0'0'345'15,"0"0"-91"-15,0 0-55 16,0 0 74-16,0 0-96 16,0 0-101-16,0 0 13 15,94-19-40-15,-2 31 15 16,28 0-5-16,18-3-31 15,45-7 29-15,39-2-48 16,-14 0 0-16,-22 0 16 16,-34 0-24-16,-42-5-2 15,-9 5 1-15,-1 0-58 0,-36 13-83 16,-27 12-462 0,-26-2-625-16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9.1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350 347 1664 0,'0'0'323'0,"0"0"-181"15,0 0-47-15,0 0 85 16,-9 283 0-16,3-145-37 16,-1 11-40-16,-2 7-50 15,6-28 9-15,3 6-50 16,0-23 17-16,3-15-12 15,28-28-16-15,1-18-2 16,9-25-55-16,6-18-117 16,14-14-122-16,-9-31-226 15,-20-1-1338-15</inkml:trace>
  <inkml:trace contextRef="#ctx0" brushRef="#br0" timeOffset="425">0 1004 1763 0,'0'0'310'16,"0"0"-214"-16,0 0 9 16,0 0 69-16,215 13-26 15,-139-13-80-15,5 0-25 16,-2 0-1-16,-3 0 19 15,-3 10 24-15,-7 20-58 16,-10 12-3-16,-14 14 32 0,-11 10-31 16,-9 5-7-1,-16 4-5-15,-2-5-11 0,-4-8 14 16,0-16-16-16,0-16 0 16,0-16 5-16,0-14-4 15,-4 0 12-15,-7-21-13 16,-3-28 1-16,2-21 30 15,9-17-24-15,3-11 1 16,0-4 16-16,22-1-6 16,18 16-8-16,8 10 2 15,6 17-11-15,2 25 3 16,-6 19-4-16,5 16-7 16,-1 0-73-16,23 56-196 15,-16-3-442-15,-1-4-1292 0</inkml:trace>
  <inkml:trace contextRef="#ctx0" brushRef="#br0" timeOffset="823">2212 0 1684 0,'0'0'494'16,"0"0"-348"-16,0 0 4 15,0 0 58-15,-152 334-3 16,42-90-48-16,-17 34-92 16,2-3 3-16,12-29 29 15,33-45-31-15,17-39-12 16,19-45-45-16,16-31-3 16,6-18 6-16,5-2-12 15,2-8-51-15,11-5-91 0,4-38-217 16,29-15-407-1,3-3-1224-15</inkml:trace>
  <inkml:trace contextRef="#ctx0" brushRef="#br0" timeOffset="1469">2366 1345 1674 0,'0'0'254'16,"0"0"-178"-16,0 0 70 15,215-135 61-15,-136 75-83 16,9-12-76-16,3-10-13 0,1-9-35 16,-9-10 15-16,-14-5 6 15,-22-2 7-15,-16 3 77 16,-24 3-17-16,-7 15-8 15,0 15 28-15,-38 18-21 16,-9 29 19-16,-11 25-37 16,-7 5-33-16,-5 59 22 15,4 23-47-15,9 29 5 16,16 18 22-16,16 6-38 16,21 4 2-16,4-2-2 15,11-11 6-15,32-9 9 16,13-17-15-16,5-22-41 15,12-21 22-15,0-23-28 0,-7-27-26 16,-7-12-21-16,-12-5 23 16,-15-38 62-16,-6-10-4 15,-15-13-2-15,-7 2 15 16,-4 1 0-16,0 4 10 16,-19 17 17-16,-6 9 2 15,6 8 19-15,6 16-37 16,8 7-11-16,5 2-8 15,5 0-47-15,37 0 37 16,17 6-15-16,11 7-19 16,2 7 14-16,-2 1 13 15,-11 2 14-15,-12 12 10 16,-11 3 1-16,-14 8 45 0,-12 8 18 16,-5-3-39-1,-5 2 28-15,0-3-51 0,0-10-1 16,0-15-21-16,0-11-145 15,0-14-180-15,17-11-325 16,-2-15-894-16</inkml:trace>
  <inkml:trace contextRef="#ctx0" brushRef="#br0" timeOffset="1606">3678 688 1793 0,'0'0'531'0,"0"0"-428"15,0 0-73 1,0 0-30-16,0 0-120 0,0 0-416 0</inkml:trace>
  <inkml:trace contextRef="#ctx0" brushRef="#br0" timeOffset="2361">4054 1335 1597 0,'0'0'264'0,"0"0"-135"16,0 0 3-16,0 0 17 15,0 0-118-15,0 0-13 16,0 0-18-16,35 138 0 16,-35-138 0-16,0-29-11 0,-3-14 5 15,0-13-25-15,3-6-2 16,0-3 21-16,28 2-29 15,13 11 28-15,6 16 13 16,4 16 6-16,0 20 53 16,1 0 29-16,2 22 56 15,-3 21 79-15,-7 10-96 16,-7 0-3-16,-8 2-49 16,-16 1-44-16,-1-8 13 15,-8-4-44-15,-4-9-17 16,0-11 17-16,0-8-55 15,3-10-47-15,6-6-14 16,7 0-30-16,18-22 59 0,14-28 3 16,18-18-5-1,20-21 35-15,17-19-9 0,5-14 9 16,9-11-83-16,-11-6 68 16,-11 7 69-16,-19 15 58 15,-25 21 114-15,-26 24 79 16,-25 22 50-16,0 14-49 15,-25 20-97-15,-19 13-61 16,-3 3-10-16,-1 26-57 16,1 33 7-16,3 17 13 15,5 16-23-15,5 6-6 16,9 11-10-16,8 3-7 0,2-4 14 16,11-4-15-1,4-9-1-15,0-10-1 0,0-15-20 16,0-18 1-16,19-15-17 15,6-21-19-15,11-16 8 16,15 0 3-16,8-21 22 16,14-11 9-16,6 0 15 15,6 12 3-15,-6 13 7 16,-1 7 4-16,-14 14 50 16,-11 28-10-16,-14 10-15 15,-9 8-9-15,-13-5-18 16,-5-2 19-16,-6-9-31 15,-6-16 1-15,0-8-7 16,0-10-44-16,-32-10-49 16,-1-10-181-16,-3-24-673 0</inkml:trace>
  <inkml:trace contextRef="#ctx0" brushRef="#br0" timeOffset="2558">4199 217 2652 0,'0'0'282'16,"0"0"-282"-16,0 0-13 15,201 98-5-15,-96-54-70 0,-10-6-804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4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688 0 1542 0,'0'0'221'15,"0"0"-48"-15,0 0-13 16,0 0-1-16,0 0 16 16,0 0-79-16,-202 119-11 15,113 5-12-15,-18 69-12 16,-3 69 35-16,19 15-44 16,37-44-24-16,35-67 35 15,19-67-37-15,12-20-26 16,39 3 0-16,18 4-10 15,26-4-52-15,54-23-165 16,-24-23-313-16,-12-20-507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0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581 1143 1610 0,'0'0'330'0,"0"0"-241"0,0 0-3 16,0 0 141-16,0 0-93 16,-19 189-32-16,19-144-73 15,0-4-16-15,0-9 21 16,0-5-34-16,13-13-15 16,30-14-105-16,-4-6-225 15,-4-20-650-15</inkml:trace>
  <inkml:trace contextRef="#ctx0" brushRef="#br0" timeOffset="164">627 827 2043 0,'0'0'361'0,"0"0"-208"0,0 0-118 16,0 0 9-16,0 0-44 15,0 0-128-15,0 0-444 0</inkml:trace>
  <inkml:trace contextRef="#ctx0" brushRef="#br0" timeOffset="385">978 1360 1768 0,'0'0'610'16,"0"0"-521"-16,0 0-22 15,-20 152 111-15,20-102-7 16,0 0-100-16,0-9-60 16,0-9-11-16,49-29-72 15,-4-3-205-15,-2 0-425 0</inkml:trace>
  <inkml:trace contextRef="#ctx0" brushRef="#br0" timeOffset="547">1020 999 2174 0,'0'0'334'0,"0"0"-215"16,0 0-92-16,0 0-27 15,0 0-12-15,0 0-256 16,0 0-812-16</inkml:trace>
  <inkml:trace contextRef="#ctx0" brushRef="#br0" timeOffset="783">1357 813 2286 0,'0'0'372'16,"0"0"-275"-16,0 0 61 15,0 0 17-15,174 195-85 0,-118-122-41 16,-8 7-8-16,-8 7-40 16,-17 6 5-16,-20 8-6 15,-3-2-59-15,-26-2-90 16,-53 15-97-16,7-27-231 15,-7-22-228-15</inkml:trace>
  <inkml:trace contextRef="#ctx0" brushRef="#br0" timeOffset="1029">258 637 2322 0,'0'0'242'0,"0"0"-119"16,-178 232-86-16,127-62 105 16,37 49 33-16,14 14-105 15,65-12-24-15,23-50-46 16,28-30-118-16,-22-47-234 15,-12-35-596-15</inkml:trace>
  <inkml:trace contextRef="#ctx0" brushRef="#br0" timeOffset="1779">3499 786 1669 0,'0'0'402'0,"0"0"-164"16,0 0-132-16,0 0 1 15,0 0 41-15,-201 46-84 16,162 10-34-16,4 20 28 16,12 41-19-16,15 40 19 15,8 38-7-15,11 7-39 16,18-35 21-16,-3-40-33 0,-13-40 0 15,-6-14 5-15,0 7-5 16,-7 9 0-16,0-2 2 16,-14-10-2-16,-19-19 44 15,-5-13-20-15,-4-18 2 16,-9-12 37-16,0-15-45 16,-5 0-5-16,4-6-10 15,2-20 3-15,10-5-12 16,37-22-82-16,3 9-181 15,3 3-384-15</inkml:trace>
  <inkml:trace contextRef="#ctx0" brushRef="#br0" timeOffset="2139">4295 1429 1824 0,'0'0'316'0,"0"0"-133"16,0 0-52-16,0 0 67 15,0 0 60-15,0 0-128 16,0 0-61-16,-184-147-27 0,153 177-26 15,9 28 2-15,6 24-4 16,6 22-13-16,7 11 30 16,3 8-30-16,0-2-1 15,3-3 3-15,10-10-3 16,0-10 0-16,-3-16 0 16,-4-13-8-16,-3-16-26 15,-3-17-198-15,0-17-249 16,0-13-158-16</inkml:trace>
  <inkml:trace contextRef="#ctx0" brushRef="#br0" timeOffset="2307">3725 1880 1761 0,'0'0'384'0,"0"0"-239"16,0 0-35-16,238-17-24 15,-133 1-86-15,52-16-27 16,-25 2-309-16,-21 1-1663 0</inkml:trace>
  <inkml:trace contextRef="#ctx0" brushRef="#br0" timeOffset="2556">4879 1052 2109 0,'0'0'497'0,"0"0"-429"15,0 0 72-15,-147 182 92 16,92-73-81-16,2 15-37 16,11 6-65-16,10 2-10 15,15-3-15-15,17-10-24 16,0-15 18-16,17-19-18 15,28-18-100-15,37-25-174 16,-7-22-413-16,-8-17-868 0</inkml:trace>
  <inkml:trace contextRef="#ctx0" brushRef="#br0" timeOffset="2779">5040 1606 626 0,'0'0'1814'0,"0"0"-1576"16,0 0-167-16,0 0 147 15,96 150-55-15,-44-94-68 16,10-4-16-16,3-4-58 16,0-7-6-16,-5-8-15 15,-7-8-27-15,-8-8-115 16,-13-17-384-16,-9 0-155 15,-12 0-1187-15</inkml:trace>
  <inkml:trace contextRef="#ctx0" brushRef="#br0" timeOffset="2965">5499 1556 1876 0,'0'0'590'0,"0"0"-479"16,0 0 73-16,0 0 67 15,-122 191-90-15,83-120-104 16,-4-3-18-16,1-1-37 16,7-9-2-16,5-10-80 15,10-20-188-15,14-17-296 16,3-11-635-16</inkml:trace>
  <inkml:trace contextRef="#ctx0" brushRef="#br0" timeOffset="3215">5698 1031 2221 0,'0'0'355'15,"0"0"-199"-15,0 0 124 16,0 0-57-16,232 188-89 15,-162-104-36-15,-8 7-46 16,-7 6-43-16,-16 6 25 0,-19 6-34 16,-20 6-64-1,-23 44-119-15,-33-26-376 0,-9-21-393 0</inkml:trace>
  <inkml:trace contextRef="#ctx0" brushRef="#br0" timeOffset="4042">2258 3277 1603 0,'0'0'386'16,"0"0"-142"-16,0 0-71 0,0 0-6 16,0 0-21-16,0 0-46 15,0 0-57-15,82-9-10 16,-27 6-33-16,40 3-43 15,-10 0-223-15,-13 0-719 0</inkml:trace>
  <inkml:trace contextRef="#ctx0" brushRef="#br0" timeOffset="4542">3315 3141 1748 0,'0'0'398'16,"0"0"-309"-16,0 0 13 16,0 0 120-16,0 0-108 15,-196 101-74-15,143-75-7 16,10-9 13-16,4-2 47 15,13-11-68-15,9-4-9 16,8 0 29-16,6-19-45 16,3-13-19-16,0-5-9 15,9-7-27-15,17 4 44 0,11-2-28 16,-1 11 11-16,4 3 27 16,-9 18-6-16,3 6 6 15,-5 4-1-15,1 24 2 16,-4 17 41-16,3 12-14 15,1 0 2-15,2 1 6 16,8-7-23-16,-1-9-3 16,7-12-3-16,-4-14 2 15,-2-12 16-15,-7 0-15 16,-10-24 13-16,-8-17 29 16,-7-6 7-16,-8-9 7 15,0 0-28-15,-20 1-7 16,-14 3-1-16,-1 8-29 0,-7 12-73 15,9 11-301 1,4 7-2056-16</inkml:trace>
  <inkml:trace contextRef="#ctx0" brushRef="#br0" timeOffset="5361">3351 0 1579 0,'0'0'287'0,"0"0"-178"16,0 0-51-16,0 0 164 15,0 0-56-15,-200 134-77 16,141-88-34-16,4-6-19 15,-1-1 43-15,1-6-22 16,8-7-11-16,5-11 5 16,10-7-3-16,6-8 10 15,6 0 2-15,3-2-24 16,7-19 10-16,7-5-46 0,3-4 0 16,0 1 8-1,3-3-8-15,24 2-1 0,5 0-10 16,8 6 11-16,-1 4 0 15,4 9 0-15,-1 5-10 16,1 6 8-16,-4 0-13 16,4 23 7-16,-4 10 2 15,7 2 6-15,-1 5 6 16,4 6-6-16,1-5 0 16,2-6-6-16,1-10 11 15,-5-8-5-15,-5-12 6 16,-7-5-5-16,-7-5 7 0,-12-24-8 15,-14-11 0 1,-3-4 9-16,-9-7-9 0,-28 5 21 16,-16 2-2-16,-2 11-4 15,-4 9 7-15,11 16-22 16,28 8-31-16,12 15-182 16,8 8-639-16</inkml:trace>
  <inkml:trace contextRef="#ctx0" brushRef="#br0" timeOffset="6224">6834 1582 1650 0,'0'0'329'0,"0"0"-147"15,0 0 6-15,0 0 18 16,0 0-43-16,0 0-68 0,0 0-32 15,-160-32 6-15,121 70-47 16,-4 12 16-16,4 12-13 16,10 6-17-16,6-1 2 15,16-4-10-15,7-10-2 16,0-10 2-16,19-7-93 16,15-15 22-16,5-15 18 15,4-6-38-15,-1-12 9 16,4-32-10-16,-4-12 6 15,-2-18 56-15,-8-12-19 16,-9-8 18-16,-4-11 25 16,-8-8 6-16,-5 1 51 0,-6 6 13 15,0 12 25-15,0 20 16 16,0 24-14-16,0 29 4 16,0 21 14-16,0 15-67 15,0 50 16-15,0 29 5 16,0 23-4-16,0 18-8 15,0 0-35-15,0-5 11 16,0-16-27-16,11-14 1 16,1-18 11-16,8-17-12 15,5-23-135-15,22-34-148 16,-9-8-380-16,-4 0-507 0</inkml:trace>
  <inkml:trace contextRef="#ctx0" brushRef="#br0" timeOffset="6436">7201 1618 1850 0,'0'0'555'0,"0"0"-418"16,0 0 87-16,0 0 7 16,0 0-87-16,151 184-33 15,-106-136-66-15,5-4-35 16,-1-6 15-16,-7-5-25 15,-5-5 0-15,-8-5-87 16,-6-6-191-16,-10-2-103 16,-7-8-376-16</inkml:trace>
  <inkml:trace contextRef="#ctx0" brushRef="#br0" timeOffset="6643">7627 1536 1729 0,'0'0'676'0,"0"0"-516"16,0 0-96-16,0 0 166 15,0 0-18-15,0 0-90 16,-82 191-68-16,42-118-20 16,-9 7 17-16,4-1-51 0,5-8-35 15,21-6-97 1,10-19-193-16,9-15-495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2.6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0 770 1313 0,'0'0'186'0,"0"0"-113"16,0 0 27-16,0 0 10 16,0 0-14-16,62 187-68 15,-62-114-12-15,0-4 5 16,-15-3 15-16,3-13 29 15,5-15-52-15,1-11-12 16,6-18 6-16,0-9 1 16,0 0 92-16,0-25-25 15,13-29-51-15,18-11-14 0,8-14-10 16,8-6-1-16,5-3 1 16,6 6 0-16,-4 12 6 15,5 22 0-15,-8 24 26 16,-4 24 23-16,-6 16 5 15,-6 44 57-15,-1 18-31 16,-8 11-42-16,-8 2 12 16,-1 2-38-16,-5-15-18 15,-5-8 7-15,-4-20-5 16,-3-21-2-16,0-20 7 16,0-9 3-16,0-3 40 15,0-37-50-15,0-20 1 16,0-12 26-16,0-13-26 15,0-10 0-15,12-3-1 16,17 3-9-16,11 13 3 0,4 20-7 16,4 25-7-16,-1 28 11 15,-3 9 11-15,0 38-2 16,-5 29 61-16,-2 15-7 16,-8 7 15-16,-4-1-50 15,-3 1-18-15,-3-14 29 16,-1-12-30-16,8-14-48 15,18-19-112-15,-6-18-205 16,0-12-397-16</inkml:trace>
  <inkml:trace contextRef="#ctx0" brushRef="#br0" timeOffset="752">1750 760 1965 0,'0'0'527'15,"0"0"-383"-15,0 0-79 16,0 0 110-16,-227 27-22 16,170 24-98-16,5 7-27 15,16 3-11-15,14 5-16 16,19-1-2-16,3-5-4 15,25-11-62-15,22-9-69 0,14-14-66 16,5-22-43-16,-3-4-20 16,-1-14 56-16,-11-21 84 15,-12-13 1-15,-5 3 112 16,-16 5 12-16,-7 11 79 16,-11 13 66-16,0 16 104 15,0 0-104-15,0 6-48 16,0 26-37-16,0 8-10 15,11 2-2-15,6 2-39 16,9-6-2-16,8-8-6 16,1-13-1-16,2-9 0 15,4-8-2-15,-6-8 1 16,3-28 1-16,-6-13 0 0,2-9 12 16,-2-10 30-1,-10 13-15-15,-4 9 50 0,-11 17 41 16,-4 19 14-16,-3 10-30 15,0 5-77-15,0 36-13 16,0 11 0-16,7 7-12 16,20 6 7-16,16 3-7 15,23-13 0-15,11-10 0 16,13-11-35-16,-2-22 4 16,-4-12-32-16,-7 0-72 15,-15-16 64-15,-8-23 26 16,-10-8 24-16,-12-5 20 15,-6 2 1-15,-11 9 74 16,-8 7 51-16,-7 17 2 0,0 17 20 16,0 0-85-16,0 21-43 15,0 21-7-15,0 14-11 16,0 3 30-16,0-1-31 16,0 2 1-16,15-10 19 15,7-9-19-15,0-10-2 16,0-15-33-16,-9-9-93 15,-1-7-161-15,-2-26-297 16,-10-11-765-16</inkml:trace>
  <inkml:trace contextRef="#ctx0" brushRef="#br0" timeOffset="1008">1647 492 1761 0,'0'0'656'16,"0"0"-509"-16,0 0-45 16,0 0 62-16,110-194 5 15,-63 158-65-15,1 9-74 16,-4 16-30-16,-12 11-19 15,-2 0-185-15,9 0-95 16,-9 9-266-16,-1 1-76 0</inkml:trace>
  <inkml:trace contextRef="#ctx0" brushRef="#br0" timeOffset="1186">2322 82 1151 0,'0'0'649'15,"0"0"-416"-15,0 0 20 16,0 0 47-16,198-56-30 15,-151 56-65-15,0 0-69 16,-4 16-55-16,9 4-9 16,2-3-65-16,4-2 4 15,4-11-22-15,1-4-30 16,32-16-120-16,-16-21-299 0,-10-8-344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8.5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0 874 1659 0,'0'0'296'0,"0"0"-209"16,0 0-73-16,0 0 107 16,0 0 9-16,0 0-63 15,37-10-23-15,-5-17-11 16,5-2 32-16,4-3-25 16,-2-5-4-16,1 8 22 15,-11 2-4-15,-4 11-9 0,-3 10-8 16,-3 6-25-16,0 2 40 15,2 35-4-15,1 19-27 16,4 9 16-16,-4 8-26 16,3-1-11-16,-3-4-5 15,-3-5 5-15,-6-14 12 16,-6-9-12-16,2-18-5 16,-6-7 5-16,-3-12 0 15,0-3 13-15,0-3 17 16,-7-28-29-16,-8-11 17 15,-4-15-18-15,13-8 0 16,2-1 5-16,4 4-5 0,0 7-1 16,10 11 0-1,16 19-6-15,8 15 6 0,4 10-6 16,3 0 1-16,6 32 6 16,1 15 0-16,-4 4 13 15,3 6-13-15,-6 2 0 16,-9 0 0-16,-3 0-5 15,-7-7-5-15,-11-2 1 16,-4-8-6-16,-3-9-17 16,-4-7-2-16,0-16-8 15,0-4 29-15,0-6-5 16,0 0 12-16,0 0-14 16,0-13-20-16,8-16-11 15,2-11-26-15,12-9 23 16,10-6-19-16,12-11 5 0,15-6 40 15,7-7 1-15,10-10-46 16,1-2 20-16,-1-8 9 16,-7 0 17-16,-6 0 27 15,-16 8 0-15,-18 9 1 16,-17 17 21-16,-12 7 28 16,0 14 33-16,-4 7-13 15,-14 8 25-15,-4 6-6 16,3 7 21-16,0 11-35 15,2 5 9-15,-1 0-38 16,-4 21 6-16,3 26-46 16,-3 16 0-16,4 9 5 15,1 10-11-15,5 4 0 0,5 8-1 16,4-3 1 0,3 4 4-16,0 1-4 0,0-12-1 15,0-2 1-15,0-13-2 16,0-13 1-16,0-6 0 15,0-21 1-15,0-15-6 16,0-9 6-16,0-5 0 16,0 0 0-16,0-2-16 15,0-28 6-15,10-10-32 16,12-9 10-16,7-3 26 16,8 0-8-16,7 2 0 15,3 15-5-15,4 11 13 0,0 24-6 16,3 0 24-1,-2 19 25-15,-1 35 12 0,-10 5-34 16,-6 6 21-16,-6 0-18 16,-7-4-17-16,3-13 14 15,-6-8-15-15,-1-11 0 16,1-16-4-16,-5-13 4 16,-3 0-33-16,8-7 3 15,-2-32 7-15,1-7 11 16,4-9 11-16,-6-3-10 15,-3-7 10-15,2 14 2 16,-4 6-1-16,-3 17 12 16,-1 12 8-16,-4 16 4 0,1 7 7 15,-1 39 10 1,5 3 9-16,-4 13-30 0,-1 1 2 16,1-1-7-16,-1-13-14 15,2-6 21-15,2-14-22 16,-4-5-9-16,-3-17-49 15,4-7-69-15,-1-7-82 16,0-30-418-16,-3 2-509 0</inkml:trace>
  <inkml:trace contextRef="#ctx0" brushRef="#br0" timeOffset="165">2173 585 1932 0,'0'0'535'0,"0"0"-374"16,0 0-75-16,0 0 68 16,0 0-154-16,0 0-13 15,0 0-300-15,40-6-257 16,-14 6-989-16</inkml:trace>
  <inkml:trace contextRef="#ctx0" brushRef="#br0" timeOffset="539">2586 999 1365 0,'0'0'345'15,"0"0"-208"-15,0 0 94 16,0 0 106-16,13 196-163 16,-13-165-87-16,0-10-5 15,0-10-50-15,0-8-18 0,0-3 2 16,0 0-16-16,0-16-14 15,0-21-39-15,9-13-1 16,13-8-18-16,10-1-32 16,12 0 43-16,10 7 27 15,5 16 33-15,2 22 1 16,1 14 122-16,-7 0 13 16,-3 37 11-16,-13 15 5 15,-5 13-21-15,-12 8-44 16,-12-1-26-16,2-4-2 0,-9-8-37 15,0-14-6 1,-3-10-2-16,4-13-13 0,-4-13-1 16,3-10-67-16,4 0-67 15,5-53-142-15,-2-4-432 16,2-4-1120-16</inkml:trace>
  <inkml:trace contextRef="#ctx0" brushRef="#br0" timeOffset="938">2406 0 2531 0,'0'0'282'16,"0"0"-282"-16,0 0-8 16,240 10-53-16,-148-5-607 0</inkml:trace>
  <inkml:trace contextRef="#ctx0" brushRef="#br0" timeOffset="2333">4262 694 1532 0,'0'0'230'0,"0"0"-135"0,0 0-37 15,0 0 137-15,0 0 42 16,0 0-68-16,0 0-47 16,201 82 2-16,-183-8-27 15,-4 3-24-15,-6 0-39 16,-1-5-8-16,0-18-2 15,-4-12-23-15,2-12 18 16,-1-16-17-16,-1-14-2 16,1 0 24-16,-1-24-15 15,9-24-8-15,1-20 0 16,6-18-1-16,10-10 18 16,8 0-18-16,7 8-13 15,3 9 11-15,4 20 2 0,0 24-1 16,-1 28 1-16,-6 7 0 15,0 29 16-15,-6 38 4 16,-10 17-8-16,-2 11 21 16,-8 3-20-16,-4-7-7 15,-6-4-6-15,2-13 3 16,-6-13-9-16,4-19-15 16,-4-13-24-16,-1-11 14 15,4-18-29-15,1 0-52 16,9-15 34-16,9-28 17 15,14-15-8-15,14-21-42 16,12-13 5-16,7-16 2 0,-4-15 8 16,4-1 50-1,-7-2 46-15,-7 3 37 0,-8 18 62 16,-19 20-53-16,-13 20 88 16,-16 25 33-16,-3 13 22 15,0 15-60-15,-17 9-44 16,-10 3 10-16,-5 0-2 15,3 29-44-15,-5 19-27 16,6 25-5-16,2 15-1 16,4 15 7-16,4 9-23 15,7-4 0-15,5 3 12 16,6-5-12-16,0-8-2 16,0-10 2-16,0-19-18 15,0-16 9-15,10-14-45 16,5-30-17-16,2-9 20 0,5 0 6 15,3-36 34-15,6-12 10 16,1-10-18-16,5 1 5 16,-5-2-10-16,5 23 17 15,-1 9-2-15,1 27 9 16,2 0 0-16,8 27 27 16,1 11-21-16,1 19 21 15,-2-7-15-15,1-2-12 16,6-8 13-16,-4-11-12 15,1-16-1-15,-3-10 0 16,-8-3-9-16,-8-9 8 16,-6-24-23-16,-4-10 24 15,-7-5 3-15,0-2-2 0,-5-7 5 16,-3 12 20-16,1 15 13 16,-4 7 21-16,-1 16-11 15,-3 7-13-15,4 7-11 16,-1 30-8-16,2 15 2 15,9 1-19-15,4 10 1 16,14-9 1-16,12-5-2 16,7-6 0-16,5-19 3 15,-2-16 3-15,-7-8-12 16,-6 0-3-16,-9-32-18 16,-3-4 26-16,-2-16-8 15,-10 3 9-15,-2 3 0 16,-8 6 0-16,-4 14 41 0,-3 13-7 15,0 13-4 1,0 0 17-16,0 13-31 0,5 22-7 16,-1 12-3-16,2-2-6 15,1-1 7-15,5-2-7 16,-2-6-28-16,2-12-8 16,-2-11-60-16,-1-11-150 15,-9-2-231-15,0-10-161 16,0-16-834-16</inkml:trace>
  <inkml:trace contextRef="#ctx0" brushRef="#br0" timeOffset="2532">6841 479 1908 0,'0'0'396'15,"0"0"-196"-15,0 0 22 16,0 0 35-16,0 0-105 15,218 27-32-15,-193 4-54 16,-9 7-38-16,-16 10-26 16,0-1-2-16,-34 19-135 15,-14-17-477-15,4-6-564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2.0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0 886 1340 0,'0'0'512'16,"0"0"-437"-16,0 0-57 15,0 0 115-15,0 0 44 16,0 0-75-16,0 0-46 16,217-186-32-16,-150 100 16 15,-4-12-16-15,-12-1-2 16,-7-3 54-16,-19 11 36 15,-6 8-17-15,-12 17 8 16,-7 19 7-16,0 27 17 0,0 12-39 16,0 8 4-1,0 46-36-15,-7 36-42 0,0 33 10 16,4 20-11-16,-2 12-12 16,5-6 14-16,0-11-15 15,0-14 0-15,0-20 0 16,8-19-6-16,-1-17 5 15,0-17-70-15,1-17-86 16,9-26-137-16,-2 0-400 16,0-7-1384-16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4.5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0 741 2013 0,'0'0'294'15,"0"0"-214"-15,0 0 88 16,0 0 29-16,0 0-14 16,0 0-79-16,174 223-40 15,-162-148 6-15,-5 4-28 16,-7-13-19-16,0-8 13 15,0-14-35-15,0-16 6 16,0-11 2-16,0-17 6 0,0 0 15 16,0-22-27-1,0-24-3-15,0-20 0 0,11-13-16 16,28-16 6-16,9 1-7 16,11-2 2-16,3 17 9 15,-4 21-6-15,-4 25 5 16,-10 33-1-16,-7 9 8 15,-11 47 48-15,-8 26-8 16,-4 13-7-16,-6 4 14 16,2-6-29-16,2-6-6 15,2-21-12-15,8-16-44 16,0-26-68-16,15-24-219 16,-5 0-355-16,-3-29-418 0</inkml:trace>
  <inkml:trace contextRef="#ctx0" brushRef="#br0" timeOffset="383">1028 789 224 0,'0'0'1786'0,"0"0"-1493"16,0 0-61-16,0 0 72 16,0 0-38-16,0 0-124 15,51 205-67-15,-44-156-20 16,-2-4-28-16,-2-5 11 15,0-11-38-15,-3-9 1 16,0-10 14-16,0-6-6 16,0-4-8-16,0-4 28 0,0-28-23 15,0-14-5-15,14-10-1 16,8-10-12-16,15 0 11 16,10 6-11-16,8 19 11 15,7 18 0-15,-4 13 1 16,-6 10 6-16,-5 33 7 15,-14 29 28-15,-8 13 16 16,-10 7 1-16,-5 0-1 16,2-6-30-16,-5-14-13 15,0-12-14-15,5-14-12 16,-2-27-74-16,2-9-52 16,23-16-169-16,-5-30-371 15,6-7-486-15</inkml:trace>
  <inkml:trace contextRef="#ctx0" brushRef="#br0" timeOffset="631">1884 0 2510 0,'0'0'355'16,"0"0"-217"-16,186 79 46 15,-83-14 37-15,5 25-11 16,-5 10-36-16,-11 21-81 16,-23 14-12-16,-30 16 11 15,-34 27-54-15,-35 35-38 16,-90 37 0-16,-41-5-12 0,-13-21-90 16,38-75-152-16,42-53-551 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2.6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70 315 2129 0,'0'0'348'0,"0"0"-204"16,0 0-99-16,0 0 170 16,-47 240-39-16,35-130-89 0,9 13-36 15,-1-5-31-15,4 0 2 16,0-8-5-16,0-7-16 16,0-18 10-16,4-12-11 15,3-21 0-15,1-23 2 16,-5-19-2-16,1-10-1 15,-1 0 1-15,12-36 0 16,4-23 12-16,6-10-12 16,8-19-11-16,7 9 11 15,8 4-21-15,2 19 6 16,4 19 14-16,6 20-12 16,-3 17 2-16,2 8 11 15,-5 38 0-15,-6 13 12 0,-16 13-4 16,-14 3 4-1,-18 4 4-15,0-7 1 0,-22-6 29 16,-25-11-22-16,-7-8-6 16,-12-19 18-16,-3-13-26 15,-7-15 2-15,3 0-1 16,4-20-5-16,14-26-6 16,18-13-27-16,37-40-108 15,0 10-322-15,26 11-445 0</inkml:trace>
  <inkml:trace contextRef="#ctx0" brushRef="#br0" timeOffset="199">894 1110 2189 0,'0'0'330'0,"0"0"-206"15,0 0 92-15,0 169-42 16,0-119-131-16,0-7-43 16,14-11-133-16,4-13-148 15,1-9-497-15</inkml:trace>
  <inkml:trace contextRef="#ctx0" brushRef="#br0" timeOffset="352">901 600 2174 0,'0'0'373'0,"0"0"-288"0,0 0-85 16,0 0-24-16,0 0-245 16,0 0-421-16</inkml:trace>
  <inkml:trace contextRef="#ctx0" brushRef="#br0" timeOffset="1006">1149 1171 1590 0,'0'0'307'0,"0"0"-216"0,0 0 103 15,0 0-57-15,241 7-84 16,-179-30-2-16,-11-8 10 15,-16 3-29-15,-13-8 11 16,-22 7 60-16,0-8-1 16,-22 7-50-16,-25 1 17 15,-7 9 19-15,-9 17 7 16,6 3-9-16,3 10-11 16,10 32-39-16,10 11 6 15,24 10-26-15,10 12-6 16,0-10-10-16,29 1-5 15,18-11-15-15,12-12-22 16,10-9-7-16,4-19 10 0,3-11 7 16,-6-4-37-16,-8-14-52 15,-11-21 44-15,-4-2 51 16,-8-8-2-16,-5 6 17 16,-9 9 11-16,-6 16 0 15,-9 11 6-15,-1 3 19 16,-6 10 16-16,-3 20 8 15,0 6-44-15,0 0-4 16,0-8-2-16,0-4-10 16,-8-11-13-16,-3-9 5 15,0-4 12-15,7-4-1 16,1-28-2-16,3-17-4 0,3-10 13 16,38-6-11-16,16-7 11 15,18 4 1-15,11 20 0 16,5 17 13-16,7 22 68 15,-6 9 92-15,-8 33-47 16,-18 30-21-16,-15 9-18 16,-19 10-2-16,-13 0-34 15,-13-3 32-15,-6-7-58 16,0-24-17-16,0-8-8 16,-13-17-35-16,-9-16-37 15,-22-9-79-15,7-32-361 16,-2-9-433-16</inkml:trace>
  <inkml:trace contextRef="#ctx0" brushRef="#br0" timeOffset="1241">1339 689 2313 0,'0'0'334'0,"0"0"-254"16,0 0 110-16,0 0 13 16,208-161-86-16,-154 134-30 15,-3 15-57-15,-11 12-30 16,-7 0-9-16,-12 17-111 0,1 38-179 16,-6-2-281-1,-6-12-143-15</inkml:trace>
  <inkml:trace contextRef="#ctx0" brushRef="#br0" timeOffset="1351">2115 525 2074 0,'0'0'557'0,"0"0"-385"15,179-220-12-15,-96 128-81 16,27-2-79-16,-18 23-251 16,-16 23-1147-16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39:57.4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294 23 796 0,'0'0'291'0,"0"0"-116"16,0 0-27-16,0 0 20 0,0 0 3 15,0 0 20-15,0-23-43 16,0 23-25-16,0 0 33 16,0 0-34-16,0 0-18 15,0 0 12-15,0 0-71 16,0 0 21-16,0 16-26 15,3 21-7-15,5 12 49 16,-1 9-64-16,-3 10-16 16,-4 4 35-16,0 1-29 15,0-1-8-15,-22 0 13 0,-11 2-7 16,-7-13 19-16,-4-2-25 16,0-12 0-16,0-12-3 15,8-7 3-15,11-12-25 16,6-11-30-16,8-1-31 15,11-4-8-15,0-4-223 16,18-17-388-16,16-13-347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39:58.0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583 578 1393 0,'0'0'247'0,"0"0"-120"16,0 0 2-16,0 0 107 0,0 0 20 15,0 0-89 1,0 0-71-16,-143-154-2 0,91 154-66 15,-5 0 17-15,-3 6-33 16,3 21 1-16,6 8 13 16,7 7-26-16,10 5 0 15,14 2-2-15,8 5 1 16,12-3-1-16,0-1-14 16,15 3-19-16,18-5 29 15,11 2-41-15,6-4 47 16,9-4-1-16,2-2-13 15,2-1 14-15,-1-4-6 16,-4 2 6-16,-11-1 3 16,-9 4-3-16,-16-3 0 0,-16 1 18 15,-6 1-17-15,-12 1 16 16,-26-3 21-16,-22 1-9 16,-9-4 53-16,-10-3-68 15,-9-4-13-15,8-3 52 16,7-5-53-16,14-8 9 15,19-3-9-15,18-4-31 16,22-4-7-16,15-4-254 16,29-23-467-16,7-5-1027 0</inkml:trace>
  <inkml:trace contextRef="#ctx0" brushRef="#br0" timeOffset="243">1088 472 1892 0,'0'0'374'0,"0"0"-216"15,0 0-21-15,0 0 60 16,0 0-45-16,0 0-25 16,-10 226-102-16,-2-103-1 15,2 4 42-15,3-1-48 16,2-5-18-16,-1-14-1 15,2-8-37-15,-3-10-38 16,-15 3-159-16,4-20-345 16,-4-23-224-16</inkml:trace>
  <inkml:trace contextRef="#ctx0" brushRef="#br0" timeOffset="431">725 1083 1785 0,'0'0'375'0,"0"0"-217"16,0 0-96-16,0 0 79 15,0 0-17-15,0 0-78 16,221-43-46-16,-129 43-45 16,24 0-166-16,-21 0-284 15,-22 0-196-15</inkml:trace>
  <inkml:trace contextRef="#ctx0" brushRef="#br0" timeOffset="1344">1278 1362 1393 0,'0'0'224'0,"0"0"-175"16,0 0 5-16,0 0 123 15,0 0-39-15,204 19-31 16,-131-19-49-16,0-21-15 16,-4-7 41-16,-6-5-71 15,-13-2-7-15,-12 1 30 0,-21-1-30 16,-12-4 11-16,-5-1 0 16,0 0-16-16,-31 2 69 15,-4 8-41-15,-6 14 22 16,-6 8 23-16,-1 8-56 15,4 5 0-15,0 30-16 16,9 21 9-16,6 12 30 16,7 12-41-16,10 2 0 15,6 3 1-15,6-10 10 16,0-7-22-16,6-8 10 16,20-17-32-16,11-14 33 15,7-15-78-15,7-14 0 16,6 0 20-16,6-33 0 0,6-20 44 15,0-7-27-15,-3-8 41 16,-1-4 12-16,-6 4-12 16,-8 8 0-16,-4 18 33 15,-13 18-32-15,-9 21 12 16,-8 3-7-16,-5 16 31 16,-5 31 46-16,-7 5-63 15,0 3-1-15,0 2 6 16,0-12-23-16,0-9 13 15,0-10-15-15,-4-12 0 16,1-11 35-16,-1-3-34 16,1 0 10-16,3-14-11 15,0-17-6-15,0-10 5 0,0-4 2 16,22 3-1 0,3 9 10-16,1 6-10 0,-1 18 0 15,1 9-18-15,-4 0 17 16,-4 13-7-16,-8 19 16 15,-3 8 1-15,-2-1 5 16,-5-7-8-16,0-5-6 16,0-11 0-16,0-4 1 15,0-12 24-15,0 0-25 16,-5 0 13-16,5-14-13 16,0-16-10-16,0-10 10 15,0-2-1-15,5-7 2 0,15 0-5 16,11 3 4-1,4 6 0-15,6 7 0 0,3 12 0 16,3 17 0-16,1 4 21 16,-4 0 0-16,-9 25 82 15,-1 17-67-15,-15 5-9 16,-13 5 45-16,-6 0-62 16,0 2 27-16,-3-6-35 15,-22 3 4-15,-1-9-12 16,-1-2-9-16,-2 5-161 15,11-9-161-15,4-10-529 0</inkml:trace>
  <inkml:trace contextRef="#ctx0" brushRef="#br0" timeOffset="2301">3346 1064 1545 0,'0'0'349'16,"0"0"-246"-16,0 0 9 16,0 0 104-16,0 173 29 0,0 8-80 15,3 55-71-15,-3 21 33 16,0-19-64-16,0-60-6 15,0-62-2-15,0-32-28 16,0-19-15-16,0-2-4 16,0-7-7-16,0-11-2 15,0-19-30-15,0-15-37 16,0-11-33-16,0-20-131 16,0-19-418-16,4-12-61 0</inkml:trace>
  <inkml:trace contextRef="#ctx0" brushRef="#br0" timeOffset="2569">3138 1254 1691 0,'0'0'351'16,"0"0"-219"-16,0 0 31 16,0 0 61-16,0 0-62 15,0 0-48-15,190-161-75 16,-114 153 16-16,8 8-12 15,-1 0-16-15,-5 21 30 16,-17 19-47-16,-21 12-8 16,-24 14-4-16,-16 12 19 15,-26 10-17-15,-40 10 13 16,-15 0-13-16,5-7 0 0,3-16-42 16,19-16-81-1,17-27-105-15,15-12-384 0,15-20-280 0</inkml:trace>
  <inkml:trace contextRef="#ctx0" brushRef="#br0" timeOffset="3222">3918 1247 1579 0,'0'0'357'16,"0"0"-207"-16,0 0-37 15,0 0 157-15,0 0-123 16,0 0-78-16,218-181-8 16,-140 118-60-16,-2-11-1 0,0-12 0 15,-17-6-5-15,-18-9-13 16,-24 2-3-16,-17 5 21 16,-4 12-9-16,-31 15 9 15,-9 25-11-15,3 21 11 16,-3 21 20-16,9 24 46 15,-13 82-65-15,1 70 29 16,6 5 36-16,13-1-40 16,6-21-20-16,13-42 5 15,2 18-11-15,4-2 20 16,3-21-20-16,0-26-48 16,25-30 18-16,16-30-46 15,3-22-57-15,7-4-1 0,3-27-18 16,0-25 20-1,-7-11-80-15,-3 0 54 0,-6-2 79 16,-13 9 49-16,-7 12 30 16,-7 9 35-16,-8 16 42 15,-3 15 105-15,0 4-50 16,0 14-33-16,0 30 33 16,-7 11-19-16,0 10-16 15,7 7-53-15,0-8-12 16,26-6-6-16,25-13-26 15,11-17-1-15,2-19-42 16,2-9-9-16,-6-6 51 16,-16-34-17-16,-12-10 18 15,-14-10 32-15,-14-7-30 0,-4-6 50 16,-16-2 17-16,-28 6-47 16,-6 10 42-16,-4 17-62 15,6 15 5-15,4 21-7 16,16 6-79-16,12 16-103 15,13 23-309-15,3-6-269 0</inkml:trace>
  <inkml:trace contextRef="#ctx0" brushRef="#br0" timeOffset="3488">5293 531 1175 0,'0'0'990'16,"0"0"-722"-16,0 0-152 15,0 0 72-15,0 0-23 16,0 0-37-16,0 188-18 16,0-83-89-16,0 13 11 15,0-3 38-15,0-3-59 16,-4-8-11-16,1-6-32 15,-2-6-50-15,-12 17-78 16,-2-27-423-16,1-23-338 0</inkml:trace>
  <inkml:trace contextRef="#ctx0" brushRef="#br0" timeOffset="3654">5110 1103 2131 0,'0'0'596'0,"0"0"-551"16,0 0 50-16,0 0 35 16,196-39-69-16,-111 25-61 15,50 4-97-15,-27 4-419 16,-8 3-649-16</inkml:trace>
  <inkml:trace contextRef="#ctx0" brushRef="#br0" timeOffset="3912">6949 0 1850 0,'0'0'365'0,"0"0"-226"15,-165 308-18-15,59-55 144 16,-4 35-54-16,27 6-101 16,27-26-11-16,43-41-97 15,13-41-2-15,7-44 0 16,65-14-121-16,-13-49-230 0,2-14-557 0</inkml:trace>
  <inkml:trace contextRef="#ctx0" brushRef="#br0" timeOffset="4730">7488 782 1262 0,'0'0'261'15,"0"0"-114"-15,0 0 27 16,0 0 41-16,0 0 33 0,0 0-75 16,0 0-96-16,-63-76-1 15,20 82-59-15,-5 21 13 16,1 4-1-16,3 6-21 16,12 3-16-16,10 2 8 15,15 0-6-15,7 2-3 16,0-1-35-16,10 0-19 15,27-5 53-15,11 1-32 16,6-2 14-16,3-4 6 16,-1-7 16-16,-9-3-17 15,-14-4 17-15,-18-5-1 16,-15-5 7-16,0 4 15 16,-48 5 28-16,-14-2-24 0,-11 0-19 15,0 1 73 1,4-7-73-16,15-4-9 0,20-6 9 15,27 0-120-15,7 0-358 16,0-14-382-16</inkml:trace>
  <inkml:trace contextRef="#ctx0" brushRef="#br0" timeOffset="4959">7804 394 1627 0,'0'0'333'16,"0"0"-164"-16,0 0-26 16,0 0 108-16,0 0-125 15,0 0-24-15,70 194 23 0,-58-70-65 16,-6 7-18-16,-6-2-24 16,0-11-17-16,0-13-1 15,0-12-6-15,0 3-205 16,-18-19-338-16,-4-22-383 0</inkml:trace>
  <inkml:trace contextRef="#ctx0" brushRef="#br0" timeOffset="5146">7627 989 1859 0,'0'0'306'0,"0"0"-210"16,0 0-2-16,193 0-41 16,-106 3-19-16,56 4-34 15,-20-5-197-15,-18 0-569 0</inkml:trace>
  <inkml:trace contextRef="#ctx0" brushRef="#br0" timeOffset="6045">8231 1254 1579 0,'0'0'265'15,"0"0"-215"-15,0 0-41 16,0 0 105-16,226 13-1 15,-138-13-38-15,3-13-1 16,-4-13-64-16,-10-4 5 16,-19-3 0-16,-24 4-15 15,-24-4 61-15,-10 4-45 16,-7-2 6-16,-37 8 70 16,-3 4-29-16,-9 7 28 15,2 12-42-15,3 0-25 0,4 5 43 16,6 32-60-1,9 12 2-15,7 14 26 0,10 2-35 16,15 3 0-16,0-2-5 16,0-7 5-16,28-13 0 15,9-13-49-15,7-13-33 16,7-13 15-16,7-7-30 16,8-7-3-16,3-32-2 15,7-11 46-15,2-12 45 16,-5-7-2-16,-4 4 13 15,-15 6-4-15,-10 9 10 16,-15 15-1-16,-11 18-4 16,-6 17 5-16,-8 0 21 15,-1 22-8-15,-3 24 58 16,0 10-8-16,0 0-26 0,0-2-18 16,0-10-9-1,0-14 2-15,0-11 8 0,0-9-12 16,0-10-14-16,0 0 48 15,0-7-39-15,0-22-9 16,0-10 0-16,0-7 0 16,19-7 0-16,13 5-5 15,0 1-4-15,5 18 8 16,0 16-12-16,-5 13 12 16,-3 0-13-16,-3 36 14 15,-11 10 6-15,-8 7 2 16,-7-4-8-16,0-6 13 0,0-15-11 15,0-8 17-15,-7-13-18 16,-8-7 18-16,4 0-14 16,0-10 1-16,7-19-12 15,4-6 6-15,0-14-11 16,0-2-8-16,29-3 18 16,8-6 1-16,7-1-3 15,7 13 16-15,0 7-13 16,-4 19 1-16,0 16 6 15,-6 6 61-15,-9 11-34 16,-10 27 32-16,-3 11 26 16,-8 7-62-16,-7 0 3 15,-4 0-28-15,0-7-5 16,0-3-17-16,0 4-194 16,0-15-333-16,-9-7-393 0</inkml:trace>
  <inkml:trace contextRef="#ctx0" brushRef="#br0" timeOffset="6226">10426 1064 1913 0,'0'0'482'15,"0"0"-403"-15,0 0 47 16,0 0-10-16,0 0-27 15,237-14-89-15,-149 14-112 16,-12 0-501-16</inkml:trace>
  <inkml:trace contextRef="#ctx0" brushRef="#br0" timeOffset="6982">11280 968 1958 0,'0'0'543'15,"0"0"-398"-15,0 0 10 16,0 0 29-16,0 0-69 0,0 0-88 16,0 0-9-16,-161 63-18 15,131-14 8-15,4 5-8 16,13-3-11-16,10-6-11 15,3-5-28-15,0-13-41 16,6-12-45-16,20-15-62 16,6 0 10-16,5-13-35 15,0-26-54-15,-5-10 140 16,0-6 86-16,-1-2 45 16,-11 1 6-16,-5 14 10 15,-3 9 29-15,-8 20 68 16,-4 13 1-16,0 0-40 15,0 39 69-15,0 10-45 0,3 7-15 16,12 1-50 0,-1-9 8-16,8-13 5 0,0-7-40 15,-4-15-14-15,1-13-3 16,-2 0 17-16,1-10 20 16,4-23-20-16,0-6-21 15,0-3 12-15,4-1-20 16,-1 1 6-16,-3 9 9 15,4 8-19-15,-8 15 31 16,-3 10-45-16,-4 5 9 16,-5 27 30-16,3 11 16 15,-9-4 15-15,0 1 8 16,0-10-25-16,0-7 31 16,0-10-37-16,0-11 0 15,0-2 38-15,-9 0-38 0,6-15 0 16,3-12-17-16,0-8 0 15,0-5 11-15,22 1-47 16,10-4 10-16,12 4 30 16,3 6-23-16,1 10 25 15,4 8 3-15,-5 15 8 16,-11 0 77-16,-7 38 25 16,-14 11 2-16,-12 7 28 15,-3 2-42-15,0-2-33 16,0-4-40-16,0-6-16 15,0-10-1-15,0-2-140 16,0-15-249-16,0-13-287 0</inkml:trace>
  <inkml:trace contextRef="#ctx0" brushRef="#br0" timeOffset="7449">12520 936 1894 0,'0'0'394'0,"0"0"-144"16,0 0 22-16,0 0-67 15,0 0-84-15,-224 121-22 16,192-75-73-16,7-1-13 16,10 2-8-16,8-5 1 15,7-3-12-15,0-5-2 16,3-9-43-16,23-11-7 0,2-8-63 15,1-6-25-15,5 0-40 16,-2-36 6-16,2-10 40 16,-2-19 39-16,0-14 19 15,2-12 49-15,-9-23-14 16,-3-9 36-16,-8-11 11 16,-2-3 6-16,-5 14 47 15,-7 24 31-15,3 34 16 16,-3 37 84-16,0 28-71 15,0 9-40-15,0 56 30 16,0 26 15-16,0 21 7 16,0 17-62-16,-10-2-13 15,-2-9 35-15,5-9-53 0,4-10-7 16,3-16-25-16,0-6-10 16,0-14-11-16,0-14-125 15,0-11-148-15,0-11-426 16,3-13-820-16</inkml:trace>
  <inkml:trace contextRef="#ctx0" brushRef="#br0" timeOffset="7767">13085 1043 2000 0,'0'0'352'0,"0"0"-274"15,0 0 7-15,0 0 111 16,0 0-145-16,0 0-27 16,0 0-24-16,211-9-21 0,-132-1-177 15,-13-1-468-15</inkml:trace>
  <inkml:trace contextRef="#ctx0" brushRef="#br0" timeOffset="8380">13798 1181 1766 0,'0'0'239'15,"0"0"-187"-15,0 0 62 0,212-84 31 16,-128 44-65-1,8-4-34-15,9-10-46 0,6-12 14 16,-9-13-14-16,-15-13 6 16,-14-14 8-16,-22-4-13 15,-16-6-1-15,-25 8 2 16,-6 13 13-16,0 23-12 16,-25 24 44-16,-9 18 19 15,2 19 45-15,-8 11-44 16,-4 16-23-16,-4 47 29 15,-6 26-24-15,0 25 5 16,3 18-14-16,2 6-13 16,7 0 33-16,5-7-49 15,8-6-11-15,10-12 25 16,13-10-25-16,6-18-10 0,3-19-17 16,44-16-45-16,16-25 27 15,13-14-33-15,12-11-34 16,-5-20 6-16,1-25-38 15,-14-16 72-15,-13-8 32 16,-13 1 40-16,-12 3 23 16,-13 8 0-16,-16 16 10 15,-3 10 73-15,0 22-26 16,-28 9-13-16,-8 0-10 16,-5 40 7-16,-3 11 29 15,7 15-41-15,8 3 1 16,11-3-6-16,11-5-46 0,7-11-2 15,0-4-29-15,29-12-58 16,18-10-27-16,38-17-198 16,-12-7-377-16,-8 0-1147 15</inkml:trace>
  <inkml:trace contextRef="#ctx0" brushRef="#br0" timeOffset="8979">15356 1020 1450 0,'0'0'355'0,"0"0"-223"16,0 0 26-16,0 0 142 15,0 0-110-15,0 0-108 16,0 0 8-16,-19-81-47 15,-3 71 15-15,0 2-12 16,-10 8-31-16,-5 0 2 0,-4 10 4 16,-3 24-14-16,2 12 37 15,2 9-37-15,2 5-4 16,13-1 23-16,11-7-16 16,9-1-20-16,5-16-5 15,0-12-60-15,34-14-24 16,7-9-87-16,10 0-40 15,-4-29-11-15,0-7-38 16,-3-10 181-16,-8 3 80 16,-8-1 14-16,-6 13 85 0,-6 11 26 15,-10 11 33 1,3 9 47-16,-9 0-64 0,0 9 19 16,0 21 13-16,0 9-76 15,0 1-8 1,0 2-75-16,7-2-7 0,-1-7-13 15,3-1-116-15,1-10-221 16,-7-5-258-16</inkml:trace>
  <inkml:trace contextRef="#ctx0" brushRef="#br0" timeOffset="9484">15895 972 1371 0,'0'0'360'0,"0"0"-116"15,0 0 22-15,0 0 8 0,0 0-73 16,0 0-101-16,0 0-31 15,-22-99 4-15,0 89-31 16,0 7-4-16,-3 3-38 16,3 0 0-16,0 20 0 15,-7 29 7-15,-4 21 37 16,0 16-20-16,5 17-15 16,-3 11 36-16,9 9-45 15,9-3 22-15,1 5-22 16,12-3-19-16,0-8-10 15,0-8-110-15,0-2-97 0,0-28-331 16,0-23-253-16</inkml:trace>
  <inkml:trace contextRef="#ctx0" brushRef="#br0" timeOffset="9636">15457 1634 1974 0,'0'0'692'16,"0"0"-622"-16,0 0-39 16,215-31-31-16,-124 24-6 15,1-1-299-15</inkml:trace>
  <inkml:trace contextRef="#ctx0" brushRef="#br0" timeOffset="10699">7902 2825 1235 0,'0'0'260'16,"0"0"-145"-16,0 0 0 15,0 0 85-15,0 0-3 0,0 0-72 16,-72-127-24 0,28 127-54-16,-7 0 17 0,-3 13 9 15,0 27-29-15,1 15 29 16,9 11-55-16,5 6-4 16,14-1 9-16,6-6-14 15,16-4-9-15,3-12 0 16,0-14-51-16,25-12 18 15,23-16-108-15,6-7 12 16,15-16 37-16,12-36-53 16,-1-21-15-16,5-15 21 15,-9-19 51-15,-7-6 87 16,-15-14-1-16,-13-8 2 16,-19-3 95-16,-9 3 12 15,-4 13 4-15,-9 21-8 0,0 31 14 16,0 35 49-1,0 31-77-15,0 8-83 0,0 58 101 16,0 33-7-16,0 29-26 16,0 22-44-16,0 9 0 15,0-1 37-15,-4-8-52 16,-4-11-14-16,4-22 23 16,4-19-24-16,0-29-48 15,4-29-34-15,14-26-36 16,8-10 45-16,3-30-21 15,4-25 8-15,-4-14 55 16,-7-5 17-16,-3 3 13 16,-9 16 2-16,-2 19 8 0,-8 20 56 15,4 16-65-15,-1 0 19 16,0 35 5-16,4 18 27 16,2 9-26-16,4-4-25 15,13 14-68-15,-1-14-205 16,-6-20-374-16</inkml:trace>
  <inkml:trace contextRef="#ctx0" brushRef="#br0" timeOffset="10865">8476 2563 1490 0,'0'0'577'15,"0"0"-417"1,0 0-139-16,0 0 53 0,0 0 2 15,0 0-76-15,0 0-177 16,88-6-220-16,-68 29-361 16</inkml:trace>
  <inkml:trace contextRef="#ctx0" brushRef="#br0" timeOffset="11247">8892 2664 230 0,'0'0'1233'0,"0"0"-1003"16,0 0-27-16,0 0 73 15,0 0-14-15,0 0-121 0,0 0-99 16,-125 37 21-16,86 18-50 16,-2 7-4-16,12 4 25 15,11-3-25-15,11-1-18 16,7-10 5-16,0-8-62 15,25-18-1-15,23-16-107 16,6-10-23-16,8-10 13 16,-1-33-53-16,-5-6 81 15,-14-11-27-15,-11 5 101 16,-18 3 82-16,-4 13 73 16,-6 12 36-16,-3 20 53 15,0 7-38-15,0 15 9 16,0 26 4-16,0 11-30 0,0 1-21 15,0 2-86-15,0-4-34 16,32-3-100-16,2-12-127 16,-2-16-312-16</inkml:trace>
  <inkml:trace contextRef="#ctx0" brushRef="#br0" timeOffset="12027">9638 2681 1515 0,'0'0'488'15,"0"0"-350"-15,0 0 73 0,0 0 25 16,0 0-64 0,-185 26-68-16,145 18-68 0,3 7 3 15,11 5-2-15,13-4-28 16,13 1-9-16,0-13-7 15,0-10-53-15,17-13-34 16,8-15-67-16,2-2 24 16,2-7 25-16,-7-25 38 15,0-11 58-15,0 0 7 16,-9 4 9-16,2 3 19 16,-8 9 39-16,0 8 48 15,1 12-14-15,-1 7-9 0,8 0-11 16,2 10-14-1,10 25-15-15,9 18-10 0,11 13-17 16,4 6 64-16,8 7-62 16,-5 3-12-16,0 0 24 15,-10-3-21-15,-10-9 7 16,-24-9-9-16,-10-11-5 16,0-7 31-16,-40-14-33 15,-14-3 0-15,-7-13-8 16,-5-6 8-16,7-7-9 15,11 0-6-15,16-20-28 16,14-23 24-16,18-12-67 16,0-18 25-16,15-13 16 15,29-8-61-15,6-1 5 16,8-1 16-16,1 11 47 0,-1 7 21 16,-8 8 16-16,-2 18 1 15,-8 16 28-15,-11 16 12 16,-7 13 60-16,-3 7-48 15,-4 14-4-15,-5 25 11 16,2 9-53-16,-5 7 6 16,-1-3 29-16,-2-3-41 15,1-10 0-15,-5-15-1 16,0-10 7-16,0-9-30 16,0-5 20-16,-5 0 4 15,-12-12-2-15,-2-16 2 16,4-11 0-16,8-7-1 15,7-9-5-15,0-3-8 0,10 4 14 16,24 7-12 0,14 15 2-16,2 9-38 0,13 20-84 15,27 3-159-15,-13 10-263 16,-11 12-901-16</inkml:trace>
  <inkml:trace contextRef="#ctx0" brushRef="#br0" timeOffset="12891">10845 2751 1633 0,'0'0'474'0,"0"0"-316"16,0 0-56 0,0 0 130-16,0 0-37 0,0 0-108 15,0 0-32-15,-204 55-32 16,182-14-10-16,5 8-11 15,8-8 17-15,6 1-26 16,3-6 7-16,0-9-44 16,3-10 7-16,19-10-56 15,0-7-8-15,4 0 4 16,-1-33 5-16,-3-11 50 16,0-5 14-16,-3-3 18 15,-4 2-4-15,-5 14 25 16,-3 16-11-16,-7 17 63 15,5 3-24-15,-5 35-6 16,3 23-6-16,7 7-8 0,9 7 6 16,13-10-25-16,9-12 0 15,9-21 9-15,10-19-9 16,0-10 0-16,0-19-3 16,-3-28 9-16,-4-14 12 15,-11-4-18-15,-8-7 0 16,-9 4 69-16,-10 10-39 15,-5 15 40-15,-6 17-5 16,-1 16-14-16,-3 10-19 16,4 0-17-16,4 39-15 15,-5 8 62-15,1 9-60 16,-1-5 11-16,1-1-10 16,-4-14 5-16,5-14-2 0,-5-8-6 15,0-11 0-15,0-3 27 16,0 0-26-16,0-11-1 15,0-13 0-15,0-10 6 16,10-1-9-16,15-2 3 16,12 4-18-16,11 7 17 15,2 16 1-15,1 10-9 16,-7 0-6-16,-3 39 15 16,-9 11-12-16,-14 6 12 15,-11-2 0-15,-7 0 7 16,0-14-7-16,0-11 0 15,0-12 11-15,-3-14-10 16,-9-3 46-16,2 0-47 16,6-27 0-16,4-14 24 15,0-10-24-15,0-11-10 0,33-1 10 16,7 1 0-16,4 6 6 16,4 18-6-16,-8 15 0 15,-4 16 12-15,-3 7 0 16,-4 0 5-16,-7 30-11 15,0 8 6-15,-5 8 25 16,2 4-37-16,-1-1-16 16,4 4 4-16,-3 3-111 15,-6-11-361-15,-4-15-1421 0</inkml:trace>
  <inkml:trace contextRef="#ctx0" brushRef="#br0" timeOffset="13119">12198 2202 1443 0,'0'0'1278'16,"0"0"-1148"-16,215 39-1 15,-108 18 52-15,-3 25 54 16,-9 23-85-16,-22 21-57 15,-29 45-18-15,-44 45-75 16,-120 57-21-16,-19-40-150 16,-25-43-545-16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1.1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1976 0,'0'0'347'0,"0"0"-214"16,0 0-42-16,0 0 70 15,0 0 49-15,0 0-62 16,-12-10-98-16,12 10 1 16,5 0-51-16,27 6 0 0,19 19 18 15,21-5-9-15,16 11 6 16,14-5-15-16,11-3 2 15,7-4 18-15,2-8-20 16,-10-2-7-16,-9-6 6 16,-24-3 2-16,-20 4 8 15,-26-4-7-15,-18 8-1 16,-15 1 47-16,0 12 1 16,-5 16 9-16,-27 16 2 15,-12 16-31-15,-4 19 16 16,-6 14-34-16,-8 16-10 15,-4 17 16-15,-4 7-17 0,-2-2 0 16,-1-2 0-16,3-12 9 16,13-16 5-16,6-17-10 15,14-21-2-15,12-20 40 16,6-15-30-16,6-18 12 16,7-10 1-16,3-6-13 15,3 1 32-15,0-4-44 16,0 0 0-16,0 0 3 15,0 3-3-15,3 7-4 16,19 3 2-16,9 1 4 16,8 2 7-16,8-4-9 15,9-1 0-15,1-5 12 16,6-3-12-16,-2-3 0 16,-5 0-1-16,-9 0 3 15,-6 0-13-15,-16 0-31 0,-8 0-82 16,-5 0-53-16,-9 0-273 15,-3 0-336-15,0 0-1264 0</inkml:trace>
  <inkml:trace contextRef="#ctx0" brushRef="#br0" timeOffset="259">22 1233 2543 0,'0'0'352'0,"0"0"-249"15,0 0-83-15,0 0 95 16,0 0-12-16,0 0-44 16,0 0 29-16,211 0-75 15,-106 0-2-15,20 0-10 16,9 0 7-16,9 0-16 15,60 0-96-15,-35 0-486 16,-30 3-562-16</inkml:trace>
  <inkml:trace contextRef="#ctx0" brushRef="#br0" timeOffset="468">2308 1341 2581 0,'0'0'363'0,"0"0"-300"15,0 0-19-15,0 0 42 16,203-11-20-16,-108 3-32 16,18 1-34-16,44 7-120 15,-26 0-444-15,-32 0-460 0</inkml:trace>
  <inkml:trace contextRef="#ctx0" brushRef="#br0" timeOffset="657">2410 1866 2749 0,'0'0'474'16,"0"0"-468"-16,0 0-5 15,0 0-2-15,236 5 2 16,-75-5-2-16,76-28-98 16,-29 3-542-16,-15-4-1355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2.1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309 449 2107 0,'0'0'480'0,"0"0"-442"15,0 0 10-15,0 0 174 0,0 0-50 16,183 267-43 0,-103-140-82-16,1 7 22 0,-2-5-17 15,2-6-39-15,-8-21 17 16,0-15-30-16,-16-15-13 15,-8-19-32-15,-32 2-199 16,-8-15-402-16,-9-11-520 0</inkml:trace>
  <inkml:trace contextRef="#ctx0" brushRef="#br0" timeOffset="241">88 1699 2457 0,'0'0'383'0,"0"0"-367"15,0 0-15-15,0 0 199 16,255-199-71-16,-131 84-69 16,18-18-20-16,0 0-26 15,0-2 13-15,-19 10-27 16,-9 17-23-16,-20 20-76 15,-9 12-175-15,-27 24-309 16,-28 23-587-16</inkml:trace>
  <inkml:trace contextRef="#ctx0" brushRef="#br0" timeOffset="592">0 132 2099 0,'0'0'532'16,"0"0"-436"-16,0 0-60 15,0 0 140-15,0 0-70 0,0 0 17 16,240-14-6-16,-76 8-62 16,48-2-24-16,-11-3-14 15,-22 0 14-15,-30-2 34 16,-39-3-53-16,2 0-6 16,-3-1 16-16,-27 5-22 15,-32 4-80-15,-36 8-173 16,-11 3-443-16,-3 21-768 0</inkml:trace>
  <inkml:trace contextRef="#ctx0" brushRef="#br0" timeOffset="892">2468 1093 2111 0,'0'0'291'0,"0"0"-220"16,0 0 27-16,223-14 147 0,-132-5-33 15,4-4-58 1,3 0-107-16,3 0-47 0,6 7-71 16,-28 2-511-16,-26 11-1314 0</inkml:trace>
  <inkml:trace contextRef="#ctx0" brushRef="#br0" timeOffset="1469">3445 1871 2555 0,'0'0'252'0,"0"0"-252"15,0 0 0-15,0 0 70 16,0 0 90-16,0 0-82 15,0 0-59-15,249-197 2 16,-170 105-21-16,2-19 0 16,21-43-1-16,11-51-17 15,-5-35 16-15,-20 21 2 16,-32 51 0-16,-30 60 8 16,-16 49 14-16,2 9 2 15,-9 12 38-15,0 11 5 16,-3 27 30-16,0 4-76 15,-3 47-15-15,-16 29 26 0,-3 15-20 16,4 10 0 0,11 2-6-16,7-7 1 0,0-11 2 15,22-17-9-15,22-17 0 16,10-19-3-16,9-21 3 16,3-15-39-16,-6-21 15 15,3-35-3-15,-12-17 26 16,-4-9-8-16,-6-2 9 15,-13 5 10-15,-2 11-8 16,-11 13 32-16,-8 24 8 16,-4 21-21-16,-3 10 33 15,0 8-54-15,0 33 6 16,0 19 5-16,4 9-11 16,7 6 7-16,3-3-7 0,5-2-10 15,6-6 4-15,9 5-163 16,-5-19-452-16,-11-11-401 0</inkml:trace>
  <inkml:trace contextRef="#ctx0" brushRef="#br0" timeOffset="2023">776 2316 879 0,'0'0'1051'0,"0"0"-773"15,0 0-84-15,0 0 45 16,0 0 25-16,0 0-98 16,0 0-85-16,-40-12-21 15,55 12-41-15,32 0 5 0,29 0 39 16,28 0-21-16,60 7 31 15,69-5-40-15,83-2 18 16,46 0 11-16,17-32-25 16,3-7 4-16,-20 2-11 15,5 3-17-15,-5 6 47 16,-27 1-59-16,-32 8-1 16,-41 0 6-16,-61 5 0 15,-55 1 12-15,-48 6-18 16,-29 1 0-16,-13-1 14 15,-17 1-14-15,-14-2 0 16,-25 6-2-16,-10 2-28 0,-37 0-57 16,-29 0-97-1,6 0-132-15,8 0-642 0</inkml:trace>
  <inkml:trace contextRef="#ctx0" brushRef="#br0" timeOffset="2699">1389 3658 1698 0,'0'0'376'0,"0"0"-262"16,0 0-54-16,0 0 108 15,65-192-27-15,-21 152-32 16,11 11-30-16,4 21-25 16,7 8 15-16,-5 27 7 15,-2 35-28-15,-5 17 14 0,-10 10-45 16,-12 2-5-16,-10 2 25 16,-14-4-35-16,-8-10 10 15,-5-12 4-15,-30-8-8 16,-12-9 50-16,-8-11-32 15,-7-15-14-15,-1-13 39 16,-3-11-39-16,2 0-3 16,5-28-9-16,5-26 10 15,10-18-6-15,12-16-4 16,10-9-19-16,13-9 9 16,9 10-1-16,9 14 10 15,35 17-10-15,10 16 11 0,12 12 5 16,-2 8-5-1,2 6 0-15,0 7 22 0,-7 4-21 16,2 5 21-16,-2 7-4 16,2 0-6-16,5 0 33 15,7 7-39-15,-1 5-5 16,1-2 9-16,-4-6-10 16,1-4-39-16,18-7-109 15,-19-19-334-15,-18-7-547 0</inkml:trace>
  <inkml:trace contextRef="#ctx0" brushRef="#br0" timeOffset="3053">3496 2763 1724 0,'0'0'878'16,"0"0"-721"-16,0 0-95 16,0 0 41-16,0 0 77 15,-102 244-45-15,18-39-86 16,-36 78-13-16,-11 25 18 15,3-19-24-15,30-70 33 0,40-79-51 16,18-47-11-16,14-21 30 16,4 1-31-16,4-11 0 15,-1-5-20-15,16-27-70 16,3-27-71-16,0-3-437 16,3 0-360-16</inkml:trace>
  <inkml:trace contextRef="#ctx0" brushRef="#br0" timeOffset="3563">3777 3091 2609 0,'0'0'312'15,"0"0"-312"-15,0 0 0 16,33 168 10-16,-14-66 101 16,1 22 24-16,7 11-60 15,6 2-53-15,-1-3 51 16,5-13-35-16,-5-18 17 16,-2-21-19-16,-8-23-34 15,-11-16 35-15,-5-22-25 16,-6-6-10-16,0-15 37 15,0 0-21-15,0-16 0 16,0-27-18-16,0-23-12 0,0-26 10 16,0-20-37-16,26-45-10 15,14-43 35-15,1 10-19 16,-1 19 17-16,-4 36 14 16,1 47 2-16,5 12 2 15,11 12-2-15,-2 30 0 16,11 24 6-16,11 10 3 15,10 0 21-15,20 3 4 16,5 7-11-16,9-7 17 16,0-3-32-16,-4 0-7 15,-12-3 2-15,-13-13-3 16,-22 3-37-16,-22 3-79 16,-37 10-177-16,-7 0-350 0,-3 17-465 15</inkml:trace>
  <inkml:trace contextRef="#ctx0" brushRef="#br0" timeOffset="3983">4697 3461 2134 0,'0'0'674'0,"0"0"-562"16,0 0-101-16,0 0 119 15,0 0 57-15,6 197-88 16,-2-107 0-16,-1 4-29 0,-3 9-22 16,0-5 0-1,0-13-36-15,0-16 30 0,0-18-42 16,0-14 1-16,0-16 12 16,0-16-5-16,0-5 2 15,0 0-8-15,0-26 7 16,0-25-18-16,29-19 4 15,23-21-19-15,21-18 15 16,15-6 6-16,10 10-7 16,4 23 8-16,-11 35 4 15,-12 35 13-15,-16 15 1 16,-26 60 4-16,-20 21 50 16,-17 21-22-16,0 4 5 15,-10-11-19-15,-9-18-17 0,13-31-11 16,6-33-6-16,66-52-53 15,20-36-92-15,14-27-492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0.9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0 173 1759 0,'0'0'1433'16,"0"0"-1433"-16,0 0-42 15,0 0-66-15,0 0-43 16,105-173-1434-16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2.3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910 286 2250 0,'0'0'574'15,"0"0"-474"-15,0 0 52 16,0 0 33-16,-173 112-40 16,97-49-96-16,-18 12-29 15,-11 17 10-15,-7 0-3 16,1 1 1-16,17-4-16 16,21-13-11-16,27-11-1 15,29-8 0-15,17-9 0 16,3-8-1-16,37-4 7 15,16-1-10-15,9 3 4 0,7-3 0 16,7 1-8 0,3-1-1-16,0 3-9 0,3-11-46 15,30-1-87-15,-21-8-124 16,-15-9-527-16</inkml:trace>
  <inkml:trace contextRef="#ctx0" brushRef="#br0" timeOffset="279">1296 269 2134 0,'0'0'566'0,"0"0"-528"16,0 0 39-16,0 0 156 15,82 168-63-15,-40-82-55 16,5 11-43-16,8 5-14 16,7 8-8-16,7-12-34 15,10-6 20-15,3-6-36 16,0-15-18-16,-3-12 3 16,-5 0-108-16,-21-24-350 15,-24-8-546-15</inkml:trace>
  <inkml:trace contextRef="#ctx0" brushRef="#br0" timeOffset="498">1332 1338 1679 0,'0'0'859'0,"0"0"-744"15,82-150-69-15,-9 57 64 16,18-12 26-16,14-7-53 16,0 1-52-16,3 7-31 15,16-4-70-15,-30 31-317 16,-21 24-1109-16</inkml:trace>
  <inkml:trace contextRef="#ctx0" brushRef="#br0" timeOffset="864">3185 357 2273 0,'0'0'494'0,"0"0"-439"0,0 0 80 16,0 0 68 0,-232 198-75-16,134-119-76 0,-6 7-21 15,2-2 10-15,14-4-10 16,26-15 9-16,22-5-40 16,23-16 0-16,17-3 8 15,3-12-7-15,34 4-1 16,11-1 0-16,9 4 8 15,8-1-17-15,0 3 9 16,4-5-9-16,-4 1 8 16,5 5-86-16,18-7-59 15,-20-11-384-15,-12-7-513 0</inkml:trace>
  <inkml:trace contextRef="#ctx0" brushRef="#br0" timeOffset="1366">3674 186 2150 0,'0'0'355'0,"0"0"-273"16,-42 224-19-16,17-115 219 15,5 6-118-15,5 3-108 16,2-5-14-16,4-8-42 16,4-14 9-16,5-10-9 0,0-17 1 15,0-20-13-15,0-15 3 16,0-11-33-16,0-16 27 16,0-2 7-16,0-2 7 15,0-30-10-15,5-12 5 16,10-4-7-16,7 4 11 15,6 2-11-15,7 10 13 16,4 12 0-16,7 14 3 16,7 6-3-16,6 6 21 15,3 29 33-15,4 9-22 16,-7 1 44-16,-13 2-35 16,-24-3-25-16,-22-4 38 15,0-6 9-15,-36-3-9 16,-19-9 9-16,-15-11-47 0,-4-8 4 15,-2-3 2-15,8 0-22 16,5-23 17-16,18-9-17 16,17-7-63-16,28-37-101 15,5 14-376-15,24-2-585 0</inkml:trace>
  <inkml:trace contextRef="#ctx0" brushRef="#br0" timeOffset="1788">4239 0 753 0,'0'0'1685'0,"0"0"-1442"16,0 0-211-16,0 0 10 15,0 0 160-15,102 177-78 16,-49-85-58-16,6 11 0 0,-1 15-21 15,1 6 16-15,-3 8-28 16,-7-3 1-16,-10 8 43 16,-13-1-62-16,-23-11-8 15,-3-7-6-15,-26-9 5 16,-28-15-4-16,-13-14-2 16,2-24-57-16,10-22-39 15,15-22-275-15,21-12-475 0</inkml:trace>
  <inkml:trace contextRef="#ctx0" brushRef="#br0" timeOffset="1991">5405 1100 1392 0,'0'0'1526'15,"0"0"-1359"-15,0 0-138 16,216-51-4-16,-140 45 28 16,-2 4-53-16,-8 2-60 15,-16 2-415-15,-30 16-293 0</inkml:trace>
  <inkml:trace contextRef="#ctx0" brushRef="#br0" timeOffset="2140">5255 1509 1866 0,'0'0'1095'0,"0"0"-914"15,0 0-92-15,187 0-58 16,-11 0-31-16,-15-9-115 16,-2-2-500-16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49.1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1696 0,'0'0'376'0,"0"0"-192"16,0 0-103-16,0 0 5 0,0 0 108 16,76 201 58-16,-39-10-100 15,-15 48-91-15,-15 7-5 16,-7-42-23-16,0-59-8 16,-3-54 11-16,-9-19-36 15,5 0 0-15,4-7 0 16,-1-9-69-16,4-30-69 15,10-34-194-15,28-35-302 16,-3-23-542-16</inkml:trace>
  <inkml:trace contextRef="#ctx0" brushRef="#br0" timeOffset="196">688 34 1928 0,'0'0'279'15,"0"0"-144"-15,44 216 62 16,-22-35 94-16,-3 42-88 16,-1-13-77-16,-4-43-84 15,1-52-3-15,-5-34-39 16,9 11-17-16,15 21-62 16,-5-14-277-16,-11-34-485 0</inkml:trace>
  <inkml:trace contextRef="#ctx0" brushRef="#br0" timeOffset="376">145 1078 2131 0,'0'0'322'0,"0"0"-219"16,212-30-82-16,-92 13-21 15,74-13 0-15,-30 4-275 16,-18 6-994-16</inkml:trace>
  <inkml:trace contextRef="#ctx0" brushRef="#br0" timeOffset="712">1439 795 2275 0,'0'0'369'0,"0"0"-242"0,0 0-30 15,0 0 94-15,-164 195-86 16,157-123-78-16,7-1 9 16,19-2-36-16,39-13-41 15,14-17 29-15,16-17-78 16,0-22 32-16,-8 0-26 15,-18-29 16-15,-25-19 53 16,-23-12-8-16,-14-15 23 0,-7-7 20 16,-33-4 20-1,-15 3 2-15,-4 12-15 0,5 15 1 16,10 27-20-16,19 15-8 16,21 14-127-16,33 5-201 15,30 17-237-15,14 4-625 0</inkml:trace>
  <inkml:trace contextRef="#ctx0" brushRef="#br0" timeOffset="1086">2351 686 2053 0,'0'0'598'15,"0"0"-483"-15,0 0 106 16,0 0-28-16,-244 63-87 0,182 9-28 15,4 15-60-15,14 14 4 16,19 0-5-16,18 2-11 16,7-11 10-16,17-15-16 15,34-15-46-15,11-25 4 16,11-27-48-16,8-10-45 16,-8-28-70-16,-7-27-17 15,-12-10 46-15,-18-11 99 16,-9 1 58-16,-17-1 19 15,-7 11 44-15,-3 15 102 16,0 24 40-16,0 20 3 16,0 6-31-16,0 23-119 15,0 30-28-15,0 12 29 0,0 7-40 16,4-3 1 0,26-3-1-16,9-11-40 0,49-15-183 15,-12-12-162-15,-3-26-289 0</inkml:trace>
  <inkml:trace contextRef="#ctx0" brushRef="#br0" timeOffset="1337">3180 789 2359 0,'0'0'566'0,"0"0"-479"0,0 0 91 15,0 0-18 1,-212 150-76-16,175-80-12 0,18 7-53 16,19 0 7-16,0-5-6 15,19-10-19-15,32-13-2 16,18-16-22-16,4-21-50 16,11-12 4-16,11-31-109 15,-22-20-390-15,-19 0-404 0</inkml:trace>
  <inkml:trace contextRef="#ctx0" brushRef="#br0" timeOffset="1563">2126 231 2488 0,'0'0'308'0,"0"0"-265"15,0 0-42-15,0 0 110 16,0 0 8-16,0 0-36 16,113 187-46-16,-52-167-28 15,5-11-9-15,7-9-27 16,25-13-146-16,-17-24-284 16,-20 2-414-16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9.2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14690 2330 2192 0,'0'0'381'15,"0"0"-253"1,0 0-57-16,0 0 88 0,0 0-36 16,0 0-83-16,76-196 1 15,-10 152-41-15,7 4 6 16,11 17 11-16,-1 17-16 15,5 6 4-15,-3 42 2 16,-9 34 5-16,-4 22 42 16,-6 14-28-16,-5 2-25 15,2-8 47-15,3-21-48 16,10-22 13-16,9-33-13 16,13-30 1-16,12-14 24 15,6-51-25-15,-4-24 0 16,-9-17-15-16,-23 3-34 0,-11-23-62 15,-29 25-228-15,-18 24-514 16</inkml:trace>
  <inkml:trace contextRef="#ctx0" brushRef="#br0" timeOffset="609">18100 1631 2364 0,'0'0'467'15,"0"0"-458"-15,0 0 11 0,0 0 129 16,-19 253-4-16,10-135-91 15,-1 6-36-15,0-3 48 16,-2-8-45-16,2-19-6 16,2-17-3-16,-2-22-5 15,3-24 19-15,-2-14-26 16,6-17 1-16,-4 0 17 16,4-22-18-16,-2-31-14 15,5-19-7-15,0-17 11 16,0-11-8-16,0-17 18 0,0-2 0 15,8-7 9-15,6 4-9 16,1 18 0-16,7 22-1 16,3 35 2-16,13 38 10 15,9 11-11-15,17 57 0 16,17 24 42-16,17 19-34 16,12 6 23-16,7 0 2 15,6-3-27-15,4-9 30 16,-10-12-36-16,-10-19 0 15,-23-15 8-15,-30-21-7 16,-22-21 4-16,-20-8-4 16,-12-19 31-16,0-42-4 15,-3-23-26-15,-12-28-2 0,-1-42 12 16,6-47-5-16,4-35 0 16,6 20-7-16,0 51-30 15,0 70-47-15,54 56-125 16,3 20-387-16,2 9-358 0</inkml:trace>
  <inkml:trace contextRef="#ctx0" brushRef="#br0" timeOffset="908">20337 1122 2256 0,'0'0'518'15,"0"0"-457"-15,-161 172 81 16,60 10 92-16,-12 68-92 16,8 26-55-16,32-11 27 15,36-32-30-15,33-63-41 16,4-38-28-16,14-37-6 15,27-26-9-15,18-10-69 16,5-7-30-16,17-15-37 16,24-37-167-16,-20-23-361 15,-13-23-281-15</inkml:trace>
  <inkml:trace contextRef="#ctx0" brushRef="#br0" timeOffset="1268">20838 1418 2419 0,'0'0'539'0,"0"0"-385"16,0 0 27-16,-230 112-33 15,148-30-10-15,10 18-72 16,14 16-31-16,18 2 23 15,21 7-46-15,19-8-10 0,12-6-2 16,49-8-5-16,27-25-4 16,25-25-21-16,11-34-36 15,11-19 52-15,-8-31-29 16,-14-46 1-16,-22-21 19 16,-21-21 23-16,-26-15 15 15,-26-13-9-15,-18-5 3 16,0 5 27-16,-44 22-36 15,-6 34-7-15,-3 38-71 16,18 53-207-16,13 33-489 16,15 18-620-16</inkml:trace>
  <inkml:trace contextRef="#ctx0" brushRef="#br0" timeOffset="1474">21832 2535 2125 0,'0'0'541'15,"0"0"-248"-15,0 0 9 16,19 232-178-16,-38-168-68 16,-28-5-40-16,-7-6-16 15,-12-15-143-15,18-17-410 16,11-21-850-16</inkml:trace>
  <inkml:trace contextRef="#ctx0" brushRef="#br0" timeOffset="1795">22536 2024 2004 0,'0'0'339'16,"0"0"-251"-16,0 0 32 16,176-216 172-16,-126 134-97 15,-11 0-37-15,-8 6-53 16,-9 14-36-16,-12 15 22 16,-10 25-16-16,0 22 5 0,0 11-29 15,-10 54-30-15,-16 31 13 16,-4 21-21-16,13 14-12 15,2 1 0-15,11-11 5 16,4-13-12-16,0-9-20 16,4-21-110-16,14-15-117 15,-4-24-546-15,-2-20-779 0</inkml:trace>
  <inkml:trace contextRef="#ctx0" brushRef="#br0" timeOffset="2030">23239 1222 2438 0,'0'0'369'16,"0"0"-135"-16,224 215 13 15,-120-90 28-15,6 8-122 16,-8 10-19-16,-21 1-83 15,-27 3-51-15,-47 31 0 16,-39 25-60-16,-114 27-222 16,-4-40-433-16,-6-50-1902 0</inkml:trace>
  <inkml:trace contextRef="#ctx0" brushRef="#br0" timeOffset="9258">77 5207 937 0,'0'0'288'0,"0"0"-152"0,0 0-75 15,0 0 101-15,0 0 22 16,0 0-61-16,-12 0-4 15,9 0-30-15,3 0-3 16,0 4 7-16,0-1-9 16,25 2 26-16,16 2-42 15,13 0-23-15,15 0 25 16,13 0-63-16,16 2 4 16,18 2 26-16,11-4-9 15,15-2 7-15,9 3-15 16,38-6-8-16,33-2 18 15,45 0-24-15,17 0-4 16,-15-5-2-16,-14-9 1 16,-25 0-2-16,4 5 1 15,6-1 0-15,5 3 6 0,7 3-6 16,2 4 0-16,-2 0 4 16,3 0 4-16,4 0-14 15,-3 11 6-15,-8 12 0 16,-8-4 9-16,-6 5-9 15,-8-1-6-15,3 2 4 16,9-1 2-16,12-8 15 16,28-9-15-16,28-7 0 15,30 0 13-15,6-13 0 16,1-4-12-16,-8-3-2 16,-13 7 2-16,-9 4 8 15,-4 2-9-15,2 0 0 16,6 1 27-16,11 3-27 0,0-7 27 15,0 1 5-15,-3-1-13 16,-16-1 32-16,6 4-51 16,-6 1 6-16,4 0 38 15,-2-1-26-15,6-4-17 16,-3 1 5-16,-13-1-5 16,-5-3 36-16,-12 4-37 15,-3 1 0-15,0-2 16 16,-11 3-7-16,-1 7 12 15,-2-7-7-15,-1 8-4 16,5-2 19-16,-9 2-29 16,-7 0 0-16,-8 0 17 15,-10 0-16-15,5 0 16 16,-6-5-16-16,1 5 0 16,0 0 30-16,0 0-31 0,-4 0-1 15,1 0-5-15,-11 5 6 16,-5 0-5-16,-10 1 5 15,-8 2 0-15,1-4 11 16,-5 3-11-16,5-7 0 16,4 2 0-16,-5-2 7 15,1 4 22-15,2-4-29 16,1 0 1-16,8 0 0 16,-4 0-1-16,-29 0-1 15,-30 0 1-15,-36 0 0 0,-8 0 6 16,20 0-6-16,14 0 0 15,22 3 6-15,-6 0 0 16,-1-3-6-16,-5 4 0 16,-7-4 2-16,-10 0 14 15,-15 0-16-15,-16 0-9 16,-16 0 3-16,-16-14 6 16,-18 1 0-16,-11-4-6 15,-11-2 15-15,-10-4-3 16,-2-7-6-16,-2-8-1 15,3-13-1-15,1-7 3 16,1-10-1-16,2-11 0 16,9-10-4-16,-2-12-8 15,-1-18 0-15,10-12-8 16,-6-13 10-16,1-33-18 0,-7-31 22 16,-4-32 0-16,-12-2-12 15,-7 9 16-15,-3 20-29 16,0 52 7-16,0 27-8 15,0 32 1-15,0 13 25 16,0-7-3-16,0-2 9 16,0-3-8-16,0 16 8 15,0 13 0-15,0 9 0 16,0 7 2-16,0 9 10 16,0 2-12-16,0 8 0 15,0 5-3-15,0 9 4 16,0 4-1-16,4 10 0 15,-1 1 0-15,-3 3 9 0,5-1-9 16,-5-2 0 0,4-9-4-16,-1-7 4 0,0-7 0 15,4-10 0-15,2 3 0 16,-6-8 4-16,0-1-4 16,1 0-13-16,-4-4 12 15,0-1-13-15,0-4 13 16,0-2-7-16,0-5-53 15,0-3 61-15,0 10-15 16,-4 3 15-16,-2 14 0 16,2 11 12-16,-1 9 9 15,5 7-21-15,-3 9 9 0,3-1 17 16,-4 4-26-16,4 0-10 16,0 0 9-16,0 0-10 15,0 0 3-15,0 0 7 16,0 0 1-16,0 0-1 15,0 0 7-15,0-2-6 16,0-5 0-16,-3 0 9 16,-4-2-7-16,-1-6-2 15,-2 3-9-15,-6-8-17 16,3 1-41-16,-6-4 27 16,-3 1 32-16,-3-2-34 15,0-2 24-15,-1 4-8 16,-4-3 26-16,-2 2 6 0,-1 4-6 15,-4 0-6 1,-7 2 5-16,0-1 0 0,-3 7-5 16,-4-2 6-16,-3-1 0 15,-2 5-7-15,-1 2 14 16,3-3-8-16,-9 4 1 16,4-1 0-16,-2 1 6 15,-2-2-6-15,-3 3-1 16,2-1-1-16,-2 3 2 15,-3-2-1-15,0 3 0 16,-1-3 1-16,-3 5-3 16,4 0 3-16,-4 0 0 15,4 0 0-15,-4 0 0 16,4 0-6-16,0 0 6 16,-1 0 0-16,1 0-4 0,0 0 4 15,-4 0 0-15,-5 0 1 16,-1 0 0-16,-1 0-1 15,-1 0-4-15,-7-6 4 16,2-1 4-16,-6 1-3 16,-2 2-2-16,-9 2 1 15,1 2 0-15,1-4 7 16,-3 4-7-16,3-3 0 16,-1-4-1-16,3 2-3 15,1 1 4-15,-1-4 0 16,5 6 1-16,-1-1-1 15,0-1 0-15,1 4 1 16,-1 0-10-16,-3 0 9 0,-2 0 0 16,5 0-1-1,1 9 3-15,2-1-2 0,6-4 0 16,-2 8 0-16,4-9 9 16,-3 1-9-16,-4-2 0 15,0-2-1-15,-4 4 2 16,-8-4 6-16,-2 0-7 15,-5 0 0-15,-7 0 0 16,-3 3 0-16,-7-3 0 16,-1 0-10-16,-2 0 10 15,-6 0 7-15,1 0-7 16,-7-13 0-16,0-4-10 16,-4-2 10-16,-4 2 0 15,-6 1 0-15,-4 0 9 0,-35 5-5 16,-45 6-4-16,-37 0 0 15,-8 5 2-15,20 0-2 16,31-3 0-16,37-1 2 16,4-8 4-16,3 3 4 15,26 2-10-15,29-3-13 16,18 4 13-16,9 2-3 16,-20 1 3-16,-18 3 0 15,-15-5 0-15,4 5 0 16,8-2 0-16,0 0 0 15,7-3-1-15,7 2 2 16,0-4 5-16,11 5-6 16,-1 0 0-16,5-3 1 0,3 2-1 15,-3 3 0-15,-3 0 0 16,-1 0 1-16,-1 0-10 16,2 0 9-16,-1 0 0 15,-1 0 2-15,5 0-2 16,0 0 0-16,3 0-6 15,1 0 12-15,-5 0-11 16,1 0 5-16,-3 0 0 16,-6 3 10-16,-6 4-10 15,2 0 0-15,-3-5 0 16,-2 1 0-16,2 2 3 16,6-3-3-16,-5-2 0 15,-1 0 1-15,1 0-1 0,-4 0 0 16,-3 0 0-16,0 0 0 15,4 0-5-15,-4-7 5 16,3-3 0-16,-3-2-4 16,-4-1 5-16,-3 3-1 15,-8-3 0-15,-7-1 0 16,-3 4 10-16,-6 1-10 16,-1 4 0-16,3 0-1 15,-1 2 2-15,1-1 4 16,0 2-5-16,-2 2 7 15,3 0-14-15,-5 0 7 16,0 0-12-16,4 0 11 16,3 0 2-16,4 14 4 15,0-5-5-15,4 3 0 0,-1 0 1 16,0-1-1-16,4-1 0 16,8-3-7-16,4-4 16 15,6 0 0-15,7 0-9 16,5-3 0-16,2 0-4 15,10 0 4-15,-2 0 0 16,4 0-1-16,0 0 2 16,-1 0-10-16,1 0 9 15,-4 0 0-15,-3 0-9 16,0 4 9-16,-3 6 0 16,3-1 0-16,-6 1 1 15,3 0 3-15,3 0-4 16,3 0 0-16,11-3-10 0,8-1 11 15,6-3-1-15,13 2 0 16,6-3 1-16,4 3 2 16,6-1-3-16,1-1 0 15,4 4 8-15,-1 0-8 16,1 0-1-16,-8 3 1 16,4-1-35-16,-2 2-60 15,4-2 63-15,3-1 26 16,6-2 5-16,7-3 1 15,4-3 0-15,7 0 0 16,6 0 0-16,-1 0 12 16,-1 0-12-16,3 0-9 15,-2 0 3-15,-3 0 6 0,-1-3 0 16,-12 3 0-16,-3 0 1 16,-11 0-3-16,-4 0-8 15,-1 0 10-15,-3 0-1 16,5 3-6-16,-1 7-129 15,4-1 136-15,11-6 77 16,6 4-44-16,9-7-33 16,5 4 0-16,10-2 18 15,5-2-17-15,6 7 14 16,-1 6-15-16,2 11-4 16,5 14-14-16,0 16 25 15,0 13-7-15,0 20 0 0,0 14 11 16,0 15-1-16,0 11-10 15,0 11 1-15,0 32 26 16,0 37-27-16,0 26 0 16,0 7 0-16,0-17 6 15,-7-26 11-15,-12-24-17 16,6 1 0-16,-6-26 12 16,7-25-12-16,6-27-7 15,6-10 6-15,0 9 2 16,0 11 4-16,0 8-5 15,0-9 0-15,0-9 1 16,0-12-1-16,0-5-1 16,0-9 0-16,0-11 1 15,0-7 4-15,0-9-4 16,0-4-4-16,0-6 2 0,0-3 3 16,-4-8-1-16,1 1 1 15,-1-3-1-15,1-1 0 16,3-4 1-16,-5-4-1 15,5-3 0-15,0-5 9 16,0 0-10-16,0 0 1 16,0 1 0-16,0 2 4 15,0 0 5-15,0 1-9 16,0 6 1-16,0 0 7 16,0 8 7-16,0-2-2 15,0 4-12-15,0 2 33 16,0 6-25-16,0 6 24 15,0-6-5-15,0 3-19 0,0-5 25 16,0-6-34 0,0-3 0-16,0-3 0 0,0-5 0 15,0 2 0-15,0-2 0 16,0-2 1-16,0 0 10 16,0-3-11-16,0 3 0 15,0 0 31-15,0-1-26 16,0 4-4-16,0 7 7 15,0-3-7-15,0 2 9 16,0 1-9-16,0-4-1 16,0-3 18-16,0 1-18 15,0 1 0-15,0 3 6 16,0-2 2-16,0 3 7 0,0 0-15 16,-3-2 0-1,-1 0-8-15,4-7 8 0,0-1 0 16,0-2 0-16,0 0-9 15,0-2-44-15,4 2-260 16,7 0-728-16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1.9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0 689 1891 0,'0'0'356'15,"0"0"-262"-15,0 0-60 16,0 0 185-16,0 0-73 16,212-113-49-16,-158 160 1 15,-2 29-54-15,-16 15 19 16,-8 15-26-16,-16-1-15 15,-8-7 4-15,-4-12-20 16,0-18-6-16,0-15 1 16,-16-24 7-16,3-15-8 15,-2-14 15-15,5 0-14 16,-2-36-1-16,8-19-42 16,4-15 21-16,4-15-6 0,36-8-57 15,23-2 21-15,13 7 5 16,19 12 30-16,6 17 22 15,2 25-6-15,-11 34 12 16,-13 5 7-16,-20 53 28 16,-23 29 53-16,-17 13-13 15,-13 7-38-15,-6-9 9 16,0-13-45-16,0-23 0 16,4-16-1-16,7-22-4 15,8-22-43-15,10-2-110 16,3-26 50-16,5-30-54 15,7-9-35-15,-5-14 19 16,-2-3 64-16,-8 7 53 0,-7 11 59 16,-7 22 2-16,-8 26 41 15,-7 16 64-15,0 6-52 16,3 46 55-16,9 12 8 16,10 9-35-16,14-1 105 15,14-7-79-15,13-17-63 16,3-12 7-16,-5-19-14 15,-9-17-22-15,-13 0-6 16,-13-12-10-16,-15-25 13 16,-11-8-13-16,0-15 0 15,-25-3 13-15,-19-6-13 16,-7 3 7-16,-8 11-1 0,8 11-6 16,7 24 17-1,16 10-17-15,12 10-8 0,16 0-1 16,0 19-12-16,19 7 20 15,28-1-13-15,16 1-49 16,13-5 57-16,9-2-6 16,-2-1 12-16,1 1 15 15,-11 7 11-15,-19 3 24 16,-10 14-24-16,-19 6-10 16,-9 4 52-16,-6 2-41 15,-10-4-20-15,0-13-7 16,0-14-10-16,0-14-8 15,0-10-62-15,3-5-113 16,9-37-120-16,6-14-24 16,4-19 115-16,7-11 87 0,0-6-12 15,-4-2 47-15,-3 4 100 16,-6 11 69-16,-6 12 83 16,2 9-58-16,-12-3-94 15,0 16-40-15,-4 8-1751 0</inkml:trace>
  <inkml:trace contextRef="#ctx0" brushRef="#br0" timeOffset="162">1404 397 2716 0,'0'0'269'0,"0"0"-266"16,0 0-3-16,299-236-70 15,-150 150-154-15,-14 11-928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2.6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700 810 1446 0,'0'0'268'0,"0"0"-141"0,0 0-1 15,0 0 89-15,0 0-13 16,-208-161-50-16,124 161-27 16,-4 0-73-16,-2 26-6 15,6 33 23-15,14 20-4 16,23 17 21-16,25 12-44 16,22 1-27-16,0-6 8 15,37-14-22-15,36-19-1 16,21-27-29-16,27-28-27 15,21-15-98-15,54-56-156 16,-35-9-273-16,-30-4-1245 0</inkml:trace>
  <inkml:trace contextRef="#ctx0" brushRef="#br0" timeOffset="337">1294 755 705 0,'0'0'1501'16,"0"0"-1166"-16,0 0-189 16,0 0 47-16,-222 84-27 15,178-19-72-15,11 12-28 16,19 2-53-16,14-2-12 16,0-6-1-16,29-20-13 15,22-19-44-15,8-17-90 16,2-15-4-16,-6-15 6 0,-4-30-17 15,-12-10 67 1,-12-10 56-16,-10 2 38 0,-5 3 1 16,-9 17 7-1,-3 18 75-15,0 18 58 0,0 7-27 16,0 13-56-16,0 29-41 16,4 11-16-16,21 6-22 15,38 7-187-15,-6-13-159 16,-1-17-469-16</inkml:trace>
  <inkml:trace contextRef="#ctx0" brushRef="#br0" timeOffset="992">2231 687 2094 0,'0'0'541'16,"0"0"-395"-16,0 0 71 15,-215 37-12-15,146 8-108 16,-1 15-37-16,20 11-59 16,12 1 7-16,25 0-6 15,13-4 4-15,0-6-6 16,35-7 0-16,13-7-32 16,8-16 3-16,4-10-24 15,6-18-14-15,4-4-1 16,-1-4-23-16,-3-31-45 15,3-15 54-15,4-16-20 0,10-16 40 16,8-16 20 0,13-17 29-16,-3-15 11 0,-3-10 2 15,-13 0 6-15,-28 5-6 16,-16 18 1-16,-31 26 39 16,-10 18 57-16,0 30 57 15,-39 27 27-15,-8 16-31 16,-13 9-44-16,-5 46-60 15,0 24-11-15,3 27 20 16,8 15-26-16,10 11 10 16,18 5 16-16,8 1-34 15,14-11 8-15,4-5-29 16,0-15 0-16,0-16-2 0,4-19 2 16,9-20 0-1,-1-19-10-15,-2-20-32 0,5-13 27 16,7 0-18-16,7-40 19 15,15-13 13-15,10-12-3 16,9 0 3-16,6 9-4 16,4 14 5-16,-4 23 9 15,0 19-9-15,-9 0 0 16,-10 41 0-16,-17 11 13 16,-11 9 25-16,-11-3-22 15,-7-6-14-15,-4-11 13 16,0-12-15-16,0-13-44 0,0-16-20 15,-15 0-120 1,-4-21-582-16</inkml:trace>
  <inkml:trace contextRef="#ctx0" brushRef="#br0" timeOffset="1182">1367 412 2911 0,'0'0'350'15,"0"0"-350"-15,0 0-24 16,318-124 6-16,-151 69-247 16,-6 1-697-16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5.0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1436 1711 0,'0'0'259'15,"0"0"-198"-15,0 0 40 16,248-84 102-16,-92-2-107 16,1-10-17-16,11-18-63 15,-4-13-14-15,-41-3-4 16,-6-10 2-16,-39-5 0 16,-34 11 1-16,-34 12 25 15,-10 21 67-15,-22 19-9 16,-22 29 23-16,-10 31 44 0,-6 22-10 15,0 48-83-15,-10 75-26 16,-6 53 10-16,17 5 19 16,12-11-46-16,18-19-8 15,14-33 31-15,1 17-32 16,2 2-6-16,5-12-1 16,4-23 1-16,-2-25-9 15,-2-30 9-15,7-17-19 16,0-25 13-16,0-5 4 15,0-17 1-15,12-34-33 16,27-18 8-16,13-8 25 16,16-13-32-16,13 7-18 0,7 5 37 15,-5 16-10-15,-10 26 12 16,-11 16 2-16,-18 20 10 16,-22 0 19-16,-22 30-18 15,0 13 43-15,-44 7-5 16,-15 2-30-16,-5-11 8 15,1-7-16-15,9-10-1 16,10-16 9-16,10-3-9 16,12-5 0-16,16 0-2 15,6 0-11-15,0 0-10 16,0 5-37-16,25 18 50 16,4 9-2-16,5 6 10 15,1 6 2-15,6 0-1 0,-1-2-2 16,4-2-9-16,4-12-16 15,6-14-45-15,0-9 65 16,2-5-10-16,1-19-9 16,2-35-18-16,2-15 8 15,5-20 36-15,0-19-43 16,4-13 3-16,-5-14 40 16,-7-6-41-16,-11 1 35 15,-13 10-1-15,-12 23 8 16,-15 22 65-16,-7 29 19 15,0 26 15-15,-29 21 62 16,-11 9-90-16,-4 32-40 16,-4 34-4-16,1 27-27 15,-4 17 34-15,7 18-34 16,4 10 9-16,7 0 2 0,8 0-11 16,13-13 2-16,9-11-2 15,3-18 0-15,0-15-1 16,0-22 1-16,0-21-46 15,12-19-7-15,1-19-47 16,9 0 55-16,4-37 43 16,11-18-19-16,10-12 20 15,7-8-26-15,16 6 0 16,11 10 20-16,5 19 4 16,2 21 3-16,-3 19 13 15,-16 7 60-15,-15 36 20 16,-18 8-64-16,-18 7-4 0,-14-4-16 15,-4-5-9-15,0-8-33 16,0-12-193-16,0-18-333 16,0-6-456-16</inkml:trace>
  <inkml:trace contextRef="#ctx0" brushRef="#br0" timeOffset="376">2990 1151 1733 0,'0'0'931'0,"0"0"-707"15,0 0-103-15,0 0 71 0,-223 0-41 16,157 43-58-16,1 15-60 16,13 14-17-16,13 5 28 15,20-3-44-15,19-3 0 16,0-13-9-16,38-15-54 15,12-21-12-15,11-15-55 16,2-7-56-16,-1-28 33 16,-7-23 16-16,-8-11 43 15,-10-2 70-15,-12-1 24 16,-11 20 60-16,-6 15 108 16,-8 23 54-16,0 7-75 15,0 17-86-15,0 31-15 16,0 3-7-16,0 8-30 15,7-1-1-15,19-7-8 16,14-11-105-16,43-15-215 0,-2-15-285 16,-8-10-361-16</inkml:trace>
  <inkml:trace contextRef="#ctx0" brushRef="#br0" timeOffset="617">3883 1214 2244 0,'0'0'532'0,"0"0"-464"16,0 0 162-16,-278 88 16 15,187-26-71-15,12 7-35 16,16 4-58-16,19-1-29 16,26 3-8-16,18-7-36 0,5-5 13 15,49-10-22-15,25-17-34 16,28-20 14-16,6-16-49 15,4 0-82-15,6-45-195 16,-35-6-522-16,-30 3-1308 0</inkml:trace>
  <inkml:trace contextRef="#ctx0" brushRef="#br0" timeOffset="799">3098 446 3015 0,'0'0'341'0,"0"0"-326"15,191-58-14-15,-35 8 14 16,77-30-15-16,-32 12-245 16,-30 5-956-16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7.5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0 568 1825 0,'0'0'348'0,"0"0"-264"15,0 0-26-15,22-196 120 16,25 127 0-16,19-3-50 16,14 5-57-16,11-1 11 15,7 19 5-15,5 21-8 16,-5 23 15-16,-10 5-38 15,-11 50 9-15,-20 26 37 0,-5 8-40 16,-4 5-8-16,-1-12-11 16,14-26-32-16,20-28 22 15,14-23-33-15,25-32-13 16,51-106-65-16,-26 8-483 16,-31-7-2182-16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6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336 661 1905 0,'0'0'512'0,"0"0"-397"15,0 0-63-15,0 0 174 16,120 236-4-16,-35-99-38 16,13 22-93-16,10 2-34 15,-1-31 19-15,13 5-47 16,0-19 1-16,-7-18-7 15,-15-13-22-15,-20-12-2 16,-20-15-54-16,-18-9-104 0,-15-5-93 16,-11-19-324-1,-9-12-124-15</inkml:trace>
  <inkml:trace contextRef="#ctx0" brushRef="#br0" timeOffset="252">1637 786 2116 0,'0'0'477'16,"0"0"-308"-16,0 0-113 16,-174 194 85-16,57-46 50 15,-37 50-83-15,-36 37-58 16,16-18-19-16,29-44-18 0,45-55 16 15,27-36-29-15,-3 5-9 16,3-1-3-16,4-4-66 16,22-22-136-16,18-24-316 15,14-26-332-15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8.6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240 368 935 0,'0'0'1051'0,"0"0"-750"16,0 0-164-16,0 0-26 15,-76 355 72-15,49-89-5 16,-5 16-105-16,0-23-46 16,1-68 0-16,15-67 3 15,4-39 7-15,5-27-14 16,4-8-22-16,-1-10 18 15,4-21-18-15,0-19-1 0,0-19 36 16,0-53-34-16,14-28 11 16,11-26-13-16,0-42 0 15,1-45 9-15,-4-40-9 16,-7 17-1-16,-5 52 0 16,-1 65 1-16,-3 61 6 15,10 12-6-15,2 19 0 16,11 24 19-16,6 13-9 15,13 62 37-15,14 59 20 16,-4 4-42-16,1 19 20 16,-1 7-30-16,-3-28-14 15,11 4 31-15,-5-19-31 16,2-17 7-16,-12-19-8 0,-7-20 0 16,-16-21 6-1,-9-20-6-15,-9-21 0 0,-1 0 20 16,-6-49-8-16,4-35-3 15,1-61-9-15,2-75 1 16,0-69 11-16,-1-29-12 16,1 23 0-16,2 76 14 15,-5 93-13-15,-1 61-1 16,3 44 0-16,4 21-48 16,9 4-114-16,48 78-189 15,-4-3-360-15,0 3-1405 0</inkml:trace>
  <inkml:trace contextRef="#ctx0" brushRef="#br0" timeOffset="390">2341 149 2080 0,'0'0'332'0,"-169"173"-247"16,30 67 1-16,-10 115 213 15,29 48-77-15,51-6-64 16,69-54-33-16,29-73-56 16,52-62-31-16,17-61-38 15,69-29-23-15,73-45-82 16,-20-21-440-16,-1-15-1009 0</inkml:trace>
  <inkml:trace contextRef="#ctx0" brushRef="#br0" timeOffset="1877">3860 2587 1974 0,'0'0'309'16,"0"0"-236"-16,0 0-22 0,0 0 104 15,0 0-27-15,0 0-85 16,0 0-23-16,69-33 11 16,-17-23-30-16,9-18 4 15,9-26-5-15,6-17 0 16,5-42-6-16,-2-41 6 15,-6-36 0-15,-17-5 9 16,-20 49-9-16,-21 55 1 16,-12 67 38-16,1 31 19 15,-4 8 81-15,0 17-21 0,0 9-40 16,0 5-9-16,0 50-51 16,-11 29-7-16,0 19 4 15,7 12-14-15,4 6 22 16,0-5-23-16,4-5 0 15,21-11-7-15,12-15 7 16,7-15-1-16,3-24 0 16,8-23-35-16,0-18 18 15,-1-11-24-15,4-44-15 16,-2-21 30-16,1-22-12 16,-1-20 27-16,-2-14 12 15,-3-10 0-15,-7 12 1 16,-12 20 7-16,-10 31 29 0,-13 36 65 15,-9 39-18 1,0 8-38-16,-16 61-17 0,-9 27-14 16,3 17 37-16,7 5-50 15,11-9-2-15,4-9 15 16,0-19-15-16,19-14-6 16,10-14-46-16,18-16-96 15,-10-14-309-15,-8-8-523 0</inkml:trace>
  <inkml:trace contextRef="#ctx0" brushRef="#br0" timeOffset="2772">5928 2048 1707 0,'0'0'575'15,"0"0"-481"-15,0 0 53 16,0 0 129-16,0 0-25 15,0 0-101-15,98 253-48 16,-54-147-11-16,0 4-22 16,7 2-11-16,0 2 13 15,-1-8-64-15,-2-7 16 16,-8-14-22-16,-8-13-1 16,-10-20 6-16,-10-13-6 0,-5-12-93 15,0-14-27-15,5-13-151 16,-2-3-323-16,-2-24-386 0</inkml:trace>
  <inkml:trace contextRef="#ctx0" brushRef="#br0" timeOffset="2998">6534 2416 1993 0,'0'0'494'0,"0"0"-333"15,0 0 118-15,0 0-20 16,-154 217-141-16,91-129-55 0,-6 2-5 16,-11 1-34-16,1-6-7 15,1-6-17-15,2-14 0 16,10-12-23-16,12-22-99 16,10-26-199-16,18-5-443 15,8-7-1204-15</inkml:trace>
  <inkml:trace contextRef="#ctx0" brushRef="#br0" timeOffset="3252">5723 2067 2039 0,'0'0'613'0,"0"0"-549"16,0 0 98-16,0 0 98 15,0 0-88-15,205 24-51 16,-97-24-77-16,24 0-13 16,22 0-31-16,80-36-28 15,-42 3-314-15,-24-1-1490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08.2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1627 0,'0'0'472'0,"0"0"-355"0,0 0 82 15,0 0 39-15,0 0-33 16,0 0-65-16,0 23-55 16,0-23 2-16,0 0-12 15,0 0-18-15,0 0 13 16,7 0-41-16,11 0 8 16,11 0 31-16,8 0-32 15,7 0 0-15,7 0 1 16,7 0-23-16,14 0 35 15,10 0-34-15,9 3-15 16,10 6 29-16,13 1-28 16,9-6 14-16,6-4 7 0,1 0-21 15,-2 0 31 1,-7 0-32-16,-17 0 6 16,-12 0 29-16,-23 0-23 0,-13 0-3 15,-24 0 1-15,-13 0-10 16,-13 3 26-16,-6-1-26 15,0 3 0-15,0-2 0 16,-28 7 0-16,-38 3-103 16,6-3-164-16,0-2-883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09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63 363 725 0,'0'0'1281'16,"0"0"-973"-16,0 0-77 15,0 0-22-15,0 0-17 0,0 0-57 16,-63-22-66-16,63 22-57 15,41 0 15-15,10 0 3 16,18 3-6-16,4 4 10 16,3 0-34-16,2-4 1 15,-6-3-2-15,-6 2-5 16,-11-2-74-16,-15 0-189 16,-14 0-369-16,-20 0-692 0</inkml:trace>
  <inkml:trace contextRef="#ctx0" brushRef="#br0" timeOffset="234">44 893 2136 0,'0'0'370'0,"0"0"-200"16,0 0-100-16,0 0 63 16,0 0 18-16,0 0-66 15,0 0-67-15,307-27-18 16,-187 7-223-16,-14 7-688 0</inkml:trace>
  <inkml:trace contextRef="#ctx0" brushRef="#br0" timeOffset="1607">1678 1357 1527 0,'0'0'287'0,"0"0"-152"0,0 0-21 16,0 0 89 0,0 0 5-16,0 0-60 0,0 0-95 15,-30 72-30-15,30-72 28 16,0 0-33-16,27-22-7 16,8-19-1-16,9-13-9 15,7-15 5-15,8-13-6 16,-1-13 0-16,1-16-10 15,2-19 5-15,-2-3-9 16,-8-12 8-16,-7 7 6 16,-12 10 0-16,-7 20 16 15,-6 27-14-15,-12 25 62 0,-2 26 42 16,-5 17 19 0,0 13-32-16,0 0-58 15,0 29 14-15,-12 18-37 0,-3 14-12 16,4 13 23-16,1 1-23 15,5-1 1-15,5-1-2 16,0 4 8-16,0-5-5 16,0-7-2-16,0-6 0 15,5-15-2-15,9-7 2 16,8-14 0-16,3-13-1 16,9-10 1-16,5 0-9 15,8-12 6-15,6-29-26 16,4-14 2-16,-3-10-15 0,2-8 14 15,-12-6 7 1,-5-2 21-16,-14-1-2 0,-6 6 11 16,-7 15 18-16,-9 9 33 15,-3 24-12-15,0 12 33 16,0 16-21-16,0 0-30 16,0 30 6-16,-8 24-35 15,-2 16 5-15,-1 12-6 16,3-3 6-16,8 0-6 15,0-11 0-15,0-5 0 16,0-9 9-16,19-10-9 16,-1-11-11-16,8-10-20 15,2-14-92-15,32-9-103 16,-10-9-411-16,-2-14-569 0</inkml:trace>
  <inkml:trace contextRef="#ctx0" brushRef="#br0" timeOffset="1820">4098 718 2412 0,'0'0'530'0,"0"0"-373"16,0 0 38-16,29 167-33 15,-29-90-45-15,0 14-104 16,-95 68-13-16,1-14-207 0,-11-5-706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1.5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276 0 1324 0,'0'0'1147'0,"0"0"-990"16,0 0-75-16,0 0 56 15,0 0 1-15,-180 255-50 16,137-43-30-16,14 28-31 16,12-3 21-16,17-34-48 0,0-60-1 15,23-36 0 1,11-28-24-16,4-26-112 0,51 12-151 15,-4-13-326-15,-3-12-366 16</inkml:trace>
  <inkml:trace contextRef="#ctx0" brushRef="#br0" timeOffset="452">1192 745 537 0,'0'0'1579'16,"0"0"-1279"-16,0 0-139 0,0 0 31 15,-170-117 32-15,121 111-50 16,-4 6-92-16,-1 21-53 15,0 23 27-15,9 17-27 16,8 12-11-16,22 5-2 16,15-12-15-16,6-5 16 15,40-17-17-15,13-20-83 16,9-16-6-16,-2-8-73 16,-7-15-21-16,-10-23 58 15,-13-12 79-15,-10 4 46 0,-13 4 22 16,-6 10 47-1,-7 18 98-15,0 14-10 0,0 0-92 16,0 25-37-16,0 23-7 16,3 4 27-16,4 10-48 15,5-6-7-15,8-4 6 16,10-10-73-16,33-10-162 16,-9-11-281-16,0-15-362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4.1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 2206 0,'0'0'356'15,"0"0"-270"-15,0 0-28 16,0 0 139-16,208 0-111 15,-135 0-76-15,8 0-10 16,24 0-116-16,-24 0-198 16,-20 6-527-16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4.3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86 2408 0,'0'0'474'15,"0"0"-406"-15,0 0-45 16,0 0 23-16,245 0-7 16,-84-34-39-16,-22 8-268 15,-9 0-986-15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2.9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292 206 2032 0,'0'0'508'0,"0"0"-361"16,0 0 47-16,0 0 26 16,0 0-70-16,0 0-107 15,4-37-19-15,30 16-8 16,13 2-14-16,10 10 7 15,9-1-9-15,7 10 0 16,5 0 9-16,-5 24-9 16,-12 21-1-16,-9 4 0 15,-20 16 1-15,-17 7 6 0,-15 10-6 16,0-3-6-16,-44 3-5 16,-11-7 11-16,-10-10-12 15,-9-14 11-15,1-13 2 16,-3-17-1-16,3-18 0 15,1-3 0-15,2-19 4 16,1-28-4-16,6-15 0 16,6-16-2-16,9-4 2 15,18-4 2-15,20 7-2 16,10 11-6-16,7 9 0 16,37 8 6-16,15 7-5 15,13 6 4-15,11-6 2 16,12 7 8-16,5 4-9 15,1 14 0-15,-3 13 12 16,-3 6 7-16,-7 2-4 0,-12 25-4 16,-3 4-10-16,-7-3 22 15,0-5-23-15,-9-9 0 16,-1-9-1-16,-8-5-15 16,-1 0-48-16,15-39-115 15,-11-6-412-15,-12-1-529 0</inkml:trace>
  <inkml:trace contextRef="#ctx0" brushRef="#br0" timeOffset="425">1478 1320 1744 0,'0'0'498'0,"0"0"-347"15,0 0 53-15,0 0 43 0,0 0-105 16,0 0-28 0,0 0 3-16,152 205-30 0,-108-118-20 15,0 2-22-15,0-3-27 16,-3-14 28-16,-6-6-31 16,-1-13-13-16,-5-11 7 15,-7-12-9-15,-7-9-23 16,-5-4-62-16,-3-10-86 15,-7-7-125-15,0 0-212 16,0-24-144-16,0-4-1052 0</inkml:trace>
  <inkml:trace contextRef="#ctx0" brushRef="#br0" timeOffset="639">2134 1369 1600 0,'0'0'592'0,"0"0"-387"16,0 0 26-16,0 0 38 16,-88 207-48-16,44-134-117 15,-6 6-55-15,-11 7 8 16,-5-2-47-16,-4 1-2 16,4-13-8-16,4-9-64 15,14-20-50-15,1-37-182 16,18-6-439-16,7-3-1282 0</inkml:trace>
  <inkml:trace contextRef="#ctx0" brushRef="#br0" timeOffset="888">1121 1193 2083 0,'0'0'482'16,"0"0"-343"-16,0 0-14 16,0 0 65-16,0 0-40 15,0 0-75-15,0 0-32 16,240-69-17-16,-130 69-17 16,17 0-3-16,12 0-12 0,-1 0-12 15,42-3-129-15,-43-4-401 16,-21-6-471-16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7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1104 0,'0'0'851'16,"0"0"-600"-16,0 0-82 15,0 0 72-15,0 0-1 16,0 0-143-16,0 0-18 16,107 106 0-16,-16 24-2 15,29 58 25-15,26 70-32 16,3 34 2-16,-24-7-8 16,-27-2-14-16,-29-17 10 15,-18-4-53-15,-26-5-7 16,-21-58 37-16,-4-41-37 0,-29-48-36 15,-76 23-69 1,9-18-106-16,-6-17-437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5.2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594 541 1557 0,'0'0'331'0,"0"0"-202"0,0 0 37 16,0 0 56-16,0 0-51 15,0 0-74-15,0 0-53 16,157-128-5-16,-100 128 28 15,6 30-29-15,-6 19 5 16,-4 7 2-16,-11 12-17 16,-11 11 11-16,-21 3-22 15,-10 4-4-15,0-4 12 16,-26-4-18-16,-21-9-6 16,-11-10-1-16,-4-9 1 15,-7-18 11-15,3-12 0 16,3-14-6-16,9-6 56 0,7-6-29 15,6-36-15-15,9-21-5 16,10-16-11-16,12-15-4 16,5-18 1-16,5 0 1 15,0 4-9-15,15 13 9 16,17 16 0-16,9 20 0 16,9 15 0-16,6 16 5 15,5 11-5-15,5 11 0 16,7 6 6-16,4 0-6 15,3 6 9-15,-1 13-9 16,6 2 1-16,6-6 17 16,7-4-18-16,4-11 0 15,11 0 23-15,1-23-23 0,-4-20 0 16,-16-6-17-16,-14-6-58 16,-24 4-13-16,-24 6-98 15,-29-9-66-15,-3 16-230 16,0 9-489-16</inkml:trace>
  <inkml:trace contextRef="#ctx0" brushRef="#br0" timeOffset="637">32 1703 1575 0,'0'0'381'0,"0"0"-241"16,0 0 54-16,0 0 103 16,0 0-119-16,0 0-38 15,0 0-80-15,0 16-9 16,25-16 13-16,13 7-4 16,12-5-20-16,13 13 14 15,13-11-15-15,15 6 42 16,14 4-48-16,19-4 10 15,19 0 1-15,13-7-25 0,39-3 13 16,-14 0-15 0,1 0-16-16,4 0 6 0,-37-9-7 15,12-5 0-15,-14 0-1 16,-17 4 8-16,-17-4 5 16,-18 3-12-16,-26 4-27 15,-28 7-15-15,-24 0-105 16,-17 0-118-16,-29 20-444 15,-6-3-1432-15</inkml:trace>
  <inkml:trace contextRef="#ctx0" brushRef="#br0" timeOffset="1608">0 2480 608 0,'0'0'1092'0,"0"0"-823"16,0 0-143-16,0 0 63 15,0 0 121-15,47 204-87 16,-11-86-75-16,1 3-73 15,-5 3 7-15,2-2-7 16,-9-8-22-16,1-18 25 0,-4-17-61 16,-5-21-17-1,-6-18 23-15,0-12-22 0,-6-24 4 16,-5-4 3-16,3 0 4 16,0-32 18-16,4-22-30 15,5-25 0-15,2-17-1 16,4-20-17-16,4-8 2 15,4-10-5-15,6-5-3 16,5-9 22-16,3 18-23 16,11 15 15-16,12 20 8 15,6 29-14-15,7 22 16 16,12 24-2-16,10 20 2 16,7 0-6-16,12 6 6 15,11 16 0-15,11 8 18 16,10 0-10-16,12-11 21 0,-4-3-23 15,-2-9-4-15,-16-7 14 16,-15 0-14-16,-25 0 2 16,-26 0-4-16,-22-13 1 15,-19 3-4-15,-17 3 3 16,-15 0-37-16,0 2 4 16,-37 0-217-16,-10 3-327 15,-1-1-382-15</inkml:trace>
  <inkml:trace contextRef="#ctx0" brushRef="#br0" timeOffset="2132">1231 2802 1855 0,'0'0'370'16,"0"0"-276"-16,0 0 12 16,0 0 146-16,0 0-38 15,0 0-115-15,34 203-12 0,-31-144-26 16,-3 1-16-16,4-11-9 15,-1-11-25-15,-3-8 11 16,0-10-22-16,0-12 0 16,0-8 27-16,0 0-9 15,0-8 12-15,4-28-30 16,11-16 9-16,10-14-11 16,12-6 2-16,14-14-8 15,15 11-1-15,10 10-2 16,4 15 10-16,1 28 0 15,-12 22 1-15,-8 11 9 16,-14 50 19-16,-13 13-2 16,-12 21 31-16,-15 11-32 0,-4-1 11 15,-3-11-1 1,4-14-26-16,4-15 22 0,-1-19-31 16,12-23-1-16,3-15-15 15,6-8-7-15,48-47-56 16,-3-25-192-16,-4-1-632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06.9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514 330 1423 0,'0'0'379'0,"0"0"-223"16,0 0-119-16,0 0 129 15,0 0 63-15,0 0-101 16,0 96-17-16,0-29-32 16,0 7-20-16,0 11-1 15,0-1-12-15,0-6 17 16,0-2-33-16,0-13-23 0,0-10 23 15,0-12-30-15,0-12-41 16,0-22-117-16,-10-7-345 16,-2 0-265-16</inkml:trace>
  <inkml:trace contextRef="#ctx0" brushRef="#br0" timeOffset="408">0 374 1568 0,'0'0'389'0,"0"0"-176"0,0 0-36 16,0 0 52 0,0 0-47-16,0 0-79 0,52-205-11 15,-13 165-44-15,8 0-9 16,6 4 4-16,8 9-22 15,5 11 11-15,6 11-17 16,4 5-6-16,12 2 28 16,4 34-29-16,2 10-7 15,1 10 11-15,-7 12-12 16,-5 9 19-16,-14 7-13 16,-10 5-5-16,-15-1 20 15,-18 4-11-15,-23-6-2 16,-3-4-2-16,-15-8-6 15,-29-4 24-15,-7-10-23 16,-6-11 9-16,-6-11 14 0,-3-10-23 16,-3-9-2-16,-1-8-5 15,-2-11-68-15,-20 0-73 16,20-28-349-16,14-4-396 0</inkml:trace>
  <inkml:trace contextRef="#ctx0" brushRef="#br0" timeOffset="599">131 633 1744 0,'0'0'491'16,"0"0"-369"-16,0 0 42 0,0 0 22 15,0 0-80-15,212-42-73 16,-124 35-33-16,47 1-60 15,-27 3-240-15,-10 3-350 0</inkml:trace>
  <inkml:trace contextRef="#ctx0" brushRef="#br0" timeOffset="1294">1412 614 1517 0,'0'0'351'0,"0"0"-130"0,0 0 29 15,0 220-8-15,0-157-107 16,10-5-60-16,12-7-63 16,10-18-12-16,9-8-5 15,6-18-71-15,4-7-4 16,1-4-9-16,-10-33-10 15,-1-12 16-15,-12-10 26 16,-7 1 51-16,-4-5 6 16,-6 11 0-16,-8 13 56 15,-4 18 17-15,0 18 22 16,0 3 15-16,0 29-67 0,0 24 6 16,0 3-26-1,0 3-23-15,0-4 23 0,10-5-23 16,19-18 0-16,1-8 0 15,5-17-56-15,-1-7 20 16,2-12 0-16,-2-29-29 16,1-11 22-16,2-9-3 15,-5 3 20-15,-6 6 19 16,-4 13 2-16,-7 15 4 16,-12 24 1-16,1 0 0 15,-4 30 42-15,0 20-9 16,0 2 2-16,0 1-12 15,0-7-23-15,0-11 15 16,0-12-15-16,0-16-7 16,0-7 6-16,0 0 0 0,0-30-7 15,0-12 8-15,0-9 0 16,0-7 4-16,7-1-4 16,20 6-4-16,1 4-2 15,8 16 6-15,5 19-1 16,6 14-6-16,4 0 7 15,-1 24 42-15,3 19 44 16,-6 13-31-16,-11 3 11 16,-8 1-18-16,-6-2-2 15,-6-5-46-15,-6-10-3 16,-2-14 2-16,-1-26-149 16,-4-3-166-16,1 0-301 0</inkml:trace>
  <inkml:trace contextRef="#ctx0" brushRef="#br0" timeOffset="1747">3066 657 1891 0,'0'0'391'0,"0"0"-228"15,0 0 106-15,0 0-72 16,-124 183-95-16,114-138-42 15,10-4-60-15,0-10-2 16,10-13-62-16,28-12-82 0,1-6 5 16,1 0 3-16,-3-26-18 15,-8-13 49-15,-7-6 45 16,-8-6 62-16,-6 4 3 16,-1 3 53-16,-4 11 67 15,-3 10 12-15,0 20 4 16,0 3-5-16,0 19-50 15,0 44-30-15,0 19 3 16,0 27-16-16,0 15 25 16,9 14 15-16,11 3-34 15,7 0 24-15,-2-7-14 16,-11-18-28-16,-6-21-2 16,-8-23-18-16,0-26 24 15,-27-21-33-15,-12-18 10 16,-8-7 10-16,0-26-20 0,-4-30-22 15,-1-19-31-15,4-27-41 16,-6-79-69-16,10 25-343 16,0 2-595-16</inkml:trace>
  <inkml:trace contextRef="#ctx0" brushRef="#br0" timeOffset="1934">2169 175 2290 0,'0'0'459'0,"0"0"-423"16,0 0-14-16,0 0-8 16,271-81-14-16,-141 33-271 15,-6 9-460-15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11.0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0 491 1360 0,'0'0'254'15,"0"0"-181"-15,0 0-5 16,0 0 124-16,0 0-16 15,121-190-64-15,-89 170-42 16,-4 15-21-16,3 5 10 16,-9 12-21-16,-5 37 35 15,-5 18 12-15,-9 8-33 16,-3 4-15-16,0-2-14 16,0-7-16-16,0-14 2 15,-7-18-8-15,-1-13-1 16,8-20 1-16,0-5 5 15,0-9 19-15,0-34-25 16,0-17 0-16,25-12-6 0,9-12 0 16,10-5 0-1,0 5 0-15,-2 9 6 0,-1 17-6 16,-4 25 6-16,-5 27-1 16,-3 6 1-16,-7 37 10 15,0 26 24-15,-4 16 12 16,-2 5-7-16,-6 0 4 15,2-7-35-15,5-12-8 16,1-16-20-16,19-23-136 16,-8-19-201-16,0-7-307 0</inkml:trace>
  <inkml:trace contextRef="#ctx0" brushRef="#br0" timeOffset="338">1101 144 1543 0,'0'0'292'0,"0"0"-185"16,0 0 47-16,0 0 29 16,0 0-66-16,237 154-34 15,-142-117-27-15,6-8-31 16,9 2 11-16,-8-8-19 15,-11 1-16-15,-18 1 13 16,-22-3-13-16,-26 3 8 16,-25 10 9-16,-3 7 59 15,-55 10-5-15,-18 3-53 0,-15 8 2 16,-4 0 6-16,0-8-15 16,14-8 4-16,24-12-16 15,19-15 0-15,20-14-53 16,18-6-202-16,18-13-423 15,15-13-1129-15</inkml:trace>
  <inkml:trace contextRef="#ctx0" brushRef="#br0" timeOffset="832">2453 103 1874 0,'0'0'370'16,"0"0"-244"-16,0 0-67 15,0 0 136-15,0 0-77 16,238-38-69-16,-170 38 0 16,-2 15-25-16,-7 13-6 15,-20 11 18-15,-20 7-35 16,-19 4 16-16,-7 2 3 15,-41 0-19-15,-6-4 15 16,-5-10-16-16,5-9 0 16,7-10 7-16,13-5-7 15,12-7 1-15,12-7 5 16,10 0-6-16,0 0 10 0,0 0-10 16,32 0-4-16,12 0-2 15,12 0 6-15,5 3-8 16,11 20-4-16,-2 10 12 15,-1 6 5-15,-6 6-5 16,-16 3 0-16,-15-3 6 16,-20-3 13-16,-12 4-2 15,-4-6 1-15,-43-4 7 16,-12-4 14-16,-10-2-21 16,-8-10-8-16,5-10 1 15,13-10-11-15,15 0-46 16,30-39-127-16,14-11-439 15,0-3-540-15</inkml:trace>
  <inkml:trace contextRef="#ctx0" brushRef="#br0" timeOffset="1156">3664 190 1635 0,'0'0'500'15,"0"0"-385"-15,0 0 195 16,0 0-27-16,-98 190-118 16,69-108-58-16,7 8-56 15,13-2-30-15,9-6 18 0,9-7-38 16,35-10 5-16,17-15-6 16,12-18 1-16,8-21-5 15,2-11 4-15,-2-16 0 16,-5-40 11-16,-7-20 0 15,-18-16-10-15,-14-13 27 16,-23-7 2-16,-14 2 31 16,-22-2-43-16,-48 17-18 15,-24 17-7-15,-84 24-59 16,17 22-124-16,7 15-847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10.1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0 879 1181 0,'0'0'954'15,"0"0"-815"-15,0 0-111 16,0 0 78-16,0 0 36 16,223-98-58-16,-140 44-34 15,9-11-49-15,-4-13 31 16,-16-8-32-16,-18-9 8 15,-16-1-4-15,-28 5 4 16,-10 9-7-16,0 17 15 16,-7 18 7-16,-22 25 62 0,-5 22 9 15,-1 6-21 1,-6 57-27-16,1 28-20 0,4 27 7 16,6 20-5-16,13 10-10 15,2-1 6-15,4-7-23 16,3-8 0-16,5-13-1 15,3-24 1-15,-4-20-2 16,4-25-11-16,0-27-6 16,0-20 17-16,0-3-15 15,0-30 16-15,0-29 0 16,0-20 0-16,10-9-3 16,17-11 3-16,6 1-11 15,7 13 10-15,4 16-19 16,3 20-3-16,-4 25 17 15,1 24-14-15,-4 0 19 0,1 17-7 16,-12 22 4 0,-4 1 4-16,-10 2 0 0,-8-6 2 15,-7-6 19-15,0-7-14 16,-3-9 19-16,-23-9-19 16,-4-5-7-16,-2 0 21 15,3 0-20-15,4 0 0 16,3-3-1-16,6-2 1 15,13 5-1-15,3 0 0 16,0 3-27-16,0 29 26 16,0 5-29-16,19 8-3 15,3 2-12-15,6-2-12 0,4 1 30 16,12-10-31-16,4-6 0 16,8-11 15-16,1-15-1 15,2-4-6-15,-1-12 0 16,1-29-20-16,-5-19 23 15,0-14 20-15,2-15 14 16,-5-6 13-16,-7-10 1 16,-9-3 9-16,-9 3 5 15,-8 8 15-15,-6 17 32 16,-12 12-10-16,0 24 39 16,0 14 6-16,0 16-4 15,-12 14-14-15,-6 0-25 16,1 30-32-16,-10 26-13 0,1 23 0 15,-2 13-9 1,2 10 11-16,8-2-10 0,-1 6 12 16,9-11-12-16,0-5 0 15,5-14-2-15,5-18-8 16,0-18-41-16,0-18-3 16,0-16-55-16,18-6 32 15,4-9 53-15,7-34 23 16,8-8-4-16,-1 4 4 15,1 0 0-15,-8 15 7 16,-1 19-6-16,-6 13 14 16,0 0 6-16,0 36 31 15,4 16 7-15,-1 6-20 16,9 3 4-16,-2-6-6 16,2-12-36-16,1-11 17 0,-1-18-18 15,-2-14-18-15,-3 0 12 16,5-26-5-16,-5-23 0 15,3-13 3-15,-2-8 8 16,-1-5 5-16,-7 3-5 16,-8 9 0-16,-3 18 2 15,-7 18 5-15,-1 24 27 16,-3 3-13-16,0 16-10 16,3 27 23-16,6 12-34 15,-2 8 9-15,3-4-16 16,5 0 7-16,-5-14-89 15,-1-14-127-15,-6-12-241 16,-3-15-881-16</inkml:trace>
  <inkml:trace contextRef="#ctx0" brushRef="#br0" timeOffset="143">1937 314 2273 0,'0'0'345'16,"0"0"-345"-16,0 0-129 16,0 0-566-16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15.7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435 202 1149 0,'0'0'314'0,"0"0"-186"15,0 0-10-15,0 0 94 16,0 0-42-16,0 0-49 16,0 0-34-16,0 4-19 0,0 28 4 15,0 20 0-15,0 21-33 16,-8 25 22-16,1 43-13 16,-3 46-2-16,-9 55 18 15,-3 18-25-15,-3-14-8 16,-1-22-10-16,5-34-15 15,-1-13 14-15,0 0-20 16,0-26 1-16,3-26 12 16,0-23-12-16,-3-6-1 15,0 8 1-15,2 14-1 16,-10 6 15-16,8-11-15 16,5-9 0-16,-2-9 5 15,7-6 4-15,2-7-5 16,3-6-4-16,-1-11 6 15,5-3-9-15,3-9 3 0,0-4 0 16,0-6 12-16,0-7-12 16,0-8 12-16,0 0-12 15,0-2 6-15,0-7 10 16,0 5-16-16,0-2 0 16,0 2 19-16,0-3-18 15,0 4 16-15,3-1-17 16,-3-1 6-16,3 5 28 15,2-5-33-15,-1-6 7 16,6-1 2-16,2-4-1 16,-2 2 0-16,2-1 2 15,-6-3-10-15,1 2 20 0,5 9-19 16,-5 2 10-16,0 2 10 16,1 2 2-16,2-4 0 15,-3-2-23-15,5-7 5 16,-2 0 12-16,12 0-17 15,0-8 1-15,12 1 16 16,5-4-17-16,8 0 15 16,9-3-15-16,13 4 0 15,7-4 16-15,16 0-17 16,12 0 0-16,10 0 0 16,14 0 2-16,6 0 8 15,8 0-10-15,9 0 0 16,4 0-1-16,2 7 7 0,7 0-7 15,1 0 1-15,2 3 0 16,5 1 1-16,-4-4-1 16,-1 0 0-16,1-4 8 15,-1-1-8-15,1 2-5 16,1 3 4-16,2-4 2 16,-4 1 7-16,4-2-8 15,1-2 0-15,-1 0 0 16,5 0 0-16,-5 0-1 15,-7 0 0-15,0-2 2 16,-12-2-6-16,-5 1 5 16,-8 3 0-16,-9 0 13 15,-1 0-13-15,1 0 0 0,-1 0 0 16,1 0 1 0,2 0 23-16,0 0-24 0,-2 0 0 15,-7 0 5-15,-1 0-4 16,-10 0 3-16,-6 0-4 15,-4 0 0-15,-4 0-1 16,-2 7 1-16,-1 0 0 16,0-2 5-16,-1-5-5 15,-2 0 0-15,-6 0 0 16,-1 0 0-16,-13 0 14 16,-2 0-14-16,-8-12-8 15,-8-2 7-15,-6-2 2 0,-4-2 15 16,-9 4-7-16,2-7-9 15,-1-2 23-15,1-1-22 16,0 0 6-16,-1-6 2 16,-2-2-9-16,-2 1 18 15,-3-1-10-15,-1 1-2 16,-1 2 24-16,-1-3-20 16,-4-5 10-16,3-5-20 15,-8-11 1-15,5-10 15 16,-7-15-16-16,0-17 6 15,-8-17 0-15,-7-45-6 16,0-50-9-16,0-49-5 16,-12-25-7-16,-5 8 12 0,2 24-21 15,12 35 18 1,3 41 5-16,0 35-17 0,0 35 23 16,0 16 0-1,18-13 1-15,-1-4-12 0,5-11 12 16,0 16 0-16,0 17 3 15,-3 16-3-15,-4 14-1 16,-11 8 0-16,-1 16 1 16,-3 2 2-16,0 6-2 15,0 0 0-15,0 1 5 16,0-1-5-16,0-1-6 16,0 2 5-16,0 7 1 15,0-2 3-15,0 8-3 16,0-1 0-16,0 0 1 15,0 5-1-15,0-5 0 0,0-1-2 16,0-1-22-16,0-7 24 16,0-7-10-16,0-11-7 15,0-1 4-15,0-4-42 16,0 2 41-16,0 4 14 16,3 1 0-16,-3-1-1 15,4-3-1-15,4 4 2 16,-4-4 4-16,-1 2-4 15,0 4 0-15,-3 8 0 16,0 2-5-16,0 7 5 16,0 0 1-16,0 4-1 15,0 1-6-15,0 1 6 0,0 5 7 16,0 2-7-16,0 0-1 16,0 0 0-1,0 0-5-15,0 0 6 0,0 0-5 16,-6 0 7-16,-10 0-3 15,-6 0 1-15,-6 0-3 16,-10 0-13-16,-1 0 17 16,-8 0-1-16,-15 0 0 15,-1 0 0-15,-1-7 13 16,-6 0-13-16,-4 1-6 16,6-1-1-16,-1 1 8 15,0 0-2-15,3-1 1 16,0 0 0-16,3 4 7 0,6-3-7 15,-3 3-7 1,3-2 5-16,-2 2 2 0,1 1-7 16,-4-2 7-16,1-3 0 15,-5 4-9-15,0-4 9 16,-7 5 0-16,0-5-12 16,1 3 12-16,-6-3-6 15,-2 5 5-15,4-5 1 16,-2-1-9-16,2 4 9 15,0-4 0-15,0 1-9 16,-5-2 9-16,5 2-6 16,-5 4 5-16,5-3 1 15,-4 2 0-15,-1 1 0 16,5-1 0-16,-4 1-4 16,-4-3 4-16,4 3-1 0,-4-4-8 15,4 4 9-15,-1 3-1 16,5 0 1-16,3 0-3 15,0 0-3-15,1 0 7 16,2 0-1-16,4 0 1 16,0 0 0-16,-3 0 1 15,3 0-2-15,-7 0-6 16,1 0 6-16,-1 0-1 16,-7 0 1-16,-4 0 2 15,-4 0-2-15,-3 3 6 16,-4-3-6-16,4 0-2 15,-1 0-5-15,6 0 4 16,5 0-9-16,8 0 12 0,4 0 0 16,3 0-1-16,8 0 1 15,-4 0 0-15,4 0 0 16,2 0 1-16,-1 0-4 16,3 0 3-16,-2 0 0 15,5 0 3-15,0 0-3 16,1 0 0-16,-6 0-1 15,5 0 0-15,-3 0-8 16,0 0 6-16,-5 2 0 16,-4 6-8-16,-1 1 10 15,-2 2 0-15,-3-5 1 16,-1 1 0-16,1 2-6 0,3-6 6 16,0 4 0-1,5-4 0-15,-5 2 0 0,4-5-5 16,1 0 4-16,-2 0 2 15,4 0 5-15,1 0-6 16,4 0 0-16,-2 0 5 16,2 0-5-16,7 0-1 15,0 0 0-15,6-5 1 16,6 5 14-16,1 0-14 16,2 0-9-16,-9 0 9 15,0 0 0-15,-6 5-1 16,0 4 1-16,3 1 0 15,1-4 15-15,-1 4-15 16,-11-1-5-16,-3 5 5 16,-4 0 0-16,4-5 15 0,7 4-4 15,-1-3-10-15,5-4 23 16,4 1-24-16,-1-4 0 16,7 0 17-16,8-3-11 15,7 4 9-15,0-4-15 16,4 0 1-16,-1 0 5 15,6 0-6-15,1 0 0 16,2 0 2-16,3 0 4 16,2 0 6-16,1 0-12 15,4 0 0-15,-3 0-11 16,0 0 11-16,3 0-24 16,-4-4-49-16,1-15-174 15,-6-10-415-15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3:45.55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823 17 1061 0,'0'0'266'0,"0"0"-157"16,0 0 12-16,0 0 105 0,0 0-106 16,0 0-25-16,32-14 21 15,-32 14-20-15,0 0-8 16,0-3-9-16,4 3-20 16,-4 0 48-16,0 0-50 15,0 0 11-15,0 0 38 16,0 0-31-16,0 0 11 15,0 0-15-15,-10 0-19 16,-19 0 5-16,-15 3-30 16,-10 16-27-16,-12 5 51 15,-12 9-36-15,-5 3-15 16,-5 0 23-16,5 0-17 0,6 0 0 16,11-6-6-16,11-7 0 15,8 0 3-15,15-7-3 16,10-4-5-16,7-4 4 15,8-6-9-15,4-2 1 16,3 0-30-16,0 0-45 16,0 0-29-16,0 0-370 15,0 0-494-15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1.3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744 257 586 0,'0'0'1088'0,"0"0"-841"16,0 0-122-16,0 0 99 15,0 0-20-15,0 0-74 16,-59 0 34-16,56 0-75 16,3 0-1-16,0 0-8 15,0 0-31-15,0 0 44 16,-3 0-41-16,3 0-28 16,-3 2 41-16,-5 28-39 15,-1 18 3-15,-2 19 2 16,-1 12-22-16,-1 13 44 15,4 3-40-15,-2-5-7 16,5-4 26-16,0-12-32 16,-2-13 0-16,2-10 0 0,0-9 10 15,1-11-17-15,2-6 7 16,3-12-104-16,0-9-54 16,3-4-500-16,8 0-504 0</inkml:trace>
  <inkml:trace contextRef="#ctx0" brushRef="#br0" timeOffset="334">0 319 1827 0,'0'0'382'0,"0"0"-190"16,0 0-61-16,0 0 91 16,0 0-69-16,0 0-49 15,0 0-51-15,87-12 10 16,-19 12 38-16,17-6-62 16,17 0 4-16,9-3 11 15,10-5-42-15,7-1 27 16,-4-3-6-16,-10-2-6 15,-21 2 4-15,-22 7-29 16,-22-2-2-16,-16 8 0 0,-13 1-9 16,-8 2-30-1,-12 2-117-15,0 0-332 0,0 8-362 0</inkml:trace>
  <inkml:trace contextRef="#ctx0" brushRef="#br0" timeOffset="1341">1390 594 1667 0,'0'0'583'0,"0"0"-457"15,0 0 60-15,0 0 87 16,0 0-88-16,0 0-61 16,0 0-76-16,-142 54-27 15,117-15 44-15,5 9-49 16,3 1-14-16,3 2 19 16,11 2-15-16,3-6 3 15,0-1-9-15,17-1-12 16,20-13 11-16,11-6-43 15,8-13 13-15,2-13 13 16,4 0-24-16,-9-23 41 16,-10-19 0-16,-14-9 1 0,-19-7 6 15,-10-7 0-15,0 0 16 16,-30 0 7-16,-9 8-20 16,-4 17 36-16,5 14-26 15,5 17-4-15,10 9 24 16,6 0-39-16,14 4-15 15,3 21 3-15,0-2-43 16,23 0 22-16,13-1-5 16,10-8 22-16,3-2 2 15,7-3 14-15,3-1 0 16,3 5-6-16,-4-2 11 16,-2 11-11-16,-7-3 6 15,-7 11 0-15,-5 1-14 0,-15 3 14 16,-2 5 0-16,-9-4 10 15,-8-5-9-15,0-10 9 16,-3-8-9-16,0-10 0 16,0-2 35-16,0 0-15 15,0-25-9-15,0-14-12 16,0-8 1-16,9-6-2 16,18-7-18-16,8 3 9 15,8 11-1-15,7 10 1 16,-8 18-5-16,1 13 7 15,-7 5-10-15,-4 23 18 16,-6 23 29-16,-6 7-1 16,-3 6 28-16,-7-6-35 15,-4-6-6-15,-6-9 1 16,0-12-15-16,0-14 22 0,0-6 8 16,0-6 10-16,-13 0 14 15,-4-21-40-15,5-8 0 16,1-9-6-16,11-3 0 15,0-6-15-15,11-1 6 16,28 2-7-16,10 0-2 16,10 12-3-16,3 7-6 15,-2 15 18-15,-6 12-20 16,-1 0 20-16,-10 14 0 16,-8 24 0-16,-8 11 56 15,-4 6-29-15,-3 2 3 16,-4 1 12-16,0-7-35 15,-3-11 11-15,1-7-18 0,-5-10 0 16,-3-8-6-16,-3-9-6 16,5-6-60-16,-2 0-28 15,0-12-152-15,5-20-450 16,-5-4-1625-16</inkml:trace>
  <inkml:trace contextRef="#ctx0" brushRef="#br0" timeOffset="1552">1892 274 2572 0,'0'0'463'0,"0"0"-431"16,0 0 31-16,0 0 56 15,217-120-74-15,-77 57-45 16,-18 10-92-16,-21 15-839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0.8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207 413 1670 0,'0'0'499'16,"0"0"-427"-16,0 0 76 15,0 0 87-15,9 223-74 16,-9-111-43-16,0 9-61 16,0-3 4-16,0-9-15 15,0-15-25-15,0-11 2 16,0-18-23-16,0-16-32 15,0-18-196-15,6-18-423 16,8-13-802-16</inkml:trace>
  <inkml:trace contextRef="#ctx0" brushRef="#br0" timeOffset="336">0 309 1579 0,'0'0'523'0,"0"0"-350"16,0 0-43-16,0 0 67 15,55-171-35-15,-13 127-31 16,11 6-50-16,7 11-25 16,5 10-7-16,6 11-12 0,2 6 16 15,-1 3-52-15,-7 33 5 16,-6 13 20-16,-16 13-19 15,-17 14 4-15,-19 10-11 16,-7 4 12-16,-27 6-11 16,-22-10-1-16,-10-12 0 15,4-22 7-15,2-26-6 16,14-14-1-16,13-12 0 16,17-4-78-16,9-45-151 15,15 5-493-15,15-4-1364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0.0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620 333 1490 0,'0'0'290'15,"0"0"-153"-15,0 0 80 16,0 0 44-16,0 0-31 0,0 0-87 16,0 13-32-16,0-7 1 15,0 8-24-15,0 15-22 16,0 24-11-16,0 31-7 15,0 31 20-15,0 23-34 16,0 14-18-16,0-1 23 16,-5-13-25-16,5-20-8 15,-3-20-5-15,3-16-1 16,0-20 0-16,0-23-72 16,0-39-116-16,0 0-355 15,3-17-365-15</inkml:trace>
  <inkml:trace contextRef="#ctx0" brushRef="#br0" timeOffset="423">0 409 1822 0,'0'0'583'16,"0"0"-461"-16,0 0 55 15,0 0 11-15,0 0-59 16,0 0-31-16,76-173-39 16,-17 119-5-16,7 3-15 15,13 2-2-15,13 11 12 0,6 12-32 16,5 13 7 0,9 13-5-16,1 13 1 0,0 39 20 15,-6 30-10-15,-13 20-13 16,-11 22 11-16,-20 16-27 15,-16 7 8-15,-21-7-3 16,-20-2 0-16,-6-12 3 16,-10-16-8-16,-34-11-1 15,-18-9 18-15,-14-13-12 16,-16-8-5-16,-2-10 14 16,-5-9-14-16,1-18 21 15,7-9-22-15,6-19-20 16,13-4-31-16,9-27-89 15,21-62-224-15,11 5-451 16,18 5-436-16</inkml:trace>
  <inkml:trace contextRef="#ctx0" brushRef="#br0" timeOffset="604">113 1029 1980 0,'0'0'480'0,"0"0"-410"16,0 0 51-16,0 0 47 16,0 0-12-16,201 12-58 15,-89-12-98-15,77-6-21 16,-28-25-210-16,-14 0-565 0</inkml:trace>
  <inkml:trace contextRef="#ctx0" brushRef="#br0" timeOffset="1435">1324 1199 1237 0,'0'0'1129'0,"0"0"-1096"15,0 0-14-15,0 0-19 16,0 0 73-16,247-23-23 0,-152-29-19 16,8-20-30-16,-2-14 14 15,-6-16-7-15,-11-6-1 16,-19-6 5-16,-21 4-5 16,-22 6-7-16,-22 12 36 15,-4 13 18-15,-31 17 38 16,-6 17 43-16,-3 21 2 15,-3 21 19-15,3 3-73 16,-3 46-43-16,-4 59-30 16,-3 59-10-16,1 56 23 15,21-10-23-15,13-37 7 16,19-59 5-16,0-41-11 0,19-1 5 16,22-4-6-1,9-10-7-15,8-30-11 0,4-23-24 16,1-5-4-16,-5-47 25 15,-4-18 1-15,-2-14-12 16,-10-6 31-16,-8 2-4 16,-8 15 5-16,-8 18 0 15,-8 27 14-15,-1 23 29 16,-6 17-11-16,4 45-19 16,0 20 12-16,8 11-19 15,7 2 3-15,10-7-9 16,12-16-10-16,10-18 8 15,5-26-10-15,-5-18-28 16,-6-10 12-16,-8-17-4 16,-11-25 31-16,-10-14-12 0,-4-10 13 15,-5 1 19-15,-3 6-4 16,1 13 24-16,-4 16 4 16,-1 24 4-16,1 6 20 15,-1 33-37-15,12 47-10 16,7 50 26-16,15 59-40 15,14 57 21-15,7 11 26 16,-8-40 2-16,-9-57-2 16,-23-58-28-16,-11-17 2 15,-7 6 8-15,0-1-28 16,0-8 35-16,-22-23-19 16,-10-20-1-16,-8-22 29 15,-8-17-27-15,1 0-16 16,-7-56-8-16,-5-56-11 0,11-65-22 15,23-78-60-15,21-31-99 16,4 53-114-16,0 57-895 0</inkml:trace>
  <inkml:trace contextRef="#ctx0" brushRef="#br0" timeOffset="1625">2797 477 2628 0,'0'0'489'15,"0"0"-459"-15,0 0-3 0,0 0-27 16,269-152 0-16,-130 63-123 16,-26 17-557-16,-22 14-1316 0</inkml:trace>
  <inkml:trace contextRef="#ctx0" brushRef="#br0" timeOffset="2029">542 2272 1420 0,'0'0'1142'0,"0"0"-881"16,0 0-172-16,0 0 39 16,0 0 63-16,0 0-83 15,0 0-62-15,100 0 20 16,-20 0-27-16,21 3 11 15,53 9 10-15,46 0-8 16,-2-1 13-16,-12 6-4 16,-26-6-50-16,-33-4 8 15,19 2-10-15,11 1-8 0,-12-1 1 16,-13-1 4-16,-18-2 1 16,-23-1-7-16,-27 7-43 15,-20-6-38-15,-32 10-108 16,-12 2-342-16,0-9-687 0</inkml:trace>
  <inkml:trace contextRef="#ctx0" brushRef="#br0" timeOffset="2250">4101 1186 2732 0,'0'0'654'15,"0"0"-654"-15,0 0-201 16,0 0 101-16,0 0 34 16,0 0-618-16,0 0-1510 0</inkml:trace>
  <inkml:trace contextRef="#ctx0" brushRef="#br0" timeOffset="2381">4152 1652 2914 0,'0'0'554'16,"0"0"-446"-16,0 0-24 0,0 0-75 16,0 0-9-16,0 0-305 15,0-217-1999-15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5.1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 2335 0,'0'0'508'16,"0"0"-430"-16,0 0-56 16,0 0 68-16,0 0 73 15,202 3-76-15,-104-13-69 16,12 1-18-16,-2-2-28 16,12 2-187-16,-32 6-586 15,-29-1-1313-15</inkml:trace>
  <inkml:trace contextRef="#ctx0" brushRef="#br0" timeOffset="182">85 404 2597 0,'0'0'458'0,"0"0"-421"16,0 0-36-16,0 0 28 15,252 6-29-15,-81-15-6 16,-22-22-246-16,-14-1-927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3.8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316 201 1818 0,'0'0'570'16,"0"0"-463"-16,0 0-52 15,0 0 34-15,0 0 162 16,190 301-67-16,-84-133-76 15,-4-7-11-15,-7-16-61 16,-14-37-5-16,7 7 29 16,10 4-43-16,-19-21-7 0,-13-23-10 15,-18-15 6-15,-20-22-13 16,-12-15-67-16,-10-13-102 16,-6-10-76-16,0-33-79 15,0-19-387-15,-6-6-507 0</inkml:trace>
  <inkml:trace contextRef="#ctx0" brushRef="#br0" timeOffset="232">1348 415 1898 0,'0'0'398'0,"0"0"-251"0,0 0 61 16,0 0 100-1,-156 246-84-15,58-144-110 0,-30 10-36 16,-14 9-57-16,-7 3 36 16,7-3-57-16,17-9-3 15,27-16-14-15,32-21-90 16,27-19-82-16,30-24-291 16,9-11-253-16,0-16-1101 0</inkml:trace>
  <inkml:trace contextRef="#ctx0" brushRef="#br0" timeOffset="517">1565 1657 2102 0,'0'0'465'16,"0"0"-407"-16,0 0 142 15,0 0 84-15,111-186-87 16,-99 166-55-16,-9 7-75 16,1 13 14-16,-4 0 5 15,0 23-73-15,0 33-2 16,0 19 11-16,0 20-22 16,0 10 3-16,0 1-3 0,0-5-61 15,0-12-40 1,-14-17-110-16,-1-26-323 0,-4-26-599 0</inkml:trace>
  <inkml:trace contextRef="#ctx0" brushRef="#br0" timeOffset="907">0 77 2038 0,'0'0'330'0,"0"0"-180"16,0 0-1-16,0 0 99 15,0 0-25-15,0 0-123 16,0 0-50-16,149-14 8 16,-32-2-6-16,53 4 23 15,54 2-45-15,-9 3-16 16,-23 3 47-16,-28 1-37 16,-38 3-9-16,-3 0-13 15,-3-4-2-15,-32 4 0 0,-34 0-10 16,-20 0-106-16,-34 33-96 15,0-3-464-15,-15-2-1168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5.8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1880 1659 0,'0'0'282'0,"0"0"-219"16,0 0 107-16,0 0 129 16,0 0-96-16,0 0 20 15,0 0-76-15,78 20-14 16,-28-20-13-16,20 0-51 16,24 0 21-16,55 0-42 0,81-7-24 15,76-25 43-15,38-6-40 16,-6-4 6-16,-24 5-16 15,-45 9-4-15,-25 9 37 16,-53 5-50-16,-61 10 0 16,-45 4 7-16,-34 0-7 15,-11 0-27-15,-14 0-26 16,-20 0-92-16,-28 10 8 16,-35-2-228-16,-9-8-533 0</inkml:trace>
  <inkml:trace contextRef="#ctx0" brushRef="#br0" timeOffset="1024">580 48 189 0,'0'0'1370'0,"0"0"-1154"16,3 200 53-16,-3-51-3 15,0 44-57-15,0-8-4 16,0-21-72-16,-3-25-28 16,-4-38-21-16,4-1-26 15,3-8 2-15,0-30-51 16,6-25-8-16,23-22-2 16,15-15-21-16,7-5-129 0,11-82-203 15,-11 6-392 1,-14-1-1068-16</inkml:trace>
  <inkml:trace contextRef="#ctx0" brushRef="#br0" timeOffset="1462">91 770 1888 0,'0'0'629'16,"0"0"-589"-16,0 0-31 15,0 0 119-15,0 0 17 16,0 0-52-16,237 141-36 16,-134-123-30-16,14-8 32 15,6-1-15-15,4 4 5 0,-2 3-14 16,-12 7-34 0,-11 10 15-16,-23 6-16 0,-16 14 1 15,-22 6 21-15,-16 6-22 16,-15 2 1-16,-6-6 2 15,-4-11 3-15,0-14 8 16,0-14-14-16,0-13 0 16,0-9 28-16,0 0-13 15,0-5 43-15,-14-37-26 16,2-21-20-16,5-23 28 16,4-12-40-16,3-7 1 15,0 7 26-15,22 12-20 16,10 18 7-16,9 19-14 0,6 12 7 15,0 18-17 1,8 12 10-16,4 7-27 0,7 3-14 16,32 27-192-16,-15-5-378 15,-14-6-874-15</inkml:trace>
  <inkml:trace contextRef="#ctx0" brushRef="#br0" timeOffset="1877">2545 0 2076 0,'0'0'517'16,"0"0"-462"-16,0 0-34 15,0 0 236-15,-54 265-78 16,-15-68-72-16,-31 46-7 15,-2 10-37-15,14-46-8 0,24-60-5 16,27-58-31-16,12-20 13 16,-4 4-32-16,3-3 1 15,1 0-7-15,10-18-13 16,3-13-88-16,12-23-120 16,0-8-423-16,0-8-365 0</inkml:trace>
  <inkml:trace contextRef="#ctx0" brushRef="#br0" timeOffset="2401">2476 1377 2107 0,'0'0'478'16,"0"0"-447"-16,0 0-1 15,0 0 141-15,255-133-41 16,-160 56-50-16,6-7-80 16,2-12 1-16,-8-6 20 15,-12-3-15-15,-17-3 23 16,-22-1 20-16,-19 4 7 16,-21 10 16-16,-4 10-23 15,0 16 5-15,-29 23 12 16,-3 23-21-16,-9 23 10 15,-6 0-29-15,-7 59-25 16,-16 59 20-16,-4 56-21 0,13 1 2 16,14-12-3-16,21-15 2 15,23-35 1-15,3 7-2 16,0 1 0-16,7-30 0 16,25-21-19-16,5-31-7 15,-1-25 5-15,1-14-10 16,-5-17 31-16,-7-31-6 15,-3-20 6-15,-13-6 2 16,-9-3-2-16,0 10 0 16,-5 10-5-16,-16 18 13 15,3 13-16-15,9 16 7 16,9 10-29-16,0 0-8 16,19 16-50-16,32 10-8 0,15-9-122 15,62-13-242-15,-14-4-203 16,-13 0-1137-16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1.2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388 782 1807 0,'0'0'481'0,"0"0"-386"16,0 0 17-16,0 0 53 0,0 0 39 16,-193 33-84-1,134 42-52-15,8 20-2 0,10 8-22 16,16 0 23-16,15-10-59 16,10-14-7-16,10-20 8 15,34-20-9-15,12-27-10 16,11-12-29-16,11-9-14 15,-2-40 13-15,-3-20-10 16,-7-7 13-16,-15 1 37 16,-14 6 0-16,-12 16 33 15,-15 27 49-15,-1 26-28 16,-6 0-10-16,1 48-44 16,2 22 30-16,13 12 9 15,6-1-30-15,16-8 30 16,6-13-33-16,14-24 9 0,8-20-30 15,4-16 3-15,2-13-9 16,-11-33 6-16,-5-17-21 16,-15-11 30-16,-8-1 6 15,-11 5 0-15,-13 10 23 16,-5 26-1-16,-7 16 27 16,0 18-8-16,0 0-34 15,0 42 2-15,0 16-9 16,0 0-9-16,18 4-27 15,11-9-79-15,15-18-83 16,29-21-260-16,-11-14-249 16,-4 0-657-16</inkml:trace>
  <inkml:trace contextRef="#ctx0" brushRef="#br0" timeOffset="339">1927 1023 1704 0,'0'0'559'16,"0"0"-325"-16,0 0 15 15,0 0-12-15,0 0-44 16,0 0-56-16,-195 182-22 16,163-110-54-16,10-6-37 15,19-4 1-15,3-13-25 16,22-13-14-16,25-13 2 16,7-23-34-16,5 0 22 15,-5-23-68-15,-10-26 18 0,-3-13 51 16,-9-8 8-1,-7-2 15-15,-9 7 0 0,-6 12 11 16,-2 22 41-16,-4 24 2 16,-4 7-26-16,6 14-8 15,1 30 2-15,8 12 11 16,4-2-32-16,0 4 0 16,-2-13-1-16,-2-11 0 15,-8-10-83-15,-7-24-116 16,-11 0-318-16,-22 0-253 0</inkml:trace>
  <inkml:trace contextRef="#ctx0" brushRef="#br0" timeOffset="555">1091 0 2340 0,'0'0'334'16,"0"0"-244"-16,0 0 62 16,215 50 14-16,-164-11-55 15,-18 13-8-15,-19 14-101 16,-14 6-2-16,-32 44-128 16,-22-23-376-16,-5-6-463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8.9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0 794 1182 0,'0'0'1177'16,"0"0"-1029"-16,0 0-109 16,0 0 67-16,10 198 76 15,-1-126-58-15,-3 6-78 16,1-6-34-16,0-6 14 15,1-10-25-15,-4-17 0 16,-4-11 25-16,0-13-25 16,0-12 22-16,0-3-11 15,0-6 14-15,0-29-11 16,0-16-15-16,0-11 0 16,25-14-18-16,7-6-7 15,16 3 16-15,4 7-17 16,-1 13 25-16,3 27-8 0,0 22 9 15,-5 10 1-15,-2 23 4 16,-11 27 2-16,-11 8 16 16,-6 4-7-16,-16-3 7 15,-3-5-1-15,0-12-5 16,0-9 16-16,-3-14-29 16,-7-9 4-16,-5-10 23 15,-1 0-14-15,6-6 1 16,2-25-18-16,8-11 7 15,0-10-16-15,0-10-4 16,37-8-13-16,10 0 20 16,4 6-33-16,8 14 20 0,-5 20 7 15,-3 25 12-15,-7 5 3 16,-3 32 4-16,-9 31 43 16,-3 12 31-16,-11 14-52 15,-6-4 15-15,-5-3-4 16,-4-10-39-16,-3-13 21 15,4-17-22-15,1-11-45 16,-5-15-29-16,0-16-103 16,6-10-161-16,1-22-324 15,5-12-593-15</inkml:trace>
  <inkml:trace contextRef="#ctx0" brushRef="#br0" timeOffset="705">1559 820 1998 0,'0'0'569'0,"0"0"-458"15,0 0 83-15,0 0 42 16,0 0-55-16,-196 145-96 16,156-82-52-16,7 2-4 15,11 5-29-15,11-8 9 16,11-7-24-16,0-9-24 15,37-13-52-15,10-17-11 16,12-16-42-16,-1 0 18 16,-7-30-72-16,-7-17 23 0,-7-16 138 15,-15-5 27 1,-5 1 10-16,-9 8 64 0,-8 12 28 16,0 24 102-16,0 21-44 15,0 2-71-15,-8 25-15 16,-2 25-28-16,6 9 12 15,4 1-28-15,0-5-19 16,22-9 4-16,14-12-5 16,4-15-24-16,8-14 9 15,-8-5-22-15,-1-10 13 16,-5-29 7-16,-5-13-11 16,3-6 28-16,-5-5-8 0,-7 4 8 15,-1 12 2 1,-7 22 19-16,-9 21 19 0,0 4 2 15,1 34-27-15,4 27 15 16,2 11-9-16,12 10-12 16,11-6 54-16,11-7-26 15,11-13-19-15,3-19-18 16,-4-18 9-16,-2-17-7 16,-13-2-2-16,-2-19-14 15,-4-24 13-15,-8-16 1 16,5-3 0-16,-9-7 1 15,-3 4-1-15,-6 12 13 16,-5 10 1-16,-4 24 10 16,1 12 24-16,-4 7-38 15,3 16-1-15,2 27 9 0,2 3-18 16,3 6 22-16,5-3-20 16,1-3-2-16,0-10 0 15,-4-9-18-15,-5-11-33 16,-7-16-143-16,0 0-184 15,-22-20-578-15</inkml:trace>
  <inkml:trace contextRef="#ctx0" brushRef="#br0" timeOffset="927">1306 540 2278 0,'0'0'471'0,"0"0"-426"16,0 0 12-16,0 0 62 15,0 0-65-15,149-189-54 16,-109 163-33-16,-8 7-183 16,0-1-131-16,-10 0-163 15,-3 7-118-15</inkml:trace>
  <inkml:trace contextRef="#ctx0" brushRef="#br0" timeOffset="1104">1767 99 1422 0,'0'0'393'0,"0"0"-185"0,0 0 39 15,0 0 20 1,0 0-36-16,212-28-37 0,-168 37-47 16,7 13-50-16,11 7 10 15,4-6-55-15,7-10-28 16,0-7-24-16,-1-6-14 15,-2-6-104-15,-1-52-189 16,-18 1-466-16,-14 5-1277 0</inkml:trace>
  <inkml:trace contextRef="#ctx0" brushRef="#br0" timeOffset="1614">3704 1013 1521 0,'0'0'799'0,"0"0"-642"0,0 0-96 16,0 0 61-1,0 0-18-15,189-143-74 0,-107 81-24 16,0-14 4-16,0-9-10 15,-10-8 0-15,-14-3 8 16,-14 0-8-16,-15 3 73 16,-14 14 76-16,-12 24-28 15,-3 22 33-15,0 30-33 16,0 3-40-16,-25 58-16 16,-4 38-16-16,-5 25 26 15,2 24-9-15,10 6-36 16,10-7 21-16,12-7-31 15,0-14-10-15,9-25-10 16,16-16-48-16,0-24-127 16,-3-21-287-16,-11-21-764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3.7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0 745 689 0,'0'0'1211'16,"0"0"-1098"-16,0 0-55 15,234-191 141-15,-158 114 56 16,-3-10-92-16,-4 3-58 0,-15 3 36 15,-10 1 25-15,-15 17-24 16,-14 14-24-16,-8 24 5 16,-7 17-48-16,0 8-19 15,0 30-37-15,0 46-19 16,0 52 109-16,0 5-41 16,8 22-20-16,-8 2 10 15,7-22-50-15,-4 9-8 16,-3-16-32-16,0 4-94 15,-18-38-96-15,-11-25-656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2.4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653 1314 1870 0,'0'0'357'16,"0"0"-219"-16,0 0 71 15,0 0 15-15,0 0-51 16,0 0-86-16,-198-145-24 16,125 145-6-16,1 0-32 15,-4 35 22-15,3 19-31 16,10 18-1-16,19 7 8 16,16 0-23-16,16 3 0 15,12-10-15-15,0-9-3 16,34-15-26-16,13-14-19 0,10-27-31 15,13-7-41 1,2-30-10-16,1-36-48 0,2-22 69 16,-11-18 37-16,-2-40 54 15,-7-45 33-15,-11-33 24 16,-11 16 54-16,-19 39-6 16,-6 56 30-16,-8 46 9 15,0 10 32-15,4 17 27 16,-1 21-17-16,1 19-102 15,2 63-21-15,3 65 33 16,-2 55-6-16,-4 2-5 16,-3-12-8-16,0-28-2 15,0-37 13-15,0 2-28 16,0 7 18-16,3-29-45 16,6-22-28-16,-6-22-38 0,7-16-66 15,9-28-160-15,-1-10-443 16,1-27-813-16</inkml:trace>
  <inkml:trace contextRef="#ctx0" brushRef="#br0" timeOffset="339">1421 920 2072 0,'0'0'605'16,"0"0"-405"-16,0 0 24 15,0 0-26-15,0 0-61 0,0 0-63 16,-206 79-61-16,172-26-5 16,12 5-8-16,22 8 0 15,0 4-12-15,18-5 4 16,33-4-2-16,15 0 9 16,10-15 1-16,2-4-8 15,-9-6 8-15,-15-7 0 16,-21-2 11-16,-22-7-11 15,-11 4 0-15,-11-5 9 16,-44 0-8-16,-11-3 27 16,-10-6-28-16,0-10-26 15,10 0-1-15,16-10-108 16,34-56-115-16,16 5-280 16,0-6-276-16</inkml:trace>
  <inkml:trace contextRef="#ctx0" brushRef="#br0" timeOffset="608">1845 1054 1696 0,'0'0'531'15,"0"0"-410"-15,0 0 132 16,0 222 85-16,-5-135-79 16,5-6-94-16,0 1-111 15,19-11-33-15,25-11-3 16,7-16-18-16,8-21 7 15,-5-16-7-15,-3-7-12 16,-7-20 11-16,-11-30-19 16,-12-12 7-16,-13-11 5 0,-8-9 8 15,0-1-7 1,-22-7-22-16,-25 7 7 0,-16 5-78 16,-50 3-149-16,15 20-299 15,0 18-411-15</inkml:trace>
  <inkml:trace contextRef="#ctx0" brushRef="#br0" timeOffset="810">1644 662 1938 0,'0'0'517'16,"0"0"-365"-16,0 0 131 0,259-125-37 15,-190 104-113-15,-10 13-33 16,-16 8-92-16,-6 0-8 15,-12 0-55-15,-9 22-124 16,-13-3-166-16,-3-8-261 16,0-8-13-16,0-3-905 0</inkml:trace>
  <inkml:trace contextRef="#ctx0" brushRef="#br0" timeOffset="894">2246 399 1565 0,'0'0'719'15,"0"0"-504"-15,0 0-40 16,186-220-99-16,-66 144-76 15,-18 17-71-15,-1 15-516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7.0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3227 916 2342 0,'0'0'283'0,"0"0"-201"0,208 0-35 16,-94 0 59-16,50-11-106 15,-26-5-93-15,-29 2-703 0</inkml:trace>
  <inkml:trace contextRef="#ctx0" brushRef="#br0" timeOffset="186">3278 1552 2549 0,'0'0'377'0,"0"0"-289"16,0 0-58-1,220 0-14-15,-100 0-16 0,98-19-118 16,-29-5-474-16,-16-4-190 16</inkml:trace>
  <inkml:trace contextRef="#ctx0" brushRef="#br0" timeOffset="-1442">173 590 1639 0,'0'0'394'0,"0"0"-165"0,0 0-22 15,0 0-39 1,0 0-47-16,0 0 61 0,91 161-50 16,-27-54-23-16,6 16-14 15,-4 4-64-15,-4-6 23 16,-4-8-15-16,-11-15-24 15,-6-13 15-15,-9-13-30 16,-14-9 0-16,-2-10-12 16,-13-10-14-16,0-11-89 15,-3-12-87-15,4-20-285 16,-1-4-122-16,2-29-404 0</inkml:trace>
  <inkml:trace contextRef="#ctx0" brushRef="#br0" timeOffset="-1222">782 731 1721 0,'0'0'389'16,"0"0"-266"-16,0 0 132 16,-73 167 53-16,7-62-124 15,-15 14-60-15,-17 5-28 16,0 4-42-16,-1-9-1 15,8-12-53-15,18-13-25 16,21-20-61-16,23-11-147 16,19-21-220-16,10-23-278 0</inkml:trace>
  <inkml:trace contextRef="#ctx0" brushRef="#br0" timeOffset="-619">1120 1686 1846 0,'0'0'378'16,"0"0"-221"-16,0 0 77 16,0 0 19-16,0 0-79 15,0 0-74-15,0 0-63 16,66 27 31-16,-66-25-31 15,0-2-13-15,0 0 0 16,0 0-15-16,0 0-3 0,0 0-6 16,0 0-37-16,0-9 23 15,0-3-17-15,15 2 13 16,10-4 4-16,8 0 13 16,11 1-13-16,-1-1 7 15,1 6 7-15,-8-1-5 16,-7 4 5-16,-11 5 0 15,-9 0 12-15,-9 0 4 16,0 0 50-16,0 17-20 16,0 6-17-16,-19 6 22 0,-6 3-32 15,-9 12 2 1,-5 1-7-16,-5 6-13 0,0-3 22 16,-7-2-23-16,7-3 0 15,0-12 5-15,4-3-5 16,11-15 10-16,0-4 4 15,11-4-14-15,-1-5 44 16,9 0-39-16,7 0-4 16,3 0 16-16,0 0-17 15,0 0 0-15,0 0-7 16,28-5 7-16,11 4-11 16,5 1 2-16,12 0 2 15,-2 0 6-15,5 14 1 16,-1 3 5-16,4-4-5 15,-1-6-33-15,27-7-59 0,-12-28-203 16,-13-3-616-16</inkml:trace>
  <inkml:trace contextRef="#ctx0" brushRef="#br0" timeOffset="-218">0 259 1674 0,'0'0'320'0,"0"0"-175"16,0 0 105-16,0 0 27 16,186 58-42-16,-79-49-79 15,16-1-26-15,19-1-50 16,16-7-43-16,2 0 24 0,4 0-44 15,-11 0 3-15,-18 0-20 16,-25 0-39 0,-24 0-146-16,-30 9-500 0,-27 2-1000 0</inkml:trace>
  <inkml:trace contextRef="#ctx0" brushRef="#br0" timeOffset="1535">5798 1292 1873 0,'0'0'260'16,"0"0"-208"-16,0 0 115 15,243 0 57-15,-100 0-114 16,54 0 45-16,59 0-65 16,9 0-69-16,-16-7 42 0,-27 7-22 15,-33-2-14-15,0 2-13 16,-3-4-4-16,-22 1 23 16,-28 3-33-16,-26-3 1 15,-9-1 12-15,12-2-13 16,11-1 1-16,15-1-1 15,-11-1 0-15,-8-1 9 16,-6-2-9-16,-6-1 0 16,-2 3 0-16,-4-3 0 15,-1 3-1-15,-1 1 1 16,-2-1 0-16,0 3 1 16,-3 5-1-16,0-3 0 15,-4 5 11-15,7 0-11 0,2 0 1 16,1-3 6-1,4 3-6-15,9-4 20 0,2 1-19 16,8-3 4-16,4 2 9 16,8-2-15-16,2-4 15 15,4 2 6-15,0-1-13 16,4-1 7-16,-1 1-15 16,1-1 0-16,4 1 4 15,8 2-4-15,6 0 20 16,6-4-13-16,1 6 4 15,5-2 20-15,-5 0-31 16,-4 2 7-16,1 0-7 16,-4 2 8-16,3 0 2 0,-3 0-10 15,6 3 2 1,29-3 22-16,31 3-24 0,36-4 13 16,8 4 11-16,-48-7-24 15,-52 5 29-15,-57-5-28 16,-10 3 7-16,13-2 4 15,10-5-12-15,9 6-1 16,-11-1 1-16,-11-2 0 16,-4 5-4-16,4 1 4 15,0-2 0-15,-1 1 9 16,1-4-9-16,0 0 0 16,-1 1-7-16,5-4 14 15,2 3 3-15,4-4-10 16,8 6 0-16,7-2 6 0,4 2-6 15,1 0 0-15,-5 5 0 16,-3 0 9-16,-6 0 0 16,-1 0-9-16,-8 0 0 15,1 0 9-15,-9 0-9 16,1 0 0-16,-9 0-1 16,-5 0 2-16,2 0 14 15,-1-3-15-15,0-3 0 16,6 2 6-16,-5-2-5 15,2 2 0-15,-9 2 4 16,-7 2 4-16,-3-4-8 16,-8 4-1-16,4 0 0 15,-1 0-1-15,2 0 7 0,6 0-6 16,7-3 1 0,3-1-1-16,6 1 10 0,1-2-10 15,2 4 0-15,-8-4 6 16,1 2-5-16,-2 1 8 15,1-3-7-15,4 2 4 16,8 2 3-16,9-2-9 16,12-4 0-16,8-1 9 15,14 2-9-15,-2-4 26 16,-1 0-26-16,-5 0 0 16,-14 3-3-16,-14 0 4 15,-23 4-1-15,-21 1 0 16,-19-3 1-16,-24 5 8 0,-17 0-9 15,-14 0 0 1,-3 0-14-16,0 0 10 0,0 0-65 16,-3 0-126-16,-4 0-533 15,7 0-1541-15</inkml:trace>
  <inkml:trace contextRef="#ctx0" brushRef="#br0" timeOffset="2072">24537 134 2039 0,'0'0'232'16,"0"0"-210"-16,0 0 123 16,0 0 72-16,0 0-126 15,0 0-46-15,212-125-11 16,-160 125 62-16,-1 0-26 16,-7 9-10-16,-9 28-29 15,-9 16 20-15,-11 11 21 16,-15 16 12-16,-7 9 4 15,-40 6-46-15,-19 0-15 0,-19-4 21 16,-13-1-24-16,-8-8-3 16,-6-10 12-16,6-12-22 15,14-16-4-15,26-11-2 16,24-16 4-16,20-10 3 16,22-7-3-16,0 0 1 15,32-19 13-15,31-12-23 16,16 5-14-16,12 4 13 15,4 11 2-15,7 11 29 16,1 0 2-16,5 8 11 16,9 17 62-16,-4 1-66 15,-6 0-39-15,-16-7 0 16,7-14-102-16,-25-5-184 16,-16 0-909-16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1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467 143 1758 0,'0'0'565'0,"0"0"-344"15,0 0-38-15,0 0 13 16,0 0-63-16,0 0-93 16,-12 175 37-16,9-51 4 15,-4 18-54-15,4 8 25 16,-1-5-39-16,4-10-12 16,0-15 32-16,0-19-33 15,0-14-20-15,0-20-77 16,0-13-102-16,10-33-303 0,2-17-208 15,-8-4-1056-15</inkml:trace>
  <inkml:trace contextRef="#ctx0" brushRef="#br0" timeOffset="384">0 351 1655 0,'0'0'323'16,"0"0"-141"-16,0 0-23 16,0 0 63-16,0 0-51 15,110-194-9-15,-46 148-83 16,11 8-28-16,11 4 34 0,12 10-33 16,12 17-5-16,10 7-4 15,5 14-17-15,-1 37 13 16,-11 16-38-16,-15 20 8 15,-15 18 13-15,-17 16-12 16,-22 12-2-16,-19 5 6 16,-21 0-13-16,-4-5 18 15,-14-10-19-15,-37-15 0 16,-11-5 5-16,-14-19-4 16,-12-5-1-16,-7-16 14 15,0-15-14-15,7-11 0 16,6-17-15-16,7-14-81 0,-8-12-99 15,21-31-373-15,11-8-366 16</inkml:trace>
  <inkml:trace contextRef="#ctx0" brushRef="#br0" timeOffset="566">29 927 1835 0,'0'0'283'0,"0"0"-160"16,0 0 142-16,0 0-3 16,193 63-108-16,-80-58-112 15,26-5-42-15,65 0-66 0,-33-21-295 16,-25-7-664-16</inkml:trace>
  <inkml:trace contextRef="#ctx0" brushRef="#br0" timeOffset="1344">1603 1105 1796 0,'0'0'210'16,"0"0"-162"-16,0 0 74 15,239-75 121-15,-141 5-87 16,7-14-86-16,1-19-33 0,-14-2-25 16,-23 1 6-16,-30 3-8 15,-31 14-1-15,-8 10 30 16,-25 17-15-16,-22 17 30 16,-12 23 32-16,-4 20-33 15,-1 23-7-15,-2 52-4 16,-4 54-12-16,20 5 18 15,12 18-24-15,23 2-3 16,15-30 12-16,0 4-24 16,31-20 10-16,16-18-19 15,14-25 0-15,5-24-1 16,7-23-38-16,-1-18-6 16,-2-13-1-16,-11-40-7 0,-8-12 41 15,-7-14-20-15,-12-3 21 16,-10-1 10-16,-4 15 2 15,-11 16 16-15,-2 25 33 16,-5 27-23-16,0 4-15 16,4 48-12-16,6 14 0 15,8 8 33-15,14-2-33 16,12-3 1-16,12-15 0 16,12-18 0-16,6-20-1 15,-4-16-5-15,-10 0-41 16,-9-24 31-16,-7-15-21 15,-13-13 21-15,-14 0 9 0,-2-1 6 16,-12 4 37-16,1 16 10 16,-4 11 14-16,0 17 22 15,0 5-29-15,0 27-22 16,-7 39-15-16,0 23 11 16,2 23 22-16,5 14-32 15,0 16 15-15,37 12 73 16,7 3-44-16,7 1-19 15,-11-7 4-15,-11-19-38 16,-19-21 19-16,-10-24-20 16,0-27-8-16,-25-24 15 15,-7-19-14-15,-9-17 25 16,2-17-26-16,-1-44-16 16,11-32-30-16,17-120-127 0,12 24-155 15,0-6-709-15</inkml:trace>
  <inkml:trace contextRef="#ctx0" brushRef="#br0" timeOffset="1512">3263 309 2435 0,'0'0'521'16,"0"0"-404"-16,219-68-57 15,-38-16-60-15,-23 5-193 16,-16 4-1296-16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5.5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641 940 1689 0,'0'0'245'0,"0"0"-50"0,0 0-97 15,0 0 14-15,-167 12 35 16,124 55-55-16,1 43 11 16,2 57-46-16,15 57-14 15,8 23 14-15,17-44-44 16,0-49 11-16,0-57-3 16,3-15-20-16,14 7 22 15,-4 2-23-15,-4 8 0 16,-9-26 19-16,0-8 11 15,-19-19 24-15,-16-7 6 16,-15-13-24-16,-5-11 19 0,-1-9-38 16,0-6-11-1,10 0 3-15,14-9-9 0,32-29-111 16,0 3-269-16,6 5-367 16</inkml:trace>
  <inkml:trace contextRef="#ctx0" brushRef="#br0" timeOffset="474">916 2997 2089 0,'0'0'390'0,"0"0"-256"0,0 0 57 16,0 0 64-16,0 0-100 16,0 0-76-16,0 0-39 15,-144-61-8-15,95 106 4 16,0 14-18-16,7 9 27 16,11 9-36-16,16-4-8 15,11-8-1-15,4-6 0 16,16-21-2-16,27-11-37 15,16-21-33-15,6-6 38 16,8-18-53-16,-4-29 8 16,-15-18 35-16,-7-2 28 0,-18 3 16 15,-9-1 40-15,-11 10 40 16,-4 23 20-16,-5 18-6 16,0 14-22-16,0 2-39 15,0 36-24-15,-5 14 13 16,2 9-21-16,0-8 0 15,3-1-1-15,0-7-5 16,0-18-47-16,14-15-91 16,9-12-229-16,-1-24-300 15,-2-11-624-15</inkml:trace>
  <inkml:trace contextRef="#ctx0" brushRef="#br0" timeOffset="1032">930 0 1955 0,'0'0'384'0,"0"0"-179"0,0 0-47 15,0 0 105-15,0 0-109 16,0 0-88-16,0 0-15 16,-73 153-21-16,60-64 24 15,3 7-41-15,4 8-12 16,3-4 31-16,3-3-31 15,0-11-2-15,0-18 1 16,0-13 0-16,0-28-6 16,0-13 6-16,0-14-11 15,0 0 4-15,3-14 7 16,10-25-6-16,3-3-1 16,8-1 14-16,2 2-22 15,6 11 3-15,4 6-7 16,-6 20 19-16,-1 4-16 0,-9 4-2 15,-8 35 7-15,-7 8 11 16,-5 5 13-16,0 2-13 16,-14-15 0-16,-19-10 7 15,-13-8 7-15,-6-17 1 16,-1-4-8-16,5 0-6 16,8-12-1-16,27-24-78 15,13 7-419-15,0 1-681 0</inkml:trace>
  <inkml:trace contextRef="#ctx0" brushRef="#br0" timeOffset="1728">2170 1709 1580 0,'0'0'302'15,"0"0"-150"-15,0 0 123 16,0 0-23-16,0 0-72 16,0 0-23-16,0 0-103 15,-164-91-12-15,116 102 20 16,-5 34-21-16,4 22-8 16,6 18 7-16,10 21-14 15,13 18 28-15,8 0-44 16,1-3-9-16,8-10 24 15,0-8-25-15,-3-19 0 0,-1-11-1 16,-2-14 0-16,6-20 1 16,3-16-156-16,0-11-347 15,0-12-222-15</inkml:trace>
  <inkml:trace contextRef="#ctx0" brushRef="#br0" timeOffset="1888">1473 2307 1798 0,'0'0'340'15,"0"0"-168"-15,0 0-75 16,230-15-54-16,-83-6-43 0,-20 1-68 16,-13 3-447-16</inkml:trace>
  <inkml:trace contextRef="#ctx0" brushRef="#br0" timeOffset="2172">2766 1222 2326 0,'0'0'354'0,"0"0"-249"16,0 0 141-16,-160 171-56 0,101-80-77 16,-3 22-48-16,5 13-32 15,12 10 40-15,13-6-53 16,18-4-19-16,14-7 29 16,0-17-30-16,40-8-43 15,15-22-88-15,46-20-198 16,-13-20-297-16,-12-19-315 0</inkml:trace>
  <inkml:trace contextRef="#ctx0" brushRef="#br0" timeOffset="2407">2808 1832 2102 0,'0'0'536'15,"0"0"-461"-15,0 0 14 16,0 0 146-16,73 159-67 16,-30-100-92-16,8-2-7 15,5-8-68-15,7 2-1 16,2-13 8-16,-3-3-8 16,-3-8-136-16,-10-16-220 15,-9-5-451-15,-21-6-1140 0</inkml:trace>
  <inkml:trace contextRef="#ctx0" brushRef="#br0" timeOffset="2622">3258 1785 1870 0,'0'0'688'0,"0"0"-621"15,0 0 109-15,0 0 68 16,0 0-84-16,-8 175-59 15,-15-113-55-15,-6 5 6 16,-13-8-16-16,-4 0-34 16,-4 0-2-16,5-18-30 15,5-3-79-15,14-11-76 16,10-16-291-16,10-9-250 0</inkml:trace>
  <inkml:trace contextRef="#ctx0" brushRef="#br0" timeOffset="2936">3558 1203 2089 0,'0'0'541'15,"0"0"-474"-15,0 0 3 16,0 0 165-16,0 0-57 16,0 0-93-16,207 206-34 0,-142-135-5 15,1-2-11-15,-4 13 5 16,-11 4-28-16,-14 3-6 16,-17 0 20-16,-20-1-25 15,-9 0 6-15,-42-5-7 16,-3-3-32-16,-16 4-59 15,18-19-262-15,13-18-498 0</inkml:trace>
  <inkml:trace contextRef="#ctx0" brushRef="#br0" timeOffset="3501">4953 2003 1458 0,'0'0'914'16,"0"0"-712"-16,0 0-72 15,0 0 110-15,0 0-48 16,-216-59-51-16,157 59-82 15,-7 7-39-15,7 19 49 16,7 3-62-16,13 8 13 0,16 3-20 16,13 4 0-1,10 2-9-15,0-4 3 16,33 3-69-16,10-13-9 0,2 0-57 16,8-11-58-16,2-13 13 15,-2-8-56-15,2-2 26 16,-8-37 27-16,-2-13 47 15,-5-26 96-15,-5-30 8 16,1-48 13-16,-10-42 25 16,-6 10 27-16,-10 31 59 15,-10 54 43-15,3 38 44 16,-3 13 70-16,0 10 7 16,0 22 0-16,0 20-116 15,0 39-87-15,-3 43 71 16,-4 24-42-16,1 20-49 0,-3 7 21 15,4 3-24-15,2-13 0 16,3-8-19-16,0-12 1 16,0-11-3-16,0-21-3 15,11-13-57-15,25-11-91 16,-4-20-221-16,-3-13-526 0</inkml:trace>
  <inkml:trace contextRef="#ctx0" brushRef="#br0" timeOffset="3742">5320 1802 2309 0,'0'0'555'0,"0"0"-470"16,0 0-4-16,0 0 169 15,0 0-112-15,0 0-63 16,170 151-27-16,-115-101-26 15,4 3 17-15,0-1-27 16,-3 2-11-16,-4-3-1 16,-2-4-3-16,-12-15-78 15,5-12-91-15,-13-8-335 16,-13-9-400-16</inkml:trace>
  <inkml:trace contextRef="#ctx0" brushRef="#br0" timeOffset="3923">5906 1656 1159 0,'0'0'1504'0,"0"0"-1173"0,0 0-175 16,-85 150 25-16,32-51-63 16,-9 18-52-16,-7 3-66 15,4-8-21-15,-27 23-127 16,23-35-564-16,7-20-1738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5.7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222 426 1401 0,'0'0'493'0,"0"0"-351"16,0 0-33-16,0 0 85 15,0 0 66-15,106 166-46 16,-30-67-87-16,7 13 6 16,17 5-16-16,-2-3-33 15,4-8-17-15,-4-11-46 16,-14-13-13-16,-11-13 2 15,-22-10-10-15,-14-12-71 16,-18-12-93-16,-16-19-175 16,-3-12-287-16,0-4-266 0</inkml:trace>
  <inkml:trace contextRef="#ctx0" brushRef="#br0" timeOffset="231">1111 438 1751 0,'0'0'491'15,"0"0"-359"-15,0 0 42 16,0 0 76-16,0 0-74 16,-186 219-101-16,107-123 4 15,-12 9-50-15,-1 4-28 16,4-2-1-16,12-2-15 15,22-9-110-15,24-1-219 16,16-26-408-16,14-24-1080 0</inkml:trace>
  <inkml:trace contextRef="#ctx0" brushRef="#br0" timeOffset="500">1553 1401 1445 0,'0'0'986'0,"0"0"-776"15,0 0-51-15,0 0 122 16,113-212-72-16,-99 173-76 16,-6 13-33-16,-8 18-19 15,0 8-13-15,0 17-43 0,0 43-24 16,-18 25 22-16,-4 20-23 15,6 9-39-15,10 5-30 16,6-10-62-16,0-5-96 16,6-25-376-16,10-26-409 0</inkml:trace>
  <inkml:trace contextRef="#ctx0" brushRef="#br0" timeOffset="849">0 53 1778 0,'0'0'356'0,"0"0"-237"16,0 0-11-16,0 0 203 15,0 0-59-15,281-3-102 16,-164-4-33-16,16 0-41 16,9-5 9-16,12 3-34 15,0 2-24-15,-8 4 11 16,-16-1-38-16,-10 4-26 15,2 0-99-15,-36 0-392 0,-27 0-608 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4.9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29 1960 0,'0'0'582'0,"0"0"-484"16,0 0-9-16,0 0 158 16,0 0-32-16,0 0-120 15,234-3-59-15,-136-6-10 16,8-1-26-16,4 3 0 15,-8 7-63-15,-18 0-263 0,-26 0-388 16,-33 0-1397-16</inkml:trace>
  <inkml:trace contextRef="#ctx0" brushRef="#br0" timeOffset="201">31 539 2328 0,'0'0'557'0,"0"0"-508"15,0 0 89-15,0 0 42 16,189 3-86-16,-91-13-57 0,19-10-37 16,69-13-73-1,-30 7-433-15,-18-1-1492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4.0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 1478 0,'0'0'372'0,"0"0"-154"16,0 0-101-16,0 0 72 15,0 0-12-15,0 0-66 0,127-4-8 16,-43-5-43-16,11-1 5 15,6 1-8-15,13-9-18 16,-4-2 14-16,-6 8-38 16,-16-1-14-16,-15 10 31 15,-17 3-23-15,-24 12 3 16,-13 34 0-16,-19 20-2 16,0 19 34-16,-12 24-35 15,-32 16-2-15,-14 12 35 16,-14 8-28-16,-16 2-5 15,-4-6-8-15,4-11 10 16,5-14 31-16,18-20-30 16,17-21 7-16,16-23 27 0,13-18-34 15,13-15-3 1,6-14 2-16,0 3-10 0,0-8 22 16,10 4-23-16,15-2 1 15,9 2 26-15,8-1-18 16,6 4 2-16,11-1-11 15,7 1 0-15,7-4 17 16,3 2-17-16,0-3-2 16,2-2 2-16,-6 0 0 15,-11 0-1-15,-5-2-5 16,-12-10-60-16,-19 0-65 16,-11-27-199-16,-14 6-240 15,0-6-653-15</inkml:trace>
  <inkml:trace contextRef="#ctx0" brushRef="#br0" timeOffset="219">328 927 2177 0,'0'0'365'15,"0"0"-199"-15,0 0-115 16,0 0 154-16,0 0-21 16,0 0-132-16,259-15-52 15,-89 1-34-15,-19 2-258 0,-16 5-494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7.0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2327 1264 2392 0,'0'0'474'0,"0"0"-449"16,0 0 46-16,0 0 153 15,0 0-111-15,234 13-66 16,-140-13-36-16,11 0-11 15,27 0-52-15,-22 0-419 16,-30-7-695-16</inkml:trace>
  <inkml:trace contextRef="#ctx0" brushRef="#br0" timeOffset="305">3826 433 2220 0,'0'0'310'16,"0"0"-225"-16,0 0 34 0,135 187 132 15,-71-106-99-15,9 6-54 16,12 4-22-16,6-1-33 15,4-8-13-15,-1-3-12 16,1-11-16-16,-4-9 22 16,-18-10-24-16,-19-12-52 15,-20-7-42-15,-31-16-136 16,-3-4-323-16,0-5-265 0</inkml:trace>
  <inkml:trace contextRef="#ctx0" brushRef="#br0" timeOffset="553">4759 564 2116 0,'0'0'341'0,"0"0"-248"15,0 0-28-15,0 0 223 16,-157 227-68-16,88-128-93 15,-7 8-70-15,-2 6-27 16,2-2 4-16,3-5-33 16,7-9-2-16,12-3-44 15,10-20-93-15,7-12-171 16,16-20-455-16,13-21-1233 0</inkml:trace>
  <inkml:trace contextRef="#ctx0" brushRef="#br0" timeOffset="900">5131 1431 2318 0,'0'0'456'0,"0"0"-419"16,0 0 93-16,0 0 61 15,0 0-95-15,0 0-24 16,222-16-30-16,-185 48-5 16,-17 11-13-16,-20 9-16 0,-3 12 23 15,-44 4-31-15,-14 1 0 16,-2-7-6-16,6-12 6 16,13-14-1-16,13-10-1 15,21-10-20-15,10-9 22 16,0-1-29-16,7-2 3 15,30-4 25-15,17 0-72 16,12 0-92-16,48-17-152 16,-16-9-461-16,-10-4-626 0</inkml:trace>
  <inkml:trace contextRef="#ctx0" brushRef="#br0" timeOffset="1247">3716 11 1761 0,'0'0'316'0,"0"0"-236"15,0 0-56-15,0 0 215 0,252 0-16 16,-136 0-53-16,11 0-56 16,15 0-35-16,9 0 35 15,-6 0-69-15,-9 0-26 16,-16 0-19-16,-7 0-78 15,-33 3-258-15,-33 3-757 0</inkml:trace>
  <inkml:trace contextRef="#ctx0" brushRef="#br0" timeOffset="2166">7545 78 1054 0,'0'0'608'0,"0"0"-458"15,0 0-6-15,0 0 2 16,0 0 3-16,0 0 34 16,-234 188-79-16,150-51 0 15,-7 54-6-15,-1 56 8 16,20 18-3-16,24-19-32 15,30-56-30-15,18-65 3 0,0-36-35 16,15-24-8-16,22 5-1 16,17-11-64-16,44 0-139 15,-10-27-286-15,-12-14-392 0</inkml:trace>
  <inkml:trace contextRef="#ctx0" brushRef="#br0" timeOffset="2934">6141 939 1824 0,'0'0'499'0,"0"0"-397"16,0 0 69-16,0 0 68 15,0 0-93-15,0 0-44 0,262-25-102 16,-145-10-192-16,-16 2-827 0</inkml:trace>
  <inkml:trace contextRef="#ctx0" brushRef="#br0" timeOffset="3774">8189 2141 1437 0,'0'0'498'0,"0"0"-372"15,0 0-38-15,0 0 116 16,0 0-2-16,0 0-110 16,0 0-14-16,95-208-57 15,-44 131 1-15,4-14-4 16,3-14-17-16,1-13 13 16,-5-9-14-16,-6-1 0 15,-11 2 21-15,-15 16 6 0,-12 14 25 16,-10 27 12-1,0 21 16-15,0 24 18 0,0 24-62 16,0 0-27-16,-15 42 8 16,1 25 1-16,-1 17 1 15,8 12-5-15,7 2-13 16,0-6 7-16,0-2-8 16,26-18 0-16,6-9 0 15,5-22 0-15,7-21-11 16,3-17 2-16,1-3-21 15,-4-34 29-15,0-21-32 16,-5-16 21-16,-2-12 10 16,-5-6 2-16,-3-2 0 15,-2 2 2-15,-10 16 8 0,-6 21 38 16,-7 21-24-16,-4 16 14 16,0 15 2-16,0 7-37 15,0 39 16-15,0 12-19 16,0 6 1-16,7 4 7 15,8-5-8-15,0-4-29 16,-1-8-84-16,14-2-205 16,-2-21-249-16,-4-5-614 0</inkml:trace>
  <inkml:trace contextRef="#ctx0" brushRef="#br0" timeOffset="4024">9454 1477 1661 0,'0'0'388'0,"0"0"-175"15,0 0 64-15,0 0 0 16,0 0-57-16,0 0-88 16,0 0-84-16,56-66 4 15,-56 112-14-15,0 17-16 16,0 17 18-16,-5 1-38 15,-5 1-2-15,3-8-5 16,2-6-65-16,5-21-95 16,0-12-339-16,15-21-234 0</inkml:trace>
  <inkml:trace contextRef="#ctx0" brushRef="#br0" timeOffset="4211">10067 1296 2152 0,'0'0'516'16,"0"0"-449"-16,0 0 69 16,211-42-9-16,-79 31-127 15,-15 9-157-15,-19 2-675 0</inkml:trace>
  <inkml:trace contextRef="#ctx0" brushRef="#br0" timeOffset="4818">10934 2213 1714 0,'0'0'252'16,"0"0"-196"-16,0 0 25 0,0 0 193 16,0 0-80-16,0 0-124 15,0 0-52-15,212-212 2 16,-143 121-20-16,9-21-2 15,-6-12 2-15,5-13 0 16,-11-8 0-16,-9 1 1 16,-10 2 39-16,-9 17 46 15,-13 23-11-15,-10 27 30 16,-8 32-2-16,-7 32-30 16,0 11-52-16,0 29-7 15,0 33 25-15,-3 20 21 16,-6 9-48-16,6 5 10 15,3-1 3-15,0-7-16 0,15-8 6 16,17-15-14 0,12-20 0-16,0-15-1 0,7-23-39 15,-4-7-8-15,4-20-22 16,-7-25 10-16,0-15 40 16,-7-12-2-16,-1-3 13 15,-6-3 8-15,-8 11 6 16,-9 15 14-16,-1 17 37 15,-12 24 6-15,0 11-2 16,0 2-42-16,0 42-19 16,-12 8 25-16,2 14-23 15,7 3-4-15,-2-1-44 16,5-1-117-16,5-2-148 16,20-16-432-16,1-16-813 0</inkml:trace>
  <inkml:trace contextRef="#ctx0" brushRef="#br0" timeOffset="5109">12590 1418 1612 0,'0'0'519'0,"0"0"-303"16,0 0 151-16,0 0-102 15,189 46-84-15,-160-20-69 16,-7 2-24-16,-13 7-47 15,-9 0 5-15,-4 7-35 16,-40 9-10-16,-8-6 14 0,-6 2-15 16,4-11 0-16,10-8 0 15,19-9-13-15,13-4 12 16,12-2-32-16,0-3 9 16,34-4 0-16,17 1-17 15,21-4-27-15,23-3-57 16,62 0-99-16,-23-16-311 15,-17-7-633-15</inkml:trace>
  <inkml:trace contextRef="#ctx0" brushRef="#br0" timeOffset="5389">13337 335 2304 0,'0'0'306'0,"0"0"-172"16,0 0 82-16,271 190 4 16,-176-91-52-16,0 13-39 15,-9 12-62-15,-12 11-17 16,-20 7 8-16,-28 27-37 15,-26-11-21-15,-12-2-69 16,-118 57-118-16,10-67-362 16,-16-5-742-16</inkml:trace>
  <inkml:trace contextRef="#ctx0" brushRef="#br0" timeOffset="6626">0 2756 1215 0,'0'0'363'16,"0"0"-182"-16,0 0-93 15,0 0 23-15,0 0 12 16,0 0-2-16,0 0-16 16,217 50 0-16,-123-37-23 15,23 0 17-15,39 1-39 16,52-2 31-16,62-5 18 15,21-3-57-15,-3-4 2 16,-14 0-17-16,-29 0-16 16,-2 0 2-16,1 0-13 15,-2 0-10-15,-5 0 6 16,-7 0-5-16,-6 0 19 0,0 9-11 16,1 1-8-16,-2 1 36 15,-5-1-28-15,-6 1-7 16,-4 10 8-16,3-2-9 15,0 2 14-15,13-7-15 16,6 0 0-16,-2-4-3 16,-1-3 3-16,-4-7 0 15,-5 0 0-15,0 0 1 16,5 0 11-16,-1 0-12 16,-7-17 0-16,-4 3 6 15,-13 7-6-15,-30-5 0 16,-33 7-6-16,-30-2 6 0,-2 3 5 15,17 1-5-15,15-1 0 16,17-2 15-16,-6 0-15 16,-4 2 6-16,0-3 3 15,5-3-9-15,2 3 28 16,5 0-28-16,7-5 0 16,-2-1 20-16,1 1-12 15,4-6 1-15,0-1-9 16,9 0 0-16,1-1 29 15,0-4-29-15,9 2 0 16,-4-1 3-16,-5 0-2 16,-1-3 14-16,-9 3-6 15,-8 0 0-15,-6 4 16 0,-11-2-17 16,-9 2-8 0,-10 6 8-16,-13-2-7 0,-19 6 9 15,-19 7-10-15,-15 2 0 16,-13 0 0-16,-16 0-36 15,-11 0-94-15,-6 7-179 16,-8-3-607-16</inkml:trace>
  <inkml:trace contextRef="#ctx0" brushRef="#br0" timeOffset="7798">1265 3856 702 0,'0'0'1046'0,"0"0"-812"15,0 0-107-15,0 0 101 16,113 240 15-16,-65-114-37 15,3 24-76-15,-4 4 6 0,-3 2-48 16,0-2-20-16,-7-5-25 16,-1-14-22-16,-6-18 21 15,-5-19-42-15,-8-21 0 16,-1-25-4-16,-10-23 5 16,3-14-1-16,-6-15 12 15,7-5-11-15,2-44 22 16,10-23-23-16,10-24-34 15,5-25 28-15,18-36-45 16,11-46 0-16,13-47-19 16,12-10-5-16,-6 48 23 15,-6 60-26-15,-13 70 22 16,7 30 55-16,15 4-8 0,17 1 9 16,15 4 22-1,5 20 14-15,-1 10 30 0,-1 5-30 16,2 7-10-16,-1 1 39 15,8 0-31-15,5 0 1 16,13-8-5-16,11 6-21 16,32-7 28-16,33-1-35 15,36-1 10-15,4-3 19 16,-11 2-30-16,-21-2 6 16,-16 4-5-16,-7-1 4 15,1-1 10-15,-8 3-16 16,-6-5-9-16,-2 8 9 15,1-2 1-15,-3 3 7 16,-1 5-8-16,-4 0 0 0,1 0 15 16,-1 0-15-16,1 0-13 15,-1 0 12-15,-3 0 1 16,3 0-1-16,-28 0 1 16,-22 0 0-16,-29 0 3 15,-5 0-3-15,27 0-5 16,42 0 4-16,56 0 2 15,29 0 10-15,-26-7-11 16,-47 0 0-16,-58 2 0 16,-29 1 6-16,17-3-12 15,20 4 6-15,12-4 0 16,1 1-5-16,-2 3 5 16,-5 3 0-16,-3 0 3 0,-5 0 5 15,-2 0-5-15,-12 0-3 16,-4 0 1-16,-6 0 14 15,-1 0-15-15,-6 0 0 16,-12 0-3-16,-15-4 3 16,-13-5-27-16,-16-1-42 15,-15-17-108-15,-10 1-289 16,-15-3-551-16</inkml:trace>
  <inkml:trace contextRef="#ctx0" brushRef="#br0" timeOffset="8662">3905 4514 1553 0,'0'0'250'0,"0"0"-171"16,0 0 23-16,0 0 107 16,0 0-57-16,0 0-58 15,0 0 4-15,205-133-14 16,-136 133-2-16,4 26-14 15,-4 18-15-15,-11 4 9 16,-11 8-42-16,-20 6-11 16,-17 1 18-16,-10-1-21 15,-3-3 9-15,-34 0-14 16,-14-11-1-16,-6-8 24 16,-9-7-24-16,0-12 0 15,3-15 2-15,6-6-2 0,6 0 1 16,10-32 7-16,9-19-7 15,5-8-2-15,13-13-16 16,8-6 5-16,6-1 3 16,0 3-11-16,10 8 20 15,22 10-1-15,15 11 1 16,9 14 9-16,5 19-2 16,13 14 22-16,3 0 7 15,2 31-2-15,9 4 21 16,0 2-10-16,3-5-4 15,-4-6-9-15,-3-10-31 16,1-3-2-16,-18-9-20 16,-4-4-95-16,-16 0-142 15,-18-4-470-15,-17-9-1261 0</inkml:trace>
  <inkml:trace contextRef="#ctx0" brushRef="#br0" timeOffset="8957">5145 4801 1440 0,'0'0'386'0,"0"0"-198"15,0 0 85-15,0 0 56 16,0 0-48-16,117-168-92 0,-111 162-86 15,-1 6-22-15,-5 10-46 16,0 35-3-16,0 15 24 16,0 5-48-16,0 8-7 15,0-5 9-15,0-8-10 16,0-8-45-16,0-15-84 16,0-21-200-16,0-9-434 15,0-7-1222-15</inkml:trace>
  <inkml:trace contextRef="#ctx0" brushRef="#br0" timeOffset="9217">5138 3945 1713 0,'0'0'371'0,"0"0"-189"15,0 0-55-15,0 0 89 16,0 0 13-16,0 0-108 16,0 0-53-16,149 81-7 15,-149-31 0-15,-14 0 7 16,3-12-56-16,11-8-12 16,0-14-1-16,40-16-115 15,80-16-190-15,-10-30-497 16,2-6-1097-16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0.3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1393 1594 0,'0'0'327'15,"0"0"-159"-15,0 0 37 16,0 0 34-16,0 0-56 16,0 0-84-16,0 0-11 15,-8 8 20-15,8-8-35 16,0 0-18-16,0 0-5 16,0 0-23-16,12 0 13 0,20 0-16 15,15 0-1 1,9 0 21-16,10 0-35 0,7 0 6 15,6 3-9-15,12 0-4 16,11 4 24-16,8 0-26 16,10-1 0-16,3-3 8 15,2 4-8-15,2-7-1 16,2 0 0-16,-6 0 1 16,-6 0 3-16,-7-3-3 15,-20-10 0-15,-13-1 9 16,-23 5-9-16,-13-1 0 15,-22 6 0-15,-13 4 1 16,-6 0-8-16,0 0-7 16,0 0-55-16,-18 14-59 0,-36 18-146 15,6-6-230-15,1 4-336 16</inkml:trace>
  <inkml:trace contextRef="#ctx0" brushRef="#br0" timeOffset="555">146 2363 1654 0,'0'0'311'15,"0"0"-229"-15,0 0 31 16,0 0 120-16,0 0-48 16,0 0-37-16,201 29-57 15,-184 29-27-15,-5 16 8 16,-12 1-39-16,0-2-8 15,0-12 12-15,0-8-35 16,-4-14-1-16,-4-13-1 16,4-16 1-16,1-6 28 15,3-4 0-15,-3-11 13 16,3-28-9-16,0-13-32 0,3-14-1 16,29-13-2-16,9-10-5 15,9-2-1-15,16-5-7 16,7 12 9-16,5 18 5 15,1 20-6-15,-9 29 7 16,-4 17 0-16,-16 20 26 16,-6 40 44-16,-15 14-38 15,-14 16-8-15,-11 1-5 16,-4-2-17-16,0-10 11 16,0-11-13-16,0-15-36 15,0-24-99-15,13-22-319 16,6-7-232-16,3 0-432 0</inkml:trace>
  <inkml:trace contextRef="#ctx0" brushRef="#br0" timeOffset="808">1502 2713 1219 0,'0'0'358'0,"0"0"-72"16,0 0 74-16,0 0-32 15,0 0-75-15,120-181-36 16,-105 157-54-16,-11 10-3 16,-1 10-66-16,-3 4-26 15,0 20-38-15,0 26-23 0,0 12 14 16,0 11-21-16,0 3 0 16,0 5-6-16,0-9-31 15,15-12-65-15,11-11-105 16,-1-14-412-16,-6-18-323 0</inkml:trace>
  <inkml:trace contextRef="#ctx0" brushRef="#br0" timeOffset="1075">2894 1225 2038 0,'0'0'362'16,"0"0"-74"-16,0 0 30 16,242 2-107-16,-129-2-87 15,11 0-92-15,2 0-19 16,6-2-13-16,14-13-118 15,-33 9-246-15,-37 3-409 0</inkml:trace>
  <inkml:trace contextRef="#ctx0" brushRef="#br0" timeOffset="1255">3540 1017 1721 0,'0'0'350'0,"0"0"-122"16,0 0 57-16,0 215-75 16,0-138-136-16,7-2-74 15,18 18-60-15,-3-23-272 16,0-12-603-16</inkml:trace>
  <inkml:trace contextRef="#ctx0" brushRef="#br0" timeOffset="1747">4937 542 2065 0,'0'0'468'0,"0"0"-391"15,0 0 114-15,0 0 2 16,203-30-92-16,-122 41-42 16,7 27 1-16,2 7 16 15,-9 11 3-15,-24 7-58 16,-26 6-10-16,-31-4 16 0,-5 5-27 16,-43-12-6-1,-12-5-14-15,-6-15-16 0,3-10 17 16,2-15-20-16,5-13 1 15,9 0 37-15,3-20-15 16,5-18 9-16,5-12-1 16,9-9 8-16,6-11-12 15,6-2 12-15,13-3 0 16,0 2 15-16,3 13 11 16,34 9 5-16,11 18 26 15,9 14-36-15,16 8 40 16,11 11-44-16,8 0-11 15,-1 0 37-15,4 0-31 16,-6 0 1-16,-1 0-13 16,-11 0-1-16,-8 0-28 0,0 0-128 15,-16 0-298-15,-18 0-352 16</inkml:trace>
  <inkml:trace contextRef="#ctx0" brushRef="#br0" timeOffset="2049">6194 797 1724 0,'0'0'573'16,"0"0"-410"-16,0 0 116 15,0 0 24-15,0 0-138 0,0 0-69 16,0 0-4-16,157 82-36 15,-157-37-20-15,0 8-23 16,-29 3 7-16,-8-3-1 16,1-8-17-16,14-8-2 15,11-11 0-15,11-10 1 16,0-6-6-16,22-10 5 16,22 0-36-16,18-5-15 15,33-50-145-15,-16 4-156 16,-16 3-698-16</inkml:trace>
  <inkml:trace contextRef="#ctx0" brushRef="#br0" timeOffset="2305">6300 0 1748 0,'0'0'585'15,"0"0"-517"-15,0 0 98 16,0 0 45-16,0 0-67 16,0 0-51-16,0 0-44 15,161 62-26-15,-158-16 19 16,-3 0-35-16,0-7-7 16,0-3 9-16,19-13-9 15,16-9-31-15,60-14-107 16,-7-10-201-16,-3-17-389 0</inkml:trace>
  <inkml:trace contextRef="#ctx0" brushRef="#br0" timeOffset="2671">4729 1579 380 0,'0'0'1698'0,"0"0"-1417"15,0 0-45-15,0 0 242 16,0 0-277-16,211 17-77 15,-91-22-54-15,48-14-16 16,50-8 26-16,46 1-38 16,20 3-32-16,-12 4 25 15,-20 5-35-15,-25 7 1 16,-41 2-1-16,-44 0-24 16,-47 5-18-16,-33 0-92 15,-14 0-188-15,-16 0-478 0,-17 0-1413 16</inkml:trace>
  <inkml:trace contextRef="#ctx0" brushRef="#br0" timeOffset="3145">5373 2202 2186 0,'0'0'329'0,"0"0"-267"16,0 0 44-16,0 0 128 0,0 0-136 16,26 193-58-16,-21-141-6 15,-5-2-4-15,0-9 6 16,0-10-35-16,0-8 0 15,0-9 17-15,0-14-12 16,0 0 2-16,0 0 14 16,0-37-22-16,7-13 0 15,21-14-12-15,16-16-22 16,10-4 34-16,16-2-13 16,8 8-7-16,4 11 19 15,0 28 1-15,-6 23 37 16,-15 16-8-16,-17 32 26 15,-19 34 33-15,-13 19-35 0,-12 10-19 16,0 0-2-16,-4-6-22 16,-11-13 16-16,12-13-26 15,3-21-52-15,0-18-107 16,7-24-208-16,18 0-406 16,5-27-1117-16</inkml:trace>
  <inkml:trace contextRef="#ctx0" brushRef="#br0" timeOffset="3386">6534 2356 1833 0,'0'0'478'0,"0"0"-147"0,0 0 133 16,0 0-249-16,0 0-78 15,204 36-60-15,-175 3-1 16,-16 14 4-16,-13 9-32 15,0 6-9-15,-35 4-23 16,-6-5-2-16,13-14 7 16,16-17-21-16,12-20-26 15,52-16-41-15,160-59-88 16,-9-20-341-16,20-9-2332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5.4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0 774 1249 0,'0'0'623'15,"0"0"-466"-15,0 0-73 16,0 0 60-16,44-170 3 16,-6 117-40-16,10-1-52 15,1 13-16-15,-2 8 72 0,-5 21-27 16,2 12 26 0,0 22 6-16,-3 42-42 0,-5 26-26 15,4 12-21-15,-3 2-9 16,2-5 18-16,14-17-34 15,4-19-2-15,9-24 28 16,10-26-28-16,0-13 0 16,-1-16-3-16,-14-33-73 15,-11-13-89-15,-2-51-146 16,-11 15-304-16,-15 10-714 0</inkml:trace>
  <inkml:trace contextRef="#ctx0" brushRef="#br0" timeOffset="526">1513 125 1957 0,'0'0'337'15,"0"0"-159"-15,-27 214 18 16,24-107 40-16,-1 4-100 15,4 4-60-15,0-3-43 16,0-11 10-16,12-12-43 16,-2-19 0-16,6-17-1 15,-10-21-8-15,1-16-27 16,-3-16 5-16,4-6-4 0,-5-44 35 16,1-19-36-16,-4-18 30 15,0-16 5-15,0-13 1 16,0-4 0-16,-7 2 4 15,-1 13 6-15,1 26 28 16,7 27 19-16,0 32-20 16,0 20-1-16,37 22-30 15,10 44 53-15,7 16-20 16,9 16-33-16,3 8 23 16,-5 0-29-16,1-10 0 15,-7-7 6-15,-8-12-6 16,-6-21-1-16,-16-17-8 15,-6-23 0-15,-9-16 8 0,-7 0 2 16,2-46 4-16,-5-24 4 16,4-21-8-16,-4-17 14 15,0-11-2-15,0-4-12 16,0-3-2-16,0 7-26 16,6-1-101-16,10 28-215 15,5 33-487-15</inkml:trace>
  <inkml:trace contextRef="#ctx0" brushRef="#br0" timeOffset="791">2851 46 2162 0,'0'0'349'0,"0"0"-240"16,-81 171 115-16,42-67-8 16,-2 18-36-16,4 2-105 15,8 9-36-15,11-6 13 16,8-2-52-16,10-14-10 16,0-10-57-16,6-22-121 15,42-13-168-15,-8-26-409 16,1-21-812-16</inkml:trace>
  <inkml:trace contextRef="#ctx0" brushRef="#br0" timeOffset="1150">2981 184 1817 0,'0'0'552'0,"0"0"-442"16,0 0-30-16,-86 246 113 16,56-128 2-16,8 6-93 15,8 0-65-15,14-8-25 16,0-8-3-16,22-17-8 16,22-14 0-16,14-24 12 0,11-24-13 15,-3-29-1-15,0 0 1 16,-12-43 0-16,-3-29 28 15,-14-17 8-15,-8-15 26 16,-19-15 50-16,-10-10-37 16,0 2-29-16,-26-4-11 15,-24 14-22-15,-4 14-13 16,-9 25-1-16,5 23-77 16,6 38-111-16,17 17-484 15,16 0-352-15</inkml:trace>
  <inkml:trace contextRef="#ctx0" brushRef="#br0" timeOffset="1354">3616 1111 1698 0,'0'0'474'0,"0"0"-210"16,0 0 103-16,0 0-110 15,0 0-132-15,-7 185-43 16,-37-148-82-16,-7-2-21 16,-3-12-175-16,2-14-434 15,19-4-726-15</inkml:trace>
  <inkml:trace contextRef="#ctx0" brushRef="#br0" timeOffset="1652">4145 810 1817 0,'0'0'604'16,"0"0"-384"-16,0 0 11 16,88-213 41-16,-78 148-64 15,-7 9-97-15,-3 13-34 16,0 13-17-16,0 21 25 15,0 9-32-15,0 20-52 16,0 40-1-16,0 23 12 16,0 19-12-16,-3 11 24 0,3-7-24 15,0-3-8-15,0-11-29 16,0-13-65-16,0-17-38 16,0-13-153-16,0-19-420 15,0-17-538-15</inkml:trace>
  <inkml:trace contextRef="#ctx0" brushRef="#br0" timeOffset="1894">4432 122 2234 0,'0'0'493'0,"0"0"-393"15,0 0 131-15,193 120-9 16,-130-42-71-16,-9 8-29 16,2 13-22-16,-12 12-23 15,-16 4-47-15,-12 3-17 16,-16 1-13-16,-34 38-154 16,-24-31-201-16,-19-16-815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50.0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770 684 1345 0,'0'0'502'0,"0"0"-333"0,0 0-58 16,0 0 1-16,-233-24 24 15,150 34-5-15,-12 33-40 16,-5 24-12-16,5 29-12 15,19 19 45-15,17 17-30 16,34-9-34-16,25-7-2 16,22-17-27-16,51-20-10 15,33-41-9-15,18-21-34 16,18-17-108-16,55-64-168 16,-41-9-289-16,-27 1-1114 0</inkml:trace>
  <inkml:trace contextRef="#ctx0" brushRef="#br0" timeOffset="369">1445 917 1835 0,'0'0'564'0,"0"0"-417"15,0 0 45-15,0 0 41 16,-234-37-46-16,168 53-54 15,9 24-93-15,4 15-20 16,15 11-7-16,19 0-7 16,19-1-12-16,0-7 6 15,29-4-47-15,21-18-10 0,10-13-60 16,2-17 0-16,-4-6-41 16,1-6 19-16,-8-32-18 15,-12 0 22-15,-9 1 80 16,-13 9 55-16,-9 5 0 15,-4 16 67-15,-4 7-2 16,0 7-11-16,0 28 20 16,3 12-27-16,12 5-34 15,14-1-13-15,12-10-24 16,42-18-74-16,-11-15-183 16,1-8-536-16</inkml:trace>
  <inkml:trace contextRef="#ctx0" brushRef="#br0" timeOffset="1037">2206 912 1833 0,'0'0'500'16,"0"0"-385"-16,0 0 103 15,0 0 62-15,-225 129-102 16,178-77-88-16,9 8-9 15,10-9-23-15,17 8-38 16,11-1 8-16,0 1-28 16,4-15-10-16,25-5 10 0,11-5-41 15,8-14 25 1,6-14-11-16,12-6-22 0,3 0 31 16,7-36-45-16,9-20-9 15,4-19-28-15,14-20 19 16,7-22-1-16,24-45-112 15,20-40 115-15,-24 13 63 16,-20 21-7-16,-41 37 23 16,-36 40 0-16,-6 12 9 15,-14 7 70-15,-13 34 28 16,-3 26 42-16,-38 12 23 16,-10 12-46-16,-6 39-53 15,-2 15-19-15,1 15-30 16,6 14 25-16,13 14-37 15,13-1-6-15,11 1 5 0,9-2-11 16,6 0 0-16,0-6-1 16,0-6 2-16,0-7-6 15,0-9 5-15,3-13-30 16,0-19-7-16,1-16-12 16,-1-13-4-16,5-18-23 15,3 0 29-15,7-34 46 16,14-19-12-16,9-12 6 15,18 0-2-15,5 5 6 16,14 17 3-16,5 21 9 16,-2 15 66-16,-11 7-6 15,-13 9-12-15,-16 32 14 16,-16-3-30-16,-6 6-25 16,-9-9 19-16,-7-5-35 15,-3-18-12-15,0-2-18 0,-18-10-105 16,-15-3-249-16,-7-23-869 0</inkml:trace>
  <inkml:trace contextRef="#ctx0" brushRef="#br0" timeOffset="1234">1896 348 2519 0,'0'0'465'0,"0"0"-424"0,0 0-32 15,262-189-9-15,-136 107-150 16,-10 5-639-16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8.8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0 569 1525 0,'0'0'307'0,"0"0"-216"0,0 0 6 16,0 241 143-16,0-106-45 15,9 16-74-15,-6 8-77 16,1 0-27-16,-4-9 17 16,3-11-27-16,-3-15-6 15,3-35 16-15,1-17-17 16,-4-37-1-16,3-27-17 15,2-8 18-15,-1-30 0 16,2-41 0-16,6-32 6 16,-2-48-3-16,-3-46-3 15,-7-38 17-15,0-9 13 16,0 57-4-16,0 59 32 16,0 66 8-16,12 39 43 15,7 16 3-15,6 7-81 0,22 34-29 16,11 41 40-16,18 28 9 15,8 20 0-15,8 8-51 16,2-4 0-16,1-4 15 16,-3-15-15-16,-5-10 6 15,-10-12-6-15,-11-27 1 16,-19-16-1-16,-18-22-2 16,-14-21 2-16,-8-6 14 15,-7-52 24-15,0-31 10 16,0-58-19-16,0-57 1 15,0-57-6-15,0-3-20 16,0 47-4-16,0 66-31 0,0 79-74 16,0 39-84-16,0 33-167 15,18 18-363-15,8 23 55 0</inkml:trace>
  <inkml:trace contextRef="#ctx0" brushRef="#br0" timeOffset="557">1671 1046 1355 0,'0'0'636'15,"0"0"-343"-15,0 0 13 16,0 0 10-16,0 0-140 16,0 0-72-16,-143 190-49 0,114-108 35 15,10 9-56-15,12 6-16 16,7-2 14-16,16-14-32 15,31-11-2-15,14-23-28 16,17-26-30-16,-2-21 59 16,0-9-23-16,-13-47 15 15,-13-19 7-15,-21-11 2 16,-17-9 0-16,-12 1 2 16,-4-2 9-16,-36 7 7 15,-7 17-17-15,6 14 12 16,5 21 20-16,14 16-21 15,11 16 13-15,11 5-25 16,0 0-34-16,33 26 25 0,18 3-39 16,10 0 18-16,8 8 20 15,1-2 2-15,-1 5 7 16,-3 9 1-16,-12 11 0 16,-13 13-1-16,-12-1 1 15,-8 0-2-15,-9-4-4 16,-5-12-6-16,-4-14 12 15,1-18-64-15,-4-18-47 16,5-6 3-16,2-21-17 16,-1-30-112-16,6-15-39 15,-2-15 29-15,2-12 102 16,-2-3 78-16,-3 10 65 16,5 4 2-16,-5 14 72 15,-4 23 64-15,-3 11-136 0,0 12-25 16,0 9-943-16</inkml:trace>
  <inkml:trace contextRef="#ctx0" brushRef="#br0" timeOffset="740">1830 593 2293 0,'0'0'557'15,"0"0"-481"-15,0 0 17 16,183-213 3-16,-76 127-96 16,57-31-8-16,-26 19-561 0,-18 19-1798 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52.6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1157 1378 0,'0'0'206'0,"0"0"-29"15,0 0-7-15,0 0 14 16,0 0-61-16,260-124-63 15,-155 35-20-15,15-11-12 16,0-26-19-16,-10 1 14 16,-19 1-23-16,-33 9 0 15,-33 13 37-15,-25 15 40 16,-10 20 5-16,-37 14-1 16,-7 24-26-16,-9 15 54 15,-3 14 1-15,0 33-41 16,5 39 7-16,5 51-32 0,21 45-17 15,13-2-8-15,15-9-19 16,7-20 12-16,0-28-12 16,14 16-1-16,4 7 1 15,-8-24-9-15,2-20 9 16,-8-22-18-16,-1-27 6 16,-3-25 11-16,3-14-4 15,2-16 5-15,2-42 0 16,3-17 6-16,12-19-7 15,0-8 1-15,12 0 0 16,5 0 16-16,5 23-16 16,12 14-1-16,1 19-11 0,9 22 12 15,-5 19 7-15,-5 5-5 16,-12 8 5-16,-15 36 32 16,-23 5-28-16,-6 7 10 15,-13 6 10-15,-28-6-16 16,-9-10 15-16,-1-10-30 15,-2-20 10-15,6-8-5 16,3-8-4-16,5 0-2 16,9-5-3-16,13-7 4 15,5 5 19-15,9 7-19 16,3 0-36-16,0 0 35 16,11 19-14-16,18 14 5 15,12 4 10-15,6 5 0 0,4-12-9 16,3-8 0-1,5-5-10-15,2-11 11 0,5-6-19 16,0-9 5-16,3-27 2 16,4-19-31-16,3-15 29 15,5-14-41-15,-1-13 3 16,-4-4 3-16,-3-10 8 16,-14-1 43-16,-19 5 0 15,-14 11 6-15,-16 7 34 16,-10 10 7-16,0 13 11 15,-14 14 23-15,-23 16-3 16,-7 23 6-16,-3 13-29 16,-4 13 8-16,0 46 1 15,4 26-38-15,3 16-7 16,7 14-8-16,8 11 8 0,7-5-11 16,12 1-2-16,5-11-3 15,5-5-9-15,0-20 12 16,0-9-6-16,15-19-21 15,4-21-30-15,-1-18 30 16,4-19-34-16,7 0 43 16,3-25 6-16,12-18-6 15,10-12 3-15,6 5-23 16,6 8 7-16,-6 12 25 16,3 17-2-16,-9 13 8 0,-1 0 0 15,-15 16 1 1,0 21-1-16,-13 5 9 0,-3-7-9 15,-3-2 0-15,3-6-205 16,-6-18-283-16,0-6-275 0</inkml:trace>
  <inkml:trace contextRef="#ctx0" brushRef="#br0" timeOffset="385">2560 882 1958 0,'0'0'495'15,"0"0"-322"-15,0 0 70 0,0 0 5 16,0 0-110 0,-226 26-78-16,190 24-26 0,6 12-26 15,16 10 11-15,14 0-19 16,0-7 0-16,7-5-1 15,30-15-91-15,5-15-43 16,6-16 39-16,-1-14-46 16,-3-7 62-16,-10-30-5 15,-5-8 44-15,-11-6 34 16,-4 10 14-16,-2 8 26 16,-9 13 61-16,-3 11 38 15,3 9-44-15,1 0-60 16,4 22-13-16,6 15 36 0,4-2-51 15,11 5-27 1,12-8-84-16,31-16-116 0,-2-16-123 16,-8 0-753-16</inkml:trace>
  <inkml:trace contextRef="#ctx0" brushRef="#br0" timeOffset="628">3311 875 1896 0,'0'0'375'0,"0"0"-150"15,0 0 92-15,0 0-54 16,-227 197-99-16,195-122-60 16,14 7-42-16,18-10-8 0,0-2-46 15,15-11-8-15,24-18 0 16,8-10-63-16,9-18-19 15,-5-13-86-15,3-44-312 16,-17-7-146-16,-15-5-1316 0</inkml:trace>
  <inkml:trace contextRef="#ctx0" brushRef="#br0" timeOffset="814">2604 360 2155 0,'0'0'376'0,"0"0"-287"15,0 0-21-15,250-65 27 16,-136 28-77-16,58-25-18 16,-26 14-346-16,-23 11-977 0</inkml:trace>
  <inkml:trace contextRef="#ctx0" brushRef="#br0" timeOffset="988">4311 951 2517 0,'0'0'661'0,"0"0"-559"16,0 0-96-16,0 0-6 15,0 0-218-15,0 0-784 0</inkml:trace>
  <inkml:trace contextRef="#ctx0" brushRef="#br0" timeOffset="1094">4321 1647 2163 0,'0'0'791'0,"0"0"-550"16,0 0-241-16,0 0-599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6.3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72 486 1781 0,'0'0'554'0,"0"0"-464"15,0 0 62-15,0 0 89 16,0 0-57-16,0 0-24 16,0 0-82-16,-69-33-45 15,69 0 21-15,0-9-53 16,22-11 12-16,10-6-10 15,5 1 6-15,7 2 10 16,7 6-19-16,6 8 0 16,6 8-12-16,9 15 12 0,8 15 0 15,1 4 0 1,2 30 0-16,-5 33 12 0,-6 18-12 16,-11 12 0-16,-1 6 6 15,-6-13-6-15,-4-9 1 16,3-21 7-16,-6-20-7 15,4-23 26-15,3-13-21 16,9-20 5-16,13-42 25 16,12-20-36-16,42-59-57 15,-20 19-185-15,-19 14-789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2.4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 2431 0,'0'0'314'0,"0"0"-215"16,196-5 19-16,-93 5-14 15,2 0-104-15,30 5-186 16,-28 22-426-16,-31-1-772 0</inkml:trace>
  <inkml:trace contextRef="#ctx0" brushRef="#br0" timeOffset="166">62 542 2777 0,'0'0'563'0,"0"0"-523"0,0 0-38 16,0 0 16-16,203 35-18 15,2-32-94-15,-22-3-459 16,-1 0-973-16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2.9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263 423 1935 0,'0'0'334'0,"0"0"-214"16,0 0-58-16,0 0 139 16,59 273 20-16,20-83-58 15,28 44-56-15,-2-15-42 16,-14-41-11-16,-18-57 20 15,-14-39-50-15,7 2-9 16,7 2 9-16,-1-4-16 0,-14-20-8 16,-11-16 0-16,-16-16-9 15,-13-9-25-15,-8-12-147 16,-6-9-168-16,-1-9-299 16,-3-22-651-16</inkml:trace>
  <inkml:trace contextRef="#ctx0" brushRef="#br0" timeOffset="254">1274 653 2002 0,'0'0'465'0,"0"0"-395"16,0 0 124-16,0 0 61 0,-208 250-71 15,105-136-80-15,-17 20-71 16,-19 18 20-16,-6 9-53 16,-1-4 11-16,14-9 8 15,19-22-19-15,30-30-27 16,29-21-91-16,35-10-209 16,19-27-252-16,0-18-175 0</inkml:trace>
  <inkml:trace contextRef="#ctx0" brushRef="#br0" timeOffset="569">1408 2049 2186 0,'0'0'327'0,"0"0"-220"16,0 0-47-16,0 0 92 16,0 0 28-16,0 0-83 15,172-173-30-15,-158 157-5 16,-3 16-22-16,-4 0 30 16,0 35-59-16,1 25 16 15,-1 19 5-15,5 10-31 16,2 3 18-16,-3-3-19 0,0-10-26 15,0-19-71-15,-7-9-262 16,-1-24-405-16,-3-18-1305 16</inkml:trace>
  <inkml:trace contextRef="#ctx0" brushRef="#br0" timeOffset="913">0 10 2104 0,'0'0'290'0,"0"0"-63"15,0 0-88-15,0 0 20 16,0 0 1-16,0 0-76 16,0 0-3-16,132-7-13 15,-18 7-21-15,19 0 16 16,18 0-37-16,9 0 2 16,5 0-23-16,-5 0 1 15,-4 0-12-15,-11 0 3 16,9 14-126-16,-37-2-239 15,-44 5-517-15</inkml:trace>
  <inkml:trace contextRef="#ctx0" brushRef="#br0" timeOffset="1215">2794 1621 2590 0,'0'0'294'0,"0"0"-294"16,0 0 0-16,0 0 113 15,229 0 2-15,-141 0-83 16,3 0 3-16,4 0-35 16,37 0-19-16,-27 0-200 15,-21 0-489-15</inkml:trace>
  <inkml:trace contextRef="#ctx0" brushRef="#br0" timeOffset="1524">4569 590 1302 0,'0'0'1172'0,"0"0"-1072"16,0 0-32-16,150 213 31 15,-74-111 155-15,16 17-45 16,9 1-98-16,9 10-41 16,7-6-25-16,-1-5-6 15,-2-18 6-15,-16-13-45 16,-14-13-1-16,-23-19 0 16,-24-13-82-16,-23-11-60 15,-14-9-134-15,-7-5-224 0,-18-16-189 16</inkml:trace>
  <inkml:trace contextRef="#ctx0" brushRef="#br0" timeOffset="1765">5670 781 2223 0,'0'0'463'15,"0"0"-383"-15,-102 187 117 0,36-83 86 16,-10 21-132-16,-12 13-82 16,-10 7 8-16,-3-1-62 15,1-10 3-15,14-9-18 16,13-17-5-16,17-15-38 16,24-5-128-16,13-22-209 15,12-27-405-15</inkml:trace>
  <inkml:trace contextRef="#ctx0" brushRef="#br0" timeOffset="2145">6123 1870 1129 0,'0'0'982'0,"0"0"-842"16,0 0 2-16,0 0 109 15,0 0 16-15,189 25-95 16,-131-8-53-16,-2 10-64 16,-9 6-4-16,-22 7-23 15,-21 9-11-15,-4 13 26 16,-51 10-20-16,-18 10-23 15,-13 0 15-15,10-10-7 16,11-6-8-16,17-17 6 16,19-12-6-16,16-16 13 0,9 0-13 15,12-11 0-15,32-4 11 16,13-6-11-16,19 0-31 16,16 0-55-16,55-37-138 15,-27 2-313-15,-15-4-349 0</inkml:trace>
  <inkml:trace contextRef="#ctx0" brushRef="#br0" timeOffset="2539">4452 54 1945 0,'0'0'490'0,"0"0"-459"16,0 0 28-16,0 0 163 0,267 0-14 16,-106 0-45-1,50 0-67-15,45 9-45 0,-20-4 6 16,-50 0-1-16,-59-2-18 16,-46-3-5-16,-4 1-30 15,2 4-3-15,6-5-92 16,-28 3-291-16,-26-3-556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7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19 819 1622 0,'0'0'340'15,"0"0"-173"-15,0 0-31 16,0 0 33-16,0 0-17 0,-12 214 15 15,15-26-48 1,9 45-29-16,-5-15 1 0,-7-42-39 16,0-53-28-16,0-36 24 15,0-5-32-15,0-1-15 16,0-8-1-16,0-29 6 16,3-21 9-16,-3-16-15 15,3-7 8-15,-3-19 32 16,0-34-34-16,0-19 4 15,6-27-10-15,-6-17-12 16,0-14 1-16,0-34-4 16,0-35-3-16,-6 18 17 15,-4 20-3-15,-5 32 3 0,8 45 1 16,4 5 0 0,3 9 27-16,0 30-18 15,0 31-9-15,19 9 0 0,28 14 12 16,10 35 42-16,13 13-17 15,-1 20-13-15,0 7 16 16,1 12-23-16,-4 4 7 16,0 5 1-16,-5-3-24 15,5 2 25-15,-1-6-26 16,1-3 0-16,-1-9 15 16,-3-12-15-16,-8-13 0 15,-10-21 0-15,-13-15 1 0,-11-16-7 16,-8-14 6-16,-9 0 0 15,4-30 25 1,-2-25-24-16,-1-28 11 0,-4-24-12 16,0-43 2-16,0-39-1 15,-19 5-1-15,7 23 0 16,9 30 6-16,3 46-6 16,12-5-1-16,26 8-11 15,28 18-38-15,22 18-19 16,70 12-142-16,-20 13-536 15,-14 7-1333-15</inkml:trace>
  <inkml:trace contextRef="#ctx0" brushRef="#br0" timeOffset="465">3296 0 1866 0,'0'0'379'0,"0"0"-199"16,0 0-83-16,-201 104 102 15,88 67-2-15,-33 93-46 16,-11 69-41-16,11 44-19 15,20 10 21-15,31-23-19 16,26-12-16-16,25-23 19 16,28-51-69-16,16-31-27 15,41-64 0-15,16-51 9 16,9-38-19-16,4-29-1 16,62 31-157-16,-16-14-157 15,-11-10-748-15</inkml:trace>
  <inkml:trace contextRef="#ctx0" brushRef="#br0" timeOffset="2824">4155 2676 1662 0,'0'0'312'0,"0"0"-222"15,0 0-7-15,0 0 134 16,0 0-26-16,0 0-73 16,0 0-54-16,-6 0 30 15,31-9-28-15,9-17-35 16,5-8 7-16,8-11-31 16,9-14 8-16,5-13-3 15,5-17-12-15,3-19 0 16,-3-10-18-16,-5-17-9 0,-14-7 21 15,-9 2 6 1,-17 9 6-16,-14 12 1 0,-7 25 29 16,0 18 60-16,0 27-8 15,-3 19-7-15,-12 17 0 16,1 9-41-16,-1 4 10 16,5 14-50-16,-2 31 7 15,2 15 0-15,6 15-7 16,4 14 0-16,0-1 0 15,0 1 1-15,0-10 0 16,7-4-1-16,12-9 0 16,-1-11 0-16,8-9 0 15,2-12 0-15,5-11-9 16,4-17-9-16,7-6 12 0,3-4-25 16,11-31 2-16,8-21 28 15,3-13-11-15,7-13 6 16,-3-9-3-16,-7-6 9 15,-16 2-3-15,-9 13 3 16,-19 14 0-16,-12 19 22 16,-5 15 2-16,-5 18 15 15,0 13 20-15,0 3-20 16,0 0 22-16,0 26-61 16,-18 27 2-16,-1 16 14 15,0 12-14-15,3 5-1 16,0 0-1-16,5-8 13 15,7-6-17-15,4-16 4 0,0-10 0 16,0-13-3-16,12-14 3 16,10-8-1-16,7-11-39 15,11 0-41-15,40-7-56 16,-7-16-214-16,-8-1-540 0</inkml:trace>
  <inkml:trace contextRef="#ctx0" brushRef="#br0" timeOffset="3240">6026 2653 1375 0,'0'0'794'15,"0"0"-608"-15,0 0-26 16,0 0 165-16,0 0-71 15,0 0-141-15,0 0-68 16,0 50-5-16,34 19 39 0,1 8-50 16,9 14-28-16,4-3 40 15,2-3-35-15,6-6 10 16,-2-14-16-16,-6-12-1 16,-11-17-16-16,-5-15-123 15,-3-21-211-15,-7 0-306 16,-10-7-117-16</inkml:trace>
  <inkml:trace contextRef="#ctx0" brushRef="#br0" timeOffset="3454">6552 2487 1166 0,'0'0'948'0,"0"0"-695"0,0 0-23 15,-117 236 74-15,58-141-45 16,-10 9-143-16,-7 2-52 16,-4-5-28-16,2-5-36 15,12-14 0-15,12-15-21 16,25 1-145-16,14-22-323 16,12-13-488-16</inkml:trace>
  <inkml:trace contextRef="#ctx0" brushRef="#br0" timeOffset="3727">6755 3497 1859 0,'0'0'594'0,"0"0"-387"16,0 0 78-16,0 0-5 15,0 0-85-15,0 0-101 16,0 0-29-16,81-86-34 16,-81 126 1-16,0 16 16 15,0 9-48-15,0 8 0 16,0-1-13-16,0 0-17 16,3-6-71-16,23-10-135 15,-4-17-383-15,-7-15-355 0</inkml:trace>
  <inkml:trace contextRef="#ctx0" brushRef="#br0" timeOffset="4042">5881 2356 2104 0,'0'0'514'16,"0"0"-463"-16,0 0 58 0,0 0 146 16,0 0-113-16,0 0-26 15,0 0-61-15,265 0-16 16,-155-4 1-16,3-3-26 15,11 0 13-15,-4-2-27 16,-3 2-53-16,14-2-122 16,-32 2-490-16,-27-1-833 0</inkml:trace>
  <inkml:trace contextRef="#ctx0" brushRef="#br0" timeOffset="4343">7553 3153 2540 0,'0'0'520'0,"0"0"-496"16,0 0 15-16,0 0 128 0,0 0-79 15,0 0-29 1,234 19-59-16,-143-15-33 0,51-4-99 16,-20 0-578-16,-24 0-1664 15</inkml:trace>
  <inkml:trace contextRef="#ctx0" brushRef="#br0" timeOffset="4626">8729 2552 2414 0,'0'0'277'0,"0"0"-210"0,0 0 86 16,0 0 105-16,133 230-95 16,-85-135-58-16,7 8 3 15,6-7-54-15,2-6-8 16,-1-12-22-16,-4-15-24 16,-7-13 6-16,-14-15-6 15,-18-12-99-15,-16-10-36 16,-3-13-156-16,0 0-350 15,-22 0-159-15</inkml:trace>
  <inkml:trace contextRef="#ctx0" brushRef="#br0" timeOffset="4845">9370 2660 1714 0,'0'0'698'0,"0"0"-529"15,0 0-50-15,0 0 219 16,-114 184-103-16,48-83-130 16,-6 15-21-16,-1 1-38 15,0-2 5-15,7-6-49 16,12-14-2-16,14-13-14 16,18 0-124-16,15-20-223 15,7-19-520-15</inkml:trace>
  <inkml:trace contextRef="#ctx0" brushRef="#br0" timeOffset="5136">9461 3596 2018 0,'0'0'524'0,"0"0"-428"15,0 0-45-15,0 0 255 16,222 0-114-16,-179 26-72 16,-9 6-37-16,-17 15 7 0,-17 9-30 15,0 2-33-15,-35 7 26 16,-16-2-52-16,0-7 10 16,11-7-11-16,11-9-15 15,14-14 13 1,15-10-55-16,0-9-31 0,88-10-38 15,-2-27-353-15,5-14-369 0</inkml:trace>
  <inkml:trace contextRef="#ctx0" brushRef="#br0" timeOffset="5603">8688 2499 1899 0,'0'0'627'0,"0"0"-519"15,0 0 140-15,189-49 24 16,-90 32-129-16,17 1-102 16,20 3-41-16,72 6-70 15,-34 2-529-15,-24 5-1105 0</inkml:trace>
  <inkml:trace contextRef="#ctx0" brushRef="#br0" timeOffset="6045">10616 1416 2426 0,'0'0'308'16,"0"0"-265"-16,0 0-33 15,0 0 159-15,208 17 18 16,-123-17-134-16,1 0-31 15,5 0 0-15,-3 0-22 16,-15 0-6-16,-10 0-70 0,-16 0-158 16,-22 0-331-16,-15 0-338 15</inkml:trace>
  <inkml:trace contextRef="#ctx0" brushRef="#br0" timeOffset="6234">10777 2096 2519 0,'0'0'319'0,"0"0"-216"16,0 0 12-16,0 0-22 15,303 4-93-15,-187-4-66 16,-9 0-789-16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14.6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1579 1681 0,'0'0'341'0,"0"0"-232"16,0 0-50-16,0 0 175 0,0 0-57 15,0 0-108-15,0 0-53 16,101-201-16-16,-28 91-36 16,8-16-8-16,10-39-19 15,-15 8 32-15,-6-3 22 16,-19-2 9-16,-23 34 11 16,-6-6 1-16,-10 30 49 15,-5 27 46-15,-7 35 28 16,0 29 13-16,0 13-57 15,0 24-55-15,0 44-6 16,0 23 10-16,0 18 5 16,0 4-16-16,18-11-28 15,4-6 25-15,11-19-26 0,7-16 0 16,4-22-18-16,7-18 0 16,3-21 1-16,9 0-38 15,6-43-13-15,-5-26 50 16,6-17-28-16,-4-10 37 15,-11-6 9-15,-12-1 0 16,-10 8 0-16,-14 20 18 16,-9 18 28-16,-10 28 40 15,0 21-29-15,0 8-33 16,0 34 7-16,0 31-30 16,7 14 34-16,5 10-22 15,6-1-12-15,8-9-1 16,9-3-11-16,24-4-193 0,-8-16-339 15,-7-17-443-15</inkml:trace>
  <inkml:trace contextRef="#ctx0" brushRef="#br0" timeOffset="220">1912 682 1704 0,'0'0'504'15,"0"0"-332"-15,0 0 137 16,0 0-10-16,0 0-130 16,0 0-40-16,0 0-59 15,82 96-28-15,-79-44-11 0,0 6-25 16,1 0-6 0,4-7-55-16,9 5-111 0,2-17-214 15,-4-17-395-15</inkml:trace>
  <inkml:trace contextRef="#ctx0" brushRef="#br0" timeOffset="412">2540 230 2252 0,'0'0'330'0,"0"0"-204"0,0 0-29 16,274 0 0 0,-129 0-97-16,-21 0-253 0,-14 0-741 0</inkml:trace>
  <inkml:trace contextRef="#ctx0" brushRef="#br0" timeOffset="1006">3193 1588 2054 0,'0'0'281'16,"0"0"-198"-16,0 0 110 15,0 0 117-15,0 0-123 16,0 0-119-16,0 0-43 16,204-159-19-16,-138 75-6 15,4-10 0-15,2-12-6 16,-2-11-34-16,-6-12 39 16,-1-12-32-16,-9-3 25 15,-14-1-4-15,-6 8 12 16,-17 18-9-16,-5 34 21 15,-9 35 14-15,1 34 19 16,-4 16-17-16,0 44-14 16,0 28 32-16,0 22 8 0,3 8 1 15,6 3-31-15,1-6-4 16,8-16-13-16,11-15-5 16,8-17-4-16,11-25-31 15,6-16-7-15,0-10-8 16,5-19-16-16,-5-27 19 15,-7-16-5-15,-3-10 32 16,-3-10 9-16,-9 0 6 16,-6-1 3-16,-8 8 27 15,-6 16 11-15,-5 20 22 16,0 22 6-16,-4 17-25 16,0 0 3-16,9 27-44 0,7 26 0 15,-2 10 21-15,10 4-21 16,5-1-65-16,19 9-153 15,-4-17-385-15,-6-14-238 0</inkml:trace>
  <inkml:trace contextRef="#ctx0" brushRef="#br0" timeOffset="1279">4906 710 1763 0,'0'0'514'0,"0"0"-421"0,0 0 148 16,0 0 15-1,0 0-79-15,0 0-55 0,0 0-50 16,103 77 15-16,-103-37-45 16,-3-1-14-16,-19 1-2 15,7 0-20-15,3-9 4 16,8-1-10-16,4-9-20 15,0-9-25-15,31-5-97 16,48-7-103-16,-3-5-365 16,-6-14-856-16</inkml:trace>
  <inkml:trace contextRef="#ctx0" brushRef="#br0" timeOffset="1486">5855 561 2567 0,'0'0'361'0,"0"0"-168"16,79 168 44-16,-45-81-72 16,-12 12-102-16,-12 6-54 15,-10 1-9-15,-18 48-18 16,-26-26-197-16,-14-16-718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17.3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92 481 1512 0,'0'0'391'0,"0"0"-151"16,0 0-27-16,0 0 41 15,0 0-54-15,0 0-81 0,26-135-27 16,14 93-10-16,7-5-10 16,8 7-29-16,7 8-20 15,11 9 11-15,0 15-33 16,3 8 12-16,2 24 1 15,-9 32-14-15,-12 17 21 16,-13 15-20-16,-18 7 6 16,-23 5 19-16,-3-4-25 15,-18-3 7-15,-30-8-8 16,-16-13-9-16,-5-14-2 16,-6-14 10-16,6-18 1 15,1-18-3-15,-1-8 3 16,6-19 0-16,1-32 0 15,8-21-2-15,6-13-12 16,8-20 12-16,11-12 2 0,10-2-3 16,9 1 3-16,10 9 0 15,0 21-1-15,32 22 1 16,19 20 1-16,18 16-1 16,12 14 0-16,11 9 18 15,9 7-17-15,9 0 14 16,7 0 0-16,10 0-3 15,8 0 26-15,7 0-38 16,0 0 0-16,-7 0 9 16,-4-3-9-16,-15-3-50 15,-9-1-147-15,-28 4-573 16,-35-2-1491-16</inkml:trace>
  <inkml:trace contextRef="#ctx0" brushRef="#br0" timeOffset="401">1367 1711 1620 0,'0'0'911'15,"0"0"-772"-15,0 0-90 16,0 0 179-16,139 233-18 15,-86-133-75-15,4 4-52 16,9-7-33-16,7-4 23 16,-1-11-51-16,1-17-21 15,-7-15-2-15,-15-11-3 16,-11-14-94-16,-11-10-143 0,-10-9-421 16,-9-6-250-16</inkml:trace>
  <inkml:trace contextRef="#ctx0" brushRef="#br0" timeOffset="603">2134 1893 2242 0,'0'0'530'15,"0"0"-455"-15,0 0 121 16,-190 235 1-16,107-137-85 15,-5 4-77-15,-3 1-35 16,15-4-27-16,10 21-193 16,25-28-380-16,19-22-380 0</inkml:trace>
  <inkml:trace contextRef="#ctx0" brushRef="#br0" timeOffset="873">2616 2866 221 0,'0'0'1902'16,"0"0"-1437"-16,0 0-184 16,0 0 22-16,0 0-92 15,0 0-91-15,0 0-48 0,47-95-12 16,-47 108-40-1,0 29-19-15,0 18 26 0,0 8-26 16,-3 11-2-16,3 3-28 16,0-5-88-16,3 7-52 15,22-19-425-15,-6-18-402 0</inkml:trace>
  <inkml:trace contextRef="#ctx0" brushRef="#br0" timeOffset="1167">1320 1750 2286 0,'0'0'594'16,"0"0"-512"-16,0 0 28 15,223-2 84-15,-65-12-21 16,53-3-98-16,-11 4-43 16,-14 7-32-16,28 6-68 15,-75 0-415-15,-14 0-2272 0</inkml:trace>
  <inkml:trace contextRef="#ctx0" brushRef="#br0" timeOffset="2107">3855 2126 1322 0,'0'0'267'0,"0"0"-152"16,0 0-7-16,0 0 75 16,-194 77 64-16,173-68-65 0,13 1-48 15,8 1-16-15,0-1-33 16,3 3 33-16,35 3-30 15,12 1-36-15,20-4 5 16,21-4-57-16,61-9-12 16,-20 0-268-16,-15 0-525 0</inkml:trace>
  <inkml:trace contextRef="#ctx0" brushRef="#br0" timeOffset="2375">4897 1740 2162 0,'0'0'308'16,"0"0"-221"-16,0 0 9 15,98 253 122-15,-42-138-8 16,2 10-85-16,11-1-52 15,0-5-29-15,1-7-27 16,-4-14 12-16,-9-13-29 16,-5-13-8-16,-9-17-50 15,-3-11-125-15,-6-18-297 16,-12-17-231-16</inkml:trace>
  <inkml:trace contextRef="#ctx0" brushRef="#br0" timeOffset="2589">5739 1928 2072 0,'0'0'365'0,"0"0"-169"16,0 0-86-16,-148 210 99 15,82-103-16-15,-11 11-113 16,-7 4-58-16,-4 7-22 15,5-11-45-15,7 16-137 16,20-34-327-16,27-26-346 0</inkml:trace>
  <inkml:trace contextRef="#ctx0" brushRef="#br0" timeOffset="2893">5678 2917 1883 0,'0'0'602'0,"0"0"-467"16,0 0-37-16,0 0 110 16,185-35-17-16,-136 35-81 0,-7 7-44 15,-5 26-14-15,-15 15 0 16,-22 15-28-16,0 12 18 15,-25 4-22-15,-16 3-8 16,1-10-9-16,8-15 6 16,16-11-18-16,16-17 6 15,0-12-26-15,41-14-44 16,94-19-185-16,-8-31-426 16,5-8-990-16</inkml:trace>
  <inkml:trace contextRef="#ctx0" brushRef="#br0" timeOffset="3932">4708 1514 1594 0,'0'0'303'0,"0"0"-151"16,0 0 95-16,218-10-10 15,-108 0-45-15,22 4 11 16,13 0-87-16,12 2-40 16,8-3-31-16,-10 4-20 15,-8 3 3-15,2 0-28 16,-36 0-129-16,-43 10-616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2.3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1737 0,'0'0'526'0,"0"0"-378"16,0 0-121-16,0 0 142 0,0 0 31 16,0 0-79-16,205 51-40 15,-114-51-72-15,11 0-9 16,21 0-142-16,-20-4-498 16,-30-6-1458-16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2.5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84 1928 0,'0'0'541'0,"0"0"-464"0,0 0-47 15,194 0 10-15,-42-31-40 16,-20 3-45-16,-15 3-523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4.4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0 902 1676 0,'0'0'327'0,"0"0"-181"15,0 0 12-15,0 0 82 0,0 0-85 16,0 0-60 0,41 269 101-16,10-13-64 0,-1 26-38 15,-6-6-28 1,-15-40-24-16,-7-42 13 0,-7-30-46 15,0-32-8-15,-8-34 32 16,0-19-32-16,1-1-1 16,-4-6 6-16,3-7 3 15,-7-24 7-15,3-22-15 16,-3-9 16-16,0-8 31 16,0-2-16-16,0 0 11 15,0 0-11-15,0 0-17 16,0 0 19-16,0 0-34 0,0-2-4 15,0-1 4 1,0-2 0-16,0 3 0 0,0 2-1 16,0 0 1-16,0 0 0 15,0 0 0-15,0 0-2 16,0 0-4-16,0 0-4 16,0 0 10-16,0 10 0 15,0 13 0-15,0 3 3 16,0 7-3-16,3-4 0 15,2-1 0-15,-1-6 0 16,-4-3 4-16,3-9-4 16,-3-3 0-16,0-4 5 15,4-3 8-15,-4 0-13 16,3 0 0-16,4-27 0 16,5-18 17-16,3-21-17 0,2-20 0 15,1-18 6-15,8-44-6 16,7-51-20-16,3-61-7 15,-7-29-34-15,-11-4 52 16,-6 7-29-16,-12 31-16 16,0 6 45-16,0 26-31 15,4 45 1-15,6 48 27 16,12 41 12-16,3 20-17 16,12 1 17-16,7 3 0 15,10 2 11-15,6 17-10 16,-3 13 6-16,-6 9 4 15,0 8-11-15,-11 6 30 0,-6 4-29 16,-5-1 8 0,-11 3 26-16,-1 1-29 0,-5-2 7 15,-2 0-5-15,2 0-1 16,-2 1 22-16,-3 2-29 16,5 2 0-16,-5-5 7 15,4 5-7-15,0-3 0 16,4 3 0-16,-5 0 7 15,5 0-14-15,0 0 1 16,2 0 6-16,9 0 3 16,4 8-3-16,2-6 3 15,12 5-3-15,10-5 0 16,16-2 6-16,11 0-6 0,20 0-1 16,19 0 1-1,51 0 0-15,59 0 14 0,73 0-14 16,25 0 1-16,-3 0-6 15,-29 0 5-15,-46 0-1 16,-17 0-8-16,-43 0-10 16,-43 0 18-16,-34 0-13 15,-8 5 14-15,19-5 5 16,18 3-4-16,12-1-1 16,-9-2 0-16,-10 3 0 15,-11 1 5-15,-4-2-5 16,-7-2 0-16,-6 0 3 15,-12 0-3-15,-13 0-8 16,-12 0 8-16,-8 0 0 16,-11 0-4-16,-10 0 4 0,-6 0 0 15,-13-2 9-15,-7-5-9 16,-4 5 0-16,-11 2 0 16,0-8-6-16,0 6-18 15,-55-1-177-15,1-1-585 16,-8 2-323-16</inkml:trace>
  <inkml:trace contextRef="#ctx0" brushRef="#br0" timeOffset="764">1795 997 1521 0,'0'0'286'16,"0"0"-172"-16,0 0 52 15,0 0 97-15,0 0-41 16,0 0-86-16,0 0-69 16,-16-158 5-16,47 152-10 15,8 6 0-15,5 0-17 16,0 17-26-16,0 29 32 16,-4 16-20-16,-11 11-2 15,-15 8-13-15,-9 1-8 16,-5-3 19-16,-5-8-27 0,-28-2 0 15,-7-11 19-15,-8-10-19 16,-2-11 0-16,-8-11 0 16,2-13 1-16,2-13 12 15,4 0-13-15,6-25 0 16,6-20-11-16,6-16 11 16,10-18-12-16,4-14 0 15,11-5-5-15,7-1 16 16,0 8-13-16,3 15 10 15,26 20-10-15,15 21 14 16,3 15 0-16,13 12 12 16,4 8-4-16,2 0 29 15,6 8-37-15,3 8 0 0,1 1 35 16,0-5-19-16,0 3 5 16,2-11-19-16,-9 4 4 15,-8-6-6-15,-5 3-63 16,-5 1-204-16,-16-3-213 15,-13 4-235-15</inkml:trace>
  <inkml:trace contextRef="#ctx0" brushRef="#br0" timeOffset="1056">2378 1525 1320 0,'0'0'656'0,"0"0"-495"16,0 0 21-16,0 0 91 16,0 0-58-16,0 0-67 15,0 0-44-15,139-167-9 16,-117 150 13-16,-9 15-62 16,-4 2-28-16,-2 16 15 15,-1 31-15-15,-2 11 18 16,-4 11-18-16,5 3-17 15,-5-7 23-15,0-5-24 16,3-11-53-16,-3-13-51 16,4-26-227-16,-1-10-334 0,0 0-257 15</inkml:trace>
  <inkml:trace contextRef="#ctx0" brushRef="#br0" timeOffset="1321">2650 518 772 0,'0'0'993'16,"0"0"-785"-16,0 0 18 16,0 0 37-16,0 0-22 15,0 0-45-15,0 0-81 16,158 48-13-16,-158 3 0 15,-4-3-60-15,-11 0-17 0,12-13-5 16,3-5-20-16,3-10-69 16,41-11-78-16,44-9-210 15,-3 0-372-15,-13-5-1176 0</inkml:trace>
  <inkml:trace contextRef="#ctx0" brushRef="#br0" timeOffset="1638">1653 1945 1872 0,'0'0'516'16,"0"0"-406"-16,0 0 9 16,0 0 155-16,0 0-34 15,211 0-120-15,-101-10-40 16,24 1-29-16,41-7 15 16,-7-1-4-16,6 4-59 15,2-1-2-15,-37 4-2 16,47 10-97-16,-44 0-234 0,-41 0-489 15</inkml:trace>
  <inkml:trace contextRef="#ctx0" brushRef="#br0" timeOffset="2108">1671 2661 1957 0,'0'0'295'0,"0"0"-204"16,0 0-54-16,0 0 174 0,10 236 20 15,-10-163-97-15,0-5-56 16,0-8-26-16,0-12-23 15,0-11-7-15,0-15-16 16,0-12 2-16,0-10 8 16,4 0-5-16,4-30 12 15,2-22-22-15,12-23-1 16,4-13 6-16,11-17-6 16,2-4-1-16,5-4 1 15,0 17 0-15,0 14 0 16,0 24 0-16,-5 33 0 15,-6 25 20-15,-4 11-9 16,-7 43 37-16,-3 25 1 0,-6 10-21 16,2 9 16-1,-8-7-23-15,8-4-21 0,1-12 0 16,1-12-15-16,13-13-103 16,14-5-218-16,-5-16-431 15,-5-9-555-15</inkml:trace>
  <inkml:trace contextRef="#ctx0" brushRef="#br0" timeOffset="2336">2640 3065 1455 0,'0'0'385'0,"0"0"-164"0,0 0 40 16,0 0 81-1,0 0-20-15,0 0-135 0,0 0-82 16,76-118-15-16,-76 134-45 15,0 30 21-15,0 13-8 16,-3 10-34-16,-11 3 15 16,6-3-39-16,1-4-19 15,7-7-48-15,0 0-112 16,4-19-326-16,14-17-344 0</inkml:trace>
  <inkml:trace contextRef="#ctx0" brushRef="#br0" timeOffset="2752">3990 1644 2020 0,'0'0'327'0,"0"0"-327"16,0 0-19-16,0 0 17 15,0 0-17-15,0 0-171 16,0 0 20-16,10 16 91 16,-10-13 79-16,0 0 8 15,0-3 58-15,-10 0 100 0,1 0 33 16,6 0 18-16,3 0-58 15,0 0-52-15,0 0-7 16,12 4-37-16,23-1 46 16,16 3-10-16,12 1-39 15,6 5 9-15,4-11-15 16,-4 2-29-16,-3 2 10 16,-12-5-34-16,-13 0-1 15,-12 0-48-15,-26 0-161 16,-3 0-313-16,0 0-402 0</inkml:trace>
  <inkml:trace contextRef="#ctx0" brushRef="#br0" timeOffset="2958">4161 1457 1958 0,'0'0'361'0,"0"0"-155"15,0 200 58-15,0-105 18 16,0 5-100-16,0-4-124 16,-12-3-40-16,2-11-18 15,3-10-58-15,7-9-242 16,0-21-431-16,0-17-947 0</inkml:trace>
  <inkml:trace contextRef="#ctx0" brushRef="#br0" timeOffset="3414">4795 1197 2170 0,'0'0'320'0,"0"0"-199"16,0 0 99-16,0 0-18 15,215 65-78-15,-159-12-38 16,-6 6-59-16,-6 7 7 16,-15-2 15-16,-19-1-34 15,-10 0 2-15,0-10-17 0,-32-10-11 16,-15-11-10-16,-1-9-53 16,-2-15-4-16,-6-8-8 15,8 0-2-15,1-31-17 16,8-15-8-16,-1-12 47 15,6-12 65-15,8-2-11 16,1-10 12-16,11-4 28 16,3 1 8-16,7 6 24 15,4 14 77-15,0 13-17 16,15 20-9-16,18 13-57 16,14 4-11-16,7 9 11 15,15 2-29-15,6 4-14 0,8 0-5 16,1 0-6-16,8 0 0 15,-6 0-55-15,27 7-156 16,-25 6-431-16,-22 6-717 0</inkml:trace>
  <inkml:trace contextRef="#ctx0" brushRef="#br0" timeOffset="3699">5483 1721 1862 0,'0'0'381'15,"0"0"-260"-15,0 0 94 16,0 0 67-16,0 0-62 0,217 0-87 16,-192 8-56-16,-18 12 3 15,-7 12-21-15,0 4-7 16,-29 8 5-16,-8-2-42 15,5-2-3-15,10-5-12 16,18-7-40-16,4-9-5 16,22-14-58-16,39-5-45 15,59-13-101-15,-6-22-266 16,-8-4-55-16</inkml:trace>
  <inkml:trace contextRef="#ctx0" brushRef="#br0" timeOffset="3975">5921 660 1822 0,'0'0'310'0,"0"0"-274"15,0 0-13-15,0 0 158 16,0 0-16-16,0 0-66 15,0 0-33-15,171 84 73 16,-178-30 18-16,-25 6-59 16,-2-6-36-16,12-5-13 15,19-3-29-15,3-13-20 16,25-7-31-16,41-6-29 0,73-11-75 16,-7-1-222-1,-12-8-353-15</inkml:trace>
  <inkml:trace contextRef="#ctx0" brushRef="#br0" timeOffset="4324">4732 2395 2119 0,'0'0'369'0,"0"0"-258"15,0 0 147-15,0 0 41 16,0 0-177-16,0 0-43 15,205-13 14-15,-103 3-33 16,19 1-24-16,6-2-21 16,5 8-15-16,-15-2-21 15,10 5-159-15,-33 0-550 16,-28 0-959-16</inkml:trace>
  <inkml:trace contextRef="#ctx0" brushRef="#br0" timeOffset="4772">4842 3026 675 0,'0'0'2060'0,"0"0"-1927"16,0 0-113-16,0 0 86 15,0 0 84-15,41 218-87 16,-38-142-54-16,1-2-38 0,-4-2 23 16,0-7-34-16,0-13 1 15,0-10 5-15,0-12-5 16,0-17-2-16,0-9 1 16,0-4 0-16,0 0-1 15,-4-30 1-15,1-13-17 16,3-8 5-16,0-17-17 15,22-4 17-15,13-2-6 16,13 2 16-16,3 9-7 16,4 17 5-16,-7 17 4 15,-1 22 7-15,-6 7 14 16,-13 13 26-16,-2 30-5 0,-16 6-4 16,-2 7 16-1,-8 3-33-15,0 1-2 0,7-9-19 16,3-1-66-16,24-5-55 15,-2-16-527-15,-6-11-774 0</inkml:trace>
  <inkml:trace contextRef="#ctx0" brushRef="#br0" timeOffset="5067">5710 3469 2357 0,'0'0'340'0,"0"0"-266"16,0 0 159-16,0 0-18 0,0 0-95 15,0 0-39-15,0 0-53 16,154 93 17-16,-154-49 17 16,-12 5-34-16,-32 1-2 15,-3-2-8-15,-1-5-8 16,9-7 4-16,17-12-14 15,14-10-2-15,8-6-17 16,3-8-19-16,38 0 5 16,28 0 6-16,77-36-79 15,-11-3-221-15,-6-4-637 0</inkml:trace>
  <inkml:trace contextRef="#ctx0" brushRef="#br0" timeOffset="6380">6461 239 1603 0,'0'0'279'0,"0"0"-214"16,0 0-42-16,0 0 174 15,0 0-61-15,-14 188-31 16,14-135-32-16,0 2 8 0,0 4 9 16,0 0-38-16,4 6-10 15,6 5 16-15,2 1-34 16,1 2 0-16,2-5-6 16,4 5-18-16,-2-4 24 15,2 2-24-15,-1-1 0 16,-3-2 18-16,-8 4 15 15,0 0-8-15,-4-2 2 16,-3 3 2-16,0-2 18 16,0 1-30-16,0 1-11 15,5-1 16-15,-5 0-21 16,4 0 5-16,-1 4-6 0,1-4 1 16,-1-4 17-16,9-2-18 15,-12-1 0-15,7 2 7 16,-4-4-6-16,4-2-1 15,1 2 0-15,-1-7 0 16,-4 0 3-16,1-5-3 16,-4 3 0-16,0-5 8 15,0 0-7-15,0 0-1 16,-4 7 1-16,-9-1-1 16,-9 4 9-16,3 0-9 15,-3 1 0-15,0 3 0 16,0-5 0-16,0 1 6 15,0-1-6-15,0 3 0 0,9-6 4 16,-13 0-3 0,4-1-1-16,0-2 10 0,-3-2-9 15,3-9 10-15,3 2-9 16,-3-6-1-16,4-2-1 16,4 0 1-16,-4-4-2 15,2 3-9-15,10 2-129 16,2-7-318-16,4-5-380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11.9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442 58 1205 0,'0'0'260'16,"0"0"-84"-16,0 0-44 15,0 0 66-15,0 0 33 16,0 0-48-16,-85-44-31 16,74 42-56-16,5-4 12 15,-1 2 28-15,4 2-56 16,-1 2-23-16,4 0-3 15,0 0-42-15,0 0 7 16,0 6-19-16,20 23 0 16,20 18 26-16,16 24-17 0,9 18 19 15,10 12-7 1,1 10-19-16,-5 0 49 0,2-5-51 16,-11-11 0-16,-4-9 13 15,-5-10-13-15,-11-11-2 16,-5-9 1-16,-11-12 1 15,-7-6 23-15,-6-13-23 16,-3-6 0-16,-4-7-9 16,-3-6 9-16,-3 0-1 15,5-1-50-15,1 7-144 16,-3 1-175-16,-3-6-426 0</inkml:trace>
  <inkml:trace contextRef="#ctx0" brushRef="#br0" timeOffset="428">0 1467 474 0,'0'0'1274'16,"0"0"-1069"-16,0 0-142 0,0 0 83 16,0 0 48-16,0 0-34 15,9-206-53-15,40 138-41 16,24-11 40-16,18-13-79 15,47-29-21-15,44-26 25 16,-4 6-23-16,-19 14-7 16,-27 24-1-16,-50 32 6 15,-10 3 19-15,-10 9-25 16,-29 24 0-16,-26 16 86 16,-7 15 3-16,-11 4-41 15,-24 0-33-15,-12 9-15 16,-5 47-92-16,7 1-390 15,11-9-436-15</inkml:trace>
  <inkml:trace contextRef="#ctx0" brushRef="#br0" timeOffset="999">1904 1181 1428 0,'0'0'639'16,"0"0"-483"-16,0 0-14 16,0 0 78-16,0 0-7 15,0 0-49-15,0 0-104 16,-36-148 9-16,41 96 21 0,17-4-50 15,4 0 5 1,8-1-9-16,3 8-21 0,6 8 33 16,7 8-48-16,-1 9 0 15,-4 12-3-15,1 12 4 16,-4 0-1-16,-2 36 8 16,-7 11-7-16,4 12 56 15,-8 6-56-15,-1 0-1 16,3-9 25-16,-2-9-25 15,4-12 0-15,2-16-1 16,15-16 1-16,5-3 15 16,7-33-15-16,5-18-19 15,-6-10-7-15,-5-16-50 16,-17 15-116-16,-19 13-630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13.94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35 660 1587 0,'0'0'295'0,"0"0"-163"16,0 0-17-16,0 0 106 16,0 0-27-16,0 0-63 15,0 0-104-15,-35-94-8 16,41 157 22-16,14 22 47 16,-1 27-20-16,-2 11-3 15,-5 1-37-15,-4-6-1 16,-5-12-2-16,-3-12-25 15,0-17 23-15,0-18-11 16,0-21-12-16,0-14 1 16,0-12 0-16,0-12 11 0,0 0 7 15,0-12 23-15,0-23 36 16,0-19-72-16,0-15-6 16,0-18 19-16,-3-10-11 15,-8-9 7-15,-1-6-14 16,-2 0-1-16,4 5 25 15,4 16-15-15,3 27-10 16,3 25 23-16,0 26-22 16,0 13 5-16,28 11-4 15,12 33 4-15,13 17 54 16,6 13-50-16,-1 6 8 16,-2 0 6-16,0-2-4 0,-4 0-10 15,-3-5-8-15,1-5 7 16,-5 0 3-16,1-9-12 15,-1-5 0-15,-2-12-1 16,-7-7 2-16,-2-11-1 16,-5-8 0-16,-10-14 0 15,-2-2-11-15,-8-14 12 16,-1-33-1-16,-5-22 17 16,-3-25-17-16,0-38 12 15,-3-44-6-15,-28-40-4 16,3 21 14-16,0 42-16 15,16 62 0-15,6 50 5 16,-2 11-4-16,5 13-2 16,3 17-7-16,0 0-89 15,46 94-32-15,4-4-145 0,-1-4-576 0</inkml:trace>
  <inkml:trace contextRef="#ctx0" brushRef="#br0" timeOffset="481">2039 0 1525 0,'0'0'296'16,"0"0"-100"-16,0 0-79 16,0 0 55-16,-174-2 15 15,102 46-30-15,-7 27-33 0,-25 58-37 16,-10 69 49-16,6 58-6 16,20 14-18-16,41-21 0 15,34-44-71-15,13-63-4 16,0-32-12-16,26-31-24 15,14-14 24-15,14-4-25 16,28 4-72-16,60 3-91 16,-15-20-457-16,-19-25-1141 0</inkml:trace>
  <inkml:trace contextRef="#ctx0" brushRef="#br0" timeOffset="1681">1872 1731 1768 0,'0'0'362'0,"0"0"-256"16,0 0 2-16,0 0 44 15,0 0 2-15,63-153-84 16,-18 88-46-16,11-9 23 0,7-15-46 15,-3-8 11 1,0-12-12-16,-10-4 9 0,-12 4 6 16,-8 6-14-16,-10 15 17 15,-8 17 68-15,-8 25-24 16,-1 16 23-16,-3 24-24 16,0 6-40-16,0 25 20 15,0 36-40-15,-3 21-1 16,-4 21 46-16,4 4-44 15,3-7-1-15,0-12-1 16,0-11 6-16,13-19 8 16,7-13-14-16,6-22-8 15,7-15 7-15,2-8-34 16,8-23 12-16,2-30 2 16,3-20 15-16,-6-12 6 0,-7-14 0 15,-5-3 1 1,-13 1 12-16,-5 16-12 0,-9 23 43 15,-3 30 4-15,0 32-21 16,0 15 22-16,0 55-43 16,-20 24 3-16,-2 19 42 15,5-1-41-15,5-6 8 16,6-16-15-16,6-12 9 16,0-17-7-16,0-16-5 15,23-13-77-15,31-23-41 16,-1-6-356-16,-1-3-322 0</inkml:trace>
  <inkml:trace contextRef="#ctx0" brushRef="#br0" timeOffset="1855">3420 956 2392 0,'0'0'469'16,"0"0"-417"-16,0 0-34 15,0 0 33-15,174 0-41 16,-102-7-10-16,7 7-304 16,-14 0-355-16,-22 0-1257 0</inkml:trace>
  <inkml:trace contextRef="#ctx0" brushRef="#br0" timeOffset="2019">3266 1409 2415 0,'0'0'608'0,"0"0"-568"0,0 0-18 15,0 0-5-15,0 0-17 16,233 47-81-16,-118-47-383 16,-4 0-286-16</inkml:trace>
  <inkml:trace contextRef="#ctx0" brushRef="#br0" timeOffset="2401">4377 1046 2576 0,'0'0'289'16,"0"0"-269"-16,0 0-20 15,0 0 106-15,0 0-21 16,192-145-32-16,-126 84-53 16,-7-4-7-16,-6-5-1 15,-15-1 8-15,-11 1 5 16,-17-1-5-16,-10 0 0 16,0 9 34-16,0 9-10 0,-14 18 44 15,-1 20 18-15,1 15-41 16,-3 15 13-16,2 46-57 15,-2 25 13-15,-2 20 49 16,2 9-44-16,8-1-10 16,1-10-6-16,8-13 6 15,0-9-18-15,0-17-6 16,8-11-103-16,34 2-17 16,-4-19-245-16,5-12-425 0</inkml:trace>
  <inkml:trace contextRef="#ctx0" brushRef="#br0" timeOffset="2898">5660 277 2210 0,'0'0'487'0,"0"0"-345"15,0 0 4-15,0 0 107 16,-193-117-103-16,114 114-72 15,-6 3 15-15,0 11-78 16,9 33 30-16,11 16-14 16,19 14-29-16,23 5 17 15,23 7-19-15,0-4 0 16,37-11-30-16,17-13 12 16,12-13-45-16,7-25-12 0,-2-17 0 15,-6-3 59 1,-5-27-32-16,-10-20 48 0,-18 1-8 15,-10-1 20-15,-8 11 11 16,-11 15 28-16,0 13-9 16,-3 8 31-16,3 14-73 15,0 32 0-15,5 23 63 16,-2 13-43-16,0 10-2 16,5 3-11-16,-8-12 19 15,-3 1 40-15,0-16-66 16,-6-6 12-16,-34-12 54 15,-16-9-39-15,-12-8 2 16,-8-10 2-16,-2-9-23 16,-1-10 19-16,11-4-27 0,12 0-27 15,16-9 1-15,20-9-89 16,23-5-77-16,37 2-190 16,13 3-665-16</inkml:trace>
  <inkml:trace contextRef="#ctx0" brushRef="#br0" timeOffset="3078">6354 1182 2065 0,'0'0'886'0,"0"0"-708"16,0 0-54-16,9 192 123 15,-44-123-80-15,-21 9-106 0,-20 4-52 16,2-2-9-16,-18-1-180 15,23-22-440-15,23-30-2094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18.3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233 993 1607 0,'0'0'511'0,"0"0"-377"16,0 0-109-16,0 0 126 0,0 0 47 15,0 0-59-15,0 0-50 16,-128-151-72-16,128 113-16 15,26-3 37 1,13 2-36-16,10 4 7 0,7 8-9 16,6 13 7-16,7 14 19 15,-1 3-23-15,2 35 3 16,-11 21 31-16,-13 14-23 16,-18 9 2-16,-17 4 3 15,-11-3-7-15,-11-3 32 16,-28-9-38-16,-10-10 4 15,-10-14 44-15,0-15-28 0,-3-14 11 16,-4-14 1-16,4-4-20 16,4-22 29-16,2-21-47 15,3-10 0-15,7-15 17 16,15-6-16-16,3-5-2 16,19 1-18-16,9 11 13 15,3 11-14-15,37 19 11 16,19 15-8-16,15 13 8 15,22 9 9-15,12 0 0 16,6 0-1-16,4 0 1 16,4 0 35-16,-5 0-35 15,-5-12 0-15,-15-10 3 16,-15-5-3-16,-6 9-56 16,-21 5-201-16,-19 9-636 0</inkml:trace>
  <inkml:trace contextRef="#ctx0" brushRef="#br0" timeOffset="251">1886 848 2650 0,'0'0'323'16,"0"0"-305"-16,0 0-12 16,0 0 62-16,170 0-8 0,-68 0-60 15,21-6-18-15,12 2-146 16,39 4-12-16,-36 0-488 16,-30 0-1322-16</inkml:trace>
  <inkml:trace contextRef="#ctx0" brushRef="#br0" timeOffset="439">1791 1556 2585 0,'0'0'295'0,"0"0"-295"15,0 0-9-15,206 5 9 16,-72-10 0-16,-2-17-45 15,73-19-213-15,-30 6-303 16,-39-1-1346-16</inkml:trace>
  <inkml:trace contextRef="#ctx0" brushRef="#br0" timeOffset="818">4151 0 1722 0,'0'0'623'0,"0"0"-523"15,0 0-74-15,-167 244 130 16,59-129 86-16,-23 12-91 15,-5-1-27-15,6-5-67 16,23-18 14-16,32-20 6 16,25-27-56-16,27-18-14 15,23-11-7-15,0-15 0 16,40-10 55-16,28-2-43 16,17 0-4-16,17-13 17 15,10-4-25-15,-1 3 0 16,0 3-12-16,-6 5-27 0,-3 6 8 15,-17 0-153 1,-23 0-342-16,-23 0-115 0,-25 0-1295 0</inkml:trace>
  <inkml:trace contextRef="#ctx0" brushRef="#br0" timeOffset="1054">3697 592 2244 0,'0'0'389'16,"0"0"-309"-16,0 0 34 15,-17 167 132-15,17-96-39 0,0 6-120 16,0 3-50 0,0 2 16-16,9-5-14 0,2-4-27 15,-5-4-12-15,1-8-6 16,-1-8-1-16,1-3-124 15,-4-17-161-15,0-12-533 0</inkml:trace>
  <inkml:trace contextRef="#ctx0" brushRef="#br0" timeOffset="1298">4085 56 2054 0,'0'0'996'15,"0"0"-903"-15,131 276-81 16,-58-95 106-16,15 33 68 16,-6 1-17-16,-20-38-53 15,-25-47-77-15,-37 2 15 16,-37 21-54-16,-74 27-50 15,-1-21-112-15,-8-44-475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0.8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153 319 1788 0,'0'0'381'0,"0"0"-249"16,0 0-60-16,0 0 156 16,0 0-8-16,0 0-118 15,0 6-27-15,-4 44-74 0,-6 28 0 16,-5 56 53-16,-4 57-30 16,9-6 3-16,-2-20-3 15,9-22-9-15,3-42 31 16,0 3-46-16,0 1 0 15,0-23 17-15,0-24-16 16,0-23-1-16,0-16 7 16,0-19 7-16,-3 0 79 15,-7-12-25-15,-6-35-57 16,-2-19 17-16,8-25-27 16,1-43-2-16,6-51 0 15,3-48 1-15,0 14-4 16,0 37 4-16,0 58 0 15,3 46-9-15,19-5 9 16,3 8-1-16,6 7-13 0,-2 22 14 16,-1 16 17-16,1 14-17 15,8 2 0-15,7 7 0 16,0 7 2-16,7 0-2 16,0 0 15-16,3 0-14 15,2 0 26-15,-2 4-27 16,0 10 0-16,2-5 6 15,-6-2-5-15,1-1-1 16,-3-3 0-16,-8 2-10 16,-4-3-4-16,-6 1-98 15,-16 11-222-15,-11-2-446 16,-3 2-1301-16</inkml:trace>
  <inkml:trace contextRef="#ctx0" brushRef="#br0" timeOffset="242">11 1096 2045 0,'0'0'367'0,"0"0"-285"16,0 0-54-16,0 0 138 15,0 0 38-15,0 0-77 0,186 18-87 16,-98-18 5-16,17 0-45 16,59-18-45-16,-26 5-212 15,-13-4-573-15</inkml:trace>
  <inkml:trace contextRef="#ctx0" brushRef="#br0" timeOffset="592">1724 86 1881 0,'0'0'367'15,"0"0"-183"-15,0 0-76 16,0 0 69-16,0 0 20 16,-244 128-80-16,168-30-66 15,-15 49 9-15,-4 58 3 16,7 40-8-16,19-15 29 16,32-50-47-16,27-58-17 15,10-40 4-15,0 0-24 16,18 6 14-16,23-2-14 15,13-24-75-15,12-21-49 16,39-41-195-16,-14 0-299 16,-18-12-745-16</inkml:trace>
  <inkml:trace contextRef="#ctx0" brushRef="#br0" timeOffset="858">1834 727 2390 0,'0'0'512'0,"0"0"-482"16,0 0 57-16,0 0 94 16,47 168-60-16,4-91-34 0,15 8-53 15,7-3 28-15,3-1-30 16,-7-9-31-16,-6-9 37 15,-13-10-38-15,-12-17-4 16,-16-9-61-16,-5-15-103 16,-2-5-198-16,-12-7-518 0</inkml:trace>
  <inkml:trace contextRef="#ctx0" brushRef="#br0" timeOffset="1100">2472 654 2218 0,'0'0'496'0,"0"0"-420"16,0 0 93-16,-175 222 35 16,99-123-123-16,-5 6-18 15,-2 4-63-15,2-13 7 16,12-9-11-16,15-18 4 15,20-23-60-15,24-20-135 16,10-26-314-16,22 0-98 16,10-23-1242-16</inkml:trace>
  <inkml:trace contextRef="#ctx0" brushRef="#br0" timeOffset="1442">2575 0 2372 0,'0'0'519'16,"0"0"-430"-16,0 0-46 15,0 0 74-15,0 0 0 16,44 174-78-16,10-86-11 15,15 13 12-15,14 12-8 16,8 5 43-16,4 7-51 16,-7 9 1-16,-12 4 17 15,-17 2-27-15,-30 2-7 0,-26-4-1 16,-3-3 1 0,-47-13 11-16,-14-15-19 0,-1-15-34 15,2-23 13-15,18-23-72 16,24-33-82-16,9-13-383 15,9 0-703-15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26.06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2277 0,'0'0'610'0,"0"0"-537"16,0 0-19-16,0 0 123 16,0 0-78-16,0 0-56 15,0 0-7-15,144 11-30 16,-59-11 3-16,9 0-9 15,5 0 7-15,-8 0-19 16,-4 0 0-16,-19 0-43 16,-13 0-50-16,-28 0-199 0,-18 18-375 15,-9-1-670-15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26.28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23 2333 0,'0'0'510'0,"0"0"-462"16,0 0-2-16,0 0 171 15,0 0-73-15,0 0-57 0,0 0-36 16,190 56-30-16,-108-56 3 15,9-3-24-15,54-23-165 16,-24 2-495-16,-13-2-1813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25.3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629 0 2184 0,'0'0'321'0,"0"0"-318"15,0 0 18-15,0 0 54 16,0 0 71-16,0 0-46 15,-94 157-36-15,35-84-16 16,-13 7 61-16,-7 0-18 16,0-4-35-16,5-11 4 15,12-10-32-15,11-10 11 16,19-16 6-16,13-14-26 16,11-9-17-16,8-6 13 0,0 0-14 15,17 0-1 1,16-3-1-16,13-7 1 0,13-7 13 15,6 9-13-15,4-4-1 16,-1 9 0-16,2 3-7 16,-5 0 7-16,-3 15-50 15,-2 4-25-15,-6 6-49 16,0-8-135-16,-9-7-86 16,1-10-145-16,-13-18-24 15,-13-16-842-15</inkml:trace>
  <inkml:trace contextRef="#ctx0" brushRef="#br0" timeOffset="210">767 268 1536 0,'0'0'301'16,"0"0"-104"-16,0 0 2 15,0 0 53-15,0 0-20 16,0 0-129-16,0 0 29 16,0 0-1-16,-6 180-27 0,18-62-11 15,-4 6-20-15,-8-1 2 16,0-11-20-16,0-6-32 15,-5-10-1-15,-10-12-17 16,-5-11-5-16,4-10-18 16,10-11-75-16,6-10-136 15,3-13-484-15,19-22-1591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22.5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492 195 1751 0,'0'0'310'16,"0"0"-183"-16,0 0-43 15,0 0 98-15,0 0-37 16,0 0-90-16,-17 4-11 15,49 31-33-15,11 24 60 16,7 18 37-16,5 16-35 16,1 19-10-16,0 4-18 0,-1 2-26 15,-2-10 17-15,-4-11-36 16,-4-14 0-16,-8-13 10 16,-4-13-9-16,-7-12 0 15,-10-7-1-15,-3-9-30 16,-10 6-62-16,-3-9-265 15,0-5-371-15</inkml:trace>
  <inkml:trace contextRef="#ctx0" brushRef="#br0" timeOffset="367">0 1397 2009 0,'0'0'341'0,"0"0"-267"16,0 0-45-16,0 0 108 15,0 0-3-15,0 0-7 16,201-186-46-16,-97 93-12 0,18-17 10 15,34-25-40 1,40-20-9-16,-12 12-30 0,-17 25 1 16,-29 24 26-16,-38 30-25 15,-7 1 8-15,-11 9 10 16,-33 23-8-16,-30 20-2 16,-19 11-10-16,0 0-21 15,-13 14-82-15,-27 37-238 16,5-4-290-16,5-6-1090 0</inkml:trace>
  <inkml:trace contextRef="#ctx0" brushRef="#br0" timeOffset="708">1915 861 856 0,'0'0'1878'0,"0"0"-1617"16,0 0-194-16,0 0 1 15,0 0 49-15,0 0-42 16,0 0-46-16,53 6-28 15,-1-6 22-15,13 0-16 16,14 0 1-16,6 0 1 0,0-6-9 16,-3 1 0-16,-6 1 0 15,-16 2 0-15,-15 2-12 16,-22 0-103-16,-11 17-227 16,-12-2-497-16</inkml:trace>
  <inkml:trace contextRef="#ctx0" brushRef="#br0" timeOffset="1141">3303 838 2367 0,'0'0'207'15,"0"0"-188"-15,0 0-19 16,0 0 146-16,0 0-76 16,0 0-70-16,210-159-32 15,-151 94-10-15,0-3 25 16,-7-3-33-16,-16 4 50 16,-13-1 0-16,-15 0 9 15,-8 9 41-15,0 13 8 16,0 9 38-16,-11 18 27 15,5 14-22-15,-1 5-33 16,7 36-67-16,-4 32 8 0,1 23 39 16,-3 16-9-16,3 7-3 15,3-4-5-15,0-4 9 16,0-12 22-16,0-9-62 16,0-3 7-16,0-8 1 15,0-10-8-15,0-3 0 16,0-17-59-16,6-10-56 15,31-21-129-15,-5-12-332 16,4-1-333-16</inkml:trace>
  <inkml:trace contextRef="#ctx0" brushRef="#br0" timeOffset="1719">4691 293 1699 0,'0'0'492'0,"0"0"-368"15,0 0-75-15,0 0 193 16,0 0 0-16,5-174-84 16,-22 138-82-16,-6 7-34 15,-4 4 39-15,4 8-10 16,-5 9-16-16,-1 8 2 15,-2 0-45-15,-5 20-11 16,1 21 7-16,-2 16-8 0,4 9 16 16,7 6-15-1,14-5 0-15,8-4 8 0,4-9-9 16,0-14-22-16,27-11-14 16,12-15-30-16,10-11-24 15,3-3-45-15,4-13-44 16,-8-20 55-16,-1-6 6 15,-15 4 81-15,-9 6 34 16,-6 5 3-16,-11 10 63 16,-3 8 8-16,1 6 19 15,-4 0-5-15,4 9-73 16,2 24 30-16,0 13 26 16,1 13 1-16,-1 12-1 15,-3 2-22-15,0 4-8 16,-3-3 30-16,0-1-38 0,0-8 3 15,-22-9-3-15,-18-6 17 16,-8-9 7-16,-9-8-23 16,-8-10 13-16,0-10 11 15,6-9-49-15,4-4-6 16,9 0-3-16,13-2-76 16,-1-7-73-16,15 8-488 15,0-4-1958-15</inkml:trace>
  <inkml:trace contextRef="#ctx0" brushRef="#br0" timeOffset="2401">620 1854 1549 0,'0'0'326'0,"0"0"-182"16,0 0-93-16,0 0 85 15,0 0 75-15,0 0-43 16,0 0-28-16,222-19-22 16,-124 19-46-16,24 0 24 0,31 0-25 15,43 0-18 1,47 5-11-16,15 3-27 0,2 2 21 16,-16-5 18-16,-14-2-42 15,-1-3 6-15,-3 0-3 16,-4 0 5-16,-5-14 6 15,-12-3-20-15,-33 6 6 16,-38 3 19-16,-36 2-29 16,-17 0 16-16,11 1-9 15,6 1-2-15,3-2 19 16,-8 0-11-16,-22 0-5 16,-18-2 13-16,-15 1-22 15,-18 4 10-15,-12-3-5 0,-8 6 3 16,0 0-8-1,-8 0-1-15,-24 0-78 0,-50 28-124 16,6 11-328-16,-6-1-418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27.25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0 149 1918 0,'0'0'329'0,"0"0"-162"16,0 0-48-16,0 0 85 16,0 0-20-16,0 0-36 15,0 0-94-15,3-71-27 16,47 75 33-16,12 31-33 15,13 12 22-15,7 14 9 16,3 12-28-16,0 3 9 16,-3-7 0-16,-6 0-27 0,-8-10 11 15,-9-12-23-15,-13-6-3 16,-17-9 2-16,-12-8 2 16,-14-7-2-16,-3-1 1 15,0-5-34-15,0-5-20 16,-3-6-141-16,-11 0-320 15,8-23-465-15</inkml:trace>
  <inkml:trace contextRef="#ctx0" brushRef="#br0" timeOffset="383">1283 0 1984 0,'0'0'473'16,"0"0"-394"-16,0 0-56 15,0 0 194-15,-45 156 1 16,22-90-97-16,-6 8-42 16,-10 12-22-16,-4 11-4 15,-13 5 8-15,-6 11-31 16,-14 6 4-16,-2 4 16 15,-4 0-4-15,3-5 16 16,3-6-17-16,8-9-12 16,9-11 12-16,10-15-33 0,13-12-3 15,7-16-1 1,6-10-7-16,9-15 10 0,5-7-11 16,6-8 1-16,3-9-2 15,0 0 0-15,0 0-67 16,0-3-61-16,20-42-124 15,9 2-462-15,-6-2-1183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28.7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50 616 1679 0,'0'0'281'15,"0"0"-124"-15,0 0-54 16,0 0 110-16,0 0 19 15,0 0-96-15,0 0-69 0,-66-121-24 16,80 64-10 0,21-8 8-16,7-1-4 0,9-6-3 15,3 5-5-15,8 5-20 16,-2 12-3-16,-1 15 9 16,-3 18 3-16,-7 17 10 15,-1 0-8-15,-2 43 13 16,1 22 24-16,-5 18-29 15,-2 3-7-15,-2 0-5 16,-2-2 2-16,1-13-4 16,-5-12-8-16,1-16 1 15,4-7 10-15,-2-19-16 16,12-13-1-16,4-4 24 16,12-27-16-16,8-23 8 15,-4-9-16-15,-5-8-40 0,-16-4-22 16,-15 6-50-16,-5-11-114 15,-9 18-158-15,-6 11-531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29.5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118 242 2277 0,'0'0'369'0,"0"0"-308"16,0 0-50-16,0 0 138 16,0 167-4-16,0-76-73 15,0 11-27-15,0 11-27 16,0 0 3-16,0 0-2 15,-3-6 5-15,-8-6 12 16,2-13-25-16,-1-17-10 16,-2-16 22-16,4-18-23 15,2-20 0-15,0-15 11 16,3-2 2-16,3-17 1 16,0-29-14-16,0-19-9 0,0-12-2 15,0-16-16-15,0-9 11 16,0-13 7-16,-5-5 9 15,-7-6-6-15,-2 5 6 16,5 10 0-16,2 17 8 16,4 22-8-16,3 26 8 15,0 26 28-15,10 20-20 16,22 0 8-16,11 32 15 16,10 19-2-16,-2 13 16 15,3 4-32-15,-3 5-2 16,2 1 13-16,-1 3-23 15,1 1 10-15,5 1-13 16,9-1-4-16,1 2 26 16,3-3-22-16,2-4-5 15,-1-2-1-15,-7-9 2 0,-6-6 4 16,-6-12-6-16,-10-6 12 16,-11-11-9-16,-9-13-1 15,-7-5-2-15,-13-9 9 16,-3 0 1-16,0-13 19 15,0-30-13-15,0-18-5 16,-16-16 5-16,4-21-16 16,-5-16 0-16,8-12 0 15,-2-14 1-15,5 2-2 16,6 5 1-16,0 19 0 16,0 12-1-16,29 23-13 15,7 18 14-15,10 14-1 16,2 12-6-16,9 14 6 0,5 9 0 15,0 12-69-15,7 0-65 16,-13 3-394-16,-20 6-1519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39.6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484 0 1435 0,'0'0'199'0,"0"0"-110"15,0 0-16-15,0 0 75 16,-210 29 39-16,159-8-94 0,5 6-19 15,4 13 5-15,5 14 10 16,7 18-12-16,4 41-10 16,9 50-12-16,8 48 30 15,6 18-13-15,3-7-2 16,0-24 8-16,0-27-50 16,0-26 7-16,9-34-23 15,-1-28 7-15,4-11 42 16,5-3-47-16,2 2-8 15,10 2 13-15,5-16-19 16,2-11-28-16,2-10-107 16,9-1-120-16,-12-12-232 15,-8-4-249-15</inkml:trace>
  <inkml:trace contextRef="#ctx0" brushRef="#br0" timeOffset="962">634 2112 971 0,'0'0'832'15,"0"0"-744"-15,0 0-66 16,0 0 47-16,0 0 89 15,0 0-22-15,0 0-59 16,113-40-40-16,-71 2 27 16,7-14-37-16,-1-13-5 15,6-13 12-15,0-14-22 16,2-15-12-16,-2-12 0 0,-12-11 0 16,-10-6 24-16,-12-2-18 15,-10 2-6-15,-7 9 49 16,-3 15-12-16,0 21 35 15,0 20 10-15,0 21-19 16,0 21 16-16,0 12-51 16,0 13-10-16,0 4 18 15,6 0-36-15,5 24 1 16,1 14 37-16,2 19-15 16,-5 9 20-16,-6 11-31 15,2 3 0-15,-5 3 27 16,0-4-31-16,0-2 2 15,0-9 1-15,0-7-10 0,0-5 31 16,0-9-32-16,0-8 0 16,0-7 6-16,0-11-6 15,9-7-1-15,14-10-26 16,10-4-18-16,6-6 34 16,10-29-16-16,3-16-18 15,4-14 29-15,3-11-26 16,3-7 18-16,-2-5-9 15,-6 6 33-15,-8 11 0 16,-13 8 17-16,-13 17-17 16,-14 7 73-16,-6 13-12 15,0 9 26-15,0 4-31 16,-3 7-7-16,-11 6 26 16,-5 0-55-16,-4 24-19 15,0 17 25-15,-3 15-25 0,0 6 0 16,7 3 3-16,2 4-2 15,8 1 11-15,4-6-13 16,5-1 0-16,0-5-10 16,0-2 20-16,0-9-10 15,11-9 0-15,-2-5 0 16,-1-12 2-16,-2-6-2 16,0-11-17-16,-3 1 10 15,4-5-50-15,6 0-17 16,3 0-32-16,21-22-84 15,-5 4-317-15,-5 1-315 0</inkml:trace>
  <inkml:trace contextRef="#ctx0" brushRef="#br0" timeOffset="1407">2674 1018 1958 0,'0'0'373'0,"0"0"-247"16,0 0-68-16,0 0 125 16,0 0 1-16,0 0-104 15,0 0-56-15,76-13-6 16,-25 11 36-16,9 2-36 15,5 0-17-15,8 0 30 16,-2 0-30-16,8 0 0 16,-7 0-1-16,1 2-9 15,-14-2-11-15,-14 2-108 0,-25 2-123 16,-14-1-252-16,-6-1-213 0</inkml:trace>
  <inkml:trace contextRef="#ctx0" brushRef="#br0" timeOffset="1658">2739 1370 2203 0,'0'0'381'16,"0"0"-337"-16,0 0 47 0,0 0 136 15,0 0-73-15,0 0-74 16,184 0-35-16,-119 0-15 16,11 0 24-16,-1 0-54 15,4 0-38-15,22 0-77 16,-19 0-521-16,-16 0-1713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50.3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871 213 1448 0,'0'0'246'0,"0"0"-176"15,0 0 9-15,0 0 120 16,0 0-78-16,0 0-55 16,0-33 20-16,0 21-10 15,0-2 26-15,0-5-10 16,-12 4 8-16,-8-4 34 15,-3-2-72-15,-7-2-13 16,-10 2 9-16,-2 3-47 16,-7 7 17-16,-7 5-4 15,-5 6-8-15,-6 0 19 16,-1 23-35-16,-3 20 0 16,1 21 27-16,4 13-27 0,9 19 21 15,3 16-14-15,15 8 10 16,13 9 22-16,13-4-39 15,13-1 7-15,0-13 2 16,22-4-9-16,25-13-1 16,8-14 0-16,13-11 1 15,8-15-10-15,6-15-7 16,6-19-35-16,1-16 40 16,0-4-30-16,2-27 18 15,-3-23 9-15,-9-18 15 16,-7-15-2-16,-19-13 14 15,-21-8 6-15,-29-13 77 16,-3-8-37-16,-43-4 31 16,-28-8-16-16,-20 3-52 15,-11 8 46-15,-3 17-46 0,14 23-19 16,15 23 23-16,31 32-25 16,22 31-14-16,23 0-58 15,0 52-49-15,74 57-56 16,-1-10-445-16,2-11-424 0</inkml:trace>
  <inkml:trace contextRef="#ctx0" brushRef="#br0" timeOffset="282">1765 1341 2078 0,'0'0'306'15,"0"0"-209"-15,0 0-42 16,56 189 94-16,-50-130 45 16,-6 2-49-16,0 2-38 15,-13-1-15-15,-33-5-49 16,-13-5-13-16,-12-10 0 15,-5 2-30-15,-12-12-72 16,19-12-251-16,24-14-681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0:51.38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277 384 2250 0,'0'0'463'15,"0"0"-424"-15,0 0 32 16,0-159 112-16,10 109-67 16,14 6-20-16,5 5-64 15,7 9-31-15,7 10 46 16,8 17-35-16,3 3 6 15,0 19-3-15,-1 33-14 16,-4 15 33-16,-4 17-33 16,-8 7 0-16,-11-3 29 15,-10 1-30-15,-16-7 0 0,0-8-1 16,-3-7 1-16,-30-5 15 16,-13-12-14-16,-5-9 0 15,-11-8 29-15,-8-10-30 16,-8-10 18-16,-1-11-18 15,0-2 9-15,8-13-8 16,6-27-1-16,11-19-12 16,9-20 5-16,11-19-35 15,16-16-2-15,11-13 8 16,7 3 2-16,3 9 27 16,33 22-22-16,17 28 16 15,10 29 5-15,11 27 11 16,11 9-3-16,6 21 33 0,5 25-4 15,3 6 48-15,2-3-53 16,0-2-1-16,-3-5 28 16,1-10-42-16,-14-12 15 15,-11-5-12-15,-11-13-5 16,-10-2 28-16,-11 0-35 16,-2-19 1-16,-1-18-12 15,-4-3-8-15,2-6-70 16,-1-11-134-16,-7 9-533 15,-9 14-1438-15</inkml:trace>
  <inkml:trace contextRef="#ctx0" brushRef="#br0" timeOffset="301">2156 343 1145 0,'0'0'1336'15,"0"0"-1136"-15,0 0-103 16,0 0 70-16,0 0 0 16,0 0-59-16,0 0-70 15,167-15-5-15,-94 13-9 0,1 2-2 16,8-4 5-1,4 4-27-15,-4 0 0 0,0 0-6 16,-11 0-30-16,-12 0-106 16,-25 21-217-16,-15 0-429 15,-19-7-1144-15</inkml:trace>
  <inkml:trace contextRef="#ctx0" brushRef="#br0" timeOffset="510">1966 961 2709 0,'0'0'460'16,"0"0"-442"-16,0 0 3 0,0 0 126 16,198 0 51-16,-87-9-71 15,19-5-88-15,17 5 5 16,8 7-44-16,47 2-67 15,-35 11-133-15,-33 6-800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7.7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568 916 1585 0,'0'0'362'15,"0"0"-170"-15,0 0 52 16,0 0-36-16,-48-187-17 16,8 154-48-16,-7 10-81 15,-4 20 15-15,-12 3-26 16,2 23-25-16,-5 32 8 16,7 21-25-16,8 9-8 15,16 1-1-15,13-5 12 16,13-8-11-16,9-8-1 0,0-18-69 15,38-15-6 1,6-22-64-16,6-10 23 0,8-23-3 16,-2-36-27-16,1-20 77 15,-9-24-3-15,-11-14 63 16,-8-13 9-16,-11-15 38 16,-8-6 97-16,-5 4 8 15,-5 15-50-15,0 26 49 16,0 31-37-16,0 39 1 15,0 36-19-15,0 29-81 16,7 87 3-16,7 64 37 16,-3 4-22-16,0-11 42 15,-3-24-52-15,-1-44-13 16,5-2 20-16,5 0-21 0,1-24-1 16,4-27 1-16,4-25-53 15,2-24 32-15,6-3-31 16,5-47-8-16,2-18 5 15,-1-19 1-15,-4-8 18 16,-6-4 27-16,-8 11 9 16,-12 19 13-16,-3 29-11 15,-2 30 10-15,-1 7-12 16,-4 44 11-16,3 19 16 16,4 8-26-16,5 2-1 15,1-11-72-15,21 0-241 16,-9-19-377-16,-3-15-1270 0</inkml:trace>
  <inkml:trace contextRef="#ctx0" brushRef="#br0" timeOffset="166">953 479 2158 0,'0'0'558'16,"0"0"-447"-16,0 0-11 15,0 0-70-15,0 0-30 16,0 0-202-16,0 0-380 16,208 72-478-16</inkml:trace>
  <inkml:trace contextRef="#ctx0" brushRef="#br0" timeOffset="473">1559 686 1713 0,'0'0'588'0,"0"0"-379"16,0 0 105-16,0 0-87 16,0 0-90-16,-212-37-61 15,177 58-70-15,5 19 5 16,16 5-11-16,14 11-34 16,0 4 2-16,32-5-41 15,27 0 7-15,14-6 27 16,7-6 29-16,4-6 10 0,-11-5 12 15,-22-4 8 1,-23-9 45-16,-28 3-23 0,0-5 33 16,-47-1-11-16,-11-7-47 15,-11-6 14-15,3-3-31 16,12 0-6-16,29-38-63 16,16-6-277-16,9 2-536 0</inkml:trace>
  <inkml:trace contextRef="#ctx0" brushRef="#br0" timeOffset="685">2076 0 2102 0,'0'0'355'15,"0"0"-159"-15,0 267 83 16,0-130-24-16,0 10-94 15,0-2-38-15,12-7-90 16,14-24-33-16,2-15-3 16,6-7-130-16,-8-30-331 15,-16-16-471-15</inkml:trace>
  <inkml:trace contextRef="#ctx0" brushRef="#br0" timeOffset="833">1858 643 2299 0,'0'0'749'0,"0"0"-749"15,186-39-23-15,-15 26-66 16,-17 2-294-16,-5 6-826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1:07.38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1121 1644 0,'0'0'263'16,"0"0"-230"-16,0 0-14 15,0 0 109-15,0 0-41 16,0 0-24-16,0 0-61 15,0 0 30-15,0 0 48 16,11 0 0-16,5 0-7 16,0-6 22-16,11-11-25 0,2-9 27 15,7-10-51-15,7-9-23 16,2-1 23-16,1-10-36 16,-1-3-8-16,-5-4 14 15,-7-2-8-15,-1 4 47 16,-9-1-35-16,0 9 10 15,-7 5 34-15,-5 10-24 16,-5 11-2-16,-3 14 5 16,0 4-5-16,-3 5 35 15,0 4-65-15,0 0-8 16,0 13 13-16,0 27-3 16,0 28 31-16,-6 23-19 15,-11 24 13-15,1 13 29 0,-4 4-43 16,8-6-3-16,-2-11 23 15,8-12-28-15,3-11-11 16,0-13-2-16,3-8 0 16,-4-12 19-16,4-15-19 15,-4-9 0-15,4-15 6 16,0-7-6-16,-3-7-1 16,3-6-19-16,-3 0-11 15,0 0-8-15,-4-15-83 16,7-26-63-16,0 5-158 15,0 1-515-15</inkml:trace>
  <inkml:trace contextRef="#ctx0" brushRef="#br0" timeOffset="780">920 44 1822 0,'0'0'366'0,"0"0"-238"16,0 0 48-16,0 0 104 16,0 0-116-16,0 0-52 15,0 0-56-15,-19-55-26 16,19 55-5-16,22 15-17 0,15 26 23 15,15 23 7-15,10 15-17 16,8 18 7-16,15 38 8 16,12 40-23-16,-1 43 25 15,-11 10-25-15,-37-6 25 16,-31-25 3-16,-17-25-40 16,-40-11 37-16,-42 1-5 15,-28-5 15-15,-4-28 1 16,1-23-20-16,19-27-1 15,1-16-28-15,-4 1-4 16,-30 4-68-16,22-13-165 16,32-28-1161-16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1:25.6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288 0 2136 0,'0'0'318'16,"0"0"-167"-16,0 0-61 15,0 0 112-15,0 0-67 16,0 0-85-16,0 0 82 16,216 276-34-16,-61-79-16 15,-5-2-15-15,-28-38-13 16,-31-49 29-16,-20-26-67 16,14 11-16-16,11 5 51 15,6 3-33-15,-11-12 7 16,-18-19-25-16,-21-16 0 15,-16-16-8-15,-19-12-62 16,-14-14-68-16,-3-12-27 0,-17-21-308 16,-9-17-454-16</inkml:trace>
  <inkml:trace contextRef="#ctx0" brushRef="#br0" timeOffset="301">1625 82 1667 0,'0'0'687'16,"0"0"-579"-16,0 0-49 16,0 0 183-16,0 0 18 0,-108 162-51 15,35-80-85-15,-25 21-76 16,-22 14 39-16,-44 38-64 15,6-17-2-15,-5 3 34 16,5-7-41-16,37-34 1 16,-4 5-15-16,20-17 1 15,20-12-7-15,20-16-65 16,19-13-49-16,24-16-76 16,8-16-423-16,14-15-392 0</inkml:trace>
  <inkml:trace contextRef="#ctx0" brushRef="#br0" timeOffset="870">2430 1079 1064 0,'0'0'1485'0,"0"0"-1350"15,0 0-111-15,0 0 0 16,0 0 135-16,0 0-36 15,33-200-89-15,22 136-13 16,13 3-4-16,5 8 14 16,6 11 52-16,-4 16-61 0,1 23-2 15,-11 3 35-15,-6 35-7 16,-13 24 19-16,-10 12-1 16,-7 2 2-16,-3-3 23 15,0-16-68-15,7-14-10 16,6-17-4-16,10-23-8 15,16-6-1-15,14-45-47 16,46-68-123-16,-20 11-352 16,-20 0-870-16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1:27.3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91 707 1558 0,'0'0'766'0,"0"0"-567"15,0 0-87-15,0 0 112 16,0 0-40-16,0 0-86 16,0 0-26-16,-47 292-28 15,32-136 22-15,-2-9-44 16,10-18-4-16,4-31 9 16,3 11-27-16,0 0 0 0,0-19 0 15,0-27-6 1,0-25 0-16,0-21-33 0,0-17 11 15,0-17 10 1,0-38 9-16,0-28 1 0,3-41 7 16,4-48 2-16,-4-40 5 15,-3 19-6-15,0 39 0 16,0 55-9-16,0 51 33 16,0 16-23-16,4 7 45 15,9 19-29-15,16 6 3 16,17 42-19-16,19 33 28 15,20 16 20-15,14 18-47 16,2 6-2-16,1 4 0 16,-5-2 7-16,-1-9-1 15,-8-10-6-15,-6-16 0 0,-14-20 19 16,-11-18-19 0,-21-16 0-16,-13-20-1 0,-17-8 7 15,-6-15 51-15,0-39-21 16,-23-24-25-16,-16-47 36 15,-16-45-46-15,-7-52 6 16,3-19-7-16,19 37 12 16,17 51-12-16,20 65 0 15,3 38 0-15,0 11-26 16,6 16 5-16,34 14-73 16,45 32-10-16,-3 28-149 15,-11 2-776-15</inkml:trace>
  <inkml:trace contextRef="#ctx0" brushRef="#br0" timeOffset="366">2196 178 1219 0,'0'0'1304'15,"0"0"-1167"-15,-186 131-64 16,87-1 112-16,0 67 86 15,5 62-75-15,18 24-93 16,33-9 34-16,31-29-86 16,12-44-27-16,20-44 30 15,29-37-54-15,10-38-29 16,46-17-73-16,85-3-49 16,-17-16-102-16,0-14-882 0</inkml:trace>
  <inkml:trace contextRef="#ctx0" brushRef="#br0" timeOffset="1296">2798 2413 1689 0,'0'0'343'0,"0"0"-200"16,0 0-121-16,0 0 36 16,0 0 102-16,0 0-90 15,0 0 1-15,98-12 12 16,-38-29-28-16,11-21 5 15,11-18-60-15,3-24 0 16,8-37-9-16,-5-35 6 16,-20-33-12-16,-22-3 14 15,-27 38 1-15,-19 44 31 16,0 51-16-16,0 14 27 16,0 8 71-16,0 11-9 0,-3 10 11 15,0 24-31-15,3 12-62 16,-3 29 37-16,3 43-47 15,-4 20 8-15,1 19 45 16,3 4-59-16,0-3 15 16,0-8-21-16,13-18 12 15,21-8 0-15,11-20-12 16,7-19-5-16,13-24-14 16,11-15 4-16,3-26-14 15,2-36-4-15,-2-23 1 16,-6-21 17-16,-11-12 9 15,-20-6 6-15,-13 9 6 16,-18 15-5-16,-11 28 29 0,0 32 33 16,-8 30-20-16,-21 10 29 15,-1 54-66-15,-5 26-4 16,5 18 76-16,7 3-45 16,11-3-17-16,12-12-8 15,0-19 2-15,23-11-11 16,16-15 1-16,13-14-80 15,39-27-4-15,-12 0-167 16,-3-3-597-16</inkml:trace>
  <inkml:trace contextRef="#ctx0" brushRef="#br0" timeOffset="1515">5404 1568 2579 0,'0'0'293'16,"0"0"-180"-16,0 0 56 15,50 215 23-15,-50-142-32 16,0 9-76-16,-30 8-37 16,-22 1-47-16,-13-6-65 15,-28 0-46-15,14-26-485 16,18-21-1492-16</inkml:trace>
  <inkml:trace contextRef="#ctx0" brushRef="#br0" timeOffset="2295">6828 1155 1602 0,'0'0'890'16,"0"0"-765"-16,0 0-76 15,0 0 30-15,0 0 122 16,0 0-103-16,82-154-66 16,-22 140 22-16,5 11-54 15,3 3 0-15,5 3 24 16,-1 28-24-16,-4 21 21 0,-9 6-21 15,-10 14 7 1,-16 2 4-16,-16-1 4 0,-17-2-3 16,0-3 66-16,-17-6-56 15,-25-7 33-15,-12-5-20 16,-3-8-10-16,-10-11 23 16,2-6-47-16,-4-12 14 15,7-6-4-15,0-7 1 16,2 0-6-16,6-10-6 15,1-19 0-15,4-8-17 16,0-17 8-16,2-5-1 16,5-8 9-16,2-4-26 15,12 0 26-15,8 9-13 16,8 9 14-16,12 5-6 16,0 7 6-16,12 3-10 0,30-1 8 15,21 5-1 1,16 1-4-16,19 1 7 0,13 9 0 15,6 5 4-15,8 7-4 16,-7 6 0-16,-7 5 19 16,-9 0-18-16,-11 0 36 15,-9 13-23-15,-6-4-1 16,-8-1 19-16,-6-4-31 16,-2-4-1-16,-12 0 0 15,2 0-54-15,-1-12 3 16,3-11-106-16,23-24-195 15,-9 11-278-15,-7-1-743 0</inkml:trace>
  <inkml:trace contextRef="#ctx0" brushRef="#br0" timeOffset="2595">8350 0 2268 0,'0'0'335'0,"0"0"-216"16,0 0 59-16,0 0 15 16,226 59-28-16,-121 12-68 15,30 44 0-15,28 49-13 16,24 54 8-16,-14 18 67 0,-38-7-56 15,-50-19-34-15,-59-29 6 16,-26-5-49-16,-49-6 10 16,-63-8-36-16,-39-8-65 15,-28-30-14-15,32-45-203 16,16-26-466-16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1:20.78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1178 163 1305 0,'0'0'936'15,"0"0"-756"-15,0 0-113 16,0 0 61-16,0 0 57 15,0 0 18-15,-3 0-113 0,-3 0-57 16,0 38 33-16,-8 47-26 16,-3 64 13-16,-8 44 2 15,2 16-40-15,3-26 54 16,11-51-57-16,1-46-11 16,5-9 14-16,0 2-14 15,3 1-2-15,0-4-7 16,0-22-1-16,0-19-11 15,0-17-113-15,0-22-109 16,0-26-285-16,0-13-141 0</inkml:trace>
  <inkml:trace contextRef="#ctx0" brushRef="#br0" timeOffset="318">0 228 2252 0,'0'0'333'16,"0"0"-248"-16,0 0-26 16,0 0 70-16,0 0 2 15,0 0-68-15,0 0-42 16,160 4 93-16,-52-4-36 15,17 0-30-15,39 0 49 16,39 0-60-16,36 2-7 16,7-2-18-16,-47 0-12 0,-55 0 32 15,-59-9-32 1,-29 6-15-16,-1 3 4 0,-12 0-71 16,-16 6-87-16,-24 15-392 15,-3-1-524-15</inkml:trace>
  <inkml:trace contextRef="#ctx0" brushRef="#br0" timeOffset="1064">2288 1013 2198 0,'0'0'348'0,"0"0"-279"15,0 0 99-15,0 0 86 16,0 0-112-16,0 0-44 16,0 0-56-16,-182 101-1 15,135-48 36-15,12 10-69 16,8 4-7-16,17 0 0 15,10-2-1-15,7-9-15 16,38-6-36-16,22-14-1 16,13-21-5-16,13-15-87 0,-2-3 48 15,-3-39 57-15,-22-10-33 16,-24-13 23-16,-28-6 46 16,-14-2 3-16,-32-3 100 15,-30 2-47-15,-11 4-27 16,4 13 43-16,7 12-6 15,20 21-12-15,16 13-23 16,18 11-27-16,8 0-2 16,28 20-44-16,26 13 22 15,22 3 23-15,9-1-36 16,6-4 13-16,-6-3-7 16,-6 5 30-16,-7-1-15 0,-13 10 15 15,-14 4-1-15,-14 4 1 16,-19 5 1-16,-12-3 20 15,0-6 30-15,0-8-30 16,-6-14 26-16,-3-15-47 16,-5-9 17-16,5 0-4 15,-5-33-12-15,8-20-2 16,6-20-6-16,0-15-38 16,29-7 29-16,17 6-37 15,16 19 26-15,6 24 26 16,8 21-7-16,3 25 8 15,-7 3 23-15,-10 49 20 16,-14 19 65-16,-11 19-45 16,-14 4-23-16,-10-1 1 15,-7-10-22-15,2-12-5 0,1-18-14 16,5-18-63-16,9-35-69 16,-1 0-187-16,4-20-540 0</inkml:trace>
  <inkml:trace contextRef="#ctx0" brushRef="#br0" timeOffset="1551">3925 1066 2565 0,'0'0'480'0,"0"0"-414"15,0 0 34 1,-141 164 38-16,106-104-81 0,15 5-41 15,17-8-16 1,3-10-7-16,6-14-62 0,26-13 9 16,8-20-12-16,2 0-7 15,1-38-24-15,-4-18-13 16,-13-9 67-16,-9-2 49 16,-14 5 6-16,-3 9 120 15,0 17 26-15,-9 13-5 16,-5 19-27-16,2 4-17 15,-2 38-22-15,1 58-52 16,10 50 8-16,3 49 2 16,13-10-18-16,19-25 11 0,15-4-11 15,-4-44 3-15,-4-2 21 16,-1 13-36 0,-10-32-3-16,-13 6 0 0,-5-1 0 15,-10-27 34-15,-6-15-4 16,-27-20 0-16,-13-9 9 15,-10-17-39-15,-3-8-6 16,-3-3 0-16,1-37-6 16,2-24-1-16,9-38-37 15,18-45-49-15,21-51-22 16,11-8-95-16,0 47-145 16,0 38-773-16</inkml:trace>
  <inkml:trace contextRef="#ctx0" brushRef="#br0" timeOffset="1821">1915 729 2056 0,'0'0'242'0,"0"0"-165"16,0 0-38-16,233-141 111 15,-141 102 63-15,-7 13-117 16,-9 12-50-16,-16 9-30 0,-10 5-16 16,-21 0-171-16,-9 19-364 15,-14-8-434-15</inkml:trace>
  <inkml:trace contextRef="#ctx0" brushRef="#br0" timeOffset="2005">2970 0 1642 0,'0'0'238'15,"0"0"-122"-15,0 0 82 16,176 83-17-16,-142-24-46 15,-19 6-82-15,-15 12-53 0,-6 22-150 16,-31-20-246 0,-2-11-1489-16</inkml:trace>
  <inkml:trace contextRef="#ctx0" brushRef="#br0" timeOffset="2693">6345 846 2111 0,'0'0'321'0,"0"0"-217"15,0 0-40-15,0 0 150 16,0 0-75-16,0 0-76 15,-177-153-3-15,102 147-59 16,-11 6 14-16,1 24 57 0,-3 35-51 16,9 23 0-16,17 15-2 15,20 7-13-15,22-5 3 16,20-9-9-16,14-14-48 16,42-23 23-16,18-21-43 15,14-28-42-15,8-8-82 16,-2-46-48-16,-9-17 92 15,-20-11 69-15,-18 3 79 16,-21 2 69-16,-17 3 112 16,-9 11 2-16,0 16 32 15,0 13-40-15,0 15-8 16,-6 15-81-16,3 18-35 16,3 70-18-16,0 77-4 0,9 72 34 15,14 29-17-15,5-11-20 16,-6-29 35-16,-10-63-44 15,2-38-2-15,-8-32 16 16,-1-23-30-16,-5-2 5 16,0-6-6-16,0-7-25 15,0-22 23-15,0-18-74 16,0-15-16-16,0 0 5 16,-8-68-197-16,2-5-308 15,0-13-211-15</inkml:trace>
  <inkml:trace contextRef="#ctx0" brushRef="#br0" timeOffset="3068">6591 779 1889 0,'0'0'247'0,"0"0"-46"16,0 0-6-16,98 151 62 15,-72-74-49-15,-3 13-105 16,0 4-49-16,3-3-33 16,7-9-19-16,6-11 20 15,10-21-22-15,7-17-22 16,7-27 10-16,-1-6-38 16,-8-30-50-16,-3-29 0 15,-16-12 19-15,-13-4 81 0,-5 3-13 16,-11 15 13-16,-6 23 100 15,0 22 6-15,0 12-12 16,-3 36-41-16,-6 29-38 16,1 10 43-16,8 9-37 15,0-11-21-15,11-8 0 16,21-14-59-16,12-20-61 16,36-31-67-16,-10 0-149 15,-4-11-355-15</inkml:trace>
  <inkml:trace contextRef="#ctx0" brushRef="#br0" timeOffset="3662">8038 1081 2194 0,'0'0'561'0,"0"0"-375"15,0 0 0-15,0 0 15 16,-184 25-32-16,131 4-72 15,4 7-37-15,13 8-42 16,13 0-10-16,14 0-8 16,9 0-12-16,6-3-47 15,28-11 2-15,11-9-21 16,7-19-12-16,4-2-43 16,0-14-42-16,-7-22-28 0,-10 4 50 15,-13 7 86-15,-12 12 61 16,-8 13 6-1,-6 0 58-15,0 26 8 0,0 15 71 16,0 6-11-16,14 0-65 16,11-8-37-16,18-6-7 15,13-20-10-15,6-13-7 16,4 0-49-16,-7-37 7 16,-11-17-27-16,-8-13-59 15,-8-15 69-15,-9-20 25 16,-4-32 10-16,-8-43 23 15,-11-32-20-15,0 14 21 16,0 48 13-16,-11 59-6 16,8 53 50-16,0 14 82 15,3 21-3-15,0 6-58 0,0 83-41 16,0 59 74-16,9 54-6 16,5-8-36-16,0-36 0 15,-8-48 4-15,3-32-28 16,5 4-19-16,-1 3-25 15,2-3-1-15,-1-23-7 16,-3-17-87-16,-11-19-19 16,0-14-35-16,0-9-98 15,-31-21-276-15,-5-17-209 16,1-4-1011-16</inkml:trace>
  <inkml:trace contextRef="#ctx0" brushRef="#br0" timeOffset="3791">8299 1139 1729 0,'0'0'676'0,"0"0"-525"16,0 0-48-16,0 0 60 0,210-101-57 16,-122 68-73-16,-3 1-33 15,-6-16-105-15,-23 11-181 16,-27 5-365-16</inkml:trace>
  <inkml:trace contextRef="#ctx0" brushRef="#br0" timeOffset="3984">7367 592 2613 0,'0'0'371'0,"0"0"-287"0,0 0-72 16,0 0 58-16,173-114-11 15,-62 52-28-15,10 0-31 16,46 0-129-16,-33 21-214 15,-19 15-638-15</inkml:trace>
  <inkml:trace contextRef="#ctx0" brushRef="#br0" timeOffset="4173">9775 934 3028 0,'0'0'0'15,"0"0"-215"-15,0 0-293 16,0 0 260-16,0 0-116 0</inkml:trace>
  <inkml:trace contextRef="#ctx0" brushRef="#br0" timeOffset="4288">9900 1623 2322 0,'0'0'873'0,"0"0"-725"15,0 0-148-15,0 0-121 16,30-199-850-16</inkml:trace>
  <inkml:trace contextRef="#ctx0" brushRef="#br0" timeOffset="11498">5104 3993 1582 0,'0'0'342'0,"0"0"-236"0,0 0-84 15,0 0 152 1,0 0-21-16,0 0-82 0,23-19-18 16,-13 0-33-16,-7-4 24 15,-3-1 37-15,0-4-35 16,0-6 8-16,-10 3-29 15,-16-9 0-15,-11 2 41 16,-8 3-55-16,-10 2 21 16,-10 7 10-16,-5 7-40 15,-1 11 44-15,-5 8-13 16,1 0-11-16,-1 41 11 16,0 21-27-16,2 23 8 0,6 19 16 15,11 8-21-15,15 0 46 16,13-6-25-16,15-12-24 15,11-14 26-15,3-13-32 16,13-10-2-16,23-11-8 16,20-7 20-16,13-13-20 15,16-14 10-15,19-12-38 16,15-12 25-16,5-34-77 16,4-23 9-16,-8-11-7 15,-18-4 10-15,-23-2 77 16,-23 4 1-16,-27 8 36 15,-19 15 113-15,-10 14-21 16,0 16-14-16,-16 15-2 16,-12 14-51-16,-4 8 43 15,-1 40-83-15,1 25-20 0,6 19 69 16,10 9-58-16,12 1 3 16,4-8-15-16,10-9 9 15,23-16-25-15,6-13 5 16,7-18-34-16,3-15 20 15,4-13-94-15,12-26-39 16,-10-28-208-16,-13-3-485 0</inkml:trace>
  <inkml:trace contextRef="#ctx0" brushRef="#br0" timeOffset="13159">5968 3389 1642 0,'0'0'402'0,"0"0"-243"16,0 0 56-16,0 0 56 0,0 0-37 15,0 0-64-15,0 0-138 16,-6-35-31-16,45 83 51 15,24 23 32-15,25 46 7 16,23 45-41-16,-4-6-1 16,-8-12 43-16,-17-21-67 15,-17-31-4-15,11 11-1 16,9 4-19-16,-7-13 24 16,-5-14-12-16,-11-19 1 15,-16-14 22-15,-13-15-36 16,-13-11 0-16,-11-6-2 15,-9-9 8-15,0 0-6 0,0-4 0 16,0 3-49-16,-26-4-11 16,-13-1-141-16,-34 0-182 15,7-14-481-15,12-9-1161 0</inkml:trace>
  <inkml:trace contextRef="#ctx0" brushRef="#br0" timeOffset="13630">5925 4839 1595 0,'0'0'390'16,"0"0"-206"-16,0 0 12 15,0 0 78-15,0 0-21 16,0 0-109-16,0 0-5 15,-25 13-44-15,25-13-16 16,0 0 24-16,3-13-61 16,23-14-34-16,16-20 12 0,28-21-19 15,18-20 33 1,20-21-34-16,25-36 0 0,25-43 1 16,19-39-1-16,3-3-1 15,-35 42-5-15,-41 58 6 16,-41 62-9-16,-28 20 9 15,-5 14 0-15,-18 8-20 16,-12 21 13-16,-32 5-125 16,-21 13-557-16</inkml:trace>
  <inkml:trace contextRef="#ctx0" brushRef="#br0" timeOffset="16409">8365 4318 1906 0,'0'0'328'16,"0"0"-201"-16,0 0-38 16,0 0 54-16,0 0 97 15,0 0-158-15,65-4-67 16,-6-5 40-16,20 5-17 16,9-7 9-16,14 9-20 15,6-4-25-15,0 0 34 16,-1 3-36-16,-8-3 0 15,-14 0 10-15,-12 4-10 16,-21-2-27-16,-24 4-27 16,-14 0-65-16,-14 0-38 15,-26 0-126-15,-16 12-21 0,-4-3-327 0</inkml:trace>
  <inkml:trace contextRef="#ctx0" brushRef="#br0" timeOffset="16704">8846 3861 1989 0,'0'0'358'0,"0"0"-264"15,0 0-19-15,0 0 50 16,0 0-31-16,0 0 54 0,0 0-61 15,59 212-2-15,-36-120-4 16,-6 4-6-16,-5-2 18 16,-2-1-72-16,-7-11-20 15,-3-5 40-15,0-7-41 16,0-8-11-16,-3-12-50 16,-7-9-103-16,4-12-132 15,0-15-494-15,6-10-1152 0</inkml:trace>
  <inkml:trace contextRef="#ctx0" brushRef="#br0" timeOffset="17586">10336 3264 1879 0,'0'0'292'0,"0"0"-191"15,0 0-17-15,0 0 158 16,0 0-3-16,0 0-153 16,0 0-39-16,-9 123 5 15,24 30 50-15,-1 46-9 16,-5-4-32-16,-5-36 33 0,-4-47-67 16,0-32-10-16,0 9 40 15,0 8-36-15,0 5 0 16,0-10-21-16,0-12 1 15,0-19 23-15,0-15-24 16,0-18 0-16,0-13 8 16,0-10-7-16,0-5 25 15,0 0-8-15,0-5 15 16,3-25 16-16,0-14-49 16,6-12 0-16,8-12-7 15,6-11 2-15,3-1-5 16,7 7-13-16,7 8 23 15,2 12-7-15,4 18 7 0,2 13-20 16,8 14 19-16,4 8-6 16,-4 6 6-16,2 26 1 15,-5 16 0-15,-2 4 17 16,-5 11-17-16,-2 4 0 16,-6 1 45-16,-8-3-39 15,-18-1 12-15,-12-5 9 16,-3-6-16-16,-45 0 27 15,-25 0-37-15,-15-5 7 16,-9-10 10-16,-13-6-6 16,6-11 12-16,6-12 1 15,6-9-11-15,14 0 13 16,16-24-27-16,9-10 0 16,21-5-2-16,15 0-25 0,17 4-1 15,6-7-77-15,31 13-135 16,2 5-449-16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1:39.76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53 590 1624 0,'0'0'362'0,"0"0"-190"15,0 0-116-15,0 0 88 0,0 0 93 16,0 0-164-1,0 0-53-15,-59-147 47 0,62 99-5 16,17 0 11-16,7-1-28 16,5 2-18-16,5 5 41 15,5 3-36-15,1 10-3 16,5 9 31-16,5 11-35 16,7 9 10-16,5 0-19 15,0 38 10-15,4 15 41 16,-4 12-49-16,-3 6 12 15,0 0 25-15,7-4-37 16,1-8 2-16,4-5 2 0,8-16-21 16,0-15 61-1,6-17-49-15,8-6-13 0,-2-29 33 16,-1-30-32-16,-8-9-1 16,-17-9 0-16,-22 0-11 15,-27 4 2-15,-19-1-48 16,-19-12-81-16,-27 19-136 15,-10 20-749-15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1:40.86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46 432 1582 0,'0'0'286'0,"0"0"-194"15,0 0 95-15,0 0 77 16,0 0-97-16,0 0-112 15,-7 123 30-15,7-10 92 16,0 23-82-16,0 15-36 16,0-23 18-16,0 14-37 15,4-15-5-15,3-15-19 16,-4-18-15-16,3-20 21 0,-3-24-22 16,3-18 0-16,-1-17 11 15,-2-15-11-15,0-7 24 16,0-36-24-16,-3-22 11 15,0-20-23-15,0-17 12 16,0-17 0-16,-14-30 3 16,-8-42-3-16,-1 18-6 15,8 23 5-15,7 37 1 16,8 59 17-16,0 6-16 16,0 16-1-16,26 25 29 15,13 7-22-15,21 41 26 16,12 30-2-16,13 21-4 15,7 20 32-15,2 5-47 0,4 1-3 16,-2-6 24-16,-5-7-21 16,-3-12-7-16,-3-8-5 15,-6-11 0-15,-3-6 28 16,-10-13-28-16,-15-11-3 16,-11-14 2-16,-18-15 2 15,-8-9 4-15,-11-6-5 16,-3-12 36-16,0-31 30 15,0-22-66-15,0-27 6 16,0-38 5-16,0-50-10 16,-10-43 7-16,0-11-8 15,4 43 0-15,3 57-13 16,3 69 13-16,0 32-27 16,0 18 3-16,0 15-72 0,43 23-120 15,2 34-158-15,4-3-448 16</inkml:trace>
  <inkml:trace contextRef="#ctx0" brushRef="#br0" timeOffset="428">2504 0 2034 0,'0'0'389'16,"0"0"-267"-16,0 0 12 16,0 0 131-16,0 0-52 15,-218-8-134-15,133 107-38 16,-14 89 21-16,-12 84-3 16,9 28 43-16,26-3-15 0,38-37-18 15,28-54 4 1,10-41-58-16,13-41-14 0,27-39-1 15,18-22-55-15,21-5-5 16,62-13-93-16,-11-16-174 16,-19-22-705-16</inkml:trace>
  <inkml:trace contextRef="#ctx0" brushRef="#br0" timeOffset="2071">3775 1131 1629 0,'0'0'331'0,"0"0"-261"15,0 0-12-15,0 0 202 16,0 0-76-16,0 0-64 16,0 0-77-16,40-85 4 15,-40 63 38-15,0 2-49 16,0-3 7-16,-5-3-16 16,-20-4-20-16,-10 0 49 0,-19 1-56 15,-8 6 0-15,-9 8 25 16,-8 11-24-16,-9 4 22 15,-5 30 2-15,2 26-16 16,3 17 71-16,12 19-49 16,14 9-14-16,22 1 32 15,28-1-40-15,12-13 0 16,6-9-9-16,43-14 1 16,13-18-16-16,14-20 15 15,9-19-42-15,9-8 24 16,2-20-51-16,0-30 13 15,-11-18 31-15,-14-8 13 16,-12-7 5-16,-16 1 8 0,-14 9-1 16,-13 8 85-16,-10 17-10 15,-6 22-3-15,0 18 4 16,0 8-28-16,-15 28 18 16,-9 37-65-16,1 24 23 15,0 10 45-15,14 8-47 16,6-7 13-16,3-12-17 15,0-8-17-15,15-15 12 16,16-11-13-16,5-10-63 16,2-12-14-16,15-24-152 15,-10-5-417-15,-7-3-455 0</inkml:trace>
  <inkml:trace contextRef="#ctx0" brushRef="#br0" timeOffset="2733">3621 2766 2147 0,'0'0'333'0,"0"0"-307"16,0 0-14-16,0 0 49 15,0 0 124-15,0 0-89 0,0 0-71 16,206-88 11-16,-136 23-15 16,-2-11-1-16,1-16-20 15,-4-15 0-15,3-33 18 16,2-40-18-16,-8-35 0 16,-7-10 1-16,-15 43-1 15,-18 50 1-15,-8 55 10 16,-5 21-10-16,2 6 65 15,1 9 2-15,-1 8-8 16,-5 21 30-16,-3 12-53 16,4 0-9-16,-1 29-7 15,0 19 8-15,-3 17 28 16,2 11-48-16,-5 10 15 0,0-2 12 16,0 3-30-1,0-5 10-15,3-5-14 0,6-13 5 16,5-7-8-16,3-13 1 15,2-15-29-15,7-11 10 16,0-11-22-16,3-7 16 16,7-21-4-16,4-30-11 15,-1-15 28-15,4-15-36 16,-7-4 11-16,-1-1 28 16,-8 10-3-16,-7 12 12 15,-11 22 7-15,-3 15 40 16,-6 21 44-16,0 6-52 0,0 17-24 15,-15 29 15 1,-2 12-14-16,4 7 25 0,4-1-28 16,9-5-12-16,0-6-1 15,0-9-19-15,19-8-56 16,10-9-52-16,27-25-185 16,-7-2-389-16,-3 0-207 0</inkml:trace>
  <inkml:trace contextRef="#ctx0" brushRef="#br0" timeOffset="2983">5451 1490 2288 0,'0'0'474'0,"0"0"-448"15,0 0 64-15,0 0 107 16,0 0-57-16,223 3-64 15,-135-11-61-15,5-4 19 16,1 6-22-16,-2 0-4 16,-11 3 8-16,-11 3-16 15,-19 0-7-15,-20 0-59 16,-25 0-78-16,-17 0-147 16,-27-3-261-16,-9-4-438 0</inkml:trace>
  <inkml:trace contextRef="#ctx0" brushRef="#br0" timeOffset="3191">5700 1066 1920 0,'0'0'524'0,"0"0"-481"16,0 0 125-16,0 0 159 15,36 166-136-15,-25-88-81 16,-5 6-28-16,-6 1-34 15,0-6 10-15,0 2-58 16,0-10-9-16,0-11-31 16,-6-7-188-16,-2-17-384 15,8-15-463-15</inkml:trace>
  <inkml:trace contextRef="#ctx0" brushRef="#br0" timeOffset="3914">6836 241 1495 0,'0'0'749'0,"0"0"-561"16,0 0-137-16,0 0 123 15,0 0 90-15,0 195-115 16,4-77-20-16,-4 9-43 15,0 5-30-15,0-3 24 16,0-8-61-16,0-13-8 16,0-7 7-16,0-9-17 15,0-12 30-15,3-11-31 16,0-11 0-16,-3-18 12 16,3-11-12-16,-3-13 0 15,3-14 0-15,0-2 1 0,0-11 31 16,8-25-32-1,3-17 0-15,1-9-11 0,8-11 11 16,4-4-10-16,2 3 9 16,0 13 1-16,-2 13-21 15,-4 16 21-15,0 16-8 16,-1 16-14-16,4 0 22 16,8 19-1-16,1 17 0 15,1 5 1-15,-3 8 10 16,2 1-10-16,-4 4 0 15,-5 2 47-15,-10-6-32 16,-10-3 3-16,-6-6-3 16,-9-6-3-16,-36-2 69 15,-12-3-69-15,-8-10-11 16,-8-3 33-16,2-7-27 0,9-8-7 16,2-2 0-16,15 0 9 15,11 0-27-15,12-12-3 16,13 1-27-16,6-1 14 15,3-11-101-15,25 2-198 16,12-2-680-16</inkml:trace>
  <inkml:trace contextRef="#ctx0" brushRef="#br0" timeOffset="4154">8427 1532 2744 0,'0'0'356'15,"0"0"-236"-15,0 0-36 16,43 186 164-16,-43-110-71 16,-6 6-102-16,-34 13-30 15,-22 11-45-15,-20 2-73 16,-82 33-97-16,17-30-527 15,-1-23-1992-15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1:47.42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874 1268 1415 0,'0'0'231'0,"0"0"-157"15,0 0 43-15,0 0 56 0,0 0-23 16,0 0-72-16,12-80-23 15,-12 61 53-15,0-5-29 16,-9 0 4-16,-14 0-13 16,-2 1-22-16,-9 3 14 15,-5 5-2-15,-7 4-36 16,-10 5 30-16,-6 6-34 16,-10 0-14-16,-7 28 6 15,-3 18-4-15,2 14 49 16,-2 20-24-16,12 9-18 15,15 5 40-15,16 0-36 16,16-2-13-16,15-7 12 16,8-11-16-16,0-13 21 0,37-9-23 15,8-12 0 1,18-15-11-16,6-14 11 0,6-11-15 16,4-6-16-16,0-36 17 15,-8-14 2-15,-2-17 12 16,-4-13 0-16,-9-5 6 15,-10-4-4-15,-13 7 34 16,-13 17 40-16,-8 18-7 16,-8 24 69-16,-4 17-71 15,0 12-29-15,0 15 10 16,0 35-41-16,0 21 16 16,-7 14 5-16,7 6-19 15,0 1 29-15,0-10-38 16,17-11 0-16,5-12 6 0,7-15-6 15,2-8-8-15,1-13-41 16,4-14-55-16,20-15-46 16,-10-25-468-16,-7-9-1343 0</inkml:trace>
  <inkml:trace contextRef="#ctx0" brushRef="#br0" timeOffset="684">1919 1460 2179 0,'0'0'378'15,"0"0"-290"-15,0 0 125 16,0 0 10-16,0 0-105 15,0 0-65-15,88-174-28 16,-48 139 38-16,5 5-44 16,4 4-5-16,-4 10 31 15,5 12-39-15,-4 4 9 16,3 0 2-16,-4 26-16 16,2 16 40-16,-4 10-39 15,-8 10-1-15,-5 12 57 16,-10-1-43-16,-8 5-1 15,-9-5 17-15,-3-6-14 16,0-5 16-16,-26-9-33 0,-6-8 0 16,-10-6 42-16,-8-13-41 15,1-3 20-15,-7-11-19 16,-3-6 4-16,4-6-12 16,-4 0 0-16,-1-15-27 15,1-24 27-15,5-7-38 16,0-19 1-16,9-15 23 15,5-8-22-15,11-10 33 16,16 4-39-16,13 9 27 16,0 14 3-16,23 15 15 15,19 14-7-15,11 11 8 16,6 9 2-16,7 8 7 16,8 8-7-16,5 3 0 0,6 3 30 15,3 0-24-15,5 0 3 16,-5 0 4-16,3 0-7 15,-3 0 59-15,5 0-53 16,-2 0-2-16,0-3 41 16,2-8-36-16,-8-6-7 15,-11-5-8-15,-4-4 0 16,-15 0-6-16,-13-1-34 16,-14 2-41-16,-28-4-2 15,0 6-188-15,-5 2-676 0</inkml:trace>
  <inkml:trace contextRef="#ctx0" brushRef="#br0" timeOffset="1087">3621 0 2198 0,'0'0'504'15,"0"0"-395"-15,0 0 66 0,0 0 39 16,0 0-57-16,0 0-127 15,0 0-1-15,143 90 53 16,-61-16-17-16,14 20 1 16,21 44 0-16,21 45-21 15,6 38 31-15,-16 18-11 16,-34-10-20-16,-44-16 30 16,-41-16-44-16,-12 2 10 15,-62 0-32-15,-51-11-9 16,-40-19-13-16,-37-35-148 15,35-45-146-15,14-36-868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04.3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0 421 1428 0,'0'0'278'15,"0"0"-180"-15,0 0-98 16,0 0 0-16,0 0 57 16,33 0-10-16,-18 0-3 15,5 0-6-15,6 0-7 16,4 0 37-16,7 0-24 16,8 0 2-16,15 0 22 15,8 0-24-15,17 0 8 16,9 0-7-16,19 0-10 0,4 0 17 15,10 0-32-15,5 0-7 16,8-2 34-16,4-4-23 16,26 6 12-16,34 0-3 15,31 0-26-15,8 0 29 16,-18 6-36-16,-15 3 0 16,-27-7 40-16,1-2-28 15,-5 0-5-15,-24 0 2 16,-30 4-9-16,-25-4 31 15,-1 0-31-15,12 3 0 16,21 0 2-16,10 3-2 16,7-4-6-16,-6 4 5 0,1 0 2 15,1-3 16-15,-1 3-17 16,-3-6 0-16,-4 4 21 16,-7-4-20-16,6 0 10 15,-6 0 5-15,1 0-16 16,4 2 33-16,2 1-33 15,10-3 0-15,23 4 30 16,34-2-23-16,25-2 1 16,6 0 2-16,-16 0-2 15,-44 2 16-15,-51 2-24 16,-27 1 0-16,-4 1 21 16,18 3-14-16,16 3-1 15,18-3 1-15,2 2-6 16,3-2 28-16,1-2-29 0,-1 1 1 15,2-6 9-15,-2 5-9 16,-2-4-1-16,-1 0 0 16,-3 3 8-16,-4-3 2 15,4 0-10-15,-3 3 0 16,-4-4 14-16,1 2-14 16,-4-2 0-16,4 3 14 15,-1-4-12-15,30 6 31 16,30-3-27-16,39 1 18 15,13-3 33-15,-8-2-47 16,-8 0 11-16,-13 0-16 16,9 0-4-16,7-7 32 15,-4-1-33-15,3-1 0 16,1 1 39-16,10 2-30 0,6 0-8 16,6 0 14-16,11 3-15 15,3 0 45-15,13 0-45 16,2-3 0-16,5-5 14 15,5-4-14-15,9-3 0 16,5-5 0-16,6-1 12 16,4 3 12-16,2-5-24 15,-5 6 6-15,7-4 9 16,-8 0-9-16,1 1 6 16,-1-1-12-16,4 2 2 15,0 5 33-15,0 0-35 16,-10-1 0-16,-10-1 2 0,-9 8-2 15,-12 1 0 1,-5 3-6-16,5 1 15 16,-5 4 20-16,3-2-29 0,3 2 0 15,-7-2 25-15,-8 2-25 16,-11 2-6-16,-12-4 6 16,-4 2 0-16,-4-4 12 15,-8-3-12-15,-9 1 0 16,2-3 30-16,-1 0-24 15,4-1 14-15,4-2 7 16,-9 1-20-16,-2-4 43 16,-13 2-50-16,-10-2 1 15,-32 5 29-15,-33 4-30 16,-37 1 1-16,-15 5 8 16,3-2-3-16,-11 4 8 0,-16 0-14 15,-35 0-84-15,-66 0-53 16,-36 0-156-16,-23 0-1102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07.06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21 2102 0,'0'0'353'0,"0"0"-244"16,0 0-108-16,0 0 58 15,0 0 102-15,0 0-91 16,0 0-22-16,178-19 4 16,-87 19 4-16,14 0 30 15,19 5-67-15,40 18-18 16,52 3 25-16,62 1-18 16,21-4 2-16,-9-10 14 15,-24-13-15-15,-34 0 28 16,-5 0-37-16,-9-18 0 0,-40 3 34 15,-41 3-26 1,-42 5 11-16,-26 7-19 0,-7 0-13 16,-10 0 7-16,-33 0-168 15,-19 0-382-15,-3 0-936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07.2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2977 0,'0'0'0'15,"0"0"-618"-15,0 0-1589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4.1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471 661 461 0,'0'0'1252'0,"0"0"-1039"16,0 0-47-16,0 0 52 15,0 0-7-15,0 0-6 16,0 0-109-16,-161-96-28 15,114 96-24-15,-4 40-35 0,-5 19 39 16,5 17-24-16,11 15-14 16,8 5 45-16,13 4-53 15,12-6 11-15,7-6-1 16,0-13-3-16,26-12 0 16,14-17-9-16,11-20-45 15,12-16-37-15,4-10-28 16,3-19 44-16,-1-34-7 15,-10-13-15-15,-8-9 71 16,-7-7-4-16,-12 6 21 16,-10 14 35-16,-7 14 38 15,-11 20 3-15,-4 22 52 16,0 6-47-16,0 24-26 16,0 24-55-16,0 17 8 0,0 8 4 15,3-1-12 1,22-7-2-16,13-12 1 0,12-17-18 15,4-16-1-15,12-20-65 16,0 0 3-16,-3-32 66 16,-6-22-14-16,-6-11 10 15,-10-4 19-15,-9-3 1 16,-13 4 13-16,-4 13-12 16,-12 20 26-16,-3 19 78 15,0 16-26-15,0 0-57 16,0 44-16-16,0 14 5 15,0 4-13-15,0 4 2 0,10-12 0 16,12-3 3-16,9-18-3 16,-3-14-6-1,5-12-10-15,-5-7-26 0,6-10 30 16,-5-27-33-16,5-11 23 16,1-9 14-16,2-4-7 15,2-4 14-15,2 5-14 16,-4 10 15-16,-5 13-18 15,-3 25 12-15,-7 12-30 16,-3 9 30-16,-1 38-12 16,1 9 13-16,-6 5 4 15,3 2 2-15,-3-7 29 16,-1-13-30-16,-2-10 1 16,-5-14 6-16,-1-16-5 15,-1-3 14-15,-3-3 18 0,7-29-32 16,5-10 1-16,4-18-3 15,10-6-2-15,11-9-12 16,4 3 11-16,3 6-17 16,-2 18 14-16,-5 17-1 15,-8 25-4-15,-7 6-2 16,-4 34 13-16,-2 27 40 16,-3 8 12-16,-4 3 1 15,-3 0-7-15,-2-14-29 16,-1-10 25-16,-3-16-42 15,0-16 0-15,0-9 11 16,0-7 4-16,0 0 52 16,0-23-31-16,0-9-36 0,-3-16 24 15,3-6-24 1,0-9-9-16,0-5 2 0,25-4-1 16,19 2-5-16,10 8-13 15,9 12 17-15,10 18-9 16,-4 15 18-16,0 17 0 15,-6 7 21-15,-9 39 24 16,-7 16 27-16,-6 17 0 16,-12 3-15-16,-7 6 27 15,-7-9-68-15,-2-9-8 16,3-11 7-16,-6-13-15 16,5-14-6-16,4-12-84 15,6-14-123-15,0-6-406 16,1 0-1402-16</inkml:trace>
  <inkml:trace contextRef="#ctx0" brushRef="#br0" timeOffset="1298">3055 822 1624 0,'0'0'270'16,"0"0"-204"-16,0 0 45 15,0 0 56-15,0 0-33 16,0 0 34-16,0 0-71 15,149 201-27-15,-137-127 6 16,-5-2 3-16,-4-9-24 16,-3-7-50-16,0-16-4 15,0-14 5-15,0-13 0 16,0-13 12-16,0 0 21 16,0-27-24-16,0-22 2 15,15-13-17-15,7-7-6 16,3-10 4-16,13 1-4 15,1 8-3-15,1 15 8 0,4 22-16 16,-3 23 11-16,-2 10-18 16,-6 31 20-16,-4 27 4 15,-3 14 15-15,-8 7 30 16,-8-1-17-16,2-12 5 16,-5-10 12-16,-4-17-38 15,-3-20-1-15,0-12 14 16,0-7-7-16,-3 0 37 15,-16-21-23-15,6-17-14 16,-2-6 22-16,8-10-35 16,7-5 0-16,0-3 0 15,18-1-24-15,21 7 10 0,12 14-34 16,1 14-9 0,-1 24 56-16,-3 4-37 0,-10 19 32 15,0 31 5-15,-13 11 2 16,0 8 43-16,-3 0-11 15,4-3-21-15,-1-10 32 16,6-11-43-16,-3-11 4 16,1-18-5-16,3-13-9 15,-1-3-19-15,1-17-19 16,5-22-11-16,-5-14 23 16,0-7-36-16,-1-1 36 15,1-1 20-15,-7 7 9 16,1 7-3-16,-8 24 9 0,-6 17-27 15,-5 7 21-15,0 24 6 16,-4 27 36-16,2 5 8 16,2-2 8-16,6-1 41 15,6-13-68-15,6-12-24 16,1-17 12-16,4-11-13 16,2 0-49-16,0-11-7 15,6-26-44-15,-6-10 64 16,2-1-13-16,-9-2 15 15,-6 8 28-15,-9 12 7 16,-7 9-1-16,0 21 32 16,-3 0 18-16,0 11-6 15,0 29-11-15,9 5-6 16,1 8 41-16,9 0 1 0,6-8-22 16,9 2-4-16,-2-15-28 15,0-6 26-15,2-10-41 16,-9-8 9-16,1-8-23 15,-4 0 2-15,0-5-12 16,3-24-13-16,4-10-37 16,3-10 26-16,12-14-40 15,12-12-9-15,5-20 39 16,8-15-20-16,4-13-16 16,-4-9 55-16,-3-6 30 15,-15 6 2-15,-14 15 14 16,-19 26 14-16,-18 21 97 15,0 29 52-15,-33 17-37 0,-15 21-25 16,-6 3-45-16,-8 19 24 16,1 42-41-16,-2 27-28 15,6 23 44-15,4 19-31 16,6 12-10-16,11 2 15 16,14-10-35-16,11-13 40 15,11-15-41-15,0-18 0 16,30-15-24-16,21-17 17 15,15-24-64-15,10-19-101 16,51-13-174-16,-21-29-217 16,-15-11-434-16</inkml:trace>
  <inkml:trace contextRef="#ctx0" brushRef="#br0" timeOffset="1862">6159 901 1689 0,'0'0'739'0,"0"0"-495"0,0 0 33 16,0 0 12-16,0 0-112 16,-212 7-87-16,150 35-3 15,2 11-29-15,13 6-4 16,12 0-30-16,16-6-12 16,19-11-24-16,0-10-3 15,41-8-69-15,13-18 5 16,12-6-82-16,3-6-5 15,4-29 28-15,-11-9-4 0,-11 4 6 16,-19 3 44-16,-10 16 92 16,-10 11 55-16,-9 10 3 15,4 0 14-15,5 17 27 16,5 15-35-16,13 8 26 16,9-2-68-16,9-4-21 15,2-12 15-15,6-12-16 16,-5-10-76-16,-7 0-68 15,-9-30 11-15,-8-15 23 16,-13-14 7-16,1-20-6 16,-1-19 74-16,-3-19 3 15,8-19-6-15,-5-8-4 16,1-7 28-16,-2 16 14 16,-1 26 11-16,-5 40 95 0,1 47 48 15,3 22-69-15,0 59 66 16,-4 43 32-16,-7 45-62 15,0 0 3-15,0 8-51 16,-3-4 11-16,-6-36 3 16,6-4-48-16,3-25-17 15,0-21-22-15,0-19-55 16,0-16-52-16,0-14-99 16,-14-16-124-16,3 0-277 15,-8 0-386-15</inkml:trace>
  <inkml:trace contextRef="#ctx0" brushRef="#br0" timeOffset="2083">6509 787 1534 0,'0'0'553'16,"0"0"-388"-16,0 0 22 16,0 0-8-16,218-31-72 15,-142 31-39-15,-7 0 6 16,-10 16 27-16,-11 21 13 15,-13 15-38-15,-6 7 23 16,-10 7-30-16,-7-1-42 16,-6-5-2-16,-2-7-25 15,-4-11-161-15,3-11-201 16,-3-20-447-16</inkml:trace>
  <inkml:trace contextRef="#ctx0" brushRef="#br0" timeOffset="2236">7160 573 2090 0,'0'0'548'15,"0"0"-467"-15,0 0-81 16,0 0-3-16,0 0-124 16,0 0-336-16,0 0-239 15,176 16-698-15</inkml:trace>
  <inkml:trace contextRef="#ctx0" brushRef="#br0" timeOffset="2471">7434 908 1023 0,'0'0'330'0,"0"0"-1"16,0 0-38-16,73 229 6 16,-48-166-41-16,5-12-62 15,-1-11-31-15,0-17-26 16,-4-18-61-16,1-5 26 15,-1-18-6-15,0-27-42 16,1-15 4-16,-4-12-28 16,0-6-28-16,-7-8 19 15,3 6-21-15,4 9-66 16,11 12-166-16,-1 23-517 16,-2 19-1324-16</inkml:trace>
  <inkml:trace contextRef="#ctx0" brushRef="#br0" timeOffset="2799">8124 1095 1729 0,'0'0'283'0,"0"0"-219"15,0 0 148-15,199 0-75 16,-117-3-7-16,-3-21-19 15,-10-5-76-15,-18-11 19 16,-22 1 3-16,-26-7 109 16,-3 2 31-16,-32 3-123 15,-30 8-46-15,-11 16 27 0,-3 17-26 16,6 10 47-16,4 46-22 16,16 16-13-16,14 7 61 15,18 6-50-15,18-2-14 16,0-10-23-16,35-9-14 15,43-8-2-15,27-13-54 16,93-21-88-16,-24-11-309 16,-13-11-778-16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07.4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2714 0,'0'0'597'15,"0"0"-526"-15,0 0-71 0,0 0-13 16,0 0-54-16,0 0-1224 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05.4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0 401 1741 0,'0'0'363'16,"0"0"-238"-16,0 0 25 16,0 0 92-16,0 0-45 15,0 0-100-15,15-27-96 16,32 72 65-16,15 22-30 15,13 24-12-15,4 19 36 0,0 8-59 16,-5-3 26 0,-8-6-6-16,-7-14-21 0,-11-11 34 15,-8-13-34-15,-7-13 0 16,-7-12 3-16,-6-18-3 16,-7-13-6-16,-6-9 6 15,2-6 2-15,4-3 52 16,7-41-11-16,17-56-17 15,14-61 14-15,5-58-40 16,-10 14-6-16,-17 38-2 16,-19 71-23-16,-10 51 25 15,0 16-88-15,0 29-78 16,0 2-391-16,-6 40-609 0</inkml:trace>
  <inkml:trace contextRef="#ctx0" brushRef="#br0" timeOffset="204">1496 1463 2599 0,'0'0'341'16,"0"0"-279"-16,0 0-28 15,0 0-34-15,0 0-10 16,0 0-345-16,0 0-613 0</inkml:trace>
  <inkml:trace contextRef="#ctx0" brushRef="#br0" timeOffset="1045">2360 828 1341 0,'0'0'1247'0,"0"0"-1089"16,0 0-124-16,0 0 5 16,-122-171 108-16,83 147-2 15,-4 13-118-15,1 11-21 16,-1 3 16-16,-5 39-22 0,2 17-4 15,4 14 4-15,8 9 0 16,12 1-12-16,8-10 12 16,11-5-12-16,3-14 6 15,0-12-9-15,23-8-22 16,7-14-30-16,9-11-60 16,4-9 56-16,6-17-48 15,7-33-75-15,-2-21 98 16,0-24-57-16,-9-13 43 15,-13-16 73-15,-12-8 37 16,-10-8 28-16,-10 11 41 16,0 8 48-16,0 21 55 15,0 22-16-15,0 32 22 0,0 25-5 16,0 21-49 0,0 2-67-16,0 55-57 0,0 53 0 15,0 50 79-15,0 36-50 16,0-10-13-16,0-42 2 15,0-46-5-15,0-37 30 16,0 4-43-16,0 0 0 16,17 0-18-16,6-15 18 15,0-14-1-15,3-13-30 16,4-17-35-16,5-6 28 16,4-19-37-16,1-27 0 15,-1-13 37-15,-7-9-10 0,-4 4 38 16,-9 7 10-16,-13 22 21 15,-6 15 59-15,0 17-14 16,0 3-43-16,-3 17-23 16,-13 24-6-16,-4 16 6 15,6 2 17-15,11 0-16 16,3-15 5-16,3-9-6 16,31-14-19-16,5-15 7 15,10-6-36-15,10-21 22 16,3-27-5-16,-3-14 27 15,-4-5-8-15,-8 2 12 16,-18 15 0-16,-9 17 72 16,-17 15 27-16,-3 18 13 15,0 0-43-15,0 10-68 16,0 25 13-16,-14 13-14 0,8 4-1 16,3 2-14-16,3-5-87 15,0 7-193-15,3-12-526 16,3-5-1228-16</inkml:trace>
  <inkml:trace contextRef="#ctx0" brushRef="#br0" timeOffset="1197">2952 1804 1774 0,'0'0'1130'0,"0"0"-1130"15,0 0-169-15,0 0 69 0,0 0-118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12.12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0 611 2186 0,'0'0'493'16,"0"0"-455"-16,0 0-11 16,0 0 155-16,0 0-52 15,43-164-50-15,-9 115-73 16,17 1 25-16,0 3 56 16,5 8-44-16,7 7-13 15,-1 9 3-15,0 18-28 16,-3 3 48-16,-4 12-43 15,-2 30 47-15,-7 10 25 16,2 7-32-16,3 0 7 0,0 0-22 16,8-9-21-16,10-9 47 15,4-18-62-15,1-13 0 16,8-10 7-16,0-20-7 16,0-34-34-16,-7-13-40 15,-6-15-64-15,-14-65-52 16,-22 19-522-16,-20 5-1763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09.8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397 62 1620 0,'0'0'309'0,"0"0"-120"16,0 0 0-16,0 0 53 15,0 0-68-15,0 0-110 16,35-7-31-16,15 7 30 15,12 0-17-15,13 0 9 16,7 0-35-16,13 0 5 16,-1 10 8-16,5-4-33 15,-11-1 0-15,-12 1 9 0,-21-2-8 16,-19-2 8 0,-22 4-9-16,-14 0 0 0,0 1 13 15,-34-5-7-15,-22 5-6 16,-15-7 4-16,-8 0 2 15,-6 0 0-15,3-5-6 16,4-18 0-16,6 0 8 16,9 0-8-16,9 2 0 15,11 6-1-15,10 9 9 16,7 6-5-16,3 0-2 16,0 6-1-16,0 17 6 15,-1 10-5-15,-2 4-1 16,4 3 8-16,-1 6-7 0,3 8 17 15,0 2-17 1,1 0 13-16,6 0 12 0,0-8-26 16,2-8 0-16,8-7 17 15,0-16-16-15,3-5 20 16,0-9-15-16,0-3 9 16,0 0 42-16,0 0-32 15,0 0-2-15,3 0-10 16,20 0-11-16,10 0-2 15,16 0 0-15,10 0 0 16,17 0-1-16,6 20 0 16,6 10 1-16,-3 5 0 15,-3 10 1-15,-13 8 1 16,-16 9-2-16,-18 3 0 16,-16 2-13-16,-16 4 13 0,-3-4 0 15,-19-4-2-15,-27-11 8 16,-13-7-1-16,-13-13-4 15,-10-12 10-15,-6-13 31 16,-7-7-42-16,4 0 13 16,-1-27 2-16,10-5-14 15,7-2 25-15,12 3-25 16,15 5-1-16,11 11 29 16,17 3-29-16,14 9-8 15,6 3-10-15,0 0-135 16,60 0-80-16,-1 0-375 15,2-9-462-15</inkml:trace>
  <inkml:trace contextRef="#ctx0" brushRef="#br0" timeOffset="430">1805 46 2295 0,'0'0'508'16,"0"0"-440"-16,0 0 6 15,0 0 71-15,0 0-34 16,0 0-19-16,0 0-43 16,186 217-1-16,-108-126 1 15,4 10-25-15,3-2 29 16,-6-2-52-16,-8-8 8 16,-15-9 1-16,-10-10-9 15,-13-12 7-15,-13-4-7 16,-8-13 5-16,-7-9 17 15,-2-8-23-15,-3-12-15 16,0-6 6-16,0-6-30 16,3 0-18-16,6-38-88 0,-1-12-340 15,1-12-347-15</inkml:trace>
  <inkml:trace contextRef="#ctx0" brushRef="#br0" timeOffset="733">2862 76 1234 0,'0'0'1002'16,"0"0"-793"-16,0 0-120 15,0 0 106-15,0 0 35 16,-187 165-82-16,118-77-105 0,-13 19-14 15,-13 8 19-15,-10 3-21 16,-3-6-2-16,0-8-17 16,11-11-8-16,11-11 30 15,14-17-29-15,21-14-1 16,17-15 0-16,20-16-7 16,14-17-98-16,40-18-193 15,16-23-182-15,3-13-471 0</inkml:trace>
  <inkml:trace contextRef="#ctx0" brushRef="#br0" timeOffset="1010">3493 740 2474 0,'0'0'326'16,"0"0"-285"-16,0 0-31 16,0 0 147-16,181 3-31 15,-113-3-68-15,11 0-25 16,6 0-19-16,10 0 4 16,0 0-18-16,-1 1 10 15,-5 10-10-15,-17-3-15 16,-20 4-90-16,-44-3-186 0,-8-1-405 15,-14-3-142-15</inkml:trace>
  <inkml:trace contextRef="#ctx0" brushRef="#br0" timeOffset="1230">3844 388 1884 0,'0'0'344'0,"0"0"-183"16,35 172 32-16,-18-87 141 16,-7 4-132-16,-6-3-77 15,-4-1-55-15,0-3-37 16,0-4-9-16,-17-7-24 16,0-6-54-16,14-7-78 0,0-15-392 15,3-19-459-15</inkml:trace>
  <inkml:trace contextRef="#ctx0" brushRef="#br0" timeOffset="1628">4819 788 2371 0,'0'0'653'0,"0"0"-653"0,0 0-21 16,0 0 21-16,0 0 97 16,0 0-42-16,207-178-35 15,-159 128-20-15,-2-6 0 16,-4-6 0-16,-5 1 15 16,-7-5-15-16,-15 1 0 15,-1 8 17-15,-8 11 11 16,2 15 19-16,-8 14 12 15,0 17-9-15,0 0 20 16,0 42-56-16,-5 35-5 16,-10 24 31-16,-5 19 8 15,4 7-10-15,2-1-5 16,8-9 4-16,3-10 10 0,3-6-40 16,0-13-7-16,6-11 0 15,17-16-31-15,7-10-98 16,19-33-96-16,-7-16-562 15,-2-2-1586-15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13.14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65 316 1731 0,'0'0'393'16,"0"0"-185"-16,0 0-78 15,0 0 29-15,0 0 32 16,-3 177-52-16,-10-24-68 16,-1 0 9-16,2-6-48 15,1-23-4-15,5-27 29 16,3 3-30-16,0 7-21 15,3-21-1-15,0-21 4 16,0-21 3-16,0-24-12 16,0-20 0-16,0 0 68 0,0-37-36 15,6-26-31-15,-3-17-1 16,-3-14 6-16,0-18 1 16,0-8-7-1,0-14 0-15,0 0 4 0,0 4-3 16,0 17-2-16,0 28-5 15,0 35 6-15,17 32 21 16,12 18-21-16,13 48 0 16,8 30 60-16,8 17-40 15,-2 15-4-15,4-4-16 16,-4-5 6-16,-5-2 21 16,6-7-27-16,-3-10 0 15,2-9-4-15,-4-10 14 0,-8-14-10 16,-9-16 0-16,-12-15 1 15,-10-13 12-15,-9-5-13 16,-4-17 0-16,0-34 29 16,0-20-29-16,0-17 0 15,-10-24-1-15,-9-35 2 16,-1-45-19-16,0 9 18 16,7 23-8-16,9 30-8 15,4 57 16-15,0 8-9 16,11 17-20-16,21 31-103 15,36 17-103-15,-5 4-411 16,2 13-910-16</inkml:trace>
  <inkml:trace contextRef="#ctx0" brushRef="#br0" timeOffset="361">2072 0 2517 0,'0'0'261'15,"0"0"-206"-15,0 0-26 16,-187 165 48-16,115-41 112 16,-7 56-51-16,-3 53-73 15,14 27 40-15,23-8-13 16,25-23-13-16,20-34 16 16,9-35-70-16,30-41-13 15,4-43-12-15,16-20-93 16,63-18-72-16,-15-12-449 15,-2-10-1803-15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17.47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357 118 1585 0,'0'0'321'16,"0"0"-120"-16,0 0-3 16,0 0 18-16,0 0-46 15,0 0-89-15,-20-30-46 16,46 30 28-16,13 0-35 16,11 0-5-16,5 0-9 15,10 13-13-15,8-5 10 0,2 1-10 16,4-3-1-16,-4-6 12 15,-3 0-12-15,-13 0-1 16,-13 0 0-16,-13-3 2 16,-21-3 9-16,-7 0-10 15,-5 0 18-15,-14 0 6 16,-22-1-24-16,-13 3 0 16,-13-3-1-16,-7 6 8 15,-3-6-5-15,-7-2-2 16,4 3 0-16,-1-6 11 15,8 4-11-15,3-3-5 16,2 3 5-16,10 5 0 16,8 3 31-16,10 0-17 0,7 0 1 15,9 0 33 1,9 10-44-16,0 10-2 0,1 7 7 16,0 9-8-16,1 1 23 15,-1 5-6-15,1 1-8 16,5 6 32-16,3-6-41 15,0 1 1-15,0-5 10 16,0-7-11-16,8-3 7 16,4-11-8-16,-1-2 1 15,-2-12 12-15,4 0-13 16,0-4 0-16,3 0 8 16,7 0-7-16,3 0 17 0,7 0-18 15,7 0 0-15,2 0 14 16,7 9-14-16,7 9-9 15,3 5 3-15,-4 9 12 16,-2 3-2-16,-4 7-4 16,-10 3 0-16,-10 2-8 15,-9 2 5-15,-10 1-7 16,-10-2 10-16,0-4-11 16,-19-4 11-16,-24-1 0 15,-10-6 2-15,-9-3 18 16,-10-11-20-16,-4-2 0 15,-4-6 17-15,-2-11-8 16,3 0 25-16,8 0-33 16,11-4 0-16,15-13 16 15,11 2-17-15,18 4-6 0,13 1 4 16,3 4-65-16,39-5-117 16,17 1-200-16,-4 1-452 0</inkml:trace>
  <inkml:trace contextRef="#ctx0" brushRef="#br0" timeOffset="685">1064 1534 2039 0,'0'0'281'0,"0"0"-228"15,0 0-1-15,0 0 144 16,0 0-63-16,0 0-86 16,184-143-27-16,-141 80 47 15,5-8-30-15,1-13-11 16,4-14-1-16,-4-7-13 15,-4-10 8-15,-5 0-4 0,-7 5-8 16,-7 14 71 0,-6 19-19-16,-8 24 7 0,-2 18 8 15,-7 18-26 1,0 10 7-16,-3 7-19 0,0 0-35 16,0 26 34-16,0 20-35 15,-3 8 0-15,-6 15 21 16,-4 1-14-16,3 5 5 15,3-6-4-15,7 0-9 16,0-8 16-16,0-8-16 16,7-11-9-16,19-7 8 15,6-15-19-15,14-9-7 16,10-11 11-16,9-1 10 16,14-38-11-16,0-15-11 15,-1-10 2-15,-5-7 17 0,-8-5-5 16,-17 2 13-16,-11 12 1 15,-14 13 0-15,-17 10 55 16,-2 17-28-16,-4 14 14 16,0 8 14-16,0 0-20 15,-16 36-11-15,-4 14-14 16,3 8-1-16,0 7 36 16,5-2-45-16,5-2 1 15,4-11 9-15,3-3-10 16,0-12-20-16,0-7-40 15,0-11-46-15,10-17-31 16,2 0-361-16,11-7-532 0</inkml:trace>
  <inkml:trace contextRef="#ctx0" brushRef="#br0" timeOffset="940">2858 685 2595 0,'0'0'504'16,"0"0"-462"-16,0 0 2 15,0 0 122-15,167-22-88 16,-105 13-6-16,14 3-72 16,6 4 0-16,9 2 16 15,3 0-16-15,2 0 1 16,-14 0-2-16,-17 0-65 0,-25 6-33 15,-23-6-147-15,-17 0-332 16,-14-4-5-16,-15-14-949 0</inkml:trace>
  <inkml:trace contextRef="#ctx0" brushRef="#br0" timeOffset="1141">3241 265 1886 0,'0'0'502'15,"0"0"-440"-15,0 0 117 16,0 0 152-16,0 0-136 16,4 217-83-16,-1-142-46 15,-3 1-26-15,0 2 17 0,0-2-57 16,0 0-38-16,0-8-62 16,0-10-116-16,0-13-461 15,0-21-1347-15</inkml:trace>
  <inkml:trace contextRef="#ctx0" brushRef="#br0" timeOffset="1553">4187 652 2421 0,'0'0'229'0,"0"0"-207"0,0 0-22 16,0 0 137-16,170-170-32 15,-128 106-93-15,2-7-12 16,-6-8 18-16,-4 3-2 16,-11 8 14-16,-7 13 48 15,-7 16 25-15,-6 15 34 16,2 18-54-16,-5 6-23 15,0 13 2-15,0 33-23 16,-14 25 10-16,-2 15 10 16,3 10-14-16,3 2 33 15,7 2-47-15,3-9-20 16,0-5 37-16,0-6-35 16,3-7 6-16,17-10-19 0,-1-9-2 15,1-9-10-15,-3-6-46 16,-11-13-65-16,-3-14-51 15,0-12-157-15,-3 0-497 16,0-25-1398-16</inkml:trace>
  <inkml:trace contextRef="#ctx0" brushRef="#br0" timeOffset="1776">5356 863 2060 0,'0'0'1085'0,"0"0"-950"0,0 0-104 15,0 0 98-15,91 163 67 16,-88-104-79-16,-3 8-87 16,-3 4-30-16,-36 3-10 15,-49 12-127-15,6-20-149 16,0-18-800-16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23.2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285 303 1910 0,'0'0'348'0,"0"0"-293"16,0 0-29-16,0 0 132 16,0 0-50-16,0 0-36 15,177 18-50-15,-118-12-10 16,3 0 40-16,0 2-27 15,-2-4-1-15,-12 2 0 16,-8-4-23-16,-10 4 50 16,-15-3-12-16,-7 1 7 15,-8-4 60-15,0 0-22 0,0 0-1 16,-28 0-35-16,-11 0-47 16,-10-4 37-16,-10-5-38 15,1 1 1-15,-4-2-2 16,3 2 11-16,9 2-11 15,7-1 1-15,11 5 0 16,10 2 0-16,5 0 0 16,3 0 0-16,8 0-6 15,3 0 6-15,-3 0 0 16,-2 0 0-16,5 0 1 16,-6 0 9-16,2 2-10 15,-2 5 0-15,2-4 15 16,0-3-14-16,4 3-1 0,0-3 17 15,0 2-16 1,-5 2 40-16,2-2-41 0,-6 4 7 16,-2 0 2-16,-2 5-9 15,-4-1 0-15,3 1 0 16,-3 4 9-16,5-3-6 16,-1 3-3-16,2-5 0 15,5 0 15-15,-2-1-14 16,2 4-1-16,3 4 0 15,-2 5 6-15,2 4 15 16,3 9-21-16,0 3 0 16,3 10 29-16,0-5-29 15,0 4 6-15,-3-3 3 16,3-2-3-16,-4-4 18 16,-2-3-24-16,2-5 0 0,-2-3 25 15,2-10-25-15,4-3 0 16,0-8-6-16,0-3 15 15,0-3 6-15,0 0-13 16,0 0-1-16,4 0 36 16,12-9-36-16,11-8-1 15,5 3 0-15,7-3 10 16,7 7-1-16,4 8-9 16,5 2 0-16,1 0-9 15,6 0 10-15,0 23-1 0,-2 6 0 16,-3 7 0-16,3 3-6 15,-12 1 6-15,-4 4-12 16,-12 0 3-16,-9 0-15 16,-17 0 10-16,-6-2 7 15,0-2-8-15,-29-1 15 16,-13-3 9-16,-10-9-8 16,-10-3 31-16,-8-12-31 15,-2 1 8-15,-4-7 24 16,5-6-20-16,6 0 35 15,6 0-28-15,10 0-5 16,13 0 30-16,7 0-45 16,9-6 11-16,6-2-11 0,8 2 7 15,-1-1-16 1,7 3-3-16,0-3-88 0,33-14-61 16,10 1-300-16,8-3-648 0</inkml:trace>
  <inkml:trace contextRef="#ctx0" brushRef="#br0" timeOffset="758">1484 1164 2011 0,'0'0'367'16,"0"0"-263"-16,0 0-31 15,0 0 91-15,0 0 21 16,0 0-112-16,0 0-47 15,133-98 14-15,-77 79-38 16,7 3 27-16,-1 7-8 16,-3 7-20-16,-4 2 24 15,-8 0-8-15,-9 17-7 0,-2 10 25 16,-5 5-23-16,-5 5 7 16,-7 5 19-16,1 2-17 15,-8 4 31-15,-1-4-18 16,-8 0-16-16,-3-3 20 15,0-6-37-15,-20-2 22 16,-13-8 6-16,-5-6-28 16,-5-4 26-16,-4-9-13 15,2-6-1-15,-4 0 20 16,-1-3-33-16,4-17 6 16,4-14-6-16,-1-7 7 15,4-12-2-15,7-12-5 16,2-8-22-16,10-9 21 0,11 3-28 15,9 2 14 1,0 13 8-16,9 18 1 0,24 15-8 16,7 14 13-16,8 12 1 15,8 5-11-15,7 0 12 16,5 26-1-16,0 5 14 16,5 1-8-16,-1-3 21 15,1 0-26-15,1-5 9 16,2-12 10-16,-5-6-20 15,-1-6 0-15,-12 0 15 16,-2-14-15-16,-10-14 24 16,-4-1-23-16,-5-7-1 15,-1 5 6-15,-4-3-6 16,-2 3-20-16,-1 2 1 16,-6 1-47-16,-23-7-38 0,0 7-264 15,-9 3-836-15</inkml:trace>
  <inkml:trace contextRef="#ctx0" brushRef="#br0" timeOffset="1169">3068 0 2235 0,'0'0'495'0,"0"0"-348"16,0 0-59-16,0 0 151 15,0 0-32-15,0 0-144 16,0 0-35-16,85 46 37 15,-43 2-2-15,11 14 13 16,10 14-38-16,8 16-11 16,8 17 33-16,9 12-8 15,5 8-8-15,-8 4-2 16,-14-4-18-16,-15 1 18 0,-30-5-23 16,-26-6-18-1,-20-3 13-15,-59-9-14 0,-54 4-44 16,-60-9-38-16,-67-13-85 15,35-27-310-15,36-29-2471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2:59.0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224 225 1377 0,'0'0'269'0,"0"0"-164"15,0 0-2-15,0 0 51 16,0 0 49-16,0 0-62 15,-33-61-45-15,30 57 21 16,0 4-44-16,3 0 12 16,0 0-10-16,0 0-62 15,0 18 14-15,0 27-27 16,-3 26 0-16,3 16 54 16,-8 17-38-16,2 8-8 15,0 0 8-15,-1-10-10 16,0-7 23-16,1-12-29 0,-1-19 0 15,4-14 2-15,-3-15-2 16,3-10 0-16,0-16 7 16,-5-9 1-16,5 0 44 15,-6-17-25-15,-2-29-27 16,2-19 16-16,-1-23-7 16,0-18-18-16,4-17 5 15,-7-7 4-15,-1 1-2 16,5 16 2-16,6 20 0 15,3 22-12-15,0 23 14 16,3 18-2-16,20 12 0 16,6 10 10-16,10 8 23 15,4 0-33-15,2 0 0 0,5 0 29 16,2 8-29 0,4-2 17-16,3-2-3 0,4-4-13 15,5 0 33-15,3 0-34 16,2-12 0-16,-8 3-12 15,-8 3-53-15,-12 6-205 16,-19 6-347-16,-17 15-264 0</inkml:trace>
  <inkml:trace contextRef="#ctx0" brushRef="#br0" timeOffset="233">112 751 1661 0,'0'0'266'15,"0"0"-161"-15,0 0-76 16,0 0 116-16,0 0-21 16,0 0-38-16,0 0 34 15,93 25-69-15,-22-25-32 16,14 0-19-16,40 0-55 15,-21 0-273-15,-15 12-1003 0</inkml:trace>
  <inkml:trace contextRef="#ctx0" brushRef="#br0" timeOffset="478">1052 770 2031 0,'0'0'319'0,"0"0"-230"15,0 0-61-15,0 163 109 16,3-105-29-16,-3 1-52 16,0-2-3-16,0-7-50 15,0-10 5-15,3-5-16 16,8-11-51-16,12-20-159 15,-4-4-298-15,1 0-353 0</inkml:trace>
  <inkml:trace contextRef="#ctx0" brushRef="#br0" timeOffset="633">1081 440 1918 0,'0'0'468'0,"0"0"-362"15,0 0-62-15,0 0-20 16,0 0-24-16,0 0-301 16,0 0-467-16</inkml:trace>
  <inkml:trace contextRef="#ctx0" brushRef="#br0" timeOffset="915">1514 670 1898 0,'0'0'282'0,"0"0"-206"16,0 0-15-16,0 0 49 15,59 186-39-15,-33-121-50 16,7-7 7-16,-1-1-27 16,5-8-1-16,-9-13 8 15,-5-9-8-15,-6-12 0 16,-11-15 1-16,-1 0 28 15,-5-21 121-15,0-29-115 16,0-17-25-16,0-20 29 16,0-4-29-16,0-4-10 0,0 13-19 15,22 17-141-15,10 24-217 16,2 20-1044-16</inkml:trace>
  <inkml:trace contextRef="#ctx0" brushRef="#br0" timeOffset="1283">2126 935 2109 0,'0'0'276'0,"0"0"-276"16,0 0-18-16,0 0-4 0,0 0 22 15,0 0 0-15,229-8-12 16,-153-7 4-16,-1-8-2 15,-7-7 10-15,-18-5 1 16,-18-9 0-16,-22-7 26 16,-10-1 14-16,-13-4 24 15,-30 5 66-15,-8 13-10 16,-12 20 22-16,-2 18-29 16,0 9-59-16,3 47 24 15,8 27-34-15,18 14-12 16,13 12 33-16,20-3-60 15,3-6 14-15,17-11-13 16,25-11 5-16,21-13-24 0,16-17 9 16,18-18-117-1,77-30-89-15,-26 0-417 0,-12-26-813 0</inkml:trace>
  <inkml:trace contextRef="#ctx0" brushRef="#br0" timeOffset="3918">4216 768 1513 0,'0'0'576'16,"0"0"-547"-16,0 0-14 16,0 0 32-16,0 0 62 15,0 0-24-15,91-163-84 16,-55 155 7-16,-4 8-5 15,-2 15 3-15,-4 35 41 16,-6 17-23-16,-8 13 9 16,-7 4 42-16,-5 0-46 15,0-8 0-15,0-11 1 0,0-16-24 16,-11-13 31-16,2-18-35 16,1-18 4-16,-1 0 122 15,-4-24-93-15,3-25-25 16,3-20 4-16,4-10-13 15,3-12 22-15,0-9-23 16,17 6-3-16,16 11-15 16,2 21 18-16,4 20-13 15,4 28 3-15,-1 14-5 16,4 25 1-16,1 29 13 16,-4 23 1-16,-5 8 36 15,-2 7-23-15,-3-6 6 16,-7-7-2-16,0-14-17 15,0-9 23-15,1-13-23 0,-4-6 0 16,3-13-15-16,0-10 9 16,1-14-57-16,2 0-64 15,0-12 9-15,4-26 62 16,-1-13-24-16,-2-7 53 16,-4-9 12-16,-3 0 6 15,-9 8 9-15,-8 16 21 16,-3 13 25-16,-3 19 100 15,0 11-54-15,0 9-75 16,0 35 30-16,0 15-2 16,0 3-21-16,0 2-8 15,0-6-8-15,30-6 13 0,16-14-21 16,10-11 0-16,2-16-21 16,7-11 19-16,-6 0-47 15,-3-32-11-15,-10-9-1 16,-10-14 61-16,-7 0-18 15,-9-4 18-15,-3 7-6 16,-11 6 8-16,1 21-2 16,-7 19 39-16,3 6-30 15,0 17 0-15,0 25-9 16,6 8 0-16,8 0 1 16,6-3-1-16,7-12 0 15,10-8 0-15,-2-13 1 16,1-14-3-16,1 0 2 0,-4-14-4 15,-4-24-4-15,5-10 8 16,-7-2-1-16,-4 6 0 16,-3 6 1-16,-10 13 8 15,-4 23-8-15,-3 2-2 16,-3 30 1-16,2 20 1 16,-2 8-8-16,6 5 7 15,2-5 2-15,1-7 11 16,5-15-12-16,-7-13-9 15,-1-15 2-15,-6-8-4 16,0 0 11-16,-3-27-7 16,5-13 14-16,-5-6-2 15,6-8-5-15,0 1 0 0,5 2 1 16,1 16 1 0,5 14-4-16,2 21 2 0,-2 0 0 15,3 36 0-15,-5 23 0 16,2 12 0-16,-1 2 13 15,4-5-12-15,0-12 1 16,0-15 8-16,-4-18-4 16,-7-16 17-16,-2-7-22 15,-7-9-1-15,4-30 21 16,-4-10-19-16,6-9 16 16,6-12-17-16,8-3 0 15,13-7 16-15,10 7-17 16,6 2-26-16,1 18 19 0,-2 21-13 15,-5 19 11 1,-7 13 9-16,-13 27 0 0,-6 26 22 16,-8 11-10-16,-6 8 0 15,-3-1 51-15,0-4-29 16,0-4 4-16,0-11-19 16,3-8-17-16,8-8 23 15,-2-13-25-15,1-5-1 16,-1-9-10-16,2-9 7 15,1 0-2-15,8 0-12 16,6-15-14-16,10-18 16 16,14-7-41-16,8-13 6 0,18-12 11 15,6-12-100 1,12-11-21-16,8-15-15 0,3-7-22 16,-4-4 37-16,-9 1-25 15,-13 8 66-15,-20 13 56 16,-23 15 50-16,-24 19 14 15,-12 11 99-15,0 9 61 16,-25 7 38-16,-4 8-60 16,-2 5 11-16,2 0-21 15,7 10-48-15,5-1 18 16,3 3-35-16,2 0-19 16,5-1 1-16,-3 7-45 15,0 0 0-15,1 0-4 16,-5 0 11-16,5 0-2 15,-2 0-4-15,5 7 8 0,3-1 1 16,3-3-10-16,0-3-12 16,0 3 5-16,0-3 9 15,0 3-10-15,0-3 8 16,0 0 0-16,0 0 19 16,0 0-18-16,0 0 44 15,-6 3 27-15,-5 3-36 16,2 5 18-16,-10 12-38 15,-1 11 4-15,-6 10 39 16,-1 14-26-16,1 16 8 16,3 9 20-16,0 5-31 15,7 7 20-15,2 2-15 16,11 0-34-16,3-6 59 16,0-5-59-16,0-9 1 15,20-7-2-15,10-11 13 0,10-10-14 16,8-7 1-16,11-19-26 15,10-10 25-15,10-13-45 16,3 0-7-16,-5-30 14 16,-12-9-71-16,-11 1 10 15,-26-2 34-15,-14-5 65 16,-14 2-7-16,0-3 8 16,-17 3 0-16,-11 7 21 15,-6 7-20-15,2 6 50 16,9 10-45-16,10 8 17 0,7 5 21 15,6 0-44 1,0 0-6-16,6 24-3 0,23 2 3 16,13 0 0-16,8 1-37 15,8-7-23-15,15-4 51 16,9-8-12-16,3-8-5 16,-6 0 6-16,-11 0-39 15,-16-17 47-15,-19-10-8 16,-19-2 26-16,-14-4 44 15,0 1 12-15,-20-4 11 16,-13 7 0-16,-7 2-40 16,-5 10 58-16,-4 13-70 15,-1 4-3-15,1 12 53 16,7 28-46-16,9 14-4 16,10 3 15-16,11 2-29 0,12-3 27 15,0-3-28-15,12-5 0 16,27-11-19-16,17-7 19 15,13-11-47-15,13-15-13 16,9-4-58-16,5-8 49 16,-8-28-37-16,-6-10-33 15,-11-12-43-15,-12-3 47 16,-16-4 81-16,-13 0 54 16,-10 6 17-16,-11 19 107 15,-6 13 12-15,-3 21 1 16,0 6-30-16,0 26-93 15,0 33-8-15,0 15 11 16,0 9-16-16,0 4 37 0,0-1-38 16,23-9 9-1,7-16 16-15,-4-10-25 0,-3-19 0 16,-9-15 0-16,-11-17 9 16,-3 0 62-16,-11-31-55 15,-18-26-15-15,-10-14 44 16,-1-14-27-16,4-8 2 15,10-5-13-15,14-1-6 16,12 13 62-16,0 14-45 16,22 23-18-16,24 21 9 15,19 22-9-15,46 12-183 16,-9 30-414-16,-17-1-1738 0</inkml:trace>
  <inkml:trace contextRef="#ctx0" brushRef="#br0" timeOffset="4660">11355 616 1478 0,'0'0'549'0,"0"0"-388"16,0 0-15-16,0 0 31 15,0 0 0-15,-219-123-56 16,154 121-67-16,-5 2-4 15,8 2-50-15,10 25 0 16,16 9 8-16,19 5-8 16,17 8-10-16,5 5-10 0,37 5-35 15,10-3 30 1,10-3-38-16,0-6-11 0,-2-6 33 16,-15-12 6-16,-11-2 21 15,-19-3 13-15,-15-7 1 16,-3 4 48-16,-43-5 0 15,-19 1-8-15,-14-6 11 16,-6-5-11-16,9-3-6 16,15-3-24-16,25 0-10 15,36-6-78-15,12-12-242 16,27-1-450-16</inkml:trace>
  <inkml:trace contextRef="#ctx0" brushRef="#br0" timeOffset="5765">11672 469 1467 0,'0'0'928'0,"0"0"-791"16,0 0-100-16,0 0 66 16,-22 193 56-16,12-113-83 15,10-5-50-15,0-1 2 16,0-11-28-16,23-17 0 15,12-10-7-15,5-16-25 16,7-11-26-16,1-9 21 16,1-9 8-16,-3-28-3 15,-4-18-12-15,-2-12 20 0,-10-4 23 16,-7-3-2 0,-14 12 3-16,-2 18 1 0,-7 21 25 15,0 23 39-15,0 6-65 16,-10 44 0-16,1 15-1 15,1 8 7-15,8-1 4 16,0-10-10-16,3-13 0 16,24-13 14-16,2-16-14 15,5-14 0-15,5-6-11 16,-1-12 1-16,2-28 4 16,2-16 3-16,4-9 3 15,-2-7-2-15,-2-1 2 16,-7 10 0-16,-4 20 0 15,-12 20-5-15,-7 23 4 16,-4 8-23-16,-5 48 24 0,-3 17 42 16,0 16-41-16,0 3 4 15,0-6 89-15,0-15-79 16,6-17 19-16,3-15-34 16,2-19 0-16,-8-14 15 15,0-6-15-15,-3-8 15 16,0-30-11-16,0-10 7 15,0-14 4-15,8-2-15 16,4-10 0-16,11 0-18 16,7 3 16-16,5 12-16 15,7 12 3-15,5 24 0 16,-1 17 0-16,-3 6 9 0,-4 23 6 16,-7 30 20-16,-9 12 5 15,-10 9 16-15,-7 0 39 16,-3-7-33-16,-3-8 16 15,0-11-63-15,0-13 9 16,5-11 4-16,-5-9-7 16,3-13-12-16,-3-2-6 15,3 0-63-15,3-8-61 16,5-16-134-16,1-7-71 16,5-1 15-16,-4 3-292 15,-7-1 25-15,-6 4 593 16,0 3 149-16,0 3 112 15,0-1-35-15,0-3 21 0,0 3-20 16,0-2-30-16,0 6-30 16,0-2-7-16,14 4-40 15,1 1 19-15,2 3-54 16,3 1-8-16,-4 2 46 16,4-1-48-16,3-4-14 15,0 5-19-15,6 2-30 16,1 1 29-16,2-1-41 15,-2 6 1-15,-1 0-1 16,-3 0 0-16,-6 0 0 16,-1 21 0-16,-5 5 8 15,-5 6 10-15,-6 9-18 16,-3 7 0-16,0 1 16 16,5 2-16-16,-2-2-7 15,3-3 6-15,4-6 1 0,3-5 7 16,0-11-7-16,4-4-26 15,-8-10 25-15,8-3-80 16,0-7-82-16,14 0-105 16,-5-5-318-16,5-9-1209 0</inkml:trace>
  <inkml:trace contextRef="#ctx0" brushRef="#br0" timeOffset="6279">14236 721 491 0,'0'0'783'15,"0"0"-676"-15,0 0 5 16,0 0 138-16,0 0-48 16,0 0-20-16,0 0-45 0,-9-40 53 15,-2 28-38 1,-1-5-39-16,-2 6 24 0,-2-5-50 15,-4 6-11-15,-6 0-13 16,0 9-33-16,-4 1 42 16,4 0-44-16,3 0-17 15,4 0 13-15,6 8-24 16,6 3-1-16,4 1-1 16,3-3 2-16,0-1-3 15,0 2 3-15,3-8 0 16,11-2-1-16,2 0 1 15,-1 0 0-15,5 0 0 16,-3 0 11-16,0-8-23 16,-1 2-68-16,4 6-180 15,-5 0-116-15,-7 0-243 0</inkml:trace>
  <inkml:trace contextRef="#ctx0" brushRef="#br0" timeOffset="7025">13650 709 1899 0,'0'0'284'15,"0"0"-222"-15,0 0-28 16,0 0 145-16,23 176-7 0,-13-128-112 15,-1-2-47-15,-1 0 99 16,-2-12-59-16,-3-8-35 16,-3-4 14-16,0-14-24 15,0-2 11-15,0-6 29 16,0 0 21-16,0 0-3 16,0-20-66-16,0-7 6 15,3-5-17-15,11-10 1 16,8-7-17-16,4-11-19 15,8-3-26-15,1-2 43 16,4 5-24-16,8 3 26 16,-4 8 25-16,-5 10 2 15,-2 7 0-15,-2 14 26 16,-6 12-6-16,-5 6 49 0,0 0-43 16,-6 26-8-16,-4 16 28 15,-7 13-15-15,-6 8 11 16,0 4-19-16,0 2-23 15,0-8 28-15,0-8-27 16,0-8-1-16,0-16 0 16,0-12 7-16,0-10-2 15,0-7 1-15,0 0 4 16,0-16 23-16,0-19-33 16,0-9 0-16,0-6 0 15,10-6 1-15,6 3-1 0,1 6 0 16,3 6 9-1,5 11-20-15,6 7 11 0,4 5 0 16,7 7-1-16,5 7 2 16,2 4 8-16,0 0 0 15,-7 13-7-15,-2 18 47 16,-7 14-43-16,-7 9 27 16,-3 4 7-16,-7-2-38 15,-4 3 34-15,2-9-36 16,0-5 6-16,-2-11-8 15,-1-3 2-15,-2-12-19 16,1-7-2-16,2-6-73 16,5-6-70-16,17-3-189 15,-3-23-352-15,0-4-1268 0</inkml:trace>
  <inkml:trace contextRef="#ctx0" brushRef="#br0" timeOffset="7784">15389 711 2039 0,'0'0'537'16,"0"0"-454"-16,0 0 172 16,0 0-39-16,0 0-78 15,-190-8-86-15,125 43-44 16,-1 13 71-16,7 1-58 0,13 7-2 15,16-2-8-15,18-2-1 16,12-1-8-16,0-9-2 16,26-8-68-16,19-14 8 15,8-9-64-15,10-11 10 16,-6-7-32-16,0-26-16 16,-9-11 80-16,-11-7 41 15,-7-5 41-15,-7 1 4 16,-11 5 27-16,-4 8 75 15,-5 19 29-15,-3 15 13 16,0 8-13-16,0 8-123 16,0 33-11-16,0 13 47 15,0 2-48-15,0-1 0 16,22-5 9-16,10-8 2 16,11-10 14-16,7-14-25 0,-2-12-33 15,6-6 32-15,-9 0-66 16,1-30 28-16,-7-9 11 15,-4-11-29-15,-1-5 24 16,-1-7-39-16,-4-3 48 16,-3 4 15-16,-7 10 9 15,-2 16 0-15,-11 21 29 16,-3 14-2-16,-3 0 12 16,0 37-38-16,0 16 4 15,0 12 40-15,0 6-43 16,0 0 11-16,5-6 13 0,10-6-25 15,2-9 26 1,2-12-27-16,-5-12 0 0,-8-10 8 16,-6-12-2-16,0-4 9 15,0 0 27-15,-14-17-41 16,-8-15 39-16,-1-5-40 16,-3-9 0-16,6-4 9 15,4-6-8-15,7 0-1 16,9 0 0-16,0 6 2 15,0 9-10-15,22 15 8 16,15 11 0-16,1 11-16 16,12 4 13-16,5 4-138 15,17 31-202-15,-9-3-373 16,-15-2-1237-16</inkml:trace>
  <inkml:trace contextRef="#ctx0" brushRef="#br0" timeOffset="8305">16473 770 2082 0,'0'0'607'0,"0"0"-529"15,0 0 48-15,0 0 114 16,0 0-165-16,-20 171-59 16,20-115 25-16,6 0-28 15,26-11-7-15,8-7-6 16,7-17 12-16,4-12-24 15,3-9-4-15,-6-9-52 0,-2-24 61 16,-7-14-20-16,-7-5 4 16,-2-9 17-16,-7 0 6 15,-9 3 18-15,-8 10 15 16,-3 10 23-16,-3 14 45 16,0 18-17-16,0 6-18 15,-3 9-28-15,-8 33-26 16,-1 17 64-16,2 11-70 15,4 12 0-15,2 4 21 16,4 4-21-16,0 11-3 16,7 6 12-16,18 2-4 15,9 0 43-15,-5-3-53 16,-2-6-1-16,-15-15 38 16,-12-11-37-16,0-15 15 15,-6-18-16-15,-27-18 0 0,-2-8 42 16,-5-15-41-16,1 0-1 15,-1-5 50-15,11-26-31 16,2-6 2-16,15-12-21 16,12-16 12-16,0-10-30 15,23-7 17-15,33-4-98 16,47-13-41-16,-10 21-164 16,-8 20-923-16</inkml:trace>
  <inkml:trace contextRef="#ctx0" brushRef="#br0" timeOffset="9676">958 2093 1586 0,'0'0'222'0,"0"0"-171"16,0 0-23-16,0 0 84 16,185 0 6-16,-106-2-9 15,17-2-30-15,6 4-38 16,9 0 13-16,13 0-29 15,43 0-10-15,49 0 32 0,59 9-11 16,16-6 2 0,-7 0-23-16,-18-3-13 15,-28 0 11-15,-5 0-13 16,-10 0 0-16,-13 0 9 0,-10-6-9 16,-1-3 0-16,8 3-6 15,8 1 14-15,12 2 2 16,8-1-9-16,-3 4 35 15,4 0 8-15,-4 0-42 16,-6 0 22-16,-5 4-5 16,-9 8-8-16,-2-6 30 15,2 2-21-15,1 1-11 16,-3-3 52-16,-4 1-42 16,-4-7 1-16,5 0 14 15,5 0-28-15,8 0 35 0,-10 0-26 16,-5-3-14-1,-11-1 44-15,-11 4-44 0,0 0-1 16,-5 0 19-16,1 0-10 16,5 0 35-16,3 0-44 15,6 0 0-15,3 4 6 16,7-4-6-16,4 0 0 16,-5 0 10-16,-32 0-9 15,-29 3 39-15,-36-1-39 16,-9 4 7-16,14 3 48 15,18 3-47-15,19-1 24 16,-2-2 5-16,-1 0-30 16,0-2 38-16,3-7-46 0,27 0 0 15,-21 0 12 1,5 0 0-16,1 0 20 0,-23 0-14 16,11 0-18-16,-14 0 60 15,-8 0-59-15,-14 1 0 16,-12 4 56-16,-17-3-51 15,-11-2 11-15,-18 0-14 16,-21 2 9-16,-12-2-2 16,-10 0-10-16,-10 3-48 15,0-3 30-15,0 0-106 16,0 0-114-16,0 0-375 16,0 0-967-16</inkml:trace>
  <inkml:trace contextRef="#ctx0" brushRef="#br0" timeOffset="10077">18499 872 2947 0,'0'0'234'16,"0"0"-234"-16,0 0 0 16,0 0 27-16,0 0-27 15,0 0-211-15,0 0-723 0</inkml:trace>
  <inkml:trace contextRef="#ctx0" brushRef="#br0" timeOffset="10217">18545 1433 3067 0,'0'0'168'0,"0"0"-168"16,0 0-670-16,0 0-970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16.1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173 0 2638 0,'0'0'206'0,"0"0"-197"16,0 0 69-16,43 196 50 15,-43-116-66-15,-20 6-62 16,-48 22-178-16,5-21-311 16,-2-23-1069-16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16.9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1422 0,'0'0'225'0,"0"0"-95"16,0 0-45-16,0 0 47 16,0 0-28-16,0 0 8 15,155 195 6-15,-155-92-81 16,0 2 55-16,-5-4-7 15,-4-12-50-15,0-18 16 16,-2-22-42-16,5-23 1 16,-1-16 39-16,1-10 42 15,0-20 26-15,0-34-77 16,6-17-31-16,0-17 15 16,0-10-24-16,15-2 0 15,12 6 5-15,5 11-5 0,7 19-8 16,4 25 8-1,6 28-5-15,1 11-8 0,-2 38 13 16,-5 30 0-16,-10 17-12 16,-10 9 21-16,-17 5-9 15,-6-6 0-15,0-10 17 16,0-16 31-16,0-20-48 16,-6-17 6-16,-5-19 10 15,5-11-1-15,-4-4 27 16,4-36-35-16,6-10 1 15,0-11-16-15,3-10-5 16,33-6-60-16,10 1 28 0,10 2-49 16,6 9 46-16,0 15 28 15,-2 17 2-15,-9 18 5 16,-5 15 7-16,-7 9 6 16,-5 34 74-16,-12 12 26 15,-2 12-29-15,-11 8 9 16,-6 1-42-16,0-1 16 15,5-12-54-15,1-4-15 16,8-11-45-16,22-19-224 16,-2-12-409-16,-5-17-1329 0</inkml:trace>
  <inkml:trace contextRef="#ctx0" brushRef="#br0" timeOffset="429">1929 180 2246 0,'0'0'378'0,"0"0"-289"15,0 0 194-15,0 0-60 16,0 0-102-16,-193-18-33 16,117 54-53-16,5 11 1 15,8 6-18-15,21 6-17 16,16 0 12-16,26-1-13 15,0-4-33-15,26-13 4 16,25-8-62-16,12-23 19 16,6-10-30-16,3-2-73 15,-4-39 33-15,-6-12 24 16,-8-8 43-16,-12-4 74 16,-13 9 2-16,-12 11 35 0,-11 18 90 15,-6 21 64-15,0 6-17 16,-17 33-105-16,-12 26-13 15,3 17 41-15,4 10-35 16,8-1-4-16,14-5-9 16,0-9-36-16,26-13 23 15,16-11-35-15,8-13-30 16,2-17 10-16,1-15-79 16,19-10-133-16,-13-27-409 15,-14-6-638-15</inkml:trace>
  <inkml:trace contextRef="#ctx0" brushRef="#br0" timeOffset="679">2424 153 2622 0,'0'0'363'16,"0"0"-315"-16,0 0-39 15,0 0 154-15,0 0-33 16,0 0-62-16,185 176 8 15,-112-119-16-15,6-1-10 16,6 3-11-16,6-6-9 16,5 1 22-16,-5-8-52 15,-9-4 0-15,-17-13-12 16,-13-5-27-16,-16-10-64 0,-16-14-107 16,-14 0-341-16,-6 0-133 15</inkml:trace>
  <inkml:trace contextRef="#ctx0" brushRef="#br0" timeOffset="889">3160 106 2241 0,'0'0'327'0,"0"0"-222"16,-104 154 183-16,37-63-47 15,-8 9-102-15,-7 3-75 16,0 0-47-16,8-11 4 0,15-10-21 16,16-5-101-16,16-23-214 15,18-20-442-15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9.0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893 249 1627 0,'0'0'250'16,"0"0"-165"-16,0 0 122 16,-156-181 47-16,105 142-72 0,7 13 13 15,0 23-95-15,4 3-25 16,4 39-15-16,-1 41-29 16,5 50 36-16,5 8-26 15,10 16-28-15,2 3 47 16,11-26-45-16,-2 8-7 15,1-11-2-15,1-20 3 16,1-10 3-16,-7-12-12 16,-2-15-50-16,-2-8-46 15,-26-8-264-15,3-15-380 16,1-17-1204-16</inkml:trace>
  <inkml:trace contextRef="#ctx0" brushRef="#br0" timeOffset="182">0 898 2041 0,'0'0'320'0,"0"0"-171"16,0 0-2-16,255-10-59 15,-138-3-82-15,69-16-6 16,-29 2-326-16,-27 1-690 0</inkml:trace>
  <inkml:trace contextRef="#ctx0" brushRef="#br0" timeOffset="873">1189 331 879 0,'0'0'1266'15,"0"0"-1063"-15,0 0-68 16,-22 197 107-16,18-123-1 16,4-3-137-16,0-10-60 15,7-11-31-15,18-10-4 16,1-21-18-16,4-16 2 16,2-3-34-16,1-13 31 15,4-33-45-15,0-9 2 16,-5-12 11-16,-7 2 18 0,-3 6 17 15,-11 13 7-15,-3 23 0 16,-8 20 12-16,3 3-12 16,-3 26 0-16,4 27 0 15,3 6 9-15,4-3 7 16,8-5-16-16,-2-11-3 16,5-10-8-16,0-17 11 15,3-13-13-15,1 0 3 16,4-29 10-16,-1-21-15 15,0-13 12-15,-1-4-28 16,3-10 30-16,-6 7-10 16,1 19 9-16,-4 18-7 15,-4 28-1-15,-8 5 10 0,2 47 15 16,-5 23-5-16,-4 5 26 16,-3 4-27-16,4-7 10 15,-4-16-8-15,0-14-10 16,0-19 22-16,0-12-15 15,0-11 10-15,0 0 77 16,-14-22-72-16,2-15-10 16,9-13 12-16,3-5-24 15,0-6 2-15,22 0-3 16,13 5-30-16,9 8 24 16,4 14-18-16,-1 18 7 15,-3 16 9-15,-7 0 8 16,-11 31 49-16,-8 13-7 0,-4 12 2 15,-2 0 11 1,-2-4-20-16,-3-5-20 0,4-11-15 16,8-8-62-16,13-4-129 15,-3-11-340-15,1-7-327 0</inkml:trace>
  <inkml:trace contextRef="#ctx0" brushRef="#br0" timeOffset="1104">3081 364 2011 0,'0'0'577'16,"0"0"-340"-16,0 0 68 0,-226-12-73 16,134 40-79-16,6 29-46 15,1 17 16-15,23 10-69 16,18 5-30-16,27-5 3 15,17-12-26-15,80-16-2 16,131-46-27-16,136-41-95 16,-19-34-83-16,-22-31-984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15.55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748 200 1610 0,'0'0'261'15,"0"0"-111"-15,0 0 19 16,0 0-3-16,0 0-17 16,-170-172-9-16,102 153-22 15,-8 10-75-15,0 9-1 16,-1 0 34-16,4 37-20 15,4 17-16-15,16 13 0 0,11 6-19 16,19 5 32-16,14-4-53 16,9-8 1-16,0-9 11 15,36-12-12-15,10-17-30 16,13-15-11-16,9-13-27 16,7-6-27-16,-2-32-32 15,-5-17 44-15,-9-7 61 16,-10-12 7-16,-7 1 10 15,-11 1 5-15,-16 14 20 16,-4 12 96-16,-11 23 33 16,0 23-26-16,0 8-60 15,-17 54-32-15,-9 48 31 16,-4 53-14-16,11-5-2 16,3-8 27-16,5-15-47 15,5-27 7-15,3 12 18 0,3 3-23 16,0-13-5-16,0-20-17 15,0-15-6-15,0-20 0 16,0-16-107-16,12-28-120 16,2-7-336-16,0-4-308 0</inkml:trace>
  <inkml:trace contextRef="#ctx0" brushRef="#br0" timeOffset="396">1099 830 2016 0,'0'0'275'0,"0"0"-204"15,0 0 5-15,196-29 137 16,-156 29-9-16,-12 15-89 16,-8 16-46-16,-14 15 10 15,-6 1-17-15,0-1 2 16,-6-4-35-16,-17-6-17 15,4-16 6-15,5-8-18 16,11-6 0-16,3-6-2 16,0 0-13-16,0 0 14 15,23 0-5-15,10 0 6 16,4 0-10-16,2 0 2 16,4 18 7-16,-1 8 0 0,1 6 1 15,-1 4 22 1,-10 1-4-16,-9-1-7 0,-20-2 39 15,-3-6-27-15,-20-2 19 16,-28-3-6-16,-12-1-35 16,-8-8 24-16,3-2-25 15,8-7-94-15,23-5-116 16,17 0-606-16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14.34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808 204 1534 0,'0'0'544'15,"0"0"-482"-15,0 0-41 16,0 0 96-16,0 0 144 16,0 0-124-16,52-170-70 15,-69 147 42-15,-25 12-12 16,-21 8-27-16,-22 3-9 15,-16 32-47-15,-13 27 25 16,-5 18-39-16,8 15 0 16,20 7 53-16,21-2-52 15,35-8 16-15,28-10-11 16,7-14 0-16,39-17-11 16,27-16 5-16,13-23-73 15,6-9 46-15,7-9-61 0,-11-31 16 16,-5-15 46-16,-8-6 26 15,-12-4-6 1,-4-3 12-16,-5 3-6 0,-7 9 69 16,-15 15 1-16,-8 15 28 15,-14 17 2-15,-3 9-24 16,0 35 8-16,-30 38-30 16,-5 31 2-16,-2 19 28 15,4 19-47-15,10 5 4 16,17 1-4-16,6-4-10 15,20-5 20-15,25-13-47 16,12-11 0-16,-3-17 0 0,-8-22 0 16,-7-17 0-1,-11-15 0-15,-16-20-24 0,-2-11 24 16,-4-13-92-16,11-13-64 16,0-24-79-16,-2-9-809 15</inkml:trace>
  <inkml:trace contextRef="#ctx0" brushRef="#br0" timeOffset="285">1423 987 2359 0,'0'0'259'0,"0"0"-195"16,0 0-63-16,216-59 135 0,-160 59 31 15,-13 0-76 1,-14 32 7-16,-16 16-73 0,-13 4 32 16,-6 13 48-16,-36 0-48 15,-5-3 12-15,1-8-57 16,14-13-3-16,18-12 16 16,14-11-25-16,0-10-25 15,49-8-82-15,21 0-81 16,61-11-156-16,-18-21-381 15,-8-4-1304-15</inkml:trace>
  <inkml:trace contextRef="#ctx0" brushRef="#br0" timeOffset="477">2942 883 2022 0,'0'0'321'15,"0"0"-90"-15,0 0 38 16,37 177-35-16,-37-112-85 16,0 0-109-16,-4 3-40 15,-32 9-64-15,7-15-256 16,-4-18-533-16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11.0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0 501 1565 0,'0'0'197'0,"0"0"-139"16,0 0-40-16,0 0 84 16,0 0 5-16,0 0-25 15,85-79 11-15,-39 46-56 16,-4 7-7-16,1 5-2 16,-1 9-26-16,-5 12 23 15,-1 0-25-15,-4 15 0 16,-2 26 41-16,-7 12-10 15,-3 12-4-15,-8 5 6 0,-4 2-14 16,1-5 18 0,-3-11-37-16,-3-15 1 0,5-14 12 15,-2-13-13-15,-3-14 0 16,7-1 25-16,-4-45 0 16,5-19 12-16,-2-17-37 15,0-9 0-15,-1-3 14 16,1 8-13-16,2 11 19 15,-2 21 5-15,7 15 8 16,4 19 22-16,6 14-55 16,7 6 6-16,7 12-3 15,2 30 6-15,1 12-9 16,-1 9 0-16,-7 2 0 0,-4-4 7 16,-8-11-7-16,-7-8 0 15,-7-13 0-15,-6-14 6 16,-3-9-6-16,0-6 54 15,0 0 54-15,-19-24-36 16,-1-10-70-16,0-8-2 16,5-3 42-16,7-2-42 15,8 3 7-15,0 0-14 16,17 4 17-16,23 6-20 16,8 3 8-16,11 10-26 15,1 6 28-15,-4 9-22 16,-5 6 5-16,-8 0 16 15,-10 27-1-15,-10 13-16 16,-6 6 18-16,-11 9 0 0,-3 1 0 16,0-4 0-16,0-1-1 15,5-8 0-15,1-10-1 16,10-9-17-16,4-9-1 16,6-13-28-16,5-2 29 15,5 0-8-15,4-23 9 16,-1-16-3-16,-2-5 14 15,-9 1-4-15,0-5 11 16,-11 10-9-16,-11 7 9 16,-6 14 8-16,-3 9 44 15,0 8-6-15,0 0-31 16,0 29 24-16,-9 15-39 16,-2 9-6-16,2 3 0 0,6 3 12 15,3-7-6 1,0-4 0-16,0-9 1 0,9-8-8 15,8-13-17-15,5-15-24 16,1-3 5-16,3-7 24 16,1-32 19-16,-1-8 0 15,0-7 1-15,0 2 7 16,-2 4-8-16,-1 14-2 16,-8 9-7-16,-1 14 8 15,-5 8-113-15,1 3-138 16,-10 0-83-16,0 11-251 15,-6 1-899-15</inkml:trace>
  <inkml:trace contextRef="#ctx0" brushRef="#br0" timeOffset="258">1615 0 2263 0,'0'0'338'0,"0"0"-229"15,0 0-54-15,0 0 60 0,0 0-115 16,0 0-112-16,0 0-214 15,45 47-242-15</inkml:trace>
  <inkml:trace contextRef="#ctx0" brushRef="#br0" timeOffset="729">1994 386 1835 0,'0'0'296'0,"0"0"-238"0,0 0-11 16,0 0 69-16,0 0 11 16,35 156-48-16,-27-94-43 15,-5 0 16-15,-3 0-40 16,0-8-3-16,0-11 7 15,0-17-14-15,0-10 18 16,0-15-12-16,-6-1 41 16,-2-18 18-16,2-28-65 15,3-15 16-15,3-13-15 16,0-5 3-16,0-1 4 16,23 6-10-16,9 12 0 15,12 16-4-15,7 17 5 0,9 16-1 16,-1 13 9-1,3 6-7-15,0 32 60 0,-4 13-27 16,-5 7-7-16,-7 7 23 16,-1-1 15-16,-8-1-30 15,-5-8-12-15,-8-4-24 16,-1-10 23-16,-8-9-23 16,8-11-48-16,27-15-122 15,-5-6-328-15,1 0-748 0</inkml:trace>
  <inkml:trace contextRef="#ctx0" brushRef="#br0" timeOffset="965">4116 755 2579 0,'0'0'315'16,"0"0"-204"-16,0 0 26 16,0 0 25-16,62 161-50 15,-66-98-62-15,-34 10-5 16,-22 7-45-16,-44 31-110 16,11-23-258-16,5-17-1127 0</inkml:trace>
  <inkml:trace contextRef="#ctx0" brushRef="#br0" timeOffset="2139">6145 531 1347 0,'0'0'359'16,"0"0"-253"-16,0 0-70 16,0 0 69-16,0 0 152 15,36-177-94-15,-36 134-24 16,-10 7-34-16,-19-1-19 15,-11 9 0-15,-8 6-29 16,-15 13-25-16,-5 9 26 0,-8 9-33 16,-6 37-16-16,-3 12 12 15,6 15-20-15,17 9 5 16,19 4 1-16,24 0-7 16,19-2 27-16,4-15-27 15,39-10 0-15,11-11 4 16,12-15-4-16,10-20-6 15,6-13-4-15,6 0-17 16,3-41-2-16,-2-15-54 16,-7-15 27-16,-7-8 41 15,-19-1 14-15,-13 7 1 16,-21 4 21-16,-13 14 74 0,-9 11 52 16,0 17-54-16,0 13-9 15,-9 14-5-15,-4 8-49 16,-4 42-11-16,5 30-2 15,1 40-4-15,5 43 31 16,6-7-44-16,0-12 0 16,0-20 20-16,0-30-19 15,0 12 9-15,6 7 19 16,8-13-19-16,-5-15-1 16,-5-11-9-16,0-15 0 15,-4-12-1-15,0-12-16 16,0-10-21-16,0-6-89 0,12-19-128 15,7-2-304 1,1-26-311-16</inkml:trace>
  <inkml:trace contextRef="#ctx0" brushRef="#br0" timeOffset="2425">6796 1063 1232 0,'0'0'786'0,"0"0"-652"16,0 0-19-16,0 0 104 16,99-176-12-16,-82 149-13 15,-8 14-86-15,-3 13-37 16,-6 0 7-16,0 32-22 16,0 21 1-16,0 13-8 0,0 14-24 15,0-3 8-15,-6-1-24 16,3-11-8-16,0-6 2 15,3-12-3-15,0-5-43 16,0-10-69-16,0-8-137 16,0-9 0-16,0-12-433 15,3-3-1244-15</inkml:trace>
  <inkml:trace contextRef="#ctx0" brushRef="#br0" timeOffset="2699">8116 669 2112 0,'0'0'466'15,"0"0"-456"-15,0 0-8 16,0 0 65-16,0 0 59 15,0 0-17-15,161 159-40 16,-152-103-43-16,-9 12 22 16,0 8-13-16,-39 7-35 15,-7-1-10-15,-22 21-169 16,12-20-175-16,13-24-535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20.26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1048 154 1667 0,'0'0'291'0,"0"0"-184"15,0 0-13-15,0 0 58 16,0 0-23-16,0 0-32 0,-88-117 1 15,71 117-79 1,1 0 1-16,-4 20-20 0,0 25 15 16,-3 11-15-16,7 13 0 15,-1 18 0-15,5 8-2 16,1 4 2-16,-1 6-7 16,-2-4 7-16,1 3 0 15,-3-5 22-15,-6-7-22 16,-6-9-12-16,-10-11 6 15,-15-14 6-15,-9-9 0 16,-17-8-1-16,-3-11 2 16,-6-12 27-16,6-5-27 15,10-10 0-15,13-3 45 16,17 0-40-16,13 0 10 0,15 0 9 16,11 0-25-16,3 1 0 15,0 15-47-15,26 7 33 16,16 10 1-16,12 14 11 15,8 8 2-15,9 13-1 16,8 9 9-16,-4 11-10 16,-2 9 2-16,-11 7 0 15,-14 5 30-15,-11 2 12 16,-14-2-2-16,-17-9 23 16,-6-7-33-16,0-14 45 15,-9-20-71-15,-8-15 4 16,6-15-16-16,11-23-20 15,28-6-286-15,7 0-611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21.42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96 65 1637 0,'0'0'228'0,"0"0"-162"0,0 0 36 15,0 0 109-15,0 0-87 16,0 0-47-16,182-61-21 16,-157 78-6-16,-16 25 39 15,-9 16 24-15,0 20 32 16,-3 10-18-16,-20 10-63 15,3 4 7-15,10-1-13 16,10-6-34-16,0 1 8 16,39-11-16-16,11-11-7 15,8-9 3-15,7-18-12 16,2-12-1-16,-12-17 1 16,-10-12-15-16,-11-6 6 15,-15 0-1-15,-16-13 10 16,-3 0 12-16,-16-2-12 0,-27 9-11 15,-11 6 10-15,-6 8 2 16,1 37 19-16,6 16-2 16,15 16-16-16,11 9 26 15,14 10-22-15,13 2-6 16,0 3 0-16,32 2 1 16,19-5 8-16,-3-5-2 15,-2-11 1-15,-21-8 16 16,-14-15-24-16,-11-8 21 15,-33-10 0-15,-25-13-19 16,-18-7 4-16,-6-9-6 16,-36-12-119-16,23-18-342 0,16-17-1130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44.69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366 162 1692 0,'0'0'283'0,"0"0"-193"15,0 0-66-15,0 0-8 16,0 0 89-16,0 0 16 16,-13 161-35-16,13-84-6 15,0 9 11-15,0 5-6 16,-3 3 31-16,3-2-79 0,-4-8-5 15,4-6 2-15,-3-9-19 16,-3-8 4-16,2-9-13 16,1-10-5-16,3-9-1 15,0-13-171-15,10-8-428 16,3-12-842-16</inkml:trace>
  <inkml:trace contextRef="#ctx0" brushRef="#br0" timeOffset="621">0 259 2023 0,'0'0'320'0,"0"0"-239"15,0 0-27-15,0 0 78 16,0 0-16-16,114-151-23 15,-52 119-51-15,10 9-7 16,7 5-18-16,0 7 20 16,6 6-1-16,-3 5-35 15,-3 0-1-15,-5 17 7 16,-9 14-7-16,-11 10 0 16,-15 6-1-16,-13 10 2 15,-20 4-2-15,-6 4 0 16,-9 6-7-16,-34 2 8 0,-13-4 1 15,-9-2 0-15,-3-11 5 16,2-8-6-16,10-13 14 16,10-14-14-16,10-10 0 15,13-9 6-15,13-2-6 16,7 0 13-16,3 0-13 16,0 0-57-16,13 0-27 15,21 0 33-15,4 0 35 16,12 0 15-16,4 7-20 15,6 13 9-15,-1 9-10 16,0 13 15-16,-4 11 1 16,-8 9-11-16,-15 6 16 15,-16-2 0-15,-16-1 1 16,0-1 9-16,-33-9 12 0,-19-2 6 16,-13-11 42-16,-14-9-5 15,-3-11 11-15,0-12-2 16,0-10-13-16,5 0-5 15,4-15-17-15,10-15-7 16,9-5 7-16,14 0-38 16,18-1-17-16,22-2-56 15,31-8-197-15,32 2-296 16,-1 10-483-16</inkml:trace>
  <inkml:trace contextRef="#ctx0" brushRef="#br0" timeOffset="1019">1397 621 1837 0,'0'0'715'0,"0"0"-599"16,0 0-80-16,0 0 7 15,0 0 24-15,0 0 12 16,-141 203-73-16,126-123-6 16,7-3 7-16,8-2-7 15,14-10 0-15,29-4 0 0,16-18-40 16,9-13-13 0,11-18-65-16,3-12 37 0,-4-7 11 15,-9-39 18-15,-14-17 29 16,-21-10 22-16,-18-11 1 15,-16-6 83-15,-10-1 56 16,-36 2-17-16,-13 13 0 16,-10 14-39-16,-2 21-6 15,1 23 0-15,16 18-70 16,17 0-7-16,31 43-250 16,6 5-417-16,3-9-785 0</inkml:trace>
  <inkml:trace contextRef="#ctx0" brushRef="#br0" timeOffset="1292">2125 521 2295 0,'0'0'492'0,"0"0"-445"16,0 0-46-16,0 0 94 15,0 0-2-15,0 0-30 16,137 192-9-16,-81-123-36 16,3 3-5-16,3 1-12 15,1-6 8-15,-9-6 6 16,-4-14-15-16,-12-15-9 16,-4-11-52-16,-12-10-110 0,-2-11-69 15,-6 0-239 1,-8-21-163-16</inkml:trace>
  <inkml:trace contextRef="#ctx0" brushRef="#br0" timeOffset="1510">2664 493 1713 0,'0'0'361'0,"0"0"-249"15,0 0 123-15,0 0 43 0,-108 203-110 16,46-119-76 0,-6 8-51-16,-4-2-40 0,13-4-1 15,13-14-40-15,27-20-216 16,16-16-344-16,3-22-1382 0</inkml:trace>
  <inkml:trace contextRef="#ctx0" brushRef="#br0" timeOffset="1868">3261 671 1955 0,'0'0'576'16,"0"0"-476"-16,0 0-51 16,0 0 67-16,0 0 14 15,-14 209-61-15,14-106-12 16,0 16-11-16,0 7 13 16,6 7 7-16,8-1-29 15,0-2 8-15,-2-9-37 16,-2-18 8-16,3-18 3 15,-3-16-18-15,-7-20 0 16,0-16 1-16,-3-13-2 16,0-8-31-16,0-9-89 0,0-6-127 15,0-27-357-15,0-11-1585 16</inkml:trace>
  <inkml:trace contextRef="#ctx0" brushRef="#br0" timeOffset="2205">3083 839 2189 0,'0'0'351'0,"0"0"-257"16,0 0-66-16,0 0 141 0,0 0-27 15,96-168-85 1,-48 139-22-16,9 5-3 15,2 10-10-15,3 14 4 0,-4 0-25 16,-5 14 17-16,-4 25-18 16,-13 13 0-16,-10 8 22 15,-15 5 2-15,-11 5-7 16,0 5-7-16,-34-6-4 16,-8 0 20-16,-7-11-26 15,-4-11 0-15,7-9 3 16,7-8-3-16,13-12-2 15,9-16-83-15,14-4-137 16,3-27-152-16,0-13-766 0</inkml:trace>
  <inkml:trace contextRef="#ctx0" brushRef="#br0" timeOffset="2867">3742 807 1549 0,'0'0'185'16,"0"0"-120"-16,0 0-52 15,183-133 42-15,-114 74 15 16,3-9-38-16,-4-5-10 16,-6-7-22-16,-11 3 0 15,-23 4 5-15,-19 2 26 16,-9 12 126-16,-3 9-4 0,-25 14-1 15,-9 16 43-15,-5 17-46 16,-7 3-63-16,-4 44-36 16,-9 33-23-16,-1 26 10 15,9 18 17-15,4 15-14 16,18-1 29-16,12-5-39 16,17-13-24-16,3-12 14 15,3-19-20-15,30-15 1 16,10-16-1-16,11-18-12 15,12-19-55-15,10-15-52 16,6-3-54-16,3-29-12 16,-3-22-161-16,-8-16 30 15,-15-8-34-15,-19-1 97 0,-14 3 216 16,-19 8 37-16,-7 21 132 16,0 14 67-16,-19 21-25 15,-12 9 52-15,-5 27-101 16,1 35-5-16,-5 14 87 15,10 9-33-15,7 4-16 16,14-9-41-16,9-13-60 16,3-10-38-16,34-14 5 15,14-13-10-15,5-15 7 16,4-15-21-16,-6 0 0 16,-4-26 13-16,-10-13-13 15,-14-8 1-15,-10-5 1 0,-9-5 4 16,-7-5 25-1,-11 0-29-15,-27 3 8 0,-15 7 10 16,-3 7-20-16,1 12-15 16,9 22-44-16,16 11-138 15,13 14-277-15,14 13-804 0</inkml:trace>
  <inkml:trace contextRef="#ctx0" brushRef="#br0" timeOffset="3149">5080 108 2163 0,'0'0'465'0,"0"0"-416"0,0 0 14 16,0 0 135-16,-6 203-23 15,0-84-47-15,-1 13-65 16,3 6-2-16,4 1 15 16,0-12-41-16,0-15 13 15,4-18-48-15,9-19-15 16,7-20-24-16,9-15-114 16,1-18-299-16,-7-17-303 0</inkml:trace>
  <inkml:trace contextRef="#ctx0" brushRef="#br0" timeOffset="3291">4933 827 2223 0,'0'0'478'0,"0"0"-409"16,213-62-69-16,-46 39-68 15,-23 3-174-15,-17 5-469 0</inkml:trace>
  <inkml:trace contextRef="#ctx0" brushRef="#br0" timeOffset="3985">602 2245 1748 0,'0'0'308'0,"0"0"-213"15,0 0-16-15,0 0 105 16,0 0-16-16,0 0-37 16,206 0-18-16,-98 0-22 0,42 0-28 15,57-6 21-15,56-1-44 16,24 5-11-16,7-2 5 15,-8 1 2 1,-25-5 20-16,-1-7-32 0,-16 1-14 16,-14-1 26-16,-18-4-11 15,-37 7 5-15,-42-5-3 16,-37 6-12-16,-21-1 30 16,0 0-43-16,-3 0 4 15,-10 0 19-15,-22 4-24 16,-21 2-1-16,-5 0-5 15,-11 3 5-15,0 0 14 16,0-4-14-16,-3-3-26 0,6-8-22 16,5-23-113-1,-2 2-418-15,5-4-815 0</inkml:trace>
  <inkml:trace contextRef="#ctx0" brushRef="#br0" timeOffset="4317">6151 671 1901 0,'0'0'397'0,"0"0"-380"16,0 0-17-16,0 0-20 15,0 0-261-15,0 0-1633 0</inkml:trace>
  <inkml:trace contextRef="#ctx0" brushRef="#br0" timeOffset="4468">6131 1419 2939 0,'0'0'382'15,"0"0"-302"-15,0 0-30 16,0 0-50-16,0 0-92 16,0 0-1175-16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3:58.2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0 264 1564 0,'0'0'400'16,"0"0"-261"-16,0 0-64 15,0 0 85-15,0 0-9 16,0 0-56-16,-4 19-72 15,18-19-22-15,11 6 42 16,12-6-26-16,8 0 1 16,9 0 17-16,8 0-5 15,6 0 31-15,11 0-28 16,9-21-13-16,9 3 14 16,8-3-33-16,8-3-1 15,-3 7 0-15,1 8 8 16,-6 6-2-16,-6 3-6 15,-4 0 0-15,-3 0 3 0,-1 0-3 16,1 0 0-16,-4 3 0 16,7-3 1-16,0 0 2 15,7 0-3-15,3 0 1 16,3-9 15-16,3-6-16 16,-1 5-1-16,0-9 1 15,-10 10 1-15,-1 4 6 16,-11 5-7-16,-3 0 0 15,-3 0-1-15,-3 0 1 16,-5 0-2-16,2 0 1 0,3 0 2 16,3 0 7-1,3 0-7-15,6 0 9 0,5 0 20 16,4 0-30-16,-1 0 7 16,-3-6 7-16,-2-3-14 15,1 0 18-15,0 5-10 16,0 4 2-16,2 0 8 15,2 0-12-15,0 0-3 16,-2 0 6-16,-1 0-8 16,6 0 12-16,-1 6-3 15,7-6-8-15,3 0 26 16,3 0-22-16,4 0-4 16,1 0 6-16,-2 0-7 15,1 0 9-15,-1 0-9 16,5-2 1-16,-1-2 20 0,1 4-22 15,-8 0 0-15,1 0 12 16,-4 0-11-16,0 0 17 16,1 0-9-16,5 0 0 15,1 0 13-15,7 0-21 16,3 0-1-16,-1 0 14 16,1-4-7-16,-1-5 3 15,1-3-9-15,-1 6-1 16,-2-9 3-16,3 9-3 15,-4 0 0-15,4-1 0 16,-4 7 1-16,1 0 7 16,-1 0-8-16,1 0 0 15,-1 0 0-15,1 0 0 16,2 0 0-16,4 0-2 0,0 0 4 16,-1 0 4-16,2 0-6 15,-1 0 0-15,0 0 11 16,-1 0-11-16,-2 0-9 15,-4 0 9-15,-2-4 0 16,-1 4 5-16,4 0-4 16,2 0 8-16,4 0 10 15,3 4-19-15,-2 3 0 16,-5 5 2-16,-2 3-1 16,-1-7 4-16,-1 2-5 15,10 3 0-15,-3-7 7 16,11 1-6-16,2 2-1 15,4-9 13-15,8 0-12 16,-1 0 7-16,4 0-8 16,1 0 1-16,2 0 8 0,-4 0-9 15,-2 0 0-15,-8 0 0 16,-4 0 0-16,-5 0 0 16,-8 6 7-16,6 2-6 15,-6-2 17-15,1 6-18 16,7-5 0-16,-1 1 7 15,4-3-7-15,6 7 10 16,1-12-10-16,5 6 2 16,25-3 7-16,27 0-9 15,27 0 0-15,-18-3 11 16,-44 0-10-16,-50 0 6 0,-27 0-6 16,21 0 0-16,18 0 17 15,44 0-18-15,23 0 0 16,27 0 14-16,-19-3-14 15,-40-3 0-15,-46 3 0 16,-20 0 2-16,20 3 7 16,23-6-9-16,43-3-2 15,-20 3 2-15,0 4 0 16,-3 0 1-16,-24 2-1 16,15 0 0-16,-5 0 7 15,-2 0-7-15,2 0 0 16,0 0 4-16,4 0-3 15,7 0 0-15,22 0-1 0,24 0 10 16,22 0-10-16,-1 0 0 16,-18 0 0-16,-39 0 0 15,-51 0 0-15,-18 0 0 16,-3 0 0-16,15 0 0 16,24 0 11-16,21 0-11 15,2 0 0-15,0 0 9 16,-4 0-9-16,1-7 1 15,-5-5-1-15,-3 6 1 16,-2-2 6-16,-1 2-7 16,0 0 0-16,-2-1 15 15,-4 2-14-15,-4 1 5 16,-13 0 0-16,-5 4-5 16,-6-7 18-16,-5 5-19 15,0-2 0-15,4 4 13 0,-4-2-13 16,0-2 2-16,0 4 8 15,0-2-8-15,-3 2 25 16,-1 0-27-16,-2-4 0 16,-3 2 19-16,-5 2-19 15,-1-9-1-15,-5 3 1 16,-3-4 0-16,-3 8 1 16,0-5-1-16,-5-1 0 15,-1 5 5-15,-4 1-5 16,-3-2 0-16,-3 4-1 15,-7 0 2-15,-7 0 1 16,-13 0-2-16,-6 0 0 0,-7 0 7 16,-9 0-7-16,-8 0 0 15,0 0 19-15,-1 0-18 16,-2 0 31-16,0 0-32 16,5 0 0-16,-2-2 21 15,1 2-20-15,-1 0 11 16,2 0-10-16,-2 0 5 15,-1 0 2-15,-2 0-9 16,3 0 0-16,2 0-12 16,-2 0-8-16,4 0-11 15,0 0-26-15,3 0-36 16,1 0-51-16,-6 0-319 16,-5 0-731-16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03.43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33 125 1058 0,'0'0'275'16,"0"0"-127"-16,0 0 26 16,0 0 0-16,0 0-48 15,0 0-66-15,3-23-35 0,-3 23 6 16,0 0-3-16,0 0 10 15,0 0-37-15,0 0 16 16,0 0 37-16,0 0-7 16,0 0-8-16,0 0-2 15,0 14 10-15,4 10 69 16,-1 9-49-16,-3 15-36 16,3 6 9-16,-3 15-20 15,0 7-7-15,0 10 7 16,0-2-10-16,0 8 27 0,0-2-31 15,0-7-6 1,0 4 24-16,0-8-10 16,0-2-3-16,0-7 0 0,0-8-10 15,0-6 23-15,0-2-24 16,0-11 0-16,0-4 26 16,0-7-11-16,6-4 6 15,-3-3 6-15,2-4-2 16,-5-6 23-16,3-4-37 15,-3-1-11-15,3-2 24 16,0 1-24-16,3-3 1 16,2 4-1-16,-2-6 1 15,3 3 40-15,5-5-26 16,2-2-7-16,1 0 35 16,6 0-11-16,3 0-2 0,2 0-6 15,6 0-17 1,2 0 37-16,2 0-32 0,9 0-11 15,8 0 54-15,4 0-36 16,7 0-11-16,2 7 8 16,5-1-14-16,1-1 36 15,2 4-38-15,0-3 0 16,-5 0 21-16,5 0-21 16,-4-6 9-16,-1 0-8 15,-1 0 0-15,1 0 31 16,-2 0-32-16,1 0 0 15,1 0 24-15,2 0-23 16,-2 0 8-16,-2 0-6 0,4 0 3 16,-5 0 15-16,0-6-21 15,-3-3 0-15,-2 3 13 16,-4 0-12-16,-3-4-1 16,-1 4 0-16,-2 4 9 15,-4 0 2-15,1 2-11 16,-2 0 0-16,1 0-5 15,4 0 5-15,-4 0 0 16,7 0-1-16,-1 2 2 16,4 5 8-16,0-6-9 15,3 4 0-15,1-3 17 16,-1-2-16-16,3 0 9 16,0 0 10-16,1 0-20 15,2 0 41-15,-1 0-40 16,-2 0 1-16,-7-7 32 0,4 1-28 15,-3 2-5-15,1 1 4 16,-1 3-4-16,0-4 25 16,3 4-26-16,-7-2 0 15,4 0 18-15,0 2-17 16,-2-4-1-16,-3 4 14 16,3 0-13-16,-9 0 26 15,-2 0-27-15,-7 0 0 16,-2 0 11-16,-5 0-10 15,1 0-1-15,0 0 5 16,-1 0-4-16,5 0 27 16,2 0-28-16,1 4 0 0,-2-4 22 15,-2 2-22 1,4-2 6-16,-1 0-6 0,1 0 1 16,-6 0 6-16,6 0-7 15,-4 0 0-15,1 0 8 16,-5 0-8-16,1 0-1 15,-1 0 1-15,-2 0 0 16,-1 0 3-16,-1 0-3 16,-10 0 0-16,-1 0-3 15,-7 0 9-15,-4 0-6 16,-3 0 0-16,0 0 1 16,-3 0 2-16,0 0-3 15,3 0 0-15,-3 0-2 0,5 0 2 16,-2 0-1-16,3 0 1 15,0 0 0-15,-1 0 2 16,1 0-2-16,0 0 0 16,0 0 1-16,1 0 0 15,3 0-2-15,3 2 1 16,-4-2 0-16,2 4 5 16,-5-4-5-16,5 0 0 15,-5 0 4-15,0 0-4 16,1 0 1-16,-4-14-1 15,4-11 0-15,-4-5 6 16,3-7-6-16,-2-14 0 16,2-8 1-16,0-12-1 15,2-5-13-15,-2-6 11 16,3 0-22-16,-1 0 14 0,-2 6 5 16,0 5 2-16,-3 7-7 15,-3 3 10-15,4-1-7 16,-4 6 6-16,0 0 2 15,0 3 4-15,0 1-5 16,0 6-14-16,0 2 2 16,-4 6 9-16,1 8-8 15,0 7 10-15,3 5 2 16,0 6-1-16,-3 3 0 16,3 5 0-16,0-3-2 0,-3 1 2 15,0 0 0 1,3 0-1-16,0 0 3 0,0 3-1 15,0 3-1-15,0 0 0 16,0 0 2-16,0 0-2 16,0 0-1-16,0 0 1 15,0 0 0-15,0 0 3 16,0-3-3-16,0 3 0 16,0-5-12-16,0-1 12 15,0-3-8-15,0 2 7 16,0 2-1-16,0 2-4 15,0 1 6-15,0 2 0 16,0 0 0-16,0 0 0 16,0 0 0-16,-8 0-1 15,2 0 2-15,0 0 5 16,3 0-6-16,-5 0 0 0,2 0 11 16,0 0-11-16,-4 0-8 15,0 0 7-15,-3 0 2 16,-4 2 5-16,-3 6-6 15,-5 4 0-15,-1 0-1 16,0 0 1-16,-4 0 0 16,1-1-1-16,-5-2 2 15,2-3 7-15,-1 1-8 16,1-6 0-16,-4 2-5 16,-4 1 5-16,1-4 0 15,-7 3 0-15,4 0 2 16,-4 0 3-16,0 3-5 15,4-3 0-15,-1 0-3 16,7-1 3-16,-1 2-1 16,1-2 1-16,7-2 0 0,-4 0-7 15,1 0 7-15,-2 0 0 16,0 4-5-16,-3-4 5 16,1 2-7-16,-4 3 5 15,1-4 4-15,1 4 1 16,1-3-3-16,4 0 0 15,4 0-1-15,-1 3 1 16,4-5-8-16,-3 0 7 16,3 0-10-16,-1 0 11 15,1 0 0-15,0 0 0 16,-4 0 2-16,1 0-2 16,0 0-12-16,-4 0 11 0,4 0-9 15,-2 0 10 1,6-5 0-16,-1 5 6 0,0-2-13 15,2 2 4-15,-2 0-6 16,0 0 9-16,-7 0-10 16,1 0-1-16,-5 0 2 15,1 0 9-15,-2 0 2 16,1 0-2-16,1 0-11 16,0-2 5-16,1 0 5 15,-5-3-16-15,-2 4 1 16,-1 1 16-16,-2 0-8 15,-6 0-2-15,6 0-5 0,2 0 15 16,-2 0-24-16,5 0 18 16,1 0-3-16,-1 0 8 15,1 0-11-15,1 0 12 16,-2-5-5-16,1-3 5 16,-1-4 0-16,1 3-6 15,2-4 5-15,3 3 1 16,-3-3-1-16,4 2 1 15,-5 2-11-15,-6 3-8 16,-2 3 8-16,1 0 10 16,2 3 1-16,4 0 0 15,4-3 3-15,1 3-3 16,8-2-6-16,-1-2 5 16,1 2 1-16,0-5-1 15,-7-2 0-15,4 4 1 0,-7-4-3 16,-4 0 3-16,5 0-6 15,-4 0-1-15,-1 1-4 16,4-1 10-16,1 1 0 16,1-5 1-16,1 1-1 15,1 1 1-15,-1-1-2 16,-2 3-8-16,-2 3 5 16,-2 4 5-16,-1-2-8 15,1 4 8-15,7 0-7 16,-4 0 7-16,7 0-11 15,-2 0 5-15,2 0 6 16,4 0-9-16,-3 0 3 16,3 0 6-16,-1 0-3 0,3 0 3 15,0 0 0-15,-4 0-3 16,1 0 3-16,0 0-27 16,-3 0 20-16,-1-3 7 15,1 1-6-15,-1-2 6 16,-2 2-8-16,1 2-1 15,3 0 8-15,-1 0-5 16,-8 0 6-16,1 0-10 16,-1 0 9-16,2 0-14 15,-1 8 15-15,3-1 0 16,4-3 0-16,3 5-9 16,0-2 7-16,-1-1 4 0,4 0-16 15,0-3 10-15,0 2 4 16,4-2 1-16,-1 0-1 15,0-3 0-15,3 3 0 16,2-3 1-16,-4 3-1 16,-1 1 0-16,0 1 0 15,0-1 12-15,4 0-11 16,7 0-1-16,-2-4 0 16,8 3 1-16,0-3 2 15,0 0-3-15,0 0 0 16,-5 0 5-16,2 2-4 15,-8 2-1-15,2-2 0 16,-1 4 1-16,3 0-12 0,3-3 1 16,7-3-115-1,0-9-507-15,0-16-980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06.50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 0 1194 0,'0'0'304'0,"0"0"-171"15,0 0-90-15,0 0 92 16,0 0-4-16,0 0-54 15,-10 0 27-15,10 4 0 16,0-1 32-16,0-3-3 16,0 2-46-16,0 2-9 15,0 2-8-15,0 5-11 16,3 11 46-16,4 4-48 16,-4 11-21-16,0 8 13 15,-3 3-38-15,0 8 11 16,0 2 0-16,0 4-16 0,0 3 23 15,0 3-16-15,0-4-12 16,0 1 30-16,0-3-31 16,0 0 6-16,0-4 9 15,0 3-14-15,0-9 14 16,4 1-14-16,2-7-1 16,0 3 8-16,2-9-8 15,-2 2 0-15,0-7-1 16,5 0 9-16,-8 0-8 15,0-1 1-15,0-5-1 16,0 2 4-16,0-3-3 16,-3-2-1-16,4 0 0 15,-4-5 6-15,3 0 1 16,-3-7-6-16,0 2-1 16,3-5 17-16,-3-2-17 0,0-3 0 15,4-3 9-15,-4-3-8 16,0 3 17-16,0-3 8 15,0 0-16-15,0 0 24 16,3 3-34-16,-3-3 1 16,0 0 7-16,0 0-8 15,0 0 0-15,0 0-1 16,0 0 1-16,0 0-1 16,0 0-5-16,0 0-5 15,0 0 10-15,0 0-11 16,0-15-60-16,0-12-411 0,0-2-1430 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08.3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38 0 212 0,'0'0'129'0,"0"0"-129"0</inkml:trace>
  <inkml:trace contextRef="#ctx0" brushRef="#br0" timeOffset="214">38 0 751 0,'-13'173'185'0,"13"-164"-143"15,-3 3-7-15,3 0 73 16,-4 3-32-16,1-2-16 16,0 0 1-16,-3 2 20 15,3-1-2-15,0 2-47 16,3-1-11-16,0-11-21 15,0 3-33-15,0-1-101 16,9 3-213-16,-3-9-670 0</inkml:trace>
  <inkml:trace contextRef="#ctx0" brushRef="#br0" timeOffset="398">22 410 732 0,'0'0'192'0,"0"0"-63"0,0 0 47 15,0 0 19-15,0 0-102 16,0 0-25-16,0 0 2 16,0 126-29-16,0-108-25 15,0-3-16-15,0 0-32 16,0 2-111-16,0-5-169 16,0-3-479-16</inkml:trace>
  <inkml:trace contextRef="#ctx0" brushRef="#br0" timeOffset="591">25 739 503 0,'0'0'244'0,"0"0"-142"16,0 0-7-16,0 0 11 16,0 0-47-16,0 0-49 15,0 0-2-15,0 80-8 16,0-74-16-16,0 0-49 15,3 0-40-15,1 0-46 16,-1 3-163-16</inkml:trace>
  <inkml:trace contextRef="#ctx0" brushRef="#br0" timeOffset="832">25 739 515 0,'13'139'355'16,"-13"-133"-129"-16,0 0-93 16,0 0-14-16,0 2 0 15,0 4 6-15,0 4-32 0,0-4-11 16,0 7 24-1,0-1-41-15,0 2 8 0,0-1 36 16,0-2-46-16,0 1-11 16,0-7-6-16,0 4-14 15,0-6 5-15,0 6-29 16,0-6-8-16,0 3 22 16,0 1-17-16,0-4-5 15,0 1-1-15,0-1-5 16,0-3-1-16,0-6-57 15,0 0-82-15,-3-18-127 16,0-2-351-16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2.2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959 182 1699 0,'0'0'372'0,"0"0"-198"16,0 0 20-16,0 0 24 15,-198-140-48-15,128 121-43 16,-6 9-65-16,-8 10-21 16,-2 5 15-16,-6 47-44 15,4 23-3-15,-3 48 10 16,15 52 5-16,17-10 17 15,26-15-7-15,30-26-13 16,3-37 5-16,14-2-26 0,30 0 0 16,15-19 6-16,24-21 2 15,20-18-16-15,20-20-13 16,53-7-75-16,46-43-133 16,-33-11-301-16,-32 0-184 0</inkml:trace>
  <inkml:trace contextRef="#ctx0" brushRef="#br0" timeOffset="510">1498 287 2063 0,'0'0'474'0,"0"0"-410"15,0 0 92 1,0 0 82-16,0 0-98 0,-34 252-60 15,24-157-11-15,-5 7-38 16,5-4-3-16,-2-6 5 16,2-13-33-16,6-11 21 15,4-12-21-15,0-17 0 16,0-12-12-16,0-14-15 16,0-13-24-16,-5 0 45 15,5-35-48-15,0-18 29 16,0-19-5-16,0-15 13 15,0-14 8-15,0-13-3 16,0-12-3-16,0 3 8 16,0 4 14-16,0 21-4 15,9 26-3-15,16 27 0 0,7 20 6 16,12 25 2-16,7 0-7 16,8 30 37-16,7 19-28 15,4 14 22-15,-6 9 2 16,-5 5-7-16,-12 10 19 15,-18-2-37-15,-25 4-3 16,-4 2 23-16,-48-4-28 16,-21-4 31-16,-14-3-32 15,-8-15 0-15,3-9 15 16,12-13-15-16,16-16-12 0,21-18-43 16,34-9-129-1,5-23-392-15,0-12-653 0</inkml:trace>
  <inkml:trace contextRef="#ctx0" brushRef="#br0" timeOffset="976">2373 333 2225 0,'0'0'493'0,"0"0"-439"16,0 0 80-16,0 0 107 16,-48 236-135-16,33-131-68 0,1 7 23 15,6-8-43-15,1-5 4 16,4-15-9-16,3-11-12 16,0-14 22-16,0-19-23 15,0-18 0-15,0-12 2 16,-4-10-1-16,1 0-2 15,0-32-4-15,3-18-38 16,0-12 42-16,0-17-38 16,0-14-22-16,10-8 52 15,0-13-29-15,5-12 23 16,-8 6 14-16,5 2 2 16,3 19 15-16,5 24-16 15,7 22 0-15,9 20 36 0,11 16-34 16,7 14 7-16,12 3 2 15,0 0-10-15,7 0 18 16,3 0-19-16,9 0 0 16,6 3-6-16,-3-3 6 15,3 9-102-15,-30 6-349 16,-24-2-539-16</inkml:trace>
  <inkml:trace contextRef="#ctx0" brushRef="#br0" timeOffset="1150">2278 868 2356 0,'0'0'468'16,"0"0"-447"-16,0 0 37 15,287 0-58-15,-129-8-94 16,-13-5-767-16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07.64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12 677 0,'0'0'285'0,"0"0"-162"16,0 0-38-16,0 0 24 0,0 0 4 15,0 0-74-15,0 0-23 16,14-6 58-16,-11 0-26 15,0 6-7-15,-3 0 37 16,0 0 51-16,0 0 42 16,0 0-1-16,0 0-77 15,0 0 13-15,0 0-40 16,0 0-14-16,0 0-12 16,0 0-31-16,0 0 3 15,0 3-12-15,0 3-16 16,0 0-11-16,0 9-108 15,0-3-168-15,0 0-318 0</inkml:trace>
  <inkml:trace contextRef="#ctx0" brushRef="#br0" timeOffset="117">0 12 925 0</inkml:trace>
  <inkml:trace contextRef="#ctx0" brushRef="#br0" timeOffset="212">0 12 925 0,'50'111'520'0,"-50"-111"-449"16,0 6-46-16,0 4-25 0,0 1 0 0,0 4-103 15,4 1-58-15,-4-5 47 16,3 3 30-16,0-2-108 0,-3 3-45 16,0 6 35-1,0-4-211-15</inkml:trace>
  <inkml:trace contextRef="#ctx0" brushRef="#br0" timeOffset="359">60 397 704 0,'0'0'241'16,"0"0"-85"-16,0 0 34 15,0 0-10-15,0 0-63 16,0 0-66-16,0 0-16 16,0 0-14-16,-6 119-21 15,6-95-26-15,-4 2-147 16,0-5-203-16,1-3-744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10.3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93 0 916 0,'0'0'245'0,"0"0"-174"16,0 0-16-16,0 0 80 15,0 0-55-15,0 0-49 16,0 0-30-16,0 44 11 16,0-35-12-16,0 1-17 15,0 0 16-15,0 3 1 16,0-1 0-16,0 2-42 16,0 12-102-16,0-2-178 15,0-3-698-15</inkml:trace>
  <inkml:trace contextRef="#ctx0" brushRef="#br0" timeOffset="231">93 369 173 0,'0'0'850'15,"0"0"-678"-15,0 0-20 16,0 0 34-16,0 0-35 16,0 0-40-16,0 0-55 15,0 52-11-15,0-43 15 16,0 1-46-16,0 1-14 15,0 1-15-15,0 0-48 16,3-1 10-16,-3 2-45 16,3 1-5-16,-3-2 29 0,3-1 4 15,0 2-14-15,0 4-28 16,-3 1-157-16,4-1-399 0</inkml:trace>
  <inkml:trace contextRef="#ctx0" brushRef="#br0" timeOffset="412">96 846 644 0,'0'0'361'0,"0"0"-196"16,0 0-48-16,0 0 27 15,0 0-13-15,0 0-82 0,0 0-49 16,0 141-115-16,0-120-262 15,0-3-742-15</inkml:trace>
  <inkml:trace contextRef="#ctx0" brushRef="#br0" timeOffset="582">37 1264 514 0,'0'0'317'0,"0"0"-168"15,0 0-49-15,0 0 13 16,0 0-8-16,0 0-41 0,0 0-64 16,-14 130-53-16,14-112-178 15,0 2-847-15</inkml:trace>
  <inkml:trace contextRef="#ctx0" brushRef="#br0" timeOffset="763">8 1664 804 0,'0'0'395'0,"0"0"-234"16,0 0-60-16,0 0-3 15,0 0-20-15,0 0-49 16,0 0-29-16,-3 169-87 16,3-156-45-16,0-3-138 15,0 1-299-15</inkml:trace>
  <inkml:trace contextRef="#ctx0" brushRef="#br0" timeOffset="841">5 1892 74 0,'0'0'251'0,"0"0"-63"0,0 0-60 16,0 0-37-16,0 0-13 16,0 0 0-16,-5 85-24 15,5-52-54-15,0-7-165 16</inkml:trace>
  <inkml:trace contextRef="#ctx0" brushRef="#br0" timeOffset="1112">14 2215 882 0,'0'0'346'15,"0"0"-200"-15,0 0-14 16,0 0 18-16,0 0-20 16,0 0-70-16,0 0-20 0,0 78 14 15,0-70-20-15,0 7 10 16,3 1 7-16,-3 3 3 15,0-7 20-15,0 9-30 16,0-13-13-16,0 5 3 16,0-8-7-16,0 3 16 15,3-4-14-15,0-4-18 16,7 0-11-16,0-17-122 16,0-4-686-16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12.55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 0 1137 0,'0'0'364'16,"0"0"-223"-16,0 0-26 0,0 0 11 15,0 0-41 1,0 0-18-16,0 44-48 0,0-26-5 15,0 0-14-15,0-4-56 16,0 4-77-16,0 2-89 16,0-5-131-16,0-3-414 0</inkml:trace>
  <inkml:trace contextRef="#ctx0" brushRef="#br0" timeOffset="122">59 312 681 0,'0'0'0'0,"0"0"-8"0</inkml:trace>
  <inkml:trace contextRef="#ctx0" brushRef="#br0" timeOffset="332">102 534 1228 0,'0'9'314'0,"0"3"-221"16,0 7 2-16,3 2 26 15,0 0-33-15,0-1-41 16,0-2-22-16,1-4 7 0,-4 3-10 16,0-1-13-16,0 2-9 15,0 2-66-15,0 4-72 16,0 11-75-16,0-5-315 15,0-4-601-15</inkml:trace>
  <inkml:trace contextRef="#ctx0" brushRef="#br0" timeOffset="508">91 1064 973 0,'0'0'294'16,"0"0"-168"-16,0 0 18 15,0 0 13-15,0 0-44 16,0 0-78-16,0 0-12 16,-9 94-23-16,9-76-55 0,0-1-150 15,0-2-615-15</inkml:trace>
  <inkml:trace contextRef="#ctx0" brushRef="#br0" timeOffset="1227">53 1355 546 0,'0'0'737'0,"0"0"-587"15,0 0-102-15,0 0 61 16,0 0-3-16,0 0-61 16,0 0-13-16,0 109-32 15,0-92 6-15,0 1-16 16,0-2-42-16,0 1-56 15,0-9 13-15,0 4 62 0,0 3 33 16,0-2 0-16,-5-2 18 16,5 3 22-16,0 4-24 15,-3-5 34-15,3 7-1 16,0 0 8-16,0-5 12 16,-3 5-46-16,3-2-8 15,0 3 21-15,0-3-36 16,0-1-1-16,0 1-33 15,0-6 4-15,0 0 18 16,0-4-41-16,0-2 27 0,0 5 20 16,0-5 6-16,0 4-1 15,0 4 1 1,0 4 0-16,0 1 23 0,0 0-23 16,0-1 0-16,0 5 0 15,0-3 0-15,0-1-47 16,0-1-81-16,0-3-42 15,0-2 46-15,0 0-37 16,0-1 5-16,0 2 156 16,-6 1 0-16,3 0 98 15,-4 2 9-15,1 1 2 16,2 1-24-16,4-2-50 16,0 0 16-16,0 1 30 15,0 4 5-15,0-11-13 16,0 3-16-16,0-8-28 0,0 3 2 15,0 3-31-15,0-6-23 16,0 2 22-16,0 3-26 16,0-2 18-16,-3 4 9 15,-1-1 0-15,4-10 38 16,0 4-16-16,0-2 21 16,-3-2 26-16,3 4-15 15,0 1-11-15,-3-3 21 16,3 5-37-16,-3 4-27 15,3-7-3-15,0-1-101 16,0 1-43-16,0-3-226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33.35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1177 0,'0'0'205'0,"0"0"-117"15,0 0-79-15,0 0 21 16,0 0 65-16,-7 11-56 15,7-8-18-15,0 0-19 16,0 1 7-16,0-2 33 0,0 2-17 16,0-4 10-16,0 3 29 15,0-3-32-15,0 1 27 16,0-1-5-16,7 3-10 16,2 1 34-16,-3 0-41 15,5 1 0-15,-2 1 35 16,2-4-44-16,1 4 3 15,2-2 3-15,2 1-9 16,1-2 23-16,1 3-47 16,2-3 6-16,0 0 25 0,3 0-31 15,1 3 4 1,-1-4 8-16,-4 5-12 0,4-3 14 16,0 7-15-16,3-5 0 15,0-1 33-15,-1 1-32 16,6 0 5-16,-5-3-4 15,-4 0 7-15,-2 0 2 16,3 0-11-16,-3-1 0 16,-1-2-12-16,1 4 18 15,-3-4-6-15,3 2 0 16,-4-2 1-16,-1 0 3 16,2 4-4-16,0-4 0 15,3 3 2-15,-1-3-2 16,1 2 0-16,0 2-7 15,3 0 14-15,-1-1-1 0,-2 1-6 16,3-2 0 0,0 2-2-16,-4-4 2 0,1 0 0 15,0 0-1-15,0 0 2 16,-5 0 1-16,2 0-2 16,-1 0 0-16,1 0 4 15,3 0-4-15,-5 0 0 16,5 0-6-16,-4 0 12 15,4 0-5-15,0 0-1 16,0 0 0-16,-1 0 1 16,1 0-1-16,3 0-1 15,0-4 0-15,-1 2 1 16,4-2 0-16,-3 1 0 0,4 1 0 16,-4 0-1-1,0-2-1-15,0-1-7 0,-4 1 9 16,4 2-5-16,-3 2-3 15,6-4 8-15,0 4 0 16,1 0-1-16,5 0 0 16,1 0 1-16,-1 0 0 15,-1 0 0-15,0 0 2 16,0 0-2-16,-2 0 0 16,-4 0 1-16,6 0-1 15,-8 0-1-15,-1 0 1 16,1 0-5-16,0 0 4 0,-3 0-4 15,2 0 5 1,4 6 6-16,2-2-6 16,-3 1 0-16,1-1-1 0,5-2-2 15,-6-2 3 1,4 2 3-16,2-2 4 0,-2 0-7 16,-1 0 0-16,3 0-7 15,-5 0 7-15,-1 0 0 16,6 0 0-16,-5 0 0 15,2 0 6-15,3 0-3 16,-2 0-3-16,4 0-8 16,-4 0 8-16,4 0 0 15,-4 0 0-15,0 0 0 16,1 0 0-16,-1 0 9 16,5 0-9-16,-2 0-3 0,1 0 3 15,-1 3 0-15,1-3-1 16,-4 4 1-16,-1-2 0 15,-3 2 5-15,1-1-5 16,0-3 0-16,1 3 7 16,2 0-7-16,-3-3 2 15,1 3-2-15,-4 0 1 16,0 0 10-16,0-3-11 16,-4 3 0-16,1-1 0 15,-5-2 0-15,2 4 0 16,0-2-1-16,-1 1 2 15,4 0 1-15,-3 1-2 16,6-4 0-16,-1 0 7 16,4 2-1-16,0-2 9 15,0 0-15-15,1 0 1 0,-1 0 20 16,0 0-21-16,-3 0 0 16,-4 0-3-16,-2 0 5 15,-3 0-2-15,1 0 0 16,-1 0 0-16,-1 0 7 15,-1 0-7-15,8 3 0 16,0 1 20-16,3-4-19 16,3 2 9-16,4-2 4 15,-4 0-13-15,0 0 20 16,-4 2-21-16,3-2 0 16,-10 4 3-16,5-1-3 15,-4-1-1-15,-2 2 1 16,1-1 0-16,2-3 18 0,0 3-18 15,-1-1 9-15,4-2 4 16,3 0-13-16,3 0 1 16,2 0 14-16,3 0-2 15,1 0 34-15,-2 0-47 16,-1 0 0-16,-3 0 44 16,-2 0-34-16,-6 0-8 15,-1 0 4-15,-3 0-5 16,-5 4 10-16,4-2-11 15,1-2 0-15,1 3 14 16,8-3-14-16,1 0 6 16,5 3 3-16,3-3 36 0,2 0 6 15,-1 0-51-15,-7 0 0 16,0 0 8-16,-4 0-8 16,1 0 0-16,-6 3 0 15,0 0 2-15,-8-3 14 16,1 3-16-16,-4-3 0 15,5 0-1-15,-2 3 1 16,5-3 0-16,6 0 1 16,5 0 1-16,7 0 39 15,5 3-14-15,2-3 0 16,1 0 2-16,-4 4-22 16,-4-4-2-16,1 0-5 15,-7 2 1-15,-3 1 8 0,-3-3-9 16,-4 4 0-16,-3-4 1 15,-3 0-1-15,2 2 0 16,8-2-1-16,3 0 2 16,4 2 20-16,8-2-6 15,2 0 0-15,-1 0 15 16,1 0-30-16,-9 0 0 16,-2 0 0-16,-3 4 0 15,-3-4 16-15,-7 3-16 16,-4-3 0-16,2 0-6 15,-5 2 6-15,0-2-1 16,2 0 1-16,-2 4 0 16,3-4 8-16,5 0-8 15,-1 0 0-15,3 0 9 16,8 0-9-16,-1 2 0 0,2-2 28 16,1 0-27-16,0 2 20 15,-6-2-21-15,-3 0 0 16,-1 4-2-16,-7-4 2 15,2 0 0-15,-2 0 0 16,-1 3 1-16,1 0 5 16,4 0-6-16,7 0 0 15,0 0 28-15,6 0-28 16,-3 0 0-16,-1 0 2 16,1 0 6-16,-6-1 4 15,0 2-12-15,-2-4 0 16,-2 2 11-16,1-2-10 0,-8 5-1 15,-3-5 0 1,0 0 1-16,0 1 11 0,5-1-12 16,-2 3 0-16,0-3 10 15,2 4-10-15,-2-4-4 16,3 3 3-16,4-1 2 16,1 2 26-16,9-2-26 15,3 0 9-15,3 2 43 16,4-1-53-16,-4 0 0 15,-5-3 0-15,-1 3 9 16,-3 0-1-16,-5 0-8 16,-1 0 0-16,-8-3-3 15,4 3 3-15,-4-3 0 0,0 0 4 16,2 2-2-16,-2-2 8 16,0 0-10-16,8 0 0 15,-1 4 21-15,3-2-21 16,3 2 0-16,1-2 19 15,0 3-13-15,3-4 8 16,-4-1-14-16,-2 3 6 16,3 1 13-16,-3-4-18 15,-5 2-1-15,1-2 7 16,-7 0-5-16,5 0 11 16,-5 0-13-16,3 0 1 15,2 0 15-15,3 0-10 16,4 0-6-16,6 0 15 0,5 2-14 15,-3-2 38 1,4 0-31-16,-7 0-8 0,-8 0 15 16,-4 5-15-16,-8-5-5 15,-3 0 5-15,0 4 0 16,0 3-10-16,-23 2-76 16,-30 2-91-16,7-1-276 15,1-3-689-15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41.2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35 230 971 0,'0'0'183'0,"0"0"-91"16,0 0 11-16,0 0-14 0,0 0-21 15,0 0-29-15,23-38 28 16,-23 35 31-16,0 0-27 16,0 0 27-16,0 3-17 15,0 0 2-15,0 0-8 16,0 0-35-16,0 0-2 15,0 0-16-15,-6 6-5 16,2 6 15-16,4 0-15 16,0-1-9-16,0 2 12 15,0-5-19-15,0-2 15 0,0 0-10 16,0-1-5 0,10-5 20-16,4 0-21 15,1 0 13-15,2 0 3 0,0-8-2 16,-1-7 8-16,-4-4-4 15,-1-3 10-15,-8 0 34 16,-3 2-8-16,0 3 11 16,0 2 11-16,-6 2 0 15,-14 9 15-15,0 4-25 16,1 0-25-16,-1 0 12 16,0 4-36-16,7 15-5 15,3 1 7-15,7 4-18 16,0-3 6-16,3 4-6 0,0-6-1 15,0 2 6 1,6-3-6-16,7-3-9 0,3-6-19 16,1-5-8-16,0-4 15 15,-1 0-6-15,0 0 26 16,-6-13-7-16,-1-12 8 16,-9-4 0-16,0-1 15 15,0 1 21-15,-3-1 6 16,-16 4 13-16,-7 5-10 15,0 8 21-15,3 0-40 16,3 10-2-16,4 3 29 16,5 0-32-16,8 0 2 15,3 20-23-15,0 1 0 16,0 3 5-16,0 0-5 16,14-1-3-16,5-2-5 0,1-7 2 15,0-3-18 1,0-4 2-16,-1-5-15 0,1-2 37 15,-5 0-28-15,5-11 8 16,-3-12 20-16,-8-4-2 16,2-5 2-16,-8 2 0 15,-3-2 0-15,0 2 48 16,-10 7-30-16,-12 6 24 16,-9 7 13-16,-1 10-25 15,-1 0 3-15,4 0-12 16,6 23-20-16,7 4 19 15,8 3-20-15,8 2-8 16,0-2 8-16,0-2 0 16,11-3-10-16,5-6-2 15,4-7-24-15,-5-5 35 0,-1-7-41 16,0 0-6-16,-5 0 0 16,-3-11-34-16,-6-31-95 15,0 6-161-15,0-3-546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42.8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88 0 1000 0,'0'0'249'15,"0"0"-157"-15,0 0 23 0,0 0 26 16,0 0-48-16,0 0-24 15,0 0-9 1,-43 17-12-16,43-13 15 0,-3-4-45 16,3 3 32-16,0-1 46 15,-3 0-4-15,3 4 20 16,-3-1-31-16,3-3-10 16,0 2 32-16,-3-4-32 15,-4 0-44-15,-2 2 2 16,2-2-23-16,0 0 25 15,4 3-25-15,3-3-6 16,0 0 27-16,0 0-25 16,0 0 5-16,0 0 14 0,0 0-20 15,0 0 37-15,0 0-25 16,0 0 2-16,0 0 34 16,0 0-20-16,0 0-4 15,0 0 1-15,10 0-11 16,6 0 22-16,3 3-19 15,4 0-8-15,5 0 32 16,0 0-28-16,1-3-1 16,5 3 14-16,-9-3-26 15,1 0 20-15,-6 0-21 16,0 0 0-16,-7 0 15 16,1 3-15-16,-2-3 0 15,2 3 0-15,-5 0-15 0,2-3-10 16,8 0-108-1,-6 0-336-15,0-6-492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46.49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740 0 1064 0,'0'0'257'16,"0"0"-150"-16,0 0-43 15,0 0 110-15,0 0-25 0,0 0-92 16,0 0-16 0,0-12 6-16,0 12 28 0,0 0 26 15,0 0-22-15,0 0 14 16,-3 6 13-16,0 2-2 15,-8-2-4-15,5 3-46 16,-8 6 4-16,2 0 0 16,-5 11-36-16,1 13-7 15,-4 10 15-15,-3 16-29 16,0 11 28-16,0 14 2 16,1 4-18-16,2 9 20 15,-3 3-27-15,3 4 9 16,1 9 5-16,-1 1-11 0,0-3 24 15,0 3-25 1,4-1 0-16,4-8 19 0,-5-10-26 16,3-7 13-16,5-3 16 15,-5-10-5-15,5-5 11 16,3-3-15-16,-4 1 9 16,4-4 5-16,-2-5-23 15,2-7 1-15,0-3 11 16,3-15-12-16,3 0 6 15,0-6 3-15,0-1-9 16,0-1 18-16,0 0-30 16,0 1 9-16,0-3 2 15,0 5-11-15,0-3 27 16,0 3-26-16,0 10 17 16,-5-7 8-16,5 6-26 0,-3 0 14 15,-3 0 22-15,3 0-26 16,-3 4 11-16,1-7 0 15,-1-2-10-15,0-1 29 16,3-12-40-16,-1-8 0 16,4-3 12-16,0-9-3 15,0-6-2-15,0 0-7 16,0 0 0-16,-3 0 0 16,3 0-19-16,-3 0-55 15,3-19-80-15,0-9-363 16,0-5-571-16</inkml:trace>
  <inkml:trace contextRef="#ctx0" brushRef="#br0" timeOffset="338">0 2844 1950 0,'0'0'640'16,"0"0"-521"-16,0 0-65 16,0 0 149-16,0 0-22 15,0 0-100-15,0 0-50 16,71 188 26-16,-48-147-33 0,-3 4 10 16,0-7-10-16,-4-7-1 15,-2-1-2-15,-2-6 1 16,-1-9-2-16,-2-4 35 15,2-11-46-15,-2 0 23 16,4 0 13-16,7-15-26 16,6-20-5-16,10-14-14 15,10-16-77-15,33-54-85 16,-11 22-439-16,-3-3-633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51.63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2032 0,'0'0'211'0,"0"0"-211"16,0 0-183-1,0 0-492-15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50.7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398 569 1083 0,'0'0'581'16,"0"0"-464"-16,0 0-51 16,0 0 77-16,0 0 103 15,0 0-94-15,-20-44-67 16,14 29 26-16,-4 3-30 15,-5 4-11-15,-2-4 13 0,-3 3-7 16,-3 5 28-16,1 4-54 16,-9 0-12-16,-1 0 7 15,-4 19-45-15,-1 7 0 16,2 7-5-16,5 6 5 16,4 7-6-16,6-2 6 15,11 4-8-15,5-8 2 16,4-2 7-16,0-5-2 15,4-5-12-15,16-16-8 16,3 1 2-16,6-7-48 16,4-6-33-16,5 0 47 15,9-21-3-15,5-23-10 0,7-9-62 16,0-24-43-16,-4-5 1 16,-2-6-7-16,-13-4 49 15,-15 4 90-15,-11 3 38 16,-8 14 3-16,-6 6 65 15,0 18-3-15,0 9 41 16,0 17-5-16,0 3-2 16,0 16 28-16,0-4-32 15,0 6-14-15,0 0-32 16,0 0-28-16,0 0 7 16,0 11-13-16,0 19-13 15,0 20 42-15,0 9-24 16,0 14-1-16,0 13 10 15,-3 4-14-15,-7-3 20 16,0-2-35-16,0-14 0 0,7-6-13 16,0-12 8-16,3-11-65 15,0-11-34-15,0-13-136 16,0-9-103-16,0-9-351 0</inkml:trace>
  <inkml:trace contextRef="#ctx0" brushRef="#br0" timeOffset="205">126 289 1825 0,'0'0'233'0,"0"0"-99"0,0 0 23 16,0 0-19-16,193 19-61 15,-117-19-77-15,46 0-34 16,-21 0-173-16,-13 10-545 0</inkml:trace>
  <inkml:trace contextRef="#ctx0" brushRef="#br0" timeOffset="534">1041 469 1156 0,'0'0'1155'0,"0"0"-908"0,0 0-110 15,0 0 17-15,0 0-4 16,0 0-80-16,-178 132-10 16,158-78-59-16,11-2 15 15,6-1 6-15,3 2-22 16,0-5 0-16,12-11-8 15,15-8-16-15,5-5-6 16,5-18-55-16,-1-6-32 16,-1 0 34-16,2-19 35 15,-4-21 27-15,-15-4-6 16,-4-10 18-16,-14 8 8 0,0-11 1 16,0 10-48-1,-9-15-191-15,-11 19-271 0,3 4-1321 0</inkml:trace>
  <inkml:trace contextRef="#ctx0" brushRef="#br0" timeOffset="752">788 325 1677 0,'0'0'262'0,"0"0"-167"15,0 0 99-15,0 0 8 16,0 0-73-16,157-156-49 16,-115 137-41-16,-5 19 3 0,-1 0-33 15,-4 12-9-15,-1 60-124 16,-12-7-253-16,-7 9-500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52.3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298 596 1837 0,'0'0'549'15,"0"0"-467"-15,0 0 22 16,0 0 104-16,0 0-40 16,0 0-43-16,0 0-63 15,-167-59-28-15,136 65 4 16,6 21-38-16,2 17 4 0,0 9-14 15,9 5 16 1,5 1-12-16,6-1 3 0,3-10 3 16,0-9-11-16,6-10 1 15,14-6-34-15,9-15-14 16,4-8-45-16,4 0 26 16,2-19 27-16,-4-22 12 15,2-16 3-15,-4-4-13 16,-4-16 11-16,-6-2 20 15,-1-6-4-15,-8-16 21 16,-8 3 6-16,-6-1 2 16,0 7 42-16,0 16-12 15,0 11 2-15,0 26 27 16,0 22 8-16,0 17 3 16,0 0-37-16,0 40-14 0,0 25 27 15,3 24-18-15,5 14-15 16,-8 9-7-16,3-7-8 15,-3-6 10-15,3-14-16 16,3-11 1-16,5-16-5 16,-2-7 4-16,4-19-17 15,0-12-38-15,6-14-117 16,15-6-182-16,-2-23-235 16,-5-6-1340-16</inkml:trace>
  <inkml:trace contextRef="#ctx0" brushRef="#br0" timeOffset="617">910 549 1472 0,'0'0'600'15,"0"0"-459"-15,0 0-18 16,0 0 77-16,0 0-18 15,0 0-78-15,-167 59-51 16,127-32-4-16,1-1-6 16,4 9 1-16,5 3-17 15,7 6-14-15,9 3 8 16,11 0-12-16,3-3-8 0,0-5-1 16,20-7-7-16,10-11-57 15,5-15-65-15,8-6-1 16,-1 0-10-16,5-25 6 15,-9-9 20-15,-4-5 67 16,-12 1 29-16,-2 7 18 16,-11 9 76-16,-1 10 53 15,-8 10 14-15,3 2-53 16,-3 0-22-16,3 14-17 16,0 19-11-16,8-1-20 15,4 7-11-15,5-10-9 16,10 0-24-16,6-8-33 15,7-9-25-15,2-12 54 0,1 0-77 16,-4-12 24 0,-2-19 11-16,-8-15 12 0,-9-1 46 15,-4 5 12-15,-5 5 42 16,-5 5 79-16,-1 11-2 16,-8 15-22-16,3 6 7 15,-3 0-17-15,0 20-15 16,0 19-21-16,0 4-14 15,0 8 1-15,3-1-16 16,3-10-4-16,2 0-4 16,1-9-14-16,1-12 0 15,5-4-33-15,5-15-162 0,0-12-190 16,0-16-244-16</inkml:trace>
  <inkml:trace contextRef="#ctx0" brushRef="#br0" timeOffset="762">1561 426 1470 0,'0'0'843'0,"0"0"-665"16,0 0-137-16,0 0-41 16,0 0-77-16,0 0-482 0</inkml:trace>
  <inkml:trace contextRef="#ctx0" brushRef="#br0" timeOffset="914">788 57 2342 0,'0'0'536'16,"0"0"-467"-16,0 0-42 15,0 0-27-15,243 61-69 16,-152-34-545-16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8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88 418 576 0,'0'0'1440'0,"0"0"-1187"16,0 0-165-16,0 0 130 16,0 212-13-16,0-106-51 15,0 8-46-15,0 5-41 16,-6-12-2-16,2-4-47 15,-8-15-5-15,6-11-5 16,-1-6-2-16,-5-19-12 16,5-13-6-16,-1-16-80 0,1-16-44 15,7-7-28-15,0-3-55 16,0-36-54-16,0-11 22 16,0-15 30-16,0-14-144 15,0-10 64-15,0-18-6 16,0-12-84-16,-3-16 368 15,-7 2 23-15,4-3 358 16,6 18 25-16,0 13-35 16,0 23-85-16,26 16-66 15,8 20 22-15,6 11-57 16,11 11-29-16,10 8-36 16,8 6 1-16,12 6-39 15,2 4-25-15,2 0 15 0,6 0-32 16,-8 18 3-1,-9 11-3-15,-13 3-10 0,-20 11 24 16,-31 9-30-16,-10 14 12 16,-32 9 66-16,-41 11-45 15,-18 0-8-15,-7-4-9 16,-5-9-16-16,5-18 19 16,18-16-20-16,11-19-15 15,21-11 0-15,15-9-109 16,26 0-139-16,7-9-273 15,0-9-727-15</inkml:trace>
  <inkml:trace contextRef="#ctx0" brushRef="#br0" timeOffset="300">1802 0 2097 0,'0'0'325'16,"0"0"-198"-16,-131 168 87 16,72-65-5-16,-2 49-43 15,6 42-92-15,11-11-20 16,15-19-5-16,19-21-24 0,10-39 13 15,0 10-38-15,17 5 0 16,27-21-12-16,15-25-39 16,42-31-114-16,-9-22-395 15,-13-20-344-15</inkml:trace>
  <inkml:trace contextRef="#ctx0" brushRef="#br0" timeOffset="587">2466 108 2072 0,'0'0'521'0,"0"0"-434"15,0 0-41-15,0 0 146 16,142 184 30-16,-65-89-120 15,14 13-23-15,10 8 27 16,6 2-58-16,-2-7-19 16,-7-8-8-16,-10-12-15 15,-15-9 6-15,-14-17-12 16,-12-12-75-16,-18-15-62 16,-11-10-363-16,-14-15-298 0</inkml:trace>
  <inkml:trace contextRef="#ctx0" brushRef="#br0" timeOffset="894">2309 1457 1982 0,'0'0'503'0,"0"0"-453"16,0 0 139-16,0 0 59 16,0 0-113-16,0 0-51 15,110-227-65-15,-19 129-10 16,14-17 30-16,15-17-39 0,12-8 0 16,-2-1 0-16,-1 18 1 15,-16 13 20 1,-26 28-21-16,-25 22-27 0,-18 25-48 15,-12 18-175-15,-13 10-339 16,-4 7-680-16</inkml:trace>
  <inkml:trace contextRef="#ctx0" brushRef="#br0" timeOffset="1343">4871 180 841 0,'0'0'1311'0,"0"0"-1082"15,0 0-113-15,0 0 180 16,0 0-77-16,-192 82-89 16,100-24-90-16,-16 7-14 15,-5 6 28-15,-1 8-29 16,8 0-13-16,20-4-12 0,23-6 1 16,22-7 22-16,28-11-23 15,13-9 0-15,0-7 6 16,32-5 16-16,19-4-7 15,8-3-5-15,7 3-8 16,3 1 22-16,4 1-24 16,0 6 0-16,-4-5 31 15,-3 5-31-15,-12-9 11 16,-7-2-11-16,-6 1-93 16,-16-1-208-16,-8-2-372 15,-8-9-590-15</inkml:trace>
  <inkml:trace contextRef="#ctx0" brushRef="#br0" timeOffset="1609">3987 1431 2133 0,'0'0'502'0,"0"0"-428"16,0 0 47-16,0 0 121 15,0 0-72-15,0 0-70 16,0 0-55-16,149 55 21 16,-87-38-45-16,11-1-21 0,35 4-14 15,-16-7-227-15,-8-4-738 16</inkml:trace>
  <inkml:trace contextRef="#ctx0" brushRef="#br0" timeOffset="2335">5568 824 1582 0,'0'0'285'16,"0"0"-203"-16,0 0 71 16,0 0 63-16,0 0-81 0,0 0-44 15,0 0-54-15,223-63 0 16,-175 93 24-16,-4 13-30 16,-12 5 17-16,-10 13-23 15,-15-3 2-15,-7 8 18 16,0-4-16-16,-32-1-10 15,-12-3 12-15,0-6-23 16,-4-8 16-16,8-6-24 16,11-16-7-16,7-9 6 15,19-13-93-15,3 0-40 16,3-15-125-16,59-54-130 16,-7 8-243-16,-1 0-792 0</inkml:trace>
  <inkml:trace contextRef="#ctx0" brushRef="#br0" timeOffset="2558">6265 726 1773 0,'0'0'555'15,"0"0"-352"-15,0 0 56 16,0 0-27-16,0 0-45 16,-211 196-94-16,163-130-24 15,19 3 6-15,14-3-47 16,15-3-10-16,10-5-3 15,43-2-14-15,20-13 30 16,9-11-31-16,10-12-6 16,2-13-5-16,1-7-94 0,18-23-137 15,-28-13-358 1,-19-4-423-16</inkml:trace>
  <inkml:trace contextRef="#ctx0" brushRef="#br0" timeOffset="2809">6830 13 2356 0,'0'0'270'0,"0"0"-166"16,0 0 165-16,223 223-40 0,-121-128-31 15,14 14-74-15,-2 13-65 16,-16 9 7-16,-22 10-65 16,-32 10-1-16,-59 75-40 15,-43-35-182-15,-40-15-562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54.5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0 125 1728 0,'0'0'509'16,"0"0"-398"-16,0 0-100 15,0 0 43-15,0 0 56 16,0 0-32-16,59-24-44 15,-27 17-19-15,8 5-8 16,-4 2 4-16,-4 0-11 16,2 21 0-16,-6 12 1 15,-5 1-1-15,-6 16 10 16,-3-3-2-16,-8-2-8 16,0-5 10-16,-6-1-10 15,4-13 0-15,-4-11 0 16,0-3 0-16,0-12 10 15,0 0 0-15,0 0 11 0,0-21-7 16,0-17-14-16,3-4-2 16,9-14 1-16,5-5-11 15,9 3 11-15,10-1-10 16,1 8 7-16,-2 19-5 16,1 16 4-16,-2 16 5 15,-8 0 9-15,-4 28 15 16,-5 16-4-16,-5 3-5 15,-4 6-14-15,-8-6 18 16,0 3-18-16,0-17-1 0,0-6 11 16,0-7-10-1,0-14 9-15,0-6-4 0,-8 0 20 16,-1-6 4-16,3-21-19 16,3-5 1-16,3-12-12 15,0-3 2-15,3 0-1 16,20-4-1-16,9 5 0 15,7 10-6-15,1 9-3 16,2 17 1-16,-2 10 7 16,-4 6 1-16,-7 28 14 15,-9 16 31-15,-7 8-3 16,-7 5-4-16,-6-5-37 16,0-1 9-16,0-10-8 15,0-8-2-15,0-13-41 16,3-24-110-16,11-2-379 0,3 0-964 0</inkml:trace>
  <inkml:trace contextRef="#ctx0" brushRef="#br0" timeOffset="426">1250 54 1883 0,'0'0'591'0,"0"0"-461"16,0 0-69-16,0 0 83 15,0 0 15-15,0 0-61 16,0 0-77-16,-199 103-7 0,154-56 4 16,2 6-2-16,7 6-16 15,10-6 1-15,12-6-1 16,14-3 0-16,0-12-20 15,3-5-32-15,31-21-44 16,8-6-16-16,7 0 20 16,7-33-2-16,-4-17-58 15,-2-3 24-15,-15 0 38 16,-8 6 76-16,-12 9 14 16,-7 17 126-16,-8 6 51 15,0 13-22-15,0 2 6 16,0 0-27-16,0 26-96 15,0 12-15-15,0 1-23 16,0 3 4-16,3-5-10 0,13-5-70 16,13-19-145-16,0-7-302 15,-6-6-324-15</inkml:trace>
  <inkml:trace contextRef="#ctx0" brushRef="#br0" timeOffset="631">1391 85 1672 0,'0'0'385'0,"0"0"-279"15,0 0 51 1,0 0 80-16,0 0-76 0,72 178-85 16,-45-146-58-16,-1 1-17 15,3-8-1-15,1-9-132 16,2-10-194-16,4-6-149 15,-7 0-497-15</inkml:trace>
  <inkml:trace contextRef="#ctx0" brushRef="#br0" timeOffset="809">1732 2 783 0,'0'0'1215'16,"0"0"-873"-16,0 0-120 15,0 0 0-15,0 0-20 0,-137 213-112 16,97-131-42 0,1 2-48-16,-1 1-18 0,1 2-214 15,7-27-354-15,12-15-1544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56.6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137 111 224 0,'0'0'2026'0,"0"0"-1686"16,0 0-208-16,0 0 33 15,0 0 6-15,0 0-75 16,0 0-64-16,65-100-17 15,-14 90 12-15,0 10-8 16,2 0 14-16,-4 3-22 16,-13 24-11-16,-19 11 53 15,-17 14-18-15,0 9 2 16,-47 12-8-16,-21 11-29 16,-14 6 0-16,0-10-4 15,0 11-122-15,19-26-176 16,28-12-651-16</inkml:trace>
  <inkml:trace contextRef="#ctx0" brushRef="#br0" timeOffset="138">245 1033 2827 0,'0'0'553'15,"0"0"-462"-15,0 0-91 16,0 0-106-16,0 0-1534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4:56.04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53 2009 0,'0'0'506'0,"0"0"-457"15,0 0 30-15,0 0 90 16,0 0-44-16,0 0-63 15,201-20-28-15,-130 3-34 16,14 8-25-16,-15 2-237 16,-21 7-540-16</inkml:trace>
  <inkml:trace contextRef="#ctx0" brushRef="#br0" timeOffset="176">20 303 2385 0,'0'0'521'0,"0"0"-500"15,0 0-20-15,0 0 47 16,0 0-34-16,210-40-14 16,-105 6-143-16,-7 16-401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5:21.1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118 0 1568 0,'0'0'292'16,"0"0"-229"0,0 0 8-16,0 0 109 0,0 0-81 15,0 0-62-15,0 7-12 16,0-7 14-16,0 0 17 16,0 0-25-16,0 0-2 15,0 0 17-15,0 0-31 16,0 0-15-16,0 0-48 15,0 0-145-15,0 0-64 16,0 0-56-16,-4 13-222 16,-2-4-382-16</inkml:trace>
  <inkml:trace contextRef="#ctx0" brushRef="#br0" timeOffset="141">118 0 894 0,'-36'90'333'0,"36"-84"-159"15,-3 0 25-15,-2 6-61 0,2 0-29 16,3 5 0-16,-3 1-22 15,3 3 14-15,-3 3-52 16,3-1-49-16,0 3-7 16,0 10-126-16,0-9-129 15,0-3-603-15</inkml:trace>
  <inkml:trace contextRef="#ctx0" brushRef="#br0" timeOffset="346">62 639 1340 0,'0'0'321'0,"0"0"-175"16,0 0-27-16,0 0 46 16,0 0-29-16,0 0-93 15,0 0-43-15,-11 111-108 16,11-87-128-16,0-6-339 15,5 1-749-15</inkml:trace>
  <inkml:trace contextRef="#ctx0" brushRef="#br0" timeOffset="809">59 1046 525 0,'0'0'690'0,"0"0"-503"16,0 0-65-16,0 0 3 15,0 0-37-15,0 0-56 16,0 0-20-16,-3 141-12 16,3-121 0-16,0 1-44 15,0 2-122-15,0-5-100 16,0 3-113-16,3-1 93 16,-3 1 91-16,0-1-25 15,0 2 220-15,0 1 414 16,0 3-101-16,0 7-126 15,0-1-24-15,0-2 45 16,-8-4-67-16,2-2-51 16,3-6-9-16,-3-4-21 0,2-2 9 15,1 3-40-15,3-9-22 16,0 2-7-16,0 3-7 16,0 2-41-16,0 2-74 15,0 3-87-15,0-3 92 16,0-2-86-16,0 0-20 15,0-2 48-15,0 1 116 16,0 4 59-16,0-6 125 16,0 5-96-16,0-3-9 15,0 3-7-15,0-1 2 16,0 4 14-16,0-6-29 0,0 3-122 16,0-7-51-1,0 4-362-15</inkml:trace>
  <inkml:trace contextRef="#ctx0" brushRef="#br0" timeOffset="992">23 2044 892 0,'0'0'340'15,"0"0"-137"-15,0 0 19 16,0 0-52-16,0 0-25 16,0 0-36-16,0 0-7 15,-23 92-6-15,23-78 8 16,0 1-52-16,0-3-29 15,0-4-23-15,0-4-13 16,0-4-212-16,0 0-338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5:23.3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30 240 1592 0,'0'0'324'16,"0"0"-218"-16,0 0 83 15,0 0 18-15,0 0-83 16,0 0-59-16,0 0-32 16,-29-8 18-16,29-7 2 15,0 3-24-15,0 1 24 16,0-2 9-16,0-1-9 15,0-4 10-15,0 1-11 16,13-1 1-16,3-6-11 16,1 2-23-16,3 10 5 15,-1-10-24-15,1 10 1 0,0 0 4 16,-5 5-5 0,-1 6 0-16,3 1 0 0,-4 0 0 15,-1 0 5-15,2 8-5 16,-2 10 1-16,-1 1 3 15,1 1-3-15,-1 0-1 16,-2 7 6-16,-5-8-6 16,-1 6 4-16,-3-2-4 15,0 1 0-15,0-3 0 16,0 3 0-16,0-4 9 16,-13 3-8-16,3 1 9 15,-3-9 5-15,-1 2-13 16,2-2-2-16,-2-3 16 15,5-4-14-15,-4-2 13 16,3 1-10-16,0-2-4 0,1 1 1 16,-2-6-2-1,-1 6 0-15,1 0 0 0,2 3 2 16,-1-3 11-16,3-4-13 16,1 4 6-16,2 0 3 15,1 0-9-15,3 1 2 16,0-3-9-16,0 1 7 15,0-1 0-15,0 9 0 16,0-1 0-16,0 8 7 16,0 0-7-16,0 5 1 15,0 1-1-15,0 1 8 16,3-4-8-16,1 1 0 0,-1-5 6 16,4-3-6-1,-4-4 0-15,3-6-64 0,10-6-79 16,-2 0-410-16,-5 0-501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5:24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48 1787 0,'0'0'569'15,"0"0"-476"-15,0 0 71 16,0 0 77-16,0 0-133 16,0 0-75-16,0 0-14 15,7-8-17-15,3 2 11 16,-1-6-13-16,-3 3 0 0,2 9 15 15,-8-6-15 1,3 6 24-16,-3 0 1 16,0 0 7-16,0 0 37 0,0 0-30 15,0 0-27-15,0 0 22 16,0 0-17-16,0 0-16 16,0 0 5-16,0 6-6 15,0-6 10-15,0 0-10 16,0 0 0-16,0 0 1 15,0 0 7-15,0 0 33 16,0 0 9-16,0 0-40 16,0 0 15-16,0-6-25 15,0 6-28-15,0-7-237 16,0 7-1542-16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01.3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3 391 814 0,'0'0'1049'0,"0"0"-794"0,0 0-185 15,0 0 18-15,0 0 51 16,0 0-83-16,-9 20-14 16,9-20-24-16,6 0 32 15,3 0 7-15,8 0-21 16,-4 0 1-16,7-9-12 16,3-2 5-16,3-7 1 15,2-9-23-15,6-1-7 16,-1-5-2-16,-4-11 7 15,-6 6 0-15,-3 3-5 16,-7 1-1-16,-7 9 18 0,-3 1 0 16,-3 8 49-1,0 12-13-15,0 0-22 0,0 4 18 16,0 0-37-16,0 24-12 16,0 14 9-16,0 13-10 15,-3 10 0-15,0 1 0 16,0 0 1-16,-1-4 4 15,4-3-5-15,0-9 0 16,-3-4 2-16,3-7-2 16,-3-10 0-16,3-3-1 15,-3-4-17-15,3-16-4 16,0-2-134-16,0 0-78 16,0-17-113-16,0-8-531 0</inkml:trace>
  <inkml:trace contextRef="#ctx0" brushRef="#br0" timeOffset="653">730 17 1179 0,'0'0'827'15,"0"0"-610"-15,0 0-64 16,0 0 26-16,0 0-39 16,0 0-69-16,0 0-59 15,-27 0 10-15,12 9-22 0,-2 9 0 16,3 6 10-16,2 2-10 16,2 1-6-16,0-1 0 15,3 1 12-15,4-2 2 16,3 3-8-16,0-2-11 15,0-9 4-15,0 7 4 16,14 0 2-16,8-4-5 16,4 7-5-16,4-9 3 15,-1 1 2-15,0 3 2 16,2-4-7-16,0 3 11 16,3 5 0-16,-5-6-1 15,1 1 7-15,-7 3-9 16,-6-1 3-16,-8 1 0 15,-6 2 1-15,-3 1 6 0,0 0-6 16,-23-7 6-16,-6 0-7 16,-4-2 15-16,-7-7-15 15,1-2 0-15,-1-9 8 16,8 0-2-16,3 0-6 16,10-9 0-16,8-20 1 15,11-7 0-15,0-7-1 16,3-10-5-16,28-6 4 15,0-2 1-15,6-6-5 16,-1 3 4-16,-7 5 2 16,-6 1 7-16,-9 5 0 15,-11 8-2-15,-3 7 49 16,0 10 12-16,-3 0-4 0,-14 16-30 16,0-2-18-1,0 11-15-15,11 3-13 0,6 0-244 16,0 0-506-16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03.5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126 66 1164 0,'0'0'493'0,"0"0"-345"16,0 0 26-16,0 0 45 15,0 0-68-15,0 0-25 16,0 0-7-16,-46 0-36 16,46-2-28-16,0-4-4 15,0-7-29-15,0 4 17 16,20-4-22-16,6 3-7 16,3 4 21-16,7 4-31 15,3 2 0-15,4 0 5 16,-4 0 3-16,-4 20-4 15,-7 7-4-15,-13 5 0 16,-11 9 18-16,-4 9-18 16,-10 3 9-16,-27 6 2 15,-11-6-11-15,-8-1 17 0,-2 1-17 16,5-16 0-16,7-10 30 16,13-7-29-16,7-18 9 15,12-2-1-15,5 0-8 16,6-9 19-16,3-14-20 15,0-6-14-15,6-3 14 16,17 5 0-16,3 7-11 16,1 9 5-16,-1 11 12 15,3 0-7-15,4 0 1 16,1 12 0-16,1 16 27 16,1-1-8-16,0-1-1 15,-1 0-5-15,2-3-12 0,-4-14 27 16,2-2-28-1,-1-7-72-15,8-16-146 0,-5-15-380 16,-12-7-488-16</inkml:trace>
  <inkml:trace contextRef="#ctx0" brushRef="#br0" timeOffset="357">744 107 1756 0,'0'0'570'0,"0"0"-459"16,0 0 103-1,0 0-12-15,0 0-99 0,0 0-24 16,0 0-28-16,-59 160-5 16,52-114-17-16,1-1-1 15,6-4 14-15,0-2-41 16,0-7 0-16,10-5 5 15,15-12-6-15,9-5-1 16,5-3-29-16,4-7 5 16,2-7 23-16,-8-24-25 15,-5-7 15-15,-10-10 12 16,-14-11 8-16,-8 0 1 16,0-6 28-16,-26 6-5 15,-16 12 26-15,-5 6-29 16,-2 18-29-16,0 11-57 0,10 12-436 15,16 0-2069-15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06.8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220 0 1167 0,'0'0'409'0,"0"0"-221"15,0 0-128-15,0 0 68 0,0 0 14 16,0 0-78-16,0 8-16 16,0-2 15-16,0-6 11 15,0 7 26-15,0 8-38 16,-7 4 0-16,-8 11-1 15,-5 11-37-15,-3 1-10 16,-4 2-1-16,-2 3 3 16,0-2 17-16,6-11-13 15,3-1 4-15,7-10 16 16,4-8-27-16,4-3 7 16,5-12-8-16,0 0-3 15,0 0 19-15,0 0-28 0,5 0 13 16,10 0 7-1,5-6-11-15,2-9-3 0,6 9-6 16,-2-6 9-16,-1 9-12 16,-2 1 3-16,3 2-1 15,-3 0 0-15,1 0-74 16,-1 0-100-16,0 0-159 16,-4 2-280-16,-3 1-1068 0</inkml:trace>
  <inkml:trace contextRef="#ctx0" brushRef="#br0" timeOffset="285">311 159 1438 0,'0'0'329'16,"0"0"-218"-16,0 0 20 15,0 0 41-15,0 0-50 16,-6 191-11-16,3-135-42 16,-4 0 3-16,1-1-5 15,0-4-32-15,-2-1-8 16,2-12-13-16,0-5-8 16,0-3 8-16,-2-7-14 15,5-11-52-15,0-3-94 16,3-9-111-16,0 0-93 15,0 0-665-15</inkml:trace>
  <inkml:trace contextRef="#ctx0" brushRef="#br0" timeOffset="757">629 88 804 0,'0'0'983'15,"0"0"-756"-15,0 0-92 0,0 0 97 16,0 0-39-16,0 0-96 15,0 0 0-15,-43 86 3 16,34-57-24-16,-1 7-21 16,-3 4-16-16,3 11 19 15,1-8-40-15,-2 7-7 16,5 1 20-16,6-9-31 16,0 1 1-16,0-11 2 15,0 1 3-15,0-11-11 16,20-10 5-16,9-6-12 15,7-6 0-15,7 0 8 16,5-12-3-16,-1-28 6 0,-9 0 2 16,-10-12 11-16,-13-3-12 15,-8-7 6-15,-7-3 23 16,-7 4-14-16,-28 8-14 16,-24 6-1-16,5 17-61 15,12 18-516-15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31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187 0 1217 0,'0'0'1157'0,"0"0"-961"15,0 0-54-15,0 0 97 16,0 0-61-16,0 0-64 0,79 177-69 15,-87-136-17 1,-23 1-28-16,-15 1-13 0,-24 2-112 16,8-13-473-16,13-11-1367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7.3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 1428 0,'0'0'785'0,"0"0"-593"15,0 0-105-15,0 0 116 16,0 0-28-16,0 0-103 16,259-23-42-16,-161 23-30 15,5 0-42-15,21 0-107 16,-30 0-358-16,-31 7-521 0</inkml:trace>
  <inkml:trace contextRef="#ctx0" brushRef="#br0" timeOffset="182">15 371 1903 0,'0'0'526'16,"0"0"-437"-16,0 0 20 15,0 0 37-15,186 39-55 16,-8-39-91-16,-14 0-133 15,-7-12-377-15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22.7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459 492 1388 0,'0'0'255'16,"0"0"-156"-16,0 0-25 16,0 0 98-16,0 0 35 0,0 0-95 15,0-3-11 1,0 3 4-16,0 0-21 0,0 0-10 16,0 0-44-16,0 0-15 15,0 13 25-15,0 13 9 16,0 11 1-16,0 8-12 15,0 4-20-15,0 1 20 16,0 1-38-16,0-5 0 16,-3-2 12-16,-5-10-12 15,5-5-29-15,3-8-62 16,0-19-98-16,0-2-199 16,0 0-485-16</inkml:trace>
  <inkml:trace contextRef="#ctx0" brushRef="#br0" timeOffset="251">0 406 1879 0,'0'0'273'16,"0"0"-220"-16,0 0-34 15,0 0 115-15,0 0 5 16,0 0-59-16,206-21-8 0,-128 10-26 16,1 2 6-16,0 6-40 15,0 0-12-15,9 3-124 16,-17 0-238-16,-18 0-493 16</inkml:trace>
  <inkml:trace contextRef="#ctx0" brushRef="#br0" timeOffset="521">161 1005 1592 0,'0'0'358'0,"0"0"-212"16,0 0-91-16,0 0 138 16,0 0 11-16,0 0-87 15,0 0-9-15,179 3-53 16,-117-3-24-16,7 0-20 16,36-20-11-16,-16 1-197 15,-14-6-395-15</inkml:trace>
  <inkml:trace contextRef="#ctx0" brushRef="#br0" timeOffset="988">1490 262 1756 0,'0'0'331'16,"0"0"-228"-16,0 0 42 16,0 0 89-16,-204-9-43 15,142 11-76-15,0 25-39 16,-4 9-38-16,4 11 13 15,6 12-4-15,10 9-23 16,12 5 12-16,9 2-21 0,16-1-9 16,9-8 18-16,0-7-24 15,37-6-14-15,11-11 13 16,14-13-46-16,14-14 3 16,9-15-3-16,7 0-21 15,-4-29 17-15,-3-18-32 16,-12-12 26-16,-19-10 45 15,-14-4 9-15,-24-1 3 16,-16 4 19-16,0 2 14 16,-22 16 17-16,-18 15-41 15,-5 18-9-15,-15 19-96 16,12 8-272-16,8 19-539 0</inkml:trace>
  <inkml:trace contextRef="#ctx0" brushRef="#br0" timeOffset="1194">1270 657 23 0,'0'0'2066'16,"0"0"-1722"-16,0 0-258 16,0 0 41-16,0 0 92 15,0 0-110-15,0 0-53 16,161 147-27-16,-105-114-29 15,-5-1-14-15,12-11-247 0,-18-7-490 16,-5-8-1181-16</inkml:trace>
  <inkml:trace contextRef="#ctx0" brushRef="#br0" timeOffset="1821">1983 365 22 0,'0'0'2021'15,"0"0"-1797"-15,0 0-139 16,0 156 56-16,0-91 43 0,-6 2-30 16,0 2-102-1,2-6-36-15,4-9 10 0,0-9-25 16,0-10 15-16,0-10-16 15,0-8 0-15,0-15-12 16,0-2 12-16,0 0-11 16,0-12-14-16,0-20 9 15,4-9 4-15,2-12 0 16,0-6-23-16,5-9 29 16,-2-6-19-16,2-5 3 15,1 5 5-15,8 3 16 16,2 16-5-16,9 10 6 15,4 19-8-15,7 14 8 16,5 12 1-16,-1 0 8 0,-4 6 9 16,-2 20-2-16,-14 7 54 15,-10 5-34-15,-16 3-3 16,0 0 25-16,-16 1-7 16,-27-3-34-16,-5-4-17 15,-9-6 13-15,1-5-18 16,5-7 5-16,5-4-14 15,10-8 14-15,13-3-8 16,9-2-1-16,11 0 9 16,3 0-36-16,0 0-1 15,11 13-4-15,15 1 38 16,2 13 2-16,3 8 2 16,1 8 10-16,-7-1 20 0,6 6-11 15,-5-7 31 1,-1-2-40-16,6-6-10 0,1-7-2 15,4-6 0-15,16-20-161 16,-13 0-331-16,-2-6-552 0</inkml:trace>
  <inkml:trace contextRef="#ctx0" brushRef="#br0" timeOffset="2019">2844 733 2121 0,'0'0'462'0,"0"0"-422"15,0 0 36-15,0 0 54 0,0 0-79 16,213 15-51-16,-151-15-67 16,8 0-134-16,-18-9-122 15,-16-6-1326-15</inkml:trace>
  <inkml:trace contextRef="#ctx0" brushRef="#br0" timeOffset="2189">2838 1009 1543 0,'0'0'971'15,"0"0"-843"-15,0 0-88 0,0 0 39 16,0 0 8-16,0 0-87 15,259 13-175-15,-177-38-335 16,-6 0-796-16</inkml:trace>
  <inkml:trace contextRef="#ctx0" brushRef="#br0" timeOffset="2626">4419 0 1894 0,'0'0'470'16,"0"0"-448"-16,0 0 60 16,0 0 135-16,0 0-89 15,-150 171-54-15,74-106-54 16,2-1 3-16,-2-2 34 16,10-8-42-16,15-12-2 15,14-11-2-15,18-14-5 0,13-8 17 16,6-9-23-16,3 0 0 15,28 0 54-15,12-13-34 16,13-9-20-16,3 0 0 16,4 10 2-16,-1 3-8 15,-7 2 6-15,-5 7-51 16,-5-3-39-16,-16 3-238 16,-6-6-386-16</inkml:trace>
  <inkml:trace contextRef="#ctx0" brushRef="#br0" timeOffset="2889">4371 108 1810 0,'0'0'368'0,"0"0"-285"16,0 0-2-16,0 0 155 15,0 0-21-15,23 203-100 16,-17-140-64-16,-3 0-26 16,1-5 29-16,-1 1-54 15,-3-3-6-15,0-7 5 16,0-7-25-16,0-12-145 16,0-13-91-16,0-11-329 15,0-6-462-15</inkml:trace>
  <inkml:trace contextRef="#ctx0" brushRef="#br0" timeOffset="3293">4708 158 1743 0,'0'0'486'16,"0"0"-440"-16,0 0 117 16,0 0 52-16,-43 160-21 15,21-93-61-15,-1 6-70 16,3-1 10-16,6 2-35 0,14-6-22 16,0-3 7-16,17-6-17 15,26-12-6-15,16-12 0 16,6-21-17-16,4-14-7 15,-4 0-13-15,-9-21 4 16,-10-23 31-16,-13-9-29 16,-15-7 31-16,-10-8 4 15,-8-3-3-15,-14 0 44 16,-25 4-18-16,-10 2 2 16,-4 11-4-16,4 18-24 15,7 19-2-15,10 11-21 16,15 6-102-16,10 3-245 0,7 9-420 15</inkml:trace>
  <inkml:trace contextRef="#ctx0" brushRef="#br0" timeOffset="3527">5337 575 2105 0,'0'0'488'0,"0"0"-442"0,0 0 97 15,0 0 43 1,0 0-56-16,0 0-54 0,190 2-75 16,-131-2-1-16,12-12-36 15,-12 1-273-15,-19-1-577 0</inkml:trace>
  <inkml:trace contextRef="#ctx0" brushRef="#br0" timeOffset="4030">6374 545 1564 0,'0'0'733'0,"0"0"-580"15,0 0-123-15,0 0 96 16,0 0 86-16,0 0-129 16,0 0-72-16,79-65-11 15,-37 24-57-15,1-9 20 16,-1-4-17-16,-5-5 23 0,-8 0 25 16,-13 0 6-1,-9 7 6-15,-7 11 1 0,0 9 38 16,0 19 71-16,0 13-20 15,-14 10-17-15,2 36-47 16,-5 22-2-16,8 11 49 16,-2 5-34-16,8-2-16 15,3-2 27-15,0-10-45 16,0-8-2-16,0-4-9 16,14-10-43-16,1-7-32 15,8-21-255-15,-3-8-167 16,-1-12-345-16</inkml:trace>
  <inkml:trace contextRef="#ctx0" brushRef="#br0" timeOffset="4518">7088 188 1872 0,'0'0'515'15,"0"0"-411"-15,0 0 29 16,0 0 103-16,0 0-101 16,-184 29-79-16,152 0-23 15,6 5-25-15,16 2 7 16,10 5-15-16,0-5 0 16,16 8-7-16,13-1 2 0,11-2-35 15,-1 1 1-15,10 2 8 16,1 0 14-16,5 0 17 15,1-2 12-15,-5-5 21 16,-11-5-27-16,-17-1-6 16,-23-7 30-16,0-1 4 15,-20 1 1-15,-29-6-22 16,-7-4-12-16,-2-5 15 16,-4-7-16-16,6-2 0 15,10 0 9-15,10-28-9 16,13-17 0-16,14-14-23 15,9-15-16-15,0-9 26 16,32-4-32-16,10 4 15 16,4 9 30-16,-3 15-4 15,-7 10 3-15,-3 13 2 0,-7 8 15 16,-3 18 21-16,-6 8-37 16,5 2-24-16,-5 2-291 15,-2 8-659-15</inkml:trace>
  <inkml:trace contextRef="#ctx0" brushRef="#br0" timeOffset="4711">7753 510 2049 0,'0'0'268'0,"0"0"-205"0,0 0-24 15,0 0-39-15,219 0-1 16,-154 0-138-16,-12 0-222 16,-13 0-1444-16</inkml:trace>
  <inkml:trace contextRef="#ctx0" brushRef="#br0" timeOffset="4869">7815 763 2194 0,'0'0'670'0,"0"0"-535"16,0 0 70-16,0 0-51 0,0 0-70 15,0 0-84-15,233 34-29 16,-151-34-243-16,-5 0-839 0</inkml:trace>
  <inkml:trace contextRef="#ctx0" brushRef="#br0" timeOffset="7609">8751 421 1579 0,'0'0'305'0,"0"0"-195"15,0 0 45-15,0 0 62 16,0 0-49-16,0 0-87 16,-29-36-14-16,49 16-24 0,2 6 13 15,7-2-15 1,2 5-22-16,0 5 28 0,3 6-36 16,-2 0 0-16,-2 0 22 15,-7 21-32-15,-6 12 0 16,-14 5 12-16,-3 6-12 15,0 6 21-15,-34 6-22 16,-5-3 0-16,-7 2 22 16,1-1-22-16,2-8 0 15,4-1-6-15,5-8 15 16,11-6 0-16,8-8-9 16,5-1 0-16,10-8 9 15,0-3-9-15,0-5 0 0,19 0-1 16,15-2 9-1,8-4 21-15,7 2-24 0,3-2 1 16,-2 0 18-16,-2 0-24 16,-5 0-9-16,-7 0-8 15,1 0-161-15,-11-2-193 16,-7-16-623-16</inkml:trace>
  <inkml:trace contextRef="#ctx0" brushRef="#br0" timeOffset="8037">9173 324 1832 0,'0'0'376'0,"0"0"-283"16,0 0 108-16,0 0 8 15,0 0-94-15,0 0-42 16,197-78-49-16,-151 78-2 16,-1 7 2-16,-8 22-24 15,-14 16 29-15,-14 4-29 16,-9 14 0-16,-6 8 21 16,-34 3-20-16,-11-1-1 15,-12-3 1-15,4-4-1 16,3-14 39-16,10-7-18 15,13-16 3-15,13-5 19 0,14-10-29 16,6-4-7-16,0-2 2 16,34-5-9-16,11 0 45 15,11 0-38-15,10-3-6 16,5 0 32-16,-3 0-32 16,-2 0-1-16,-7 0 0 15,-9 0-30-15,-18-3-54 16,-12-6-453-16,-17-6-1442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31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0 526 889 0,'0'0'1111'0,"0"0"-937"15,0 0-135-15,0 0 122 16,0 0 48-16,0 0-67 16,0 0-48-16,164-111-40 15,-115 62 20-15,1-9-42 16,-11 0-26-16,-7 3 55 0,-12 7-7 16,-6 6 13-16,-14 16 1 15,0 12-16-15,0 14 26 16,0 0-50-16,-8 29-28 15,-4 34 30-15,1 15-30 16,5 14 9-16,6 6-9 16,0-7 14-16,0-12-11 15,0-11-3-15,0-12-36 16,14-15 1-16,9-24-138 16,-4-11-291-16,-3-6-360 0</inkml:trace>
  <inkml:trace contextRef="#ctx0" brushRef="#br0" timeOffset="182">705 643 2274 0,'0'0'301'16,"0"0"-234"-16,0 0-19 15,0 0-48-15,0 0-188 16,0 0-584-16</inkml:trace>
  <inkml:trace contextRef="#ctx0" brushRef="#br0" timeOffset="674">1025 38 1425 0,'0'0'984'0,"0"0"-841"0,0 0-84 16,0 0 13-16,0 0 53 15,181 9-46-15,-107-3-60 16,8 0-13-16,-3 0-6 16,-16 0 1-16,-15-4 5 15,-17 2-6-15,-22-2 0 16,-9 1 15-16,-9 0 2 15,-31-3-5-15,-19 3 25 16,-14 1 15-16,-15-2 10 0,-3 7-38 16,-5 1-11-16,8 7 25 15,14 0-19-15,17 3 5 16,21 4-22-16,16 0 4 16,17 2 6-16,3 4-12 15,6-1-6-15,28 1 4 16,11 0 4-16,11-4-4 15,4 3-5-15,2-2 7 16,0-1-9-16,-7 5 7 16,-2-6-7-16,-13 4 8 15,-9-1 2-15,-11 1 17 16,-20-6-12-16,0 4 27 16,-23 0 33-16,-25 3-48 15,-14-7-18-15,-4 0 0 16,7-9-12-16,9-8-64 0,24-6-74 15,14-14-196-15,12-13-436 16</inkml:trace>
  <inkml:trace contextRef="#ctx0" brushRef="#br0" timeOffset="925">1940 177 491 0,'0'0'1746'15,"0"0"-1491"-15,0 0-170 16,0 209 120-16,0-142-6 0,0 0-130 16,0-6-53-16,0-9 0 15,3-8-15-15,3-9-2 16,0-13-69-16,-3-22-175 15,1 0-299-15,-4-6-329 0</inkml:trace>
  <inkml:trace contextRef="#ctx0" brushRef="#br0" timeOffset="1114">1618 96 1928 0,'0'0'565'0,"0"0"-464"0,0 0-68 16,0 0 120-16,0 0 7 16,240 54-83-16,-143-47-77 15,1-7-6-15,4 0-130 16,-27 0-423-16,-25 0-1607 0</inkml:trace>
  <inkml:trace contextRef="#ctx0" brushRef="#br0" timeOffset="1354">1592 831 1790 0,'0'0'321'0,"0"0"-224"15,0 0-33-15,0 0 133 16,173 26-23-16,-114-26-64 16,3 0-87-16,1-9-23 15,19-8-17-15,-20 2-347 16,-10 4-1721-16</inkml:trace>
  <inkml:trace contextRef="#ctx0" brushRef="#br0" timeOffset="1853">2937 31 2046 0,'0'0'355'0,"0"0"-195"15,0 0-14-15,0 0 69 16,-193 5-64-16,128 32-70 15,3 16-51-15,3 12 40 16,10 9-34-16,10 3-21 16,13-1 28-16,15-2-43 15,11-9 6-15,0-12-6 16,34-9-6-16,8-11-8 16,13-16-6-16,10-13-18 15,2-4 38-15,1-21-38 16,1-23 1-16,-10-10 5 0,-5-11 25 15,-10-6-11 1,-15-5 18-16,-12-1 0 0,-17 3 18 16,0 9-14-16,-17 13-4 15,-36 22-69-15,5 16-282 16,5 14-450-16</inkml:trace>
  <inkml:trace contextRef="#ctx0" brushRef="#br0" timeOffset="2036">2665 409 2056 0,'0'0'389'15,"0"0"-249"-15,0 0 83 16,0 0 40-16,0 0-138 16,0 0-76-16,164 172-19 0,-101-141-30 15,-1 0-58-15,26-10-212 16,-17-2-212-16,-14-13 161 0</inkml:trace>
  <inkml:trace contextRef="#ctx0" brushRef="#br0" timeOffset="2686">3373 161 1976 0,'0'0'396'0,"0"0"-306"0,0 0 19 16,0 0 125-16,0 210-94 15,0-139-48-15,0 0-51 16,0-3-11-16,0-6 2 16,0-13-8-16,0-7 0 15,0-19-19-15,0-7-4 16,0-14 13-16,0-2-14 15,0-2-10-15,0-25 9 16,-3-11-22-16,3-14 8 16,0-3-10-16,0-10-1 15,0-6 26-15,0-6-39 16,0-5 24-16,0 2-3 16,0 7-1-16,12 8 19 15,11 17-1-15,10 20 0 0,10 18-8 16,9 10 12-16,4 17-3 15,3 19 15-15,-4 12 0 16,-8 6 11-16,-12 4 4 16,-16-2-9-16,-15 0 24 15,-4-4-15-15,-23-4-9 16,-29-7 2-16,-7-4-13 16,-9-16 19-16,5-8-18 15,4-10-10-15,10-3 4 16,13 0-5-16,13 0 0 15,17-12 0-15,6-1 1 16,0 3-10-16,26 2 9 16,10 1 0-16,2 7-9 0,-1 0 9 15,-1 8-9-15,-4 22 9 16,2 5 11-16,-6 10 31 16,3 1-7-16,-2 2-24 15,10 2 28-15,1-5-12 16,2-8-9-16,1-7-18 15,-1-12-72-15,4-18-98 16,-10-3-398-16,-7-21-383 0</inkml:trace>
  <inkml:trace contextRef="#ctx0" brushRef="#br0" timeOffset="2901">4331 330 679 0,'0'0'1776'16,"0"0"-1551"-16,0 0-72 15,0 0 49-15,0 0-48 16,181 9-58-16,-122-6-96 16,7 2-21-16,2 8-58 15,17 0-111-15,-17 2-492 16,-20-3-339-16</inkml:trace>
  <inkml:trace contextRef="#ctx0" brushRef="#br0" timeOffset="3054">4447 810 550 0,'0'0'2104'15,"0"0"-1871"-15,0 0-153 16,0 0 4-16,179 30-59 15,-51-30-25-15,-16 0-504 16,-10 0-1867-16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42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16 186 1126 0,'0'0'797'15,"0"0"-581"-15,0 0-95 16,0 0 63-16,0 0-34 16,-20 6-48-16,20-6-78 15,7-10-1-15,9-2 33 16,1 1-8-16,6-3 0 16,3-2-18-16,7 4-14 15,3-2 16-15,2 5-32 16,5-1 0-16,-1 10 4 0,1 0-4 15,-4 0 0-15,-5 6 6 16,-5 15-6-16,-13 10 9 16,-13-3-9-16,-3 11 0 15,-3-1 4-15,-30 0-3 16,-2 1 6-16,-7-7-3 16,2-2 2-16,1-10 6 15,5-5-12-15,11-7 0 16,4-5 23-16,10-3-10 15,-1 0 17-15,6 0-10 16,1 0 2-16,3 0 11 16,0 0-33-16,7 0-12 15,16 0 11-15,6 0-8 0,7 0 8 16,7 0 1 0,0 10 0-16,-1 7-6 0,-2 5 0 15,-1 4-18-15,-4 3 18 16,-5 7-7-16,-7-1 13 15,-6-1 1-15,-14 3 1 16,-3-9 11-16,-8 3-12 16,-24-7-1-16,-10-1 27 15,-11-5-6-15,-7-4 25 16,3-3-11-16,-2-4-7 16,-1-1 20-16,12-6-40 15,2 0-1-15,13 0 5 16,7 0-11-16,12 0-2 15,14 0-12-15,3-30-110 16,28-5-201-16,4-3-497 0</inkml:trace>
  <inkml:trace contextRef="#ctx0" brushRef="#br0" timeOffset="645">929 47 1979 0,'0'0'392'0,"0"0"-318"16,0 0 73-16,0 0 19 15,0 0-71-15,0 0-40 16,206-43-41-16,-155 43-13 15,-3 0 32-15,-8 21-32 16,-8 10 7-16,-10 1-1 16,-14 7-7-16,-8 2 27 15,0-2-2-15,-30-1-13 16,-10-2 31-16,-5-11-19 16,2-1 20-16,4-9-7 15,7-4-8-15,9-4 16 16,6-1-39-16,3-6 0 15,11 2 24-15,0-2-29 0,3 0 0 16,0 0-1-16,0 0 8 16,0 3-14-16,0 0 6 15,20 0-5-15,3 3 5 16,6 0 0-16,7 2 1 16,1 4-1-16,2 5 0 15,4 5-6-15,-1 4 6 16,1 6 0-16,-7 3-3 15,-7 4 3-15,-12-2-2 16,-14-3 2-16,-3 1 6 16,-14-5 18-16,-25-1-16 15,-13-2-8-15,-7-6 58 16,-4-4-31-16,-2-3 11 16,3-7 4-16,6-5-17 15,7-2 40-15,7 0-34 0,5-2-20 16,8-13 16-16,10 0-18 15,2 3-18-15,8 4 9 16,6 2-74-16,3-1-26 16,0 5-246-16,0 0-740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47.1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97 1692 0,'0'0'497'15,"0"0"-439"-15,0 0 61 16,0 0 77-16,0 0-100 16,0 0-50-16,3 9-4 15,13-9 47-15,7 0-26 16,0 0-24-16,6 0 6 15,-2 0-33-15,2 4-11 16,0-4 17-16,4 0-17 16,-4 2 21-16,1-2-22 0,-4 0 0 15,-9 6 12 1,-5-6-12-16,-1 0-7 0,-8 6 6 16,0-6 2-16,-3 0 6 15,3 6-7-15,0-3 2 16,1 3 1-16,-1 0-3 15,4 5 0-15,-4 2-1 16,0-5 2-16,1 4 12 16,-4-3-11-16,3-3-1 15,-3 0 30-15,0 1-30 16,3-7 17-16,-3 1-9 16,0-1-8-16,0 0 9 15,3 0-10-15,-3 0 0 0,0 5 7 16,0-3-7-16,0 2 0 15,0 9 9-15,0-4-2 16,0 9 37-16,0 9-38 16,0 11-5-16,0 2 26 15,0 5-27-15,0-4 10 16,-6 3 0-16,3-3-9 16,-1-2 25-16,4-7-26 15,0 1 0-15,0-7 14 16,0-11-14-16,0 2 0 15,0-11-1-15,0-4-5 16,0 5-3-16,0-7-59 16,0 0-55-16,0-15-129 15,0-11-288-15,0-6-265 0</inkml:trace>
  <inkml:trace contextRef="#ctx0" brushRef="#br0" timeOffset="272">153 355 1689 0,'0'0'362'0,"0"0"-216"16,0 0 102-16,0 0-15 15,0 0-61-15,0 0-96 16,0 0-30-16,-9 0 2 15,29 0 12-15,2 0 22 0,10 0-41 16,5 0-7 0,-1 0 17-16,2-7-37 0,6-5-14 15,-1 10-24-15,19-16-165 16,-10 9-436-16,-7 2-717 0</inkml:trace>
  <inkml:trace contextRef="#ctx0" brushRef="#br0" timeOffset="1654">833 17 1938 0,'0'0'389'15,"0"0"-279"-15,0 0 120 16,0 0 15-16,0 0-125 0,0 0-103 15,0 0-17 1,28-11 27-16,-6 5-26 0,4 6 7 16,0 0-8-16,1 0 0 15,-4 0 9-15,3 0-9 16,-6 0 0-16,-4 0 7 16,-6 0-5-16,-4 0-1 15,-6 17 14-15,0-1-9 16,0 2 30-16,-9 5-30 15,-11 0-5-15,-3-2 28 16,0 0-20-16,0-4-2 16,7-2 1-16,-1-3-8 15,5 0 36-15,-2 3-21 0,-2-7-13 16,3 3 32 0,3 2-32-16,1-7-1 0,1 0 7 15,5-3-7-15,3 3 15 16,-3-6-16-16,3 0 0 15,0 0 9-15,0 0-9 16,0 0-2-16,0 0 2 16,0 0 0-16,0 0 0 15,0 0 0-15,9 0 0 16,5 0 9-16,-1 0-8 16,0 0 3-16,3 0-4 15,1 0 0-15,0 0 6 16,-2 0-6-16,5 0 0 15,-4 0-3-15,1 6 4 0,3-6-2 16,-4 6 1-16,0 0 0 16,0 3 2-16,-2-3-2 15,-2-2 0-15,2 5 0 16,-5 4 0-16,5 1-6 16,-4 5 6-16,-4-5 0 15,0 4 3-15,-3 2-3 16,-3-1 0-16,0 0 7 15,0 2-6-15,0 5-1 16,0-6 0-16,0 5 0 16,-3 2 2-16,-6 5-2 15,-1-6 0-15,1-6 5 16,-2 7-5-16,5-12-1 16,-3 4 0-16,1-9 1 15,2-1 7-15,0-3-7 0,-5 0 0 16,5 0 5-16,-4 3-4 15,-2-3-1-15,1-6 7 16,-1 0-7-16,-2 6 16 16,5-6-16-16,-5 0 0 15,4 0 5-15,1 0-5 16,-5 0 6-16,5 0-4 16,-2 0-2-16,2 0 28 15,3 0-28-15,-2 0 1 16,2 0 14-16,0 0-8 15,3 0 2-15,-4 0 12 16,4 0-10-16,3 0 29 16,-3 0-38-16,-1-6 13 0,4 6 21 15,-3 0-12 1,3-6 9-16,-3 6-11 0,3 0-8 16,0 0 23-16,0 0-23 15,0 0-14-15,0 0 18 16,0 0-11-16,0 0 13 15,0 0-8-15,0 0-11 16,0 0 31-16,0 0-32 16,0 0 0-16,0 0 6 15,0 0-5-15,0 0 4 16,0 0-5-16,0 0 1 16,0 0-1-16,0 0 0 0,0 0-1 15,0 0 1 1,0 0 0-16,0 0 7 15,0 0-7-15,0 0 0 0,0 0 1 16,0 0-1-16,0 0-7 16,0 0 7-16,0 0-15 15,0 0 4-15,0 0-34 16,-4-9-61-16,1-3-88 16,-3 6-575-16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7:02.2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45 0 1056 0,'0'0'387'16,"0"0"-179"-16,0 0-50 15,0 0 16-15,0 0-58 16,0 0-65-16,-29 151-51 16,29-130-7-16,0 16-122 15,0-9-76-15,0-3-357 0</inkml:trace>
  <inkml:trace contextRef="#ctx0" brushRef="#br0" timeOffset="181">16 533 1084 0,'0'0'338'0,"0"0"-136"16,0 0-52-16,0 0-2 15,0 0-33-15,0 0-71 16,-16 158-44-16,16-132-50 15,0 5-110-15,0-1-165 16,0 13-79-16,0-4-271 16</inkml:trace>
  <inkml:trace contextRef="#ctx0" brushRef="#br0" timeOffset="250">0 991 310 0,'0'0'283'0,"0"0"-206"15,0 0-77-15,0 0-227 0</inkml:trace>
  <inkml:trace contextRef="#ctx0" brushRef="#br0" timeOffset="483">0 991 555 0,'0'139'292'0,"0"-132"-148"15,0-1-21-15,0 5 35 16,0 1 22-16,0 4-61 16,0-6-38-16,0 5 19 15,0 3-39-15,0-1 5 16,0 7 3-16,0-6 12 15,0-1 39-15,0 2-32 16,0-9-17-16,0 6 14 0,0-8-51 16,0 2-22-16,0-4-12 15,0-4-55-15,0-2-61 16,0 0-123-16,0 0-50 16,0 0-544-16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7:03.4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1355 0,'0'0'266'16,"0"0"-185"-16,0 0 29 16,0 0 13-16,0 0-6 15,0 0-66-15,0 0-15 16,62 67 21-16,-29-67-24 16,-1 0-5-16,2 0 52 15,2 0 3-15,-7 0-15 0,-6 0-10 16,-7 0 9-16,-7 0 18 15,-6 0-10-15,-3 4 37 16,0 11-24-16,0 5-27 16,0 10 17-16,-12 11-39 15,-1 0-15-15,1 12 25 16,-2 3-37-16,5 3 3 16,-2 6-8-16,5-4-6 15,6-1 27-15,0-3-23 16,0-11-4-16,0-10 26 15,0-11-27-15,0-7-1 16,0-9-15-16,0-3-59 16,0-2-18-16,0-4-136 0,0 0-56 15,0 0-2-15,0-33-78 16,0-1-227-16,0 3-765 0</inkml:trace>
  <inkml:trace contextRef="#ctx0" brushRef="#br0" timeOffset="170">170 373 1575 0,'0'0'386'0,"0"0"-188"16,0 0 34-16,0 0-13 16,0 0-136-16,0 0-35 15,0 0-48-15,59 7-19 16,-20-7-145-16,-2 0-441 0</inkml:trace>
  <inkml:trace contextRef="#ctx0" brushRef="#br0" timeOffset="976">609 195 1776 0,'0'0'389'0,"0"0"-309"0,0 0-6 16,0 0 101-16,0 0-64 15,0 0-41-15,0 0-39 16,135-12 8-16,-106 6 12 15,-4-1-21-15,-2 5 12 16,-3 2-33-16,-6 0-8 16,-8 0 22-16,-3 0-22 15,-3 0 16-15,0 0 30 16,0 0-4-16,0 0 26 16,-20 0-48-16,-3 0-3 15,-3 9 27-15,-6-3-36 16,2-4 1-16,-2 2 13 0,5 2-4 15,1 0 28-15,9-4-34 16,2 4-4-16,5 1 25 16,0-5-34-16,3 5 0 15,4-1 0-15,3 5 0 16,-3 1 12-16,3 2-12 16,0 1 0-16,0 2 11 15,0 4-11-15,0 0 0 16,0 2 0-16,0-2 1 15,0 0 12-15,0-7-13 16,0-1 0-16,6-2 11 16,-3-5-11-16,1 0-1 15,2-3 1-15,1 3 0 0,3-6 12 16,2 0-12 0,8 6 0-16,-3-6-5 0,6 2 5 15,2 4 0-15,3 4 0 16,4 3 0-16,1 9 8 15,2 4-8-15,-5 0 0 16,-4 7 3-16,-6-6-3 16,-14-1-6-16,-6 0 4 15,0 0 4-15,-3-1 20 16,-23-2-22-16,-10 0 1 16,-7-10 64-16,-2 1-20 15,-1-8 1-15,4-6 19 16,2 0-17-16,7 0 12 15,10 0-52-15,8-6-7 16,4-2-2-16,11 2-43 0,0 0-83 16,3-7-129-16,20 2-420 15,0 2-565-15</inkml:trace>
  <inkml:trace contextRef="#ctx0" brushRef="#br0" timeOffset="1637">79 392 1388 0,'0'0'301'0,"0"0"-201"16,0 0 69-16,0 0 53 15,0 0-52-15,0 0 4 16,0 0-12-16,-34-19 31 16,34 19-50-16,0 0-49 15,0 0 7-15,0-1-52 0,0 1-11 16,0 0 21-16,0 0-26 15,0 0-4-15,0 0-11 16,0 0-12-16,0 0 16 16,0 0-22-16,0 0 0 15,0 0-12-15,14 0 12 16,15 0-25-16,44-9-55 16,-8 0-164-16,0-6-673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6:59.0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363 1893 732 0,'0'0'156'15,"0"0"-95"-15,0 0 10 16,0 0 15-16,0 0-60 0,0 0-25 15,-9-3 3-15,9 0-4 16,0 0-6-16,-4-7-163 16,1 2-209-16</inkml:trace>
  <inkml:trace contextRef="#ctx0" brushRef="#br0" timeOffset="1625">78 1840 889 0,'0'0'259'0,"0"0"-135"16,0 0 97-16,0 0-19 15,0 0-70-15,0 0-1 16,0 0-8-16,-3 2 28 15,0 4 0-15,3-1-37 0,0-4 14 16,0 2-42-16,0-3-4 16,0 4-14-16,0-1-30 15,0-1-6-15,0 4-11 16,0 0-8-16,0 3 14 16,0-3-27-16,3 2 2 15,4 2 2-15,2-2-3 16,2-1-1-16,-2-3 0 15,0 1-8-15,2-5-1 16,-2 0-15-16,2 0 3 16,-5-5 21-16,0-7-10 15,-6-7 10-15,0-2 6 0,0 4 9 16,0 2 31-16,0 3-20 16,-9 0 5-16,-5 6 23 15,-1 3-21-15,-2 3-8 16,-3 0-7-16,4 0-12 15,-4 0 19-15,3 9-25 16,2 6 0-16,4 2-5 16,5 1 11-16,3 3-4 15,3-3-2-15,0 1 0 16,0-3-9-16,0-2 9 16,9-2 0-16,8-1-9 15,3-10 9-15,3-1-1 16,3 0-17-16,-4-8 18 15,-2-16-10-15,-3-2 10 16,-8-1 0-16,-5 2 6 0,-4 4 4 16,0-1 8-16,-4 10 0 15,-11 0 2-15,-2 6 28 16,0 4-29-16,-2 2-17 16,2 0 15-16,2 0-17 15,-2 0-1-15,3 2 1 16,5 10 1-16,2 0 7 15,4 3-8-15,3 2-1 16,0 0-1-16,0 2 4 16,0-1-4-16,13-1 2 15,1-6 0-15,1-1 2 16,5-4-2-16,0-6-14 16,-1 0 13-16,1 0-8 15,-3-6 8-15,-1-13-9 16,-6-4 10-16,-4 0 3 0,-2-4-3 15,-4 1 0-15,0 0 19 16,0 5-5-16,-13 3 22 16,-7 9 0-16,0 6-16 15,-6 3 2-15,3 0-22 16,-4 6 0-16,9 18 6 16,4 1-6-16,4 6-1 15,7-1-11-15,3-1 12 16,0-2 6-16,0-4-6 15,10-8-15-15,2-3 9 16,5-5-8-16,0-7 8 0,-4 0 6 16,3 0 0-1,-6-25 5-15,-4-3-5 0,-6-1 0 16,0 2 19-16,0 1 16 16,-9 6 1-16,-8 1-11 15,-2 9-5-15,2 3 22 16,8 5-42-16,-2 2-10 15,5 0 9-15,3 6-30 16,3 11-26-16,0 7-103 16,29-7-309-16,4-5-469 0</inkml:trace>
  <inkml:trace contextRef="#ctx0" brushRef="#br0" timeOffset="3027">174 2190 1347 0,'0'0'306'0,"0"0"-158"16,0 0 41-16,0 0 68 15,0 0-58-15,0 0-70 16,0 0-55-16,-43 13-54 15,40-7-4-15,0 5-13 16,-5 7-3-16,5-1-6 16,3 6-94-16,0 4-85 15,0 20-146-15,0-6-249 16,0-2-866-16</inkml:trace>
  <inkml:trace contextRef="#ctx0" brushRef="#br0" timeOffset="10319">454 1622 1579 0,'0'0'283'0,"0"0"-190"15,0 0 50-15,0 0 19 0,0 0-45 16,0 0-33-16,-9 0-23 16,9-3 18-16,3-3-9 15,14-5-15-15,3-2 26 16,3 0-15-16,5-6 10 15,6-1-24-15,5-10-16 16,4 1-20-16,9-7-2 16,4 1-13-16,-2-1 8 15,0 4-9-15,-9 3-19 16,-8 8 19-16,-15 6-16 16,-8 6-16-16,-11 2-68 15,-3 3-45-15,0-2-184 16,-20-1-579-16</inkml:trace>
  <inkml:trace contextRef="#ctx0" brushRef="#br0" timeOffset="10718">667 1197 1435 0,'0'0'390'0,"0"0"-137"15,0 0-59-15,0 0 55 16,0 0-77-16,0 0-88 16,0 0-50-16,-9 15 23 0,26-15 40 15,5 0-49-15,7 0-18 16,2 0 6-16,4 0-8 15,1 0-8-15,7 0-8 16,2 0-11-16,1 0 15 16,-4 0-16-16,-2 0 0 15,-7 0 5-15,-10 0-5 16,-9 3 8-16,-14 15-7 16,0 5 0-16,-8 12 31 15,-21 7-32-15,-7 2 0 16,4-2-12-16,-2 0-110 15,12-8-343-15,12-15-525 0</inkml:trace>
  <inkml:trace contextRef="#ctx0" brushRef="#br0" timeOffset="12369">1548 541 1502 0,'0'0'247'15,"0"0"-161"-15,0 0 1 16,0 0 68-16,0 0-34 16,0 0-53-16,0 0-45 15,-20-35 22-15,8 24-7 16,-2 7-4-16,-2-2 4 15,-7 3 0-15,-3-1 10 0,-3 4-23 16,-4 0-18-16,1 16 49 16,-2 16-45-16,6 9 13 15,0 13 2-15,16-2-10 16,5 4-3-16,7-3-12 16,0-2-1-16,10-10 9 15,16-7-9-15,7-3-6 16,2-10 5-16,5-10-22 15,5-9-14-15,2-2-23 16,-4-2 8-16,0-28 30 16,-12-5-18-16,-5-7 20 0,-9-5 19 15,-14-2 1 1,-3-2 12-16,0 1 45 0,-23 4-19 16,-6 4 15-16,-1 10-36 15,1 11 12-15,6 12-5 16,1 9-23-16,5 0 11 15,8 15-12-15,9 9-28 16,0 8-80-16,23-6-153 16,5-6-276-16</inkml:trace>
  <inkml:trace contextRef="#ctx0" brushRef="#br0" timeOffset="12815">1847 638 1347 0,'0'0'244'0,"0"0"-129"16,0 0-7-16,0 0 25 15,0 167-67-15,0-125-18 16,12-4-48-16,5-6 0 16,3-8 0-16,6-9-57 15,2-11-26-15,6-4-36 0,-5 0-14 16,-2-25-19 0,-4-8 66-16,-3-1 86 0,-11 0 0 15,-2 9 106-15,-4 10 60 16,-3 6 9-16,0 9 5 15,0 0-57-15,0 9-88 16,0 19-13-16,0 3 23 16,0 5-32-16,3-2-7 15,9-3-6-15,8-5-1 16,3-8-14-16,1-10-51 16,2-8-73-16,11-14-35 15,-12-18-160-15,-5-7-766 0</inkml:trace>
  <inkml:trace contextRef="#ctx0" brushRef="#br0" timeOffset="13037">2321 136 1358 0,'0'0'256'15,"0"0"-58"-15,0 0-3 16,0 195-4-16,0-108-46 15,0-3-45-15,0 2-23 16,-6-4-15-16,3-1-23 16,3-8-12-16,0-6-22 15,0-11-5-15,0-9-47 16,0-8-153-16,6-15-289 16,-3-13-1138-16</inkml:trace>
  <inkml:trace contextRef="#ctx0" brushRef="#br0" timeOffset="13206">2125 614 1765 0,'0'0'292'0,"0"0"-218"15,0 0-14-15,0 0-36 16,196 7-24-16,-117-7-584 0</inkml:trace>
  <inkml:trace contextRef="#ctx0" brushRef="#br0" timeOffset="13781">2629 782 1940 0,'0'0'266'0,"0"0"-200"15,0 0-33-15,0 0 36 16,0 0-34-16,0 0-35 16,213-71-13-16,-154 30-1 15,-7-4-27-15,-4-11 11 0,-11-2 5 16,-14-10 15-16,-13-5 10 15,-10-7 10-15,0 3 31 16,0 3-11-16,-23 13 1 16,-4 17 40-16,1 19 13 15,-6 21-6-15,-4 4-22 16,-1 35-21-16,1 26 12 16,7 25 9-16,0 13 7 15,7 11 1-15,8 0-35 16,3-4-5-16,11-9-6 15,0-9-18-15,0-11 12 16,17-12-12-16,10-16 0 16,5-12 0-16,5-20-88 0,2-13-17 15,1-4 38 1,-5-13-3-16,1-26 16 0,-3-8 19 16,-4-2 27-16,-6-2 8 15,-3 13 1-15,-11 11 34 16,-2 17 25-16,-7 10-24 15,0 0-18-15,0 37-17 16,0 4 13-16,0 7 0 16,-3-2-14-16,-1-9-9 15,4-6-42-15,0-14-172 16,0-8-240-16,10-9-291 0</inkml:trace>
  <inkml:trace contextRef="#ctx0" brushRef="#br0" timeOffset="13933">3140 491 1647 0,'0'0'357'0,"0"0"-272"16,0 0-85-16,0 0-101 15,0 0-552-15</inkml:trace>
  <inkml:trace contextRef="#ctx0" brushRef="#br0" timeOffset="14631">3228 779 1485 0,'0'0'359'0,"0"0"-269"16,0 0-44-16,0 0 59 15,0 0 3-15,0 0-64 16,0 0-35-16,127 32-9 16,-96-32 40-16,-6-2-3 15,-2-13 65-15,-9 0-56 16,-8-5 2-16,-3-4 25 16,-3 0-38-16,0 0 21 15,-3 4 3-15,-17 3-13 16,-6 1 22-16,1 7-33 0,-3 7 9 15,-1 2 13 1,4 0-30-16,-3 6-26 0,2 20 17 16,7 6-18-16,-1 7 18 15,11 3-18-15,3 1 0 16,6 2-4-16,0-2 4 16,3-1-7-16,23-8-20 15,-1-6-60-15,12-6 0 16,5-14 8-16,4-8 2 15,2 0 66-15,3-12-20 16,-3-21 1-16,-2-5 12 16,-7-6 3-16,-8-4 15 15,-9 6 6-15,-6-5 48 0,-6 10 43 16,-7 8-18 0,-3 8 10-16,0 6 7 0,0 12-33 15,0 3-14-15,3 0-49 16,8 13 1-16,-2 19-2 15,2 5 1-15,-2 5 0 16,-3 3-6-16,1-4 12 16,-4-7-5-16,1-3-1 15,-4-10 1-15,0-10 5 16,0-11-5-16,0 0 12 16,-10 0 0-16,-6-27-13 15,2-11 41-15,5-10-13 16,4-5 1-16,5-6 8 0,0 3-11 15,20 6-3-15,14 9-23 16,11 15-8-16,37 17-18 16,-11 9-299-16,-4 0-880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22.4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167 0 1928 0,'0'0'260'0,"0"0"-188"16,0 0 32-16,0 0 111 15,0 0-82-15,0 0-69 0,0 0 12 16,59 43-37-1,-59-15-9-15,0 6-8 0,-25 14-5 16,-15 8-17-16,-22 29-199 16,6-19-174-16,13-5-440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21.7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606 157 1288 0,'0'0'299'0,"0"0"-135"0,0 0-64 16,0 0 25-1,0 0 51-15,0 0-76 0,0-21-12 16,0 17 2-16,0-1-24 15,0-1 24-15,0-3-41 16,0 3-28-16,0-2 61 16,0 2-28-16,0-4-15 15,0 3 0-15,0 3-38 16,0-4 40-16,0-1-41 16,-12-1 0-16,-5 1 21 15,-3 1-21-15,1-2-8 16,-4 5-2-16,-3-5 10 15,-4 8-11-15,-2 2 11 16,-5 0-14-16,-5 0 12 16,-1 2-10-16,-2 17 6 0,-2 7 6 15,4 1 0-15,8-1-11 16,2 3 11-16,4-1-1 16,9-1-5-16,4-2 1 15,6 5 4-15,0 3-5 16,4 1 12-16,3 1-12 15,3 4 6-15,0 0-2 16,0-2-5-16,0-1 5 16,0-1 2-16,0-5 0 15,12-3 2-15,5-4-1 16,2-4-1-16,4-6-24 16,11-3 0-16,0-10-8 15,9 0 30-15,10-12-8 16,6-24 10-16,-1-8 1 15,-2-6-1-15,-13 3-7 0,-10 6 7 16,-13 8 0-16,-14 3 16 16,-3 11 33-16,-3 0 4 15,0 2 39-15,0 5-59 16,0-1-12-16,0 5 21 16,0 3-8-16,0 1 22 15,0 2-56-15,0 2 1 16,0 0 30-16,0 0-30 15,0 0-1-15,0 0 9 16,0 0 5-16,0 0-8 0,0 0-6 16,0 0 0-1,0 0-21-15,0 0 22 0,0 2-2 16,0 11 1 0,0 0 0-16,0 5 9 0,0 3-9 15,-3 9 0-15,0 7 12 16,0 14-10-16,-5 8 5 15,2 12 3-15,0 8-9 16,-4 7 43-16,0-2-44 16,0 2 0-16,1-3 38 15,-2-3-38-15,5-7 0 16,0-8 22-16,-2-6-21 16,2-9 53-16,3-6-54 15,0-8 0-15,0-9 27 16,0-5-27-16,3-4 0 0,-4-6-1 15,1 0 10-15,-1-1 12 16,1-4-21-16,0-2 0 16,3 1-2-16,0-4 2 15,0-2-52-15,0 0-92 16,0-4-198-16,0-23-281 16,0-5-1493-16</inkml:trace>
  <inkml:trace contextRef="#ctx0" brushRef="#br0" timeOffset="423">606 1070 1363 0,'0'0'608'0,"0"0"-475"15,0 0-31-15,0 0 117 16,0 0-17-16,0 0-46 16,0 0-88-16,153-96 11 15,-128 75-7-15,-5-1-7 16,-8 4 7-16,-2 10-42 16,-7 2 0-16,0 6 6 15,-3 0-36-15,3 0 0 16,0 6-2-16,8 20 2 15,-5 7 15-15,0 8-7 16,2 3-8-16,-5-2 9 0,-3-2 0 16,0-2 15-16,0-7-24 15,0-6 0-15,0-8 8 16,0-4-8-16,0-4 0 16,0-3-5-16,0-3 11 15,0 0-12-15,0 0-54 16,0-3-167-16,0 0-263 15,0 0-318-15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24.1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121 0 836 0,'0'0'1443'16,"0"0"-1260"-16,0 0-134 15,0 0 179-15,0 0-19 16,0 0-70-16,0 0-50 0,174 47-37 15,-174-23-1-15,0 11-21 16,-26 12-19-16,-24 7-11 16,-8 2-122-16,-12 3-129 15,18-12-288-15,13-14-476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5.8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0 878 899 0,'0'0'1322'16,"0"0"-1108"-16,0 0-152 16,0 0 100-16,0 0 19 15,0 0-74-15,0 0-81 16,131-58-13-16,-65 7 35 15,6-17-46-15,-4-8 4 16,-9-6-6-16,-13-7 1 16,-16-2 25-16,-15-2-26 15,-15 10 1-15,0 9 51 16,0 18-8-16,-19 17 19 16,-7 21 3-16,0 18 4 15,-3 3 0-15,-4 51-70 16,-1 24 1-16,6 23-1 15,5 20 7-15,3 4-7 16,11 3 0-16,4 0 8 0,5-15-2 16,0-4-6-16,0-17 0 15,0-18-18-15,0-24 18 16,0-21-42-16,0-17 28 16,0-12 14-16,5-2 30 15,4-37-30-15,5-14 1 16,11-12-13-16,12-3 12 15,8-2-23-15,10 11 7 16,12 11-21-16,-2 19 31 16,1 17-35-16,-7 12 29 15,-17 6-1-15,-16 29 13 16,-20 9 0-16,-6 2 14 16,-23 2 0-16,-19-6 23 0,-10-10-37 15,-1-17 1-15,5-9 42 16,2-6-43-16,10 0 1 15,10-17 19-15,9 2-19 16,9 3 20-16,8 9-21 16,0 3-43-16,20 0 34 15,14 26-2-15,5 7 11 16,4 5-1-16,-1 3 2 16,4 0 1-16,-1-8-2 15,5-3-22-15,2-13 11 16,24-17-161-16,-14 0-397 15,-13-17-421-15</inkml:trace>
  <inkml:trace contextRef="#ctx0" brushRef="#br0" timeOffset="1285">1388 115 1711 0,'0'0'483'0,"0"0"-228"0,0 0 53 15,0 0-87-15,0 0-107 16,0 0-50-16,-32 177 17 16,18-80 11-16,5 12-60 15,-1 5 7-15,1 3-9 16,4-1-30-16,5-3 34 15,0-7-34-15,0-9 0 16,0-21 7-16,11-16-7 16,-2-22-16-16,1-19-20 15,3-18-21-15,6-1 39 16,9-14-1-16,11-34 8 16,7-20 10-16,13-14-40 15,6-18-28-15,10-11-30 0,10-17-55 16,-3-2 103-1,-3 7 5-15,-14 11 46 0,-19 21 10 16,-21 20 1-16,-17 18 65 16,-8 17 31-16,-3 10-14 15,-30 9 42-15,-4 11-57 16,-5 6-33-16,-7 0 24 16,3 23-47-16,4 16-10 15,5 13-12-15,9 7 14 16,5 12-12-16,9 7-2 15,3 6 0-15,8 2 2 16,0 2-2-16,0-3 0 0,0-3 0 16,3-10-26-1,0-10 25-15,0-18-33 0,0-14-20 16,0-19 45-16,0-11-27 16,0 0 36-16,0-20-9 15,12-22 26-15,13-5-26 16,4-6 9-16,10 3-12 15,4 6 4-15,2 8 8 16,1 19-9-16,-1 13-2 16,5 4 3-16,-1 25 8 15,0 21 21-15,-2 11-6 16,-2 2 42-16,-2 0-45 16,-4-7-11-16,1-11 0 15,-5-11 11-15,-2-15-24 16,-7-15-7-16,3 0-34 0,-2-15 47 15,-4-20-31-15,0-12 3 16,-4 0 26-16,-6 0 5 16,-3 9-4-16,-1 7 7 15,-4 14 0-15,-2 13-6 16,0 4 4-16,3 13 2 16,5 19 23-16,1 7 1 15,11-2 17-15,7-1-39 16,9-9-2-16,7-12 29 15,3-15-29-15,-4 0-10 16,1-15 8-16,-10-18-13 16,-5-8 8-16,-13 3 7 15,-2 3 0-15,-5 5 18 0,-8 14-18 16,0 12 0 0,-3 4 0-16,3 4 9 0,0 26-9 15,5 5 23-15,1 4-22 16,8 0 22-16,2-7-23 15,4-6-8-15,3-11-14 16,20-15-155-16,-7 0-383 16,1-17-400-16</inkml:trace>
  <inkml:trace contextRef="#ctx0" brushRef="#br0" timeOffset="1541">3637 696 2118 0,'0'0'623'16,"0"0"-390"-16,0 0 66 15,-173 82-106-15,128-49-85 16,11 5-33-16,11-1-55 16,10 9 17-16,13-3-37 15,0 5 12-15,10-7-24 16,22-3 0-16,8-6-36 15,7-11 5-15,1-13-59 16,-2-8-23-16,-1-13-220 16,-11-23-458-16,-14-1-1289 0</inkml:trace>
  <inkml:trace contextRef="#ctx0" brushRef="#br0" timeOffset="1756">3002 545 1927 0,'0'0'770'16,"0"0"-619"-16,0 0-99 15,0 0 135-15,0 0-35 16,0 0-89-16,0 0-8 16,119 73-22-16,-119-31 6 15,0-1-39-15,0-3-12 16,-17-2-120-16,7-19-217 15,6-11-489-15,4-6-1143 0</inkml:trace>
  <inkml:trace contextRef="#ctx0" brushRef="#br0" timeOffset="1878">3333 436 1916 0,'0'0'685'16,"0"0"-436"-16,196-150-3 15,-100 88-132-15,1 3-52 16,31-6-62-16,-26 19-240 15,-26 7-563-15</inkml:trace>
  <inkml:trace contextRef="#ctx0" brushRef="#br0" timeOffset="2163">943 811 2385 0,'0'0'633'0,"0"0"-565"16,0 0-62-16,295-55-6 0,-131 32-305 16,-8 0-2271-16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5.5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545 591 1470 0,'0'0'278'0,"0"0"-200"0,0 0 75 15,0 0 50-15,-35 204-52 16,23-149-59-16,5-6-42 16,0-3 16-16,4-6-34 15,3-11-18-15,0-2 14 16,0-8-28-16,0-9-6 15,17-10-54-15,10 0-192 16,2-10-259-16</inkml:trace>
  <inkml:trace contextRef="#ctx0" brushRef="#br0" timeOffset="192">608 268 1731 0,'0'0'474'0,"0"0"-390"15,0 0-62-15,0 0 23 16,0 0-45-16,0 0-17 16,0 0-250-16,69-24-388 0</inkml:trace>
  <inkml:trace contextRef="#ctx0" brushRef="#br0" timeOffset="6950">1232 0 2018 0,'0'0'327'0,"0"0"-227"0,0 0-75 15,0 0 43-15,0 0 88 16,0 0-53-16,91 223-35 15,-44-125 2-15,1 11-40 16,-9 6-11-16,-2-5 19 16,-18 6-28-16,-19-5 9 15,0-2-4-15,-44-4-7 16,-19-6-8-16,-13-8-28 16,-19 11-147-16,19-23-156 15,13-23-452-15</inkml:trace>
  <inkml:trace contextRef="#ctx0" brushRef="#br0" timeOffset="7807">327 49 1385 0,'0'0'337'15,"0"0"-103"-15,0 0 18 16,0 0-112-16,0 0-52 15,-157 181-8-15,106-12 36 16,4 56-12-16,8 14-8 16,23-32-5-16,16-56-67 0,0-59-5 15,26-13-19 1,84 15-82-16,-12-14-285 0,12-15-810 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23.37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557 327 1523 0,'0'0'260'0,"0"0"-158"15,0 0-4-15,0 0 104 16,0 0-13-16,0 0-108 16,0 0-11-16,49-132 11 15,-43 108-13-15,-6 1 14 16,0-1-21-16,0 1-5 15,-3-1 18-15,-23 1-51 16,-3 0-11-16,-4 11-12 16,-6-1 10-16,-4 7 1 15,-3 6-11-15,1 0 0 16,-1 6-18-16,-7 26 18 16,5 11-11-16,-3 9 11 15,6 10 0-15,5 5-13 16,12 7 13-16,8-4 0 0,14-1-12 15,6-2 12-15,0-8-11 16,3-6 11-16,26-12 0 16,7-11-13-16,7-12 7 15,2-12-36-15,8-6 27 16,-1 0-24-16,1-31 23 16,-4-9 10-16,-7-8 6 15,-5-4 31-15,-5-2-10 16,-13 5 37-16,-2 1 35 15,-8 7-21-15,-1 8 0 16,-5 10-9-16,-3 9-26 0,0 8 40 16,0 2-77-1,0 4 1-15,0 0-9 0,0 21 8 16,0 21-23-16,0 23 22 16,0 20 2-16,0 12 25 15,0 5-25-15,-11 2 23 16,-1-4 21-16,1-6-43 15,2-5 19-15,-1-9-15 16,4-6 3-16,-4-13 24 16,0-11-33-16,1-8 0 15,-2-13-6-15,5-6 15 16,0-12-4-16,1-1-5 0,2-4-8 16,3-3-13-1,0-3-141-15,0 0-166 0,0-15-297 16,0-4-565-16</inkml:trace>
  <inkml:trace contextRef="#ctx0" brushRef="#br0" timeOffset="552">668 978 2016 0,'0'0'366'16,"0"0"-222"-16,0 0-7 16,0 0 91-16,0 0-119 0,0 0-76 15,181-103 16-15,-129 97-29 16,7 6-19-16,-4 0 38 16,-2 0-27-16,-8 9 3 15,-14 11-5-15,-16 4-10 16,-15 6 28-16,0 9-28 15,-40 4 0-15,-11 4 49 16,-8 4-38-16,-1-6 17 16,6-2-7-16,4-11-9 15,15-5 27-15,12-9-39 16,9-7 0-16,11-8 25 16,3-3-25-16,0 0-1 15,0 0 1-15,12 0 0 16,19 0 19-16,8 0-19 0,7 0 1 15,2 0 14-15,12 0-15 16,-1 0 1-16,3 0 34 16,-3 0-21-16,-7 0 37 15,-10 0-23-15,-13 0-19 16,-12 0 50-16,-9 0-22 16,-8 0 11-16,0 0 6 15,0 0-27-15,0 0 38 16,0 0-58-16,0 0-5 15,0 0 7-15,0 0-9 16,0 0-54-16,0-3-87 16,0-2-129-16,0 2-500 15,0-6-1319-15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25.9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13 207 1835 0,'0'0'473'16,"0"0"-313"-16,0 0 18 15,0 0 77-15,0 0-54 16,0 0-129-16,0-165-45 15,30 146 13-15,9 6-25 16,7 6 28-16,6 7-43 16,1 0 0-16,-2 3 16 15,-4 24-8-15,-9 8-8 16,-10 6 13-16,-13 10-12 16,-15 7 38-16,0 8-39 0,-29 8 8 15,-16 4 25 1,-12-1-33-16,3-3-5 0,-3-3 4 15,4-6-33-15,8-11-22 16,10 7-136-16,11-20-432 16,11-13-535-16</inkml:trace>
  <inkml:trace contextRef="#ctx0" brushRef="#br0" timeOffset="188">122 1335 2861 0,'0'0'516'0,"0"0"-437"15,0 0 98-15,0 0-12 16,0 0-39-16,0 0-126 16,0 0-138-16,-5 0-177 15,5 0-1776-15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24.9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640 367 1637 0,'0'0'351'0,"0"0"-213"16,0 0 135-16,0 0 11 15,0 0-36-15,0 0-114 16,45-179-63-16,-45 144 22 15,0 0-54-15,-10-1-6 16,-19 3 29-16,-11 8-48 0,-11 9-13 16,-16 13-1-16,-8 3 6 15,-7 23-6-15,-3 35 0 16,6 18-9-16,11 18 8 16,19 13 1-16,13 0-1 15,22-1-5-15,14-8 6 16,0-15-9-16,31-19 9 15,14-19-32-15,14-16 5 16,10-16-20-16,2-13 13 16,-1 0 16-16,-5-34 18 15,-10-6-1-15,-8-12 1 16,-12-3 0-16,-9-7 35 16,-7 1 10-16,-2 4 4 0,-6 11 8 15,-8 10-18-15,0 16 46 16,-3 7-53-16,0 13-23 15,0 0-9-15,3 21-10 16,0 27 10-16,0 17 27 16,2 17-26-16,-2 9 41 15,0 6-41-15,0 6 53 16,0 2-9-16,-3-6-22 16,0 1 16-16,0-10-17 15,0-4-13-15,0-12 20 16,-12-12-29-16,-5-10 0 15,0-6-9-15,0-14 0 0,5-9-9 16,2-5-72 0,10-18-87-16,0 0-102 0,0-3-715 0</inkml:trace>
  <inkml:trace contextRef="#ctx0" brushRef="#br0" timeOffset="497">983 933 2011 0,'0'0'323'16,"0"0"-243"-16,0 0 31 0,0 0 98 16,0 0-27-1,206-41-46-15,-171 41-103 0,-10 3-24 16,-13 20 27-16,-12 7-36 15,0 5 42-15,-23 3-42 16,-17-3 1-16,-2 1 31 16,5-9-32-16,9-8 0 15,8-6-6-15,11-7 18 16,6-6-5-16,3 4-7 16,0-4-12-16,0 0 11 15,23 2 1-15,8 4 0 16,12 3-9-16,10 3 18 15,5 1 12-15,1 9-21 0,3 2 0 16,-9-1 25-16,-7 1-2 16,-17 2 5-16,-12-2-4 15,-17-1-5 1,0 3 53-16,-40 2-37 0,-15-2-11 16,-11 3 39-16,-6-5-23 15,4-7-2-15,6-4-1 16,11-4-36-16,9-8 29 15,16-1-30-15,9 0-62 16,11 0 13-16,6-10-55 16,6-23-138-16,22-1-798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31.4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2462 0,'0'0'460'0,"0"0"-460"16,0 0-3-16,0 0-12 15,0 0-112-15,0 0-551 16,0 0-538-16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31.6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2302 0,'0'0'605'16,"0"0"-528"-16,0 0-41 15,0 0-36-15,0 0-183 16,0 0-2436-16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29.7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374 139 1592 0,'0'0'235'0,"0"0"-142"15,0 0 4-15,0 0 113 16,0 0-39-16,0 0-75 16,0 0-11-16,0 0-61 15,0 0-23-15,0 0 21 16,0 29-22-16,0 18 0 16,0 22 44-16,0 19-9 15,0 6 27-15,0 3-55 16,0-1-6-16,0-13 30 15,-5-7-31-15,5-6-7 16,0-12-75-16,0-20-222 16,0-14-319-16</inkml:trace>
  <inkml:trace contextRef="#ctx0" brushRef="#br0" timeOffset="646">0 419 1930 0,'0'0'357'16,"0"0"-248"-16,0 0-77 16,0 0 78-16,0 0 55 15,167-174-74-15,-115 127 1 16,-7-1-10-16,2 12-21 15,-1-1 11-15,-1 9-39 16,1 3-18-16,0 10 18 0,-7 9-33 16,4 6-21-16,-7 3 21 15,4 29-5-15,-9 10 4 16,-3 7 1-16,-5 12 0 16,-11-3-6-16,-9 4 0 15,-3 0-2-15,0 0-4 16,-29-7 9-16,-11-5-3 15,-8-8 6-15,2-11 0 16,-4-9-9-16,8-8 9 16,10-3 0-16,9-10 3 0,9-1 6 15,8 0-12 1,6 0 3-16,0 0-36 0,3-6-16 16,23-2-41-16,11-2 36 15,8 10 8 1,4 0-32-16,4 4 51 0,-2 23-1 15,3 7 21-15,-3 7-5 16,-5 1 15-16,-7 3-2 16,-8-2-4-16,-19 2 12 15,-12-4 6-15,0-3 0 16,-23-2 25-16,-19-7 83 16,-10-9-19-16,-10-4 1 15,-4-12-18-15,-7-4-30 16,2 0 24-16,6-10-56 15,5-14-14-15,15-3 20 0,8 2-28 16,18-6-52-16,19 5-79 16,13-6-177-16,30 8-376 15,6 3-1119-15</inkml:trace>
  <inkml:trace contextRef="#ctx0" brushRef="#br0" timeOffset="968">1153 676 2016 0,'0'0'479'0,"0"0"-440"16,0 0-4-16,0 0 117 15,108-184-74-15,-74 122-6 0,0-5-52 16,-8 2 18-16,-3 6 52 15,-10 10-25-15,-4 13 15 16,-4 15-1-16,-5 13-17 16,0 8 11-16,0 0-73 15,0 25-11-15,0 27 5 16,0 30 12-16,0 9-6 16,0 11 5-16,0 2 1 15,0-5-3-15,0-7-3 16,6 17-133-16,11-20-165 15,-11-21-469-15</inkml:trace>
  <inkml:trace contextRef="#ctx0" brushRef="#br0" timeOffset="1420">225 1394 1345 0,'0'0'527'16,"0"0"-370"-16,0 0-63 15,0 0 107-15,0 0 45 16,0 0-89-16,0 0-69 16,30 15 43-16,10-15-25 15,8 0-20-15,18-6 7 16,10 0-42-16,15 3-5 15,13 3-15-15,15 0-13 16,11 0 18-16,9-3-35 16,3 3-1-16,-3-3 3 15,-6 3 5-15,-11-2-16 0,8-2-93 16,-28-3-280 0,-34 6-578-16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34.0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9 983 2390 0,'0'0'512'0,"0"0"-488"16,0 0 21-16,0 0 55 15,0 0-31-15,0 0-17 16,0 0-43-16,240 197 20 15,-158-143 26-15,0-7-38 16,-4-6 12-16,-8-10-29 16,-16-11-61-16,-11-14-68 15,-13-6-368-15,-18-22-70 0,-4-7-485 16</inkml:trace>
  <inkml:trace contextRef="#ctx0" brushRef="#br0" timeOffset="170">599 851 1691 0,'0'0'500'0,"0"0"-388"15,0 0 127-15,-160 154 71 16,81-74-154-16,-6 2-58 16,-3 0-77-16,9-6-21 15,20-2-60-15,24-25-234 0,21-18-460 16</inkml:trace>
  <inkml:trace contextRef="#ctx0" brushRef="#br0" timeOffset="951">1068 1078 1655 0,'0'0'274'16,"0"0"-213"-16,0 0 17 16,0 0 207-16,0 0-106 15,0 0-125-15,182-14-32 16,-171-10 26-16,-8 0 13 0,-3 1 3 16,-3-2 3-16,-23 8-6 15,-13 8 19-15,-4 9-38 16,-3 0 1-16,-1 24 14 15,5 20-39-15,10 15 16 16,12 9-13-16,17 0-15 16,3-4 3-16,26-8-9 15,33-15-66-15,23-17 21 16,18-21-58-16,5-3-96 16,0-31 0-16,-15-21 19 15,-19-6 42-15,-22-4 80 16,-16 0 58-16,-16 6 111 15,-14 7 61-15,-3 9 38 0,0 15 11 16,-20 14-80-16,-3 11-29 16,1 6-56-16,2 46-34 15,0 21 50-15,3 27-36 16,8 15 9-16,2 14-12 16,7 7-11-16,0 0 41 15,4-4-27-15,14-11-25 16,2-17 26-16,0-22-35 15,-6-21-2-15,-8-25 0 16,-3-18 9-16,-3-12 10 16,0-6-12-16,0-6-6 15,-6-27-2-15,-11-17-1 0,2-18-13 16,1-14-15-16,3-16-27 16,5-16 47-16,3-13-37 15,3-5-23-15,0-7 40 16,0 9-33-16,17 13 21 15,9 23 30-15,10 29 12 16,10 28-16-16,5 26 16 16,9 11 0-16,5 17 9 15,-6 29-8-15,-3 6 15 16,-13 4 24-16,-14 2-13 16,-19 5 30-16,-10-7-45 15,-16 2-12-15,-37-1 6 16,-16-10-6-16,-16-8-95 15,-52-26-170-15,19-13-559 16,10 0-1301-16</inkml:trace>
  <inkml:trace contextRef="#ctx0" brushRef="#br0" timeOffset="1126">825 698 1916 0,'0'0'299'15,"0"0"-217"-15,0 0 64 16,252-78 20-16,-156 68-59 16,-2 3-56-16,-6 7-51 15,-6 0-176-15,-23 17-316 16,-22 5-883-16</inkml:trace>
  <inkml:trace contextRef="#ctx0" brushRef="#br0" timeOffset="1235">1729 417 2155 0,'0'0'495'16,"0"0"-452"-16,209-222-43 16,-110 121-285-16,-11 7-1941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32.4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636 236 1549 0,'0'0'623'16,"0"0"-491"-16,0 0-66 15,0 0 87-15,-36-173 39 16,2 143-13-16,-8 8-111 15,-10 11-49-15,-4 11 4 16,1 0-23-16,2 36-14 16,5 13 13-16,8 16-27 15,14 12 16-15,16 3-49 16,10 5-26-16,0 2 42 0,30-5-46 16,16-9 6-16,5-2 11 15,8-13-31-15,4-8 82 16,-10-8 8-16,-11-6 15 15,-10-10-5-15,-18-2 13 16,-14-3-5-16,-8-1 89 16,-43 4 6-16,-18-3-10 15,-13-1-49-15,-6-6-9 16,3-5 47-16,9-9-50 16,17 0-13-16,17 0-14 15,25 0-15-15,17-6-103 16,27-5-452-16,11-2-446 0</inkml:trace>
  <inkml:trace contextRef="#ctx0" brushRef="#br0" timeOffset="863">1183 835 948 0,'0'0'1417'0,"0"0"-1213"16,0 0-140-16,0 0 16 16,0 0 138-16,-197-42-143 15,154 42-54-15,4 12 3 16,7 26-24-16,-2 12-15 16,11 13 14-16,11 1-2 0,12 4-9 15,0-6-39-15,15-9-49 16,28-15 0-16,13-17-52 15,9-21 0-15,8 0 29 16,-1-45-16-16,-10-11 47 16,-13-5 20-16,-16 1 72 15,-16 10 59-15,-17 16 100 16,0 15 30-16,0 13-35 16,-20 6-51-16,3 16-40 15,8 27-62-15,9 9 10 16,0 9 17-16,12-5-28 15,31-12-52-15,13-15-42 0,6-18-5 16,4-11-8-16,-1-11-4 16,-13-30 27-16,-8-9 56 15,-19-6 28-15,-8 1 84 16,-14 2 75-16,-3 11 31 16,0 11 27-16,0 11-92 15,-7 12-5-15,4 8-36 16,-1 7-59-16,1 41-16 15,3 29 5-15,0 24 1 16,0 20 33-16,3 13-41 16,11 5-6-16,6 1 36 15,0-6-17-15,2-7-7 16,-2-15-8-16,-5-12-4 0,-1-20 23 16,-8-21-24-1,-3-21 0-15,-3-21 11 0,0-11-10 16,0-6 17-16,0 0 13 15,0-20-16-15,-3-27 3 16,-6-14-18-16,3-25-7 16,-5-42 6-16,5-37-33 15,3-38 19-15,-1-9-18 16,4 35 2-16,0 52 30 16,0 44-22-16,0 26-4 15,19 3 21-15,4 14-10 16,14 8 16-16,5 24-18 15,11 6 15-15,2 9 1 16,4 28 3-16,-10 6-1 16,-7 4 0-16,-14 7 2 15,-22 2 10-15,-6 0-12 16,-20-1-2-16,-32-1-26 0,-10-7-116 16,-11-14-109-16,-35-29-83 15,17-4-282-15,9 0-1227 0</inkml:trace>
  <inkml:trace contextRef="#ctx0" brushRef="#br0" timeOffset="1086">1118 292 1517 0,'0'0'753'16,"0"0"-601"-16,0 0-140 0,0 0 140 15,0 0 46-15,0 0-77 16,97 151-60-16,-55-115-53 16,8-11-1-16,13-10-7 15,8-15-187-15,34-35-75 16,-17-23-209-16,-15 0-189 0</inkml:trace>
  <inkml:trace contextRef="#ctx0" brushRef="#br0" timeOffset="1169">1781 147 1290 0,'0'0'698'15,"0"0"-394"-15,0 0-147 16,0 0-102-16,0 0-55 16,167-117-321-16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43.2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645 1119 2002 0,'0'0'335'16,"0"0"-245"-16,0 0-69 15,0 0 104-15,0 0-22 16,0 0-77-16,183-118-8 0,-147 94 24 15,-2 7-15-15,-9 6 21 16,-8 11-36-16,-2 0-11 16,-4 25 28-16,-5 23-16 15,0 10-4-15,-6 7-1 16,0 0-2-16,0-6 4 16,0-9-10-16,0-14 0 15,0-14 5-15,0-10-4 16,0-12-1-16,0 0 26 15,8-19 31-15,-2-29 5 16,7-14-51-16,3-14 2 16,8-11 14-16,5-1-25 15,3 3 5-15,1 14-7 16,3 24 0-16,-1 20 8 16,2 27-7-16,2 0-1 0,1 53 21 15,2 20-1-15,-5 23 10 16,-5 3 15-16,-2-1-20 15,-7-6 26-15,0-18-39 16,-7-16-2-16,-7-17 4 16,2-11-13-16,-5-15-2 15,-3-12-6-15,0-3-50 16,3 0-31-16,19-39-200 16,-7-9-432-16,9 1-672 0</inkml:trace>
  <inkml:trace contextRef="#ctx0" brushRef="#br0" timeOffset="153">2210 961 1597 0,'0'0'661'16,"0"0"-544"-16,0 0-12 16,0 0 28-16,226 30-59 15,-124-20-74-15,-17-2-176 16,-17-2-460-16</inkml:trace>
  <inkml:trace contextRef="#ctx0" brushRef="#br0" timeOffset="326">2114 1493 2326 0,'0'0'552'0,"0"0"-468"0,0 0 23 15,0 0-17-15,252 0-90 16,-105-18-75-16,-25-9-498 16,-10 1-1773-16</inkml:trace>
  <inkml:trace contextRef="#ctx0" brushRef="#br0" timeOffset="11929">3365 1312 1446 0,'0'0'658'0,"0"0"-586"15,0 0-48-15,0 0 26 16,0 0 107-16,0 0-53 16,0 4-74-16,37-19 19 15,15-20 40-15,13-14-56 16,11-20-12-16,3-7-9 16,-5-10-12-16,-5 1 27 15,-7-3-27-15,-15 1 0 16,-9 11 36-16,-11 8 21 0,-12 15 16 15,-4 18-4 1,-8 14-7-16,0 19 30 0,-3 2-86 16,0 26 6-16,0 39 7 15,0 26 22-15,0 23 5 16,0 14-5-16,0 1-22 16,0-8 21-16,0-15-40 15,0-18 1-15,0-17-14 16,0-15 7-16,11-11-90 15,18-22-87-15,-4-15-307 16,3-8-165-16</inkml:trace>
  <inkml:trace contextRef="#ctx0" brushRef="#br0" timeOffset="12434">4629 659 2058 0,'0'0'380'16,"0"0"-272"-16,0 0 59 16,0 0 145-16,0 0-140 15,0 0-92-15,0 0-52 16,-121-110-17-16,89 110 14 16,-5 0-25-16,-2 27 0 15,7 15-6-15,4 8 6 16,13 11-19-16,15 4 1 15,0 6-6-15,23 0 16 0,32 2-7 16,15-5-3 0,7 0 5-16,8-9-13 0,0-3-20 15,-6-7 26-15,-6-3 16 16,-18-3-2-16,-13-4 6 16,-16-4 0-16,-21-3-5 15,-5-2 14-15,-20-4-6 16,-33-4 6-16,-10-11-8 15,-8-8 37-15,-11-3-38 16,3-6 0-16,8-30 21 16,11-14-21-16,21-19 14 15,19-21-14-15,20-17 1 16,3-12-1-16,47-5 0 0,16 2 0 16,13 14-2-1,-2 19 8-15,-4 16-7 0,-21 23 1 16,-16 20 0-16,-22 16-13 15,-34 14-124-15,-30 0-576 16,-12 17-1489-16</inkml:trace>
  <inkml:trace contextRef="#ctx0" brushRef="#br0" timeOffset="14084">167 529 1485 0,'0'0'258'0,"0"0"-169"16,0 0 77-1,0 0 54-15,0 0-96 0,0 0-44 16,0 0-28-16,-3-12 18 16,3 12-30-16,0 36-17 15,0 25 30-15,0 51-7 16,-20 50 16-16,4 0-13 15,-1-5-30-15,0 0 11 16,5-46-25-16,-2 19-4 16,2 14 10-16,5-33-10 15,7 2-1-15,0-24 0 16,16-23 1-16,24-20 6 0,14-20-6 16,22-16 17-1,23-10 39-15,45 0-28 0,52-8-5 16,66-15-5-16,32-4-19 15,14 3 16-15,4 5-16 16,-21 7 0-16,7 8 6 16,-6 4-6-16,-5 0-5 15,-2 0 4-15,-10 12 2 16,-3-1 17-16,-14-10-18 16,2-1 0-16,-19 0 5 15,-11-6-5-15,-21-14-2 16,-16-8-4-16,-32 5 12 15,-33 3 8-15,-30 1-14 16,-10 4 0-16,10-10 0 16,11 2 1-16,2-9-1 0,-12 5 15 15,-22-2-14 1,-12 5 32-16,-15 6-33 0,-10 3 0 16,-14 3 19-16,-7 3-19 15,-2 1 0-15,-8-1 12 16,-3-9 0-16,-6-3 39 15,0-11-51-15,0-12 1 16,-3-14 12-16,-6-20-13 16,6-16-9-16,3-47-45 15,0-41-24-15,0-37 33 16,-4-5-65-16,-2 44 14 16,2 53 71-16,1 58 1 15,0 17 18-15,3 9 5 0,-4 6 1 16,4 9 4-16,0 13-4 15,0 12 0-15,0 1 9 16,0 2-9-16,0 0-9 16,0 0 8-16,-3 0 2 15,-3 0 24-15,-11-4-25 16,-6-3 11-16,-13 1-16 16,-10-2 5-16,-13 1 0 15,-12 1-1-15,-14-1 1 16,-14 1-6-16,-9 3 6 15,-13 3-16-15,-7 0-1 16,-3 0 17-16,-2 22-11 16,1-1 10-16,1 10 2 15,0-5 6-15,-2 4-7 0,-5-4 0 16,1-2-4-16,-4-1 4 16,2-5 0-16,6 3 3 15,-1-4 6-15,5 1-9 16,-2-1 0-16,4-1 0 15,-1-6 2-15,4 6-2 16,2-5 0-16,5 1 0 16,6-3 1-16,7 4-1 15,5-5 0-15,0-2 0 16,8 3-3-16,-2-7 3 16,-1 4-14-16,3-2 13 15,-4 2 1-15,0 1 0 16,3-3 0-16,4 2 0 0,3 3 3 15,9-7-3-15,1 2 0 16,2-1-6-16,5-3 15 16,-3 3-7-16,1-3-2 15,4 0 0-15,1 0 7 16,0 0-5-16,-4 3 4 16,-6 3-5-16,-7 2 8 15,-10 7-7-15,1-1-2 16,-4 8 0-16,4-2 34 15,5 1-32-15,11-4 11 16,12-2-13-16,18-3 0 16,2-3 0-16,17-3-162 15,7-6-637-15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00.9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0 745 222 0,'0'0'1658'0,"0"0"-1416"15,0 0-187-15,0 0 45 16,0 0 59-16,0 0-103 0,0 0-7 16,141-161-37-1,-106 100-12-15,-2-6 8 0,-7-4-7 16,-9 0 25-16,-8 4-4 16,-1 8 18-16,-8 8 54 15,0 16-10-15,0 17 26 16,0 12-24-16,0 6-60 15,0 13-11-15,0 37-15 16,0 17 0-16,6 21 50 16,0 10-26-16,1 1 10 15,2-4 1-15,2-9-16 16,-2-13 25-16,2-10-44 16,-5-15-14-16,3-8 1 15,-1-17-86-15,4-23-161 16,1 0-239-16,1-6-210 0</inkml:trace>
  <inkml:trace contextRef="#ctx0" brushRef="#br0" timeOffset="566">858 1 1768 0,'0'0'245'0,"0"0"-134"16,0 0 57 0,179 0 13-16,-89 0-22 0,4 0-17 15,5 0-34-15,-11 0-52 16,-17 0-18-16,-21 0 1 16,-24 0-30-16,-23 0 7 15,-3 0 59-15,-29 0 3 16,-30 0 3-16,-20 4-56 15,-9 4 18-15,-8 1-1 16,5-2-28-16,6-1 14 16,9-2-19-16,21 0-3 15,16 2 11-15,13 3-17 16,15-1-15-16,8 10 15 16,3 2-15-16,0 11 13 15,0 1-5-15,23 3 7 16,8 1 6-16,0-4-6 0,12 3-7 15,3-2 6-15,1-3 2 16,4-1 7-16,2 0-8 16,2 1 0-16,1-1 1 15,-1 3-1-15,-8 3 0 16,-12-3 13-16,-12 5-7 16,-23-3 6-16,0 8-5 15,-29 2 1-15,-30 4 23 16,-13 0-30-16,-7-8 20 15,0-7-2-15,11-14-19 16,9-6 3-16,16-10-3 16,17-3-44-16,26-26-41 15,0-16-221-15,10-5-722 0</inkml:trace>
  <inkml:trace contextRef="#ctx0" brushRef="#br0" timeOffset="755">2289 600 2928 0,'0'0'352'16,"0"0"-273"-16,0 0-17 16,6 193 86-16,-26-112-65 15,-23 4-83-15,-42 22-96 16,11-22-214-16,1-23-989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2.2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1191 2096 0,'0'0'322'0,"0"0"-315"16,0 0-7-16,0 0 107 16,0 0-58-16,240-34-19 15,-156-1-30-15,8-13 0 0,-4-15 16 16,-5-14-10-16,-11-10-7 15,-13-12 1-15,-15-6 0 16,-22-6 23-16,-11 2-22 16,-11 11 41-16,0 16 55 15,-22 22 23-15,-11 24 26 16,-11 29-18-16,-3 7-65 16,-7 54 6-16,-9 34-43 15,4 27-20-15,5 25 51 16,13 9-46-16,16 3 28 15,15-10-6-15,10-13-32 16,0-20 25-16,25-22-26 16,19-13 0-16,17-16-14 0,12-20-31 15,18-14-70 1,12-18-27-16,39-15-234 0,-25-31-325 16,-19-6-253-16</inkml:trace>
  <inkml:trace contextRef="#ctx0" brushRef="#br0" timeOffset="250">1385 0 1913 0,'0'0'513'0,"0"0"-373"16,0 0-61-16,0 0 203 15,-4 219-43-15,4-94-126 16,-6 13-42-16,-1 5-2 15,-5 2-16-15,9-13 13 0,-1-14-62 16,4-20-2-16,0-15 16 16,0-21-18-16,4-20-29 15,2-12-55-15,3-14-107 16,-6-16-151-16,-3 0-328 16,0 0-601-16</inkml:trace>
  <inkml:trace contextRef="#ctx0" brushRef="#br0" timeOffset="408">1116 801 1631 0,'0'0'1048'0,"0"0"-851"0,0 0-67 16,0 0 48 0,0 0-82-16,221-31-83 0,-129 22-13 15,28-1-174-15,-20 3-425 16,-21 5-605-16</inkml:trace>
  <inkml:trace contextRef="#ctx0" brushRef="#br0" timeOffset="802">1997 731 1886 0,'0'0'606'16,"0"0"-465"-16,0 0 98 0,-17 174 7 15,14-104-106 1,3 1-55-16,0-2-84 0,0 0 0 16,20-14 14-16,14-8-15 15,6-12 0-15,3-18-78 16,4-13-64-16,2-4-38 16,2-13-102-16,0-33-12 15,-1-9 20-15,-6-13 122 16,-8-6 98-16,-14-1 54 15,-4 5 16-15,-11 14 164 16,-7 23 47-16,5 28 21 16,-5 5-60-16,0 19-22 15,0 30 37-15,0 13-81 16,0 1-37-16,0-1 3 16,4-7-55-16,14-8-3 0,4-12-16 15,-1-11-13-15,1-8-2 16,-4-9-114-16,16-7-219 15,-9 0-520-15,4 0-1224 0</inkml:trace>
  <inkml:trace contextRef="#ctx0" brushRef="#br0" timeOffset="1044">3281 850 2155 0,'0'0'605'0,"0"0"-434"16,0 0 69-16,-222 19-16 16,163 22-38-16,12 4-118 15,14 14-38-15,18 1 21 16,15-2-41-16,0-6 4 16,22-6-14-16,26-6-12 15,14-13-7-15,18-13-109 16,48-6-83-16,-20-8-69 15,-16 0-622-15</inkml:trace>
  <inkml:trace contextRef="#ctx0" brushRef="#br0" timeOffset="1210">2797 1851 2981 0,'0'0'447'16,"0"0"-437"-16,0 0-20 16,0 0-107-16,0 0-1427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8:59.6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0 613 1877 0,'0'0'273'0,"0"0"-155"15,0 0-107-15,0 0 69 16,0 0 110-16,0 0-113 15,-6 3-55-15,21-3-5 16,10 0 21-16,10-6 76 16,7-15-59-16,11-14-19 15,2-12 19-15,4-9-40 16,1-11-9-16,-4-4-6 16,-11-2 14-16,-8 1 4 0,-11 14-18 15,-10 7 27-15,-10 20 59 16,-3 12-20-16,-3 10 0 15,0 9-25-15,0 0-34 16,0 0-7-16,0 34 0 16,0 18-9-16,0 15 9 15,3 20 1-15,0 3 7 16,2 8-8-16,-5-4 1 16,0-6 1-16,0-8-2 15,0-7-29-15,0-10-1 16,0-8-58-16,0-9-41 15,-11-17-113-15,2-9-331 16,-1-13-314-16</inkml:trace>
  <inkml:trace contextRef="#ctx0" brushRef="#br0" timeOffset="554">796 164 704 0,'0'0'1784'16,"0"0"-1458"-16,0 0-242 15,0 0 21-15,0 0 31 16,0 0-90-16,0 0-22 0,117-37-24 16,-47 37-11-16,4 0 10 15,-1 0-9-15,-7 15 9 16,-18 11-1-16,-11 4-20 15,-21 9 14-15,-16 1-34 16,0 11-3-16,-33-3 36 16,-16 1 9-16,-7-5 3 15,0-6 15-15,1-5-12 16,5-10 27-16,18-7-19 16,6-6-13-16,16-3-1 15,7-7-17-15,3 2 5 16,0 2-53-16,16 4-12 15,16 7 76-15,11 5-30 16,7 6-18-16,2 11 25 0,4 4 1 16,3 2 23-1,-10 5-1-15,-7-1 1 0,-13 1 8 16,-15-4-7-16,-14-3 17 16,0-3 39-16,-37-2-2 15,-11-7 32-15,-12-3-15 16,-5-11 0-16,3-6 19 15,0-9-59-15,7 0-1 16,5 0 2-16,10-12-26 16,11-2 7-16,10-3-14 15,10-5-78-15,9-11-87 16,12 4-302-16,18 3-263 0</inkml:trace>
  <inkml:trace contextRef="#ctx0" brushRef="#br0" timeOffset="804">2190 922 1947 0,'0'0'382'16,"0"0"-242"-16,0 0-99 0,0 0 160 15,0 0 31 1,23 151-122-16,-40-94-21 0,-18 8-83 16,-15 6-6-16,2-4-14 15,-11 0-246-15,16-19-338 16,14-16-380-16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09.6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2158 1056 2264 0,'0'0'319'15,"0"0"-122"-15,0 0 59 16,65 165-39-16,-65-112-108 0,0 4-72 15,-19-5 10 1,-18-2-47-16,-25-12-75 0,6-11-243 16,10-18-766-16</inkml:trace>
  <inkml:trace contextRef="#ctx0" brushRef="#br0" timeOffset="1685">2901 547 1753 0,'0'0'357'16,"0"0"-221"-16,0 0-3 16,0 0 51-16,0 0 0 15,0 0-80-15,0 0-43 16,76-109 10-16,-28 101-43 15,4 3 4-15,10 5-3 16,0 0-27-16,-2 24 32 16,-7 11-33-16,-15 10-1 15,-14 11 30-15,-24 9-30 0,-5 8 1 16,-46 9 11 0,-18 4-11-16,-13-3 21 0,-6-7-22 15,9-11 0-15,6-12 20 16,22-11-19-16,14-16 13 15,21-11 3-15,10-7-16 16,6-5-2-16,0 3-1 16,25 0 2-16,18-4 14 15,10 5-14-15,12-7-6 16,7 0 5-16,7 0-12 16,9 0-27-16,39-26-134 15,-17-7-345-15,-19-5-1764 0</inkml:trace>
  <inkml:trace contextRef="#ctx0" brushRef="#br0" timeOffset="2071">3709 903 2008 0,'0'0'487'16,"0"0"-447"-16,0 0 21 16,0 0 166-16,203-132-94 15,-144 76-67-15,-3-9-26 16,-4-4 0-16,-12-5 25 0,-12-2-31 16,-8 3-4-16,-9 6 63 15,-11 11-33-15,0 14 1 16,0 21-4-16,0 21-10 15,0 2 21-15,-11 55-68 16,2 23 0-16,-2 20 30 16,2 9-12-16,9 4-8 15,0-14 2-15,0-8-6 16,0-9 6-16,12-13-12 16,8-14-54-16,-3-13-55 15,6-21-161-15,-4-13-483 16,-2-8-1574-16</inkml:trace>
  <inkml:trace contextRef="#ctx0" brushRef="#br0" timeOffset="2304">4895 909 1987 0,'0'0'520'15,"0"0"-376"-15,0 0 167 16,51 154-37-16,-48-102-113 16,-3 4-72-16,0 0-29 15,-22 0-50-15,-18-4-10 16,2-4-4-16,-4-12-119 0,-1-19-141 16,13-14-506-1,10-3-1467-15</inkml:trace>
  <inkml:trace contextRef="#ctx0" brushRef="#br0" timeOffset="3097">5558 313 1699 0,'0'0'391'15,"0"0"-233"-15,0 0 3 16,0 0 75-16,0 0 24 16,0 0-152-16,67-162-49 15,-41 130 31-15,0 1-31 16,7 0-37-16,5 8 16 15,2 6-32-15,2 4 33 16,5 10-39-16,-1 3 0 16,-7 3 16-16,-1 27-7 15,-1 8-9-15,-15 15 10 0,-2 9-10 16,-17 9 38-16,-3 5-16 16,0 1-20-16,-35 2 31 15,-15 1-24-15,-9-4 7 16,-2 1 5-16,-6-7-6 15,13-4 41-15,4-7-35 16,15-13-21-16,7-10 39 16,16-7-39-16,12-8 0 15,0-4-1-15,3-4 1 16,26-5 9-16,11-2-9 16,10-2 0-16,7-4 4 15,13 0-4-15,2 0-7 0,4-6-25 16,-2-15-92-16,19-23-92 15,-22-1-578-15,-15 0-1515 0</inkml:trace>
  <inkml:trace contextRef="#ctx0" brushRef="#br0" timeOffset="3505">6470 266 2080 0,'0'0'306'0,"0"0"-186"0,0 0-22 15,0 0 184-15,0 0-109 16,0 0-102-16,0 0-11 16,189-98-30-16,-146 98 15 15,-1 0-12-15,-7 22-14 16,-1 10 38-16,-11 9-32 15,-13 13-11-15,-10 6 61 16,0 5-39-16,-39 9-14 16,-21-1 11-16,-8 5-15 15,-5-1 32-15,5-7-44 16,9-8 4-16,13-10 19 16,17-10-28-16,19-6-1 15,10-9 0-15,0-6 0 0,33-8 0 16,13 0 0-1,13-11-29-15,9-2 11 0,14 0-66 16,9-7-52-16,28-35-116 16,-22 1-695-16,-21-1-1153 0</inkml:trace>
  <inkml:trace contextRef="#ctx0" brushRef="#br0" timeOffset="3748">7363 811 2234 0,'0'0'324'0,"0"0"-115"16,0 0 97-16,0 0-60 15,124 157-80-15,-113-116-92 16,-11 4-44-16,0 1-1 15,-37 1-29-15,-16 0-59 16,-41-2-143-16,12-14-486 16,6-15-1707-16</inkml:trace>
  <inkml:trace contextRef="#ctx0" brushRef="#br0" timeOffset="4591">7985 352 1862 0,'0'0'492'15,"0"0"-400"-15,0 0-29 16,0 0 94-16,0 0 11 0,0 0-95 16,0 0-32-16,160-94-5 15,-78 94-17-15,7 0 41 16,-8 8-32-16,-11 28-13 15,-25 10 23-15,-22 17-14 16,-23 10 6-16,-20 15 15 16,-45 10-18-16,-17 3 21 15,-6-4-38-15,3-12 6 16,15-17 28-16,24-15-34 16,24-15-4-16,19-11-6 15,3-9 0-15,33-7-13 16,29-8-25-16,58-3-93 15,-12-18-164-15,-3-7-446 0</inkml:trace>
  <inkml:trace contextRef="#ctx0" brushRef="#br0" timeOffset="5065">8898 354 2140 0,'0'0'346'16,"0"0"-237"-16,0 0-20 15,0 0 111-15,0 0-74 16,220-63-76-16,-148 63-21 0,-4 11-13 16,-9 15 7-1,-16 4 9-15,-21 5-32 0,-22 3 0 16,0 3 8-16,-25 1-8 15,-21-4 18-15,-3-2-18 16,2-10 0-16,8-5 11 16,13-13-11-16,9-1 0 15,14-5 0-15,3-2 5 16,0 0-13-16,11 2 1 16,21 5 7-16,7 8-3 15,11 5 3-15,2 12-7 16,-3 7 6-16,1 8 2 15,-5 3 29-15,-13-3 0 16,-15 0 12-16,-17-3 42 0,0-7-48 16,-26-2 3-16,-22-6 0 15,-15-9-26-15,1-3 23 16,0-4-36-16,6-9-7 16,7-4-1-16,19 0-106 15,17-21-124-15,10-6-543 0</inkml:trace>
  <inkml:trace contextRef="#ctx0" brushRef="#br0" timeOffset="5307">10093 853 2162 0,'0'0'352'15,"0"0"-207"-15,0 0 207 16,0 0-123-16,99 170-100 16,-99-119-66-16,-17-2-45 15,-22 5 7-15,-10-4-25 16,-1-7-64-16,4-9-54 16,7-23-218-16,16-8-368 15,11-3-1371-15</inkml:trace>
  <inkml:trace contextRef="#ctx0" brushRef="#br0" timeOffset="5725">10453 302 2009 0,'0'0'304'16,"0"0"-221"-16,0 0 23 15,0 0 100-15,0 0-5 16,190-106-81-16,-134 106-86 0,0 5 7 16,-1 29 11-16,-2 12-19 15,-10 13 33-15,-14 8 2 16,-16 10-27-16,-13 9 10 15,-20-2-28-15,-33 6-5 16,-9-5 6-16,0-9-14 16,10-7 43-16,10-16-41 15,19-13-11-15,12-9 30 16,11-10-31-16,0-8 0 16,28-6-1-16,14-6 1 15,10-1 0-15,13 0 0 16,8-12-65-16,1-16-22 15,31-33-95-15,-23 7-466 16,-14-3-459-16</inkml:trace>
  <inkml:trace contextRef="#ctx0" brushRef="#br0" timeOffset="6248">11260 263 1850 0,'0'0'314'0,"0"0"-216"16,0 0 120-16,0 0-3 16,0 0-83-16,0 0-41 15,165-26-51-15,-112 26-1 0,-4 17 6 16,1 7-24-1,-12 2 37-15,-8 7-8 0,-16 3-26 16,-11 2 19-16,-3 0-17 16,-11-5-4-16,-21-1-2 15,-4-9-11-15,0-2 16 16,4-7-24-16,1-5 5 16,8-1 12-16,11-3-18 15,8-3-1-15,4 2-7 16,0 2-4-16,7 2 11 15,19 7 1-15,8 2 0 16,1 7 1-16,1 8-1 16,3 4-1-16,1 3 1 15,-1-5 9-15,-10 1 38 16,-9-5-37-16,-14-7 2 0,-6-2 42 16,-12-4-9-16,-35 2-6 15,-15-5-18-15,-7-3-15 16,-2-3 23-16,1-4-29 15,15 1-21-15,10-5 5 16,25 0-83-16,12 0-177 16,8-17-694-16</inkml:trace>
  <inkml:trace contextRef="#ctx0" brushRef="#br0" timeOffset="6463">12283 750 2713 0,'0'0'378'0,"0"0"-294"16,0 0 83-16,0 0 24 16,59 177-62-16,-59-119-68 15,-13 4-52-15,-25 3-9 16,-41 7-126-16,10-20-169 15,-4-14-823-15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20.9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6 392 1197 0,'0'0'618'0,"0"0"-463"15,0 0 55-15,0 0 24 16,0 0-57-16,0 0-48 16,-22-110-47-16,53 73 17 15,9 1-17-15,10 5-34 16,-1 12 16-16,2 10-26 15,2 9-8-15,-1 15 16 16,-2 34-28-16,-15 19 9 16,-8 18 0-16,-17 7-16 15,-10 8 14-15,-3-1-19 16,-26-8-6-16,-5-7 15 0,1-15-15 16,10-16 0-16,8-15 2 15,4-16 5-15,11-11 2 16,0-10-9-16,11-2 1 15,31 0 5-15,13-8-6 16,10-15-49-16,11-5-64 16,12-14-223-16,-19 8-391 15,-13 2-1295-15</inkml:trace>
  <inkml:trace contextRef="#ctx0" brushRef="#br0" timeOffset="399">661 0 1920 0,'0'0'489'16,"0"0"-453"-16,0 0 21 16,0 0 125-16,0 0-6 15,246 37-58-15,-152-9-79 16,-1-1-31-16,-2-8 50 15,-12-1-51-15,-11-9-6 16,-16-3 5-16,-16-6 2 16,-13 0 19-16,-12 0 12 15,-11 0 37-15,0 0 23 0,0-3-59 16,-23 3 2 0,-4 0-3-16,-5 26-38 0,1 30 44 15,-1 18-33-15,7 12-11 16,2 7 52-16,6 5-32 15,9-8 1-15,5-6-10 16,3-11-10-16,0-12 11 16,3-13-13-16,11-12-79 15,0-18-19-15,-11-18-158 16,0 0-363-16,-3-18-149 0</inkml:trace>
  <inkml:trace contextRef="#ctx0" brushRef="#br0" timeOffset="551">949 671 2083 0,'0'0'311'16,"0"0"-230"-16,202 0-38 16,-63-9-43-16,-25-4-16 15,-10-3-644-15</inkml:trace>
  <inkml:trace contextRef="#ctx0" brushRef="#br0" timeOffset="750">2029 886 2689 0,'0'0'336'0,"0"0"-230"15,0 0 109-15,0 0-20 16,79 163-144-16,-70-110-51 16,-9 23-16-16,-26-11-151 15,-10-12-653-15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25.3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0 331 1861 0,'0'0'340'15,"0"0"-195"-15,0 0-16 0,0 0 66 16,0 0-11-16,0 0-117 16,0 0-13-16,10-38-54 15,16 29 0-15,9 0 15 16,12 2-15-16,2 5 0 16,7 2-6-16,2 0 18 15,-2 24-4-15,-7 9-8 16,-10 1 0-16,-12 5 3 15,-18 5-2-15,-9-4-1 16,0 5 0-16,-36 0 0 0,-10-7 12 16,1-3-12-1,-1-6 0-15,7-7 14 0,5-8-14 16,15-8 1-16,7-3 15 16,4-3-15-16,5 0 42 15,3 0-43-15,0 0-4 16,8 0-4-16,17 0 9 15,12 0-2-15,1 0-5 16,4 0 6-16,5 18 1 16,-1 6-1-16,3 5-4 15,-4 5 2-15,-5 2 3 16,-7 3-1-16,-10-2 0 16,-17-1 0-16,-6-1 7 0,0-2-7 15,-29-7 0 1,-17 2 17-16,-10-9 7 0,-6-3 21 15,-6-8-7-15,-2-2 5 16,7-6 14-16,9 0-51 16,8 0-4-16,16 0-2 15,13-12-8-15,17-8-64 16,20-33-214-16,22 7-412 16,12-6-1401-16</inkml:trace>
  <inkml:trace contextRef="#ctx0" brushRef="#br0" timeOffset="931">1037 623 1490 0,'0'0'255'0,"0"0"-157"16,0 0 7-16,0 0 105 16,0 0-37-16,181-152-86 15,-152 109 4-15,-2 0-3 16,-15-2-2-16,-1 3 8 16,-5 6-19-16,-6 5 14 15,0 10-17-15,0 4-29 0,0 8 17 16,0 3-31-1,0 6-17-15,0 0 23 0,0 0-35 16,0 0-6-16,3 0 5 16,-3 0 2-16,0 0 18 15,3 0-19-15,-3 0 0 16,0 0 27-16,0 0-27 16,0 0 12-16,0 0-7 15,0 0 1-15,0 0 10 16,0 0-16-16,0 0 0 15,0 0 26-15,0 0-26 16,0 0 0-16,0 0 0 16,0 0 1-16,0 0 10 0,0 0-11 15,0 0 0 1,0 0 6-16,0 0-6 0,0 0 0 16,0 0 11-16,0 0-10 15,0 0 45-15,0 0-33 16,0 0-12-16,-3 8 27 15,-14 8-28-15,-3-2 0 16,2 4 1-16,-9 6 0 16,4 8 40-16,-3 7-41 15,3 7 0-15,4 7 15 16,2-1-14-16,8 3 17 16,1 0-9-16,5-2-7 15,3-2 11-15,0-1-13 16,0-4 0-16,3 2 9 15,11-6-9-15,3-5 0 0,2-5 0 16,1-2 1 0,3-10 14-16,3-7-15 0,7-4 0 15,5-9 0-15,12 0 0 16,5-7 7-16,10-22-7 16,5-11 0-16,-5-8-6 15,-2-8 6-15,-12-3-5 16,-14-9 4-16,-11-3 2 15,-19-6-1-15,-7-5 1 16,0 0 5-16,-36 0 29 16,-13 5-34-16,-13 10 28 15,-11 6 8-15,-9 18-22 0,-3 10 12 16,3 15-19-16,11 10-7 16,14 8 6-16,18 0-7 15,13 12-55-15,14 18-40 16,7 1-53-16,10 7-65 15,27-11-368-15,7-6-470 0</inkml:trace>
  <inkml:trace contextRef="#ctx0" brushRef="#br0" timeOffset="1277">2243 923 2016 0,'0'0'348'15,"0"0"-189"-15,0 0 169 16,0 0-79-16,0 0-90 16,0 0-51-16,68 173-66 15,-68-140 33-15,-13 6-44 16,-22-4-31-16,-8 1 0 16,1-7-21-16,5-11-64 0,11-18-122 15,13-6-311 1,10-27-385-16</inkml:trace>
  <inkml:trace contextRef="#ctx0" brushRef="#br0" timeOffset="1817">2668 42 2131 0,'0'0'358'0,"0"0"-254"16,0 0 100-16,0 0 31 0,0 0-150 15,0 0-68-15,213-33 8 16,-157 55-25-16,-1 3 0 16,-2 3 0-16,-11 1 0 15,-10 1-8-15,-15 5-8 16,-17 0-4-16,0 7 19 15,-29-2 1-15,-17-2 0 16,-7-2 0-16,-3-3 0 16,8-13 24-16,8-5-24 15,14-6 0-15,10-3 27 16,9-6-18-16,7 2-9 0,0 3 0 16,4-4 0-16,21 9-4 15,15 0 4-15,2 6-1 16,8 7 1-16,2 3 0 15,4 11 7-15,4-1-6 16,-3 8 12-16,-10-1 32 16,-12-2 8-16,-15-2-7 15,-17-7-1-15,-3 0-9 16,-23-1 3-16,-22-6-5 16,-15-1-10-16,-2-4 11 15,-3-5-35-15,6-3 0 16,10-6-1-16,10-3-14 15,16-3-24-15,23-12-111 16,0-14-349-16,0-4-596 0</inkml:trace>
  <inkml:trace contextRef="#ctx0" brushRef="#br0" timeOffset="2131">3456 590 1015 0,'0'0'1241'16,"0"0"-1051"-16,0 0-24 15,0 0 125-15,158-188-44 16,-118 128-148-16,-8 2-39 16,-2 2 35-16,-7 6-32 15,-6 15 5-15,-8 12 14 16,-3 14-23-16,-6 9 17 15,0 10-60-15,0 41-15 0,0 20 54 16,0 17-22-16,0 9-5 16,-6 0 1-16,3-4-29 15,3-3 9-15,0-10-9 16,0-7-84-16,0-11-88 16,0-19-321-16,0-21-1448 0</inkml:trace>
  <inkml:trace contextRef="#ctx0" brushRef="#br0" timeOffset="4244">4181 1022 1378 0,'0'0'339'0,"0"0"-153"0,0 0 62 16,0 0 3-16,0 0-110 15,0 0-14-15,6 40-4 16,8-10-11-16,-8 7-31 16,-3 3-54-16,-3 6 2 15,0 1-29-15,-40 15-62 16,5-13-201-16,-1-13-495 0</inkml:trace>
  <inkml:trace contextRef="#ctx0" brushRef="#br0" timeOffset="6856">4612 262 626 0,'0'0'1638'0,"0"0"-1353"16,0 0-211-1,0 0 16-15,0 0 53 0,0 0-86 16,172-138-18-16,-110 125-33 16,3 3-5-16,-2 10 4 15,-1 0-4-15,-8 19-1 16,-3 15 1-16,-16 14 8 15,-10 1-3-15,-17 7-6 16,-8-3 0-16,-3 0 17 16,-34-6-17-16,-2-6 0 15,-1-7-1-15,-2-11 2 16,10-3 31-16,5-11-22 16,12-3 8-16,7-2 33 15,5-4-39-15,3 0 7 16,0 0-19-16,11 0 0 0,11 0-3 15,7 0 3-15,8 2-4 16,5 13-14-16,4 8 16 16,2 6-7-16,2 13-1 15,-4 3 10-15,-10 2 6 16,-7 2-6-16,-15-1 0 16,-11 0 16-16,-3-8-10 15,-11-4 9-15,-21-7 18 16,-10-3-19-16,-4-8 35 15,-4-6-44-15,2-7 1 16,8-5 21-16,4 0-27 16,10 0-8-16,12-8-64 0,14-33-142 15,0 1-272-15,0 0-484 16</inkml:trace>
  <inkml:trace contextRef="#ctx0" brushRef="#br0" timeOffset="7215">5860 48 1994 0,'0'0'320'0,"0"0"-217"16,0 0 30-16,0 0 90 15,17 171-38-15,-34-109-99 16,-25 3-49-16,-4 0-1 16,-7-9 0-16,5-6 30 15,5-9-36-15,16-15-18 16,12-4 10-16,7-11-20 16,8-3 2-16,0-4-4 15,36-4 0-15,18 0 14 16,8 0-14-16,12 0-1 15,2 0 0-15,-4 0-28 16,-4 0-22-16,-1 0-15 16,-2 0-185-16,-13 0-205 0,-16 0-293 15</inkml:trace>
  <inkml:trace contextRef="#ctx0" brushRef="#br0" timeOffset="7422">6044 239 1972 0,'0'0'356'15,"0"0"-192"-15,0 0 142 16,15 201-69-16,-1-106-62 16,0-1-81-16,-5 4-64 15,-3-6 17-15,2-3-47 16,-2 13-67-16,0-26-249 0,1-21-661 0</inkml:trace>
  <inkml:trace contextRef="#ctx0" brushRef="#br0" timeOffset="9178">6603 764 1500 0,'0'0'255'0,"0"0"-138"16,0 0 45-16,0 0 85 15,0 0-47-15,88 153-63 16,-77-117-24-16,-8-1-4 16,-3-1-41-16,0 8-24 15,-20 0-31-15,-6-4-13 16,0-8-63-16,10-16-177 0,5-8-401 15,8-6-1273-15</inkml:trace>
  <inkml:trace contextRef="#ctx0" brushRef="#br0" timeOffset="9676">7028 151 2099 0,'0'0'376'0,"0"0"-292"0,0 0-9 15,0 0 95-15,175-27-60 16,-110 27-33-16,1 0-77 16,-1 19 6-16,-13 7 6 15,-10 8-12-15,-18 12 0 16,-18 3-1-16,-6 5 11 15,-16 1-10-15,-30-2 0 16,-10-6-4-16,-3-11 2 16,1-7 2-16,8-8-1 15,10-6 0-15,15-9 1 16,8-3 6-16,14-2-6 16,3-1-21-16,0 7 21 15,23 3-23-15,13 4 13 16,7 9-10-16,2 7-17 15,-2 8 29-15,-4 10-17 0,-2 2 25 16,-8 3 15-16,-13 1 4 16,-13-6 13-16,-3-3 5 15,-12-4-11-15,-35-5 38 16,-15-3-57-16,-7-12-6 16,1 2 32-16,3-15-33 15,12-5 0-15,13-3-3 16,22 0-55-16,18-46-109 15,9-2-404-15,24-3-795 0</inkml:trace>
  <inkml:trace contextRef="#ctx0" brushRef="#br0" timeOffset="10247">7759 313 2105 0,'0'0'343'0,"0"0"-262"16,0 0-16-16,0 0 54 15,203-3 4-15,-131 6-75 16,4 13-28-16,3-5-8 16,-5 3-10-16,-12-2 7 15,-16-3 24-15,-20-3-23 16,-16-2 20-16,-10-4-10 0,-3 0 38 15,-39 0-16-15,-14 0-27 16,-16 0 25-16,-7-7-10 16,-6 1 0-16,0 0 29 15,6 3-37-15,11 0 3 16,12 3-1-16,16 0-9 16,11 0 8-16,13 12-23 15,13 10 1-15,3-1-3 16,0 6-4-16,9 2 6 15,24 1-7-15,4 4 16 16,5-9-11-16,4 5 2 16,-1-2 0-16,-2 6-4 15,-1-3 4-15,-2 9-5 0,-4-2 5 16,-10 1 0-16,-6 2 15 16,-14-6-15-16,-6 0 0 15,0-6 42-15,-32 1-30 16,-18-7 15-16,-8-2-4 15,-12-4-17-15,5-1 25 16,3-7-31-16,10-3 1 16,12-4-18-16,15-2 17 15,8 4-25-15,14-4-62 16,3 0-157-16,20 0-263 16,9 0-438-16</inkml:trace>
  <inkml:trace contextRef="#ctx0" brushRef="#br0" timeOffset="10536">9013 1106 2704 0,'0'0'352'0,"0"0"-251"16,0 0 134-16,0 0-61 16,0 0-81-16,0 0-32 0,-7 174-61 15,-68-81-102 1,7-12-232-16,-8-11-1165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38.5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 12 1476 0,'0'0'226'15,"0"0"-157"-15,0 0 21 0,0 0 74 16,0 0 7-16,0 0-103 16,0 0-42-16,-6 0 22 15,39-4-5-15,5-1 6 16,5 5 6-16,7 0-30 16,-7 0 11-16,-4 0-35 15,-7 17-1-15,-9 8 22 16,-10 3-21-16,-10 6-1 15,-3 1 11-15,-6 7-10 16,-27-4 14-16,-7-3-15 16,1-3 0-16,4-8 50 15,9-9-24-15,7-2 8 16,8-9-9-16,8-4-4 16,3 4 18-16,0-4-39 0,0 2-12 15,3 1 12 1,23 9 0-16,7 3-11 0,4 5 10 15,5 3 2-15,4 11 5 16,-4 0-6-16,-2 10 0 16,-5-2 3-16,-2 4-3 15,-13 0-2-15,-7-4 1 16,-13-5 1-16,0-4 22 16,-19-4-22-16,-24-5 0 15,-7-9 71-15,-5-7-6 16,-7-2-9-16,0-6-17 15,6 0-14-15,-1 0 26 0,15-12-41 16,7-2-4-16,15-4 9 16,13-2-15-16,7-7-73 15,30-32-195-15,19 6-397 16,4 1-1344-16</inkml:trace>
  <inkml:trace contextRef="#ctx0" brushRef="#br0" timeOffset="366">960 92 2045 0,'0'0'354'0,"0"0"-269"0,0 0-51 16,168 18 36-16,-97-12 10 15,2 0-75-15,1 1-4 16,-7-3 13-16,-15 0-14 16,-13-1 0-16,-19-1-1 15,-11 5 1-15,-9 5 66 16,0 2 52-16,-9 13-15 16,-17 8-9-16,-4 12-39 15,-2 10-2-15,1 1-19 16,6 9-2-16,2-2 14 15,9 0-46-15,5-6 0 16,3-6 9-16,6-8-9 16,0-13-33-16,0-9-73 0,9-17-175 15,5-6-186-15,-2 0-356 16</inkml:trace>
  <inkml:trace contextRef="#ctx0" brushRef="#br0" timeOffset="543">1150 517 2099 0,'0'0'362'16,"0"0"-281"-16,0 0 26 16,0 0-13-16,184 0-82 15,-67 0-12-15,-15-6-283 0,-14 0-593 16</inkml:trace>
  <inkml:trace contextRef="#ctx0" brushRef="#br0" timeOffset="744">2130 658 2333 0,'0'0'337'0,"0"0"-129"15,0 0 46-15,0 0-77 16,3 150-43-16,-3-102-107 0,0 5-18 16,-11 3-9-16,-54 11-84 15,6-12-408-15,-4-19-851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43.0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189 0 1326 0,'0'0'320'16,"0"0"-167"-16,0 0 17 16,0 0 24-16,0 0-88 15,0 0-64-15,0 0 9 16,0 30 19-16,0-3-13 16,0 5 23-16,-9 8-16 15,-5 3-13-15,-2 4-5 16,-7 3 13-16,0-2 27 15,-3-4-45-15,3-2-5 0,4-8 23 16,5-7-32 0,2-4 10-16,4-11-18 0,5-3-5 15,3-3 11-15,0-3-25 16,0 0 0-16,3 3 6 16,23-4 0-16,8 3 22 15,8-5-11-15,11 0-16 16,8 0 25-16,9 0-26 15,1 1 0-15,2 2 10 16,-2 3-9-16,-8 1 13 16,-15-3-14-16,-11 3 1 15,-17-4-3-15,-7 0-11 16,-10 0-2-16,-3-3-14 16,0 0-35-16,0 0-33 0,-13 0-190 15,-4-6-32-15,-3-25-41 16,5-3-142-16,1 3-361 15</inkml:trace>
  <inkml:trace contextRef="#ctx0" brushRef="#br0" timeOffset="285">585 273 854 0,'0'0'376'16,"0"0"-16"-16,0 0-79 15,0 0 22-15,0 0-27 16,0 0-103-16,0 0-54 15,-10 15-7-15,10 5-27 16,0 10 41-16,0 13-56 0,0 10-29 16,0 6 49-16,0 2-44 15,0 1 0-15,0-1-20 16,0-6-25-16,0-2 26 16,0-5-27-16,0-7 0 15,0-6 7-15,0-9-7 16,0-5 0-16,0-6-53 15,0-7-80-15,0-8-38 16,0 0-180-16,0-12-297 16,0-10-1179-16</inkml:trace>
  <inkml:trace contextRef="#ctx0" brushRef="#br0" timeOffset="682">1021 317 1788 0,'0'0'554'0,"0"0"-415"16,0 0 38-16,0 0 50 16,0 0-85-16,0 0-51 15,0 0-44-15,-79 205-20 16,57-142-5-16,8-4-21 15,8 0 12-15,6-7-13 16,0 0 0-16,23-9 6 0,13-10-6 16,10-10-16-16,5-11 14 15,5-12-25-15,1 0 20 16,-6-27-1-16,-8-17 5 16,-10-9 2-16,-13-12 2 15,-14-6 11-15,-6-8 30 16,0-4-15-16,-29 1 27 15,-10 8-45-15,-1 18 2 16,4 18-1-16,4 23-10 16,8 15-54-16,14 25-81 15,7 18-249-15,3-2-447 0</inkml:trace>
  <inkml:trace contextRef="#ctx0" brushRef="#br0" timeOffset="1135">1820 732 1906 0,'0'0'659'15,"0"0"-550"-15,0 0-72 16,0 0 195-16,0 0-75 16,0 0-76-16,0 0 7 15,97 112-28-15,-83-86-3 16,-14 4-15-16,0 2-32 16,0 1 26-16,-26 2-36 15,-13 3-7-15,-7-3 0 16,-4-3-128-16,1-5-161 15,10-9-335-15,13-9-561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48.4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161 34 1538 0,'0'0'361'0,"0"0"-187"0,0 0 40 16,0 0 17-16,0 0-88 15,0 0-88-15,0 0-5 16,3-4 26-16,-3 20-3 15,0 8-7-15,0 11-12 16,-17 3-20-16,-9 9 41 16,0-3-44-16,-4 1-13 15,7-8 20-15,8-1-17 16,1-10-12-16,5-6 4 16,5-5-5-16,4-6 20 0,0-1-28 15,0-1-7 1,0-4 5-16,0 0 4 0,13 0 2 15,10 0-3-15,11-3-1 16,5 0 14-16,7 0-14 16,8 0-39-16,5 0-9 15,4 0-78-15,2 0-125 16,3 0-4-16,-11 0-384 16,-18 0-1233-16</inkml:trace>
  <inkml:trace contextRef="#ctx0" brushRef="#br0" timeOffset="286">384 125 1587 0,'0'0'312'0,"0"0"-203"16,0 0 139-16,0 0-3 15,0 0-87-15,-5 162-11 16,5-101-30-16,8 4-21 16,-5 4-17-16,0-8-34 15,-3-2 1-15,0-5-29 16,0-7-10-16,0-9-7 16,0-10-6-16,0-3-72 15,0-14-145-15,0-11-152 16,3 0-292-16,11 0-1115 0</inkml:trace>
  <inkml:trace contextRef="#ctx0" brushRef="#br0" timeOffset="641">682 46 461 0,'0'0'1334'15,"0"0"-1049"-15,0 0-100 16,0 0 7-16,186-41-22 16,-123 41-84-16,-1 0 4 0,0 6-2 15,-7 19 9 1,-10 9-6-16,-14 6-71 0,-22 10 2 16,-9 6 25-16,-9 9-25 15,-37-1 20-15,-7 4-22 16,-6-1-20-16,7-13 48 15,10-9-28-15,11-10-6 16,16-10 1-16,8-3-7 16,7-7-1-16,0-6-7 15,16 0 0-15,18-3-15 16,14-6-25-16,8 0-87 16,29-9-107-16,-13-15-384 15,-10-4-1553-15</inkml:trace>
  <inkml:trace contextRef="#ctx0" brushRef="#br0" timeOffset="888">1549 627 1759 0,'0'0'473'0,"0"0"-146"15,0 0 24-15,101 151-134 16,-75-99-64-16,-6 0-40 16,-14-2-80-16,-6 3-9 0,0-3 9 15,-32 0-33 1,-13-9-18-16,-2-4-105 0,-16-24-124 16,12-7-423-16,14-6-1559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29:59.2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97 18 1332 0,'0'0'343'16,"0"0"-172"-16,0 0 16 16,0 0 16-16,0 0-67 15,0 0-70-15,14 0-47 16,18 0 30-16,1-6 1 16,6-1-20-16,-4 5 7 0,5 2-20 15,-1 0-8 1,-5 0 19-16,1 0-22 0,-8 0 4 15,-4 0 1-15,-3 0-10 16,-11 0 18-16,-3 0-19 16,-6 0 1-16,0 0 22 15,0 0-22-15,-9 0 21 16,-22 0-8-16,-7 2-13 16,-9 5 15-16,-4-1-16 15,-3-2 0-15,6 3-2 16,-1-5 3-16,10 2-1 15,2 0 9-15,8 1-8 16,7-3 17-16,8-2-18 16,5 4 1-16,4-4-3 15,5 2 2-15,0 4 0 0,0 3-1 16,0 3 1-16,0 1 23 16,0-1-23-16,14 7 20 15,0 2 21-15,1 4-15 16,5 3 7-16,-1 1-9 15,1 1-23-15,3 2 28 16,0 0-29-16,1 1 0 16,-9-1 11-16,2 1-2 15,-7-5-9-15,-3 3 13 16,-7-6 31-16,0-3-7 16,0-8-17-16,0-2-19 15,-17-3 38-15,-6-3-38 0,0 1 9 16,0-6 7-16,1-1-16 15,5 0 16 1,0 0-17-16,8 0 0 0,-4 0-2 16,3 0 2-16,0 0-15 15,1 0-25-15,-2 0-26 16,5 0 37-16,3 0-71 16,3 0-57-16,0-17-81 15,3-7-286-15,14 0-955 0</inkml:trace>
  <inkml:trace contextRef="#ctx0" brushRef="#br0" timeOffset="525">607 109 1635 0,'0'0'527'15,"0"0"-376"-15,0 0-11 0,0 0 81 16,0 0-101 0,0 0-79-16,0 0-31 0,135-70-8 15,-100 70 8-15,2 0-10 16,-4 5 0-16,-10 18 8 16,-11 8-7-16,-9 9 8 15,-3 4 46-15,-9 4-37 16,-30 1 24-16,-10 1-42 15,-7-2 9-15,1-5 35 16,5-7-21-16,8-2-6 16,10-13-1-16,12-2-16 15,6-7 20-15,11-4-20 16,3-2 0-16,0 1-9 16,0-1 9-16,20-2-2 0,9 3 2 15,10-5-54-15,14-2-67 16,28 0-169-16,-8 0-47 15,-11-10-422-15</inkml:trace>
  <inkml:trace contextRef="#ctx0" brushRef="#br0" timeOffset="813">1086 515 1490 0,'0'0'294'0,"0"0"-161"0,0 0 108 16,0 0 21-16,0 0-56 16,76 151 29-16,-70-125-129 15,-6 2-17-15,0 3-39 16,-11-1-35-16,-21-1 22 15,-4 0-37-15,-4 1-40 16,5-7-89-16,5-8-135 16,10-7-202-16,11-8-233 0</inkml:trace>
  <inkml:trace contextRef="#ctx0" brushRef="#br0" timeOffset="1450">1584 94 1545 0,'0'0'544'16,"0"0"-434"-16,0 0-48 16,0 0 48-16,0 0 3 15,0 0-39-15,0 0-59 0,162-2-9 16,-115 2 6-16,-1 4-11 16,-4-2 15-16,-5 4-16 15,-11-1 0-15,-10-5 16 16,-6 0-15-16,-10 0 11 15,0 0 41-15,-10 0-34 16,-23 0 8-16,-9 0-27 16,-7-5 0-16,-4 4 15 15,-2-4-9-15,2 5 9 16,10 0 8-16,7 0-8 16,10 0 29-16,9 6-44 15,11 13 0-15,6-1 6 0,0 9-6 16,0 2-1-16,17 4-7 15,9 2 8-15,0-3-7 16,0 3-17-16,4-3-3 16,2 4 19-16,-2-1-2 15,-1 1 10-15,1-5 0 16,-4 5 0-16,-3-5 44 16,-3-5-17-16,-11-3 8 15,-9-3 36-15,0-3-26 16,-9 5 9-16,-28 2-20 15,-5 0-26-15,-10-4-4 16,2 1-4-16,4-4-91 16,10-8-57-16,13-9-131 15,11 0-282-15,9-9-982 0</inkml:trace>
  <inkml:trace contextRef="#ctx0" brushRef="#br0" timeOffset="1802">2317 50 958 0,'0'0'1182'15,"0"0"-1009"-15,0 0-71 0,0 0 110 16,0 0 20-1,0 0-87-15,0 0-90 0,-76 191-25 16,37-137 31-16,-1-8-46 16,12-4 3-16,5-11-6 15,9-2-6-15,11-10 0 16,3-4-6-16,0-7 0 16,17-2 27-16,22-6-27 15,10 0 10-15,10 0-10 16,6 0 0-16,-2 0-8 15,-1 0-5-15,-7 0-86 16,1-1-152-16,-14-10-394 16,-13 3-901-16</inkml:trace>
  <inkml:trace contextRef="#ctx0" brushRef="#br0" timeOffset="2015">2457 104 1551 0,'0'0'832'15,"0"0"-626"-15,0 191 55 16,0-95 20-16,3 11-40 16,8 2-139-16,-5-6-60 0,4-3-42 15,-3 5-34 1,-1-25-215-16,-6-22-1213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0:18.5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43 533 1495 0,'0'0'246'0,"0"0"-167"15,0 0-35-15,0 0 99 16,0 0-24-16,0 0-60 16,-43 13 15-16,43-13-2 0,0 0 14 15,0 0-8-15,0 0-6 16,0 0 22-16,0-13-42 16,20-16-10-16,6-7 13 15,4-11-38-15,-1-3-17 16,1-6 12-16,-7 4-10 15,-6-2 22-15,-8 4-24 16,-6 9 0-16,-3 4 4 16,0 12 5-16,0 8 25 15,0 7 22-15,0 8-28 16,0 2 2-16,0 0-30 16,0 14-1-16,0 22 0 0,0 12 1 15,0 10-2 1,0 4 1-16,0 3 1 0,-3-4 3 15,0 1-3-15,3-3 0 16,0-5-7-16,0-8 16 16,0-6-18-16,0-3-2 15,0-9-100-15,0 0-102 16,0-8-262-16,0-14-143 0</inkml:trace>
  <inkml:trace contextRef="#ctx0" brushRef="#br0" timeOffset="532">407 142 1750 0,'0'0'327'0,"0"0"-172"15,0 0-11-15,0 0 21 16,0 0 10-16,0 0-108 15,0 0-43-15,-53-42-3 16,47 42-21-16,3 15-18 16,3 12 18-16,0 2-8 15,3 7-5-15,17-1-6 16,6-3-11-16,7 4 28 16,-1-3-40-16,4-5 7 0,1 3 11 15,-2-6 0 1,-5-1 23-16,-10 0-13 0,-5-7 14 15,-7 4-2-15,-8-3 2 16,0 1 0-16,-14 3 8 16,-23 4-7-16,-5-2 7 15,-4-3-8-15,1-4 0 16,-1-5 7-16,7-8-6 16,8-4-1-16,9 0 24 15,9-19-23-15,13-16-1 16,0-15-2-16,7-12-2 15,26-9-5-15,6-2 3 16,4-1 6-16,3 4-1 16,-12 7 2-16,0 10 32 15,-14 9 4-15,-7 15-13 16,-10 8 15-16,-3 13-30 0,0 2-9 16,0 6 0-16,0 8-191 15,0 19-372-15,0 0-728 0</inkml:trace>
  <inkml:trace contextRef="#ctx0" brushRef="#br0" timeOffset="764">1045 569 1647 0,'0'0'270'0,"0"0"-114"16,0 0 35-16,0 0 36 16,0 174-109-16,-20-124-75 15,-5 3-13-15,2-1-30 16,3 9-100-16,6-18-136 16,8-17-242-16</inkml:trace>
  <inkml:trace contextRef="#ctx0" brushRef="#br0" timeOffset="1110">1451 521 1500 0,'0'0'734'16,"0"0"-625"-16,0 0-88 15,0 0 1-15,88-155 45 16,-55 101-27-16,-7 5-39 16,-3-5 8-16,-7 8 14 15,-5 1-22-15,-5 13 19 16,-6 8 29-16,0 12 28 16,0 12-10-16,0 0-55 15,3 27-3-15,0 25 39 16,0 17-20-16,-3 13-8 15,0 6 8-15,0 0-7 0,0-2-8 16,0-6-11 0,-6-9-2-16,6-13-27 0,0-7-177 15,11-20-310-15,7-12-180 0</inkml:trace>
  <inkml:trace contextRef="#ctx0" brushRef="#br0" timeOffset="1575">2155 64 2013 0,'0'0'551'0,"0"0"-411"16,0 0 8-16,0 0 21 15,0 0-47-15,0 0-65 16,-180-17-27-16,148 50-29 15,4 5 0-15,6 7-2 16,6 1 10-16,9-2-14 16,7-5 5-16,0-7-24 15,10-9 9-15,19-10-40 16,5-13 1-16,4 0-18 16,1-6-16-16,1-20 49 15,-10-1 15-15,-7 0 23 16,-11 6 1-16,-1 7 44 15,-8 11 30-15,-3 3 2 16,0 0-40-16,0 36 6 0,0 10-23 16,0 19 5-16,0 6 11 15,6 6-26-15,1-1 0 16,-4-3 24-16,-3-2-17 16,0-8 31-16,-7-11-19 15,-22-5-9-15,-11-12 32 16,-2-7-40-16,-7-14 2 15,7-11-13-15,5-3-42 16,14-30-101-16,10-5-588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0:26.8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404 209 1530 0,'0'0'257'0,"0"0"-155"16,0 0-76-16,0 0 11 15,0 0 61-15,0 0 27 16,-29 10-88-16,25 12-27 16,1 13 57-16,0 15-5 15,-3 15 9-15,-1 8 18 16,-3 11-28-16,4 0 29 16,-2-4-50-16,-1 0-12 15,3-7 51-15,3-2-65 0,-5-9 7 16,2-6-9-1,3-11-11-15,3-13 14 0,0-6-15 16,0-10-13-16,0-12-1 16,0 0-102-16,0-4-78 15,20-27-98-15,0-11-88 16,-11-12-1393-16</inkml:trace>
  <inkml:trace contextRef="#ctx0" brushRef="#br0" timeOffset="653">27 271 1128 0,'0'0'804'0,"0"0"-616"16,0 0-16-16,0 0-19 0,0 0 5 16,0 0-12-16,0 0-69 15,-45-134-29-15,77 108-14 16,12-4-32-16,14 4 22 15,11 6-19-15,9 3-4 16,7 9 3-16,4 5-4 16,-8 3 0-16,-5 0-1 15,-8 0 2-15,-15 3 5 16,-10 10-6-16,-14 5 0 16,-13 3-4-16,-6-2 4 15,-10 11-3-15,0 5 2 16,-23 10 2-16,-15 2 18 15,-12-1-19-15,-5 2 0 0,-1-4 20 16,3-9-19-16,10-5 5 16,8-7 16-16,5-8-7 15,10-2 39-15,8-9-33 16,4-4-21-16,5 0 24 16,3 0-24-16,0 0-9 15,0 0 2-15,0 0-7 16,20 4 8-16,14 2 5 15,11 5 1-15,11 7-9 16,10 5 9-16,-1 5-3 16,-3 8-5-16,0 1 9 15,-13 8-1-15,-6 2 1 0,-15 6 0 16,-14 2 10-16,-14 1-11 16,0 3 0-16,-20 1 9 15,-19-10-8-15,-13-1 11 16,-13-5-2-16,-14-5-9 15,-9-9 45-15,-5-10-45 16,-1-8 21-16,3-12 18 16,9 0-22-16,9-6-4 15,14-16-8-15,16 3-6 16,20 1 0-16,17 7-4 16,35-1-155-16,30 6-409 15,7-1-42-15</inkml:trace>
  <inkml:trace contextRef="#ctx0" brushRef="#br0" timeOffset="1180">1147 622 1765 0,'0'0'205'16,"0"0"-96"-16,0 0-25 15,0 0 63-15,4-178 45 16,25 133-102-16,8 4-32 16,5 12-8-16,7 11-27 0,-1 10-4 15,5 8 1-15,-1 0-19 16,-6 26 23-16,-2 15-24 15,-9 10 0-15,-13 7 33 16,-14 11-18-16,-8-2 6 16,0 2 19-16,-33-6-20 15,-10-4 32-15,-3-9-40 16,-7-8 15-16,5-13 36 16,2-8-38-16,10-13-4 15,7-3 3-15,9-5-1 16,10 0 19-16,3 0-42 15,7-7 0-15,0 1-1 0,0 6-4 16,14 0-22 0,9 0 15-16,6 0 12 0,4 26-16 15,2 7 16-15,5-6 0 16,-1 5 4-16,4-3-4 16,7-5-9-16,1-6 8 15,15-10-60-15,29-8-92 16,-17 0-228-16,-16-14-380 0</inkml:trace>
  <inkml:trace contextRef="#ctx0" brushRef="#br0" timeOffset="1568">217 1671 1691 0,'0'0'352'0,"0"0"-143"16,0 0-34-16,0 0 1 15,0 0 31-15,0 0-119 16,0 0-69-16,53-10 70 15,29 3-22-15,13 3 3 16,15 0-35-16,9 4-14 16,8 0 55-16,7 0-59 0,7-3-16 15,4-3 48-15,-4 0-48 16,-4 0 1-16,-13-2-2 16,-19 2 9-16,-20 0 1 15,-23 3-10-15,-19 3-37 16,-13-4-17-16,-7-5-168 15,-11 5-247-15,-1-21-97 0</inkml:trace>
  <inkml:trace contextRef="#ctx0" brushRef="#br0" timeOffset="1741">2395 773 2232 0,'0'0'365'0,"0"0"-269"16,0 0-95-16,0 0-1 15,0 0-162-15,0 0-351 0</inkml:trace>
  <inkml:trace contextRef="#ctx0" brushRef="#br0" timeOffset="1894">2605 1505 2571 0,'0'0'507'0,"0"0"-441"16,0 0-66-16,0 0-13 16,0 0-661-16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0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85 587 1476 0,'0'0'338'0,"0"0"-204"15,-27 190-77-15,13-92 101 16,2 1 30-16,2 0-80 16,-2-13-45-16,5-9-19 15,7-11-23-15,-3-14 34 16,3-9-37-16,0-16-4 16,0-14 17-16,0-6-3 15,0-4 24-15,0-3 16 16,0 0-7-16,0-7 0 0,0-23-61 15,0-12 0 1,0-17 2-16,3-16 4 0,9-21-4 16,-2-15-2-16,6-20 0 15,-3-14 5-15,6 1-5 16,-1 6 0-16,4 12 7 16,0 25 9-16,4 22 26 15,-1 28-11-15,4 14-2 16,0 14 25-16,1 9-54 15,6 9 18-15,1 5-2 16,-2 0-16-16,6 0 9 16,-1 0-9-16,-1 0 9 15,5 0-19-15,4 0-34 16,11 2-140-16,-8 12-161 16,-19-1-336-16</inkml:trace>
  <inkml:trace contextRef="#ctx0" brushRef="#br0" timeOffset="212">73 761 1969 0,'0'0'374'0,"0"0"-251"16,0 0-93-16,0 0 157 15,0 0-15-15,0 0-113 0,211-14-47 16,-98-3-12-16,-14 8-198 16,-11-1-500-16</inkml:trace>
  <inkml:trace contextRef="#ctx0" brushRef="#br0" timeOffset="528">1389 0 1991 0,'0'0'349'0,"0"0"-195"0,0 0-78 16,0 0 107-16,0 0-14 15,-168 189-52-15,114-66-52 16,0 17-21-16,5 12 28 16,10 2-62-16,10-7 14 15,17-9-15-15,12-17-9 16,0-20 0-16,16-17-35 16,31-19-131-16,29-16-182 15,-3-16-345-15,-14-17-1228 0</inkml:trace>
  <inkml:trace contextRef="#ctx0" brushRef="#br0" timeOffset="789">1608 637 2326 0,'0'0'382'0,"0"0"-281"15,0 0-66-15,0 0 141 16,0 0 4-16,0 0-114 16,171 226-35-16,-108-151-10 15,6 2-8-15,4-5 41 16,0-7-46-16,-4-6-2 16,-3-15-12-16,-5-4-69 0,-14-10-117 15,-6-11-324 1,-19-9-183-16,-12-10-1124 0</inkml:trace>
  <inkml:trace contextRef="#ctx0" brushRef="#br0" timeOffset="985">2202 730 1862 0,'0'0'588'0,"0"0"-499"16,0 0 56-16,0 0 93 15,0 0-82-15,-174 195-62 16,111-113-85-16,1 0 6 0,4-2-15 16,14-8-121-16,7-4-158 15,20-23-437-15,9-14-1247 0</inkml:trace>
  <inkml:trace contextRef="#ctx0" brushRef="#br0" timeOffset="1274">2239 14 2248 0,'0'0'360'15,"0"0"-294"-15,0 0 22 16,0 0 116-16,0 0-38 0,222 219-41 15,-149-131-86-15,8 14-8 16,-2 3 54-16,-6 6-59 16,-14 8 20-16,-23-2-46 15,-28 6 9-15,-8-3-9 16,-34-4 0-16,-27-8-49 16,-5-13-56-16,-11 0-154 15,23-22-414-15,13-28-1181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03.1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0 641 0,'0'0'2016'0,"0"0"-1698"0,0 0-216 15,0 0 24-15,0 0 0 16,0 0-126-16,0 0-50 15,85 21-231-15,-50-7-569 16</inkml:trace>
  <inkml:trace contextRef="#ctx0" brushRef="#br0" timeOffset="155">281 389 1031 0,'0'0'2050'0,"0"0"-1761"16,0 0-217-16,0 0-72 16,0 0-3-16,0 0-320 0,0 0-1402 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02.6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615 279 1491 0,'0'0'302'16,"0"0"-236"-16,0 0-37 15,0 0 128-15,0 0 5 16,0 0-74-16,0-57-45 15,0 39 6-15,0-5 30 0,-7-1-21 16,1-2 7-16,-8-1 2 16,-1 1-12-16,-5 2 23 15,-3 4-32-15,-7 5-10 16,-2 6 24-16,-1 6-38 16,-7 3-14-16,1 0-8 15,-7 27 1-15,1 14 7 16,-4 15-8-16,-1 11 0 15,1 4 4-15,7 0-4 16,8-6 0-16,12-9-2 16,9-3 2-16,13-9-13 15,0-6 13-15,6-5-21 16,28-12 21-16,8-10-67 0,10-9-21 16,4-2-6-16,-1-13 9 15,-2-26 69-15,-7-8-4 16,-10-9 20-16,-7-1 21 15,-9 2 46-15,-7 2 42 16,-7 13 28-16,-3 4-21 16,-3 15 21-16,0 8-50 15,0 11-40-15,0 2 20 16,0 0-55-16,0 11 1 16,0 31-13-16,0 17 2 15,11 24 19-15,-2 14-21 16,5 11 0-16,-2 2 10 0,-1-4-9 15,-2-3 15 1,-2-11-16-16,-4-6 1 0,-3-13 16 16,0-8-17-16,0-7 0 15,0-13-11-15,0-9 11 16,0-11-49-16,0-4-57 16,9-15-180-16,8-6-333 15,0 0-384-15</inkml:trace>
  <inkml:trace contextRef="#ctx0" brushRef="#br0" timeOffset="346">760 942 1982 0,'0'0'382'0,"0"0"-309"0,0 0-32 15,0 0 96-15,0 0-40 16,0 0-20-16,0 0-32 16,123-169 42-16,-104 145 27 15,-5 13-44-15,-8 5-9 16,2 6-2-16,-8 0-26 16,3 15 10-16,3 27-42 15,-3 14 29-15,0 11 19 16,-3 4-38-16,5-4-10 15,-5-5 3-15,3-12 3 16,0-6 11-16,-3-15-18 16,3-11-48-16,0-5-38 0,4-10-150 15,8-3-243-15,2-16-106 16,-3-13-1305-16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10.3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26 538 1311 0,'0'0'477'0,"0"0"-363"16,0 0-45-16,0 0 112 16,0 0 6-16,-26 0-73 15,26 0-53-15,0 0 0 16,0 0 32-16,0 0-32 15,0 0-3-15,0 0-9 0,0 0-32 16,20 0 24 0,12-17-23-16,7-10 0 0,11-6-4 15,2-5-14 1,4-6-20-16,-1-4-8 0,-2-2-14 16,-11 1 32-16,-2 1-17 15,-11 4 27-15,-10 2-2 16,-2 7 2-16,-8 9 0 15,-1 8 32-15,-8 6-11 16,0 5 35-16,0 7-11 16,0 0-13-16,0 0 17 15,0 0-40-15,0 0 6 16,0 25-9-16,0 7 3 16,0 9 10-16,-11 10-13 0,2 3 6 15,1 9 41-15,2 2-35 16,0 7 0-16,-1-3 10 15,4 0-16-15,0-4 35 16,3-7-40-16,0-8 1 16,0-11 11-16,0-9-19 15,0-11-1-15,0-6 1 16,0-4 0-16,0-3-6 16,0-6 6-16,0 0-61 15,0 0-16-15,0-4-152 16,6-14-274-16,4-5-462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17.0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2442 0,'0'0'548'0,"0"0"-438"16,0 0-65-16,0 0 132 15,0 0-66-15,0 0-69 16,0 0 9-16,158 0-51 16,-79 0-2-16,6 2-62 15,22 17-132-15,-22-4-581 16,-19-1-1099-16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17.2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2032 0,'0'0'1102'16,"0"0"-990"-16,0 0-58 16,0 0-18-16,167 13-2 15,-85-13-34-15,59 0-86 16,-18 0-498-16,-7 0-1915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13.6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726 630 1595 0,'0'0'393'0,"0"0"-190"16,0 0-92-16,0 0 73 0,0 0 2 16,0 0-55-1,0 0-97-15,-20 0 4 0,47 0 51 16,8 0-35-16,11 0-21 15,7 0-11-15,6 0-5 16,0 0 16-16,4 0-33 16,-3 0 0-16,3 0 25 15,-4 0 4-15,-3 0-16 16,-10 0-11-16,-7 0-2 16,-13 0-14-16,-6 0-129 15,-17-5-146-15,-3-2-203 16,0-2-317-16</inkml:trace>
  <inkml:trace contextRef="#ctx0" brushRef="#br0" timeOffset="250">1051 326 1753 0,'0'0'387'15,"0"0"-282"-15,0 0 74 16,0 0 50-16,0 0-64 16,25 201-51-16,-16-142-36 15,5 0 2-15,-8 0-39 16,2-3-32-16,-5-4-9 16,-3 1-27-16,0-11-135 15,0 10-175-15,0-8-327 0,0-16-1195 16</inkml:trace>
  <inkml:trace contextRef="#ctx0" brushRef="#br0" timeOffset="999">1757 544 1577 0,'0'0'294'0,"0"0"-179"16,0 0 40-16,0 0 51 15,0 0-16-15,0 0-71 16,0 0-40-16,42 0-33 16,-8-23-22-16,2-3 12 15,7-9-36-15,2-6-9 16,1-10 8-16,-4-2-31 15,-2-5 0-15,-11-2 14 16,-7 3 18-16,-8 8 16 16,-8 12-15-16,-6 10 27 15,0 9 60-15,0 9-13 0,0 9 22 16,0 0-18 0,-3 9-47-16,-6 32 10 0,-5 12-41 15,5 12 10-15,-1 11 44 16,7 4-37-16,0 2 14 15,3 1-1-15,0 0-3 16,0-7 40-16,0-8-53 16,0-9-14-16,0-9 32 15,0-9-33-15,0-13-1 16,3-3 0-16,-3-6-40 16,3-10-4-16,0-8-106 15,4-1-130-15,2 0-181 16,2-14-291-16</inkml:trace>
  <inkml:trace contextRef="#ctx0" brushRef="#br0" timeOffset="1646">2648 106 1854 0,'0'0'565'16,"0"0"-422"-16,0 0-27 16,0 0 139-16,0 0-51 15,0 0-108-15,0 0-54 16,-112-59-35-16,83 59 20 0,-4 0-27 16,1 0 0-16,-2 18 4 15,2 8-3-15,7 4-1 16,-3 2 0-16,8 3 1 15,8 4-9-15,5 0 8 16,7 4-1-16,0-2 1 16,0 2-7-16,19-5 7 15,4 0-6-15,11-3 6 16,-5 1 3-16,7-4-3 16,3 1-11-16,1-2 10 15,9 3-4-15,4-6 5 16,-2 4 0-16,3-2 11 15,-9-1 2-15,-8-1-11 16,-12 1-2-16,-16-2 9 16,-9-1-3-16,0 3 11 0,-28 0 4 15,-21 4-19-15,-7-3 22 16,-6-7-18-16,-1-2-6 16,4-13 7-16,7-8-7 15,10 0 17-15,8-4-16 16,9-29 0-16,11-18-1 15,14-20 0-15,0-14-18 16,14-15 2-16,28-6-17 16,7 3 22-16,7 9-8 15,-1 11 19-15,-5 18-6 16,-8 15 14-16,-10 15-8 0,-12 11 23 16,-9 12-14-1,-8 3 18-15,-3 6-27 0,0 3-22 16,-20 0-107-16,-6 9-371 15,-7 9-351-15</inkml:trace>
  <inkml:trace contextRef="#ctx0" brushRef="#br0" timeOffset="2364">0 1382 1595 0,'0'0'326'0,"0"0"-209"16,0 0-69-16,0 0 112 15,0 0 47-15,0 0-33 16,0 0-85-16,170-23 2 16,-96 15 41-16,11 3-41 0,17 3-13 15,13 2-26-15,36 0-23 16,36 0 17-16,31 0-25 16,8 15-1-16,-13-6 26 15,-20 2-40-15,-49-5 4 16,-19 0 8-16,-26-4-17 15,-5 2 34-15,10-4-35 16,15 0 0-16,5 0 33 16,-22 0-33-16,-21 0 2 15,-25 0-2-15,-23-6 1 16,-24 0-2-16,-9 3-2 16,0 0-49-16,-25 3-102 15,-15 0-360-15,-2 0-206 0</inkml:trace>
  <inkml:trace contextRef="#ctx0" brushRef="#br0" timeOffset="2816">1459 1692 1773 0,'0'0'346'0,"0"0"-262"0,0 0 126 16,0 0 67-16,0 0-64 15,0 0-113-15,0 0-76 16,-102 84 12-16,48-23-36 15,-9 4 0-15,1-5 24 16,3-1-6-16,10-19 15 16,10-3 3-16,8-10-15 15,16-10 21-15,5-8-41 16,10-6 11-16,0-3 2 16,19 0-14-16,18 0 24 15,8-3-9-15,12-9-9 0,-3-5 18 16,5 9-24-16,1-5-9 15,2 10 9-15,-3 3-6 16,-4 0-12-16,-5 0-123 16,8 16-144-16,-16-8-103 15,-11 1-426-15</inkml:trace>
  <inkml:trace contextRef="#ctx0" brushRef="#br0" timeOffset="3066">1524 1730 1805 0,'0'0'530'0,"0"0"-440"15,0 0 1 1,0 0 171-16,3 153-50 0,8-65-55 16,-8 13-53-16,0 5-31 15,-3 0 8-15,0-2-50 16,0-14 4-16,0-10-14 15,0-13-20-15,0-15 3 16,0-6-4-16,0-20-108 16,0-20-118-16,17-3-558 15,3-3-1202-15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26.8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331 0 1620 0,'0'0'309'0,"0"0"-176"16,0 0-79-16,0 0 147 15,0 0-5-15,0 0-128 16,0 4-26-16,0 31 4 16,-12 11 14-16,-12 14 22 15,-2 7-37-15,-9 7-21 0,-1-3 47 16,-1 0-39-16,1-10 4 15,4-3-7-15,2-15 0 16,10-6 40-16,2-9-53 16,7-8 1-16,5-7 29 15,-2-7-37-15,8-4 8 16,0-2-17-16,0 0 6 16,0 0 20-16,0 0-26 15,5 0-11-15,18 0 11 16,8 0 1-16,9 0 12 15,2 0-13-15,7-6 0 16,4-3 8-16,-1 3-8 0,-2 0-8 16,-1 4 7-16,-10-4 0 15,-6 6-24-15,-10 0-4 16,-14 0-34-16,-3 0 6 16,-6 0-74-16,0 0-2 15,0 6 1-15,0 0-49 16,0-4-15-16,-3-2-2 15,3 0 28-15,0 0 69 16,0-6 30-16,0-14 49 16,0-4 22-16,0-2 14 15,0 0 3-15,0-4 31 16,0 3 33-16,0 4 101 16,0 2 5-16,0 0-18 0,0 7-16 15,0 1 16-15,0 9-24 16,0-1-30-16,0 3-9 15,0 2 8-15,0 0-63 16,0 0-2-16,0 0-20 16,0 15-17-16,0 8 24 15,0 12 0-15,0 10-20 16,0 2 2-16,0 7-17 16,0 2-1-16,0-1 15 15,0 1-9-15,0 0-6 16,0-5 2-16,3-8 5 15,2-4 8-15,-2-10-15 16,-3-6 0-16,0-8-10 16,0-5 22-16,0-5-26 15,0-2 8-15,0 0-43 0,0-3-25 16,0 3-98-16,0 0-138 16,3-3-289-16,0 0-158 0</inkml:trace>
  <inkml:trace contextRef="#ctx0" brushRef="#br0" timeOffset="353">1016 852 1640 0,'0'0'331'0,"0"0"-217"15,0 0 61-15,0 0 71 16,0 0-19-16,0 0-68 16,0 0-85-16,29 91 26 15,-26-52-49-15,0 2-8 16,2 6 37-16,-5 3-52 15,0-3-13-15,0 4 0 16,-20-13-14-16,-10 3-1 16,-2-3-4-16,1-3-71 0,-1-2-96 15,10-9-436-15,8-10-782 16</inkml:trace>
  <inkml:trace contextRef="#ctx0" brushRef="#br0" timeOffset="2261">1303 183 1607 0,'0'0'345'16,"0"0"-113"-16,0 0-19 0,0 0 14 16,0 0-5-16,0 0-123 15,0 0-41-15,-12-27-4 16,12 27-26-16,17 0 44 15,12 0-52-15,4 0-13 16,10 0 25-16,2 0-20 16,4 0-11-16,-1 0-1 15,6-6 0-15,-9 1-17 16,-2-3 4-16,-7-2-11 16,-7 1 9-16,-6 4 16 15,-10-1-2-15,-7 0 0 16,-2 6 1-16,0 0 32 15,-4 0-23-15,0 0 0 16,0 0 42-16,0 0-42 0,0 3 15 16,0 20-11-16,0 13-2 15,0 11 39-15,0 16-50 16,0 3 0-16,-11 10 45 16,2 2-25-16,2-2-2 15,1 1-5-15,0-6 1 16,-2-8 51-16,5-2-65 15,0-12 0-15,-3-10 33 16,3-6-33-16,-2-13 1 16,2-6 0-16,3-4 10 15,-3-8-8-15,3-2-3 16,0 0-33-16,-3 0 0 16,3 0-137-16,0-6-199 0,0-13-485 15,0 2-1056-15</inkml:trace>
  <inkml:trace contextRef="#ctx0" brushRef="#br0" timeOffset="2542">1490 599 1857 0,'0'0'600'0,"0"0"-489"0,0 0 62 16,0 0 50-16,0 0-48 16,0 0-100-16,0 0-50 15,128 0 13-15,-69 0-38 16,29 0-126-16,-12-3-230 15,-17 0-519-15</inkml:trace>
  <inkml:trace contextRef="#ctx0" brushRef="#br0" timeOffset="3418">2303 139 1776 0,'0'0'697'0,"0"0"-557"16,0 0-75-16,0 0 99 15,0 0-2-15,0 0-83 16,0 0-55-16,98-44 4 16,-60 40-28-16,2 2 0 0,10 2 0 15,-2 0-6-15,9 0 6 16,0 0-8-16,-3 0 8 16,-9 6 3-16,-15-3-3 15,-17 0-37-15,-13-3 10 16,0 0 27-16,-13 3 33 15,-23-3-32-15,-14 0 6 16,-8 0 26-16,-4 0-32 16,-3 0 9-16,2 0 15 15,4 0-1-15,6 0 27 16,4 0-27-16,10 0 9 16,2 0 27-16,9 9-45 15,8 12-2-15,6 1 9 16,8 8-21-16,3 5 25 15,3 1-20-15,0-1-6 0,0-2 6 16,0-1-5-16,3-3-1 16,11-4 0-16,2-5 11 15,0-2-7-15,0-6-4 16,4-1 0-16,0-3-13 16,0-2 13-16,2 1 0 15,4-3-1-15,2 1 8 16,0 1 2-16,1 0-9 15,5 2 0-15,-2 7-6 16,-2 2 7-16,2 10-1 16,1 6 0-16,1 2 1 15,1 10 16-15,1-2-17 16,-7 4 0-16,-2 1 13 0,-7 2-13 16,-11-3 0-1,-9-1 0-15,0-4 0 0,-17 0 28 16,-22-1-28-16,-10-9 9 15,-7-3 48-15,-2-6-35 16,-1-7 23-16,0-7 6 16,6-6-12-16,4-3 21 15,7 0-54-15,10 0 0 16,7-3 9-16,7-9-15 16,8-1 0-16,7 5-7 15,3 2-34-15,0 1 13 16,0 1-100-16,9 4-73 0,10 0-310 15,-5 0-854-15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33.3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 2302 0,'0'0'305'0,"0"0"-215"16,0 0 66-16,173 0 14 0,-111 0-25 15,7 0-94-15,1 4-51 16,-5 7-11-16,-6 18-223 15,-21 0-365-15,-15-5-1425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33.5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2535 0,'0'0'323'0,"0"0"-208"16,0 0 44-16,199 0-50 0,-104 0-29 15,5 0-80-15,45 0-129 16,-30 0-159-16,-24 0-846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32.8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687 202 398 0,'0'0'1812'0,"0"0"-1531"16,0 0-193-16,0 0 98 16,0 0 41-16,0 0-97 15,-125-169-61-15,80 147-30 16,-15 14 36-16,-5 8-51 15,-6 15-15-15,-8 39 1 16,3 15-2-16,7 18 11 16,18 4-13-16,17 4 6 15,25-13 29-15,9-11-41 16,15-15-13-16,39-18-17 0,14-18-58 16,14-20-25-16,6 0-48 15,-3-38 10-15,-9-13 74 16,-11-8 16-16,-19-2 40 15,-10-4 21-15,-13 4 102 16,-12 1 61-16,-5 13-21 16,-6 10-10-16,0 10 10 15,0 15-76-15,0 12 7 16,0 0-7-16,0 26-55 16,0 30 32-16,0 27-14 15,-6 11 8-15,-2 21 20 16,-1 5-34-16,6 4 7 0,3-1 12 15,0-4-14-15,0-16 7 16,15-9-8 0,5-20-21-16,-3-15 3 0,-7-15-9 15,-4-9-6-15,-6-12-27 16,0-7-33-16,0-4 12 16,0-7-86-16,-6-2-31 15,6-3-86-15,0-8-506 16,0-20-377-16</inkml:trace>
  <inkml:trace contextRef="#ctx0" brushRef="#br0" timeOffset="292">1027 661 2282 0,'0'0'332'16,"0"0"-232"-16,0 0 12 15,0 0 119-15,0 0-100 16,178-99-67-16,-156 95-4 16,-5 4-21-16,-11 0 9 15,-6 13-3-15,0 26 0 16,0 14 28-16,-23 15-43 16,4 6 12-16,-4 2 42 15,6-2-63-15,8-6-12 16,1-9-9-16,5-12-12 15,3-9-36-15,0-11-100 16,0-19-114-16,6-2-369 0,8-6-489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4.3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739 643 1822 0,'0'0'471'0,"0"0"-438"16,0 0 31-16,0 0 175 15,0 0-51-15,0 0-61 16,27 217-54-16,-32-158-27 16,-5-3 11-16,3-3-24 15,7-12-22-15,0-5-11 0,0-7-27 16,51-18-169-16,-1-8-156 16,-6-3-385-16</inkml:trace>
  <inkml:trace contextRef="#ctx0" brushRef="#br0" timeOffset="164">874 151 2039 0,'0'0'374'15,"0"0"-374"-15,0 0-15 0,0 0 15 16,0 0-326-1,0 0-1624-15</inkml:trace>
  <inkml:trace contextRef="#ctx0" brushRef="#br0" timeOffset="369">1283 564 2038 0,'0'0'316'15,"0"0"-190"-15,0 0-7 16,-33 178 140-16,33-123-88 16,0 1-95-16,0-3-37 15,0-8-39-15,22-9-41 16,18-9-149-16,-4-13-329 0,-6-14-792 0</inkml:trace>
  <inkml:trace contextRef="#ctx0" brushRef="#br0" timeOffset="516">1344 193 2347 0,'0'0'0'0,"0"0"-99"15,0 0-108-15,0 0-155 0</inkml:trace>
  <inkml:trace contextRef="#ctx0" brushRef="#br0" timeOffset="737">1659 0 1943 0,'0'0'361'15,"0"0"-99"-15,0 0 8 16,142 200-44-16,-88-118-93 15,0 10-49-15,2 7-68 16,-5 4-15-16,-19 0 18 16,-20 2-19-16,-12-1-42 15,-29-1-119-15,-78 26-203 0,13-31-208 16,-1-21-182-16</inkml:trace>
  <inkml:trace contextRef="#ctx0" brushRef="#br0" timeOffset="963">130 338 2383 0,'-58'207'360'0,"14"0"-289"15,16-8-21 1,28-61 80-16,10-38-82 0,110 59-48 16,-3-17-175-16,8-15-495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31.7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137 247 1798 0,'0'0'583'15,"0"0"-515"-15,0 0 39 16,0 0 89-16,0 0-78 16,0 0-32-16,76-6-62 15,-11 6-23-15,17 0-1 16,3 0-5-16,6 6-138 15,17 5-160-15,-26 1-182 16,-22 0-654-16</inkml:trace>
  <inkml:trace contextRef="#ctx0" brushRef="#br0" timeOffset="220">0 356 2119 0,'0'0'392'0,"0"0"-314"16,0 0 42-16,0 0 52 15,0 0-63-15,199 27-73 16,-103-24-35-16,12-3-1 16,3 0-101-16,3 0-120 0,24 0-75 15,-33 0-64 1,-23 0-476-16</inkml:trace>
  <inkml:trace contextRef="#ctx0" brushRef="#br0" timeOffset="463">757 67 1577 0,'0'0'316'16,"0"0"-75"-16,0 0 41 16,0 0 10-16,0 0-28 15,0 0-165-15,0 0-74 16,-70-67 8-16,132 107-24 15,11 5 18-15,4 8-27 16,2 2 0-16,-13 5 16 16,-13-1-15-16,-24 5 40 0,-26 4-20 15,-3 1-15-15,-55 4 3 16,-21-8-9-16,-15-6-57 16,1-13-24-16,2-12-174 15,29-24-282-15,21-10-314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38.86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158 265 1505 0,'0'0'297'0,"0"0"-130"15,0 0-17-15,0 0 51 16,0 0-31-16,0 0-46 0,-12-92-95 16,18 77-3-1,14-2 11-15,5 2-12 0,1 7 1 16,2 5 0-16,0 3-3 16,1 0 38-16,5 17-41 15,-5 19 17-15,-7 10 3 16,-2 11-17-16,-9 5 5 15,-11 3-8-15,0 3 17 16,-34-1 18-16,-8-2-34 16,-13-6 6-16,-4-9-3 15,0-11-9-15,5-13 17 16,12-11-5-16,10-9 6 0,9-6 25 16,10 0-42-1,7-11 1-15,2-8-11 0,4-2-5 16,0 3 4-16,10 3-5 15,12 6 0-15,4 8 0 16,8 1 0-16,-1 0-6 16,-1 10 6-16,4 11 0 15,4 3 30-15,2-8-30 16,4-4 0-16,3-5 6 16,4-7-6-16,1 0-39 15,16 0-88-15,-18 0-225 16,-13-8-406-16</inkml:trace>
  <inkml:trace contextRef="#ctx0" brushRef="#br0" timeOffset="382">908 562 1908 0,'0'0'368'16,"0"0"-247"-16,0 0 35 16,0 0 82-16,0 0-30 15,0 0-118-15,196-188-48 16,-166 141 63-16,-1-3-48 16,-6-4 8-16,-6 4 0 15,-8 1-19-15,2 5 50 0,-8 5-39 16,-3 13-4-1,0 11 35-15,0 15-46 0,0 0-19 16,0 24-13-16,0 32-9 16,0 20 59-16,0 16-60 15,-7 8 12-15,-3 0 23 16,1 4-34-16,9-14-1 16,0-4 0-16,0-9-51 15,0-7-32-15,0 1-190 16,-14-15-529-16,-3-16-1737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40.5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267 847 1644 0,'0'0'283'15,"0"0"-193"-15,0 0 15 16,0 0 151-16,0 0-21 16,0 0-109-16,0 0-51 15,0-32 31-15,0 9-46 16,0-4 0-16,0-11 8 0,0-8-24 16,0-17 20-16,8-10-62 15,8-7-1-15,0-5 29 16,-3 8-29-16,4 12-1 15,-8 12 16-15,-6 15-15 16,0 14 65-16,-3 12-58 16,0 6-7-16,0 6-2 15,0 0-8-15,0 0-61 16,0 0-140-16,0 6-341 16,5 6-93-16</inkml:trace>
  <inkml:trace contextRef="#ctx0" brushRef="#br0" timeOffset="353">0 335 1689 0,'0'0'362'0,"0"0"-258"16,0 0 97-16,0 0 60 15,0 0-51-15,0 0-114 16,0 0-42-16,15-71 56 16,12 38-56-16,2-1-18 0,5-5 39 15,5 1-46-15,4 2 7 16,2 7-10-16,4 3-9 15,-4 8 55-15,1 7-67 16,1 11-4-16,-1 0-2 16,2 2-6-16,20 48-125 15,-8-5-477-15,-10-2-1284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45.0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698 560 1551 0,'0'0'355'15,"0"0"-178"-15,0 0-93 16,0 0 166-16,0 0-40 15,0 0-59-15,0 0-47 16,-56-156-43-16,20 135-22 16,-4 6 6-16,-2 12-2 15,-1 3 32-15,-6 16-69 16,4 27 15-16,2 20 24 16,10 10-27-16,7 7 3 15,12-5-20-15,11-3 7 16,3-5 2-16,0-15-10 15,11-15-16-15,12-7-13 0,0-15-28 16,-1-13 14-16,1-2-5 16,0-2 46-16,-3-22-17 15,-1-6 19-15,-5-2 0 16,-5 3 15-16,-3 6 4 16,2 1 29-16,-8 8-25 15,0 8-13-15,0 2 43 16,0 4-53-16,0 0 0 15,0 0 0-15,0 0-10 16,0 0-29-16,-8 4-51 0,-30 16-169 16,5-3-345-1,-4-4-906-15</inkml:trace>
  <inkml:trace contextRef="#ctx0" brushRef="#br0" timeOffset="516">24 95 1751 0,'0'0'535'16,"0"0"-388"-16,0 0 70 16,0 0 62-16,0 0-42 15,0 0-132-15,0 0-50 16,-24-19-13-16,40 19-26 15,21 30 68-15,11 20-36 16,12 12-13-16,5 14 50 16,8 11-49-16,-2 4-25 15,5-3 22-15,-8-2-17 0,-5-10 37 16,-12-9-53-16,-4-11 6 16,-15-8 16-16,-9-16-21 15,-6-8-1-15,-11-9 0 16,-6-6 2-16,0-7 43 15,0-2-45-15,0 0 0 16,0 0-13-16,0 0 13 16,0 0-69-16,-6-11-62 15,-8-28-89-15,8 4-153 16,0-1-548-16</inkml:trace>
  <inkml:trace contextRef="#ctx0" brushRef="#br0" timeOffset="938">718 56 2094 0,'0'0'510'0,"0"0"-409"15,0 0 120-15,0 0 92 16,0 0-168-16,0 0-76 16,0 0-26-16,3 39 4 15,-11 5 47-15,-14 11-71 16,-7 14-11-16,-8-2 58 0,-5 10-58 16,-4-3-11-16,-2 2 18 15,-2 5-18-15,4-8 59 16,3-6-60-16,12-4 0 15,3-14 21-15,13-7-19 16,4-16-2-16,5-5-12 16,6-12 12-16,0-7-17 15,0-2 17-15,0 0-66 16,0 0 32-16,0 0-77 16,0-2 18-16,9-11-69 15,-6 5-172-15,2-1-277 16,-2 6-450-16</inkml:trace>
  <inkml:trace contextRef="#ctx0" brushRef="#br0" timeOffset="1703">993 778 2083 0,'0'0'340'0,"0"0"-254"16,0 0 95-16,0 0 77 15,0 0-97-15,0 0-95 16,0 0-27-16,147 19 29 16,-101-12-52-16,5-3 4 15,3 2 36-15,-3-4-36 16,-1 2-19-16,-15-2 2 16,-7-2 5-16,-9 6 5 15,-10-6-13-15,-9 0 0 16,0 0 6-16,0 0 2 15,-9 0 28-15,-18 0-18 16,-8 0-18-16,-1 0 36 0,-4 0-36 16,1 0 0-16,-1 0 9 15,5 0-3-15,5 0 8 16,4 0-13-16,3 0 5 16,7 0 6-16,-1 0-12 15,5 6 0-15,1 5 0 16,2 5 11-16,1 2-9 15,5-1-2-15,3 1 0 16,0-5 14-16,0 3-14 16,0-1-3-16,0 0-9 15,0-4 24-15,17 3-22 16,3 2 16-16,3 2-6 16,5 0 15-16,3 2-15 0,-2 3 0 15,4 4 7-15,-4 5 2 16,1 5 24-16,-10-3-18 15,-8 5-9-15,-12-13 32 16,0 6-37-16,-9-5 4 16,-27-1 1-16,-13-3 1 15,-4-1 13-15,-2-8-8 16,-4-2-11-16,6-6 5 16,4-3-6-16,4-3-1 15,5 0-29-15,7 0-86 16,-10-3-58-16,11-9-546 15,5-6-1815-15</inkml:trace>
  <inkml:trace contextRef="#ctx0" brushRef="#br0" timeOffset="2199">217 769 104 0,'0'0'1368'0,"0"0"-1087"15,0 0-141-15,0 0 65 16,0 0 59-16,0 0-102 16,0 0-17-16,85-153-48 0,-68 138 4 15,-5 6 4-15,-2 1-84 16,-7 1-14-16,0 5-7 16,-3 2-106-16,0 0-66 15,0 0-192-15,0 0-111 16,-3 0-57-16,-3 0-805 0</inkml:trace>
  <inkml:trace contextRef="#ctx0" brushRef="#br0" timeOffset="2550">308 407 1468 0,'0'0'344'0,"0"0"-212"16,0 0 145-16,0 0-8 16,0 0-73-16,0 0 1 15,0 0-83-15,108 40 13 16,-75-6-27-16,7-5-29 16,-1 6 30-16,4 6-66 15,-1 6 1-15,1 4 36 16,2-1-39-16,-2-4 24 15,-1 2-29-15,-5-9-14 16,-8-7 49-16,-10-12-63 16,-5-5 0-16,-8-6 12 15,-3-3-5-15,-3-6-14 0,0 0-2 16,0 0-59-16,-9 0 2 16,-18-3-136-16,4-11-335 15,0-4-360-15</inkml:trace>
  <inkml:trace contextRef="#ctx0" brushRef="#br0" timeOffset="3029">713 112 428 0,'0'0'1078'0,"0"0"-877"15,0 0-43-15,0 0 50 16,0 0 73-16,0 0-63 16,0 0-53-16,25-112 20 15,-25 112-56-15,0 0-5 0,0 0-13 16,0 0-72 0,0 26 31-16,-8 16-4 0,-12 11-22 15,-12 14 16-15,-7 10-27 16,-4 6 9-16,1 3 4 15,-4-5-25-15,7-2 0 16,5-4-5-16,6-10-15 16,5-10 16-16,3-7-17 15,9-12-24-15,2-10-26 16,-7-11-128-16,2-10-275 16,5-5-608-16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44.3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158 10 1917 0,'0'0'343'15,"0"0"-210"-15,0 0-59 16,0 0 94-16,0 0-10 15,0 0-71-15,98 0 6 16,-45-6-84-16,4 2 0 16,0 4-18-16,2 0-14 15,-17 18-305-15,-19 10-757 0</inkml:trace>
  <inkml:trace contextRef="#ctx0" brushRef="#br0" timeOffset="191">0 360 2155 0,'0'0'378'0,"0"0"-253"0,0 0-106 15,0 0-17-15,236 18-4 16,-154-3-138-16,-6-2-480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50.2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2234 0,'0'0'590'0,"0"0"-478"15,0 0-37-15,0 0 34 16,0 0-8-16,0 0-101 16,0 0-237-16,0 41-506 15,0-8-785-15</inkml:trace>
  <inkml:trace contextRef="#ctx0" brushRef="#br0" timeOffset="155">85 432 2512 0,'0'0'552'15,"0"0"-516"-15,0 0-36 16,0 0-27-16,0 0-351 15,0 0-2104-15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49.4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553 42 1437 0,'0'0'291'16,"0"0"-151"-16,0 0-5 15,0 0 60-15,0 0 21 16,0 0-42-16,14-9-96 16,-14 9-25-16,0 0 23 15,0 0-2-15,0-6 24 16,-9-2-77-16,-15 1-20 16,-8 3 27-16,-8-3-28 0,-8 7 9 15,-6 0-9-15,0 0 2 16,-2 18-16-16,-1 17 14 15,6 3 0-15,5 9 11 16,7 0-10-16,8-3-1 16,16 2 0-16,8-12 0 15,7-2 15-15,0-8-15 16,0-3-21-16,16-7 19 16,10-5-11-16,11-9-35 15,8 0-8-15,8 0 19 16,5-9 30-16,9-17-20 15,-5-7 21-15,-4-2 6 16,-11 4 1-16,-15 6 17 16,-9 10 57-16,-13 3 1 15,-10 9 84-15,0 3-52 0,0 0-21 16,0 0-39-16,0 15-23 16,-4 14 2-16,-5 22-1 15,-1 14-20-15,0 14 28 16,1 13-34-16,1 5-3 15,5 3 3-15,0-3 0 16,0-3 9-16,0-11-9 16,3-9 0-16,-3-9 10 15,3-18-10-15,-5 0-15 16,2-9-25-16,0-6-62 0,0-5-39 16,3-7-116-1,-3-2-317-15,3-12-203 0</inkml:trace>
  <inkml:trace contextRef="#ctx0" brushRef="#br0" timeOffset="502">600 701 1965 0,'0'0'518'0,"0"0"-478"16,0 0 25-16,0 0 139 15,0 0-63-15,0 0-39 16,186-88-68-16,-139 88-3 16,-8 0 1-16,-7 19-32 0,-12 7 0 15,-11 13 19-15,-9-5-18 16,0 10 44-16,-6-5-16 16,-17-5-19-16,0-3 40 15,7-10-44-15,7-11 12 16,1 0-5-16,8-10-7 15,0 0-12-15,0 0 6 16,0 0-33-16,24 6 27 16,8 2-27-16,11 10 20 15,5-3-13-15,5 11 26 16,-4 1-4-16,-3 2 4 16,-10 4 0-16,-13-3 16 15,-6-1-16-15,-17-6 0 0,0 0 3 16,-7-1 3-1,-29-10 68-15,-10 8-46 0,-10-9 15 16,-3-7 32-16,1-1-46 16,5-3-8-16,8 0 18 15,8 0-39-15,14 0 18 16,10-3-18-16,7-1-72 16,6 0-30-16,10-3-195 15,19 7-493-15,8-12-515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51.8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0 587 1620 0,'0'0'323'0,"0"0"-222"15,0 0-41-15,0 0 24 16,0 0 44-16,0 0-62 16,0 0-42-16,151-115 13 15,-109 70-37-15,1-7 0 16,-10 5 24-16,-4 3-6 15,-9 11 56-15,-10 12 23 16,-7 12 32-16,0 9 18 0,-3 3-132 16,6 38-9-16,1 18 67 15,0 18-37 1,5 3-15-16,2 6 21 16,0-8-26-16,1-6 17 0,1-14-33 15,-2-16-105-15,-2-19-196 16,-4-8-423-16,-2-15-1207 0</inkml:trace>
  <inkml:trace contextRef="#ctx0" brushRef="#br0" timeOffset="205">776 446 1866 0,'0'0'517'0,"0"0"-344"15,0 0 24-15,216 20 0 16,-134-20-111-16,9 0-43 16,5 0-15-16,-11 0-28 15,-14 0-133-15,-28-6-339 16,-24 6-159-16,-19-8-1156 0</inkml:trace>
  <inkml:trace contextRef="#ctx0" brushRef="#br0" timeOffset="392">1179 342 1631 0,'0'0'387'15,"0"0"-228"-15,0 0 88 16,0 0 70-16,0 0-105 16,0 0-103-16,39 183-34 15,-30-130-50-15,-6 5-20 16,-3 7-5-16,0 15-121 15,0-15-363-15,-6-11-310 0</inkml:trace>
  <inkml:trace contextRef="#ctx0" brushRef="#br0" timeOffset="773">1890 284 1935 0,'0'0'560'16,"0"0"-438"-16,0 0 60 15,133-171 35-15,-110 130-23 16,-6 11-116-16,-14 8-18 16,-3 10-6-16,0 5-12 15,0 7-18-15,-17 0-23 16,-3 7 5-16,-3 18 21 15,4 8-27-15,7 8-7 16,1 6 6-16,5 3 2 16,6 3 7-16,0 0-8 15,0-1 0-15,0 6 7 16,0 0-7-16,0-2-6 0,0 0 0 16,14-1 12-16,-2-3 2 15,-2 0-8-15,-1-14-21 16,-6-5-6-16,-3-5-136 15,0-3-111-15,0-13-349 16,0-10-379-16</inkml:trace>
  <inkml:trace contextRef="#ctx0" brushRef="#br0" timeOffset="1233">2593 42 2063 0,'0'0'638'0,"0"0"-501"15,0 0-28-15,0 0 81 16,0 0-68-16,0 0-92 16,0 0-2-16,-173 50-28 15,139-23 0-15,11 11-3 16,14 3 3-16,6 0-1 15,3 4-1-15,3 1-14 16,23 5 7-16,14-5-8 16,2-1 7-16,14 2 2 15,2-3 14-15,9 4-6 0,-10-7 0 16,-6 4 10 0,-23-11 50-16,-14 1-54 0,-14-2-5 15,-14-4 49-15,-31 4-50 16,-14-15 21-16,-4-4 4 15,1-14-23-15,7 0 59 16,8-38-61-16,19-21-1 16,14-27-16-16,14-19 17 15,17-12-30-15,36-5-22 16,12 7-26-16,9 14 20 16,2 23-61-16,-7 33-57 15,-16 19-80-15,-27 26-469 0</inkml:trace>
  <inkml:trace contextRef="#ctx0" brushRef="#br0" timeOffset="1681">111 1138 1833 0,'0'0'686'0,"0"0"-592"0,0 0-41 15,0 0 37-15,0 0 66 16,0 0 39-16,0 0-114 16,249-59-18-16,-150 56 4 15,38 3-22-15,46 0 49 16,50 0-62-16,22 0-13 16,3 0 41-16,-12 0-52 15,-17 0 8-15,4 0-16 16,-10-12 0-16,-13 4 2 15,-43 1-2-15,-43 3 0 0,-39 4-8 16,-30 0-38-16,-5 0-29 16,-27 0-135-16,-8 0-370 15,-15 4-214-15</inkml:trace>
  <inkml:trace contextRef="#ctx0" brushRef="#br0" timeOffset="2042">1742 1353 2038 0,'0'0'522'0,"0"0"-455"15,0 0-32-15,0 0 81 16,-206 203 89-16,134-138-104 16,-1 0-44-16,8-17 29 15,16-8-43-15,13-11 8 16,16-13-5-16,14-10-32 16,6-6 8-16,0 0-22 15,0 0 3-15,32 0-21 16,14 0 18-16,13 0 0 15,11 0 0-15,1-6-21 16,5 6-40-16,18 0-125 16,-22 6-286-16,-13 2-245 0</inkml:trace>
  <inkml:trace contextRef="#ctx0" brushRef="#br0" timeOffset="2240">1683 1535 1534 0,'0'0'1163'16,"0"0"-900"-16,0 0-169 16,0 0 76-16,0 0-31 15,0 0-19-15,-9 160-69 16,27-89-41-16,2 2-10 16,-3 4-4-16,-4-4-95 15,-13 18-160-15,0-20-662 0,0-16-1191 16</inkml:trace>
  <inkml:trace contextRef="#ctx0" brushRef="#br0" timeOffset="2886">3709 1019 377 0,'0'0'1905'0,"0"0"-1602"16,0 0-111-16,0 0-4 0,0 0 47 15,0 0-121-15,0 0-86 16,11-9 32-16,20 29-54 16,9 7 3-16,-1-6-9 15,1 4-10-15,-7 6-7 16,-14 3-185-16,-9 0-384 15,-10-14-196-15</inkml:trace>
  <inkml:trace contextRef="#ctx0" brushRef="#br0" timeOffset="3076">3926 900 1455 0,'0'0'964'0,"0"0"-812"15,0 0-18-15,0 0 103 0,0 0 7 16,0 0-119-16,0 0-94 16,-27 175-3-16,-5-122-28 15,-5 0-89-15,-11 1-58 16,8-14-344-16,11-11-218 0</inkml:trace>
  <inkml:trace contextRef="#ctx0" brushRef="#br0" timeOffset="3572">4266 533 2155 0,'0'0'373'16,"0"0"-243"-16,0 0-93 15,0 0 141-15,187-54-50 16,-144 54-70-16,-4 0 17 16,-10 19-58-16,-9 10-17 15,-14 7 47-15,-6 5-32 16,-6-6 4-16,-28 10-4 16,-4-7-14-16,-1-3 23 15,-1-6-24-15,7-5 0 16,7-7 0-16,9-5 0 15,11-6 0-15,6 0-21 0,0-3-6 16,6 3 12-16,25 0-19 16,7-3-2-16,9 7 35 15,11 9-8-15,4 2 8 16,5 5 1-16,-7 7 0 16,-6 6 63-1,-15 1-37-15,-16 0-7 0,-20-6 10 16,-3 1 13-16,-32 1 16 15,-27-3-25-15,-11-1-17 16,-5-12 19-16,7-7-35 16,6-9 0-16,15-4 0 15,18 0-54-15,23-23-104 0,6-3-314 16,0-7-479-16</inkml:trace>
  <inkml:trace contextRef="#ctx0" brushRef="#br0" timeOffset="3779">5275 749 1318 0,'0'0'1647'16,"0"0"-1457"-16,0 0-130 15,0 0-14-15,179-33 13 16,-120 33-8-16,6 0-51 0,-2 0-86 15,-10 33-16 1,-18-7-441-16,-19 6-296 0</inkml:trace>
  <inkml:trace contextRef="#ctx0" brushRef="#br0" timeOffset="3919">5428 1069 2309 0,'0'0'559'0,"0"0"-435"15,0 0 99-15,0 0-101 16,0 0-120-16,170 3-2 16,-94-3-451-16,-1 3-859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1:59.5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0 653 1580 0,'0'0'288'15,"0"0"-176"-15,0 0-42 16,0 0 100-16,0 0-62 16,0 0-58-16,52-50 17 0,-22 23-33 15,7-14-3-15,-2 3 8 16,4-15-21-16,-6 0 6 16,-4-5 13-16,-6-5-10 15,-6 4 61-15,-11 3-9 16,-3 12 12-16,1 10 21 15,-4 15-48-15,0 10 13 16,0 9-16-16,0 0-55 16,4 41 20-16,2 11-11 15,4 20-5-15,-1 10 33 16,0 3-42-16,-1-2 5 16,-2-9 2-16,0-3-7 15,-1-18 19-15,-5-6-20 16,0-9 0-16,0-11 1 0,0-10-1 15,0-2-56-15,0-15-169 16,0 0-357-16,0 0-86 0</inkml:trace>
  <inkml:trace contextRef="#ctx0" brushRef="#br0" timeOffset="353">878 0 1770 0,'0'0'503'0,"0"0"-375"16,0 0 53 0,0 0 41-16,-43 149-34 0,7-91-137 15,-7 3-23-15,-2-3 40 16,-1-3-44-16,7-4-12 15,5-10 27-15,12-11-23 16,8-7 37-16,11-4-53 16,3-9 0-16,3-3 15 15,30-6-9-15,13-1-6 16,10 0 5-16,9 0 4 16,7 0 8-16,1-8-17 15,-2-2-10-15,-6 3-2 16,-8 4-114-16,-18 3-174 15,-16 0-256-15,-17 0-304 0</inkml:trace>
  <inkml:trace contextRef="#ctx0" brushRef="#br0" timeOffset="626">1012 281 1733 0,'0'0'292'0,"0"0"-143"16,0 0 92-16,0 0 7 15,0 0 24-15,56 171-121 16,-53-100-61-16,-3 3 16 0,0 3-54 16,0 3-28-16,0-11 30 15,0 0-52-15,0-11 1 16,0-11-3-16,-3-3-50 15,3-11-56-15,-8-5-240 16,2-16-416-16,0 1-1149 0</inkml:trace>
  <inkml:trace contextRef="#ctx0" brushRef="#br0" timeOffset="1030">1522 905 1844 0,'0'0'390'0,"0"0"-277"15,0 0-18-15,0 0 117 16,0 0 82-1,0 0-168-15,0 0-72 0,14 126-8 16,-17-95-32-16,-17 3-14 16,-6-9-21-16,-7 8-142 15,7-8-166-15,3-12-443 0</inkml:trace>
  <inkml:trace contextRef="#ctx0" brushRef="#br0" timeOffset="1426">1879 229 2136 0,'0'0'532'16,"0"0"-481"-16,0 0 14 15,0 0 122-15,0 0-64 16,181-71-33-16,-133 71-54 16,-2 0-21-16,-4 26 28 15,-8 19-42-15,-15 7-1 16,-19 19 18-16,0 2-9 16,-28 13 7-16,-23 6-4 15,-8-6-3-15,1-10 43 0,2-9-44 16,11-7 17-16,11-14 14 15,15-7-24-15,9-13 11 16,10-7-26-16,0-6 0 16,3 0-6-16,23-11 1 15,11 2-59-15,8-4-26 16,28 0-46-16,-11-4-211 16,-10-11-523-16</inkml:trace>
  <inkml:trace contextRef="#ctx0" brushRef="#br0" timeOffset="1974">2459 220 2154 0,'0'0'481'0,"0"0"-435"15,0 0-7-15,0 0 124 16,0 0-17-16,0 0-53 16,0 0-87-16,187-13 18 15,-128 13-21-15,3 0 4 16,4 0 11-16,-1 0-12 0,-6-4-6 16,-10 4 31-1,-13-9-31-15,-21 5 7 0,-10-2 4 16,-5 4 58-16,-17-2 14 15,-28 2-75-15,-12 2 4 16,-8 0 34-16,-3 0-45 16,-2 0 26-16,12 6 0 15,5 2-25-15,14 5 46 16,16-5-48-16,6 4 1 16,14 2-2-16,3 10 1 15,0-4 0-15,26 13 0 16,10-6 8-16,13 5-2 15,10-6-6-15,3 7 0 16,7-1 3-16,-2 7-2 16,1 3-1-16,-6-5 0 0,-13 1 1 15,-16 4 42-15,-21-4-43 16,-12 3 0-16,-19 4 34 16,-39 1-33-16,-18-4-2 15,-9 2-5-15,-46-1-87 16,19-1-105-16,18-21-594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06.0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490 178 1759 0,'0'0'343'16,"0"0"-210"-16,0 0-31 15,0 0 116-15,0 0 31 16,-102-150-116-16,59 132-64 15,-10 9-10-15,-1 9-11 16,-3 6 33-16,3 27-63 16,4 20 2-16,10 11 35 15,17 4-34-15,17 3-6 16,6-4-6-16,6-4-3 16,34-15-12-16,5-11-7 15,12-15-67-15,2-20 16 0,3-2-17 16,0-27-6-1,-10-13-27-15,-6-14 89 0,-16 1 25 16,-7 0 79-16,-11 8 19 16,-5 13 27-16,-4 11-32 15,-3 15-2-15,0 6-34 16,0 15-56-16,-6 37 67 16,-10 26-59-16,-1 22 12 15,0 18 27-15,5 6-38 16,-2 5 10-16,5-4 4 15,5-11-24-15,1-12 27 16,3-15-27-16,0-20-39 16,0-17-30-16,0-17-137 0,-3-19-394 15,-3-14-540-15</inkml:trace>
  <inkml:trace contextRef="#ctx0" brushRef="#br0" timeOffset="420">711 585 2478 0,'0'0'512'16,"0"0"-403"-16,0 0-36 16,0 0 64-16,178-21-40 15,-123 21-46-15,-2 21-30 16,-8 4-20-16,-14 3 23 0,-19 5-31 15,-12-1 7-15,0 1 0 16,-20-5 14-16,-9-1-8 16,4-4 10-16,5-11-16 15,9-3 0-15,11-3-12 16,0-6-19-16,0 0-11 16,14 6 41-16,12 2-16 15,3 11 5-15,7 1 2 16,0 12 10-16,-4 0 22 15,-4 1-22-15,-16-1 0 16,-12-2 1-16,0 1 17 16,-26-6 8-16,-10-4-10 15,-7-9-2-15,1-6 13 16,-1-6-27-16,8 0-17 0,5-12-29 16,10-36-111-16,11 4-299 15,9-3-529-15</inkml:trace>
  <inkml:trace contextRef="#ctx0" brushRef="#br0" timeOffset="624">1750 210 2474 0,'0'0'590'0,"0"0"-518"15,0 0-43-15,0 0 110 16,210 0-61-16,-139 3-47 0,8 9-31 16,0 0-178-16,-21 1-310 15,-25-5-519-15</inkml:trace>
  <inkml:trace contextRef="#ctx0" brushRef="#br0" timeOffset="788">1753 558 2357 0,'0'0'583'15,"0"0"-514"-15,0 0 43 16,0 0-2-16,167 6-110 16,-65-6-5-16,-14-6-340 0,-9-7-863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9.0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489 258 1348 0,'0'0'708'0,"0"0"-526"0,0 0-39 16,0 0 190-16,0 0-40 16,0 0-145-16,0 0-68 15,-29 16-37-15,29 59 36 16,0 20-23-16,0 15-23 15,0 4 19-15,0-5-43 16,0-13-9-16,0-2 4 16,0-19-4-16,0-10-69 15,0-12-71-15,0-7-211 16,0-17-415-16,-10-10-1287 0</inkml:trace>
  <inkml:trace contextRef="#ctx0" brushRef="#br0" timeOffset="292">0 703 2045 0,'0'0'387'15,"0"0"-236"-15,0 0-90 16,0 0 151-16,0 0 23 15,107-205-148-15,-44 135-56 16,9-2 34-16,4-7-11 16,-3 1-5-16,-4 5-3 15,-6 14 26-15,-16 16 53 0,-3 24-61 16,-8 19-29-16,5 0 2 16,-1 29-36-16,7 22-1 15,30 37-93-15,-11-11-289 16,-6-9-1104-16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05.0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105 186 2109 0,'0'0'477'16,"0"0"-393"-16,0 0-71 15,0 0 51-15,0 0 57 16,0 0-16-16,213 0-99 15,-121-3-5-15,6 3-1 16,3 0-181-16,-22 0-379 16,-30 0-941-16</inkml:trace>
  <inkml:trace contextRef="#ctx0" brushRef="#br0" timeOffset="208">0 328 1491 0,'0'0'1008'15,"0"0"-924"-15,0 0-76 16,0 0 24-16,0 0-30 16,233 26-4-16,-141-26-23 15,5 0-83-15,22 0-53 16,-28 0-324-16,-18 0-1281 0</inkml:trace>
  <inkml:trace contextRef="#ctx0" brushRef="#br0" timeOffset="456">632 0 1735 0,'0'0'479'15,"0"0"-303"-15,0 0-23 16,0 0-10-16,0 0 28 15,0 0-66-15,0 0-57 16,131 77-27-16,-75-29-20 16,-3-2 41-16,-7 7-42 15,-10 4 10-15,-24 1 38 16,-12 11-47-16,0-11 10 16,-42 7-11-16,-10-6-29 15,-7-12-2-15,-14-4-228 16,18-15-256-16,13-20-361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08.2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14 159 1497 0,'0'0'326'16,"0"0"-201"-16,0 0 70 15,0 0 28-15,0 0-52 16,0 0-15-16,0 0-58 15,-14-85-29-15,14 82 7 16,7 3-34-16,12 0 34 16,8 0-47-16,13 21 32 0,5 17 28 15,7 10-29-15,4-2-14 16,-4 7-15-16,1-1-22 16,-8 0 15-16,-2-12-24 15,-4 4 0-15,-10-8-6 16,-6-5-6-16,-3-3-91 15,-13-4-87-15,-7-5-275 16,0-3-125-16,0-10-429 0</inkml:trace>
  <inkml:trace contextRef="#ctx0" brushRef="#br0" timeOffset="256">629 0 1698 0,'0'0'567'0,"0"0"-438"15,0 0 74-15,0 0 60 16,0 0-117-16,0 0-20 16,0 0-92-16,-131 210-5 15,75-146 16-15,1 4-44 16,8-3-1-16,5-13-22 15,10 2-68-15,9-10-91 16,3 2-300-16,9-6-205 16,5-15-1024-16</inkml:trace>
  <inkml:trace contextRef="#ctx0" brushRef="#br0" timeOffset="781">806 1031 2027 0,'0'0'295'0,"0"0"-223"16,0 0 85-16,0 0 74 15,0 0-80-15,0 0-75 16,0 0-46-16,108-151 45 15,-79 102-45-15,4 5 12 16,-7-3 4-16,-6 15-10 16,-3 11 6-16,-11 11-18 15,-6 10-24-15,0 10 29 0,0 32-28 16,-3 10 30-16,-17 16-8 16,3 8-13-16,1-2 7 15,6 4-17-15,0-13 0 16,10-5 19-16,0-9-19 15,0-11-11-15,0-7 10 16,0-12-21-16,0-4-36 16,0-5-114-16,0-12-199 15,-12 0-250-15,-2 0-901 0</inkml:trace>
  <inkml:trace contextRef="#ctx0" brushRef="#br0" timeOffset="1088">1329 684 2076 0,'0'0'507'16,"0"0"-390"-16,0 0-39 16,0 0 134-16,0 0-35 15,0 0-87-15,0 0-21 16,-88 162-52-16,68-128 16 15,8-3-1-15,4-6-32 16,8-9 15-16,0 2-14 16,0-4-1-16,23-5 3 15,4 1-3-15,8-3 0 16,8-7-1-16,7 0 2 16,1 0-13-16,3 0 10 15,-6 6-77-15,-8 3-114 0,-11 9-357 16,-16-9-329-16</inkml:trace>
  <inkml:trace contextRef="#ctx0" brushRef="#br0" timeOffset="1308">1503 775 1565 0,'0'0'609'15,"0"0"-344"-15,0 0-163 16,0 0 92-16,0 0 69 15,0 0-105-15,13 215-53 0,-3-134-78 16,-4 2-19-16,-3 4 7 16,0-16-15-16,-3-10-21 15,0-11-65-15,0-11-104 16,0-18-185-16,0-17-364 16,-3-4-1066-16</inkml:trace>
  <inkml:trace contextRef="#ctx0" brushRef="#br0" timeOffset="1548">2076 139 2399 0,'0'0'514'15,"0"0"-475"-15,0 0 33 16,0 0 121-16,0 0-121 16,206 0-28-16,-134 0-44 15,1 6-33-15,-5 12-90 16,-16 1-611-16,-22 3-1548 0</inkml:trace>
  <inkml:trace contextRef="#ctx0" brushRef="#br0" timeOffset="1700">2067 651 2352 0,'0'0'666'0,"0"0"-589"0,0 0-71 16,182 0-6-16,-80 0-193 15,3 0-538-15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14.6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0 102 1724 0,'0'0'400'16,"0"0"-172"-16,0 0-59 15,0 0-68-15,0 0 3 0,0 0-26 16,70-94-59-16,-41 94-8 16,4 0-11-16,-1 0 1 15,-1 20-9-15,-2 12 4 16,-7 7 4-16,-5 0-5 15,-11 2 7-15,-6-3-2 16,0-3 5-16,-9-2-4 16,-14-7 40-16,-4-5-31 15,1-3 20-15,3-12 40 16,7-6-26-16,3 0-7 16,6 0-4-16,4 0-33 15,3 0 26-15,0 0-26 16,0 5-20-16,7 10 14 0,12 0 6 15,11 11-1 1,-1 4-20-16,-2 5 21 0,-1 3-2 16,-6-5 2-16,-8 2 0 15,-12-4 3-15,0 0-3 16,0-5 0-16,-29 1 6 16,-4-6 3-16,-5-6 48 15,-2 2-45-15,1-11 9 16,2-3 35-16,5-3-56 15,8 0 20-15,9 0-20 16,10-3-39-16,5-18-54 16,5-23-276-16,24 0-352 15,4 2-1197-15</inkml:trace>
  <inkml:trace contextRef="#ctx0" brushRef="#br0" timeOffset="391">492 99 2203 0,'0'0'391'15,"0"0"-297"-15,0 0 88 16,0 0 12-16,0 0-104 16,0 0-13-16,230 47-77 15,-145-38 1-15,6-6 25 16,2-3-26-16,-5 0 0 15,-20 0 0-15,-16 0 1 16,-25-3 17-16,-15 0-9 0,-12 3 46 16,0 0 47-16,0 0-48 15,-9 0-16-15,-14 0-2 16,0 27-24-16,1 5 40 16,-1 9-50-16,3 16-2 15,6 16 31-15,1-1-30 16,10 10-1-16,3 0 0 15,0-9 0-15,0-2 23 16,0-10-23-16,0-9-17 16,6-15 16-16,-6-9-96 15,0-15-113-15,0-7-386 16,-15-6-558-16</inkml:trace>
  <inkml:trace contextRef="#ctx0" brushRef="#br0" timeOffset="560">901 553 2656 0,'0'0'513'0,"0"0"-429"16,0 0 88-16,0 0-110 16,240-39-62-16,-87 33-11 15,-22 0-335-15,-4 4-2510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26.8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952 151 1751 0,'0'0'522'16,"0"0"-365"-16,0 0-117 15,0 0 9-15,0 0 143 16,0 0-53-16,0 151-36 16,10-53-43-16,-3 15-33 15,-2 4 37-15,-1-5-40 16,-4-7-23-16,0-13 33 0,0-17-34 15,0-19-1 1,0-14-6-16,0-18-91 0,-19-24-145 16,0-5-353-16,-3-26-1250 0</inkml:trace>
  <inkml:trace contextRef="#ctx0" brushRef="#br0" timeOffset="226">107 99 2316 0,'0'0'324'0,"0"0"-297"16,0 0 52-16,0 0 70 0,0 0-46 16,284 3 36-16,-151-3-91 15,18-16-30-15,6-1 41 16,-1 11-59-16,-6 6-6 15,18 0-81-15,-38 25-278 16,-39 3-505-16</inkml:trace>
  <inkml:trace contextRef="#ctx0" brushRef="#br0" timeOffset="474">0 1218 2557 0,'0'0'353'0,"0"0"-279"16,0 0-68-16,0 0 101 16,0 0 15-16,0 0-82 15,281 43 34-15,-161-43-74 16,15 0 0-16,7 0-7 15,48 0-165-15,-33 0-414 16,-30 0-748-16</inkml:trace>
  <inkml:trace contextRef="#ctx0" brushRef="#br0" timeOffset="911">2688 69 2395 0,'0'0'321'0,"0"0"-237"16,0 0-39-16,-224-59 142 15,130 56-87-15,-5 3-22 16,-10 3-24-16,0 31-47 15,-1 17 47-15,0 19-21 16,12 18-32-16,15 22 44 0,18 16-37 16,24 5-8-16,31 7 10 15,10-7 5-15,20-13-12 16,43-13-3-16,25-23 0 16,22-22-20-16,16-29-4 15,20-23 8-15,11-8 14 16,-5-39-32-16,-8-33 26 15,-24-21-12-15,-25-14 20 16,-41-12 13-16,-35-10-4 16,-19-1 12-16,-38 2 28 15,-41 9-40-15,-16 25-3 16,-15 29-6-16,-39 57-110 16,24 8-163-16,24 22-699 0</inkml:trace>
  <inkml:trace contextRef="#ctx0" brushRef="#br0" timeOffset="1125">2187 620 2210 0,'0'0'361'0,"0"0"-258"16,0 0 111-16,0 0 41 15,117 174-69-15,-58-101-96 16,7 7-18-16,7 8-39 15,6-3-32-15,2-2 2 16,-1-1-3-16,1-11-75 16,20 3-124-16,-21-21-287 15,-14-17-395-15</inkml:trace>
  <inkml:trace contextRef="#ctx0" brushRef="#br0" timeOffset="1784">3388 325 2440 0,'0'0'387'16,"0"0"-289"-16,0 0-14 16,39 191 112-16,-28-77-60 15,-7 17-68-15,-4 6-8 16,0-5-38-16,3-14-1 0,-3-19 32 15,4-24-53-15,-1-16-3 16,2-23-6-16,-2-16 9 16,-3-18-1-16,4-2-14 15,-4-9 6-15,0-33-15 16,0-20 8-16,0-23-22 16,-12-25 37-16,-5-14-39 15,-5-43-7-15,3 13 1 16,9-7 3-16,10 7 31 15,0 46-39-15,29 6 21 16,32 36 30-16,24 29 0 16,24 23 12-16,15 14 11 0,11 2-22 15,4 34 71-15,-9 9-46 16,-13 7-1-16,-19-1 14 16,-32 3-26-16,-37 6 4 15,-29 3-16-15,-26 6 29 16,-53 0 51-16,-31 3-81 15,-17-6 0-15,-12-10 5 16,4-10 1-16,15-20 0 16,25-13-6-16,33-11 1 15,30-2-9-15,20 0 8 16,12 0-55-16,5-2 31 16,37-6-1-16,27 8 25 15,16 0 0-15,10 17 0 0,6 31 24 16,-1 10-24-16,-5 10 0 15,-4 8 23-15,4 0 2 16,-4-11 29-16,-1-6-7 16,-6-13-41-16,-4-13 18 15,-6-14-24-15,-16-8-84 16,-11-11-36-16,-15-20-413 16,-17-13-543-16</inkml:trace>
  <inkml:trace contextRef="#ctx0" brushRef="#br0" timeOffset="1990">5805 695 2227 0,'0'0'479'0,"0"0"-446"16,233 14 147-16,-110-10 52 15,13-4-151-15,6 0-57 16,40 0-24-16,-33 0-244 16,-32 0-589-16</inkml:trace>
  <inkml:trace contextRef="#ctx0" brushRef="#br0" timeOffset="2198">5845 1398 2622 0,'0'0'633'15,"0"0"-556"-15,0 0-75 16,0 0 107-16,272 6 5 16,-107-6-84-16,-1-6 9 15,11-7-39-15,66 6-142 16,-65 7-368-16,-21 0-1419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31.4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1165 1370 0,'0'0'912'16,"0"0"-798"-16,0 0-71 16,0 0 121-16,0 0 67 15,0 0-37-15,0 0-177 16,48-26 6-16,-4-14 11 15,17-14-33-15,20-20 6 16,5-11-7-16,5-4 7 0,-3-6-4 16,-8 0-3-16,-6 1 0 15,-16 3 2-15,-14 4-2 16,-15 8 0-16,-14 16 13 16,-8 8-11-16,-4 12 98 15,-3 11-55-15,0 5-24 16,0 11 69-16,0 3-59 15,0 9 2-15,0 1 4 16,0 3-36-16,0 0 52 16,0 0-53-16,0 0-2 15,0 0-7-15,-3 10 9 16,-1 24 0-16,1 17 18 16,-1 18-18-16,1 14 70 15,3 8-70-15,0 2 9 16,0-6 39-16,0-6-48 0,0-8 0 15,0-6 8 1,0-9 2-16,0-5 23 0,0-8-33 16,0-2 0-16,0-6 17 15,3-4-17-15,-3-6 0 16,4-5-6-16,-1-3 19 16,1-6 6-16,-4 1-19 15,0 0 0-15,3-4 2 16,-3 2-2-16,3 1 0 15,-3 0-6-15,5 0 24 16,-1 1-12-16,-4-2-6 16,3-5 0-16,-3 0 3 15,0-4-3-15,0 1 0 0,0-2-1 16,0-2 16-16,0 3-17 16,0-3 2-16,0 4 0 15,0-4 3-15,4 0-3 16,-4 3 0-16,0-3 0 15,0 0 7-15,0 0-8 16,0 0 1-16,0 0 0 16,0 0 4-16,0 0-4 15,0 0 0-15,0 0-6 16,0 0 21-16,0 0-19 16,0 0 4-16,0 0 0 15,0 0 9-15,0 0-9 0,0 0 0 16,0 0-11-16,0 0 23 15,0 0-24-15,0 0 12 16,0 0 0-16,0 0 8 16,0 0-8-16,0 0 0 15,0 0-14-15,0 0 28 16,0 0-8-16,0 0-6 16,0 0 1-16,0 0-1 15,0 0 0-15,0 0-3 16,0 0-6-16,0 0 18 15,0 0-8-15,0 4-1 16,0 5 0-16,0 1-1 16,0 1 1-16,0 3 0 15,0 4-1-15,0 2 2 16,0 0 0-16,0 2-1 0,0 1 0 16,0 0 0-16,0 4 0 15,0-2 0-15,0 5-14 16,0-2 28-16,0 7-20 15,-4-2 6-15,1-5 0 16,-1-1 9-16,4-8-9 16,-5-2-3-16,5-7-9 15,0-4 24-15,0-6-11 16,0 4-1-16,0-4 0 16,0 0 6-16,0 0-6 15,0 0 0-15,0 0-16 16,0 0 23-16,0 0-14 15,0 0 7-15,-3 0-3 0,3 0-15 16,-3 0-41-16,-8-4-80 16,-11-12-44-16,4 2-184 15,-4 2-551-15</inkml:trace>
  <inkml:trace contextRef="#ctx0" brushRef="#br0" timeOffset="2089">2235 357 1448 0,'0'0'237'0,"0"0"-120"16,0 0-41-16,0 0 71 16,0 0 40-16,0 0-108 15,0 0-19-15,-4-12 35 16,-6 5-29-16,-5-3 46 16,-4 4-61-16,-3-1-35 15,4 4 71-15,-8-3-65 16,4 2 0-16,-3 4 17 0,0 0-37 15,-1 0 44-15,-3 0-46 16,4 0 1-16,0 0 20 16,-1 13-21-16,-4 3 0 15,5 7-1-15,-4 4 10 16,3-1 0-16,1 3-9 16,3 1 0-16,3 0-3 15,-2 1 3-15,-1 6 0 16,0 6-12-16,-4 3 26 15,-3 3 15-15,4 10-28 16,0 1 4-16,-1 5 56 16,8 5-49-16,2 3 1 0,10-3 29 15,-1 2-21-15,4-6 38 16,3-8-50-16,0 0-8 16,0-10 50-16,10-2-43 15,15-7-8-15,9-6 0 16,5-6-14-16,17-8 13 15,1-5-14-15,16-12 3 16,3-2-11-16,5 0 13 16,-1-16-32-16,-8-23 25 15,-9-7 17-15,-16-4-1 16,-21-5 2-16,-26-4 24 16,0-3 78-16,-61 7-38 15,-31 4 5-15,-29 15-15 0,-13 23-46 16,-5 13-3-16,1 28-6 15,36 13-202-15,40-5-889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35.8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889 499 1403 0,'0'0'239'15,"0"0"-130"-15,0 0 45 16,0 0 122-16,0 0-23 16,0 0-148-16,48-101 10 0,-45 68 0 15,-3-6-60-15,0-1 18 16,0 1-39-16,-20-4-10 16,-17 2 26-16,-7-3-50 15,-14 6 0-15,-8 3 7 16,-7 10 2-16,1 11-1 15,-10 11-8-15,3 3 0 16,-6 20 5-16,6 32-5 16,1 25-10-16,14 14 8 15,11 17 4-15,21 11 10 16,14 2 1-16,18 0 18 16,0-9 14-16,22-7-45 15,25-18 1-15,19-15-1 16,10-12 0-16,15-20-1 0,13-21-62 15,0-19-6 1,3 0 6-16,-6-32-102 0,-9-24 53 16,-16-13 67-16,-10-13 0 15,-19-10 45-15,-15-1 21 16,-13 6 48-16,-7 7 117 16,-12 22-68-16,0 18 6 15,0 17 4-15,0 23-28 16,0 0-70-16,-5 38-21 15,-5 39-9-15,-6 58 73 16,3 54-65-16,-2 47 5 16,4 11 34-16,8-23-25 15,-2-28 7-15,2-52-23 0,3-22-5 16,0-33 62-16,0-17-63 16,0 3 0-16,0 1-15 15,0-7 3-15,0-21-49 16,0-17-50-16,0-28-132 15,3-3-302-15,2 0-338 0</inkml:trace>
  <inkml:trace contextRef="#ctx0" brushRef="#br0" timeOffset="475">1131 1350 2119 0,'0'0'238'16,"0"0"-153"-16,0 0-71 16,0 0 92-16,237-86 73 15,-164 86-81-15,-4 0 16 16,-8 7-92-16,-9 23 4 16,-20 6 36-16,-21 7-33 15,-11 6 8-15,-4-2 1 16,-31 2-14-16,-9-11 42 15,0-6-66-15,12-6 0 16,6-12 23-16,11-4-16 16,12-6-14-16,3-2 4 15,0 2-11-15,6 2-2 16,23 7 5-16,12 4-10 0,6 9 11 16,7 1 5-16,2 9 5 15,-2 3 13-15,-3-1-12 16,-11 6 34-16,-18-2-35 15,-18-3 0-15,-4 1 33 16,-29-1-32-16,-33-2 23 16,-15-1 25-16,-7-10-31 15,-2-7 61-15,-2-8-79 16,12-11 0-16,10 0-15 16,18-23 14-16,23-24-100 15,25-57-123-15,7 8-635 16,33-2-1264-16</inkml:trace>
  <inkml:trace contextRef="#ctx0" brushRef="#br0" timeOffset="717">2706 762 2503 0,'0'0'382'0,"0"0"-298"16,0 0-21-16,199 0 71 16,-107 0-39-16,7 0-7 15,10 0-88-15,4-2 0 0,-6-6 6 16,-13-1-6 0,-24 2-68-16,-45-3-102 0,-22 4-493 15,-3-1-494-15</inkml:trace>
  <inkml:trace contextRef="#ctx0" brushRef="#br0" timeOffset="896">2993 494 2318 0,'0'0'386'15,"0"0"-143"-15,26 194-41 16,-1-98-46-16,0 7-9 0,-3 5-119 15,-3-2-26 1,-12 34-2-16,-7-28-202 0,0-17-595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37.8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0 929 2016 0,'0'0'326'16,"0"0"-319"-16,0 0 44 15,0 0 102-15,0 0-70 16,0 0-40-16,0 0-27 15,233-198 35-15,-160 123 12 16,-7-10-15-16,-3-7 35 16,-9 3-63-16,-10 2 25 0,-16 4 29 15,-9 15-9-15,-12 15 17 16,-7 19-13-16,0 18-18 16,0 16-9-16,0 3-42 15,0 44 0-15,0 25 1 16,3 16 0-16,9 21 29 15,-5 2-14-15,1-2-15 16,-1-4 40-16,0-11-41 16,-4-8 0-16,6-11 21 15,-6-10-21-15,0-4 2 16,1-13-2-16,-1-5 1 16,1-7 3-16,1-7-4 15,-2-3 0-15,-3-12 13 0,3-5-13 16,-3-2-1-1,0-7-8-15,4 0-24 0,-4 0 23 16,0 0-53-16,0 0-55 16,0 0-2-16,0 0-154 15,0 0-48-15,0 0-245 16,0 0-92-16,-4 0-668 0</inkml:trace>
  <inkml:trace contextRef="#ctx0" brushRef="#br0" timeOffset="518">1823 112 1986 0,'0'0'309'0,"0"0"-214"15,0 0 41-15,0 0 146 16,0 0-47-16,0 0-155 16,-189-49-45-16,109 85 38 0,-14 19-35 15,-3 25 5 1,2 18-6-16,13 16-16 0,19 8 53 15,19 3-64-15,27-4-10 16,17-11 30-16,3-13-30 16,48-12-12-16,22-16 3 15,15-17-35-15,13-12 23 16,6-17-15-16,-6-16-47 16,-9-7 48-16,-16-4-46 15,-25-29 57-15,-18-10 24 16,-22-9 0-16,-11-7 38 15,-26 0-10-15,-43-1 20 16,-29 7 49-16,-26 18-77 16,-18 19 1-16,-8 16-21 15,8 9 6-15,25 33-26 0,37 11 19 16,43 3-123-16,44 7-73 16,49-13-504-16,10-18-546 0</inkml:trace>
  <inkml:trace contextRef="#ctx0" brushRef="#br0" timeOffset="794">2533 604 2640 0,'0'0'376'16,"0"0"-306"-16,0 0-62 15,0 0 166-15,0 0-52 16,0 0-32-16,110 173-33 16,-59-110-51-16,12-7 63 15,3 0-69-15,3-6 2 16,0-9 14-16,-8-1-16 16,-8-10-33-16,-14-4-72 15,-21-9-140-15,-11-11-296 16,-7-3-690-16</inkml:trace>
  <inkml:trace contextRef="#ctx0" brushRef="#br0" timeOffset="1006">2997 512 2252 0,'0'0'489'16,"0"0"-442"-16,0 0 139 15,0 0 50-15,0 0-71 16,-32 172-87-16,-12-98-56 16,-19 8 28-16,-6 2-50 15,-4-5-16-15,0-2-15 16,-3-4-173-16,17-22-315 16,20-18-434-16</inkml:trace>
  <inkml:trace contextRef="#ctx0" brushRef="#br0" timeOffset="1509">3898 843 2495 0,'0'0'320'0,"0"0"-288"0,0 0 20 16,0 0 71-16,0 0 8 15,0 0-57-15,0 0-53 16,197-154 1-16,-143 86-22 16,-7-1 2-16,-10-4 11 15,-8 1-13-15,-14 0 0 16,-8 6 34-16,-7 14 6 16,0 16 11-16,0 18 13 15,0 18-38-15,-14 24 4 16,-1 45-15-16,0 26 10 0,5 21 41 15,-2 5-24 1,9 6 8-16,3-4-12 0,0-13-37 16,0-8 42-16,3-16-43 15,9-11-39-15,-5-16-21 16,-7-8-132-16,0-14-407 16,0-16-1281-16</inkml:trace>
  <inkml:trace contextRef="#ctx0" brushRef="#br0" timeOffset="1765">4710 955 2483 0,'0'0'459'15,"0"0"-415"-15,0 0 74 16,0 0 160-16,53 177-122 15,-53-131-70-15,0 6-35 16,-22 1-42-16,-22 3 39 16,-7-3-48-16,-5-5-44 15,9-5 22-15,8-14-95 16,5-8-108-16,12-21-304 16,8 0-330-16,9-23-988 0</inkml:trace>
  <inkml:trace contextRef="#ctx0" brushRef="#br0" timeOffset="2475">5262 52 2198 0,'0'0'364'15,"0"0"-265"-15,0 0-78 16,0 0 179-16,0 0-54 16,221-19-80-16,-143 15 2 15,1-3-67-15,13 5 16 16,2-1 16-16,-2-2-32 16,-8 5 81-16,-14-3-45 0,-23 1-37 15,-27 2 50-15,-20-4-35 16,0 4 31-16,-28-3-22 15,-33 3-23-15,-21 0 64 16,-9 0-65-16,-10 0 0 16,3 0 36-16,6 12-30 15,16-2 1-15,14 1-7 16,18 2 11-16,11-3 10 16,11 4-21-16,11 0-2 15,4 4-22-15,3 4 25 16,4 6-1-16,0-2 0 15,0-1 8-15,7 3 22 16,12 0-30-16,6-2 0 16,7 5 12-16,2-3-6 0,5 2-6 15,8 0 0 1,6 2 7-16,1 4 5 0,9 7-11 16,6 3-1-16,0 4 72 15,4 2-72-15,-4 4 20 16,-8 0-8-16,-13-1 0 15,-15-2 30-15,-19-2-42 16,-14-1 0-16,0-4 15 16,-39 0-8-16,-20-3-5 15,-17-6-1-15,-9-5 17 16,-6-6 6-16,-4-10-24 16,12-7 0-16,2-1-3 15,12-8 3-15,15 0-1 16,10 0 1-16,11 0-20 0,15-3 7 15,11-4-44-15,7 0-87 16,0-3-26-16,22 1-557 16,7-5-807-16</inkml:trace>
  <inkml:trace contextRef="#ctx0" brushRef="#br0" timeOffset="2846">7098 604 2476 0,'0'0'561'15,"0"0"-502"-15,0 0 139 16,0 0 13-16,0 0-70 16,0 0-55-16,0 0-65 15,88 0 39-15,-37 0-33 16,18 0-27-16,12 0 21 16,18 0-21-16,10 0 0 0,8 0 9 15,0 0 1 1,-5 0-10-16,-18 0 0 0,-16 0-28 15,-31 0 19 1,-28 0-128-16,-19 0-56 0,-47 7-128 16,-19 8-545-16,-7 2-827 15</inkml:trace>
  <inkml:trace contextRef="#ctx0" brushRef="#br0" timeOffset="3163">7081 1195 2649 0,'0'0'513'0,"0"0"-442"15,0 0-32-15,0 0 155 16,0 0-33-16,0 0-97 16,0 0 4-16,190 0-23 15,-102-4-5-15,10 1 38 16,15-4-75-16,-1 4 5 16,4 3-16-16,1 0-20 15,15 0-118-15,-34 0-324 16,-25 0-1642-16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42.7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0 327 2349 0,'0'0'321'0,"0"0"-217"15,0 0-59-15,26-166 106 16,18 114-30-16,11 6-55 16,15 10 1-16,6 16-66 15,12 20 6-15,3 0 20 16,-1 43-21-16,-6 25 3 15,-21 14-9-15,-24 17 1 16,-24 2 2-16,-15 1-3 16,-29-4 0-16,-37-9 7 0,-10-13-7 15,-8-14 12-15,7-16-12 16,15-16 0-16,21-14 28 16,16-8-28-16,18-8 0 15,7 0-2-15,4 0-20 16,33 2 13-16,17 7-2 15,12 11 11-15,13 7-12 16,9 6 5-16,0 13-11 16,0 6 4-16,-5 6 26 15,-14 5-13-15,-14 3 1 16,-28-4 0-16,-24-3 11 16,-6-3-1-16,-57-7-10 15,-24-6 48-15,-24-7-9 0,-12-9-6 16,-9-16-9-1,6-11-18-15,13 0 43 0,18-5-49 16,23-23-31-16,40-40-46 16,19 10-207-16,10-2-668 0</inkml:trace>
  <inkml:trace contextRef="#ctx0" brushRef="#br0" timeOffset="422">1215 3 2680 0,'0'0'237'0,"0"0"-217"16,0 0-21-16,248 72 2 15,-131-36 71-15,18-6-52 16,11-2-10-16,-4-9 9 15,-12-10-19-15,-24-6 0 16,-29-3 6-16,-30 0 3 16,-28 0-7-16,-19 0 112 15,0 0-21-15,-11 0 1 16,-22 0-64-16,-8 0-15 16,-1 29 52-16,-2 31-50 0,3 29 4 15,4 21 18 1,12 19-9-16,11 12 55 0,11 7-67 15,3-4-4-15,0-6 40 16,3-12-47-16,11-19 7 16,-3-18-14-16,-4-23 1 15,-3-20-13-15,-4-14-54 16,0-15-84-16,-22-17-62 16,-11 0-382-16,-4-11-320 0</inkml:trace>
  <inkml:trace contextRef="#ctx0" brushRef="#br0" timeOffset="610">1922 896 2438 0,'0'0'337'15,"0"0"-255"-15,0 0 84 16,248 45-44-16,-141-37-77 15,9-2-45-15,48-6-6 16,-27 0-330-16,-20 0-639 0</inkml:trace>
  <inkml:trace contextRef="#ctx0" brushRef="#br0" timeOffset="860">3457 876 1733 0,'0'0'1052'0,"0"0"-884"16,0 0-146-16,212 0 125 16,-114 0 6-16,18-3-95 15,20-1 5-15,9 4-50 16,9 0-7-16,-9 0 2 15,-9 0-8-15,-31 0-120 16,-33 0-229-16,-34-2-508 0</inkml:trace>
  <inkml:trace contextRef="#ctx0" brushRef="#br0" timeOffset="1077">4110 516 2524 0,'0'0'508'0,"0"170"-413"15,0-55 112-15,7 16-26 16,8 4-40-16,-1-4-67 16,1-6-68-16,0-10-6 15,-5-11-48-15,-10 5-162 16,0-27-381-16,-18-27-1437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49.7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135 1221 2322 0,'0'0'353'0,"0"0"-221"16,0 0-20-16,0 0 56 15,0 0-5-15,0 0-21 16,-113-138-116-16,121 119-14 16,35-1-1-16,19-1-10 0,18 7 5 15,11 6-6-15,0 8 0 16,4 0 12-16,-7 39-12 15,-9 16-10-15,-13 17 8 16,-18 15-7-16,-30 11 9 16,-18 13-10-16,-28 11 10 15,-45 2 19-15,-18-2-17 16,-19-4-2-16,-4-13 18 16,9-13-11-16,11-16 14 15,18-20 2-15,20-16-13 16,24-19 44-16,20-10-54 15,12-8 0-15,0-3 7 16,44 0-6-16,18 0 16 16,18-3-17-16,15-10 0 15,8-2 29-15,2 6-29 0,1 6 0 16,-4 1-12-16,-4 2 1 16,-10-5-59-16,6-4-97 15,-24-1-290-15,-20-7-477 0</inkml:trace>
  <inkml:trace contextRef="#ctx0" brushRef="#br0" timeOffset="373">1532 758 2424 0,'0'0'277'0,"0"0"-264"16,0 0 71-16,0 0 70 15,47 220 6-15,-47-122-69 16,-18 8-49-16,-26-8-15 16,-10-6 18-16,-5-13-23 15,-2-13 41-15,8-19-48 16,14-10 15-16,9-16 14 15,16-8-10-15,14-13-7 16,0 0 2-16,4 0-20 16,40 0 1-16,18 0-10 15,14 0-1-15,19 0-11 0,3 0-33 16,0 0-5-16,-6 0-59 16,-11 9-120-16,-17-9-23 15,-20 0-447-15,-22 0-828 0</inkml:trace>
  <inkml:trace contextRef="#ctx0" brushRef="#br0" timeOffset="596">1671 1163 1750 0,'0'0'376'16,"0"0"-196"-16,0 0-6 15,0 0 106-15,-12 186-52 16,27-84-47-16,11 9-82 15,-1 7-9-15,0 0-29 0,-3-7-37 16,-7-6 23-16,-1-9-47 16,-6-10-12-16,-4-18 4 15,-4-12-118-15,0-19-198 16,0-21-523-16,0-13-1202 0</inkml:trace>
  <inkml:trace contextRef="#ctx0" brushRef="#br0" timeOffset="785">2684 1564 2234 0,'0'0'269'15,"0"0"-172"-15,208 0-79 16,-113 0 62-16,25 0-80 15,-29 18-143-15,-22-5-485 0</inkml:trace>
  <inkml:trace contextRef="#ctx0" brushRef="#br0" timeOffset="960">2418 2196 2762 0,'0'0'493'0,"0"0"-456"0,0 0 68 16,244 0-15-16,-121 0-69 15,72-20-21-15,-31 7-187 16,-22-4-745-16</inkml:trace>
  <inkml:trace contextRef="#ctx0" brushRef="#br0" timeOffset="2117">5400 1249 1408 0,'0'0'360'0,"0"0"-211"16,0 0-71-16,0 0 130 15,0 0 105-15,0 0-103 16,0 0-88-16,54-196 4 15,-54 161-44-15,-22-2-18 16,-7 5-19-16,-11 2-19 16,-8 3 37-16,-9 13-63 15,-9 12 1-15,-7 2 19 16,-3 2-19-16,-12 42-1 0,-3 12 16 16,0 23-15-1,-1 17 44-15,13 17-43 0,9 17 4 16,20 7 45-16,16 7-44 15,20 0-1-15,14-9 13 16,0-9-18-16,39-16 23 16,31-15-24-16,21-16 0 15,19-20-1-15,13-22 7 16,13-18-6-16,-1-19 0 16,-8 0 7-16,-17-36 2 15,-27-10-9-15,-31-7 0 16,-30-2 24-16,-22 0-24 15,-37-5 14-15,-51 8-14 16,-58 5 0-16,-55 24 3 16,5 16-3-16,22 7 0 0,35 7 6 15,51 21-6-15,12 3-8 16,13 2-38-16,35-1-108 16,38-5-137-16,37-10-443 15,26-11-1147-15</inkml:trace>
  <inkml:trace contextRef="#ctx0" brushRef="#br0" timeOffset="2500">6460 1733 2374 0,'0'0'326'16,"0"0"-240"-16,0 0-50 15,0 0 154-15,193-120-31 16,-130 62-84-16,-1-7-11 16,-1-10-62-16,-8-14 5 15,-14-7 44-15,-17-5-30 16,-11 2 19-16,-11 15-1 15,0 21 6-15,0 23 69 16,-11 37-84-16,-11 13-7 0,-7 91-11 16,-12 71 22-16,13 50 20 15,9-5-18-15,19-43-34 16,0-50 22-16,0-32-24 16,12 14-89-16,-5 44-59 15,-1-15-234-15,-6-33-778 0</inkml:trace>
  <inkml:trace contextRef="#ctx0" brushRef="#br0" timeOffset="4045">3993 3042 2248 0,'0'0'336'0,"0"0"-288"15,0 0 73-15,0 0 95 16,272 6-56-16,-59 1-16 16,82-3-84-16,51-4-20 15,15 0 5-15,-18 0-22 16,-37 0 32-16,-18 0-55 0,-33-11 0 15,-22 5-6-15,-50-4 12 16,-44 1-6-16,-41 2 17 16,-26-3 1-16,6 0 43 15,-2-3-43-15,-3-6 8 16,-19-1 58-16,-6-2-50 16,-15-6 16-16,0-4-17 15,-8-2-32-15,-3-3 56 16,-4-1-57-16,4-7 0 15,-3 2 25-15,3-4-25 16,3 2-1-16,1-1 0 16,-1-5 1-16,-3 3 6 0,0-4-6 15,0-6 0 1,-8-10-11-16,1-6 11 16,-5-13-1-16,5-9-10 0,-5-17-14 15,-1-12 17-15,-6-13-29 16,-3-35-22-16,0-36 58 15,0-38-28-15,-12 27 20 16,-1 50-30-16,1 58 39 16,-2 49-10-16,-4-2 10 15,-1 6-6-15,-3 1-5 16,4 14 11-16,1 16-9 16,2 4 9-16,4 10 0 15,3 1 0-15,5 10 0 16,-1-2 0-16,4 5-11 15,-3 0 11-15,3 0-16 0,0 0 8 16,-4 0-2-16,-1 0-4 16,-1 0-19-16,-8 0 2 15,-8-6 19-15,-12-2-2 16,-10-6-14-16,-10-2-1 16,-19 0-8-16,-15-5 29 15,-21 2-67-15,-22 9 5 16,-40 10 43-16,-45 0-21 15,-39 10 15-15,-14 23 14 16,13-1 7-16,55-6-3 16,56-9 9-16,31-6 0 15,13-6-9-15,-19 2 25 0,-12 0-10 16,-17-7 0 0,10 0 1-16,4 0 26 15,5 0-27-15,-2 0 0 0,-7 0-10 16,4-7 11-16,5 4-1 15,13 3 0-15,10 0 0 16,25 0 7-16,16 0-7 16,18 0 0-16,11 3 5 15,8 1-5-15,14-1 0 16,5-3 0-16,6 0 1 16,4 0 22-16,0 0-23 15,0 0 0-15,0 0 19 16,-3 0-19-16,3 3 7 0,-5 5 10 15,-2 2-16 1,1 2 42-16,-6 4-43 0,5 11 0 16,0 9 36-16,4 17-30 15,3 12 9-15,-5 19 11 16,5 22-14-16,-4 20 61 16,4 37-73-16,-3 37 6 15,0 43 40-15,-4 7-38 16,3-22 4-16,-1-20-8 15,2-54 2-15,3-30 24 16,0-29-30-16,0-9 0 16,0 13 35-16,0 2-19 15,0 4 1-15,0-12-10 16,0-11-5-16,0-13 45 16,-10-8-47-16,1-12 0 0,3-5 9 15,-1-9-9 1,3-5-6-16,-1-4 5 0,-1-7-39 15,6-5 7-15,0-14-147 16,0-11-550-16,0-20-1741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58.7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2046 0,'0'0'1098'0,"0"0"-1098"16,0 0-848-16,0 0 564 16,0 0 54-16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7.4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58 507 1798 0,'0'0'326'0,"0"0"-163"15,0 0-108-15,0 0 146 16,0 0 6-16,-26 214-58 0,23-105-70 16,-4 6-34-16,4-2-14 15,-6-10 20-15,6-15-45 16,0-9-5-16,3-16 2 15,-4-17 3-15,4-13 9 16,0-16-15-16,0-10 0 16,0-7 32-16,0-5-32 15,0-34-35-15,7-13-28 16,8-18 4-16,1-12 20 16,-10-10 10-16,1-15 25 15,-7-8-7-15,0-11 11 16,0-1-8-16,0 2 7 15,7 14 2-15,8 16 12 0,7 23 11 16,7 22 2-16,8 18 34 16,4 16-40-16,9 8 6 15,8 8 10-15,8 0-15 16,3 3 1-16,4 14-21 16,3 0 9-16,-7-1-10 15,-3 4-46-15,0 13-143 16,-18-7-282-16,-23-3-286 0</inkml:trace>
  <inkml:trace contextRef="#ctx0" brushRef="#br0" timeOffset="199">70 875 578 0,'0'0'1636'15,"0"0"-1395"-15,0 0-171 16,0 0 137-16,0 0-40 16,0 0-106-16,269-12-61 15,-131-14-122-15,-16 10-205 16,-17-1-775-16</inkml:trace>
  <inkml:trace contextRef="#ctx0" brushRef="#br0" timeOffset="460">1495 0 2307 0,'0'0'534'0,"0"0"-455"15,0 0 77-15,-157 181 15 16,95-71-32-16,1 25-82 15,-5 15-32-15,8 4 38 16,11 0-46-16,13-10-4 16,12-10-13-16,19-20-1 15,3-11 0-15,6-21-93 16,64-3-114-16,-8-23-258 16,4-20-286-16</inkml:trace>
  <inkml:trace contextRef="#ctx0" brushRef="#br0" timeOffset="708">1933 725 2290 0,'0'0'480'0,"0"0"-404"16,0 0-24-16,0 0 126 15,0 0-5-15,0 0-104 16,159 191-46-16,-93-141 1 0,7-4-10 16,0-4 26-1,-4-3-40-15,-6-2-78 0,3 2-104 16,-19-6-449-16,-11-14-374 0</inkml:trace>
  <inkml:trace contextRef="#ctx0" brushRef="#br0" timeOffset="926">2505 611 2068 0,'0'0'463'0,"0"0"-315"16,0 0-95-16,0 0 179 15,0 0-62-15,-113 170-108 16,62-81-11-16,-12 9-44 15,3-2-7-15,0-11-43 16,16-13-137-16,6-9-147 16,16-21-333-16,10-20-1118 0</inkml:trace>
  <inkml:trace contextRef="#ctx0" brushRef="#br0" timeOffset="1210">2585 158 2138 0,'0'0'367'0,"0"0"-254"16,0 0 96-16,0 0 40 15,219 206-106-15,-153-117-21 16,2 10-66-16,1 9 32 15,-9 0-34-15,-20 0-39 16,-26 5 38-16,-14-6-53 16,-14-4 0-16,-42-9-8 15,-1-8-34-15,-2-11-79 16,5 1-179-16,16-22-557 16,21-20-1270-16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58.9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2714 0,'0'0'703'0,"0"0"-585"16,0 0-103-16,0 0-15 15,0 0 0-15,0 0-171 16,0 0-1054-16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57.7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1301 54 1448 0,'0'0'919'16,"0"0"-726"-16,0 0-123 15,0 0 178-15,0 0-7 16,-211 214-105-16,91-129-74 15,-22 18-3-15,-16 5-15 16,-6 7-7-16,9-1-1 16,16-1-10-16,33-15 25 15,36-13-32-15,38-12-17 16,32-14-1-16,10-8 1 0,56-4 11 16,22-8-1-1,25 3-12-15,11 1 24 0,11 3-23 16,-1 3 8-16,5 1 9 15,-8 7-6-15,-4-3 15 16,-17 2-22-16,-25-3-5 16,-28-8-14-16,-28-3-59 15,-20-5-59-15,-9-16-111 16,-31-11-486-16,-4-10-1616 0</inkml:trace>
  <inkml:trace contextRef="#ctx0" brushRef="#br0" timeOffset="519">3248 339 2002 0,'0'0'390'16,"0"0"-272"-16,0 0 124 16,0 0 65-16,-25-169-145 15,-11 133-69-15,-11 9-42 16,-12 11 6-16,-11 13-8 16,-16 3 2-16,-14 24-9 0,-5 34-19 15,-1 29 1-15,-8 43 16 16,10 55-8-16,27-9 13 15,25-9-24-15,39-22-14 16,13-37 14-16,18 5-21 16,40 3-7-16,26-19 5 15,21-25-20-15,20-21 4 16,9-18 7-16,5-24-22 16,-8-9 14-16,-22-14-25 15,-25-30 16-15,-36-12 26 16,-37-3 2-16,-11-3 5 15,-47 3 10-15,-49 6-3 16,-53 3 27-16,-66 22-21 0,10 15-9 16,19 13 7-1,38 2-7-15,56 25-18 0,23 3 5 16,18 2-97-16,54-14-124 16,45-9-503-16,25-9-461 0</inkml:trace>
  <inkml:trace contextRef="#ctx0" brushRef="#br0" timeOffset="894">4270 675 2763 0,'0'0'199'16,"0"0"-199"-16,0 0 0 15,0 0 36-15,0 0 41 16,201-229-68-16,-154 157-9 16,-5-10-9-16,-4-2 9 15,-16 10 18-15,-12 8-12 16,-10 21 51-16,0 22 6 16,0 23 17-16,-4 23-15 15,-9 57-36-15,-2 50 41 16,-1 55 16-16,10 41 1 15,2-18 16-15,4-40-43 16,0-56 9-16,0-37-13 16,0-1-37-16,0 6 8 0,0-1-27 15,0-16-8-15,0-10-4 16,0-15-75-16,0-18-94 16,-6-7-103-16,-3-13-686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2:56.5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413 111 2060 0,'0'0'305'0,"0"0"-189"16,0 0-76-16,0 0-26 16,0 0 81-16,255-3 2 15,-163 3-14-15,6 0-23 16,10 0-42-16,-1 0-8 15,-6 0 20-15,-13-5-18 16,-19 3 0-16,-21 0-6 16,-23 2-5-16,-18 0 28 0,-7 0-4 15,-17 0 29-15,-39 0-18 16,-23 0-23-16,-19 2-5 16,-16 12-8-16,-9-5 9 15,1 5-12-15,10-8 3 16,9 4 0-16,12-1 5 15,15 4-5-15,18 4-6 16,11 6 5-16,13 1 1 16,12 8 2-16,9 4-2 15,9 7-2-15,4 5 2 16,0 6 1-16,0-2 8 16,0 1 10-16,7-1-17 15,0 1 38-15,-4-8-11 0,-3-5-5 16,0-3 12-1,0-12 0-15,0-6-1 0,0-8-9 16,0-4-10-16,0-7 25 16,0 0-29-16,0 0-11 15,0 0 18-15,12 0-18 16,-2 0 0-16,15 0-1 16,9 0 2-16,14 0 4 15,9 2-6-15,13 25-8 16,11 5 8-16,2 15 0 15,1 11-1-15,-8 5 0 16,-17 9-5-16,-16 3-3 0,-21 1 4 16,-22-3-4-16,0-2 8 15,-26-5 1-15,-28-6 0 16,-15-7 10 0,-16-15-9-16,-6-9 35 0,1-12-27 15,-1-17 6-15,6 0 15 16,3-7-13-16,4-23-7 15,8-3-7-15,10 1 8 16,16 2-17-16,15 8 6 16,20 5-29-16,9 8-40 15,56-5-175-15,14 1-136 16,6-3-510-16</inkml:trace>
  <inkml:trace contextRef="#ctx0" brushRef="#br0" timeOffset="429">2272 0 2343 0,'0'0'360'15,"0"0"-326"-15,0 0-4 16,0 0 110-16,0 0-33 16,0 0-40-16,-54 220-43 15,-16-124 10-15,-18 6 7 0,-17 5-13 16,-1-6 11 0,4-5-4-16,15-19 14 0,21-17 14 15,27-17-32-15,17-19-23 16,17-16-4-16,5-3 4 15,18-5 4-15,41 0-12 16,17 0 6-16,23 0 12 16,11 0-18-16,6-5 1 15,1 5 2-15,-4 0 5 16,-8 0-2-16,-10 16-6 16,-14 12-29-16,-8 2-31 15,-16-8-88-15,-9-15-174 16,-15-7-519-16,-19 0-1148 0</inkml:trace>
  <inkml:trace contextRef="#ctx0" brushRef="#br0" timeOffset="690">2590 279 1600 0,'0'0'596'0,"0"0"-505"16,0 0 61-16,0 0 93 15,101 265 15-15,-75-140-93 16,-11 13-39-16,-5 13-46 16,-10 3-12-16,0-3-19 15,0-11-1-15,0-8 28 16,-7-14-56-16,-3-16-21 0,2-14 8 16,1-15-9-16,0-14-16 15,2-17-44-15,5-12-65 16,0-30-86-16,0 0-391 15,5-26-355-15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00.1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282 301 1881 0,'0'0'323'0,"0"0"-215"0,0 0-91 16,0 0 126-16,0 0 20 15,208-9-66-15,-107 9-30 16,12 0-46-16,7 0-9 16,-3 0 18-16,-10 0-29 15,-21 0 6-15,-20 0-7 16,-29 0 12-16,-23 0-10 15,-14 0 9-15,-17 0 3 16,-42 0 14-16,-21 0-27 16,-15-7 19-16,-11-3 13 15,-4-2-15-15,2 5 43 16,1 5-30-16,12 2-4 0,12 0 26 16,18 0-32-16,17 19-5 15,19 6-4-15,14 8-10 16,8 7 14-16,7 6-16 15,0 3 0-15,0 0 29 16,0 0-17-16,0 3 10 16,0-3 0-16,0 1-20 15,0-7 31-15,0-4-25 16,0-10-7-16,-5-9 26 16,5-6-25-16,0-11 5 15,0 1 1-15,0-4-7 16,19 0 19-16,15 0-20 15,8 0 6-15,14 0 9 0,5 0-15 16,13 0 0-16,2 12-6 16,7 12 15-16,2 8-2 15,-1 14-7-15,-11 13 0 16,-15 14-2-16,-18 4 2 16,-18 9-9-16,-22 3 9 15,0-7 0-15,-25-7 21 16,-31-10-21-16,-17-12 0 15,-10-13 18-15,-8-13 0 16,-16-15 25-16,-1-12-11 16,-2 0-13-16,0-10 32 15,16-19-51-15,14-5 11 16,24-5-29-16,24 4-15 0,29-9-68 16,38-34-105-1,40 6-313-15,4 0-328 0</inkml:trace>
  <inkml:trace contextRef="#ctx0" brushRef="#br0" timeOffset="316">2177 0 2412 0,'0'0'481'15,"0"0"-451"-15,0 0-7 16,-87 170 168-16,21-84-47 16,-14 13-41-16,-11 8-80 0,-7 2-17 15,3-4 36-15,10-10-24 16,25-17 3-16,19-19 7 16,22-13-22-16,19-13 8 15,7-10-14-15,40-7 0 16,28-9 8-16,14-7-8 15,21 0-12-15,4 0-11 16,2 0-55-16,30 0-59 16,-33-7-208-16,-25 4-524 0</inkml:trace>
  <inkml:trace contextRef="#ctx0" brushRef="#br0" timeOffset="541">2221 347 2369 0,'0'0'354'15,"0"0"-239"-15,4 297 30 16,14-104 102-16,-1-7-93 16,-1-14-40-16,-5-21-72 15,-4-41-20-15,0 11 15 16,5 9-37-16,-2-27-60 15,2-7-80-15,-5-30-361 16,-7-27-678-16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05.0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428 3723 1847 0,'0'0'358'16,"0"0"-228"-16,0 0-32 16,0 0 64-16,0 0-90 15,-216-39-23-15,155 68-49 16,5 17 6-16,12 13 21 16,15 13-14-16,11 14 9 15,18 9 11-15,0-1-19 16,11 2 10-16,30-10-24 15,10-11 0-15,15-10-7 0,3-19-25 16,14-24-11 0,5-17-30-16,0-5-51 0,-2-43 43 15,-13-25-3-15,-17-21 83 16,-31-13 1-16,-25-5 85 16,-12-9 19-16,-49 5-9 15,-20 5-29-15,-5 17-10 16,-2 24-29-16,7 29-7 15,20 32-20-15,17 4-18 16,37 72-196-16,7 2-303 16,0-13-920-16</inkml:trace>
  <inkml:trace contextRef="#ctx0" brushRef="#br0" timeOffset="-3627">3609 26 2053 0,'0'0'340'15,"0"0"-228"-15,0 0-92 16,0 0 132-16,0 284 64 16,0-142-84-16,0 12-67 0,-6 7-26 15,-13-27-9-15,-3 13 21 16,2-19-51-16,-7-19 6 16,5-27 5-16,5-26-11 15,2-24 0-15,8-22 0 16,7-10-4-16,0-10-5 15,3-43-43-15,38-24-5 16,20-26 6-16,27-48-85 16,3 8 4-16,19-11-2 15,7 5 6-15,-13 38 93 16,13 8 12-16,-15 28 23 16,-25 36 15-16,-26 23 74 15,-29 16 16-15,-22 13 48 16,-15 39-6-16,-54 20-22 0,-26 14-53 15,-22 9 6-15,-6-3 3 16,3 1-18-16,13-11-30 16,24-8-15-16,27-7-18 15,31-9 7-15,25-5-7 16,3 0 0-16,50-8 5 16,11-5-5-16,14-4-1 15,1-8 1-15,3 3 0 16,-6-5-7-16,-15-1 7 15,-14-1-41-15,-7-4-80 16,-11-20-210-16,-7 0-499 16,-7-11-1180-16</inkml:trace>
  <inkml:trace contextRef="#ctx0" brushRef="#br0" timeOffset="-3296">4944 208 1577 0,'0'0'1139'0,"0"0"-930"15,0 0-173-15,-200 210 117 16,131-111 40-16,10 14-94 16,20 7-42-16,24-2-29 15,15-3-16-15,37-9-4 16,42-21-8-16,31-23-11 0,26-26-5 15,12-29-5-15,10-7 0 16,-16-45 10-16,-19-35 8 16,-32-26-6-16,-28-14 10 15,-34-19-1-15,-29-6 15 16,-12 8-15-16,-49 12 11 16,-27 34-11-16,-25 35-2 15,-95 56-95-15,25 19-360 16,9 34-420-16</inkml:trace>
  <inkml:trace contextRef="#ctx0" brushRef="#br0" timeOffset="-3012">3231 1717 2535 0,'0'0'479'16,"0"0"-424"-16,0 0-2 16,0 0 86-16,0 0 12 15,223 33-41-15,-12-33-41 16,92 0 16-16,54-19-5 16,18-4-29-16,-21 0 19 15,-52 4-52-15,-17 8-9 16,-30 11-9-16,-50 0-24 0,-45 0-18 15,-11 0-171 1,-54-5-377-16,-26-10-1168 0</inkml:trace>
  <inkml:trace contextRef="#ctx0" brushRef="#br0" timeOffset="-2493">8007 570 2111 0,'0'0'368'0,"0"0"-264"16,0 0-78-16,0 308 202 15,0-75-29-15,0 26-60 16,-4-5-13-16,4-35-49 16,0-59-3-16,0-31-7 15,4-24-35-15,4-18 26 16,2 13-44-16,-3-5-14 15,2-10 0-15,1-29-85 16,-7-30-74-16,-3-32-305 16,0-40-231-16,0-14-1074 0</inkml:trace>
  <inkml:trace contextRef="#ctx0" brushRef="#br0" timeOffset="-2207">7618 665 2089 0,'0'0'355'0,"0"0"-271"15,199-13 22-15,-85 13 136 16,6 0-81-16,8 1-61 16,-1 30-40-16,0 9-24 15,-5 15 36-15,-21 17-29 16,-21 10-17-16,-36 14 13 15,-41 2-38-15,-6 1 9 0,-58 0 0 16,-31-12-9 0,-14-10 9-16,1-19-10 0,2-15-51 15,23-26-2-15,18-31-105 16,23-32-318-16,20-12-584 0</inkml:trace>
  <inkml:trace contextRef="#ctx0" brushRef="#br0" timeOffset="-1718">9021 898 2051 0,'0'0'295'0,"0"0"-204"15,0 0-62-15,244-145 86 0,-164 66-47 16,-6-6-68-16,-10-11-3 15,-20-3 2-15,-18-4 1 16,-26 8 5-16,0 9-4 16,-44 23 21-16,-17 27 68 15,-15 33 20-15,-6 13 2 16,0 62-15-16,-6 60-8 16,6 52 11-16,25-7-53 15,16-13-7-15,28-20 5 16,13-34-39-16,0 2 6 15,0 9-11-15,0-27-1 16,10-25 6-16,9-24-6 0,6-22-47 16,0-18 34-1,11-5-23-15,8-37-7 0,8-22-5 16,12-20-29-16,9-7 35 16,8 1-38-16,-1 20-24 15,-2 21 79-15,-6 32 25 16,-11 12 6-16,-5 26 73 15,-12 34 2-15,-12 8 33 16,-6 4-77-16,-11-6-31 16,-2-10-6-16,3-17-12 15,16-27-154-15,-2-7-381 16,-1-5-540-16</inkml:trace>
  <inkml:trace contextRef="#ctx0" brushRef="#br0" timeOffset="-1133">10483 891 2252 0,'0'0'581'16,"0"0"-433"-16,0 0 51 16,-230-6-11-16,132 28-56 15,0 20-63-15,-1 21-33 16,18 9-20-16,24 8-15 15,31 2-2-15,26-3-22 16,14-14-52-16,52-13 0 16,22-20-59-16,17-17-69 0,15-15-76 15,2-19-15 1,-6-39 168-16,-11-10 4 0,-25-11 106 16,-21-7 16-16,-27 9 147 15,-17 11 89-15,-15 23 46 16,0 23-75-16,-7 20-11 15,-18 23-115-15,3 46-23 16,3 20 43-16,8 5-52 16,11 5-19-16,0-13-30 15,33-11 8-15,25-22-16 16,11-18 8-16,4-24-49 16,5-11 23-16,-14-20-19 15,-1-33 8-15,-13-9 8 16,-9-10 10-16,-12-8 8 0,-7 6 8 15,-16 7 3-15,0 22 7 16,-6 17 6-16,0 28 34 16,0 7-28-16,0 46-1 15,0 24 60-15,0 5-33 16,0 0-1-16,0-7 10 16,0-13-26-16,13-16-7 15,6-12-21-15,-1-20-7 16,-4-14-19-16,-6 0-83 15,-4-5-34-15,-4-62-140 16,0 9-410-16,0-4-400 0</inkml:trace>
  <inkml:trace contextRef="#ctx0" brushRef="#br0" timeOffset="-848">10300 153 1722 0,'0'0'378'15,"0"0"-214"-15,0 0 51 16,0 0 57-16,0 0-58 15,0 0-98-15,215-13-63 0,-171 45-14 16,-19 11-9-16,-20 13-5 16,-5 7-25-16,-103 28-16 15,2-12-279-15,-9-21-835 0</inkml:trace>
  <inkml:trace contextRef="#ctx0" brushRef="#br0" timeOffset="609">842 3845 2205 0,'0'0'354'0,"0"0"-284"15,22 183-3-15,-13-88 137 16,4 7-90-16,3-3-71 16,9-8-25-16,7-12-18 15,9-18-7-15,9-17-83 16,5-23 23-16,7-21-15 15,4-15-63-15,-3-45-10 16,-2-17 48-16,-11-12 41 16,-6-2 60-16,-10 8 6 15,-17 21 82-15,-12 23 101 0,-5 26-28 16,0 13-48-16,-8 29-53 16,-6 30-20-16,2 16 25 15,12 11-47-15,0 2-11 16,4-6 10-16,30-9-11 15,16-14-13-15,8-23-83 16,11-22-65-16,6-14-25 16,1-37-80-16,-4-35-90 15,-9-24-135-15,-9-19 211 16,-10-15 53-16,-15-34 227 16,-11-43 253-16,-14-36 65 0,-4 22-95 15,0 48-55 1,0 58 23-16,0 50-26 0,0 11 16 15,0 26 24-15,0 24-36 16,3 43-84-16,19 106 17 16,-7 72-4-16,-5 28-11 15,-6-23-34-15,-4-59 9 16,0-55-11-16,0-13-13 16,0 17 5-16,0 9-41 15,0 7 5-15,0-16-10 16,0-18 3-16,3-22-73 15,12-35-123-15,-3-20-461 16,-5-17-1024-16</inkml:trace>
  <inkml:trace contextRef="#ctx0" brushRef="#br0" timeOffset="816">1656 3913 2614 0,'0'0'318'15,"0"0"-255"-15,0 0-50 16,274 14 4-16,-151-14-17 16,45 0-36-16,-26-8-535 0,-25 2-1676 15</inkml:trace>
  <inkml:trace contextRef="#ctx0" brushRef="#br0" timeOffset="1359">2804 4349 2565 0,'0'0'42'15,"0"0"-42"-15,0 0-4 16,0 0 4-16,241-33 77 16,-135-9-77-16,18-14-3 15,14-19 2-15,1-13-7 16,-12-21-4-16,-14-19-52 0,-28-8 6 16,-31-7 47-16,-32 6 11 15,-22 15 18-15,-4 20 17 16,-43 30 17-16,-12 34 44 15,-14 33 10-15,-3 15 3 16,-9 91-4-16,-1 67 2 16,13 58 1-16,18-2-21 15,26-40-32-15,22-56 5 16,7-40-30-16,0 10-19 16,25 8 10-16,16-1-21 15,13-23 0-15,12-26-8 16,7-24-28-16,6-25 5 15,3-7-34-15,-6-36-68 0,-10-30 52 16,-12-9 33-16,-10-7 41 16,-12-1-1-16,-7 18 8 15,-10 19 63-15,-8 23 12 16,-3 23-12-16,-4 0-29 16,0 45-4-16,0 18 9 15,0 9-28-15,0 2-5 16,0-4-6-16,0-10-60 15,0-19-124-15,8-13-90 16,2-21-589-16</inkml:trace>
  <inkml:trace contextRef="#ctx0" brushRef="#br0" timeOffset="1515">4076 3602 1711 0,'0'0'880'16,"0"0"-880"-16,0 0-123 16,0 0-30-16,0 0-191 0</inkml:trace>
  <inkml:trace contextRef="#ctx0" brushRef="#br0" timeOffset="2139">4328 4209 1167 0,'0'0'996'15,"0"0"-894"-15,0 0-88 16,0 0 2-16,198 33 108 16,-122-33-38-16,12-14-69 15,-2-22 4-15,-4-5-14 16,-22-10-5-16,-19-1 35 15,-22-4 28-15,-19-2 19 16,-12 4-17-16,-39 10 22 16,-10 7 30-16,-8 16-40 15,-1 21 6-15,5 0 5 0,2 37-14 16,16 26-5 0,11 12-34-16,17 13-23 0,19 5 11 15,0-2-17-15,29-6-8 16,34-8-17-16,20-19 1 15,23-16-4-15,21-22-37 16,15-20-5-16,5-3-55 16,-13-42-9-16,-14-18-30 15,-20-9 38-15,-17-7 39 16,-21-3 72-16,-11 2 7 16,-22 11 40-16,-11 21 111 15,-11 16-11-15,-7 22-17 16,0 10-36-16,0 24-61 15,-10 37 32-15,-9 8-19 16,6 13-33-16,1 0 19 0,5-5-25 16,4-8 1-16,-2-15 7 15,1-15-7-15,1-19 15 16,-4-17-15-16,-5-3 8 16,2-17 30-16,3-28-24 15,2-15-13-15,5-12 22 16,0-6-24-16,38-3 20 15,9 1-20-15,16 10-17 16,6 12-1-16,7 12-75 16,19 20-116-16,-23 12-501 15,-6 12-1633-15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12.5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1099 359 1551 0,'0'0'242'0,"0"0"-180"16,0 0-14-16,0 0 129 15,0 0-28-15,0 0-36 16,0 24-24-16,0-38 12 15,11-9 22-15,-6-8-39 16,-2 1-4-16,-3-7 5 0,0-3-26 16,-15 1 5-16,-17 1-34 15,-12-3-30-15,-7 10 35 16,-12 0-35-16,-9 13 1 16,-13 16 3-16,-6 2 7 15,-7 10-7-15,0 32-4 16,0 17 0-16,6 18 18 15,11 14-11-15,17 13 19 16,11 9 4-16,18 7-3 16,9 1 21-16,15-16-48 15,11-2 9-15,0-15-3 16,11-12-6-16,25-14-10 16,23-18-5-16,10-22-17 0,19-22 1 15,11 0-26-15,5-46-5 16,3-29-2-16,-2-17-24 15,-5-18 40-15,-14-7 38 16,-17-4 10-16,-18 3 41 16,-17 10 34-16,-12 23 1 15,-16 21 35-15,-2 26-24 16,-4 18-16-16,0 13-24 16,0 7-15-16,0 11 6 15,0 35-38-15,-10 22 0 16,-2 26 6-16,2 22-6 15,1 18 2-15,-1 11 16 16,3 9-2-16,-4 4 23 0,-3-4-28 16,2 0 14-1,-1-7 23-15,1-10-19 0,5-7-28 16,-1-17 19-16,1-10-19 16,3-18 0-16,1-9-1 15,3-20-69-15,0-13 9 16,0-18-83-16,0-25-113 15,7 0-311-15,5-29-219 0</inkml:trace>
  <inkml:trace contextRef="#ctx0" brushRef="#br0" timeOffset="387">1387 1586 1932 0,'0'0'330'0,"0"0"-244"15,0 0-30-15,0 0 157 16,0 0-19-16,205-124-60 16,-161 91-78-16,-9 7-1 15,-4 3 45-15,-15 6-29 16,0 7-2-16,-10 8-13 15,-2 2-14-15,1 0 9 16,-2 36-30-16,-3 17-9 16,0 19 35-16,0 10-35 0,0 5 10 15,0 9 4-15,0-14 7 16,0-4-1-16,7-12-32 16,-4-15-2-16,6-7-5 15,-6-16-40-15,-3-14-14 16,4-6-34-16,-1-8-98 15,9-47-150-15,1-12-506 16,-1-2-1101-16</inkml:trace>
  <inkml:trace contextRef="#ctx0" brushRef="#br0" timeOffset="652">2633 899 2264 0,'0'0'556'15,"0"0"-472"-15,0 0 34 16,0 0 80-16,0 0-38 16,0 0-69-16,224 47-58 15,-145-40 30-15,16-7 3 16,8 0-18-16,2 0-3 15,-10 0-45-15,-14 0-13 16,-37 0-107-16,-19 0-217 16,-25 0-884-16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16.8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114 0 2706 0,'0'0'302'16,"0"0"-295"-16,0 0-7 15,226 19 202-15,-134-6-69 16,6 0-103-16,7 4-30 16,5-2-49-16,0-6-147 15,-31-1-600-15,-32-8-1402 0</inkml:trace>
  <inkml:trace contextRef="#ctx0" brushRef="#br0" timeOffset="158">0 563 3129 0,'0'0'337'0,"0"0"-337"16,208-13-8-16,-15-27-8 16,-24 1-434-16,-13 6-1315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14.5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0 840 1750 0,'0'0'341'16,"0"0"-244"-16,0 0-81 15,0 0 95-15,0 0 52 16,0 0-50-16,0 0-41 0,201-183-29 16,-132 98 33-1,1-9-7-15,-4 1 1 0,-12-3 14 16,-10 8-29-16,-15 10 12 15,-7 18 8-15,-11 18-15 16,-7 21 19-16,-1 21-34 16,-3 21-31-16,0 74 1 15,0 59-8-15,0 7 5 16,0-7-12-16,0-23 1 16,0-33 6-16,0 7-7 15,0 3 0-15,0-9 17 16,0-24-17-16,0-16-12 15,0-15-3-15,0-15-38 16,0-19-77-16,0-14-183 0,10-26-352 16,6-12-1161-16</inkml:trace>
  <inkml:trace contextRef="#ctx0" brushRef="#br0" timeOffset="406">1568 86 1355 0,'0'0'1361'0,"0"0"-1056"16,0 0-176-16,0 0 42 16,0 0-41-16,-225 33-42 0,147 36-7 15,-20 53-55-15,-15 61 22 16,14-3-3-16,20-6-23 15,28-25 31-15,33-35-43 16,6 8-2-16,12 5-1 16,0-18-7-16,18-21-6 15,30-27 6-15,6-17-15 16,15-30 9-16,12-14-30 16,-1-24-19-16,1-34 44 15,-8-19-28-15,-19-7 17 16,-20-5 13-16,-24 4 9 15,-10 6 13-15,-26 13-13 16,-39 16 1-16,-23 21 0 0,-11 29-1 16,1 0-28-1,4 37-44-15,24 35-86 0,26-14-158 16,26-5-604-16</inkml:trace>
  <inkml:trace contextRef="#ctx0" brushRef="#br0" timeOffset="680">2043 949 2659 0,'0'0'333'0,"0"0"-239"16,0 0 26-16,0 0 70 0,196 132-85 15,-130-93-49-15,3 3-1 16,1 1-16-16,-9-4-19 16,-6-3-20-16,-11-7-12 15,-11-5-30-15,-15-4-84 16,-11-17-100-16,-7-3-264 16,-3-10-255-16,-19-18-1178 0</inkml:trace>
  <inkml:trace contextRef="#ctx0" brushRef="#br0" timeOffset="863">2538 768 2107 0,'0'0'526'0,"0"0"-445"16,0 0 159-16,0 0 9 15,-15 177-97-15,-14-104-60 16,-14 9-75-16,-8 10-16 15,0-6-2-15,-1-2-110 16,16-21-221-16,14-28-553 0</inkml:trace>
  <inkml:trace contextRef="#ctx0" brushRef="#br0" timeOffset="1232">3486 893 2663 0,'0'0'327'0,"0"0"-287"16,0 0-13-16,0 0 66 15,0 0-42-15,189-198-51 16,-142 131 1-16,-6-6 3 15,-9 4-3-15,-10 3 7 16,-10 14 22-16,-9 8 31 16,-3 23 18-16,0 18-20 0,0 3-8 15,0 39-29 1,-10 37-8-16,-5 22 23 0,3 12-1 16,5 3-16-16,7-4 10 15,0-9-30-15,7-4-9 16,24-11-11-16,-6-19-100 15,7-14-106-15,-7-18-446 16,-6-22-1262-16</inkml:trace>
  <inkml:trace contextRef="#ctx0" brushRef="#br0" timeOffset="1477">4453 1073 1936 0,'0'0'635'16,"0"0"-479"-16,0 0 7 15,0 0 129-15,0 0-75 16,134 187-118-16,-134-140-66 16,0 2 24-16,-22 0-30 15,-26 4-27-15,-6-11-27 16,0-7-74-16,2-20-81 15,19-15-360-15,11 0-514 0</inkml:trace>
  <inkml:trace contextRef="#ctx0" brushRef="#br0" timeOffset="2022">5116 161 2393 0,'0'0'476'0,"0"0"-436"16,0 0 1-16,0 0 110 16,193 0-61-16,-112 0-63 15,14 7-15-15,13-4 40 16,2-3 11-16,-9 0-45 15,-13 0-17-15,-29 0 18 16,-26-10-18-16,-27 0 6 0,-6 1 35 16,-44 2-24-16,-32 0 10 15,-18 7-26-15,-11 0 5 16,-2 0 16-16,6 4 2 16,13 10 13-16,18 3-1 15,11 4-22-15,24 2-4 16,9 6-11-16,20 8 0 15,6 3 1-15,0 6-1 16,20 3-9-16,24 2 8 16,7 3-10-16,11-2-1 15,7 1 12-15,4 1-12 16,8-3 12-16,11 3 0 0,-3 1 0 16,3-3 26-16,-15-5-20 15,-19 2 41-15,-26-7-25 16,-23-2 7-16,-9 1 5 15,-34-1-33-15,-36-1 0 16,-16 1-1-16,-14-11-44 16,-4-6-2-16,-32-23-100 15,28 0-179-15,20-16-741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18.6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0 679 1685 0,'0'0'379'16,"0"0"-156"-16,0 0-119 16,0 0 26-16,0 0 50 15,0 0-39-15,66-182-43 16,-26 144-38-16,8 4-21 15,2 3 18-15,9 4-21 16,6 8-21-16,4 10 15 0,12 9-29 16,2 0 9-1,2 28-1-15,-6 21-9 0,-4 11 27 16,-21 5-27-16,-22 5 9 16,-24 5 15-16,-8 4-7 15,-30 3-8-15,-34 4 3 16,-24-4-3-16,-7 0 10 15,-3-10-19-15,7-9 0 16,13-18 12-16,20-13-12 16,18-16 7-16,11-11-1 15,10-5-6-15,1-7 25 16,4-30-25-16,-1-8 0 16,8-5 9-16,-1 1-9 15,8 13-1-15,0 10 1 16,0 16 0-16,5 10 11 0,24 0-4 15,11 17-7-15,7 19 33 16,8 7-31-16,7-2 11 16,2 0-7-16,11-6 0 15,1-9 12-15,3-12-18 16,9-7-12-16,-3-7 3 16,20-16-127-16,-21-25-223 15,-14 0-514-15</inkml:trace>
  <inkml:trace contextRef="#ctx0" brushRef="#br0" timeOffset="369">1331 784 1676 0,'0'0'776'16,"0"0"-630"-16,0 0-117 15,0 0 129-15,0 0 29 16,0 0-105-16,223-111-31 16,-154 55-9-16,-11 1 32 15,-11-5-26-15,-13 8 19 16,-17 8 21-16,-5 12-23 16,-12 13 2-16,0 12 23 15,0 7-37-15,0 19-7 0,-12 44-37 16,-14 25-8-16,1 22 26 15,0 11-25 1,3 0 8-16,3-6-10 16,6-13 0-16,4-15 3 0,2-18-3 15,4-13-1-15,3-20-31 16,0-13-97-16,0-23-43 16,0 0-201-16,15 0-558 0</inkml:trace>
  <inkml:trace contextRef="#ctx0" brushRef="#br0" timeOffset="550">2432 943 2478 0,'0'0'515'0,"0"0"-388"16,0 0 40-16,255 19-66 15,-72-19-101-15,-26 0-30 16,-12 0-820-16</inkml:trace>
  <inkml:trace contextRef="#ctx0" brushRef="#br0" timeOffset="1405">3967 637 1793 0,'0'0'355'0,"0"0"-166"15,0 0 63-15,0 0-21 16,0 0-27-16,-88-212-85 16,88 167-36-16,7 4-16 15,37 1-16-15,19 10 6 16,13 10-42-16,15 20-14 15,7 0 22-15,5 30-22 16,-1 25 19-16,-11 17-14 16,-11 17-5-16,-14 10 23 15,-22 9-1-15,-29 2 2 16,-15 4 22-16,-37-6-37 16,-39-3 7-16,-19-12 8 0,-12-11 1 15,6-11 16 1,3-9-29-16,17-13-13 0,15-6 42 15,23-11-41-15,16-5 0 16,20-4-1-16,7-6 1 16,4 2-1-16,36-6 0 15,20-3 0-15,19-3 5 16,16-7-5-16,18 0-9 16,7 0 3-16,7 0-41 15,-2-17 1-15,-17-5-104 16,-1-25-117-16,-34 5-412 15,-26-4-979-15</inkml:trace>
  <inkml:trace contextRef="#ctx0" brushRef="#br0" timeOffset="1758">5571 0 1585 0,'0'0'764'0,"0"0"-622"15,0 0-54-15,0 0 109 16,0 0 54-16,59 175-75 0,-88-88-89 16,-27 15-6-1,-16 0-41-15,-5-1-10 0,1-10 18 16,10-14-15-16,19-19-22 15,18-14 14-15,17-15-24 16,12-12 15-16,0-4-16 16,7-6 0-16,30-1 11 15,14-6-11-15,12 3 0 16,6-3-15-16,4 0-33 16,6 0-19-16,24 0-129 15,-23-16-348-15,-17-10-334 0</inkml:trace>
  <inkml:trace contextRef="#ctx0" brushRef="#br0" timeOffset="1977">5684 292 2031 0,'0'0'557'15,"0"0"-394"-15,0 203-20 16,0-87 102-16,0 8-22 15,0 11-83-15,0 2-14 16,7-5-66-16,5-11-29 16,-2-9-31-16,2-17 0 15,-2-13-93-15,12-10-87 16,-7-29-270-16,4-20-420 0</inkml:trace>
  <inkml:trace contextRef="#ctx0" brushRef="#br0" timeOffset="2183">6706 719 2324 0,'0'0'585'15,"0"0"-474"-15,0 0-59 16,272 2-8-16,-162 6 53 15,10-2-97-15,41-3-10 16,-30-3-364-16,-29 0-605 0</inkml:trace>
  <inkml:trace contextRef="#ctx0" brushRef="#br0" timeOffset="2361">6763 1316 2965 0,'0'0'322'16,"0"0"-234"-16,0 0-60 15,262 4 8-15,-137-22-36 16,75-14-15-16,-24 3-280 16,-24-1-687-16</inkml:trace>
  <inkml:trace contextRef="#ctx0" brushRef="#br0" timeOffset="2605">8659 779 2859 0,'0'0'366'16,"0"0"-316"-16,0 0-2 16,189 0 5-16,-89 0-26 0,8 0-18 15,9 2-9-15,22 10-116 16,-29-2-369 0,-22-3-677-16</inkml:trace>
  <inkml:trace contextRef="#ctx0" brushRef="#br0" timeOffset="3122">10085 339 2302 0,'0'0'505'15,"0"0"-462"-15,0 0-41 0,0 0 146 16,76-174 37-1,-29 154-110-15,12 10-55 0,7 10 44 16,7 0-19-16,-4 26-17 16,-3 17 13-16,-15 13-26 15,-12 8 37-15,-20 6-13 16,-19 5-15-16,0-6 23 16,-48 0-46-16,-13-10 11 15,-13-9 2-15,1-15-14 16,4-7 8-16,15-14-8 15,13-6 1-15,12-8 16 16,14 0-17-16,8 0 0 16,7 0-2-16,0 0 2 0,19 0-1 15,25 0-5 1,14 2 6-16,19 25 8 0,10 13-8 16,7 12 0-16,9 20 4 15,6 10 13-15,1 11 28 16,0 0 3-16,-16 6-9 15,-21 0 0-15,-29-10-26 16,-34-9 13-16,-10-13 4 16,-61-14-18-16,-45-10 22 15,-52-14-16-15,-53-19-18 16,8-10-18-16,17 0-78 16,-15-46-94-16,77-3-289 15,11-7-2487-15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25.9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0 634 1629 0,'0'0'255'0,"0"0"-190"15,0 0-33-15,0 0 76 16,0 0 38-16,192-79-54 15,-134 25-67-15,4-8-25 16,1-6 21-16,-9-4-12 16,-10-3 32-16,-8 5 32 15,-9 11 43-15,-17 15 26 0,-3 16 11 16,-4 12-45-16,-3 9-3 16,0 7-47-16,0 0-22 15,0 4-18-15,0 34-16 16,0 15-2-16,0 26 0 15,0 17 0-15,0 5 16 16,0-3-16-16,0 4 0 16,5-11 0-16,-2-9 0 15,-3-10 14-15,0-11-14 16,0-12 0-16,0-9 9 0,0-12-9 16,0-8-21-16,0-17-72 15,11-3-191-15,4-19-297 16,0-13-454-16</inkml:trace>
  <inkml:trace contextRef="#ctx0" brushRef="#br0" timeOffset="530">903 82 1925 0,'0'0'372'0,"0"0"-274"16,0 0-2-16,186-19 42 16,-98 15-50-16,3 4 39 0,4 0-76 15,-7 4-27-15,-19 22-2 16,-18 6-13-16,-23 12 6 16,-24 3-4-16,-4 11-2 15,-32 0 25-15,-31 8-3 16,-6-10 11-16,-11-5 26 15,3 3-14-15,12-18 9 16,9-13-24-16,21-3-1 16,16-13-3-16,16-5-35 15,3 6-6-15,3-8-3 16,38 0 3-16,10 0 0 16,15 0-8-16,3 0-1 15,4 0 14-15,3 5-14 0,-3 9 3 16,-8 9 11-16,-2 0-1 15,-21 5 1-15,-11 9 1 16,-28 6 0-16,-3-7 6 16,-18 10 0-16,-33-3-3 15,-12-7 14-15,-6-4 1 16,-4-6 30-16,0-12-28 16,7-4-2-16,6-10 18 15,7 0-26-15,14 0-4 16,5-15-6-16,21 1-12 15,13-10-36-15,10-31-133 16,34 15-406-16,7-9-474 0</inkml:trace>
  <inkml:trace contextRef="#ctx0" brushRef="#br0" timeOffset="975">2180 30 2460 0,'0'0'588'0,"0"0"-510"16,0 0 3-16,0 0 76 15,0 0-43-15,0 0-61 16,0 0-38-16,18 42 25 0,21-12-11 15,5 6-22-15,10 8 20 16,9-6-26-16,9 6-1 16,13-2 0-16,6-5 1 15,11-6 20-15,4 2-21 16,3-1 0-16,4-2 0 16,-12-2 0-16,-9 0 0 15,-19-5-1-15,-33 3 2 16,-28 7 6-16,-12 11-7 15,-44 4 0-15,-34 11 1 16,-20 7 1-16,-10-1 5 16,-9 2-7-16,14-6 0 15,17-11 8-15,23-14-8 0,26-7-60 16,27-22-27 0,10-7-162-16,32-7-499 0,12-15-1623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1.5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592 597 1962 0,'0'0'319'0,"0"0"-138"16,0 0-144-16,0 0 76 16,0 0 106-16,0 0-93 15,-22 207-51-15,19-128-26 16,-2-2-21-16,5-5 35 0,0-2-61 16,0-14 4-16,0-7 4 15,0-12-10-15,0-11-37 16,8-10-71-16,21-16-179 15,-3 0-243-15,-1-16-521 0</inkml:trace>
  <inkml:trace contextRef="#ctx0" brushRef="#br0" timeOffset="179">625 324 2096 0,'0'0'525'0,"0"0"-407"0,0 0-48 16,0 0 82-16,0 0-152 15,0 0-155-15,0 0-425 16,76 66-1421-16</inkml:trace>
  <inkml:trace contextRef="#ctx0" brushRef="#br0" timeOffset="448">1091 801 1964 0,'0'0'350'0,"0"0"-214"15,0 0 16-15,-40 189 93 16,30-126-24-16,-2-5-130 15,5-5-31-15,4-10 2 16,3-6-29-16,0-11 1 16,0-7-15-16,0-6-13 15,0-3-12-15,13-10-35 16,18 0-123-16,16-13-148 16,-3-16-358-16,-8-4-436 0</inkml:trace>
  <inkml:trace contextRef="#ctx0" brushRef="#br0" timeOffset="630">1117 488 2311 0,'0'0'488'15,"0"0"-408"-15,0 0 74 16,0 0-50-16,0 0-104 15,0 0-190-15,0 0-316 16,73 53-546-16</inkml:trace>
  <inkml:trace contextRef="#ctx0" brushRef="#br0" timeOffset="867">1521 806 1881 0,'0'0'490'0,"0"0"-398"15,0 0 80-15,-39 202 97 16,31-144-97-16,1-5-78 16,7-10-61-16,0-7-13 15,0-13-5-15,0-7-15 16,3-9-26-16,26-7-107 15,-2 0-340-15,-2-21-233 0</inkml:trace>
  <inkml:trace contextRef="#ctx0" brushRef="#br0" timeOffset="1020">1599 401 2189 0,'0'0'518'15,"0"0"-443"-15,0 0-75 16,0 0-44-16,0 0-460 16,0 0-1047-16</inkml:trace>
  <inkml:trace contextRef="#ctx0" brushRef="#br0" timeOffset="1280">1890 7 2215 0,'0'0'557'15,"0"0"-517"-15,0 0 108 16,0 0 50-16,0 0-50 16,164 180-27-16,-102-98-82 15,8 9-9-15,2 2-1 16,-6 5-28-16,-15 7 24 0,-22 7-25 15,-29 6-40 1,0 11-2-16,-54 4-133 16,-60 37-167-16,13-28-343 0,1-24-871 15</inkml:trace>
  <inkml:trace contextRef="#ctx0" brushRef="#br0" timeOffset="1633">180 0 1938 0,'-58'220'319'15,"2"56"-178"-15,9 38 30 16,29-22-24-16,23-56-20 15,71-15-67-15,22-34-60 16,-7-61-291-16,-15-37-434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28.7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2609 0,'0'0'534'16,"0"0"-494"-16,0 0 25 15,0 0 84-15,0 0-90 16,0 0-59-16,0 0-163 15,40 52-549-15,-40-39-1678 0</inkml:trace>
  <inkml:trace contextRef="#ctx0" brushRef="#br0" timeOffset="124">59 469 2810 0,'0'0'601'0,"0"0"-526"15,0 0-72-15,0 0-3 0,0 0-520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27.98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0 638 1874 0,'0'0'385'0,"0"0"-188"15,0 0-25 1,0 0 57-16,0 0-45 0,0 0-86 16,0 0-57-16,37 20 38 15,51-10-32-15,24-10-32 16,20 0-15-16,10 0-29 16,47-23-149-16,-32-5-494 15,-36 0-1594-15</inkml:trace>
  <inkml:trace contextRef="#ctx0" brushRef="#br0" timeOffset="534">1343 113 2234 0,'0'0'519'0,"0"0"-393"16,0 0-101-16,0 0 78 15,0 0 18-15,196-100-62 16,-95 92-32-16,16 6-20 16,8 2 4-16,-5 0-11 15,-18 5 0-15,-21 21 15 16,-30 11-14-16,-41 5-1 16,-10 14 10-16,-39 4-10 15,-42 5 19-15,-14 1 2 16,-10-4 15-16,2-7 18 15,8-11-17-15,23-11 2 16,21-14-18-16,22-6-20 16,21-6 4-16,8-1-5 15,15 4-21-15,42-2 21 0,25 4-18 16,16 4-12-16,15 7-14 16,7 3-9-16,7 14 15 15,-5 1 7-15,-11 3 29 16,-16 9 2-16,-32 0 0 15,-35-5 11-15,-28 5 1 16,-13 0 19-16,-53-5 26 16,-22-9-8-16,-17-9 5 15,-8-10-15-15,-4-6 0 16,7-14 11-16,9 0-5 0,16-7-17 16,24-10 13-1,17-3-41-15,22 4-10 16,14 4-16-16,8-9-64 0,34-11-78 15,20 6-315 1,5-4-491-16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29.5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0 761 889 0,'0'0'1038'16,"0"0"-877"-16,0 0-104 15,0 0 29-15,0 0 59 16,208-123-32-16,-129 57-32 15,6-20-12-15,-6-5-24 16,-1-2-16-16,-12 6 30 16,-15 10 21-16,-23 22 47 15,-9 12-1-15,-19 27-17 0,0 16-22 16,0 9-39 0,-19 57-32-16,-13 55 34 0,2 7-25 15,1 17-5-15,11 6 10 16,11-26-29-16,7-1 17 15,0-15-18-15,0-21-1 16,0-15-7-16,15-27-79 16,14-34-163-16,-1-12-395 15,-6-12-394-15</inkml:trace>
  <inkml:trace contextRef="#ctx0" brushRef="#br0" timeOffset="447">952 47 1610 0,'0'0'638'16,"0"0"-490"-16,0 0-22 15,215-46 39-15,-131 46-7 16,-1 0-50-16,5 30-23 16,-5 10-43-16,-9 8 10 15,-16 4 2-15,-29 4-30 16,-26 6 15-16,-3 1-19 15,-42-4-4-15,-24 0 36 16,-10-15-14-16,-6-14-11 16,13-2-6-16,12-19-9 15,13-2 15-15,25-7-27 16,16 0 6-16,3 0-15 0,28 0 9 16,35 0-9-16,20 0 3 15,17 0-23-15,8 14 28 16,2 22-23-16,0 13 24 15,-12 3 9-15,-19 7-2 16,-28-6 17-16,-32-1 5 16,-19 4-10-16,-36-13 38 15,-42 3-4-15,-23-18 10 16,-16 0 7-16,-6-12-32 16,6-16-22-16,10 0-16 15,28-7-31-15,42-51-71 16,30-3-200-16,7 6-1291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30.8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0 191 1930 0,'0'0'539'0,"0"0"-466"16,0 0 60-16,0 0 116 16,0 0-83-16,101 202-60 0,-92-99-26 15,-9 9-35-15,0-4 8 16,0-13-17-16,-5-13-10 16,-5-17-1-16,-2-15-24 15,5-21-1-15,4-15 7 16,3-14-7-16,0 0 15 15,0-23-15-15,28-33-12 16,16-19 12-16,10-21-28 16,16-13-25-16,11-18 11 15,7-1-25-15,7 10 19 16,-6 13 15-16,-8 29 15 16,-18 24 18-16,-24 25 0 0,-24 25 20 15,-15 2 20-15,-7 31 29 16,-48 27 12-16,-15 14-38 15,-9 3-2-15,3 4 19 16,6-18-29-16,18-5-14 16,23-12-13-16,19-9 4 15,10-4-10-15,3-3 2 16,38 2 0-16,10 0-4 16,6-1 4-16,6-6-6 15,3 7 6-15,-5-1 0 16,1 5 1-16,-4-3-1 15,-9 5 0-15,-14-2-15 16,-9-5 15-16,-8-5-59 16,-8-14-64-16,-5-10-166 15,-1-10-332-15,-1-27-920 0</inkml:trace>
  <inkml:trace contextRef="#ctx0" brushRef="#br0" timeOffset="330">1486 184 1741 0,'0'0'963'0,"0"0"-777"16,0 0-43-16,0 0 77 16,-240 233-41-16,190-154-83 15,12 0-54-15,28-4-1 16,10-2-41-16,26-15 0 0,40-7-12 15,16-13 6 1,18-15-14-16,5-17-2 0,2-6-10 16,-9-16 31-16,-15-35-16 15,-24-17 17-15,-24-15 3 16,-23-20-2-16,-12-9 18 16,-22-5 14-16,-44 1-25 15,-13 15-4-15,-13 26-4 16,-2 24-40-16,-26 51-89 15,16 14-346-15,22 32-495 0</inkml:trace>
  <inkml:trace contextRef="#ctx0" brushRef="#br0" timeOffset="615">3 1359 2288 0,'0'0'559'0,"0"0"-462"16,0 0 60-16,0 0 57 16,0 0-87-16,0 0-13 15,0 0-25-15,303-20-7 0,-132-4-2 16,62 3-16-1,63-9-13-15,20-1-31 0,-20 12-10 16,-33 10-10-16,-49 9-69 16,-63 0-240-16,-34 0-972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32.0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10 767 1795 0,'0'0'381'15,"0"0"-143"-15,0 0-135 16,0 0 31-16,0 0 81 16,7 168-52-16,8-56-51 15,4 18-54-15,-6 15 2 0,-4-7 12 16,-6-5-36-16,-3-7-14 16,0-11 4-16,0-27-19 15,0-15 18-15,0-27-25 16,0-20-43-16,0-19-47 15,0-7-93-15,3-66-135 16,4-6-327-16,-4-7-129 0</inkml:trace>
  <inkml:trace contextRef="#ctx0" brushRef="#br0" timeOffset="256">0 840 335 0,'0'0'1209'16,"0"0"-954"-16,0 0-44 15,0 0 15-15,0 0 34 16,250-111-67-16,-165 111-42 0,-2 0-6 16,-2 15-62-16,-9 15-18 15,-17 7 14-15,-18 8-37 16,-19 11-6-16,-18 10-4 16,-15 3-6-16,-36-1 7 15,-14-1-33-15,-8-9-41 16,3-12-31-16,11-17-48 15,17-22-109-15,17-7-85 16,25-36-169-16,0-14 93 16,0-2-812-16</inkml:trace>
  <inkml:trace contextRef="#ctx0" brushRef="#br0" timeOffset="668">1180 627 1590 0,'0'0'501'15,"0"0"-262"-15,0 0 92 16,164-198-23-16,-145 140-135 16,-19 2-77-16,0 11-28 15,-41 11-31-15,-16 10-7 16,-17 17 3-16,-3 7-14 16,5 31 23-16,2 34-27 15,13 30-6-15,9 20 8 16,11 17-16-16,19-1 7 15,11-12-1-15,7-9-7 0,0-17 0 16,7-25-14 0,15-12-1-16,0-20 5 0,3-23-13 15,9-13 11-15,8 0-6 16,17-19-22-16,7-30 20 16,14-7-30-16,1 7-6 15,-5 0 23-15,-7 22 14 16,-11 17 19-16,-18 10 15 15,-18 20 18-15,-11 29 12 16,-11 10-17-16,0 4-19 16,-11-8 4-16,-7-9-13 15,8-12-52-15,10-24-135 16,0-10-475-16,0 0-852 0</inkml:trace>
  <inkml:trace contextRef="#ctx0" brushRef="#br0" timeOffset="1247">2023 863 2400 0,'0'0'610'0,"0"0"-532"15,0 0 40-15,0 0 59 16,-234 59-93-16,175-16-56 15,12 6 14-15,18 3-36 16,15 1-6-16,14-1 0 16,0-3-12-16,29-5 11 0,18-15-47 15,16-16-42-15,1-13-13 16,6 0-53-16,-4-13-34 16,-4-30 72-16,-14-1 80 15,-13-1 38 1,-10-4 18-16,-6 6 102 0,-16 12 58 15,-3 7-42-15,0 20-15 16,0 4-38-16,-3 28-44 16,-16 16 19-16,9 19-25 15,10 6-24-15,0-5-1 16,7-4-8-16,34-10-14 16,9-15-2-16,5-19-29 0,0-16 33 15,-4 0-23 1,-4-28 1-16,1-26 34 0,-8-1-8 15,-7-11 8-15,0-2 7 16,-7 2 2-16,-9 14 43 16,-6 12-5-16,-7 24-2 15,-4 16 46-15,0 0-52 16,0 29-10-16,0 21 13 16,0 9-20-16,0 1-2 15,0-12-20-15,7-2-47 16,11-7-25-16,4-13-39 15,4-26-118-15,-8 0-511 16,-8-5-345-16</inkml:trace>
  <inkml:trace contextRef="#ctx0" brushRef="#br0" timeOffset="1353">2745 928 2036 0,'0'0'646'0,"0"0"-609"16,0 0-37-16,0 0-143 15,0 0-372-15</inkml:trace>
  <inkml:trace contextRef="#ctx0" brushRef="#br0" timeOffset="1573">2067 0 2429 0,'0'0'353'0,"0"0"-228"16,0 0 20-16,0 0-13 15,192 109-30-15,-185-58-48 16,-7 15-35-16,-10 0-19 16,-56 19-104-16,3-16-367 15,6-17-652-15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10:33:34.8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424 961 1894 0,'0'0'362'0,"0"0"-270"15,0 0 6-15,0 0 101 16,0 0-59-16,0 0-52 15,0 0-48-15,-154-108 1 16,96 124 2-16,-1 31-2 16,5 12 24-16,10 17-27 15,12 7-20-15,17 9 12 16,15 1-29-16,0-14-1 0,25-11-14 16,31-14-34-16,12-26 3 15,13-21-73-15,7-7-12 16,-2-26 53-16,-5-30 4 15,-15-10 44-15,-12-13 29 16,-22 4 8-16,-20-7 84 16,-12 6 40-16,-22 11-10 15,-29 10-17-15,-11 18-50 16,-1 16-10-16,6 21 8 16,13 0-38-16,18 18 14 15,23 18-29-15,3 0-3 16,25 0-7-16,26-3 10 15,12-10-8-15,3-10-5 16,-2-10-2-16,-1-3 13 16,-6 0-11-16,-10 0 11 0,-9-6-4 15,-10-1 6-15,-6 7 0 16,-6 0 0-16,-6 10 0 16,-7 22 24-16,-3 14-18 15,0 4-4-15,0 8 11 16,0 0-13-16,0-7 0 15,27-6-13-15,9-8-5 16,8-16 18-16,10-16-29 16,5-5-13-16,-2-12 15 15,-1-34-13-15,-2-10 8 0,-3-3 31 16,-10-7 1-16,-13 14 19 16,-9 2 41-16,-9 27 3 15,-10 4 12-15,0 19-21 16,0 0-17-16,0 12-14 15,0 32-16-15,0 5 15 16,0 7-22-16,4-1-7 16,18-5 7-16,8-5-13 15,-1-8-14-15,3-21-32 16,2-9-12-16,-6-7 3 16,5 0-74-16,-8-39-58 15,5-4 41-15,-8-12 45 16,4-13 66-16,-8-6 39 0,3-18 9 15,-3-13 40 1,-2-14 2-16,2-5-2 0,-8-4 15 16,2 10-3-16,-5 9 30 15,-7 34 29-15,3 18-2 16,-3 43 21-16,0 14-59 16,0 28-47-16,0 45 50 15,0 29-11-15,0 22-7 16,0 10-11-16,0 9 9 15,0-10 10-15,0-2-43 16,0-15-20-16,4-13-1 16,21-7-25-16,9-17-5 15,1-27-113-15,-9-28-194 16,-11-11-307-16,-8-13-565 0</inkml:trace>
  <inkml:trace contextRef="#ctx0" brushRef="#br0" timeOffset="154">1682 780 2540 0,'0'0'547'0,"0"0"-406"16,0 0-111-16,262-38-27 16,-123 31-3-16,-22-3-319 15,-13 4-1743-15</inkml:trace>
  <inkml:trace contextRef="#ctx0" brushRef="#br0" timeOffset="900">2490 1070 1923 0,'0'0'352'0,"0"0"-244"15,0 0 21-15,0 0 47 16,0 0-66-16,0 0-47 16,0 0 5-16,136 23-45 15,-63-40-16-15,3-19 13 16,1-14-20-16,0-15 0 15,-8-14-8-15,-15-4-7 0,-10-17 8 16,-19-9-2 0,-18-1 9-16,-7-3 16 0,-10 7-1 15,-31 16 5-15,-9 16 13 16,-5 32 14-16,-7 29 28 16,-7 13-24-16,-4 50-7 15,0 37 22-15,0 32-5 16,11 23-3-16,14 8-19 15,23 4-10-15,18-3 23 16,7-20-50-16,14-15-2 16,33-20 14-16,16-24-14 15,10-24-14-15,6-14-22 16,6-32-19-16,-9-2 1 16,-4-16-31-16,-12-38 22 0,-10-4 40 15,-9-7 13-15,-12 2 10 16,-11 12 10-16,-11 7 29 15,-4 27 45-15,-3 17-21 16,0 0-33-16,0 37-8 16,0 22 1-16,-6 6 1 15,2 0-18-15,4 3-6 16,0-17-25-16,4-8-86 16,28-20-109-16,2-10-269 15,-9-13-290-15</inkml:trace>
  <inkml:trace contextRef="#ctx0" brushRef="#br0" timeOffset="1058">3162 516 2367 0,'0'0'596'16,"0"0"-440"-16,0 0-148 15,0 0-8-15,0 0-91 16,0 0-218-16,0 0-453 0</inkml:trace>
  <inkml:trace contextRef="#ctx0" brushRef="#br0" timeOffset="1695">3387 1099 2203 0,'0'0'315'0,"0"0"-315"15,0 0 0 1,0 0 34-16,0 0 2 0,201 45 8 16,-125-45-32-16,2-10-6 15,-2-15 78-15,-10-8-41 16,-12-9 14-16,-22-2 17 16,-16-8 1-16,-16 3 6 15,-4-2-42-15,-36 13 6 16,-15 9 39-16,-7 12-29 15,-4 15 30-15,2 2-25 16,4 22 8-16,10 28-1 16,9 15-47-16,19 15-19 15,15-1 20-15,7 3-21 0,16-10 1 16,31-14-1-16,17-12-30 16,17-10 0-16,18-22-16 15,5-14-1-15,6 0 5 16,-3-24-40-16,-12-20 27 15,-9-14-1-15,-17-4 22 16,-13-4 34-16,-17 7 0 16,-12 13 36-16,-14 18 44 15,-6 14-7-15,-7 14-13 16,0 6-29-16,0 32-5 16,0 20 20-16,-13 7-20 15,-6 1-20-15,-3-7 18 0,4-8-24 16,4-7 0-1,-1-20-1-15,5-12 7 0,-6-12 18 16,1 0 1-16,-2-30-24 16,5-20 38-16,2-18-37 15,10-11 8-15,0-15 1 16,10-8-5-16,34 6-2 16,16 0-4-16,16 13-28 15,12 15 17-15,1 30-31 16,3 18-18-16,-4 20-33 15,13 7-143-15,-23 25-328 16,-24 8-483-16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6:12.4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657 312 1196 0,'0'0'250'15,"0"0"-141"-15,0 0 46 16,0 0 115-16,0 0-67 15,0 0-60-15,0-50 1 0,-4 50-35 16,4-2-9-16,0 2-11 16,-3 0-40-16,3 0 24 15,0 32-49-15,-4 20 12 16,1 28 50-16,-5 21-37 16,4 12 2-16,-3 7 0 15,4-2-11-15,0-6 29 16,3-11-60-16,0-15-9 15,0-17 40-15,0-20-40 16,0-9 0-16,0-16 0 16,0-3-66-16,3-8-15 15,4-3-115-15,0-5-290 16,-4-5-265-16</inkml:trace>
  <inkml:trace contextRef="#ctx0" brushRef="#br0" timeOffset="722">0 356 1729 0,'0'0'353'16,"0"0"-222"-16,0 0 87 15,0 0-22-15,0 0-75 16,0 0-24-16,158-185-17 0,-96 152 34 16,-1 3-62-16,12 1-7 15,0 6 9-15,4 6-36 16,10 4 6-16,7 4-23 16,10 5 0-16,0 4 26 15,0 0-27-15,-3 13-8 16,-10 19 2-16,-11 5 6 15,-18 9-12-15,-18 6 11 16,-22 6 2-16,-22 6 4 16,-3 1 1-16,-48 5 0 15,-23 2 36-15,-6-9-33 16,-8-5 12-16,9-12-21 16,3-10 0-16,13-10 33 0,12-10-32 15,14-5-1-15,19-8 20 16,11-3-20-16,7 0-12 15,0 0-15-15,0 0 5 16,3 0 11-16,23 0-1 16,7-7 12-16,15 4-1 15,3 3 1-15,6 0-6 16,6 0 0-16,9 21 6 16,1 11-5-16,8 10 5 15,-1 8 0-15,-4 9-6 16,-14 4 3-16,-14-1 2 15,-19-1-7-15,-26-5 3 16,-3-2-2-16,-25-6 14 0,-30-5-4 16,-17-7 17-1,-13-4 4-15,-6-9 14 0,1-9-5 16,-1-8-13-16,6-6 32 16,6 0-52-16,13 0 0 15,7-20 6-15,11-3-6 16,16 4-1-16,7-1-14 15,18 7-45-15,7 4-30 16,29-8-130-16,28 3-272 16,2-2-324-16</inkml:trace>
  <inkml:trace contextRef="#ctx0" brushRef="#br0" timeOffset="1105">1969 896 1967 0,'0'0'361'0,"0"0"-277"16,0 0 38-16,0 0 37 15,0 0-84-15,0 0-24 16,-57 214-38-16,57-152-4 15,0-3-9-15,18 0-4 16,11-11-11-16,6-5 6 16,6-9-28-16,6-15 37 0,1-16 9 15,2-3 13-15,-6-9 19 16,-3-28-10-16,-12-11 6 16,-7-10 13-16,-16-7-4 15,-6-3 29-15,0-7-23 16,-16 2-26-16,-18 4-26 15,-5 13-9-15,-2 21 1 16,4 12-43-16,8 16-133 16,7 7-202-16,4 0-731 0</inkml:trace>
  <inkml:trace contextRef="#ctx0" brushRef="#br0" timeOffset="1356">2363 20 1588 0,'0'0'326'16,"0"0"-130"-16,0 0 81 15,0 0-25-15,193-3-79 16,-171 3-53-16,-19 22-105 15,-3 8-14-15,-3 12 28 16,-41 14-29-16,-32 37-26 16,3-14-312-16,10-14-564 0</inkml:trace>
  <inkml:trace contextRef="#ctx0" brushRef="#br0" timeOffset="2045">3880 922 1822 0,'0'0'288'0,"0"0"-165"0,0 0 77 15,0 0 14-15,0 0-105 16,0 0-71-16,0 0 10 16,-164-148-24-16,105 125-9 15,-2 6 24-15,-8 12-39 16,-4 5 0-16,0 0 37 15,-1 29-36-15,13 19 44 16,5 15-45-16,17 9 1 16,17 7-16-16,19-3 15 15,3-7-2-15,17-10-22 0,30-12-43 16,16-15 16-16,3-20-55 16,0-12 24-16,0 0 81 15,-9-22-32-15,-3-17 33 16,-6-14 20-16,-4-6 4 15,-4-4 74-15,-8-2-14 16,-1 7-26-16,-14 7 44 16,-2 20-29-16,-5 10-7 15,-5 14-29-15,-5 7-31 16,0 7-6-16,3 38 5 16,1 32-5-16,-4 21 60 15,0 21-39-15,0 11 21 16,0 8 29-16,0 4-53 0,0-6 32 15,0 1-50 1,0-14 1-16,0-15 23 0,0-17-24 16,10-21-1-16,-5-21 1 15,-2-14-45-15,1-14 2 16,-1-11-66-16,1-10-22 16,4 0-14-16,17-31-221 15,-3-7-307-15,4-10-162 0</inkml:trace>
  <inkml:trace contextRef="#ctx0" brushRef="#br0" timeOffset="2464">4164 830 1750 0,'0'0'304'16,"0"0"-195"-16,0 0 52 15,0 0 96-15,0 0-72 16,0 0-111-16,0 0-17 16,110 151-23-16,-84-97-4 15,-1 0 20-15,0 2-50 16,4-7 7-16,0-9 0 16,5-8-7-16,-2-8-26 15,5-11-41-15,4-13-29 16,-2 0 51-16,4-18-29 15,1-20 23-15,-3-15 35 0,-9-5-5 16,-6-5 21 0,-8 10 13-16,-8 14 6 0,-1 16 68 15,-9 13-13-15,0 10-30 16,0 0-44-16,0 27 0 16,0 12 9-16,0 10 23 15,0 0-30-15,3-3 22 16,7-3-24-16,12-7-29 15,4-7-33-15,26 1-159 16,-5-11-157-16,-4-5-368 0</inkml:trace>
  <inkml:trace contextRef="#ctx0" brushRef="#br0" timeOffset="2898">5350 967 1846 0,'0'0'499'16,"0"0"-282"-16,0 0 32 15,0 0-71-15,0 0-56 16,-223-2-56-16,175 37-6 16,8 12-12-16,8 6-25 15,10-1-5-15,6-1-18 16,16 0-14-16,0-9 5 15,5-3-33-15,28-5-33 16,7-15-13-16,8-9-11 16,-1-10 11-16,4 0-23 0,-7-26 26 15,-4-11 53-15,-4-5 25 16,-11-1 7-16,-3 4 15 16,-10 12 54-16,-9 11 55 15,-3 13-38-15,0 3-38 16,0 3-25-16,0 30 26 15,0 3 24-15,0 7-20 16,0-4-17-16,0-3 6 16,14-6-42-16,1-7-15 15,4-14 13-15,6-6-82 16,4-3-46-16,15-9-106 16,-7-21-522-16,-12 1-1196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6:29.57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 8 1222 0,'0'0'315'0,"0"0"-210"16,0 0 52-16,0 0 57 15,0 0-43-15,0 0-9 16,-29 0-91-16,29 0-5 15,0 0 41-15,0 0-46 16,0-3-14-16,0 3-6 16,4 0-28-16,21 0 50 15,16 0-30-15,13 0-26 16,18 0 44-16,20 0-38 16,14 0-10-16,21 0-3 15,49 0 0-15,49 0 43 0,64 0-43 16,24 3 0-16,0 10 44 15,-14-3-37-15,-15 3 2 16,6-3-9-16,-3 2 1 16,1 2 7-16,-18 0-8 15,-23-5 0-15,-49 1 1 16,-46-4-1-16,-42-1 0 16,-15-3 0-16,6-2 14 15,3 0 11-15,-10 0-25 16,-28 0 0-16,-27 0 14 15,-17 0-14-15,-13 0 12 16,-9 0-6-16,0 0-5 16,0 0-1-16,0 3-21 0,-5 6-96 15,-28 22-93 1,1-4-368-16,2-5-831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6:32.7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1087 1352 0,'0'0'254'0,"0"0"-189"16,0 0 39-16,0 0 63 16,0 0-53-16,0 0-10 15,0 0-42-15,211-65-13 16,-116 11 47-16,7-12-50 15,7-13-25-15,-7-13 7 16,-6-2-19-16,-16-9-9 16,-23 1 18-16,-13 3-12 15,-18 8 40-15,-18 7-21 16,-8 12 5-16,0 19 43 16,-12 20-13-16,-20 30 4 15,-12 3-37-15,-15 62-27 16,-14 61 46-16,-10 56-46 0,7 1 15 15,17-17 34 1,22-23-35-16,20-44 22 0,9 10-24 16,8 2-11-16,0-18-2 15,47-25-17-15,19-19-92 16,47-30-87-16,-15-13-504 16,-10-3-436-16</inkml:trace>
  <inkml:trace contextRef="#ctx0" brushRef="#br0" timeOffset="963">1155 1022 1333 0,'0'0'771'0,"0"0"-517"0,0 0-42 15,0 0 10-15,-193-12-77 16,143 15-79-16,6 23 3 15,0 8-38-15,11 8 1 16,11 5-32-16,7-2 0 16,12 3 9-16,3-1-9 15,0-7-60-15,32-8 11 16,5-8-55-16,7-13 9 16,0-11 14-16,4 0 4 15,-1-4 35-15,-3-30-41 16,-9-9 22-16,-4 1 60 15,-11 0 2-15,-5 9 6 0,-11 13 62 16,-4 10-2-16,0 10 21 16,0 0-59-16,0 0-14 15,3 13 13-15,9 6-28 16,7 4-2-16,3-4 1 16,3-4 2-16,10-13 12 15,6-2-13-15,6 0 0 16,4-12 10-16,8-24-8 15,-1-5-2-15,4-1 0 16,-4 0 0-16,-7 9 15 16,-11 10-15-16,-11 14-11 15,-10 9 5-15,-8 0-13 16,-4 25 13-16,-7 11 5 0,4 10 2 16,-4-4 22-16,0 2-16 15,0-8-7-15,0-9 32 16,3-8-31-16,-3-13 9 15,3-6 6-15,2 0 5 16,-1-6 42-16,6-24-63 16,9-5 0-16,6-12 30 15,12-2-30-15,2-4-9 16,13 8 8-16,-4 8 1 16,-9 11-9-16,-2 17 4 15,-12 9-13-15,-10 2 17 16,-4 35 1-16,-5 12 7 15,-6 3 11-15,0 2 8 16,0-6 26-16,0-5-52 16,0-10 1-16,0-11 33 0,-3-8-19 15,-4-11 11-15,4-3 2 16,-6 0 10-16,6-3 9 16,0-20-47-16,3-7-15 15,0-8 14-15,11-6 2 16,25-5-2-16,11-4 1 15,13-3-8-15,4 8-7 16,5 4 15-16,0 16-1 16,-6 11-7-16,-12 17 9 15,-7 0-2-15,-7 19 2 16,-8 24 2-16,-4 12 59 16,-6 6-62-16,-6 4 21 0,2-3 13 15,-4-4-15-15,4-8-5 16,-5-7-11-16,-2-11-3 15,-1-8 0-15,-7-8-71 16,0-6-66-16,0-6-50 16,-10-4-305-16,-12 0-437 0</inkml:trace>
  <inkml:trace contextRef="#ctx0" brushRef="#br0" timeOffset="1151">1312 278 2512 0,'0'0'349'0,"0"0"-333"16,0 0-26-16,350 158 10 15,-160-79-257-15,-7-7-2000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6:30.3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110 0 1179 0,'0'0'606'0,"0"0"-431"16,0 0 56-16,0 0 0 16,0 0-59-16,0 0-90 15,0 0-37-15,-44 107 25 0,37-12-27 16,-5 11-14-16,6 2 30 16,-5-7-58-16,3-5 17 15,1-11 20-15,4-16-32 16,-6-12-5-16,6-22 0 15,3-15 0-15,0-14 22 16,0-6-23-16,0-3 0 16,12-30 4-16,17-19-4 15,15-11-18-15,13-11-16 16,12-8-14-16,13-8 21 16,9 1-49-16,4 5 21 15,-1 7 11-15,-11 18 7 16,-17 19 28-16,-25 20 3 0,-28 12-4 15,-13 8-1 1,0 0 11-16,-42 31 60 0,-21 13 26 16,-16 12-35-16,-17 5-1 15,1 7-12-15,5-1 9 16,12 1 11-16,21-7-58 16,16-5 18-16,23-8-6 15,18 2-12-15,0-4-12 16,15 1-3-16,29-5 15 15,10-2 25-15,12-1-25 16,3-7 0-16,4 1 6 16,3-7-6-16,-3-3-52 0,18-1-129 15,-21-1-163 1,-15-15-283-16</inkml:trace>
  <inkml:trace contextRef="#ctx0" brushRef="#br0" timeOffset="330">1091 662 1874 0,'0'0'310'0,"0"0"-179"16,0 0 75-16,0 0-45 15,0 0-42-15,-113 203-83 16,113-144-7-16,0-3-26 15,32 0-3-15,24-10-11 0,20-7-6 16,8-19 17-16,2-13 24 16,-4-7-16-16,-16-14-1 15,-19-28 29-15,-18-20-27 16,-16-14 36-16,-13-9 4 16,0-7-22-16,-25 6 24 15,-23 11-39-15,-2 16-12 16,-4 22 0-16,6 28-91 15,11 23-39-15,15 31-208 16,12 4-666-16</inkml:trace>
  <inkml:trace contextRef="#ctx0" brushRef="#br0" timeOffset="669">3220 721 1597 0,'0'0'761'0,"0"0"-612"15,0 0-50-15,-233-161 94 16,157 135-67-16,-5 17-68 0,1 9-37 15,7 16-21 1,14 35 49-16,12 17-49 16,18 11 15-16,17 6-24 0,12-4 9 15,15-2-6-15,39-11-7 16,24-12-15-16,20-16 26 16,19-14-94-16,69-23-111 15,-25-3-114-15,-24 0-264 0</inkml:trace>
  <inkml:trace contextRef="#ctx0" brushRef="#br0" timeOffset="1397">3843 711 2016 0,'0'0'510'0,"0"0"-361"0,0 0 31 15,-197-9-27-15,128 25-98 16,3 19-30-16,12 16 31 16,10 4-56-16,19 7 0 15,18 1 0-15,7 0-32 16,3-5 14-16,36-12-74 16,14-13-12-16,4-16 13 15,9-17-34-15,-3 0 49 16,-2-37 21-16,-2-12 48 15,-12-14 7-15,-3-5 1 16,-12-1 18-16,-10 10 58 0,-7 12-30 16,-11 18 54-16,-4 16-16 15,0 13-85-15,0 0 6 16,0 23 2-16,0 11 0 16,0 1 25-16,0 2-24 15,0-12-8-15,0-5-1 16,10-10 0-16,-2-10-15 15,3 0 29-15,4 0-14 16,2-30 49-16,5-6-41 16,0 3-8-16,0 5 2 15,0 8 8-15,0 20-20 16,-7 0-7-16,-2 21-19 16,3 33 35-16,-6 11 2 0,-2 8 5 15,-1 2 5 1,0-10-10-16,1-8-2 0,-8-21 1 15,4-13-22-15,-1-21 22 16,0-2 1-16,-3-13-1 16,4-34 0-16,4-11 8 15,6-14-19-15,8-10-1 16,6 0 12-16,10-1-6 16,6 15 5-16,-4 16-13 15,-1 15 14-15,-2 21-18 16,-8 16 17-16,3 4-10 15,2 38 3-15,2 17 8 0,1 9 28 16,3 9-1 0,-4-3-10-16,1-2-16 0,-5-4 29 15,-6-13-30-15,-4-9-41 16,-19-10-102-16,-3-9-426 16,0-18-527-16</inkml:trace>
  <inkml:trace contextRef="#ctx0" brushRef="#br0" timeOffset="1641">3665 580 1706 0,'0'0'319'0,"0"0"-214"15,0 0-7-15,0 0 118 16,186-206-81-16,-125 166-78 16,-5 9-11-16,-6 12-46 15,-6 14-64-15,7 5-125 16,-15 0-198-16,-6 0-219 0</inkml:trace>
  <inkml:trace contextRef="#ctx0" brushRef="#br0" timeOffset="1772">4350 125 1716 0,'0'0'395'0,"0"0"-294"0,0 0 51 15,0 0-47 1,0 0-72-16,277 147-33 0,-182-85-255 16,-7-6-1268-16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8.7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1154 1820 0,'0'0'317'0,"0"0"-236"0,0 0-63 16,0 0 79-16,0 0-5 15,212-191-47-15,-150 121-35 16,4-16-8-16,-5-8 44 15,-5-9 1-15,-5-8 32 16,-11-8 58-16,-8 4-11 16,-10 14-6-16,-6 15-8 15,-10 30-25-15,-2 34 26 16,-1 22-44-16,-3 39-49 16,0 76 29-16,0 59-8 15,-7 52-2-15,-8 15-18 0,2-48-21 16,13-49-8-16,0-19-140 15,-5-41-574-15,-2-7-1789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7:05.00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1 985 0,'0'0'260'15,"0"0"-103"-15,0 0-44 16,0 0 28-16,0 0-12 0,0 0-56 16,15-3 9-16,-15 3-6 15,3 0 10 1,-3 0 27-16,0 0-66 0,0 0-4 16,0 0 17-16,0 0-27 15,7 0-5-15,2 0 5 16,1 0-5-16,5 0 42 15,-1 0-61-15,1 0 3 16,0 0 19-16,2 0-19 16,5 0-12-16,0 0 0 15,0 0 0-15,0 0 12 16,7 0-11-16,1 0-1 16,-1 0 9-16,8 0-9 0,-1 0 3 15,4 0-3 1,1 0 0-16,-6 3 16 0,2-2-16 15,-4 7-3-15,-1-6 3 16,-2 6 0-16,2-6 0 16,-3 2 0-16,-4-4 0 15,6 3 5-15,-2 1-5 16,-4-4 0-16,4 3-3 16,5-3 12-16,4 4-11 15,3-2 2-15,3 1 0 16,0 1 12-16,3-1-12 15,-3 1-5-15,4 3 4 16,-1-5 0-16,-3 6 1 16,-2-2-9-16,2-1 9 15,0 3 24-15,-3 1-24 0,-6-5-12 16,-1 2 3-16,-9-2 18 16,-3-1-18-16,-3-3 8 15,-2 0 1-15,2 3 5 16,6-3-5-16,9 0 0 15,5 3-2-15,13 1 8 16,-1-1-15-16,3-3 15 16,0 0-6-16,2 4 6 15,-5-4-6-15,-4 0 0 16,-3 0 0-16,-8 0 1 16,-3 0-1-16,-4 0 0 15,-4 2 1-15,1-2 7 16,8 0-8-16,1 0 0 0,13 0-8 15,7 0 16 1,3 3 3-16,1 4-11 0,2-2 0 16,-5 0-1-16,1-1 1 15,-3 1-5-15,-6 0-3 16,-1-2 16-16,-6-3-6 16,-1 2-2-16,-8-2 0 15,-1 0 4-15,-6 0-4 16,1 0 0-16,6 0 0 15,8 0 1-15,11 0 0 16,7 0-1-16,4 0 0 16,4 0 9-16,-3 4-2 15,-2-1-7-15,1-3 0 0,-4 0 1 16,1 4 4-16,-8-4-5 16,-4 0 0-16,-7 0 0 15,-1 3 0-15,2-3 0 16,0 0-1-16,6 0 3 15,-3 4 11-15,3-4-13 16,1 2 0-16,-1-2-6 16,4 4 16-16,8-4-10 15,-2 0 0-15,3 0 0 16,-3 0-4-16,-3 0 4 16,2 0 0-16,-2 3-3 15,0-3 3-15,-1 0 0 16,1 0 0-16,-7 3 12 15,1-3-19-15,-1 0 7 0,-7 4 0 16,4-4 9-16,-1 3-9 16,-3 0 0-16,4 0-1 15,-6-3 7-15,0 5-6 16,3-2 0-16,3-1 0 16,7 3 1-16,8-3-1 15,-5 5 0-15,4-4-1 16,-3-1 2-16,-1 3-1 15,-3-5 0-15,-7 0 0 16,-3 2-9-16,-6-2 17 16,-9 0-8-16,1 0 0 15,-7 0 1-15,7 0-2 16,9 0 1-16,8 0 0 0,13 0-8 16,6 0 19-1,9 0-11-15,4 0 0 0,2 0 0 16,-2 0-2-16,-3 0 2 15,-4 0 0-15,-3 0-4 16,-8 0 4-16,1 0-5 16,-5 0 4-16,2 0 2 15,-2 0 5-15,-3 0-6 16,3 0 0-16,2 0 5 16,1 0-5-16,3 0-1 15,0 0-11-15,3 0 12 16,0 0 21-16,-3 0-21 0,3 0 0 15,3 0-5 1,-5 0 5-16,5 0 0 0,-7 0-1 16,-1 0 1-16,-8 0 3 15,3 0-3-15,-11 0 0 16,-1 0-2-16,-4 0 2 16,-2 0-6-16,-6 0 5 15,-2 0 2-15,-2 0 19 16,4 0-20-16,3 0 0 15,9 0-7-15,6 0 7 16,4 0-11-16,5 0 4 16,1 0 7-16,3 0 4 15,-3 0-4-15,-6 0 0 0,-4 0 14 16,-10 0-14 0,-4 0-2-16,-8 0 1 0,0 0 1 15,1 0 11-15,4 0-11 16,2-7 0-16,9 5 1 15,-1-1-1-15,-1 3 0 16,2-5-1-16,6 3 2 16,1 0 8-16,6-3 14 15,5 0-8-15,-2 0 21 16,6 2-35-16,0 0 8 16,-6 0-8-16,6-1-1 15,-13 1 33-15,-2 3-33 16,-8-3 0-16,-4-1 16 15,-2 2-15-15,-6-2-1 16,5 1 10-16,4 3-2 0,-2 0 35 16,6 0-43-16,3 0 0 15,0 0 13-15,-4 0-13 16,-1 0-1-16,5 0 1 16,-3 0 0-16,-1 0 12 15,-1 0-12-15,-1 0 0 16,-6 0 22-16,-2 0-22 15,2 0-6-15,-3 0 6 16,0 0 0-16,5 0 9 16,-2 0-9-16,5 0 0 15,-2 0 17-15,3 0-15 16,-10 0 13-16,1 0-15 0,-10 0 1 16,-7 0 24-16,-6 0-25 15,-6 3-36-15,-15 7-83 16,-24 0-401-16,-5-1-924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7:07.35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0 253 823 0,'0'0'409'0,"0"0"-203"16,0 0-70-16,0 0 42 15,0 0 9-15,0 0-14 16,15-34-90-16,-11 31-23 0,-1 3 35 16,4 0-40-16,-4-4-9 15,9 4 27-15,-2-3-33 16,5 0 37-16,4 3-76 15,6-3 5-15,7 3 40 16,6-5-46-16,6 5 0 16,6-2 0-16,4 2 6 15,12 0 26-15,0 0-32 16,7 0 0-16,0 0 22 16,0 0-22-16,-1 0 0 15,-2 0 0-15,2 0 1 16,-2 0 12-16,-1 0-13 15,0 0 0-15,-6 0 0 0,3 0 6 16,-5 0-7-16,-2 0 1 16,-2 0 0-16,-1 0 20 15,-2 0-20-15,-3 0 0 16,5 0 8-16,-2 0-8 16,-3 0-2-16,3 2-7 15,2-2 9-15,-2 0 20 16,-3 5-20-16,-1-5 0 15,3 0 9-15,-2 3-9 16,-4 0 0-16,0-3-7 16,1 3 7-16,-1 1 1 15,-3-1-1-15,3 1 0 16,1-1-3-16,-1-3 12 16,-3 2-9-16,0-2 0 0,-5 4 1 15,-2-4-4-15,-8 0 3 16,-7 0 0-16,-7 0 11 15,-1 0-11-15,-3 0-9 16,0 0 8-16,0 0 1 16,0 0 25-16,4 0-25 15,2 0-8-15,10 0 8 16,5 0 9-16,12 0-1 16,7-6 11-16,3 3-13 15,1-1 36-15,-4 1-42 16,-7 3 0-16,-5 0 1 15,-5 0 0-15,-9 0 7 16,-9-4-8-16,-6 4 0 0,-7 0 33 16,-3 0-21-16,0 0-12 15,0 0 15-15,0 0-9 16,0 0-6-16,0 0-6 16,-19 0-125-16,-16 0-168 15,1 14-606-15</inkml:trace>
  <inkml:trace contextRef="#ctx0" brushRef="#br0" timeOffset="2560">5877 44 590 0,'0'0'388'16,"0"0"-242"-16,0 0-47 15,0 0 69-15,0 0-77 16,0 0-34-16,0 0 4 15,59-5-35-15,-45 0 44 16,1 3-41-16,4 2 12 16,3 0 26-16,3 0-36 15,0-2 16-15,8 2 9 0,0 0-17 16,0 0 26 0,2 0-64-16,2 0 22 0,4 0 30 15,3 0-34-15,3 0-17 16,1 0 4-16,2 0 13 15,1 0 6-15,3 0-25 16,2 0 0-16,-2 0 32 16,0 0-32-16,5 0 0 15,-5 0-6-15,2 0 13 16,-5 0 10-16,0 0-17 16,-4 0 0-16,0 0 6 15,1 0-5-15,-1 0-1 16,1 0 0-16,2 0 1 15,1 0 11-15,1 0-12 0,3 0 0 16,-1 0 5-16,2 0-5 16,1 0-1-16,2 0 1 15,-1 0 0-15,4 0 2 16,-8 0-2-16,6 0 0 16,-6 0 15-16,0 0-15 15,2-5-6-15,-2 5 6 16,-3 0 0-16,-1 0 15 15,1 0-15-15,5 0 0 16,-5 0 12-16,3 0-12 16,5 0 0-16,-2 0-1 15,3 0 3-15,0-3 20 16,3 3-22-16,0 0 0 0,-6-2 12 16,2-3-12-1,2 5 1-15,-5 0 2 0,2 0-3 16,-4 0 18-16,1 0-18 15,3 0 0-15,1 0 1 16,-1 0-1-16,4 0 0 16,4 0 0-16,0 0 0 15,-2 0 15-15,2 0-15 16,4 0 0-16,-4 0 7 16,0 0-7-16,-5 0 6 15,4 0-5-15,-2 0-1 16,-2 0 18-16,2 0-18 15,-1 0-3-15,4 0 2 0,-5 0 1 16,5 5 0 0,3-3-1-16,-3-2 1 0,4 0 5 15,-4 3-4-15,-2-3-1 16,-2 0 1-16,1 5 9 16,-2-5-17-16,-2 2 7 15,-1-2 0-15,-3 2 8 16,-1 3-8-16,-3-2 0 15,0-3 1-15,0 2 5 16,1 3-1-16,-1-2-5 16,-7 0 6-16,-5-3-2 15,-9 0-4-15,-1 3 0 16,3-3 0-16,5 4 6 16,7-4 15-16,10 3-2 0,0-3-8 15,2 3-4-15,2-3-6 16,1 3-1-16,-2 0 0 15,3 1 7-15,-6 3 5 16,-3-4-12-16,-1 1 0 16,-6-2-2-16,-7 1 2 15,-4 2 0-15,-8-3 0 16,-3-2 0-16,3 3 3 16,6 1 7-16,8-1-4 15,5-3 58-15,6 2-59 16,3 6-4-16,1-4 3 15,-3-2 5-15,-1 1-2 16,1 1-7-16,-4-1 0 0,-3 1 21 16,-6-1-21-1,-13 0 0-15,-3-3 0 0,-8 3 10 16,-3-3 21-16,0 0-31 16,-3 4 0-16,-1-4 36 15,-4 0-27-15,1 0 6 16,1 0 10-16,-2 0-25 15,0 0 34-15,-3 0-34 16,0 0-22-16,-15 6-112 16,-14 0-671-16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7:10.99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660 0 1435 0,'0'0'335'16,"0"0"-196"-16,0 0 11 16,0 0 45-16,0 0 2 15,0 0-139-15,79 29 59 16,-28 37 15-16,15 29-25 15,3 20-23-15,1 14-14 16,-4 5-28-16,0 0 39 16,-6-12-59-16,-4-14-4 15,-2-12 32-15,-6-17-32 0,-8-11 1 16,-4-16-19-16,-11-5 0 16,-3-8-10-16,-3-4-115 15,-7 2-190-15,-6-7-410 16,-2-11-533-16</inkml:trace>
  <inkml:trace contextRef="#ctx0" brushRef="#br0" timeOffset="302">2052 144 2008 0,'0'0'302'0,"0"0"-205"16,0 0 31-16,0 0 39 15,-222 118-22-15,68 0-53 16,-61 43-66-16,-53 40 44 16,-18 5-69-16,24-23-1 15,57-48 25-15,68-44-25 16,41-23 0-16,31-22 0 15,6-1-29-15,12-1-3 16,11-6-105-16,36-11-114 16,0-15-343-16,36-12-23 0</inkml:trace>
  <inkml:trace contextRef="#ctx0" brushRef="#br0" timeOffset="536">2464 840 1883 0,'0'0'281'16,"0"0"-170"-16,0 0 15 15,0 0 69-15,244 0-37 16,-149-7-117-16,11-5-15 15,11 4-26-15,10 8-81 0,-27 0-228 16,-40 0-497-16</inkml:trace>
  <inkml:trace contextRef="#ctx0" brushRef="#br0" timeOffset="715">2431 1415 2167 0,'0'0'378'16,"0"0"-280"-16,0 0-31 15,0 0 49-15,226 0-63 16,-50 0-53-16,-20 0-241 0,-14 0-525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7:14.7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614 1378 728 0,'0'0'730'16,"0"0"-646"-16,0 0-52 16,0 0 41-16,0 0 108 15,0 0-89-15,-51-154-30 16,22 134 17-16,-5 1-37 16,2 5 17-16,-5 4-26 15,-4 2-4-15,2 8 59 16,-5 0-74-16,0 8-8 15,-3 21 14-15,3 7-19 16,0 12 16-16,5 3-8 16,9 4-3-16,4 3 24 0,13-3-30 15,4 0 0 1,9-2 14-16,0-4-14 0,0-6 3 16,9-2-5-16,8-10 4 15,8-2 8-15,2-8-10 16,5-8-24-16,4-7 23 15,8-6-18-15,8 0 5 16,2 0-17-16,12-19 31 16,4-15-6-16,9-4 6 15,9-12-3-15,10-3-3 16,4-12 6-16,8-3-29 16,0-9 28-16,-12-7 1 15,-7-6-1-15,-15 1 1 16,-13 1 0-16,-19 1 8 15,-19 10-7-15,-15 8-1 0,-10 10 1 16,0 7-1-16,0 1 30 16,-10 9-21-16,-9 7-1 15,-3 5 28-15,0 11-18 16,0 8 0-16,0 4-2 16,-3 7-16-16,0 0 52 15,-4 14-52-15,4 20 0 16,-1 8 15-16,4 9-7 15,7 10 4-15,0 4-12 16,1 7 1-16,6 3 8 16,1 7-1-16,4 2-8 15,3 0 5-15,0-4-4 0,0-6-1 16,0-4 5-16,0-5-4 16,0-10 6-16,0 0-7 15,0-4-1-15,0-9 0 16,0-4 2-16,0-10 5 15,0-5-1-15,0-10-4 16,0-7 1-16,0-2-2 16,0-4 0-16,0 0 11 15,0 0-11-15,0-7 0 16,0-16-9-16,10-12 9 16,8-6 5-16,8-7-5 15,8-3-9-15,5 3-2 16,4 3-5-16,8 5 3 0,2 8 19 15,1 5-6 1,-3 17 0-16,-4 10-2 0,-3 0 2 16,-4 6 13-16,-7 25 13 15,-5 4 12-15,-6 2-36 16,0 1-2-16,-6-2 39 16,-1 0-39-16,2-6 0 15,-6-4-6-15,3-6 15 16,1-3-19-16,-5-4-5 15,2-5-22-15,-2-4 14 16,2-4-53-16,3 0 14 16,2 0-3-16,9 0-17 15,4-16 47-15,6-10-8 16,1-6-47-16,-2-1 89 16,-1-6-69-16,-5 2 62 0,-7 3 8 15,0 2 0-15,-9 0 17 16,3 5-10-16,-10 8 22 15,0 6 85-15,-6 6-30 16,0 3 42-16,0 4-17 16,0 0-65-16,0 0 13 15,-9 7-48-15,-1 20-3 16,-2 1 32-16,2 9-38 16,10-2 0-16,0 2-1 15,0-3 13-15,7-2-15 16,27-2 3-16,13-6 0 15,10-3-5-15,9-11 5 0,0-10-1 16,-8 0 0-16,-7 0-11 16,-18-3-1-1,-11-20 10-15,-11 1 3 0,-11-5 31 16,0-6-24-16,-11 0-2 16,-22 1 1-16,-6-4 9 15,-5-1-6-15,0 7-9 16,3 1 0-16,9 9-5 15,10 11 5-15,10 1-1 16,12 6-6-16,0 2-47 16,4 0 15-16,26 0-60 15,14 0-47-15,10 0 53 16,12 0-43-16,14-4-15 0,7-11 51 16,8-16 66-16,3-5-1 15,0-6-22-15,-3-10 48 16,-7-8-4-16,-7-3 13 15,-13-7-1-15,-12 0 1 16,-16-9 22-16,-14 2 96 16,-16 0-5-16,-10 0 4 15,0 9 19-15,0 6-62 16,-15 14 14-16,-6 7 23 16,-6 14-56-16,7 18 36 15,-11 9-76-15,-4 0-5 16,-9 40 43-16,-3 26-47 15,-4 25 14-15,-5 20-20 16,9 15 2-16,8 8 35 16,8 1-37-16,9-5 0 0,16-8 29 15,6-11-29-15,0-5-16 16,0-15 16-16,28-5 0 16,16-11 0-16,12-19-29 15,12-17-15-15,13-18 27 16,-2-18-22-16,3-3-16 15,-10-17-7-15,-14-19 10 16,-6-13 52-16,-9-6-25 16,-13-10 25-16,-5 0 15 15,-14 0 16-15,-11 3 31 16,0 4-20-16,0 8 7 16,-26 18 35-16,-6 14-84 15,-9 18 7-15,-3 0 10 16,1 30-4-16,-1 23 4 0,15 9-1 15,7 4-15-15,18-2 34 16,4-1-35-16,0-7-9 16,38-6-11-16,9-11-33 15,14-3-120-15,17-10-63 16,55-11-245-16,-16-13 348 16,-7-2-775-16</inkml:trace>
  <inkml:trace contextRef="#ctx0" brushRef="#br0" timeOffset="330">4446 1387 1480 0,'0'0'363'0,"0"0"-136"0,0 0-50 16,0 0 89-16,0 0-69 16,0 0-123-16,-223-134 22 15,179 134-42-15,12 31-36 16,10 4-14-16,15 4 7 15,7 7 7-15,3-1-18 16,33 6-42-16,11 1 30 16,16-3-27-16,3 0 20 15,10 0 2-15,0-2 17 16,-10-8 0-16,-19-4 0 16,-21-2-6-16,-26-6-1 0,0 0-20 15,-51-5 25 1,-12-5-13-16,-1-8 15 0,1-4-13 15,4-5-63-15,17 0-147 16,8-25-97-16,12-3-153 16,12-9-1160-16</inkml:trace>
  <inkml:trace contextRef="#ctx0" brushRef="#br0" timeOffset="567">4810 679 345 0,'0'0'1361'15,"0"0"-1165"-15,0 0-40 0,0 0 24 16,37 171 20-16,-37-69-35 16,0 13-70-16,0 3-45 15,0-5-38-15,-9-4-11 16,-1-9-1-16,3-10-76 15,-4 6-244-15,-3-22-323 16,-1-21-1013-16</inkml:trace>
  <inkml:trace contextRef="#ctx0" brushRef="#br0" timeOffset="776">4510 1319 1733 0,'0'0'515'0,"0"0"-431"15,0 0-43-15,0 0 60 16,212 0-49-16,-124 0-52 16,10 0-101-16,44 13-167 15,-17 1-88-15,-24-4-267 0</inkml:trace>
  <inkml:trace contextRef="#ctx0" brushRef="#br0" timeOffset="1524">5491 1375 1326 0,'0'0'317'15,"0"0"-175"-15,0 0 22 16,0 0 56-16,0 0-84 15,0 0-96-15,0 0 9 16,41 0-15-16,-9 0-14 16,5 0-9-16,10-5-4 15,4-4-7-15,8-4 0 16,11-10 8-16,2-6 2 16,-2-4 5-16,-13-6-8 15,-19 0 16-15,-20-2-16 16,-18 6 8-16,0-3 4 15,-15 3-17-15,-26 6 57 0,-9 2-32 16,-8 16-10 0,-5 6 33-16,1 5-44 0,4 0 18 15,8 33-1-15,6 13-7 16,13 13 26-16,14 10-42 16,9 4 6-16,8-2 19 15,0-2-25-15,22-6 0 16,22-8-6-16,7-2-15 15,18-14 11-15,9-9-59 16,11-14 17-16,8-16 18 16,-11 0-33-16,-5 0 10 15,-17-27 12-15,-16-4-5 16,-11-10 42-16,-8 0 16 0,-11-2-8 16,1-3 70-16,-9 2-9 15,-1 12-6-15,-6 9-13 16,0 14-11-16,1 9-16 15,-1 0-15-15,0 25 0 16,6 14 35-16,1 8-35 16,2-1 0-16,5 4 0 15,1-8 1-15,1-10 11 16,0-5-12-16,-13-14 0 16,-2-10-4-16,-4-3 26 15,0 0-15-15,0-33 4 16,-19-13-11-16,2-9 46 0,2-10-46 15,5-15 0 1,5-2 5-16,5 3-5 0,0 7-17 16,0 19-7-16,30 18-34 15,6 21 28-15,15 14-76 16,8 0-23-16,17 35-28 16,12 6-152-16,64 14 75 15,-20-9-147-15,-12-6-633 0</inkml:trace>
  <inkml:trace contextRef="#ctx0" brushRef="#br0" timeOffset="2176">7620 1181 1352 0,'0'0'363'16,"0"0"-192"-16,0 0 74 0,0 0 33 15,0 0-116-15,-199-52-18 16,152 71-66-16,6 23-27 15,4 12 35-15,11 0-59 16,16 6-26-16,10-4 13 16,0-7-14-16,19-5 0 15,23-12-18-15,11-10-70 16,1-18 11-16,-4-4-66 16,1 0 20-16,-14-34 75 15,-8-4 48-15,-14-8 11 16,-11-3-10-16,-4-1 9 15,0 0 79-15,-12 8-31 16,-13 10-11-16,-1 12 0 16,1 13-14-16,11 7 18 0,6 5-51 15,8 23 0-15,0 5-6 16,15 2 6-16,17-1-8 16,9-10-13-16,9-5-49 15,1-14 30-15,8-5-55 16,-1 0 49-16,1-2 25 15,-8-28-53-15,8-9 16 16,-1-14 18-16,11-13 40 16,10-15-12-16,6-11 12 15,-1-10 0-15,-4-6 9 16,-11-7-8-16,-11 6-1 0,-18 5 13 16,-14 18 24-1,-23 20 122-15,-3 24-12 0,-7 16-63 16,-25 22 40-16,-15 4-58 15,-6 34-14-15,-7 34 2 16,-3 23-21-16,-3 22 72 16,9 7-77-16,9 9-17 15,11 2 53-15,12-5-45 16,18-8-13-16,7-7-5 16,0-9 0-16,10-14-1 15,24-16-3-15,10-17-75 16,7-12-10-16,21-21-93 15,-14-10-167-15,-11-12-714 0</inkml:trace>
  <inkml:trace contextRef="#ctx0" brushRef="#br0" timeOffset="2898">10570 1433 1370 0,'0'0'222'15,"0"0"-145"-15,0 0 40 16,0 0 65-16,0 0-21 0,0 0-62 16,0 0-40-16,139-63-3 15,-63 28-2-15,12-7-20 16,7-14 6-16,8-7-40 16,5-12 0-16,-2-13 0 15,-4-6-12-15,-17-2-6 16,-25-7-6-16,-19 2 24 15,-22 0 15-15,-19-2-9 16,0 3-6-16,-16 12 12 16,-19 11 6-16,-12 14 50 15,-1 17-2-15,-4 20-8 16,-2 16 13-16,3 10-47 16,-3 13 30-16,-2 39-24 15,-2 30-15-15,-1 27 40 16,5 38-34-16,7 45 3 0,18 26 31 15,10-14-53-15,19-43 22 16,0-46-4-16,0-41-18 16,14 13 8-16,16-5-4 15,9 3-6-15,17-24 0 16,2-17-55-16,11-20 18 16,4-20-81-16,11-4-160 15,-18-19-267-15,-18-10-198 0</inkml:trace>
  <inkml:trace contextRef="#ctx0" brushRef="#br0" timeOffset="3889">11639 853 1580 0,'0'0'392'16,"0"0"-306"-16,0 0-14 15,0 0 166-15,0 0-84 16,0 0-48-16,0 0-35 16,142 151-27-16,-132-88 36 15,-1 4-57-15,4 5-17 16,6-9 34-16,10-7-39 0,4-14-2 15,3-15-16 1,1-14-50-16,-5-13-41 0,2 0 7 16,-9-13 13-16,-3-30 53 15,-5-10-45-15,-8-8 54 16,-9-11 19-16,0-1 7 16,0 1-13-16,0 6 14 15,-12 18-1-15,2 8 57 16,6 20-36-16,4 12 30 15,0 8-42-15,4 0 8 16,31 31-9-16,13 3-8 16,18 1 0-16,11-4-8 0,10-8 1 15,11-2 7-15,8-14-10 16,-4-7 10-16,-11 0 7 16,-25-3-7-16,-22-22 0 15,-22-3 37-15,-19-4 3 16,-3-4 38-16,-6-1 4 15,-25 4-39-15,-8 4 41 16,-5 12-56-16,-3 8-10 16,0 9 48-16,-1 0-48 15,4 36 16-15,4 20 6 16,11 13-28-16,4 12 48 16,9 5-60-16,13 0 0 15,3-11 20-15,0-7-20 16,19-9-1-16,16-8-8 15,12-16-2-15,16-8-10 0,13-17 9 16,9-10-42-16,3 0 52 16,3-17-49-16,-8-19 12 15,-2-10-35-15,-5-9-9 16,0-16 82-16,0-10-35 16,6-17 24-16,-3-11 3 15,-6-9 9-15,-11-4-2 16,-8-2-5-16,-6-1 14 15,-14 7 5-15,-21 11-3 16,-8 17 2-16,-5 21 95 16,-5 20-32-16,-20 21-23 15,-4 14 3-15,-8 14-20 16,1 2 56-16,-8 52-81 0,-3 17 15 16,3 21 54-1,-3 18-57-15,6 7 9 0,9 2 4 16,3 1-25-16,7-3 51 15,4 2-60-15,14-4 0 16,4-6 28-16,0-13-28 16,29-19-21-16,22-17 20 15,11-22-16-15,11-17 8 16,8-21-89-16,-5 0-60 16,19-30-47-16,-19-9-478 15,-25-1-1052-15</inkml:trace>
  <inkml:trace contextRef="#ctx0" brushRef="#br0" timeOffset="4714">11277 1541 1003 0,'0'0'332'15,"0"0"-213"-15,0 0-35 16,0 0 48-16,0 0 44 0,0 0-65 16,0 0-13-16,154-45 32 15,-122 22-51-15,2-3-30 16,-2-4 13-16,-3-3-25 15,-2-5-1-15,-10-5-8 16,-5-4 15-16,-9-3 32 16,-3 2-53-16,0-1 15 15,0 7 3-15,-25 8-13 16,-9 14 3-16,-2 18 1 16,-4 2-20-16,-1 25 40 15,2 31-51-15,2 19 34 16,15 8-7-16,8-1-18 15,14-7 1-15,0-9-9 0,22-10-1 16,29-13-20-16,47-9-168 16,-6-9-307-16,-13-16-627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7:21.05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 1572 1435 0,'0'0'231'16,"0"0"-97"-16,0 0-43 16,0 0 85-16,0 0-7 15,0 0-74-15,-63-118-49 16,67 82-28-16,33-10 7 15,13-7 49-15,11-5-37 16,14 3-10-16,-2 8 19 16,-1 17-18-16,-2 16-14 0,-10 14-7 15,0 9 2 1,-10 38 48-16,1 16-57 0,-7 5 0 16,-3 5 33-16,-1-4-33 15,-8-16 12-15,1-11-6 16,0-19 0-16,6-15 33 15,9-8-21-15,14-12-15 16,19-36-3-16,6-25-11 16,38-42-117-16,-20 13-493 15,-21 11-214-15</inkml:trace>
  <inkml:trace contextRef="#ctx0" brushRef="#br0" timeOffset="690">2540 907 1854 0,'0'0'340'0,"0"0"-322"15,0 0 43-15,0 0 84 16,0 0-46-16,-31 222-39 16,21-124-32-16,4 7-3 15,-6 0 19-15,5-7-37 0,-5-9-1 16,5-17 13-16,4-16-18 16,0-17 9-16,3-15-9 15,0-14 9-15,0-10 2 16,0 0 3-16,0-19-5 15,0-21-10-15,0-14 0 16,6-7 31-16,1-16-30 16,2-7-1-16,-3-5 18 15,-2-6-7-15,-1 0-8 16,6 8 10-16,-3 20-7 16,4 14 42-16,6 19-47 15,6 22 13-15,6 12 1 16,13 17-3-16,6 41-7 0,8 21 40 15,0 23-33 1,3 9 37-16,1 8-28 0,-5-8-3 16,9-2 19-1,-2-14-26-15,1-7 1 0,1-12-5 16,-6-14 2-16,-6-13 8 16,-10-13-16-16,-13-12-1 15,-6-18 15-15,-6-6 3 16,-6-3-18-16,-2-36 34 15,2-20-23-15,0-20 53 16,2-16-63-16,4-18 15 16,-3-15 40-16,2-12-56 15,-5-11 0-15,-1 6 0 16,-6 14 5-16,1 21-25 16,-4 40-5-16,6 35-53 0,3 30-25 15,8 32-161-15,-2 33-336 16,0 1-505-16</inkml:trace>
  <inkml:trace contextRef="#ctx0" brushRef="#br0" timeOffset="1096">4865 771 1472 0,'0'0'326'0,"0"0"-186"16,0 0 123-16,0 0-2 16,0 0-112-16,-218 45-54 15,159 71-32-15,-2 67 63 16,-1 48-60-16,14 12-19 0,23-41 54 16,21-54-75-16,4-53-1 15,4-9-25-15,36 9-10 16,18 6 8-16,27 4-56 15,70-15-153-15,-16-28-118 16,-11-27-351-16</inkml:trace>
  <inkml:trace contextRef="#ctx0" brushRef="#br0" timeOffset="1987">5481 2533 1445 0,'0'0'295'0,"0"0"-191"15,0 0-56-15,0 0 77 16,0 0-24-16,0 0-58 0,164-219 10 16,-111 140-51-16,1-10 33 15,0-11 42-15,-7-3-24 16,-6-9 15-16,-9-3 17 16,-7 0-24-16,-10 7 23 15,-8 12-59-15,-2 24 11 16,-1 26 37-16,-4 28-28 15,0 18-39-15,0 5 22 16,0 48-25-16,0 16 81 16,0 10-75-16,0 6 7 15,0-3 14-15,0-7-24 16,0-12 3-16,0-15-9 16,18-7 0-16,8-15-15 0,6-16-7 15,0-10-35 1,5 0 16-16,0-22-11 0,-5-22 22 15,4-9-9-15,-6-6 36 16,-1-4-16-16,-3 0 19 16,-4 3 0-16,-4 3 21 15,-8 18 9-15,-6 18 43 16,-4 16-28-16,0 5-24 16,0 22 28-16,0 28-48 15,0 9 43-15,0 4-17 16,0 2-26-16,0-9 14 15,0-4-15-15,22-10-39 0,8-1-7 16,31-15-293 0,-2-9-369-16,-8-12-207 0</inkml:trace>
  <inkml:trace contextRef="#ctx0" brushRef="#br0" timeOffset="2172">7064 1549 1706 0,'0'0'490'0,"0"0"-410"15,0 0 53-15,0 0 38 16,190-3-80-16,-99 3-91 16,29 0-19-16,-22 16-247 15,-20 4-417-15</inkml:trace>
  <inkml:trace contextRef="#ctx0" brushRef="#br0" timeOffset="2371">7020 1971 2105 0,'0'0'478'0,"0"0"-420"15,0 0 4-15,0 0-5 16,0 0-12-16,0 0-45 16,299 8-127-16,-189-8-71 0,-11 0-548 15</inkml:trace>
  <inkml:trace contextRef="#ctx0" brushRef="#br0" timeOffset="2762">8209 1673 1579 0,'0'0'268'0,"0"0"-218"0,0 0-40 16,0 0 117-1,233-180-15-15,-156 107-72 0,4-4-8 16,-5-11 68-16,-19-3-3 16,-16 7-60-16,-19 5 45 15,-12 16 51-15,-10 18-53 16,0 19 41-16,0 15-18 16,0 11-59-16,0 18 0 15,-13 40-12-15,-3 24-16 16,6 16 49-16,2 8-65 15,4-2 7-15,4-1-7 16,0-16 2-16,0-6-11 16,19-13-65-16,3-10-116 15,-3-9-176-15,-6-16-306 0,-4-9-643 0</inkml:trace>
  <inkml:trace contextRef="#ctx0" brushRef="#br0" timeOffset="3250">9696 874 1866 0,'0'0'567'0,"0"0"-448"15,0 0 52-15,0 0 35 16,-190-7-91-16,155 7-87 0,1 12-2 15,12 21-25-15,5 13 29 16,9 10-30-16,8 13 0 16,0 3 5-16,18 7-5 15,19 3 0-15,11-1-8 16,3-2 8-16,11-3 6 16,2-4-6-16,6-9 0 15,-11-4 3-15,-15-7-3 16,-27-6-6-16,-17-3-4 15,-14-1 10-15,-45 0 31 16,-17-5-31-16,-4-6 0 16,-1-12 10-16,9-13-9 15,14-6-1-15,14 0 0 16,19-32 15-16,13-21-39 16,12-17 1-16,0-24-22 0,44-21 45 15,10-20-46-15,9-2 18 16,-1 2 27-16,-4 17 1 15,-8 26-3-15,-6 19 3 16,-6 31 0-16,-13 22-11 16,0 20-129-16,-6 0-324 15,-6 18-493-15</inkml:trace>
  <inkml:trace contextRef="#ctx0" brushRef="#br0" timeOffset="3813">10178 966 1781 0,'0'0'317'16,"0"0"-210"-16,0 0-15 15,0 0 44-15,230-5-70 16,-147 5-40-16,11 0 75 15,10 5-7-15,-10-3-28 16,-11-2-27-16,-24 0-38 16,-27 0 24-16,-23 0-24 15,-9 0 24-15,-19 0 3 16,-28-2-12-16,-19-13-16 0,-7 6 36 16,-8-1-27-16,-2 4 23 15,-5 2-7-15,0 4-11 16,12 0 36-16,10 0-35 15,19 4-14-15,11 18 20 16,11 8-20-16,13 9 11 16,9 10-12-16,3 0 8 15,0 7-8-15,10-3 0 16,17-1 0-16,5-6 0 16,9-3 7-16,-2 0-13 15,5 0 15-15,3-1-9 16,4-2 0-16,-2 1-1 15,-2-1 1-15,-5 2-1 16,-1 2 9-16,-7 2 4 16,-21-1-6-16,-13-2-6 0,0 1 21 15,-47-2-21-15,-11 0-16 16,-11-5 15-16,7-7-29 16,-1-6-2-16,12-3-101 15,4-12-186-15,15-2-382 16,6-7-761-16</inkml:trace>
  <inkml:trace contextRef="#ctx0" brushRef="#br0" timeOffset="4026">11475 1743 1629 0,'0'0'567'0,"0"0"-406"0,0 0 103 16,0 0-5-16,0 0-88 16,0 0-49-16,5 207-106 15,-61-153-16-15,-38 29-67 16,11-14-226-16,5-10-733 0</inkml:trace>
  <inkml:trace contextRef="#ctx0" brushRef="#br0" timeOffset="4956">12803 1306 1386 0,'0'0'214'15,"0"0"-150"-15,0 0 78 16,0 0 47-16,0 0-40 16,204-100-47-16,-153 100-12 15,0 28 35-15,-4 17-76 16,-3 13-19-16,-12 6 59 16,-13 5-55-16,-16 0-32 15,-3-3 19-15,-17-5-5 0,-30-3 21 16,-16-7-37-1,-6-11 0-15,0-8 15 0,-1-11-4 16,13-14-11-16,1-7 0 16,9 0 0-16,6-25 10 15,12-10-10-15,4-14 0 16,11-10 21-16,9-11-21 16,5-12-18-16,0-10 8 15,22 4 10-15,19 9 9 16,10 13-9-16,11 20 0 15,4 21 39-15,10 18-23 16,4 7 20-16,11 0 1 16,0 19-19-16,8 4 29 15,0-3-41-15,-1-4-6 16,-3-6 33-16,-7-3-32 0,-12-7-1 16,-10 0-29-16,-15 0-69 15,-16-10-99-15,-19-7-156 16,-13 3-198-16,-3 2-1133 0</inkml:trace>
  <inkml:trace contextRef="#ctx0" brushRef="#br0" timeOffset="5975">16642 672 1716 0,'0'0'403'0,"0"0"-204"16,0 0-156-16,0 0 105 16,226-111 22-16,-146 105-101 15,8 6 10-15,7 0-36 0,-4 6-19 16,-8 16 33 0,-14 11-56-16,-13 11 19 0,-27 11-5 15,-29 14 0-15,-7 14 15 16,-59 11-30-16,-32 14 12 15,-19 7 55-15,-8 0-66 16,-2-6 5-16,10-10-1 16,16-17 2-16,13-17 13 15,19-12-20-15,18-17 0 16,10-13-11-16,13-7 11 16,6-10 0-16,6-3-2 15,10-3 2-15,2 0-18 16,4-3 9-16,0-19 0 15,0-8-4-15,26 1 13 0,6 2-2 16,5 3-4-16,2 15 6 16,5 6 12-16,0 3-12 15,7 0 0-15,1 20 49 16,2 5-48-16,4 2 8 16,8 0 17-16,3-4-20 15,0-4 25-15,1-6-31 16,-11-4-7-16,-8-6 5 15,-16 2-91-15,-10-5-176 16,-13 0-456-16,-8 0-894 0</inkml:trace>
  <inkml:trace contextRef="#ctx0" brushRef="#br0" timeOffset="6606">17809 830 1590 0,'0'0'341'0,"0"0"-236"16,0 0 26-16,0 0 43 16,269-4-79-16,-159 4 48 15,22 0-57-15,10 0-28 16,-12 0 0-16,-17 0-41 15,-28 0-2-15,-38 0-11 16,-33 0 2-16,-14-5 56 16,-22-2-61-16,-39-2-1 0,-15-2 31 15,-12-2-19-15,-7 0-11 16,4 3 4-16,3-4 5 16,15 4 26-16,7 1-35 15,12 9 0-15,7 0 35 16,6 0-30-16,9 5 0 15,6 18 12-15,4 14-9 16,4 6 36-16,6 3-45 16,9 7 0-16,3 0 26 15,0-5-25-15,0 5 5 16,8-7-6-16,17-3 1 16,4-7 10-16,8 0-11 15,6-7 0-15,9-3 8 0,2 4-2 16,4-2 0-16,4 3-6 15,1 3 0-15,6 4 36 16,-4 1-35-16,-6 5 10 16,-19-6 3-16,-18 2-8 15,-22 0-6-15,0-1 0 16,-47-4 0-16,-19 2 36 16,-15-6-36-16,-2-6 0 15,-5-9-6-15,12-6 12 16,3-6-13-16,14-4-1 15,15 0-35-15,8 0-19 16,11-7-200-16,6-9-520 0,13-4-1210 16</inkml:trace>
  <inkml:trace contextRef="#ctx0" brushRef="#br0" timeOffset="7026">19453 0 1676 0,'0'0'473'16,"0"0"-394"-16,0 0-36 16,0 0 199-16,0 0-62 15,0 0-73-15,0 0-1 16,230 119-58-16,-161-40 35 16,7 15-15-16,12 21-14 15,3 13 42-15,1 13-46 16,-1 9-18-16,-11 2 51 15,-11 2-55-15,-22-1-7 16,-25-8-13-16,-22-5-1 16,-15-14-13-16,-54-12 6 15,-33-1-87-15,-21-12-4 0,-82 21-166 16,34-27-382-16,11-20-1057 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8:51.43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21243 2798 806 0,'0'0'266'0,"0"0"-133"16,0 0-46-16,0 0 57 16,0 0-8-16,0 0-67 15,0 0-26-15,0-48 42 16,0 41 3-16,0-3-2 16,0 2 14-16,0-1-14 0,0 1 38 15,-9-6-33 1,-1 1-25-16,-8-4 15 0,-4-4-19 15,-4 7 6-15,-6-7-20 16,-5 5-14-16,-4 0 4 16,-3 2-32-16,6 9 6 15,-3-3 20-15,4 8-26 16,1 0 2-16,2 0 0 16,2 13-7-16,0 17 16 15,2 12-17-15,4 8 1 16,9 9 11-16,2 2-12 15,8 0 7-15,7-6-7 16,0-5 1-16,0-4 16 16,17-8-17-16,10-8-2 0,6-6-4 15,7-5 3-15,-1-9-16 16,5-10-11-16,3 0 12 16,-3 0 12-16,0-4-12 15,-6-18 7-15,-3-5 11 16,-6-5 1-16,1-4 8 15,-4-1-9-15,-9 5 22 16,-2 1 17-16,-9 9-4 16,0 4 3-16,-3 14 22 15,-3 4-9-15,0 0-21 16,0 3-12-16,0 26 9 16,0 11 12-16,0 2-26 15,0 3-11-15,0-2 5 0,0-5-6 16,0 0 11-16,0-8-12 15,0-7 0-15,0-7-1 16,0 0-13-16,3-6-34 16,7-7-58-16,16-3-143 15,-1 0-224-15,2 0-177 0</inkml:trace>
  <inkml:trace contextRef="#ctx0" brushRef="#br0" timeOffset="428">21333 1962 1058 0,'0'0'862'15,"0"0"-644"-15,0 0-166 16,0 0 41-16,0 0 77 16,0 0-28-16,0 0-38 15,172 114-49-15,-111-48-18 16,2 13 13-16,-1 9-23 16,-11 10-18-16,-4 12 43 15,-11 2-24-15,-6 2 16 0,-8 0-20 16,-15-5-1-1,-7-7 7-15,0-4-8 0,-29-2-21 16,-11-12 16-16,-11-5-16 16,-5-6 3-16,2-13-4 15,0-5-1-15,3-10-8 16,7-8-17-16,10-8-2 16,9-9-33-16,15-10-65 15,10-10-119-15,0 0-328 16,0-20-465-16</inkml:trace>
  <inkml:trace contextRef="#ctx0" brushRef="#br0" timeOffset="773">22616 2825 1774 0,'0'0'380'0,"0"0"-287"16,0 0-41-16,0 0 141 15,0 0-58-15,0 0-65 16,234 0-25-16,-143 0-2 0,19 0 45 15,3 0-58 1,-1 0-29-16,-6 0 21 0,-14 7-21 16,-13-1-2-16,-20 1-6 15,-20-1-72-15,-17 5-131 16,-22 3-331-16,-13 1-27 16,-24-2-917-16</inkml:trace>
  <inkml:trace contextRef="#ctx0" brushRef="#br0" timeOffset="1076">22733 3329 1580 0,'0'0'496'15,"0"0"-398"-15,0 0-51 16,0 0 108-16,0 0 59 16,0 0-78-16,0 0-65 15,179 31 0-15,-113-31-34 16,7 0-21-16,3 0 5 16,0 0-9-16,2 0-3 15,-2 4-9-15,-3 1-9 16,-1 2-9-16,1-3-244 15,-17-1-338-15,-20 1-406 0</inkml:trace>
  <inkml:trace contextRef="#ctx0" brushRef="#br0" timeOffset="1749">25086 2415 1476 0,'0'0'292'16,"0"0"-126"-16,0 0-34 15,0 0 76-15,0 0 37 16,0 0-75-16,0 0-53 16,-121-154-67-16,77 151-3 15,-3 3 18-15,-9 0-31 16,-1 26-13-16,-2 16-3 15,1 20-3-15,-1 14 7 16,12 17-10-16,8 5 2 16,8 0 16-16,14-6-21 0,9-2 7 15,8-13-16-15,0 0 9 16,12-5-1-16,20-5-8 16,15-4 0-16,9-8-6 15,12-7 6-15,6-13-9 16,-1-9-3-16,-1-12 9 15,-11-14-5-15,-5 0 1 16,-8-14 1-16,-4-22 6 16,-6-14 1-16,0-15 7 15,-10-11 8-15,-6-9 1 16,-10-13 26-16,-5-10-23 16,-7-13-10-16,0-8 22 0,-3 1-31 15,-16 10 11-15,-3 20-12 16,0 23 2-16,7 28-8 15,1 24 6-15,7 23-21 16,-1 0 4-16,5 33-31 16,3 20-21-16,0 29-115 15,18-10-372-15,8-11-250 0</inkml:trace>
  <inkml:trace contextRef="#ctx0" brushRef="#br0" timeOffset="2067">25894 3439 2198 0,'0'0'486'16,"0"0"-357"-16,0 0-9 15,0 0 74-15,0 0-47 16,0 0-62-16,0 0-47 16,-25-50-29-16,25 50-9 0,0 0-26 15,0 0-63 1,0 0-81-16,0 0-349 0,6 0-475 0</inkml:trace>
  <inkml:trace contextRef="#ctx0" brushRef="#br0" timeOffset="16585">18664 0 1460 0,'0'0'279'16,"0"0"-168"-16,0 0 32 15,0 0 93-15,0 0-43 16,0 0-98-16,-14 21-9 15,14-20-44-15,14 7-8 16,20-3 56-16,13 1-19 16,10 2-14-16,13-6-30 0,8 3-9 15,-2-5-5 1,0 0-13-16,8 0-122 0,-23 3-218 16,-24-3-318-16</inkml:trace>
  <inkml:trace contextRef="#ctx0" brushRef="#br0" timeOffset="16589">18606 373 1622 0,'0'0'511'0,"0"0"-415"15,0 0-33-15,0 0 133 0,0 0-2 16,0 0-80-16,190 0-70 16,-111 0-44-16,6 7 0 15,31 6-77-15,-18-3-448 16,-16 4-860-16</inkml:trace>
  <inkml:trace contextRef="#ctx0" brushRef="#br0" timeOffset="-61376">701 2303 1174 0,'0'0'246'0,"0"0"-138"15,0 0 4-15,0 0 82 16,0 0-11-16,0 0-14 16,11-62-67-16,-11 55 0 15,0 4 30-15,0 0-44 16,0 3 4-16,0 0-44 16,0 0 28-16,0 0 11 15,0 0-66-15,0 0 10 16,0 0 2-16,0 0-24 15,0 0 3-15,0 21 8 16,-3 20-20-16,-9 18 52 16,2 9-52-16,-5 14 1 0,5 8 5 15,1-5 0 1,3 0 23-16,-1-9-29 0,2-7 0 16,-2-10 26-16,4-6-26 15,-4-11 0-15,2-2 0 16,1-11 1-16,4-3 18 15,-3-9-19-15,3-2-28 16,0-4 26-16,0-1-105 16,0-1-71-16,0 2-161 15,0-4-208-15,0-5 13 0</inkml:trace>
  <inkml:trace contextRef="#ctx0" brushRef="#br0" timeOffset="-60942">0 2123 1540 0,'0'0'384'0,"0"0"-298"0,0 0 48 16,0 0 87-16,0 0-35 16,0 0-70-16,0 0-73 15,-16-47-10-15,36 45 39 16,24-5-24-16,18 0 5 15,18 1 16-15,11-1-42 16,9 1 13-16,1 0-11 16,9 1-29-16,2 2 29 15,5-4-29-15,3 3 0 16,2-11 6-16,-2 2-6 16,-15 1 0-16,-18 5-57 15,-17 7-50-15,-30 3-99 16,-23 31-375-16,-17 1-391 0</inkml:trace>
  <inkml:trace contextRef="#ctx0" brushRef="#br0" timeOffset="-60595">1616 2667 1362 0,'0'0'911'16,"0"0"-729"-16,0 0-182 0,0 0 146 15,0 0 13-15,0 0-77 16,0 0-43-16,-11 214-33 15,8-160 49-15,0-10-55 16,-2-2 1-16,1-9 27 16,1-6-22-16,-1-7-6 15,4-10 0-15,-3-1-64 16,0-5-37-16,-6-4-233 16,-1 0-301-16,2-7-629 0</inkml:trace>
  <inkml:trace contextRef="#ctx0" brushRef="#br0" timeOffset="-60401">1558 2297 1635 0,'0'0'543'0,"0"0"-393"15,0 0 43-15,0 0 23 16,0 0-101-16,0 0-66 15,0 0-49-15,-8-46-140 16,8 48-153-16,0 22-314 16,5-1-229-16</inkml:trace>
  <inkml:trace contextRef="#ctx0" brushRef="#br0" timeOffset="-59749">1905 2802 1182 0,'0'0'398'0,"0"0"-264"16,0 0 59-16,0 0 3 16,17 191-56-16,-17-165 1 15,0-7-67-15,0-9-15 16,0-4 50-16,0-6-58 15,0 0 17-15,0 0 8 0,0-6-49 16,0-16-12-16,0-9-15 16,5-6 1-16,15-5-6 15,11-2 5-15,7-3 0 16,10 5 0-16,4 9-13 16,6 8 7-16,1 20 6 15,-8 5 0-15,-7 13 18 16,-12 30-9-16,-7 9 10 15,-13 4 9-15,-9 7-27 16,-3-8 38-16,0-5-38 16,0-11 0-16,-8-13 26 15,1-6-26-15,0-14-1 16,1-6 21-16,-3 0-12 16,2 0 53-16,1-26-62 0,6-7 0 15,0-9 9-15,0-7-9 16,6-7 0-16,23-5-8 15,8 3 26-15,2-1-36 16,9 11 18-16,-1 4 0 16,5 16-3-16,3 11 5 15,-8 15-2-15,0 2 16 16,-6 23-2-16,-6 28 52 16,-9 11-48-16,-8 7 6 15,-6 0 45-15,-5 0-51 16,-4-11-2-16,-3-5-15 15,4-15-1-15,-1-7 25 16,2-11-25-16,-1-8-37 0,-4-7 3 16,3-5-109-16,0 0-69 15,1-5-472-15,-1-14-729 0</inkml:trace>
  <inkml:trace contextRef="#ctx0" brushRef="#br0" timeOffset="-59482">2142 2017 2085 0,'0'0'391'16,"0"0"-272"-16,0 0-58 16,0 0 54-16,0 0-53 15,0 0-51-15,312 10-11 16,-176 10-370-16,-16 0-942 0</inkml:trace>
  <inkml:trace contextRef="#ctx0" brushRef="#br0" timeOffset="-58683">5164 2720 1446 0,'0'0'369'16,"0"0"-253"-16,0 0 20 15,0 0 104-15,0 0-34 16,0 0-43-16,22-184-110 16,-22 147 19-16,-9 2 32 0,-16 2-57 15,-14 5 8-15,-5 0-26 16,-15 12-19-16,-2 9 11 16,-8 7-20-16,-9 7-1 15,5 41 56-15,1 22-44 16,11 19-3-16,13 9 13 15,18 7-20-15,16-2 20 16,14-12-22-16,0-9 0 16,26-16-6-16,24-16 6 15,16-22-27-15,7-14-19 16,15-14-44-16,-5-7 56 16,-2-36-78-16,-8-7 17 15,-19-8 95-15,-10-8-3 16,-15 3 3-16,-7 3 6 15,-7 2 34-15,-8 16 66 0,-4 8-40 16,-3 23 18-16,0 11 0 16,0 2-62-16,0 41 4 15,0 17 5-15,0 10 17 16,0 10 7-16,0-1-41 16,0-7-13-16,15-6-1 15,11-14-10-15,6-6-33 16,27-12-131-16,-8-15-209 15,-4-14-676-15</inkml:trace>
  <inkml:trace contextRef="#ctx0" brushRef="#br0" timeOffset="-56981">11310 2655 2165 0,'0'0'555'0,"0"0"-437"16,0 0-20-16,0 0 61 16,0 0-83-16,0 0-76 15,0 0-45-15,8-14-197 16,-8 31-339-16,0 9-420 0</inkml:trace>
  <inkml:trace contextRef="#ctx0" brushRef="#br0" timeOffset="-56834">11219 3175 1986 0,'0'0'599'0,"0"0"-441"16,0 0-61-16,0 0-97 0,0 0-108 15,0 0-761-15</inkml:trace>
  <inkml:trace contextRef="#ctx0" brushRef="#br0" timeOffset="-57938">8244 2634 1317 0,'0'0'232'0,"0"0"-153"16,0 0 50-16,0 0 179 0,0 0-106 15,0 0-57-15,34-176 5 16,-72 152-55-16,-16 12-32 15,-8 2-53-15,-8 10-8 16,-2 0 32-16,2 0-34 16,13 19-16-16,6 14 16 15,10 9 0-15,16 11 0 16,13 8 0-16,12 3 0 16,0 2-15-16,31 2-17 15,16-2-20-15,4-1 6 16,6-5 4-16,2-4 23 15,-8-9-2-15,-7-3 21 16,-15-4-1-16,-14-10 1 0,-15-4 0 16,-5-4 76-1,-42 2 1-15,-21-5-7 0,-17-2-46 16,-9-5 19-16,-4-5 10 16,-2-7-52-16,17 0-1 15,17 0 0-15,31-7-57 16,19-13-152-16,16-5-466 0</inkml:trace>
  <inkml:trace contextRef="#ctx0" brushRef="#br0" timeOffset="-57633">8944 2001 2043 0,'0'0'540'16,"0"0"-469"-16,0 0 46 15,0 0 18-15,0 0-31 16,-113 299 6-16,65-154-78 16,-6 12-7-16,-8 7 14 15,7-26-37-15,-2 12 41 16,1-15-43-16,9-14 0 15,3-20-18-15,12-22 18 0,6-16-60 16,11-20-54 0,15-23-170-16,0-11-319 0,9-9-372 0</inkml:trace>
  <inkml:trace contextRef="#ctx0" brushRef="#br0" timeOffset="-57249">9918 2667 1905 0,'0'0'494'0,"0"0"-416"16,0 0 52-16,0 0 29 15,0 0-35-15,-201-141-66 16,140 119-52-16,-5 5 30 16,-7 7-36-16,1 10 0 15,2 0 11-15,-3 27-2 16,11 26-2-16,3 14 7 16,11 20-13-16,13 4 39 15,16 7-39-15,19-5-1 16,0-9 16-16,26-8-15 15,24-14 0-15,23-12 8 16,12-17-9-16,16-16 0 0,6-15-36 16,6-2-28-16,29-7-115 15,-34-16-179-15,-20 1-391 0</inkml:trace>
  <inkml:trace contextRef="#ctx0" brushRef="#br0" timeOffset="-25049">14348 1981 1482 0,'0'0'373'15,"0"0"-224"-15,0 0-95 16,0 0 92-16,0 0 24 16,0 0-39-16,0-5-54 15,0 40-5-15,-4 25 23 16,1 24-26-16,-6 29-8 15,3 12 18-15,-5 11-28 0,0-1 1 16,0-6-8 0,0-11-14-16,4-17 21 0,-3-12-35 15,1-15 7-15,2-4 14 16,1-14-36-16,1-4 5 16,-2-8-5-16,3-9 10 15,1-3-22-15,0-6-37 16,3-2-49-16,0-11-92 15,3-6-341-15,7-4-304 0</inkml:trace>
  <inkml:trace contextRef="#ctx0" brushRef="#br0" timeOffset="-24493">13578 2382 1572 0,'0'0'255'0,"0"0"-119"15,0 0-69-15,0 0 110 16,0 0 16-16,-22-206-76 15,31 153-26-15,12 1-32 16,8-2 16-16,3 6 13 0,12-2-48 16,7 4-4-16,15 0-12 15,10 8-18-15,12-2 22 16,10 8-28-16,9 4 0 16,6 5 9-16,-1 14-9 15,-2 6 0-15,-4 3-1 16,-8 0 7-16,-10 23-12 15,-12 9 6-15,-18 4 0 16,-11 8 2-16,-16 5-2 16,-18 6 0-16,-13 5 0 15,0 4 6-15,-29 7 8 16,-25-4-14-16,-15-1 0 16,-12 0 18-16,-5-4-18 0,-2-8 1 15,0-6-1 1,8-12 0-16,6-6 8 0,16-14-8 15,11-2 0-15,10-12 11 16,11-2-11-16,13 0-15 16,4 0-34-16,9-20-111 15,16-22-79-15,21 2-363 16,2 0-387-16</inkml:trace>
  <inkml:trace contextRef="#ctx0" brushRef="#br0" timeOffset="-24141">16032 1558 1647 0,'0'0'372'16,"0"0"-251"-16,0 0-51 16,0 0 104-16,0 0 1 15,-208 72-127-15,147 5-11 16,-30 47 35-16,-26 65-7 16,-25 78 24-16,-2 38-12 15,17 10-17-15,36-13 16 16,34-47-26-16,26-22-13 0,28-52-1 15,3-49-25-15,15-48-11 16,39-13-3-16,107 12-93 16,-12-10-117-16,5-11-508 0</inkml:trace>
  <inkml:trace contextRef="#ctx0" brushRef="#br0" timeOffset="-19222">17243 2191 694 0,'0'0'965'0,"0"0"-742"16,0 0-108-16,0 0 40 15,0 0 36-15,0 0-62 0,19 46-19 16,20 24 22-16,11 26-36 16,6 14-27-16,-2 8 8 15,0 1-30-15,2-7-19 16,-8-16 20-16,-1-6-38 15,-7-14 5-15,-11-11 8 16,-3-9-13-16,-8-14 12 16,-4-4-22-16,-2-13 0 15,-6-2 0-15,1-2-50 16,-4-7-89-16,-3 13-137 16,0-7-415-16,0 1-61 0</inkml:trace>
  <inkml:trace contextRef="#ctx0" brushRef="#br0" timeOffset="-18901">16906 3695 1644 0,'0'0'315'0,"0"0"-198"16,0 0 3-16,0 0 59 16,0 0-40-16,0 0-39 15,107-205-40-15,-19 121 19 16,20-12-8-16,21-11-42 0,9-12 17 16,11-2-31-16,0-7-14 15,-10 6 27-15,-17 11-22 16,-33 19-5-16,-30 20 7 15,-26 22-7-15,-22 21-1 16,-11 22-64-16,0 7-197 16,-11 0-515-16</inkml:trace>
  <inkml:trace contextRef="#ctx0" brushRef="#br0" timeOffset="16838">19941 2146 1650 0,'0'0'386'0,"0"0"-268"15,0 0 16-15,0 0 145 16,0 0-140-16,0 0-87 16,-234 126-13-16,133-58-5 0,-9 9-2 15,0 3 23-15,8-1-16 16,14-7 0-16,16-7 6 15,21-12-37-15,14-7 13 16,20-10-11-16,12-3-9 16,5-3 24-16,0 3-24 15,30-1-1-15,9 1 32 16,14 3-32-16,4 0 15 16,6 3 0-16,-2 2-15 15,5-3 18-15,-1 1-18 16,-2 1 6-16,-5-3-18 15,-4 1-15-15,12 17-85 16,-11-8-243-16,-19-9-411 0</inkml:trace>
  <inkml:trace contextRef="#ctx0" brushRef="#br0" timeOffset="18019">26689 2513 1534 0,'0'0'373'0,"0"0"-181"16,0 0-34-16,0 0 52 15,0 0 5-15,0 0-105 16,-80-187-46-16,43 164-9 16,-7 7-23-16,-3 6 13 0,-1 5-44 15,-2 5 5 1,-1 0 12-16,7 0-16 0,3 25-2 16,13-1 0-16,6 4 0 15,12 9-12-15,10 5-6 16,0 10-15-16,10 4 32 15,27 7-31-15,14 5 1 16,11 8 1-16,8-1-6 16,6 4 35-16,7-3-7 15,1-4 8-15,-4-6 3 16,-6-5-3-16,-20-5-1 16,-18-6-5-16,-11-3 6 0,-17-8 1 15,-8-4-1 1,0-2 0-16,-33-5 17 0,-18-7-1 15,-10-1 14-15,-8-7-6 16,-4-6-24-16,-5-7 42 16,12 0-33-16,9 0 6 15,13-17 23-15,15-16 1 16,17-15-5-16,12-18-29 16,0-17-4-16,41-11 1 15,13-14-2-15,8-6-5 16,11 1-1-16,-4 5 12 15,-6 10-3-15,-9 16-2 16,-13 14-1-16,-16 26 15 16,-10 20-9-16,-11 9 0 15,-4 13-6-15,0 0-23 0,0 0-110 16,-9 5-495-16,-1 12-380 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9:26.85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168 273 1735 0,'0'0'382'15,"0"0"-254"-15,0 0-2 16,0 0 62-16,0 0-67 15,0 0-58-15,-15 0-38 16,33 0-9-16,23 10 47 16,10-1-31-16,18 1-3 15,10-6 3-15,13-4-31 0,7 0-2 16,3 0-54 0,-7 0-97-16,-1 0-103 0,-24 0-288 15,-30 0-493-15</inkml:trace>
  <inkml:trace contextRef="#ctx0" brushRef="#br0" timeOffset="272">0 637 1952 0,'0'0'362'0,"0"0"-261"16,0 0-49-16,0 0 85 15,0 0 12-15,0 0-75 16,284 0-41-16,-167 0 3 16,7 0-36-16,8 0 0 15,6 0-97-15,36-14-185 16,-35-5-337-16,-26 1-1190 0</inkml:trace>
  <inkml:trace contextRef="#ctx0" brushRef="#br0" timeOffset="622">827 0 2085 0,'0'0'533'15,"0"0"-453"-15,0 0-60 16,0 0 72-16,0 0 11 16,0 0-5-16,0 0-46 15,212 161-36-15,-136-89 29 16,5 3-28-16,-12 2-2 15,-3 1 10-15,-15 1-14 0,-22-1 8 16,-22-2-5 0,-7 3-13-16,-48 6 6 0,-31 0-7 15,-23 1-26-15,-14-8 5 16,-1-6-30-16,7-12-28 16,15-24-69-16,26-17-195 15,28-15-379-15</inkml:trace>
  <inkml:trace contextRef="#ctx0" brushRef="#br0" timeOffset="1336">3117 637 1250 0,'0'0'229'16,"0"0"-153"-16,0 0 37 0,0 0 54 16,0 0-3-16,0 0-45 15,51-171-29-15,-51 137 22 16,-10-4-16-16,-27 2-18 16,-11 0 20-16,-14 3-36 15,-14 8-7-15,-16 8-7 16,-2 10-20-16,-1 7 8 15,0 7-27-15,7 29-1 16,12 12 11-16,15 15-1 16,12 6-10-16,24 10 1 15,22-1-8-15,3 4 6 16,18-9-7-16,33-8-6 16,11-13-3-16,15-11-27 15,7-20-49-15,7-11-43 16,-1-10-25-16,-5-5-10 0,-9-32 52 15,-14-8 53-15,-14-8 43 16,-11-6 15-16,-17 0 61 16,-5-3 67-16,-15 1 37 15,0 13 26-15,0 13-57 16,0 8-10-16,-6 17-3 16,-10 10-25-16,3 0-20 15,1 37-43-15,-3 18-33 16,1 17 34-16,8 7-34 15,0 6 0-15,6-6 8 16,0-7-7-16,0-6-2 16,22-21-25-16,9-4-59 15,23-26-77-15,-3-15-447 0,-7 0-857 0</inkml:trace>
  <inkml:trace contextRef="#ctx0" brushRef="#br0" timeOffset="1658">4120 535 2172 0,'0'0'599'0,"0"0"-492"0,0 0 32 15,0 0 30-15,0 0-21 16,0 0-88-16,0 0-54 16,66-7 39-16,-5-2-16 15,12 2-13-15,15-1-7 16,10 4-9-16,8-4 9 16,8 3-9-16,-3-1-23 15,-4 1-23-15,-22 2-69 16,-28 3-28-16,-38 0-104 15,-19 0-434-15,0 0-52 0</inkml:trace>
  <inkml:trace contextRef="#ctx0" brushRef="#br0" timeOffset="1937">4269 913 591 0,'0'0'1854'0,"0"0"-1483"16,0 0-187-16,0 0 6 15,0 0 9-15,0 0-96 16,0 0-28-16,26 9-34 16,21-5 13-16,15-1 9 15,8 1-21-15,6-2-15 16,5 5-6-16,-1-7-21 15,-4 3 3-15,-7 2-3 0,-13-3-111 16,-9 15-63-16,-15-8-110 16,-13 4-830-16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29:31.4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274 190 1549 0,'0'0'331'0,"0"0"-205"0,0 0 6 15,0 0 38-15,0 0-16 16,0 0-78-16,0 0-29 16,-29-142 13-16,46 123-27 15,14 3-7-15,8 7-17 16,8 9-3-16,12 0 32 15,4 6-29-15,-2 26 13 16,1 13 12-16,-11 9-26 16,-11 7-8-16,-14 5 13 15,-23 10-12-15,-3 2 17 16,-32 1-16-16,-34 0-1 16,-12-4 35-16,-11-3-23 15,-6-9 20-15,4-9-6 16,6-13 0-16,12-3 27 15,14-17-21-15,20-7-8 0,14-5 11 16,13-9-16-16,12 0 1 16,0 0-15-16,3 0 3 15,28 0-2-15,16 0-7 16,11 0-1-16,11 0 1 16,11 7 0-16,1-4 14 15,2 7-14-15,-2-2 0 16,-8 1 17-16,-8-4-17 15,-17 3-1-15,-13-6-7 16,-13 5 8-16,-10-3-34 16,-8-4-103-16,6 0-154 15,2-21-331-15,-6 2-816 0</inkml:trace>
  <inkml:trace contextRef="#ctx0" brushRef="#br0" timeOffset="426">1360 354 1375 0,'0'0'936'15,"0"0"-647"-15,0 0-109 16,0 0-18-16,0 0-1 0,-200 100-45 15,150-46-55-15,-3 9 9 16,14 5-26-16,14 3-35 16,10 2 27-16,15-1-36 15,0-2-1-15,15-8 1 16,27-7-1-16,14-8 0 16,10-11-27-16,2-20-16 15,1-13 38-15,-7-3-25 16,-7-16 31-16,-11-31 0 15,-11-8 0-15,-11-13 21 16,-15-16 5-16,-7-4-16 16,0-2 43-16,-25-10-32 15,-16 2-5-15,1 5-14 16,-3 11-1-16,9 19-1 16,12 22-56-16,19 15-39 0,18 26-70 15,33 0-331-15,6 0-249 0</inkml:trace>
  <inkml:trace contextRef="#ctx0" brushRef="#br0" timeOffset="900">2439 386 1802 0,'0'0'524'16,"0"0"-369"-16,0 0 32 15,0 0 50-15,0 0-41 16,0 0-103-16,-208-118-36 16,154 118-1-16,-9 7-4 15,-1 36-6-15,-2 13-8 16,0 12-25-16,12 11 34 15,10 8-46-15,15-4 0 16,17-1 6-16,12 0 1 16,12-2-16-16,35-11-10 15,18-4-28-15,16-9-1 16,7-13-33-16,7-17 20 16,-4-13 16-16,-8-13-26 0,-17 0 31 15,-22-13 1-15,-19-18 34 16,-18-7 4-16,-7-8 10 15,-4 0 38-15,-36-4 14 16,-14 2-31-16,-12 8 31 16,-4 8-41-16,1 13-21 15,8 8 0-15,17 11-48 16,26 0-72-16,18 3-246 16,0 14-609-16</inkml:trace>
  <inkml:trace contextRef="#ctx0" brushRef="#br0" timeOffset="1120">2950 1231 2388 0,'0'0'581'0,"0"0"-435"16,0 0 10-16,0 0-26 15,0 0-83-15,0 0-47 16,0 0-60-16,-19-15-67 16,34-10-125-16,14-3-431 15,-4 3-731-15</inkml:trace>
  <inkml:trace contextRef="#ctx0" brushRef="#br0" timeOffset="1509">3709 311 2179 0,'0'0'530'16,"0"0"-434"-16,0 0 94 15,0 0 9-15,-220 157-51 16,159-88-57-16,5 8-37 15,12 5-25-15,19 3-7 16,15-2-11-16,10 7-11 0,7-8 0 16,37-6 0-16,10-15 0 15,12-13-33-15,3-16-12 16,-3-23 27-16,-3-9-21 16,-9-6-10-16,-7-40 43 15,-11-15 6-15,-9-16 3 16,-10-18 10-16,-9-13 1 15,-8-11 25-15,0-4-24 16,-25-6-6-16,-13 7-9 16,1 21-51-16,5 19-18 15,14 30-111-15,7 25-349 16,11 19-515-16</inkml:trace>
  <inkml:trace contextRef="#ctx0" brushRef="#br0" timeOffset="1906">4671 71 2099 0,'0'0'612'16,"0"0"-494"-16,0 0 78 15,0 0 18-15,0 0-75 16,0 0-59-16,0 0-35 16,-220 197 15-16,144-128-29 15,-3-1 10-15,10 0-2 0,6-10-20 16,12-2 1-16,14-16-11 16,15-8-9-16,12-9 9 15,10-6-9-15,0-12-7 16,25-1 6-16,29-4 1 15,16 0 0-15,11 0 2 16,10-12-1-16,-1-4-2 16,1 2-9-16,-3 3-10 15,-7 5-4-15,-16 6-37 16,-10 0-49-16,-11 0-50 16,-11 0-111-16,-15 0-690 0</inkml:trace>
  <inkml:trace contextRef="#ctx0" brushRef="#br0" timeOffset="2135">4769 114 2383 0,'0'0'385'15,"0"0"-216"-15,0 197 16 16,0-79 6-16,0 17-112 16,0 9-37-16,0 1-42 0,-3 35-95 15,3-40-122-15,-8-18-618 16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0:52.2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76 14 415 0,'0'0'317'0,"0"0"-172"16,0 0-21-16,0 0-4 0,0 0 52 15,-25 0-37 1,21 0-41-16,4 0-31 0,-3 0-21 16,0 0 22-16,-6-3-14 15,2 3 10-15,1 0 26 16,-6 0 5-16,5 0-31 15,4 0-10-15,3 0-21 16,0 0 8-16,0 0-34 16,0 0 4-16,0 0 26 15,0 0-27-15,6 0 23 16,16 0 14-16,0 0-25 16,4 0 26-16,-1 0-35 15,4 0-7-15,5 0 30 0,-2 0-23 16,5 0-3-1,-1 0-6-15,4 0 0 0,1 3 19 16,3 2-19-16,-2-5 0 16,5 2 7-16,1-2-7 15,-1 0 0-15,2 0-1 16,-2 0 2-16,4 0 11 16,0 0-12-16,0 0 0 15,-1 0-3-15,1 0 3 16,2 0-1-16,-3 0-12 15,1 0 13-15,0 0 14 16,-4 0-14-16,4-2-3 16,-4-3-4-16,-3 2 10 15,0 2-12-15,0 1 9 0,-7-5 0 16,-1 2 11-16,-4 3-11 16,2-2 0-16,-5 2-6 15,-4 0 12-15,0 0-12 16,-6 0 6-16,3 0 0 15,-3 0 10-15,-1 0-10 16,-4 0 0-16,-2 0-1 16,-6 0 2-16,1 0 8 15,-4 0-5-15,2 0-2 16,-5 0 26-16,4 0-22 16,-1 0-5-16,-3 0 24 15,0 0-24-15,4 0 35 16,-4 0-30-16,0 0-4 0,0 0 30 15,0 0-24 1,0 0-7-16,0 0 14 0,0 0-15 16,0 0 31-16,0 0-31 15,0 0 0-15,0 0 9 16,0 0-8-16,0 0-1 16,0 0 0-16,0 0 0 15,0 0 8-15,0 0-8 16,0 0 0-16,0 0 13 15,0 0-12-15,0 0-1 16,0 0-6-16,0 0 6 16,0 0 26-16,0 0-26 15,0 0 0-15,0 0 3 16,0 0-3-16,0 0-51 16,-4 0-101-16,-11 0-202 0,5 0-355 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1:47.2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44 1824 0,'0'0'369'15,"0"0"-246"-15,0 0 67 16,0 0 77-16,0 0-160 16,0 0-74-16,0 0-30 15,17-42-3-15,-5 42-142 0,3 0-223 16,-5 14-260-16,0 3-1067 16</inkml:trace>
  <inkml:trace contextRef="#ctx0" brushRef="#br0" timeOffset="196">91 411 2032 0,'0'0'603'15,"0"0"-475"-15,0 0 56 16,0 0 27-16,0 0-129 0,0 0-82 15,0 0-107-15,25 0-369 16,-8 1-1552-16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8.1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 2145 0,'0'0'483'16,"0"0"-426"-16,0 0-22 15,0 0 97-15,215-29-17 16,-127 24-115-16,10 5-39 15,37 13-57-15,-21 14-180 16,-28 4-482-16</inkml:trace>
  <inkml:trace contextRef="#ctx0" brushRef="#br0" timeOffset="187">127 463 2318 0,'0'0'530'0,"0"0"-492"16,0 0 39-16,0 0 53 15,0 0-56-15,264 4-74 16,-137-4-163-16,-21 0-310 16,-20 13-851-16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1:45.9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786 537 1126 0,'0'0'321'15,"0"0"-213"-15,0 0-56 16,0 0 39-16,0 0 68 15,0 0-52-15,-7 0-54 16,7 0 15-16,0 0 0 16,0 0-9-16,0 0 15 15,0 0-46-15,0-8 24 16,0 2 7-16,0-8-28 16,4-7 5-16,9 2-21 15,-1-6-14-15,3 2 7 16,-8-6-7-16,0-1-1 15,-1 0 15-15,-6-3-9 0,0 4 37 16,0-3-25-16,0 2 1 16,0 0 27-16,-13-3-35 15,-9 3 36-15,0 2-9 16,-3 0 15-16,-4 9 15 16,-2-2-43-16,-1 12-25 15,-5-1 53-15,2 10-52 16,-3 0 0-16,-1 0-1 15,-1 0 1-15,-1 19 12 16,-3 9-13-16,5 2 0 16,-5 6-3-16,-3 10 3 15,3-1-6-15,0 6 6 16,4 4 0-16,4-3 6 0,6 2-6 16,4 4 0-16,9 0-1 15,5 5 1-15,6-4-9 16,2 0 8-16,4-7 1 15,0-6-3-15,0 0 3 16,22-10 0-16,7-2-7 16,3-5 7-16,9-10-2 15,6-2-34-15,7-14 10 16,2-3 26-16,2 0-26 16,1-20 13-16,-2-14 5 15,2-8 9-15,-4-2-1 16,-8-14 1-16,-3 3 0 0,-12-1 35 15,-2-2-18-15,-9 0-8 16,-3 7 25-16,-2 9-11 16,-6 6 19-16,-7 9-22 15,2 8 4-15,-5 5 40 16,0 4-52-16,0 4 5 16,0 3 20-16,0 3-19 15,0 0 4-15,0 0-15 16,0 0-7-16,0 9 5 15,0 27-6-15,0 24 0 16,0 24 1-16,0 19 5 16,0 16 6-16,-8 7 0 15,4 5 8-15,-2 4-2 0,2-3-9 16,1-11-8 0,-2-6-1-16,5-14 7 0,0-12 3 15,0-15-10-15,0-11 0 16,0-9 14-16,0-12-12 15,-4-7-2-15,1-14 0 16,0-2 0-16,3-8-1 16,0-2-16-16,0-2-57 15,0 3-43-15,0-1-344 16,0-4-495-16</inkml:trace>
  <inkml:trace contextRef="#ctx0" brushRef="#br0" timeOffset="788">1099 1487 430 0,'0'0'1018'15,"0"0"-842"-15,0 0-142 16,0 0 53-16,0 0 59 15,0 0-21-15,0 0-24 0,0 0-52 16,15 0 36 0,0 0 19-16,-1-4-40 0,4-9-12 15,1-6 3-15,3-1-8 16,-3-1 8-16,-2 2-37 16,-2 0 9-16,0 3 18 15,-8 3-3-15,0 3 5 16,-4 4-15-16,-3-2-7 15,3 8 27-15,-3 0-44 16,0 0 13-16,0 0-3 16,0 0-12-16,0 0 10 15,0 0-7-15,0 0-8 16,0 9 0-16,0 15 8 16,0 6-9-16,0 6 11 15,0 10-10-15,0 3 11 0,0 0-3 16,0 4 7-16,0-1-7 15,0-3 3-15,0-6-13 16,0-6 1-16,0-4 0 16,0-7-5-16,0-4 16 15,0-2-11-15,0-6 0 16,-3-2-23-16,3-4-36 16,0-2-42-16,0-3-127 15,0-3-111-15,0 0-383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1:51.7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0 280 1555 0,'0'0'319'0,"0"0"-244"0,0 0 30 16,0 0 128-16,0 0-75 16,0 0-96-16,0 0-4 15,6-10-34-15,13-3 16 16,3-3-12-16,7-3-20 16,-1-5 16-16,10-2-17 15,-3-3-7-15,6-1 15 16,-1-1-6-16,-4 3-9 15,-6 5 21-15,-4 7-9 0,-13 6 28 16,-1 5-25 0,-2 5-14-16,-1 5 3 0,1 30 5 15,2 15 0-15,-2 10 1 16,-4 7-10-16,-2 3 31 16,1-5-31-16,-2-2 1 15,-3-15 16-15,0-11-17 16,0-12 0-16,0-10 3 15,0-9-1-15,0-6 56 16,0 0-5-16,0-4-7 16,0-17 6-16,0-13-34 15,0-5-12-15,0-7-6 16,22-7 0-16,10-2 2 16,12-8-2-16,7 4 0 15,3 6 4-15,2 7-4 0,-5 13-1 16,-4 17-7-16,-6 7 8 15,-2 9-10-15,-2 0 10 16,0 9-5-16,-5 21 4 16,-6 3 1-16,-4 6 0 15,-7 4 15-15,-5 0-13 16,-3-1 26-16,1-6-28 16,-8 1 0-16,4-5-9 15,-4-5 15-15,3-2-12 16,4-5-12-16,11 2-101 15,33 2-168-15,-7-8-249 16,3-3 2-16</inkml:trace>
  <inkml:trace contextRef="#ctx0" brushRef="#br0" timeOffset="226">1723 316 1590 0,'0'0'543'16,"0"0"-410"-16,0 0-49 16,0 0 186-16,0 0-50 15,0 0-122-15,0 0-39 16,242-20-58-16,-159 18 8 16,8 2-9-16,-6 0-12 0,-9 0-85 15,-17 13-137 1,-20 7-373-16,-27 2-230 0</inkml:trace>
  <inkml:trace contextRef="#ctx0" brushRef="#br0" timeOffset="459">1779 642 1942 0,'0'0'348'0,"0"0"-247"16,0 0 98-16,0 0 29 15,0 0-105-15,0 0-74 0,218 0-48 16,-142 0 20-16,15 0-21 16,41 0-93-16,-18 0-453 15,-20 2-526-15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1:56.4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0 681 965 0,'0'0'744'15,"0"0"-583"-15,0 0-95 16,0 0 4-16,0 0 115 16,0 0-28-16,0 0-90 0,0-6-17 15,32-13 4 1,8-9-2-16,8-4 10 0,-1-8-45 15,4-5-4-15,-4-6 14 16,1-9-5-16,-8-1 16 16,-3 3 8-16,-5-1 0 15,-6 1 5-15,-1 5-23 16,-6 10-11-16,-4 13 14 16,-5 16-17-16,-3 14 3 15,-2 11-17-15,-2 41 0 16,-3 22 31-16,0 12-19 15,0 11 10-15,0 4 2 16,-8-5-16-16,-6-9 23 16,3-8 5-16,0-13-35 15,3-10 27-15,1-14-28 0,-3-5 0 16,2-9-1-16,1-4-42 16,3-4-35-16,4 1-160 15,0-12-332-15,0-4-472 0</inkml:trace>
  <inkml:trace contextRef="#ctx0" brushRef="#br0" timeOffset="369">1239 0 1788 0,'0'0'316'0,"0"0"-201"0,0 0-51 16,0 0 81-16,0 0 56 16,0 0-40-16,0 0-65 15,-110 212-37-15,60-150 4 16,-13 1-31-16,6-3 11 16,-3-5-31-16,13-6-11 15,8-7 26-15,9-5-27 16,13-15 9-16,12-1-9 15,5-11 0-15,0-7 16 16,30-3-7-16,24 0-4 16,16 0 25-16,9-13-29 15,9-1 0-15,7 7-1 0,3 7-33 16,5 0 18-16,-5 0-112 16,15 14-206-16,-30 6-300 15,-20-11-683-15</inkml:trace>
  <inkml:trace contextRef="#ctx0" brushRef="#br0" timeOffset="558">1615 52 705 0,'0'0'1211'0,"-19"167"-917"16,6-47-20-16,-3 29-101 0,5 5 0 15,0 0-93-15,11-4-57 16,0 42-23-16,0-38-202 16,0-33-645-16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2:27.5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33 1126 0,'0'0'1147'0,"0"0"-905"15,0 0-180-15,0 0 63 16,0 0 80 0,0 0-138-16,0 0-56 0,36-33-11 15,-18 33-106-15,1 7-190 16,-4 12-402-16,-11 0-1097 0</inkml:trace>
  <inkml:trace contextRef="#ctx0" brushRef="#br0" timeOffset="206">95 401 1294 0,'0'0'1300'0,"0"0"-993"16,0 0-158-16,0 0 49 16,0 0-17-16,0 0-119 15,0 0-62-15,13-30-36 16,-4 30-148-16,-6 14-523 16,-3 2-1680-16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2:25.1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149 230 1222 0,'0'0'322'0,"0"0"-118"16,-37-16-72-16,27 11 32 15,7 3 52-15,3-1-88 16,0 3-68-16,0 0 4 15,0 0-10-15,0 0 26 16,10 0-32-16,27-5 13 16,10 5 14-16,16-4-33 15,10-4-1-15,9-5 1 16,10-7-27-16,2-2 24 16,1-5-39-16,-4 1 0 15,-9 2 16-15,-18 5-16 16,-8 3 0-16,-21 13-33 15,-20 3-106-15,-11 12-168 16,-4 14-351-16</inkml:trace>
  <inkml:trace contextRef="#ctx0" brushRef="#br0" timeOffset="311">0 900 1637 0,'0'0'374'15,"0"0"-273"-15,0 0 34 0,0 0 128 16,0 0-48-16,251-60-78 15,-170 33-76-15,7 8-7 16,-2-1-4-16,2 4-32 16,0 4 14-16,3 5-32 15,4 4-13-15,39 3-60 16,-21 0-247-16,-18 0-437 0</inkml:trace>
  <inkml:trace contextRef="#ctx0" brushRef="#br0" timeOffset="825">1922 262 1657 0,'0'0'363'0,"0"0"-222"16,0 0-69-16,0 0 106 16,0 0 5-16,0 0-45 0,0 0-93 15,13-157 4-15,9 134 17 16,4 1-26-16,4-2-14 15,2 8-7-15,9 2-17 16,3 8 23-16,3 6-25 16,0 0 0-16,4 6 0 15,-7 31 0-15,-12 12 9 16,-3 10-9-16,-17 7 0 16,-9 3 9-16,-3-1-8 15,-12-1-1-15,-23-9 5 16,-12 1-4-16,-13-10 14 15,-1-3-14-15,-1-8-1 16,-1-7 7-16,9-5-7 0,10-8 0 16,9-6-1-1,9-5-13-15,8-7-1 0,6 0-27 16,12 0-73-16,0 0-85 16,12-17-274-16,13-3-320 0</inkml:trace>
  <inkml:trace contextRef="#ctx0" brushRef="#br0" timeOffset="1245">3080 174 1562 0,'0'0'300'0,"0"0"-149"16,0 0 36-16,0 0 32 15,0 0-71-15,0 0-82 16,0 0 8-16,-130-129-20 16,93 125-3-16,-4-1-20 15,-6 5 1-15,-4 0 14 16,-3 17-31-16,-2 15 3 15,2 8 19-15,3 9-14 0,11 10 14 16,8 4-16 0,10 4-12-16,10 5 37 0,12-2-38 15,0-4 4-15,22-7 10 16,18-6-12-16,11-9-9 16,8-13 6-16,2-8-7 15,2-3 0-15,3-8-24 16,-5-2-96-16,27-3-133 15,-19 0-292-15,-10-4-193 0</inkml:trace>
  <inkml:trace contextRef="#ctx0" brushRef="#br0" timeOffset="1992">3515 869 1672 0,'0'0'637'0,"0"0"-495"15,0 0-55-15,0 0 138 16,0 0-24-16,0 0-132 16,0 0-58-16,-19 50 48 15,4-21-11-15,-7 7-9 16,-10 10-4-16,-9 3-17 15,-6 3 34-15,-7-2-52 16,3 0 1-16,4-8 17 16,3-6-12-16,15-5-5 15,4-9-1-15,9-11 0 16,10-3 6-16,1-4-6 0,5-1 0 16,0-3 10-16,0 0-10 15,0 0 0-15,0 0-1 16,0 0 1-16,18 0-7 15,8-10 7-15,7 1-27 16,6 2 11-16,5 4-43 16,4-2-8-16,7 5-31 15,3 0-60-15,8 0-12 16,3 0 79-16,1 0-31 16,-4 0-52-16,-12 0-31 15,-14 0 58-15,-14-14 77 0,-16-11 70 16,-7-5 1-16,-3-1 58 15,0-3 71-15,0-2 24 16,-3 0-28-16,-4 2-5 16,0-1-6-16,-1 13-20 15,4 2 31-15,1 6-55 16,3 9-5-16,0 1-3 16,0 4-32-16,0 0-2 15,0 7-28-15,0 21 0 16,0 16 46-16,0 11-22 15,0 7-1-15,0 5 23 16,0 6-4-16,0-6 2 16,0-1-11-16,0-3-14 15,0-9 16-15,0-4-24 0,-3-7-11 16,-4-4 3 0,-2-3 7-16,3-6-22 0,-1-6 4 15,-5-5-47-15,9 1-34 16,3-4-85-16,0-4-199 15,0-7-454-15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2:54.7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0 143 1408 0,'0'0'246'0,"0"0"-148"15,0 0-8-15,0 0 66 16,0 0-54-16,0 0-62 16,37-73 11-16,-5 61-8 15,5 3 3-15,4 4 7 0,-2 2-17 16,1 3-6-16,1 0 1 16,-9 0-30-16,-3 17 21 15,-14 5-22-15,-3 5 0 16,-12 1 25-16,0 5-16 15,-5 2 3-15,-24 0 5 16,-3 2-2-16,-5-8 31 16,1-4-14-16,2-5-12 15,6-3 31-15,9-7-30 16,6-1-8-16,7-6-5 16,6-3-7-16,0 4 2 15,0-1-3-15,0 4-7 0,9-1-1 16,13 4 5-16,3 3-3 15,4-1 0-15,0 6-13 16,5 2 18-16,-2 2-30 16,0 0 4-16,-2 6 26 15,-1 2-15-15,-7 1 1 16,-3-1 15-16,-13 3 0 16,-6-7-3-16,0 1 4 15,0-3-1-15,-22-5 22 16,-10 1 3-16,-8-4 14 15,-1-7 6-15,-3 2-24 16,2-5 40-16,1-1-13 16,4 0-15-16,8 2-1 0,1-5-17 15,9 5-13-15,7-4 11 16,5 1-13-16,4-1 4 16,3-3-4-16,0 3-70 15,7 4-111-15,18 1-200 16,6-6-578-16</inkml:trace>
  <inkml:trace contextRef="#ctx0" brushRef="#br0" timeOffset="232">791 812 1960 0,'0'0'312'0,"0"0"-248"16,0 0-6-16,0 0-15 16,0 0-43-16,0 0-267 15,0 0-274-15</inkml:trace>
  <inkml:trace contextRef="#ctx0" brushRef="#br0" timeOffset="749">1153 63 1455 0,'0'0'548'16,"0"0"-372"-16,0 0-27 15,0 0 44-15,0 0 13 16,0 0-150-16,0 0-29 16,95-58-7-16,-44 53-19 15,3 5 25-15,5 0-26 16,-8 0 1-16,-4 0 13 0,-6 0-14 15,-13 0 0-15,-2 0-4 16,-11 0 11-16,-5 0-5 16,-3 0-2-16,-7 0 0 15,5 12 10-15,-5 4-10 16,0 14 14-16,0 5-8 16,0 12-5-16,0 4 22 15,0 9-23-15,-8-1 0 16,1-3 1-16,0 0-1 15,-1-4 0-15,1-4 15 16,3 3-7-16,1-10 11 16,0 0-18-16,-6-5-1 15,6-4 0-15,-4-1 6 16,-1-6-1-16,1-2-5 16,-3 1-26-16,1-5-40 0,2-3-132 15,4-3-105-15,0 2-234 16,-6-13-991-16</inkml:trace>
  <inkml:trace contextRef="#ctx0" brushRef="#br0" timeOffset="1016">1346 576 195 0,'0'0'1332'0,"0"0"-1140"15,0 0-88-15,0 0 108 16,0 0-9-16,0 0-58 16,0 0-84-16,164-39-33 15,-101 27-20-15,6 7-8 16,29 1-103-16,-15 4-373 15,-14 0-1336-15</inkml:trace>
  <inkml:trace contextRef="#ctx0" brushRef="#br0" timeOffset="1943">2374 80 1128 0,'0'0'501'0,"0"0"-367"0,0 0-27 15,0 0 92-15,0 0-1 16,0 0-109-16,0 0-45 16,-44-49-22-16,55 46-2 15,19 0 2-15,5 3-16 16,6 0-5-16,3 0-1 15,-3 0 6-15,1 0-9 16,2 0 3-16,-7 0 0 16,-1 0 4-16,-6 0-3 15,-13 0-2-15,-5 0 1 16,-9 0 0-16,-3 0-3 16,0 0 3-16,0 0 0 15,-22 0 12-15,-7 0-12 0,-8 0 0 16,-7 0-1-16,2 0 1 15,-2 0 6-15,-7 0-6 16,2 3 0-16,-2 0 2 16,4 0-1-16,0-3-1 15,11 3 14-15,2-3 4 16,9 0 39-16,12 4-23 16,4-4 0-16,2 0 12 15,7 0-19-15,0 3-13 16,0 4-2-16,0 5-12 15,0 5 34-15,0 6-26 16,0 4-2-16,4-3 22 0,11 10-17 16,4-5-5-1,1 5 1-15,7 0-7 0,2-6 7 16,3 6-7-16,5-5 0 16,2 0 9-16,5 0-8 15,0 1-2-15,0 0-4 16,0-2 5-16,-4 3 16 15,-8-1-16-15,-6-1-1 16,-11-3 1-16,-8 1 0 16,-7-1 1-16,0-1 0 15,-22-2-1-15,-19-4 23 16,-9 2-12-16,-8-5 11 16,-8-6 23-16,-3 1-13 0,-1-9-7 15,1-2 15 1,12 0-19-16,1 0 15 0,12 0-24 15,12-6 0-15,10-1 3 16,6-3-14-16,10 8-1 16,6 2-10-16,3 0-100 15,27 0-359-15,-1 0-376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20.20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1109 0,'0'0'1665'0,"0"0"-1439"0,0 0-180 15,0 0-12-15,0 0-34 16,0 0-197-16,0 0-776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2:31.7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1329 871 1162 0,'0'0'329'16,"0"0"-198"-16,0 0-40 15,0 0 43-15,0 0 53 16,0 0-90-16,29-44-21 16,-1 23-25-16,4-13 20 15,9-5-2-15,0-11-53 16,3-1 9-16,0-6 27 16,-5-4-24-16,-6-6 1 15,-1-2 15-15,-3 4-1 16,-7 3 13-16,-3 6-27 15,-4 17-11-15,-8 10 21 16,0 15-18-16,1 14-8 16,-1 10-13-16,-4 46 0 0,1 25 5 15,-4 27-5-15,0 14 0 16,-4 6 20-16,-9-5-19 16,-3-13 5-16,10-15-6 15,1-13-8-15,5-13-41 16,0-6-146-16,30-13-351 15,-5-22-391-15</inkml:trace>
  <inkml:trace contextRef="#ctx0" brushRef="#br0" timeOffset="250">2185 906 1565 0,'0'0'551'0,"0"0"-404"16,0 0 44-16,0 0 24 15,0 0-33-15,0 0-99 16,236-45-59-16,-154 45 6 16,4 0-30-16,5 0-12 15,-3 13-18-15,-7 3-149 16,-5 0-125-16,-18-3-242 15,-24-2-136-15</inkml:trace>
  <inkml:trace contextRef="#ctx0" brushRef="#br0" timeOffset="461">2611 333 1324 0,'0'0'344'0,"0"0"-233"15,0 0 139-15,0 0-20 16,-4 194-46-16,4-108-37 16,0 8-61-16,0-2-38 15,4-4-15-15,1-8-32 16,2-5-1-16,8 11-73 16,-5-21-236-16,5-17-365 0</inkml:trace>
  <inkml:trace contextRef="#ctx0" brushRef="#br0" timeOffset="842">3468 678 1523 0,'0'0'483'0,"0"0"-389"16,0 0 117-16,0 0 34 16,180-207-86-16,-136 148-47 15,-2 1-53-15,-8-3 17 16,-6 6-31-16,-6 2-15 16,-6 7 13-16,-10 10-31 0,-2 12 18 15,-1 14-9-15,-3 10-15 16,0 5-6-16,0 37-6 15,0 24 6-15,0 10 6 16,-10 12 0-16,-5 2 3 16,5-2-3-16,1-6-5 15,2-5-2-15,4-5-5 16,3-4-53-16,0-10-48 16,3 4-198-16,19-14-408 15,-3-11-409-15</inkml:trace>
  <inkml:trace contextRef="#ctx0" brushRef="#br0" timeOffset="1300">4639 0 1670 0,'0'0'528'0,"0"0"-448"16,0 0 87-16,0 0 93 15,0 0-125-15,0 0-82 16,0 0 3-16,6 74-1 0,-16-19 30 16,-27 11-47-16,-14 2-31 15,-3 5 23-15,-8-4-28 16,4-3 5-16,6-8-7 15,13-12 0-15,5-8 16 16,9-6-16-16,14-16-3 16,3-6 3-16,8-8 0 15,0-2-5-15,0 0 5 16,27 0 0-16,9 0 22 16,14-4-21-16,6-11-1 15,2 6 6-15,1-2-6 16,-8 5 0-16,-1 3-1 15,-2 3-41-15,-8 0-22 16,-8 0-71-16,2 0-96 16,-8 0-97-16,6 0-146 0,-10-5 82 15,-7-4-1099-15</inkml:trace>
  <inkml:trace contextRef="#ctx0" brushRef="#br0" timeOffset="1502">4831 300 1126 0,'0'0'336'15,"0"0"-118"-15,0 0 31 16,0 0 50-16,0 0-41 16,0 0-69-16,0 0-71 15,-38-98-67-15,38 143 58 16,0 18-6-16,-5 9-52 16,-2 13-12-16,-3 1-24 15,-2 2-15-15,2-2 0 0,1-2-52 16,9 22-128-16,0-22-167 15,0-17-624-15</inkml:trace>
  <inkml:trace contextRef="#ctx0" brushRef="#br0" timeOffset="2097">1955 1388 1408 0,'0'0'322'15,"0"0"-208"-15,0 0 18 16,0 0 76-16,0 0-69 16,0 0-23-16,0 0-11 15,223 0-20-15,-100 0-6 16,60-2-16-16,72-6-26 16,77-3 14-16,28 0 4 15,-1-2-39-15,-35 0-4 16,-51 0-12-16,-25-5 15 15,-52 6-15-15,-42 2 0 16,-52 1 2-16,-21-1-1 16,-5 4-1-16,-15-1 0 15,-9 0-8-15,-26 3-1 0,-16-3-7 16,-10 4-23-16,0-3-73 16,-7 3-140-16,-18 3-119 15,-12 0-363-15</inkml:trace>
  <inkml:trace contextRef="#ctx0" brushRef="#br0" timeOffset="4103">3108 2016 1568 0,'0'0'396'0,"0"0"-265"15,0 0-33-15,0 0 84 16,0 0-1-16,0 0-63 0,0 0-70 16,32-178-27-16,-6 159 34 15,-1 0-31-15,4 2-6 16,1 7-11-16,2 1-6 15,-3 9 17-15,5 0-18 16,-5 0 0-16,-1 0 4 16,1 9-4-16,-2 11-2 15,-7-1 1-15,-1 0 1 16,-4 2 14-16,-8-5-14 16,2-2-5-16,-9 0 4 15,0-9 2-15,0 2 9 16,0-2-10-16,0 2 1 15,0-3 7-15,0 3-8 0,0-4 0 16,0 0-1-16,0-3 2 16,0 4-1-16,0-4 0 15,0 0 1-15,0 0 23 16,0 0-23-16,0 0 23 16,0 0 2-16,0 0-16 15,0 0 17-15,0 0-26 16,0 0 10-16,0 0-5 15,0 0-5-15,0 0-1 16,0 0 0-16,0 0 0 16,0 0 6-16,0 0-6 15,0 0 1-15,0 0 14 16,0 0-9-16,0 0 0 16,0 0 0-16,0 0-5 15,0 0 8-15,0 0-9 0,0 0 0 16,0 0 2-16,0 0 5 15,0 0-7-15,0 0 2 16,0 0-1-16,0 0 29 16,0 0-20-16,0 0-10 15,0 0 21-15,-16 0-21 16,-2 0-22-16,-8 0-77 16,4-4-113-16,-10 1-131 15,7 0-228-15,-2-4-176 0</inkml:trace>
  <inkml:trace contextRef="#ctx0" brushRef="#br0" timeOffset="4506">3341 1532 1136 0,'0'0'545'16,"0"0"-374"-16,0 0-7 15,0 0 73-15,0 0 24 16,0 0-97-16,0 0-105 16,-22 28 40-16,0 24 34 15,-11 13-50-15,-11 12-20 16,-4 5-15-16,1 0 9 16,0-3 6-16,3-9-48 15,8-10 9-15,7-7 1 0,7-10-17 16,7-11 14-16,5-6-13 15,10-12-3-15,0-1 11 16,0-7-16-16,14-2-1 16,19-1 16-16,18 0-7 15,3-3 14-15,12 0-23 16,0 0 6-16,4 0 5 16,-5 0-11-16,-4 0-6 15,-5 0-30-15,-5 0-57 16,-7 0-33-16,3 0-152 15,-8 0-264-15,-8 0-202 0</inkml:trace>
  <inkml:trace contextRef="#ctx0" brushRef="#br0" timeOffset="4792">3497 1862 1854 0,'0'0'392'16,"0"0"-290"-16,0 0 82 15,0 0 43-15,-35 171-77 16,26-89-30-16,2 7-56 16,4-2 17-16,-4 2-31 15,2-7-28-15,-2 1 19 0,1-8-37 16,-6-8-2-16,2 1-4 15,-2-13-8-15,2-5-47 16,6-8-93-16,4 0-198 16,0-12-353-16,0-13-975 0</inkml:trace>
  <inkml:trace contextRef="#ctx0" brushRef="#br0" timeOffset="5385">5988 1145 1341 0,'0'0'867'0,"0"0"-663"16,0 0-149-16,0 0 104 0,0 0 61 16,0 0-134-16,190-17-54 15,-114 12-32-15,3 5 0 16,-1 0-93-16,2 0-204 15,-21 13-347-15,-24 1-698 0</inkml:trace>
  <inkml:trace contextRef="#ctx0" brushRef="#br0" timeOffset="5572">5878 1478 1707 0,'0'0'331'0,"0"0"-138"0,0 0 69 16,0 0-13-16,0 0-110 15,227 16-133-15,-126-16-6 16,-16-6-202-16,-16-1-453 0</inkml:trace>
  <inkml:trace contextRef="#ctx0" brushRef="#br0" timeOffset="46096">781 2948 1395 0,'0'0'297'16,"0"0"-129"-16,0 0 18 15,0 0 44-15,0 0-57 16,0 0-23-16,-200 26-60 16,131 20-35-16,-9 16-17 15,-1 20 42-15,-1 17-33 16,6 11 7-16,9 13 2 15,15 2-24-15,9-5 19 16,12-4-36-16,14-10-3 16,15-15 9-16,0-11-20 15,4-12 0-15,28-16-1 0,17-13-37 16,8-16-42-16,13-10-90 16,31-13-124-16,-13-6-238 15,-12-17-666-15</inkml:trace>
  <inkml:trace contextRef="#ctx0" brushRef="#br0" timeOffset="46637">1251 3329 1908 0,'0'0'470'16,"0"0"-353"-16,0 0 36 0,0 0 29 16,-200 79-59-16,145-18-51 15,4 12-53-15,7 6 47 16,5 6-48-16,9 4 1 16,16-5-11-16,11-5 1 15,3-9-9-15,13-15-12 16,35-11-48-16,11-19-3 15,13-15-79-15,1-10-1 16,7-7 44-16,-6-31-27 16,-10-10 60-16,-8-4 19 0,-12 3 4 15,-15 3 43 1,-10 15 6-16,-13 10 19 0,-6 21 40 16,0 0-8-16,0 38-2 15,-18 20 1-15,2 10-2 16,10 4-8-16,6-3-31 15,0-3 17-15,37-14-31 16,14-16-1-16,3-12-7 16,2-22-32-16,-9-2 9 15,-8-19 30-15,-14-27 0 16,-10-10 13-16,-11-9 32 16,-4-5-1-16,0 2 42 15,-26 3-31-15,-9 7-30 16,-6 13-25-16,1 13 0 15,8 15-146-15,10 15-232 0,10 2-681 16</inkml:trace>
  <inkml:trace contextRef="#ctx0" brushRef="#br0" timeOffset="46804">1696 3680 1980 0,'0'0'605'0,"0"0"-504"16,0 0 23-16,0 0-6 16,0 0-78-16,296-207-40 15,-173 165-225-15,-6 5-772 0</inkml:trace>
  <inkml:trace contextRef="#ctx0" brushRef="#br0" timeOffset="47509">3008 3367 1385 0,'0'0'311'0,"0"0"-128"16,0 0 4-16,0 0 70 16,0 0-58-16,0 0-86 15,0 0-25-15,-22 184-14 16,19-89-5-16,0 11-17 16,-4-4-7-16,3-4 8 0,4-10-21 15,0-8-8-15,0-18-15 16,0-16-9-16,0-14 11 15,0-11-2-15,0-12-9 16,-3-9 22-16,3 0-7 16,-5 0 38-16,2-23-41 15,3-10-6-15,0-7-6 16,0 1 0-16,3-4-14 16,22 4 8-16,13 11-13 15,5 11 17-15,8 6-23 16,3 11-7-16,2 0 25 15,-2 14-23-15,-3 14 29 16,-10 9 0-16,-16-1-42 0,-13 1 41 16,-12-2-8-16,0-2 10 15,-41-3 24-15,-10-4-5 16,-11-6-1-16,-4-7-9 16,5-10 18-16,2-3 1 15,8 0-28-15,17-6 0 16,21-22-44-16,13-17-129 15,22 4-359-15,17 1-426 0</inkml:trace>
  <inkml:trace contextRef="#ctx0" brushRef="#br0" timeOffset="48259">3895 3926 1920 0,'0'0'497'0,"0"0"-382"16,0 0 98-16,0 0 5 15,0 0-84-15,0 0-78 16,0 0-20-16,-219 7-24 16,175 28 7-16,7 5-19 15,5 6-1-15,13 3 1 16,9-6-1-16,10-4-17 15,0-6-27-15,0-7-34 0,19-13-21 16,13-10-87 0,0-3 7-16,5 0 55 0,4-26 0 15,-9-9 50-15,-3 1 23 16,-4 1 46-16,-6 7-2 16,-1 10 8-16,-2 9 0 15,-3 7 11-15,2 0 14 16,4 29 31-16,3 5-17 15,-2-2-32-15,7 1 7 16,5-7-14-16,1-9 0 16,7-14 17-16,1-3-7 15,-9-9 6-15,5-28-11 16,-8-12-4-16,3-1 9 16,2-3-10-16,-5 8 0 15,-7 8 19-15,-7 18-18 0,-5 17-1 16,-7 2 16-1,-3 12-5-15,0 31 45 0,0 10-38 16,0 3-9-16,0-5-8 16,0-4 1-16,0-11 16 15,-3-14-18-15,3-12 0 16,0-10 42-16,0 0 4 16,0-29-21-16,0-15-8 15,0-4-5-15,3-7-2 16,19-5-10-16,7 5 0 15,8 5-10-15,7 3 10 16,0 19-14-16,0 8 7 16,-2 17-1-16,-1 3 8 15,3 7 0-15,-3 30 34 16,-6 8 45-16,-1-1-22 0,-12 7-2 16,-5-9 1-16,-9-5-28 15,-4-6 0-15,-4-7-28 16,0-7-39-16,0 0-38 15,0-7-230-15,-16-1-619 0</inkml:trace>
  <inkml:trace contextRef="#ctx0" brushRef="#br0" timeOffset="48918">5736 4057 1704 0,'0'0'319'15,"0"0"-233"-15,0 0 3 16,208-94 105-16,-132 50-92 16,12-5-32-16,-1-4-63 15,-3-5 7-15,-8-5-14 16,-10-3-9-16,-22-6 1 15,-18-3-1-15,-20 0 9 0,-6 2 10 16,-3 10-9-16,-29 18-1 16,-9 16 48-16,-6 26 10 15,-7 3-7-15,-2 48-36 16,2 31 13-16,3 23 33 16,11 13-19-16,7 6-5 15,11-3-1-15,16-12-18 16,6-15 8-16,0-16-26 15,3-13-8-15,26-15-25 16,18-16-67-16,11-22-103 16,48-9-172-16,-14-5-277 15,-10-18-304-15</inkml:trace>
  <inkml:trace contextRef="#ctx0" brushRef="#br0" timeOffset="49805">6891 3847 580 0,'0'0'1333'16,"0"0"-1069"-16,0 0-64 15,-199 37 49-15,140 1-34 16,8 8-73-16,7 3-75 16,19 7-26-16,9 1-25 15,16-5-15-15,0-6-1 0,16-10-34 16,28-14-48-1,6-13-20-15,4-9-85 0,9 0 21 16,-4-31 45-16,-8-8-21 16,-7-8 59-16,-12 3 51 15,-7 9 32-15,-9 9 16 16,-10 10 65-16,-2 16 50 16,-4 0-45-16,3 16 7 15,6 21 25-15,1 5-81 16,5 0-17-16,10-2-5 15,1-3-9-15,6-18 4 16,-2-9-10-16,-1-10-41 16,-4 0 25-16,4-19-2 15,0-21-12-15,5 1 12 16,-5-4-6-16,-4 6 16 0,-6 11-3 16,-4 17 1-16,-5 9 10 15,-3 0-16-15,-4 25 16 16,2 18 10-16,-5 6-10 15,7 7 17-15,0-9-1 16,1-6 3-16,2-14-1 16,-3-14-18-16,1-13 7 15,-4 0 17-15,-4-21-6 16,3-17 6-16,1-10-17 16,2-8-7-16,10-4 15 15,2 5-14-15,8 4-1 16,2 13 0-16,6 12 1 15,2 11 3-15,4 15-4 16,-4 5-5-16,1 31 5 0,0 12 24 16,-5 13 22-16,-3 0 5 15,0 2 0-15,-7-10-6 16,-4-14-27-16,-6-10-12 16,-8-16 16-16,-4-10-13 15,0-3 19-15,0-3-8 16,0-27-13-16,-9-12 12 15,2-3-19-15,7-8-15 16,0-6 15-16,12 3-27 16,20-2 5-16,12 8 6 15,7 7-14-15,0 13 29 16,0 21-17-16,-4 9 9 16,-3 3 9-16,-4 37 2 0,1 15 47 15,-5 10 12-15,4 8-13 16,1-4 15-16,-6-6-25 15,-1-8-13-15,-9-9 2 16,-6-12-26-16,-9-15-1 16,-6-9-72-16,-4-10-88 15,0 0-169-15,-19-27-801 0</inkml:trace>
  <inkml:trace contextRef="#ctx0" brushRef="#br0" timeOffset="50002">6986 3213 2638 0,'0'0'330'15,"0"0"-318"-15,0 0-12 16,245 195-4-16,-114-136-362 15,-6-8-780-15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22.74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448 955 801 0,'0'0'771'15,"0"0"-558"-15,0 0-36 16,0 0 58-16,0 0 18 16,0 0-92-16,-94-168-26 15,53 159-12-15,-10 9-59 16,1 0 8-16,-6 9-39 16,5 31-13-16,7 6 1 15,15 3-12-15,16 3-7 0,8-3-2 16,5-2-16-16,0-11-8 15,30-9-46-15,9-11-23 16,13-16-7-16,3 0 2 16,2-16 5-16,-1-31-33 15,-5-12-18-15,-4-10 54 16,-11-9 23-16,-3-8 36 16,-4-9 31-16,-7-8 28 15,-3-4 14-15,-6-3-8 16,-1 9 29-16,-5 18 22 15,-7 22-7-15,3 28 26 16,-3 27-20-16,5 6-41 16,-5 37 9-16,4 32 53 0,-4 16-38 15,0 13-6 1,0 0-22-16,0-3 1 0,0-4-20 16,-4-4-19-16,4-10 18 15,0-5-19-15,0-7-8 16,0-11 6-16,7-4-50 15,12-9-24-15,6-13-23 16,4-9-52-16,8-15 62 16,5-4-67-16,6-7 18 15,7-33 77-15,0-8 30 16,-8-11-32-16,-7-7 38 16,-11 3 25-16,-14 1 70 15,-11 13 47-15,-4 11 28 16,0 7 40-16,-26 14-53 15,-11 17 1-15,-3 0-41 0,-8 7-42 16,6 29 6-16,1 10-32 16,13 9-14-16,9 6 22 15,16-6-31-15,3 0 5 16,6-4-6-16,32-9-18 16,16-9-15-16,12-10-63 15,10-14 12-15,22-9-119 16,-17-13-354-16,-20-9-154 0</inkml:trace>
  <inkml:trace contextRef="#ctx0" brushRef="#br0" timeOffset="212">809 479 1230 0,'0'0'768'15,"0"0"-605"-15,0 0-82 16,0 0 63-16,0 0-12 16,241-161-67-16,-180 148-47 15,-1 5-18-15,-3 6-4 16,9 2-160-16,-12 0-157 16,-10-4-454-16</inkml:trace>
  <inkml:trace contextRef="#ctx0" brushRef="#br0" timeOffset="354">1582 0 1033 0,'0'0'771'0,"0"0"-634"0,0 0-42 16,0 0-18-16,201 33-58 16,-113-7-19-16,-16-3-254 15,-17-7-671-15</inkml:trace>
  <inkml:trace contextRef="#ctx0" brushRef="#br0" timeOffset="567">0 410 2118 0,'0'0'270'0,"0"0"-270"16,0 0-37-16,335-23 12 15,-178 10-211-15,-11 4-570 0</inkml:trace>
  <inkml:trace contextRef="#ctx0" brushRef="#br0" timeOffset="932">3317 312 85 0,'0'0'1723'0,"0"0"-1411"16,0 0-142-16,-254-97-3 15,154 88 60-15,-1 9-108 16,3 12-46-16,0 39-15 0,13 18 22 16,12 13-12-16,14 10-27 15,27 2-10-15,17-1 5 16,15-5-30-16,18-9 0 15,48-10-6-15,22-13-27 16,17-20-24-16,24-17-92 16,52-19-86-16,-31-5-252 15,-23-25-214-15</inkml:trace>
  <inkml:trace contextRef="#ctx0" brushRef="#br0" timeOffset="1543">3909 368 895 0,'0'0'1013'16,"0"0"-737"-16,0 0-106 0,0 0 92 15,-136 193-15-15,92-111-103 16,4 3-76-16,4 2 1 16,11-10-34-16,3-5-22 15,7-13 3-15,5-12-15 16,1-18 3-16,2-13-4 15,4-16-26-15,0 0 25 16,-6-1-24-16,2-37-29 16,4-8 23-16,3-10-8 15,0-9-4-15,0-7-26 0,22-3 12 16,7-2 56 0,8 9-53-16,-2 9 8 15,3 20 34-15,2 20 12 0,-8 19-9 16,4 0 18-16,-6 45 0 15,-1 16 62-15,-4 18-10 16,1 3-16-16,-1 4 8 16,9-7-14-16,2-11-2 15,-3-14-36-15,3-19-1 16,-7-15 0-16,1-15-5 16,-5-5-10-16,4-25 14 15,-3-20 1-15,2-16-13 16,3-11 5-16,-2-2-13 15,-1-8 20-15,1 3-40 16,1 7 20-16,-9 13 9 0,-3 16 12 16,-6 27 4-1,-5 16-4-15,0 0 0 0,1 45 49 16,-4 18 18-16,-4 8-14 16,0 9-16-16,3-3-7 15,0 0 8-15,9-12-38 16,5-9 6-16,-2-11-6 15,4-11-63-15,0-18-81 16,9-16-173-16,-2 0-442 16,-4-9-1080-16</inkml:trace>
  <inkml:trace contextRef="#ctx0" brushRef="#br0" timeOffset="1862">5057 225 1592 0,'0'0'660'16,"0"0"-425"-16,0 0 0 15,0 0-23-15,0 0-100 16,0 0-51-16,0 0-46 16,-164 195-14-16,164-120 28 15,19 0-29-15,16 4 2 16,13-2-2-16,-1-6 1 15,0-6 5-15,-6-8-6 16,-12-12 0-16,-18-9 0 16,-11-9 9-16,-22-3 9 15,-37-10 11-15,-14-6-28 0,-6-5 27 16,-6-3-28-16,6 0-11 16,13-6-4-16,19-18-76 15,18 5-129-15,17-1-587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26.5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1313 1452 0,'0'0'330'0,"0"0"-156"16,0 0-90-16,0 0 91 16,0 0 14-16,0 0-96 15,0 0-47-15,32 24-24 16,30-27-13-16,11-24 18 15,10-13-27-15,5-9 0 16,3-7-27-16,-3-10-18 16,-12-9 24-16,-6-4-14 15,-13-6 21-15,-16-7 14 0,-19 4 0 16,-11 6 1 0,-11 6 5-16,0 14-5 0,-8 15 42 15,-17 22 15-15,-4 18-4 16,-8 7 19-16,-2 32-54 15,-2 38 2-15,1 19 17 16,7 19-12-16,11 3 21 16,11-1-26-16,11-7-11 15,0-8 11-15,11-6-21 16,25-12-6-16,8-16 5 16,7-12-31-16,1-19 2 15,-8-16-45-15,-8-14-19 16,-8-5 41-16,-6-34 30 15,-13-13 22-15,-9-6 1 16,0-10 0-16,-12 6 7 0,-20 1 1 16,1 7-7-1,3 15 15-15,9 8-16 0,9 13 1 16,10 11-1-16,0 7-41 16,37 0-15-16,24 0-14 15,20 17-49-15,14-4 1 16,10-4-28-16,1-4 53 15,-4-2 65-15,-11-3 23 16,-25 0-3-16,-22 0 16 16,-27 0 13-16,-17 0 193 15,0 0 30-15,-10-3-47 16,-27 3-48-16,-6 0-52 0,-13 0 3 16,-1 5-51-16,1 22-10 15,5 8-11-15,7 5-7 16,12 10-10-16,17 0-11 15,12-5 0-15,3 2-1 16,6-8-42-16,32-9-8 16,6-13-12-16,6-12-25 15,1-5 7-15,-4-8 22 16,1-27-1-16,-11-4 47 16,-8-4-1-16,-4 4 14 15,-6 2 11-15,-9 14 11 16,-5 6 47-16,-2 14-7 15,-3 3-41-15,4 0 8 0,6 31-2 16,5 6-4 0,4 1-9-16,6-1-13 0,11-5 11 15,4-10-12-15,4-8-15 16,4-14 0-16,-4 0-13 16,-4-14 7-16,-4-19 3 15,-8-9 18-15,-6 0 4 16,-3-1-4-16,-12 6 0 15,-7 12 35-15,0 9-22 16,0 12 32-16,0 4-3 16,-4 16-32-16,-6 26 13 15,2 13-23-15,8 9 6 16,0 1-12-16,30 1 6 16,18-11 0-16,12-4 0 15,3-20-7-15,3-17 6 0,-9-14-25 16,-13 0 14-16,-10-28 12 15,-12-23 2-15,-12-11 32 16,-10-7 10-16,0-6 0 16,-15 0 6-16,-27 2-34 15,-17 11-16-15,-4 9-15 16,-28 8-140-16,15 15-340 16,6 11-564-16</inkml:trace>
  <inkml:trace contextRef="#ctx0" brushRef="#br0" timeOffset="152">1709 508 2499 0,'0'0'356'0,"0"0"-240"16,288-193-29-16,-45 71-87 15,-23 22-106-15,-20 7-1001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6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32 591 1617 0,'0'0'362'0,"0"0"-121"16,0 0 8-1,0 0-34-15,0 0-60 0,0 0-58 16,-32 32-52-16,32 45 18 16,4 14-5-16,2 14-28 15,1 5 25-15,-2-10-46 16,-1-2-8-16,-1-5 32 15,0-15-33-15,1-9 0 16,-1-10-1-16,2-15 12 16,-1-13-13-16,-1-11 2 15,-3-6-10-15,0-14-2 16,3 0 10-16,-3-4 1 16,4-35-12-16,-1-17-6 15,0-20 8-15,3-16-5 16,-6-12 10-16,0-14-5 0,0-11 11 15,0-9-1-15,-12-4 0 16,2 5 1-16,-2 17-12 16,8 21 12-16,4 26 0 15,0 29 23-15,0 20-16 16,12 14 14-16,17 10-20 16,10 0 10-16,5 0 34 15,3 10-45-15,9 11 0 16,1-7 12-16,13 3-6 15,6-4-5-15,8-6-1 16,11-4 6-16,-3 1 14 16,-8-4-20-16,-8 6-57 0,-22 7-29 15,-13 23-216-15,-22-3-413 16,-16-1-1287-16</inkml:trace>
  <inkml:trace contextRef="#ctx0" brushRef="#br0" timeOffset="227">161 1078 2045 0,'0'0'333'0,"0"0"-218"0,0 0-84 15,0 0 109-15,0 0 30 16,0 0-140-16,265-12-30 16,-166 12-115-16,-8 0-435 0</inkml:trace>
  <inkml:trace contextRef="#ctx0" brushRef="#br0" timeOffset="673">2013 118 1627 0,'0'0'286'16,"0"0"-136"-16,0 0 46 15,0 0 19-15,0 0-122 0,-220 181-3 16,122 13 2-16,-7 55-13 16,14 10 17-16,28-46-24 15,38-65-24-15,25-63-1 16,0-16-45-16,3 0-4 16,29 0-1-16,21 0-70 15,38-24-103-15,-12-11-173 16,-6-25-287-16</inkml:trace>
  <inkml:trace contextRef="#ctx0" brushRef="#br0" timeOffset="1344">3165 856 1827 0,'0'0'314'16,"0"0"-202"-16,0 0-23 0,0 0 184 15,0 0-24 1,0 0-131-16,-227 178-24 0,158-152-44 16,-4-6 1-16,4-3 19 15,3-12-56-15,11-5 1 16,8 0-5-16,15 0-8 16,5-15 23-16,13-19-25 15,14-4-33-15,0-12 33 16,22-6-42-16,26 3-21 15,6 7 12-15,8 10-12 16,-1 14 63-16,-1 8-27 16,-3 14 27-16,2 0-10 15,-5 11 20-15,-3 22-10 16,-4 6 15-16,-3 9-2 16,0 5 40-16,7 3-31 0,5 0 11 15,5 0 24-15,12-10-51 16,11-8 2-16,7-8-1 15,8-13-5-15,-5-14 25 16,1-3-27-16,-7-3-12 16,-15-30 3-16,-19-10 3 15,-17-5 6-15,-18-8-6 16,-19-10 12-16,-4-6 32 16,-43-1-17-16,-19 4 5 15,-10 8 31-15,-12 15-36 16,-4 20 5-16,5 18-26 15,4 8 7-15,17 27-14 0,15 26-114 16,29 29-185 0,19-8-431-16,3-14-1399 0</inkml:trace>
  <inkml:trace contextRef="#ctx0" brushRef="#br0" timeOffset="1772">4146 0 2013 0,'0'0'296'16,"0"0"-150"-16,0 0-107 16,0 0 99-16,0 0 77 15,0 0-80-15,0 0-37 16,196 138-48-16,-108-56 2 16,6 13 28-16,4 13-35 15,4 15 4-15,5 4 5 16,-9 1-20-16,-10-1 20 15,-19 2-54-15,-22 2 1 16,-28-5 13-16,-19-5-13 16,-4-14-1-16,-43-13 0 0,-5-17-27 15,-6-17 26 1,7-22-68-16,11-15-49 0,18-23-74 16,7 0-381-16,15-19-716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27.6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0 736 1657 0,'0'0'312'0,"0"0"-208"16,0 0-4-16,0 0 58 0,0 0-60 16,0 0 12-16,69 121-34 15,-35-58-9-15,-2-5-42 16,0-5-12-16,-5-10-1 15,-1-10-6-15,-9-13 16 16,1-18-21-16,1-2-1 16,0-9 54-16,6-37-20 15,4-17-10-15,-1-12-24 16,3-8 11-16,-2 5-22 16,3 6-32-16,15 16-214 15,-6 21-294-15,-4 21-403 0</inkml:trace>
  <inkml:trace contextRef="#ctx0" brushRef="#br0" timeOffset="540">798 821 1629 0,'0'0'523'0,"0"0"-351"15,0 0-34-15,0 0 66 16,0 0-47-16,0 0-72 15,-152 197-27-15,149-139-44 16,3-2-13-16,0-3-1 16,18-8-19-16,11-8-26 15,3-14-30-15,5-10 23 16,-1-13-36-16,-6 0 25 0,-9-36 49 16,-10-13 14-16,-7-11 6 15,-4-5 15-15,0 3 22 16,-26 0-7-16,-2 10 19 15,-3 11-38-15,14 15 2 16,6 14-10-16,7 12-9 16,4 0-18-16,0 0-6 15,15 15 24-15,18 5-1 16,10-3-19-16,8-4 0 16,8-5 19-16,2-8-19 15,5 1 20-15,-7 7 1 16,-8 2 6-16,-12 9 20 0,-12 7 12 15,-13 10 1 1,-14 10 2-16,0 4-20 0,0-1 7 16,-4-3-22-16,-6-10-6 15,-2-7 2-15,9-8-3 16,3-16-30-16,0-5-22 16,0 0-71-16,19-12 68 15,9-29 0-15,9-4-67 16,2-11 42-16,5-2-6 15,-10-24-161-15,-8 19-136 16,-16 7-1264-16</inkml:trace>
  <inkml:trace contextRef="#ctx0" brushRef="#br0" timeOffset="739">898 554 1650 0,'0'0'392'0,"0"0"-245"16,0 0-21-16,0 0 2 16,0 0 7-16,0 0-52 15,0 0-54-15,112 53-29 16,-90-10-90-16,-22 23-139 16,0-7-284-16,0-13-1173 0</inkml:trace>
  <inkml:trace contextRef="#ctx0" brushRef="#br0" timeOffset="873">1196 385 1905 0,'0'0'346'16,"0"0"-246"-16,198-184-50 16,-46 95-50-16,-20 27-141 15,-12 12-1147-15</inkml:trace>
  <inkml:trace contextRef="#ctx0" brushRef="#br0" timeOffset="1690">2804 450 1825 0,'0'0'475'0,"0"0"-414"15,0 0 70-15,0 0 108 16,0 0-142-16,0 0-71 15,0 0 18-15,-29 246-18 0,18-157 2 16,4-1-11 0,0-2 1-16,4-8 7 0,-6-2-25 15,6-7 6-15,-1-4 0 16,1-5-6-16,3-8-7 16,0-10-19-16,0-12 2 15,0-12-19-15,0-15-48 16,25-3-23-16,11-10 76 15,11-31-7-15,12-14-30 16,14-14-12-16,8-10-17 16,6-6 12-16,-3-7 26 15,-8-2 36-15,-10 2 30 16,-15 9 14-16,-22 10 23 16,-14 18 59-16,-12 10 4 15,-3 10 17-15,0 13 7 0,-10 9-8 16,-15 13 15-16,-2 0-59 15,-5 23-31-15,0 26-18 16,1 14-14-16,2 12 3 16,4 4-12-16,3 3 0 15,3-3-1-15,6-1 2 16,1-6 5-16,9-6-6 16,-1-3-6-16,4-13 6 15,0-9-35-15,0-8 8 16,0-15-20-16,0-14-19 15,0-4 16-15,10 0 20 16,9-25 28-16,10-17-7 0,8-8 9 16,4 1 0-16,6-2 0 15,-3 13 1-15,7 12 5 16,-4 16-6-16,0 10 0 16,-3 0 38-16,-8 34-1 15,-11 6-19-15,-6 11 28 16,-12-2-25-16,-2 1 0 15,-2-11-21-15,4-6-25 16,8-10-20-16,14-16-158 16,-1-7-459-16,-2 0-247 0</inkml:trace>
  <inkml:trace contextRef="#ctx0" brushRef="#br0" timeOffset="2486">4106 1034 1294 0,'0'0'701'16,"0"0"-460"-16,0 0-15 15,0 0 45-15,0 0-74 16,0 0-76-16,-223 7-34 16,179 26-31-16,9 6-16 15,6 4-16-15,14 3-24 16,11-8 0-16,4-1-14 15,7-7-38-15,25-11-37 16,9-12-68-16,6-7-13 16,-3-4 3-16,-3-25-20 15,-9-10 56-15,-7-1 34 0,-3 4 54 16,-10 9 43-16,-5 13 44 16,-7 9 70-16,3 5-12 15,-3 5-49-15,4 23 28 16,4 8-50-16,2 3-18 15,5-5-6-15,7-8-7 16,0-7-26-16,7-12-66 16,-3-7-12-16,-1 0 88 15,0-16 4-15,-6-13 11 16,-9-5 1-16,2 5 0 16,-9 6 47-16,-3 9 7 15,4 11 8-15,-4 3 9 16,0 3-42-16,3 30-4 15,9 7 2-15,10 6-26 0,7-4 17 16,18-7-18-16,10-7-9 16,13-16 8-16,-4-8-46 15,-7-4 15-15,-12-7-22 16,-15-25-1-16,-10-1 55 16,-15-6 2-16,-7-4 42 15,0 7 59-15,0 3 1 16,0 10 14-16,0 8-24 15,0 14-4-15,-7 1 7 16,1 16-64-16,-3 32-31 16,-1 20 31-16,3 9-18 0,-1 14-2 15,1 12 13-15,4 3-1 16,3 5 11-16,0 0-12 16,0-1 13-16,0-7 1 15,0-11-28-15,0-16-9 16,-4-20 0-16,-14-16 6 15,-8-15 20-15,-2-11-26 16,-3-14 8-16,-4 0 23 16,1-7-32-16,5-33-8 15,4-15-8-15,6-15-32 16,12-12-29-16,7-65-101 16,0 23-323-16,16 3-669 0</inkml:trace>
  <inkml:trace contextRef="#ctx0" brushRef="#br0" timeOffset="2721">4022 689 1862 0,'0'0'574'0,"0"0"-492"15,0 0-8-15,0 0 111 16,186-135-67-16,-135 125-79 16,-4 8-35-16,-3 2-4 15,-3 0-134-15,3 0-228 16,-12 0-311-16,-7 0-1011 0</inkml:trace>
  <inkml:trace contextRef="#ctx0" brushRef="#br0" timeOffset="2838">4609 318 990 0,'0'0'871'16,"0"0"-641"-16,0 0-67 16,0 0-80-16,201-10-83 15,-103 41-56-15,-13-2-298 16,-21 3-1477-16</inkml:trace>
  <inkml:trace contextRef="#ctx0" brushRef="#br0" timeOffset="3081">2397 736 1557 0,'0'0'1028'16,"0"0"-826"-16,0 0-201 16,0 0-1-16,272-50 0 15,-111 34-77-15,-4 3-686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34.51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195 48 1487 0,'0'0'336'16,"0"0"-232"-16,0 0 56 16,0 0 52-16,0 0-68 15,-110 182-83-15,73-132-61 16,8-5-22-16,14 5-121 15,11-18-188-15,4-10-357 0</inkml:trace>
  <inkml:trace contextRef="#ctx0" brushRef="#br0" timeOffset="157">432 0 1654 0,'0'0'387'0,"0"0"-294"16,0 0-39-16,-88 167-54 16,76-104-114-16,9-13-1005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33.83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1955 0,'0'0'495'0,"0"0"-447"0,0 0 5 16,0 0 145 0,0 0-111-16,0 0-16 0,0 0-71 15,38 135-12-15,-32-69-97 16,-2-18-243-16,-1-8-429 0</inkml:trace>
  <inkml:trace contextRef="#ctx0" brushRef="#br0" timeOffset="156">329 23 1824 0,'0'0'319'0,"0"0"-156"16,0 0 44-16,0 0-80 15,8 200-127-15,-8-124-211 0,-5-4-682 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31.7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0 255 1465 0,'0'0'406'16,"0"0"-257"-16,0 0 21 15,0 0 39-15,0 0-110 16,0 0-54-16,12-138-16 16,39 104-15-16,6 5 1 15,6 16 8-15,-6 13 1 16,2 0 15-16,-8 24-30 16,-14 17-2-16,-11 13 23 15,-19 6-1-15,-7-2-3 0,0 3-11 16,-19-3-15-16,-13-4 15 15,3-14-15-15,7-11-8 16,7-10-1-16,11-16-14 16,4-3-70-16,4-3-77 15,36-32-14-15,15-14-37 16,11-9-24-16,3-2-22 16,0-3-38-16,-11 4 58 15,-6 4 173-15,-13 5 74 16,-17 8 131-16,-19 12 143 15,-3 10-1-15,0 7 14 16,-28 9-5-16,-4 4-42 16,-2 0-85-16,-5 34-51 0,2 11-34 15,4 16 17-15,11 3-28 16,7 2-17-16,15 2 12 16,0-5-29-16,0-8-10 15,29-1-15-15,8-9-25 16,14-12 5-16,40-11-173 15,-11-9-315-15,-8-13-684 0</inkml:trace>
  <inkml:trace contextRef="#ctx0" brushRef="#br0" timeOffset="556">1091 542 1748 0,'0'0'333'15,"0"0"-259"-15,0 0 26 16,0 0 62-16,0 0-82 16,0 0-28-16,0 0-4 15,127-35 19-15,-93 35 9 16,1 0-32-16,-6 0-3 15,1 21 4-15,-13 4-19 16,-5 11 19-16,-12 4-27 16,0 3 3-16,-3 2 15 15,-28-1-22-15,-1-2-4 0,-8-7-4 16,4-8 1-16,7-5 28 16,2-8-17-16,14-7-2 15,6-5 22-15,7-2-25 16,0 0-13-16,0 0-1 15,3 0-24-15,23 0 24 16,9-5-22-16,9 1-2 16,0 4 25-16,4 0-29 15,-5 17 14-15,-2 11 14 16,-12 6 1-16,-7 5 0 16,-15 2 0-16,-7-3 0 15,0-2 22-15,-14-5-4 16,-23-3-6-16,-4-7 20 0,-3-10-7 15,5-3 17-15,-1-8-28 16,11 0-13-16,4 0 6 16,6 0-7-16,16-5-49 15,3-21-73-15,32 1-243 16,5 2-708-16</inkml:trace>
  <inkml:trace contextRef="#ctx0" brushRef="#br0" timeOffset="731">1830 1146 2060 0,'0'0'549'0,"0"0"-473"16,0 0 43-16,0 0-86 15,0 0-33-15,0 0-487 16,0 0-461-16</inkml:trace>
  <inkml:trace contextRef="#ctx0" brushRef="#br0" timeOffset="1057">2170 563 1704 0,'0'0'600'15,"0"0"-492"-15,0 0 30 0,0 0 27 16,0 0-77-16,0 0-26 16,215-21-61-16,-156 16 13 15,-8 1 41-15,-16 4-43 16,-9 0-5-16,-15 0 1 16,-7 0-7-16,-4 23 52 15,0 16-7-15,-22 8-16 16,-7 12 14-16,0 6-25 15,2 5-13-15,7 4 6 16,1 3-11-16,11-4 17 16,1-6-18-16,7-1-24 15,0-14-54-15,7-9-137 16,15-14-363-16,-3-12-495 0</inkml:trace>
  <inkml:trace contextRef="#ctx0" brushRef="#br0" timeOffset="1239">2381 862 1670 0,'0'0'262'0,"0"0"-183"15,0 0-1-15,0 0-53 16,263-15-25-16,-165 11-249 0,-10-3-495 15</inkml:trace>
  <inkml:trace contextRef="#ctx0" brushRef="#br0" timeOffset="1742">3202 654 1209 0,'0'0'675'15,"0"0"-442"-15,0 0 5 16,0 0-85-16,0 0-91 16,0 0-38-16,0 0-22 15,83-16 19-15,-46 16-21 16,0 0 1-16,-5 0 11 16,5 0-3-16,-1 0 35 0,-7 0 5 15,-4 0-27-15,-3 0 62 16,-14 0-57-16,-8 0-17 15,0 0 65-15,-15 0-39 16,-20 4-24-16,-18 8-8 16,-1-1 2-16,-3 3 10 15,-6-6-15-15,12 1 9 16,4 3 54-16,10-3-37 16,11 1-15-16,11 0-12 15,8 2 1-15,7 7-1 16,0 2 0-16,0 9-32 15,22-2 31-15,16 6-15 16,0 3 7-16,10 2 1 0,8 1 8 16,-2-1 14-1,0-3 7-15,-10-1-15 0,-15-1 3 16,-14-2-9-16,-15-3 9 16,0 2-1-16,-41-6-8 15,-9-2 0-15,-8-7-59 16,-30-13-83-16,15-3-312 15,7 0-333-15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35.71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17 1560 0,'0'0'483'0,"0"0"-418"15,0 0 50-15,0 0 85 16,0 0-58-16,0 0-40 16,143 6-62-16,-63-6 0 15,11 0-29-15,11 0-11 16,43-4-113-16,-23-6-192 16,-24 1-618-16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35.9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19 1901 0,'0'0'473'16,"0"0"-382"-16,0 0 11 15,0 0 62-15,0 0-38 16,0 0-79-16,267 30-47 0,-96-39-36 16,-25-12-236-16,-8 2-703 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38.5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62 191 1579 0,'0'0'340'0,"0"0"-197"16,0 0 64-16,0 0-25 16,0 0-82-16,0 0-38 15,0 0-44-15,66-145-9 16,-8 125-3-16,4 4-5 15,4 9 13-15,-8 7-14 16,-8 0-13-16,-9 20 13 0,-16 20 2 16,-13 12 7-16,-12 11 1 15,0 9 18-15,-34 3 11 16,-10-3-27-16,-3 1-11 16,0-15 12-16,8-8-12 15,8-18 0-15,14-12-1 16,17-10-63-16,0-10-76 15,55-19-185-15,7-21-26 16,7-7-855-16</inkml:trace>
  <inkml:trace contextRef="#ctx0" brushRef="#br0" timeOffset="206">832 26 1607 0,'0'0'574'0,"0"0"-376"15,0 0-60-15,0 0 42 16,0 0-58-16,0 0-20 16,-180 203-72-16,180-140-18 15,0 0 0-15,29-7-12 16,18-4-57-16,6-6-83 16,30-4-136-16,-10-15-238 15,-14-8 116-15</inkml:trace>
  <inkml:trace contextRef="#ctx0" brushRef="#br0" timeOffset="616">992 496 1370 0,'0'0'235'0,"0"0"-156"16,0 0 60-16,0 0-19 15,0 0-44-15,0 0-3 16,0 0-39-16,186 62 44 15,-164-32-11-15,-8-4 11 16,-14 4 45-16,0 0 2 16,0-8-35-16,-10 1-10 15,-16-7-22-15,4-2-11 16,4-7-10-16,3-4-16 16,4-3-2-16,11 0-19 15,0 0-1-15,0 0-29 0,7 0-25 16,22 2 28-16,8 12 2 15,7 2-8-15,3 4 23 16,-3 7 1-16,-8 1 3 16,-7 7 6-16,-14-4 9 15,-15-1 29-15,0 3 6 16,-7-4 2-16,-30-6-6 16,-10-1-29-16,-8-8 1 15,1-4-6-15,10-10-6 16,11 0-57-16,22-36-152 15,11-6-412-15,0-5-1335 0</inkml:trace>
  <inkml:trace contextRef="#ctx0" brushRef="#br0" timeOffset="826">1662 383 1707 0,'0'0'366'0,"0"0"-164"16,0 0-5-16,230-28-54 15,-142 21-76-15,-5 4-43 16,-2 3-24-16,-12 0-112 16,-21 0-201-16,-19 0-213 15,-26 0-1163-15</inkml:trace>
  <inkml:trace contextRef="#ctx0" brushRef="#br0" timeOffset="1022">1895 115 1505 0,'0'0'533'16,"0"0"-396"-16,0 0 86 15,0 0 36-15,-3 221-83 16,3-143-96-16,0 1-35 15,12-7-28-15,-2-7-17 16,5-8-36-16,14-9-134 16,-4-15-174-16,-3-13-330 0</inkml:trace>
  <inkml:trace contextRef="#ctx0" brushRef="#br0" timeOffset="1315">2315 194 692 0,'0'0'919'0,"0"0"-698"16,0 0 42-16,0 0-18 16,0 0-57-16,211 16-45 15,-170 20-43-15,-9 7-42 16,-7 6 33-16,-13 8-40 0,-12-1 18 15,0-1-18 1,-7-3-44-16,-26-5-1 0,-3-5-6 16,2-12-64-16,9-11-24 15,6-6-66-15,16-13-85 16,3 0-118-16,3-13-215 16,16-9-1000-16</inkml:trace>
  <inkml:trace contextRef="#ctx0" brushRef="#br0" timeOffset="1547">2844 152 1570 0,'0'0'535'0,"0"0"-257"0,0 0 37 16,0 0-70 0,0 0-139-16,0 0-50 0,0 0 10 15,-215 207-2-15,172-142-19 16,17 4 21-16,8-7-42 15,18-3-23-15,0-10 8 16,3-6-9-16,29-14-39 16,12-5-52-16,12-13-26 15,39-11-96-15,-16 0-459 16,-10 0-254-16</inkml:trace>
  <inkml:trace contextRef="#ctx0" brushRef="#br0" timeOffset="1891">3161 647 1726 0,'0'0'617'15,"0"0"-510"-15,0 0 97 16,0 0 48-16,0 0-85 15,0 0-74-15,-178 177-42 16,137-141 15-16,9 0-15 16,5-9-35-16,10-8-1 15,5-6-14-15,9-6-1 16,3-1 0-16,0-1-14 0,12-3 13 16,17 5-28-16,11-2-12 15,8 5 14-15,6 4-48 16,12 2 9-16,3 2-86 15,0-6-62-15,-4-5-250 16,-3-7 92-16,-21 0-283 16,-19 0-583-16</inkml:trace>
  <inkml:trace contextRef="#ctx0" brushRef="#br0" timeOffset="2044">3419 932 1071 0,'0'0'399'16,"0"0"-136"-16,0 0 59 15,0 0 25-15,0 0-47 16,0 0-101-16,0 0-121 15,-120-3-39-15,113 61 7 0,1 15-40 16,1 5-6 0,5 2-30-16,0 2-51 0,0 10-229 15,0-23-232-15,8-13-396 16</inkml:trace>
  <inkml:trace contextRef="#ctx0" brushRef="#br0" timeOffset="2439">0 1582 2051 0,'0'0'484'0,"0"0"-483"15,0 0 35-15,0 0 105 16,267 0-48-16,-100-7-33 16,70 0-22-16,66 7 19 15,21 0 52-15,-11 0-58 16,-25 0-19-16,-29 0 10 15,-4 0-27-15,-6 0-5 16,-53 0-7-16,-42 0 5 0,-53 0-16 16,-28 0-2-16,-7 4-64 15,-7 3-1-15,-12 1-110 16,-47-7-168-16,0-1-269 16,-18 0-560-16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41.4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54 172 1940 0,'0'0'280'15,"0"0"-212"-15,0 0 90 16,0 0 47-16,0 0-105 16,205-154-23-16,-142 142-30 15,-3 12 3-15,0 0 3 16,-10 17-20-16,-12 29 7 15,-28 13-1-15,-10 16 12 16,-19 8 1-16,-38 2-41 0,-16 0 7 16,-8-6-5-1,-2-13-7-15,10-14 8 0,14-13-14 16,12-15 11-16,14-14 5 16,18-10-15-16,15 0 5 15,0 0-2-15,7-19-2 16,30-5-3-16,17-3 1 15,16 5 0-15,11 5-2 16,5 8 2-16,9 5 0 16,1 4 0-16,-1 0 0 15,0 0 3-15,-1 0-3 16,-2 0-12-16,19-20-94 16,-23 3-214-16,-18 2-618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47.0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0 755 1916 0,'0'0'601'15,"0"0"-529"-15,0 0 8 16,0 0 68-16,0 0-21 15,0 0-72-15,0 0-23 0,101 104-13 16,-70-61-1 0,-6 1-2-16,0-6-15 0,-3-1-1 15,-3-8 0-15,-9-3-8 16,2-16-12-16,-9-5-11 16,1-5 18-16,2 0 5 15,6-8-4-15,-2-25 5 16,12-13-1-16,4-12 5 15,8-7-22-15,8-5-31 16,5 4-42-16,31-6-97 16,-12 21-366-16,-8 16-288 0</inkml:trace>
  <inkml:trace contextRef="#ctx0" brushRef="#br0" timeOffset="886">1075 771 1906 0,'0'0'494'16,"0"0"-329"-16,0 0 73 16,0 0-25-16,0 0-101 15,-208-16-64-15,176 37-2 16,-2 10-22-16,12 10-1 15,12 0-19-15,10 2-2 16,0-1-4-16,0-3-26 16,26-5-32-16,11-14-24 15,2-8-60-15,1-12-60 0,1 0 25 16,-9-16 23-16,-3-16 97 16,-7-8 30-16,-4 0 29 15,-6 4 15-15,-8 10 76 16,-4 6 42-16,0 18 21 15,0 2-18-15,0 0-51 16,3 22-55-16,7 14-11 16,5 4 2-16,7-1-20 15,10-3-1-15,9 0 0 16,10-19-34-16,11-7 7 16,1-10 4-16,-2 0-45 0,-10-27-17 15,-11-9 50-15,-11-3 26 16,-7-2 9-16,-10 6 9 15,-6 9 40-15,-6 8 11 16,0 15 28-16,0 3-4 16,0 8-55-16,0 28-11 15,0 10-12-15,0 7-4 16,4 2-4-16,25 1 2 16,15-11 0-16,3-12-1 15,0-13-7-15,1-13 8 16,-15-7-35-16,-4 0 20 15,-10-33 15-15,-9-6 6 16,2-7 19-16,-9-3 11 16,-3-3-2-16,0 6 23 15,0 6-18-15,0 14 3 0,0 9 21 16,0 14-18-16,0 3-2 16,0 9-19-16,0 35-24 15,0 14 25-15,0 21-25 16,0 8 0-16,0 7 18 15,0 11-9-15,0 6 2 16,14 11-11-16,8 1 42 16,5 0 18-16,-10-12-48 15,-5-13-11-15,-12-12 30 16,0-20-30-16,-16-20 5 16,-12-17 9-16,-10-9-13 15,3-14 23-15,-2-6-23 16,-2 0 4-16,5-36-6 0,5-16 0 15,7-17-15-15,10-13-24 16,12-16-44-16,0-10-47 16,19-53-110-16,15 28-483 15,-9 16-1321-15</inkml:trace>
  <inkml:trace contextRef="#ctx0" brushRef="#br0" timeOffset="1158">744 505 1818 0,'0'0'339'16,"0"0"-227"-16,0 0-54 15,0 0 141-15,95-196-3 16,-60 161-73-16,2 14-64 16,0 4-15-16,-4 11-44 15,4 6 0-15,5 16-199 16,-5 24-412-16,-11 2-1402 0</inkml:trace>
  <inkml:trace contextRef="#ctx0" brushRef="#br0" timeOffset="1363">948 1778 2316 0,'0'0'547'15,"0"0"-444"-15,0 0-15 16,0 0 44-16,0 0-126 15,0 0-6-15,0 0-157 16,131-122-524-16,-81 77-1528 0</inkml:trace>
  <inkml:trace contextRef="#ctx0" brushRef="#br0" timeOffset="1698">2381 0 2234 0,'0'0'383'16,"0"0"-284"-16,0 0 24 15,0 0 68-15,0 0-70 0,205 138-58 16,-155-60-10 0,5 21 17-16,-8 12-1 0,-10 12-39 15,-15 4 4-15,-15 8 4 16,-7 3-28-16,-7 4-10 16,-37 4-31-16,-15-1-73 15,-36 45-36-15,12-41-310 16,2-19-482-16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3:44.86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173 616 1134 0,'0'0'348'0,"0"0"-209"16,0 0-41-16,-83 207 6 15,78-148 1-15,5-4-24 16,0-5-32-16,22-7-37 16,15-11-12-16,7-8-6 15,7-15-17-15,0-9-40 16,3 0-18-16,2-26-20 16,-9-13 53-16,-8-7 35 15,-5-6 13-15,-5-2 9 0,-11 7 30 16,-3 3 100-16,-8 16 36 15,-3 13-6-15,-4 15-21 16,0 0-36-16,0 21-38 16,0 24-43-16,0 14 1 15,0 6 3-15,0 5-24 16,3-8-11-16,19-3 2 16,10-10-2-16,5-16 9 15,4-12-9-15,-2-17 0 16,1-4 14-16,-6-4-7 15,-5-31 8-15,-10-10 42 16,-6-6 22-16,-13-3 8 16,0 6-13-16,0-13-24 0,-22 12 11 15,-10 6-28-15,-9 7-4 16,1 12-22-16,4 12-7 16,8 10-16-16,16 2-119 15,12 2-234-15,0 10-507 0</inkml:trace>
  <inkml:trace contextRef="#ctx0" brushRef="#br0" timeOffset="189">1044 619 1273 0,'0'0'1013'0,"0"0"-812"15,0 0-75-15,0 0 10 16,212-200-132-16,-37 109-4 16,-22 14-329-16,-18 16-793 0</inkml:trace>
  <inkml:trace contextRef="#ctx0" brushRef="#br0" timeOffset="1604">1832 929 1670 0,'0'0'299'16,"0"0"-204"-16,0 0 96 16,186-103 3-16,-103 47-76 15,14-7-48-15,-8-8-31 16,3-4 20-16,-20-4-20 16,-12 4-23-16,-25 5 4 15,-13 2-14-15,-17-2 30 16,-5 8-6-16,0 7 28 0,-19 11-4 15,-14 16-11 1,4 18 3-16,-7 10-13 0,-1 19-31 16,0 41 13-16,8 25-15 15,4 20 0-15,3 9-9 16,12 8 7-16,-2-3 2 16,5-5 0-16,0-19 0 15,2-9-2-15,-1-10-14 16,2-28-4-16,-3-13 19 15,4-11 1-15,-5-17 0 16,1-7 1-16,0 0 17 16,-1-21-2-16,4-17-8 0,4-8-7 15,0-10 6 1,4-7-7-16,33 4-1 0,10 1-8 16,11 8-4-16,4 11 4 15,4 12-24-15,0 11 27 16,-5 16-3-16,-5 0 0 15,-14 2 9-15,-15 25 1 16,-20 9-1-16,-7 4 7 16,-12-1-1-16,-27-2-6 15,-5-7 15-15,-3-8-15 16,-1-9 16-16,8-6-16 16,4-7 7-16,3 0 7 15,11 0-13-15,8 0 0 0,6 0-1 16,8 0-3-1,0 0 2-15,0 3-20 0,15 18 21 16,10 3 3-16,4 10-3 16,0-1-1-16,1-1-11 15,2 1-20-15,-3-7 2 16,5-3-44-16,1-7 10 16,-1-9 57-16,5-7-79 15,5 0 10-15,3-9-10 16,16-30 28-16,3-11 50 15,10-9-107-15,4-12 0 16,1-9 64-16,-9-2-47 16,-9-6-14-16,-16 2 89 15,-11 4 23-15,-14 10 62 16,-15 9 22-16,-2 14 34 0,-5 13 33 16,0 12-17-16,-16 11 11 15,-9 11-8-15,-4 2-80 16,-4 2-12-16,4 38-29 15,0 12-16-15,4 15 18 16,-1 10-16-16,4 10-2 16,0 4 0-16,7 1 0 15,0-5 4-15,5-10-4 16,6-5 0-16,4-16-3 16,0-9 3-16,0-21-49 15,0-10-14-15,7-16-21 16,8 0 19-16,7-13 14 0,0-23 36 15,7-15 15 1,0-3 0-16,5-2 1 0,-6 2-1 16,5 10 1-16,-5 9 6 15,-6 26 5-15,4 9 10 16,-4 9 22-16,0 40-6 16,3 12 4-16,2 11-10 15,-2 0-12-15,4 1-2 16,-3-8-17-16,6-11 7 15,-2-19-8-15,-1-12 0 16,0-23 0-16,3 0-46 16,-2-27 4-16,6-19 12 15,-2-12-18-15,-2-11 23 0,-4-3 13 16,3-5 1 0,-9 9 11-16,-5 5 1 0,-5 18 7 15,-6 15 31-15,-2 17 5 16,-4 13-15-16,3 6-10 15,-3 35 20-15,5 7 6 16,-5 3-27-16,0 7-6 16,0-9 19-16,0-6-19 15,0-11-12-15,0-4 0 16,0-16-22-16,0-10-90 16,0-2-365-16,0 0-380 0</inkml:trace>
  <inkml:trace contextRef="#ctx0" brushRef="#br0" timeOffset="1785">3899 337 2072 0,'0'0'625'0,"0"0"-491"16,0 0-31-16,0 0-58 15,0 0-45-15,0 0-215 16,0 0-571-16</inkml:trace>
  <inkml:trace contextRef="#ctx0" brushRef="#br0" timeOffset="8684">337 570 1045 0,'0'0'385'16,"0"0"-241"-16,0 0-89 16,0 0 2-16,0 0 44 15,0 0-28-15,-32 0-31 16,32 0 32-16,0 0 1 16,0 0-17-16,0 0 5 15,-3 0-30-15,3 0-7 16,0 0-4-16,0 0-14 15,0 0 11-15,0 0-19 0,0 0 0 16,0 0 20-16,0 0-14 16,0 0-5-16,0 0-2 15,0 0 2-15,0 0 14 16,0 0-15-16,0 0 0 16,0 0 36-16,0 0-1 15,0 0 14-15,-5 0-10 16,-2 0-14-16,-3 0 11 15,-2 0-20-15,2-3 0 16,-2 3 25-16,5 0-21 16,-5 0 0-16,2 0-2 15,-5 0-9-15,5 13 14 16,-5 7-23-16,1 4 0 0,-1-3 7 16,8 6-7-16,-1 2 0 15,1 1 0-15,7 4 0 16,0-5 3-16,0-3-3 15,0 1-8-15,0-10 8 16,12 1-79-16,20-2-95 16,0-9-308-16,-7 1-1380 0</inkml:trace>
  <inkml:trace contextRef="#ctx0" brushRef="#br0" timeOffset="10329">447 624 677 0,'0'0'249'15,"0"0"-160"-15,0 0-34 16,0 0 64-16,0 0-6 16,0 0-41-16,0 0 18 15,-12 0 8-15,9 0-21 0,-4-5-4 16,0 5-3-16,2-3-9 15,5 1 12-15,0-6-23 16,0 2 13-16,0-1-32 16,0 0-2-16,0 5 30 15,-3-2-15-15,3 1 27 16,-3-4-12-16,-4 1-10 16,3 3 12-16,-4-4-33 15,-2-1-16-15,3 4 24 16,-5-1-26-16,2 2 10 15,-2 1 6-15,-3-3 3 16,1 5 5-16,3 0-22 16,-3 0-11-16,-1 0 29 0,-4 0-29 15,6 0 14 1,-2 0-14-16,-1 0 8 0,3 0 13 16,1 0-14-16,5 5-8 15,0 0 21-15,-1 4-21 16,5 6 0-16,-4-3 0 15,0 5 0-15,4-1 15 16,-9 2-14-16,5-4-1 16,-1 0 28-16,-3 3-16 15,1-7 2-15,2 2 10 16,1-5-5-16,0 2 21 16,-1-6-29-16,1 5-11 15,4-4 18-15,-1 2-11 16,4 4 0-16,0 3-7 15,0 6 0-15,0 5 0 0,0-1 0 16,0-4 0-16,0 0 7 16,0 2-7-16,4-5 0 15,-1 0-4-15,4 0 4 16,-4-3 18-16,6 1-18 16,-3-1-1-16,1-3 1 15,2 0 0-15,-3 1 14 16,1-2-5-16,2 1-3 15,1-1 18-15,-3-2-23 16,4-1-1-16,-4 1 5 16,5 0-4-16,5-4-2 15,27-3-39-15,0 0-187 0,-4 0-603 0</inkml:trace>
  <inkml:trace contextRef="#ctx0" brushRef="#br0" timeOffset="11719">224 624 1230 0,'0'0'325'0,"0"0"-204"0,0 0 0 16,0 0 57-16,0 0-82 15,0 0-34-15,0 0-2 16,-73 0-6-16,66 0 8 16,-4 0-28-16,0 1 9 15,-4 10 12-15,2 2-12 16,-3 1-6-16,-2-2-3 16,4 4-10-16,-1 0 20 15,8 5-21-15,-5-2-11 16,9 4 4-16,0 7-5 15,3 3-1-15,0-2-9 16,0 6 0-16,0-4 8 0,0 0-8 16,0-5-1-16,0-3 1 15,15-2-1-15,24-7-92 16,1-6-269-16,-2-5-634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9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783 161 553 0,'0'0'1154'16,"0"0"-936"-16,0 0-66 16,0 0 40-16,0 0 26 15,0 0-71-15,-69-73-72 16,39 52 26-16,-2-1 35 15,-11 4-19-15,-7 4-51 16,-4 5-45-16,-9 9 31 16,-2 0-52-16,0 13 12 15,-2 27 12-15,5 23-23 16,7 19 0-16,9 20 17 16,7 17-17-16,16 11 58 15,10-4-52-15,13-8 6 0,0-15 31 16,3-18-44-16,22-16 0 15,12-12 20-15,8-17-14 16,6-11 16-16,6-15-22 16,10-11 0-16,1-3-1 15,4-4 1-15,4-30-6 16,22-37-68-16,-20 7-179 16,-13 2-576-16</inkml:trace>
  <inkml:trace contextRef="#ctx0" brushRef="#br0" timeOffset="609">831 652 1667 0,'0'0'687'0,"0"0"-549"16,0 0-131-16,0 0 63 16,0 0 103-16,0 0-66 15,175-58-72-15,-107 11 8 16,4-5-34-16,-10-12 28 16,-9-2-37-16,-14-3 1 15,-23-1 35-15,-13 5-24 0,-3 5 23 16,-9 20 31-1,-20 13-9-15,-5 19 56 0,-5 8-63 16,-1 25-48-16,-2 34 28 16,2 27-30-16,8 22-6 15,7 13 4-15,8 3 4 16,6-2 13-16,8-11-15 16,3-17-3-16,0-17-9 15,0-15 12-15,0-23-1 16,0-16-17-16,0-17 3 15,3-6 15-15,5 0 0 16,-2-25 0-16,8-12-6 16,8-16 6-16,10-12-13 15,8 0 4-15,8 7-47 0,9 3 56 16,2 18-45-16,0 16 35 16,-4 15-1-16,-2 6 11 15,-8 16 0-15,-5 22 36 16,-11 6-18-16,-13 3 38 15,-5 0-56-15,-8-6 1 16,-3-2 15-16,0-10-16 16,0-9-33-16,0-9-39 15,23-11-217-15,3 0-311 16,3-12-316-16</inkml:trace>
  <inkml:trace contextRef="#ctx0" brushRef="#br0" timeOffset="1479">2148 629 1654 0,'0'0'604'0,"0"0"-340"16,0 0-38-16,0 0 46 15,0 0-58-15,0 0-137 16,-201 14-10-16,153 28-58 15,-1 11-2-15,10 12 36 16,8 6-43-16,16-4-1 16,15-6 0-16,0-5-15 15,12-10 2-15,28-14-35 0,2-17-57 16,12-15 50-16,-6 0-35 16,1-36 43-16,-10-12 21 15,-2-4 27-15,-15 2-12 16,-5 9 12-16,-8 14 0 15,-6 15 64-15,-3 12-10 16,0 0-10-16,0 18-32 16,0 20-11-16,5 10 41 15,10-2-42-15,12 2 0 16,8-10-12-16,11-14-2 16,4-16-52-16,2-8-3 15,-7 0-28-15,-5-32 69 0,-10-12-8 16,-4-6 36-1,-9-3 0-15,-5-3 1 0,-5 8 62 16,-1 7 30-16,-6 15-17 16,3 11 29-16,-3 15-46 15,0 0-30-15,3 27 25 16,5 28-37-16,-2 25 17 16,3 16 5-16,5 15-27 15,6 9 56-15,-1 5-36 16,7 0-31-16,5 3 57 15,-6-10-58-15,1-9 0 16,-9-21 4-16,-5-21 11 16,-4-21 5-16,-5-25-20 15,-3-8 0-15,0-13 19 16,0 0-18-16,0-30-2 0,0-22-5 16,-6-26-25-16,-8-39 20 15,-3-42-10-15,-3-48-9 16,-2-12 18-16,-1 10-21 15,6 45-15-15,11 59 27 16,6 39-13-16,0 28 19 16,0 11 13-16,6 7-2 15,22 8-20-15,6 12 24 16,12 0-15-16,10 15 15 16,7 17 0-16,-7 11 38 15,-8 0-38-15,-11 4 2 16,-21 4 68-16,-16 4-44 15,-4 1 10-15,-42 0 3 0,-16-1-38 16,-6-7-2 0,2-12-11-16,18-13-69 0,24-23-36 15,20 0-425-15,4-21-732 0</inkml:trace>
  <inkml:trace contextRef="#ctx0" brushRef="#br0" timeOffset="1841">4122 272 2186 0,'0'0'548'0,"0"0"-465"16,0 0 25-16,0 0 116 15,-217 210-80-15,149-137-48 16,-1 5-63-16,-2-3-15 16,1-1 45-16,11-11-57 15,13-11 0-15,17-16-6 16,10-13 10-16,16-9-4 16,3-8-6-16,3-6 0 15,33 5 9-15,10-5-9 16,13 0 0-16,12 0-1 15,11 0-19-15,3-13 20 16,3-2-68-16,1 1-110 0,6-14-147 16,-19 2-295-16,-24 3-525 15</inkml:trace>
  <inkml:trace contextRef="#ctx0" brushRef="#br0" timeOffset="2038">4165 294 1768 0,'0'0'576'16,"0"0"-468"-16,0 0 182 15,3 182 18-15,0-86-92 16,-3 11-71-16,0 4-91 16,0 2-45-16,0-7 19 0,-9-4-28 15,-8 23-102 1,6-28-266-16,-4-15-711 0</inkml:trace>
  <inkml:trace contextRef="#ctx0" brushRef="#br0" timeOffset="2599">10 2070 1781 0,'0'0'562'15,"0"0"-449"-15,0 0-48 16,0 0 123-16,0 0 27 0,0 0-54 16,243 0-59-1,-107 7-27-15,62 1-39 0,69 1 72 16,44 1-41-16,4-3-58 15,-10-4 36-15,-24-3-43 16,0 0 20-16,7-14 13 16,1-9-19-16,-5-2 38 15,-5-5-36-15,-23 1-10 16,-21 0 28-16,-56 5-26 16,-57 7-5-16,-46 2 2 15,-37 9-6-15,-13-4 17 16,-3 8-18-16,-10 2 0 15,-13 0 9-15,0 0-9 0,0 0-15 16,-3 0-8 0,-10-8-98-16,13-31-95 0,0 0-601 15,0-10-1580-15</inkml:trace>
  <inkml:trace contextRef="#ctx0" brushRef="#br0" timeOffset="2781">5559 659 2555 0,'0'0'331'0,"0"0"-331"15,0 0-90-15,0 0-200 0,0 0-757 16</inkml:trace>
  <inkml:trace contextRef="#ctx0" brushRef="#br0" timeOffset="2891">5513 1224 2302 0,'0'0'605'0,"0"0"-507"16,0 0-98-16,0 0-75 15,0 0-819-15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9.5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30 811 1515 0,'0'0'300'16,"0"0"-144"-16,0 0-27 15,-15 223 59-15,15-151-5 0,0 3-73 16,0 4-37-16,0 0-23 16,0-4-6-16,0 1 36 15,0-10-62-15,0-10-3 16,-3-14 18-16,-4-11-33 15,2-12 10-15,5-17-10 16,0-2 1-16,0-7 26 16,0-34-27-16,0-29-35 15,15-18 28-15,10-23-62 16,1-21-19-16,-1-32-12 16,-6 7 31-16,-4-4 68 15,-2 7 2-15,-1 42-1 16,7 4 88-16,-2 24-12 0,5 33 39 15,3 21-53 1,6 15-20-16,4 11 27 0,9 4-55 16,7 0 1-16,11 6 23 15,8 11-38-15,2 2-7 16,8 4-62-16,1 20-119 16,-15-2-288-16,-30-6-324 0</inkml:trace>
  <inkml:trace contextRef="#ctx0" brushRef="#br0" timeOffset="204">147 1145 2133 0,'0'0'532'0,"0"0"-480"16,0 0-22-16,0 0 129 15,0 0-45-15,233-77-57 16,-135 43-57-16,48-6-135 16,-18 14-218-16,-19 3-677 0</inkml:trace>
  <inkml:trace contextRef="#ctx0" brushRef="#br0" timeOffset="476">1579 132 2379 0,'0'0'535'0,"0"0"-506"16,0 0 31-16,-167 264 146 15,108-128-82-15,5 15-49 16,10 6-42-16,18-17-4 15,8 6 34-15,18-8-63 16,0-11 0-16,11-11-1 16,32-28-47-16,16-16-84 15,39-22-166-15,-10-24-490 16,-9-15-1329-16</inkml:trace>
  <inkml:trace contextRef="#ctx0" brushRef="#br0" timeOffset="677">2144 1011 2428 0,'0'0'500'0,"0"0"-483"15,0 0 17-15,0 0 108 16,0 0-74-16,186-3-68 15,-34 3-116-15,-16 0-340 16,-11 0-325-16</inkml:trace>
  <inkml:trace contextRef="#ctx0" brushRef="#br0" timeOffset="1232">3876 893 1984 0,'0'0'502'15,"0"0"-404"-15,0 0-56 16,0 0 212-16,0 0-38 16,-205 192-127-16,148-158-26 15,-9-8-29-15,3-9 5 16,-1-3-8-16,-2-12-30 0,10-2-1 15,6 0 0-15,14-16-8 16,14-20-4-16,10-10-43 16,12-7 3-16,12-6 13 15,32 0-35-15,14 4 17 16,11 6 31-16,4 11 24 16,-1 19 2-16,-2 13 0 15,-4 6 13-15,-9 13 33 16,-1 26 7-16,-9 16 10 15,-6 8-8-15,1 5-16 16,-1-4 22-16,6-2-28 16,9-6-31-16,2-13 20 15,4-12-11-15,-1-16-10 0,-2-15-1 16,-5 0-9-16,-6-15-1 16,-11-23-2-16,-5-10 12 15,-13-12-12-15,-9-3 12 16,-10-5 0-16,-4-1 16 15,-40 0-14-15,-17 6 23 16,-20 14-25-16,-5 16 0 16,-2 21-1-16,12 12-8 15,20 3-52-15,31 49-174 16,18-4-525-16,7-4-1444 0</inkml:trace>
  <inkml:trace contextRef="#ctx0" brushRef="#br0" timeOffset="1635">4639 0 2277 0,'0'0'523'0,"0"0"-431"16,0 0 65-16,0 0 73 15,0 0-91-15,0 0-102 0,0 0 8 16,0 69-34-16,47-3-10 16,7 13 50-16,12 12-49 15,4 8 8-15,2 10 4 16,4 1-5-16,-3 6 36 15,-10 2-31-15,-12-3-13 16,-26-2 28-16,-22 3-28 16,-3-3-1-16,-40-2 0 15,-25-6 1-15,-7-13-7 16,-10-15-46-16,10-10-22 16,9-14-1-16,9-22-113 15,22-10-400-15,13-21-445 0</inkml:trace>
  <inkml:trace contextRef="#ctx0" brushRef="#br0" timeOffset="1844">6049 1038 2547 0,'0'0'377'0,"0"0"-286"15,0 0-71-15,0 0 96 16,200 0-44-16,-141 0-72 16,2 0-82-16,-9 30-199 0,-19-5-359 15,-22 1-606-15</inkml:trace>
  <inkml:trace contextRef="#ctx0" brushRef="#br0" timeOffset="1997">5870 1603 814 0,'0'0'2156'0,"0"0"-1844"15,0 0-259-15,0 0-51 16,201-15 25-16,-45-4-27 16,-17 6-181-16,-1 0-695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4:45.27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0 594 1994 0,'0'0'377'0,"0"0"-280"16,0 0-81-16,0 0 88 16,0 0 5-16,0 0-55 0,195 0 4 15,-97 0-55 1,12-3 3-16,7-2-12 0,25 5-54 15,-31 0-200-15,-26 5-442 0</inkml:trace>
  <inkml:trace contextRef="#ctx0" brushRef="#br0" timeOffset="239">252 965 2302 0,'0'0'470'0,"0"0"-419"16,0 0-18-16,0 0 58 16,0 0 12-16,0 0-76 15,212 4-27-15,-106-4-3 16,47-4-115-16,-22-4-378 15,-26 3-699-15</inkml:trace>
  <inkml:trace contextRef="#ctx0" brushRef="#br0" timeOffset="696">1536 217 811 0,'0'0'1428'16,"0"0"-1160"-16,0 0-154 16,0 0 7-16,0 0 15 15,85-186-58-15,-28 165-59 16,9 11 5-16,7 10-23 15,-1 0 20-15,-6 26-9 16,-11 20-11-16,-18 13-1 16,-24 9 25-16,-13 12-14 0,-17 5 29 15,-38 4-28-15,-18-1-3 16,-10-6 24-16,-8-6-25 16,3-10 8-16,12-11 1 15,13-12-11-15,22-10 24 16,16-14-30-16,18-5 6 15,7-3-15-15,0-3 0 16,22 6 9-16,19-5-5 16,1 5 11-16,11-1 20 15,1-3-26-15,5-1-26 16,5 3-10-16,46 12-94 16,-19-4-160-16,-8-4-486 0</inkml:trace>
  <inkml:trace contextRef="#ctx0" brushRef="#br0" timeOffset="936">2470 1142 925 0,'0'0'1701'0,"0"0"-1428"16,0 0-197-16,0 0 48 16,0 0 49-16,0 0-130 15,0 0-43-15,18 0-30 16,33 0-84-16,-7 0-204 0,-9 0-659 16</inkml:trace>
  <inkml:trace contextRef="#ctx0" brushRef="#br0" timeOffset="1716">3013 299 1258 0,'0'0'314'0,"0"0"-154"16,0 0-6-16,0 0 70 16,0 0 8-16,0 0-100 15,0 0-49-15,21-145 3 16,-2 122-31-16,3 4 2 15,3 0-26-15,8-5-10 16,7 7 11-16,1 0-31 16,3 13 17-16,3-1-9 15,4 5-8-15,-4 0 27 16,1 19-28-16,-4 15 1 16,-6 4 12-16,-4 6 2 0,-12 2 8 15,-12-1-7-15,-10-2-8 16,0-4 26-16,0 1-34 15,-28-6 1-15,-5-5 40 16,0 0-26-16,-3-5 15 16,2-10 2-16,6 3-20 15,2-6 30-15,11-4-33 16,5-1-9-16,1-3 29 16,9-3-29-16,0 0-7 15,0 0 5-15,0 0-1 16,0 0 2-16,12 0 1 15,14 0 0-15,-1 0 3 16,7 0-2-16,5 7-1 0,7 5 1 16,4 7-1-1,6 12 26-15,5 1-25 0,-2 8 7 16,-1 0 14-16,-13 3-21 16,-13-7-2-16,-13-1-4 15,-17-3 5-15,0 2 20 16,-25-8-2-16,-23 4 7 15,-13-7 36-15,-8-1-10 16,-4-5 11-16,4-5-8 16,0-4-29-16,6-8 44 15,9 0-48-15,6 0-6 16,11 0-7-16,15 0-8 0,9-8-17 16,8 8-69-16,5 0-125 15,8 0-248 1,14 14-1184-16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4:48.43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1048 469 1318 0,'0'0'272'0,"0"0"-147"15,0 0-87-15,0 0 83 16,0 0 65-16,0 0-93 16,0 0-34-16,88-137-31 15,-78 109 27-15,-1 2 28 16,-6 0-43-16,-3-4 21 15,0 0 17-15,-7-2 3 16,-18 1 13-16,-16 0-38 16,-6 4-9-16,-9 1 4 15,-8 6-31-15,-9 7-19 0,-11 4 9 16,-1 9-9-16,-1 0 23 16,-2 9-24-16,7 26 0 15,1 12 20-15,7 12-13 16,4 7-7-16,6 10 6 15,13 3-5-15,9-4 17 16,16 0-18-16,11-6 0 16,14-1-10-16,0-1 10 15,0-4-1-15,29-9 0 16,12-5 1-16,6-2-7 16,10-14 7-16,9-10-62 15,4-10 33-15,6-13-21 16,-3 0-14-16,4-7 1 0,-4-27 5 15,0-8 42-15,-4-10-17 16,-8-8 26-16,-5 2 1 16,-9-4 12-16,-11 2 13 15,-11 4 20-15,-6 8 14 16,-7 2 37-16,-6 5-38 16,-2 12 11-16,-4 7 21 15,0 5-20-15,0 8-27 16,0 4 23-16,0 5-34 15,0 0 22-15,0 0-29 16,0 0-18-16,0 21 32 16,0 21-33-16,0 21 9 0,0 23 2 15,-4 18-10 1,-6 19 42-16,-5 10-41 0,3 9 23 16,-1 1 23-16,-3-6-27 15,6-6-7-15,2-14-13 16,1-8 0-16,0-16 23 15,-1-11-24-15,4-19-24 16,1-16 15-16,3-17-39 16,0-16-31-16,0-9-98 15,19-5-279-15,-1 0-264 0</inkml:trace>
  <inkml:trace contextRef="#ctx0" brushRef="#br0" timeOffset="1314">1104 1380 1461 0,'0'0'353'16,"0"0"-246"-16,0 0-32 16,0 0 17-16,0 0-8 15,0 0-16-15,0 0-36 16,199-105-11-16,-139 105 22 15,-6 0-28-15,-4 4 35 16,-9 22 0-16,-16 3-11 16,-9 8-3-16,-13-1-17 15,-3-5 12-15,-3 3 29 16,-24 0-11-16,-2-9 9 16,-3-5 5-16,-2-3-2 0,9-7 21 15,3-5-49 1,11 0-6-16,5-5 25 0,1 0-52 15,5 0-5-15,0 0 3 16,0 0-14-16,8 0 16 16,17 0-26-16,11 6 26 15,4 7-13-15,1 7 13 16,0 3-15-16,-6 3 1 16,-6 3 2-16,-7 0 2 15,-10 1 2-15,-12 1 8 16,0-3 15-16,0-1 8 15,-22 0 14-15,-15-6-7 0,-11 0 25 16,-3-5 20 0,-3-5-28-16,-1-6-20 0,4 0 36 15,3-5-25-15,13 0-20 16,4 0-18-16,15-8-6 16,7-12 0-16,9-10-76 15,0-8-50-15,69-35-129 16,4 9-353-16,2 3-803 0</inkml:trace>
  <inkml:trace contextRef="#ctx0" brushRef="#br0" timeOffset="1520">2102 883 2109 0,'0'0'377'0,"0"0"-233"0,0 0 23 16,0 0-23-16,194-38-69 16,-121 25-40-16,13 4-35 15,14 1-11-15,34 8-115 16,-24 0-488-16,-23 0-496 0</inkml:trace>
  <inkml:trace contextRef="#ctx0" brushRef="#br0" timeOffset="1720">2313 1265 2393 0,'0'0'560'0,"0"0"-493"15,0 0-13-15,0 0 31 16,0 0-31-16,0 0-49 15,186 0-5-15,-83 0-129 16,-13 5-356-16,-21 4-1571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4:59.68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0 505 1657 0,'0'0'287'0,"0"0"-173"0,0 0-52 15,0 0 22 1,0 0 47-16,0 0-54 0,44-127-63 15,-7 113 21-15,-1 8 0 16,4 6-18-16,-4 0 35 16,1 27-31-16,-8 18 24 15,-4 18-9-15,-13 5-12 16,-9 6 16-16,-3 6-40 16,0-1 1-16,-28-4 24 15,-10-5-24-15,-2-7 11 16,-2-12-11-16,-2-11 5 15,6-11 23-15,6-12-29 16,10-8 2-16,10-4-4 0,12-5-60 16,12-7-199-16,24-20-287 15,4-7-195-15</inkml:trace>
  <inkml:trace contextRef="#ctx0" brushRef="#br0" timeOffset="256">675 402 980 0,'0'0'999'0,"0"0"-727"15,0 0-59-15,0 0 3 16,0 0-50-16,0 0-80 0,0 0-38 16,-201 159-12-16,162-70 19 15,5 6-17 1,12-2-11-16,12-6 4 0,10-9-30 15,0-7 6-15,6-16-7 16,32-6-36-16,12-16-51 16,16-7-72-16,29-14-189 15,-12-7-274-15,-14-5-968 0</inkml:trace>
  <inkml:trace contextRef="#ctx0" brushRef="#br0" timeOffset="577">974 1475 986 0,'0'0'755'0,"0"0"-590"0,0 0-55 16,0 0 120-16,0 0-16 15,0 0-84-15,0 0-13 16,36-81-30-16,-21 59 3 15,-5 5-11-15,2 7-28 16,-9 7 8-16,1 3-45 16,-1 3-14-16,2 31 42 15,-1 15-24-15,-4 10-5 16,0 6 1-16,0 3-1 16,0-5 11-16,0-3-24 15,0-15-19-15,0-6-7 0,0-5-113 16,10-12-155-16,5-8-368 15,-5-8-496-15</inkml:trace>
  <inkml:trace contextRef="#ctx0" brushRef="#br0" timeOffset="923">1334 1594 1401 0,'0'0'320'16,"0"0"-181"-16,0 0 84 16,0 0 28-16,0 0-64 15,0 0-58-15,0 0-14 0,146-157-9 16,-124 131 20-16,-7 7-55 16,-8 1-6-16,-4 12 19 15,-3 6-32-15,0 0-19 16,0 0-12-16,0 16-19 15,0 21 35-15,0 8-30 16,0 13-7-16,0-4 15 16,0 2-6-16,0-7-9 15,0-3-6-15,0-6-20 16,0-4-23-16,0-7-81 16,0-7-78-16,5 3-121 0,9-13-422 15,-2-5-641-15</inkml:trace>
  <inkml:trace contextRef="#ctx0" brushRef="#br0" timeOffset="1187">2261 794 1776 0,'0'0'719'15,"0"0"-591"-15,0 0-58 0,0 0 60 16,0 0-12-16,208-28-67 16,-132 20-51-16,12 4-20 15,21 4-134-15,-18 0-395 16,-25 4-721-16</inkml:trace>
  <inkml:trace contextRef="#ctx0" brushRef="#br0" timeOffset="1389">2312 1237 2133 0,'0'0'511'0,"0"0"-434"0,0 0 10 16,0 0 77-16,0 0-77 16,0 0-60-16,227 2-27 15,-101-13-60-15,-12 1-175 16,-13 3-647-16</inkml:trace>
  <inkml:trace contextRef="#ctx0" brushRef="#br0" timeOffset="1779">3628 0 1935 0,'0'0'541'0,"0"0"-456"16,0 0-43-16,0 0 116 16,0 0-6-16,-88 183-94 15,27-97-34-15,-5 3-12 16,0-4-11-16,9-6 24 16,9-17-25-16,14-11-6 15,16-10 6-15,14-14-10 16,4-8 8-16,4-12-18 15,36-7 20-15,8 0 0 0,11 0 0 16,5-10-6 0,2-6 5-16,7 2-3 0,1 4-2 15,-1 7-9-15,3 3-53 16,12 0-58-16,-19 0-344 16,-18 3-85-16</inkml:trace>
  <inkml:trace contextRef="#ctx0" brushRef="#br0" timeOffset="2023">3858 335 1609 0,'0'0'287'0,"0"0"-62"0,0 0-19 16,0 242 60-16,0-156 1 15,0 0-123-15,0-2-62 16,0-5 5-16,0-4-41 16,0-9-2-16,0-7-44 15,0-6-62-15,0 10-59 16,10-14-227-16,-2-16-456 0</inkml:trace>
  <inkml:trace contextRef="#ctx0" brushRef="#br0" timeOffset="2216">4183 1204 2225 0,'0'0'530'15,"0"0"-450"-15,0 0 46 16,0 0-19-16,0 0-107 15,0 0-47-15,0 0-248 16,32 56-503-16</inkml:trace>
  <inkml:trace contextRef="#ctx0" brushRef="#br0" timeOffset="2785">5116 338 1237 0,'0'0'1091'16,"0"0"-822"-16,0 0-116 16,-91-194 61-16,50 152-42 15,1 12-52-15,-8 10-44 16,4 13-43-16,-6 7 28 15,2 11-29-15,4 32-22 16,9 12 3-16,9 8-13 0,11 5 0 16,15 2-7-1,0-5-5-15,22-10-39 0,22-5-36 16,7-12-31-16,8-13-16 16,-1-16-82-16,1-9-74 15,-5 0 25-15,-10-16 51 16,-5-13 107-16,-9-8 75 15,-8-3 32-15,-8 4 54 16,-2 7 73-16,-6 9 71 16,1 15 6-16,2 5-46 15,-3 3-32-15,1 36 15 16,5 15-32-16,-2 18-6 16,2 15-32-16,-2 8-5 0,2 0 34 15,-2 4-45 1,2-7 14-16,-12-7-28 0,0-10-20 15,-12-14 30-15,-32-10-26 16,-13-15 16-16,-13-13-8 16,-6-13-15-16,-8-10 27 15,-1 0-45-15,2-24 0 16,10-7-8-16,7-19-118 16,22 7-133-16,16 4-756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5:06.75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530 88 114 0,'0'0'1386'0,"0"0"-1078"0,0 0-136 16,0 0 40-16,0 0-5 15,0 0-69-15,-31-22-43 16,31 27-68-16,0 30 34 15,0 9 27-15,0 15-19 16,0 11-6-16,0-3-24 16,0 3-11-16,0-7 24 15,-7-4-32-15,-3-10-13 16,2-10 22-16,-2-4-28 16,-2-4 8-16,5-9-9 15,0-4-11-15,7-2-34 16,0-10-127-16,0-3-369 15,0-3-378-15</inkml:trace>
  <inkml:trace contextRef="#ctx0" brushRef="#br0" timeOffset="267">0 110 1886 0,'0'0'480'16,"0"0"-327"-16,0 0 5 15,0 0 24-15,0 0-51 16,0 0-80-16,0 0-24 0,171-94 13 16,-98 81-40-16,11 10 29 15,11 3-29-15,0 0-29 16,0 0-45-16,14 27-173 15,-29 5-325-15,-21 0-293 0</inkml:trace>
  <inkml:trace contextRef="#ctx0" brushRef="#br0" timeOffset="515">63 950 1916 0,'0'0'515'0,"0"0"-412"16,0 0-4-16,0 0 101 16,0 0-41-16,0 0-101 15,0 0-27-15,149-12-28 16,-73-1-3-16,59 3-34 15,-15 4-238-15,-6 2-533 0</inkml:trace>
  <inkml:trace contextRef="#ctx0" brushRef="#br0" timeOffset="924">1578 298 1861 0,'0'0'613'15,"0"0"-439"-15,0 0-20 16,-215-82 40-16,128 79-46 16,-3 3-77-16,-5 16-28 15,-1 29-13-15,13 18-7 16,10 14 20-16,22 7-43 15,21 5 0-15,23-1-4 16,7-2 4-16,15-4 0 16,40-7-16-16,14-12-38 15,19-12 33-15,13-23-31 16,9-16-28-16,4-12 43 0,-13-6-35 16,-10-28 2-16,-18-17 25 15,-19-5 36-15,-13-10 8 16,-16-1 2-16,-10-11 15 15,-11 4 47-15,-4-1-26 16,0 6-37-16,-12 9-1 16,-20 24-170-16,3 19-368 15,-1 15-513-15</inkml:trace>
  <inkml:trace contextRef="#ctx0" brushRef="#br0" timeOffset="1136">1313 637 1737 0,'0'0'545'0,"0"0"-436"15,0 0-20-15,0 0 142 16,0 0-24-16,0 0-88 16,0 0-79-16,193 169-22 15,-127-123-18-15,10 4-21 16,5 3-99-16,32 12-337 15,-22-13-158-15,-14-13-594 0</inkml:trace>
  <inkml:trace contextRef="#ctx0" brushRef="#br0" timeOffset="1772">2341 541 1884 0,'0'0'623'0,"0"0"-476"16,0 0-54-16,0 0 101 15,0 0-48-15,0 0-92 16,-3 197-4-16,3-141-40 16,0-7-9-16,0-4 29 15,3-4-29-15,0-12 0 0,-3-10-1 16,0-6-10-1,0-9 1-15,0-4 5 0,0 0-17 16,0-20 4-16,-10-16-13 16,2-10 15-16,4-10-18 15,4-9 17-15,0-8 14 16,0-6-10-16,0 1-11 16,22-4 21-16,4 4-4 15,11 5 0-15,10 17-7 16,11 20 13-16,4 20-14 15,8 16 11-15,-1 9 3 16,4 32 24-16,-7 11 3 16,-5 2 16-16,-14 4 20 15,-16-7-43-15,-25 2 31 0,-6-3-17 16,-18-2-11-16,-36-9 4 16,-12-2-15-16,-11-10-2 15,-4-8-1-15,9-6-8 16,2-10 8-16,13-3-9 15,9 0 0-15,20 0 4 16,9-6-4-16,16-4-16 16,3 4 10-16,3 6 2 15,33 0-8-15,11 0 0 16,12 19 12-16,10 17 3 16,1 7-3-16,6 5 13 15,3-1-11-15,6 2 15 16,6-5-15-16,-3-6-2 0,-5-4-64 15,15-10-92-15,-20-3-319 16,-24-12-347-16</inkml:trace>
  <inkml:trace contextRef="#ctx0" brushRef="#br0" timeOffset="1978">3577 705 1196 0,'0'0'1098'16,"0"0"-904"-16,0 0-18 15,0 0 15-15,225-16-57 16,-147 16-67-16,5 0-67 16,2 3 0-16,24 29-89 0,-22-2-238 15,-21-4-482-15</inkml:trace>
  <inkml:trace contextRef="#ctx0" brushRef="#br0" timeOffset="2159">3738 1069 2206 0,'0'0'635'0,"0"0"-512"0,0 0 46 16,0 0-36-1,0 0-86-15,244 16-47 0,-121 1-50 16,-20-5-218-16,-20 5-729 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5:12.42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186 641 1136 0,'0'0'297'0,"0"0"-158"16,0 0-25-16,0 0 44 15,0 0 9-15,0 0-19 16,-91-75-51-16,87 65-18 16,4-3 23-16,0-3-45 15,0-5-11-15,0-1 22 0,12-1-28 16,10-3-8-16,10-4 3 15,6 4-20-15,1 3 26 16,4 4-40-16,1 10-1 16,0 9 32-16,0 0-32 15,-5 2 2-15,-1 34-2 16,-6 10 0-16,-14 15 13 16,-6-1-13-16,-12 13 0 15,0-5-9-15,-22 4 15 16,-18-2-12-16,-8-7 5 15,-6-5 1-15,-5-2 5 16,1-16-5-16,-1-5 0 0,12-12 1 16,3-6 8-16,8-7-8 15,11-4 10-15,3-6-10 16,7 0 24-16,5 0-24 16,5 0-1-16,1 0 15 15,4 0-14-15,0-5-1 16,0 1 1-16,0-6 9 15,9-4-20-15,16-2 9 16,7 0 1-16,12 2-2 16,0 5 2-16,7 6-5 15,0 3 4-15,-1 0 2 16,-2 0 24-16,-8 9-25 16,-3 14 8-16,-4 0 14 0,-8-1-8 15,-3 2 5 1,-4-4-4-16,1-4-1 0,-5-4 8 15,4-4-22-15,1-6 0 16,6-2-36-16,23 0-82 16,-8-10-229-16,-1-9-305 0</inkml:trace>
  <inkml:trace contextRef="#ctx0" brushRef="#br0" timeOffset="225">1101 1196 1716 0,'0'0'392'0,"0"0"-217"0,0 0 47 16,0 0 28-16,0 0-62 15,0 0-117-15,0 0-52 16,-10 0-19-16,10 0-7 15,19-6-158-15,6-2-313 16,-3-4-415-16</inkml:trace>
  <inkml:trace contextRef="#ctx0" brushRef="#br0" timeOffset="965">2250 140 1502 0,'0'0'278'15,"0"0"-135"-15,0 0-1 16,0 0 100-16,0 0-64 16,0 0-72-16,0 0-8 0,-51-98-19 15,37 88-9 1,-1 2-29-16,0 4-18 0,-2-3 25 16,-5-1-47-16,0 5 8 15,-3 3 10-15,-9 0-11 16,-2 0-8-16,-4 0 1 15,-4 18-1-15,-4 5 23 16,1 8-23-16,0 6 0 16,-4 5 12-16,3 7-3 15,5 7 16-15,5 6-12 16,6 7-7-16,7 3 23 16,6-2-23-16,4 5 4 15,8-13 11-15,7 2-20 0,0-4 11 16,0-4 6-1,0-3-11-15,19-3-1 0,3-5-6 16,3-5 0-16,7-8-2 16,2-2 2-16,5-9 5 15,2-3-5-15,3-11-22 16,-4-4 20-16,4-3-29 16,-5 0 8-16,2-16 8 15,-1-7-14-15,-8-6 28 16,-3-5-5-16,-7-2 6 15,-7 0 1-15,-8-3 0 16,-7-2-1-16,0 3 2 16,-3 2-2-16,-26 4 29 15,-8 2-29-15,-7 2 1 16,-7 14 18-16,-6 0-18 16,-6 12-1-16,0 2-1 0,9 0-14 15,10 0 5-15,16 16-92 16,28 15-204-16,0-4-410 15,0-3-1152-15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5:19.53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0 243 1751 0,'0'0'533'16,"0"0"-449"-16,0 0 57 16,0 0 57-16,0 0-64 15,255 0-50-15,-179 0-39 0,4 0-33 16,-11 0-12-16,-3 0-84 15,-19 0-129-15,-13 6-290 16,-20 11-108-16,-11-4-908 0</inkml:trace>
  <inkml:trace contextRef="#ctx0" brushRef="#br0" timeOffset="194">372 0 1460 0,'0'0'487'0,"0"0"-237"16,0 0-56-16,0 0 0 16,0 0 21-16,0 0-70 0,0 0-41 15,13 177-69 1,-1-105-28-16,-5 1-2 0,-4-1-5 16,6 19-157-16,-3-18-485 15,-2-17-879-15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5:18.43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236 131 1532 0,'0'0'290'15,"0"0"-153"-15,0 0-112 16,0 0 28-16,0 0 78 16,0 0-75-16,131 0-30 15,-69-3-5-15,1 0-19 16,1-4 21-16,-1 4-23 16,-4-6 6-16,-12 2 0 15,-15 2 6-15,-13 5 18 16,-12 0-7-16,-7 0 38 15,0 0 94-15,-41 0-97 16,-10 0-36-16,-10 0 14 16,-8 0-20-16,-5 0 5 15,-2 0-9-15,3 0-10 16,4 0 33-16,3 0-34 0,11 5 0 16,11 2 34-16,9 2-22 15,8 4 1-15,10 4-14 16,2-3 0-16,11 0 11 15,1 3-11-15,3 3 0 16,0-6 5-16,0 3 2 16,0-8 2-16,0 1-2 15,0-4 5-15,0 4 27 16,0-7-33-16,0 3 3 16,0 1 8-16,0 6-16 15,3-5 9-15,4 2-10 0,2 2 6 16,-3-5 5-1,4 2-11-15,6 2-11 0,2-2 11 16,8 5-12-16,6 1 3 16,5 2-10-16,7 3-8 15,0 1-5-15,7 0-5 16,3 2 9-16,0 14 13 16,2-5 6-16,-2 11 0 15,-10 6 9-15,-9 2 0 16,-13 7 15-16,-10-3-15 15,-12 1 0-15,0-8 3 16,-15-1 4-16,-24-4 32 16,-5-14-16-16,-3-6 17 15,-6-6 27-15,6-7-28 16,0-10 16-16,8 0 1 0,-2 0-25 16,4 0 25-16,5-19-31 15,3-2-7-15,4-2 24 16,3-1-36-16,6 5 13 15,3 3-19-15,4-4 8 16,9 3-17-16,0 5-51 16,44 2-105-16,16 3-147 15,1 1-457-15</inkml:trace>
  <inkml:trace contextRef="#ctx0" brushRef="#br0" timeOffset="236">1187 927 2063 0,'0'0'719'0,"0"0"-557"15,0 0-40-15,0 0-12 16,0 0-14-16,0 0-96 15,0 0-18-15,-95-58-63 16,117 56-187-16,15-1-573 16,-1-2-1100-16</inkml:trace>
  <inkml:trace contextRef="#ctx0" brushRef="#br0" timeOffset="608">1928 0 1781 0,'0'0'322'0,"0"0"-207"16,0 0 45-16,0 0 63 0,-124 181-74 15,80-121-70 1,4-5-15-16,-1-3 4 0,9-5-16 16,7-12 6-16,6-5-43 15,9-11-6-15,6-9 21 16,4-3-30-16,0-1 5 16,0-6-5-16,21 0 0 15,13 0 3-15,6 0-3 16,7 0-21-16,4 0 5 15,3 0-60-15,0 0-132 16,16 0-269-16,-11 0-97 16,-18 0-1094-16</inkml:trace>
  <inkml:trace contextRef="#ctx0" brushRef="#br0" timeOffset="858">2022 181 1543 0,'0'0'365'15,"0"0"-258"-15,0 0 16 16,0 0 100-16,0 0-37 16,7 204-59-16,-2-122-17 15,-5-5-46-15,0 5-13 16,0 0-9-16,0-3-29 15,0-12-13-15,0-12-48 0,14-2-135 16,4-16-396 0,1-15-735-16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5:20.8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35 984 620 0,'0'0'602'0,"0"0"-387"16,0 0-64-16,0 0-17 16,0 0 19-16,0 0-15 15,0 0-22-15,-35 0-45 16,35 0 12-16,0-13-8 16,0-4-17-16,10-9-28 15,22-13-22-15,5-6-2 0,7-13 0 16,7 0-6-1,-7-8-18-15,0-6 7 0,-12 4 10 16,-7 2 1-16,-6 3 0 16,-9 11 1-16,-2 9 26 15,-8 20-2-15,4 2 32 16,-4 21 24-16,0 0-45 16,0 24-10-16,3 29 5 15,1 21 2-15,-1 16 7 16,5 2-28-16,-1 3 15 15,0-3-11-15,-4-6-8 16,2-14 14-16,-1-7-22 16,-4-12 0-16,3-14-8 15,7 0-125-15,-1-13-231 16,-2-7-529-16</inkml:trace>
  <inkml:trace contextRef="#ctx0" brushRef="#br0" timeOffset="653">783 1210 1943 0,'0'0'389'16,"0"0"-250"-16,0 0 68 0,0 0 27 16,0 0-126-1,0 0-80-15,0 0-28 0,-4 0 0 16,4 0-83-16,19-20-138 16,10 3-312-16,-4-5-277 0</inkml:trace>
  <inkml:trace contextRef="#ctx0" brushRef="#br0" timeOffset="1276">1293 319 1669 0,'0'0'510'0,"0"0"-423"0,0 0-14 16,0 0 94-16,0 0-28 15,0 0-80-15,0 0-29 16,234-37-15-16,-168 37-3 16,-5 0 16-16,1 0-28 15,-8 0 0-15,-10 0 6 16,-15 0 3-16,-14 0-7 15,-11 0 10-15,-4 0 0 0,0 0 28 16,-32 0-34-16,-12 0-4 16,-7 0 5-1,-12 0-6-15,-3 0-1 0,0 0 9 16,2 0-8 0,2 0-2-16,11 0 15 0,7 0-14 15,7 0 22-15,11 0-4 16,13 0 18-16,8 0-24 15,5 0-4-15,0 3-8 16,5 23-6-16,27 4 6 16,8 2 0-16,8 8 0 15,3-1 4-15,3 4-4 16,5 0-1-16,-8-4-8 16,3 11 9-16,-10-1 0 15,-4-5 0-15,-11 3 0 0,-14-7 23 16,-15-1-7-1,0-3-2-15,-12 0 38 0,-32 0-33 16,-6-6 11-16,-11 0-16 16,-9-8-14-16,8-2 18 15,3-7-18-15,16-3-33 16,13-10-9-16,30 0-93 16,0 0-174-16,12 0-417 0</inkml:trace>
  <inkml:trace contextRef="#ctx0" brushRef="#br0" timeOffset="1549">2300 465 914 0,'0'0'1140'15,"0"0"-927"-15,0 0-135 16,0 0 129-16,0 0 7 16,0 0-65-16,0 0-92 15,10 217-22-15,-7-158 6 16,-3 0-35-16,0-5-6 16,0-3-3-16,0-9-68 15,0 4-104-15,5-12-378 16,-5-11-189-16</inkml:trace>
  <inkml:trace contextRef="#ctx0" brushRef="#br0" timeOffset="1767">1990 328 1832 0,'0'0'526'0,"0"0"-442"16,0 0 75-16,0 0 24 16,0 0-94-16,225-43-45 15,-127 36-44-15,9 7-18 0,25 0-98 16,-27 0-231-16,-26 27-306 16</inkml:trace>
  <inkml:trace contextRef="#ctx0" brushRef="#br0" timeOffset="1990">2092 1190 1820 0,'0'0'553'0,"0"0"-434"0,0 0-79 15,0 0 83-15,0 0 14 16,0 0-128-16,196-22-9 16,-79 8-137-16,-18 7-210 15,-16 5-640-15</inkml:trace>
  <inkml:trace contextRef="#ctx0" brushRef="#br0" timeOffset="2424">3568 347 1918 0,'0'0'329'0,"0"0"-178"15,0 0-54-15,-218-79 105 16,137 77 13-16,1 2-112 16,4 22-63-16,10 31 25 15,10 16-29-15,21 8-18 16,13 16 15-16,19-1-20 16,3 3-11-16,13-2-1 15,34-18 11-15,16-5-12 0,13-19-36 16,9-16-3-1,3-11-6-15,-2-24-33 0,-8 0 2 16,-14-14 10-16,-17-24 26 16,-9-11 39-16,-10-18 1 15,-12-7 15-15,-10-13 44 16,-6 0-11-16,0-2 9 16,-18 3-57-16,-11 14-16 15,-18 13-126-15,6 23-341 16,9 20-386-16</inkml:trace>
  <inkml:trace contextRef="#ctx0" brushRef="#br0" timeOffset="2621">3325 662 1709 0,'0'0'372'0,"0"0"-163"16,0 0 72-16,0 0-43 15,0 0-79-15,0 0-114 16,225 206-38-16,-153-156-7 16,10-4-3-16,19 19-175 15,-16-7-368-15,-16-14-481 0</inkml:trace>
  <inkml:trace contextRef="#ctx0" brushRef="#br0" timeOffset="3310">4443 410 1855 0,'0'0'617'15,"0"0"-474"-15,0 0-97 16,0 0 127-16,0 0 4 15,0 170-103-15,0-104-44 16,0-1-4-16,0 2-16 16,0-9 1-16,0-2-10 15,0-13 5-15,-4-10-1 16,-9-10-4-16,-3-14-2 16,-6-4 0-16,0-5-7 15,0-5 7-15,-3-24-23 0,7-14-8 16,4-11 13-16,2-10-20 15,9-11 0-15,3-4 8 16,0-17-2-16,3 1 27 16,31-6-29-16,5-2-14 15,8 12 39-15,9 16-2 16,5 22 12-16,2 24 0 16,2 20 12-16,1 9 39 15,-5 14-21-15,-1 33-2 16,-13 12 37-16,-15 6-43 15,-13 7 32-15,-19 0-9 16,0 0-14-16,-22-4 20 0,-29-10-42 16,-15-6 12-16,-7-8 15 15,-8-9-13-15,5-12-10 16,3-9-6-16,11-9-6 16,14-5 19-16,19 0-20 15,11 0 0-15,11-12-2 16,7-4 2-16,0 2-15 15,32 8-5-15,16 6 20 16,4 0-8-16,6 6 7 16,4 24 1-16,-4 9 0 15,-3 8 0-15,-4 5 0 16,-7 0 0-16,0-2 0 16,-8-5-9-16,-3-8 9 0,-7-8-2 15,-1-6-80 1,-3-2-149-16,-5-17-547 0,-5 4-1293 0</inkml:trace>
  <inkml:trace contextRef="#ctx0" brushRef="#br0" timeOffset="3522">5351 639 1846 0,'0'0'570'0,"0"0"-433"16,0 0-66-16,0 0 23 15,218-29 0-15,-162 29-94 0,1 0-5 16,24 22-291-16,-11 8-215 16,-16 0-183-16</inkml:trace>
  <inkml:trace contextRef="#ctx0" brushRef="#br0" timeOffset="3700">5446 1052 2179 0,'0'0'610'15,"0"0"-463"-15,0 0 23 0,0 0-77 16,0 0-70-16,255 0-23 15,-182 4-132-15,-14 6-772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5:4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473 212 1356 0,'0'0'307'0,"0"0"-162"0,0 0-100 16,0 0 47-16,0 0 78 15,0 0-74-15,22 0-23 16,-15-6-13-16,2 6 10 15,-6 0 15-15,-3 0-23 16,0-7 9-16,3 0-8 16,-3-2-8-16,0-5 5 15,0-3-23-15,0-2-11 16,-15-4 12-16,-10-4-21 16,-4 5-2-16,0 6-6 15,-5-7-8-15,-1 16 26 16,-2-2-18-16,-2 9-9 15,-2 0 38-15,1 0-37 0,-1 23 15 16,2 14-16 0,-1 7 9-16,11 8-6 0,3 6-3 15,11-4 0-15,12 2-10 16,3-2 10-16,0-6 0 16,22-10 0-16,10-7-14 15,12-4 6-15,7-17-61 16,4-10-14-16,3 0 54 15,1-5-17-15,-8-27 27 16,-4-1 2-16,-15-10 17 16,-6 4 5-16,-8-3 3 15,-2 4-1-15,-10 3 53 0,-2 6 10 16,-4 2-3 0,0 11 3-16,0 6-19 15,0 7 14-15,0 3-37 0,0 0-19 16,6 34 24-16,3 17-13 15,-2 15-14-15,5 6 3 16,-2 10-8-16,5 4 15 16,-2-2-16-16,-1 0-3 15,2-2 3-15,-6-15 0 16,-8-4 1-16,0-4-1 16,0-15 6-16,-8-6 24 15,-21-9-9-15,0-5-2 16,-11-5 44-16,-1-9-16 15,-1-4-7-15,-7-6-5 16,-2 0-14-16,4 0 22 0,-1-9-42 16,4-14 0-16,9 3 17 15,6 4-17-15,11 3-1 16,2-1 0-16,13 5-27 16,3 9 3-16,0-8-86 15,7 3-57-15,45-2-72 16,-10 5-445-16,2 2-489 0</inkml:trace>
  <inkml:trace contextRef="#ctx0" brushRef="#br0" timeOffset="221">886 1146 2342 0,'0'0'487'16,"0"0"-397"-16,0 0 16 15,0 0 23-15,0 0-129 16,0 0-23-16,0 0-117 16,22-32-391-16,-5 13-804 0</inkml:trace>
  <inkml:trace contextRef="#ctx0" brushRef="#br0" timeOffset="1037">1356 258 1796 0,'0'0'396'0,"0"0"-252"15,0 0-27-15,0 0 84 16,0 0-40-16,0 0-104 16,0 0-32-16,61-157 2 15,-20 139-3-15,3 10 15 0,3 2-30 16,0 3-8-16,1 3 34 15,-4 0-26-15,0 5 8 16,-4 21-5-16,-8 7 5 16,-6 4 23-16,-8 8-19 15,-11 1-13-15,-7 2 23 16,0 12-22-16,-22-7-8 16,-13 6 8-16,-3-4-1 15,-2-5 19-15,1-4-17 16,5-17 8-16,5 0 23 15,7-15-19-15,7-4-4 16,8-4 1-16,7-6-13 16,0 0 17-16,0 0-22 0,0 0 4 15,0 0 8-15,0 0-13 16,4-13-1-16,8 3 0 16,1 3 1-16,6-1 9 15,3 4-9-15,3 2-3 16,0 2 3-16,9 0 0 15,-2 0 0-15,9 2-6 16,6 17 6-16,8 11 20 16,7 1-20-16,-1 4 1 15,-2 4 5-15,-5 1-6 16,-10 6 0-16,-15-4 0 16,-10 1 1-16,-16 3 15 15,-3-8-16-15,-3 3 1 0,-33-2 7 16,-8-3 8-1,-3-11 14-15,-4-1 17 0,-1-1-16 16,-3-13 19-16,1-4-29 16,2-6 3-16,5 0 0 15,8 0-15-15,1-6 9 16,10-11-4-16,6 4-13 16,3 4 13-16,12-6-14 15,1 11-18-15,6-4 0 16,0 8-26-16,0-2-1 15,0 2-22-15,0 0-79 16,0-8-59-16,3 2-309 16,0-8-399-16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08.5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88 44 1160 0,'0'0'273'0,"0"0"-160"16,0 0-40-16,0 0 51 16,0 0 62-16,0 0-65 15,-88 0-9-15,88 0-7 16,0 0 0-16,0 0-9 15,0 0-45-15,0 3-13 16,0-3 12-16,0 2-33 16,14 5 10-16,16 0 9 15,14-1-17-15,7-3 23 16,15-3-40-16,6 0-1 16,15 0 21-16,16 0-21 0,10 0 6 15,14 0-7-15,8-6 6 16,7-4-5-16,7 1-1 15,5 1 0-15,-2-1 8 16,-4 4-8-16,-6-3-1 16,-9 4 1-16,-8 1 0 15,-5 3 6-15,-10 0-6 16,-5 0 0-16,-3 0 2 16,-8 0-2-16,-6 0 0 15,-3 0 0-15,-6 0 0 16,-6 0 3-16,-7 0 6 15,-3 0-9-15,-13 3 21 16,-9 1-15-16,-12-4-5 0,-11 0 5 16,-4 0-6-16,-6 0 21 15,-1 0-21-15,-3 0 0 16,2 0 11-16,-1 0-11 16,-1 0 6-16,-4 0-6 15,0 3-54-15,0 4-115 16,-9-4-296-16,-13 3-124 0</inkml:trace>
  <inkml:trace contextRef="#ctx0" brushRef="#br0" timeOffset="622">568 421 1335 0,'0'0'295'15,"0"0"-210"-15,0 0-42 16,0 0 55-16,0 0 76 15,0 0-50-15,0 0-63 16,107-14 4-16,-46 5 22 16,8 2-23-16,9 0-17 15,12 5 1-15,9 2-16 16,10 0 21-16,11 0 3 16,12 0-26-16,0 0 15 15,6 0-30-15,-8 9-2 0,-1-2 5 16,-12 2-18-16,-6-4 27 15,-11 0-27-15,-14-1 1 16,-4-4 24-16,-17 0-25 16,-10 0 1-16,-15 0 28 15,-11 0-28-15,-10 0 30 16,-9 0-31-16,-7 0 1 16,-3 0 17-16,0 0-18 15,0 0-28-15,0 0-125 16,-3-4-225-16,-16-1-548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42.4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635 378 1083 0,'0'0'883'0,"0"0"-585"15,0 0-121-15,0 0 77 16,0 0 16-16,0 0-99 16,0 0-62-16,-124-110-58 0,80 110-12 15,-8 2 7 1,-9 36-13-16,-8 22 15 0,3 22-19 15,0 14 7-15,12 13 11 16,10 4-46-16,12 0 10 16,16-9 4-16,16-5-14 15,0-14 9-15,22-12-10 16,32-8 0-16,24-19 4 16,12-13-4-16,16-20-2 15,-1-13 1-15,-2-3-32 16,-11-43 32-16,-16-14-11 15,-13-17 12-15,-16-19 3 16,-15-15 9-16,-17-40-2 0,-11 6 26 16,-4-9-10-1,-12 0 10-15,-24 29-36 0,-23-2-48 16,8 35-71-16,4 34-617 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11.99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781 431 1315 0,'0'0'248'15,"0"0"-153"-15,0 0-53 16,0 0 136-16,0 0 23 16,0 0-88-16,0 0-30 15,0-11-7-15,7 2 21 16,5-4-21-16,-2-4-19 16,-3 1 29-16,1-3-29 15,-1-2-12-15,-7-4 17 0,0-1-30 16,0-7 6-16,0-2-5 15,-3 4-13-15,-16-5 23 16,-3 7-43-16,-3-1 0 16,-7 2 30-16,-6 7-30 15,-9 7-1-15,-4 4 0 16,-8 10 1-16,2 0-4 16,-6 0 4-16,9 24 0 15,3 5-2-15,11 0 2 16,2 5-7-16,10 1 7 15,6 2 0-15,8 5-9 16,6 0 9-16,4 4-12 0,4 1 11 16,0-1 2-16,4-1-1 15,21 2 0-15,0-8 6 16,6-1-7-16,4-1 1 16,3-2-14-16,2 2 14 15,8-4-8-15,2 3 7 16,4 5-7-16,6 1 8 15,-3 2-1-15,-3 3 0 16,-6-1 0-16,-11 3 1 16,-12-6 0-16,-18-1-1 15,-7-5 1-15,0-5 0 16,-39 1 12-16,-17-7-11 16,-13-5-1-16,-7-7 33 0,-7-6-12 15,2-4 27 1,8-4-6-16,4 0 7 0,11 0 4 15,6-21-40-15,13 6 11 16,2-8 6-16,15 3-29 16,3 4 17-16,9-2-18 15,3 9 0-15,2-1 9 16,5 7-9-16,0 0-23 16,0-1-16-16,5 1-84 15,59-13-132-15,2 0-321 16,0-1-473-16</inkml:trace>
  <inkml:trace contextRef="#ctx0" brushRef="#br0" timeOffset="368">1729 706 1891 0,'0'0'478'0,"0"0"-390"16,0 0-8-16,0 0 157 16,0 0-68-16,0 0-67 15,0 0-64-15,153-59-15 16,-95 52 29-16,11 4-34 0,16-3 6 15,10 3-4-15,6-1-14 16,9-3 18-16,-5 4-24 16,-5-3 0-16,-21 2-14 15,-20 4 5-15,-20 0-37 16,-24 0-96-16,-15 0-77 16,0 0 28-16,-40 0-306 15,-8 10-124-15,-2 4-852 0</inkml:trace>
  <inkml:trace contextRef="#ctx0" brushRef="#br0" timeOffset="783">1810 1169 1633 0,'0'0'372'0,"0"0"-230"16,0 0 0-16,0 0 128 15,0 0-42-15,0 0-110 16,0 0-58-16,-16 17 13 16,16-15-33-16,19 6 19 15,13-4 8-15,9 4-23 16,10-1 10-16,11-1-16 0,4 1-9 15,7 0 8-15,3-1-28 16,3-3 0-16,6 4 5 16,0 0-13-16,-3-5 25 15,-9-2-13-15,-10 0-5 16,-13 0 14-16,-21 0-22 16,-10 0 1-16,-12 0-2 15,-7 0 1-15,0 0 0 16,0 0-53-16,-4 0-89 15,-31 0-110-15,1 0-526 16,2 0-1371-16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13.70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158 424 1570 0,'0'0'318'0,"0"0"-199"0,0 0-74 16,0 0 93-16,0 0 28 15,218-50-49 1,-135 50 4-16,13 0-66 0,9 5-25 15,12 11 13-15,6-4-42 16,2-2 22-16,-5-3-15 16,-11-7-8-16,-18 0-12 15,-25 0-139-15,-54 0-186 16,-12 0-254-16,-12 0-1019 0</inkml:trace>
  <inkml:trace contextRef="#ctx0" brushRef="#br0" timeOffset="501">274 367 1622 0,'0'0'362'16,"0"0"-162"-16,0 0-97 15,0 0 87-15,0 0-10 16,0 0-107-16,0 0-3 15,61 89-41-15,2-42 7 16,10 4-2-16,14 2-21 16,5 6 24-16,2-3-37 15,1 2 0-15,-12-2 12 16,-10 1-12-16,-14-6 0 16,-23 2 0-16,-18-3 6 15,-18 1 11-15,-18 4-17 0,-43-1 0 16,-24 9 14-1,-20-2-7-15,-11 7-7 0,-10-6 2 16,6-4-2-16,0-5 9 16,15-5-9-16,14-8 0 15,22-10 12-15,21-8-12 16,23-8 1-16,10-4 6 16,11-7 0-16,4 0-7 15,0-3 0-15,36 4 0 16,23-4 13-16,14 0 4 15,15 0-8-15,6 0 8 16,8 0-16-16,1 0 23 16,2 0-24-16,-4-4-17 15,-1 1 16-15,-5 0-9 0,17 0-78 16,-25-4-196-16,-17 0-472 16</inkml:trace>
  <inkml:trace contextRef="#ctx0" brushRef="#br0" timeOffset="826">2326 804 980 0,'0'0'1329'15,"0"0"-1121"-15,0 0-134 16,0 0 68-16,0 0 12 16,0 0-38-16,223 148-50 15,-150-56 0-15,6 3-20 16,9 1 22-16,7-5-8 16,-4-9-45-16,-11-10-4 15,-11-13-6-15,-22-13-5 16,-16-6-21-16,-18-14-64 15,-4-10-116-15,-9-12-108 16,0-4-362-16,-5 0-267 0</inkml:trace>
  <inkml:trace contextRef="#ctx0" brushRef="#br0" timeOffset="1095">3344 738 1774 0,'0'0'496'0,"0"0"-452"16,0 0 113-16,0 0 99 16,-179 196-92-16,87-102-71 15,-9 4-49-15,-16 0 11 16,4 4-39-16,3-7-15 0,19-6 22 15,21-11-23-15,23-9-33 16,22-14-73-16,25-7-152 16,11-17-351-16,22-14-809 15</inkml:trace>
  <inkml:trace contextRef="#ctx0" brushRef="#br0" timeOffset="1351">3647 1592 1892 0,'0'0'355'16,"0"0"-237"-16,0 0 132 15,0 0-52-15,-41 180-82 16,23-124-45-16,11 3-38 15,3-8-1-15,4 0-18 16,0-12-14-16,0-6-39 16,36-24-151-16,-7-4-441 15,1-5-919-15</inkml:trace>
  <inkml:trace contextRef="#ctx0" brushRef="#br0" timeOffset="1522">3647 1238 2145 0,'0'0'552'0,"0"0"-466"16,0 0-36-16,0 0-50 16,0 0-38-16,0 0-450 15,0 0-473-15</inkml:trace>
  <inkml:trace contextRef="#ctx0" brushRef="#br0" timeOffset="1742">4546 1264 2092 0,'0'0'460'0,"0"0"-363"16,0 0-5-16,237 0-4 16,-130-7-37-16,13-1-51 15,51 6-127-15,-29 0-628 16,-29 2-1144-16</inkml:trace>
  <inkml:trace contextRef="#ctx0" brushRef="#br0" timeOffset="2701">7131 528 1502 0,'0'0'893'0,"0"0"-673"16,0 0-150-16,0 0 118 16,0 0 6-16,0 0-101 15,194 204-1-15,-124-109-28 16,9 10-10-16,2 3 43 16,-5 0-67-16,-3-7-4 15,-19-5-13-15,-20-3-13 16,-24-5 0-16,-10 2-22 15,-44-4-85-15,-76 30-20 16,10-18-180-16,-1-19-549 0</inkml:trace>
  <inkml:trace contextRef="#ctx0" brushRef="#br0" timeOffset="3630">2713 0 1320 0,'0'0'206'0,"0"0"-134"16,0 0 9-16,-226 204 90 0,131-70 25 15,-12 63-16-15,-1 53-60 16,10 9 56-16,29-14-61 15,28-60-35-15,26-58 10 16,11-29-41-16,4-16-1 16,0 14-3-16,22 2-36 15,26 12-2-15,18-19-7 16,72-3-85-16,-14-19-191 16,-7-22-583-16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24.30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360 1229 1390 0,'0'0'326'16,"0"0"-205"-16,0 0 37 16,0 0 91-16,0 0-72 0,0 0-73 15,0 0-25-15,-40-39-10 16,40 28 19-16,0 2-23 16,0-4-1-16,0 0-11 15,8 0-29-15,6-4-6 16,8 0-11-16,6 8-1 15,3-1 8-15,4 10-14 16,-1 0 0-16,-2 0 4 16,-3 26-4-16,-4 8 7 15,-3 2 2-15,-10 3-8 16,-8 4 16-16,-4-4-17 16,0 4 0-16,0-4-1 15,-26-6 10-15,-2-3-4 16,-6-7-5-16,2-3 0 0,3-4 0 15,2-7 0-15,10-2-35 16,8-3-48-16,9-4-111 16,0 0-117-16,19 0-270 15,6-11-1156-15</inkml:trace>
  <inkml:trace contextRef="#ctx0" brushRef="#br0" timeOffset="309">1049 1104 1121 0,'0'0'821'0,"0"0"-595"0,0 0-95 16,0 0 58-16,0 0 25 16,0 0-93-16,-222 66-33 15,182-23-37-15,1 13 10 16,5 3 12-16,5 4-35 15,4-1-7-15,9-3-5 16,10-7-16-16,2-1 19 16,4-9-29-16,0-7 0 15,19-5 9-15,10-7-9 16,6-7-19-16,9-13-13 16,7-3-61-16,1 0-62 15,13-19-331-15,-18-10-51 0,-10 2-1202 16</inkml:trace>
  <inkml:trace contextRef="#ctx0" brushRef="#br0" timeOffset="625">0 751 1694 0,'0'0'511'16,"0"0"-440"-16,0 0-20 16,0 0 111-16,0 0 17 15,0 0-69-15,193-7-46 16,-124 7 2-16,7-4-3 15,6-2-15-15,-6-4 4 16,3 1-52-16,-1 1-5 16,20 3-125-16,-19-2-405 15,-19 7-1013-15</inkml:trace>
  <inkml:trace contextRef="#ctx0" brushRef="#br0" timeOffset="1180">2199 137 924 0,'0'0'910'0,"0"0"-704"16,0 0-60-16,0 0 77 0,0 0 0 16,0 0-93-16,0 0-67 15,177-130 7-15,-129 130-36 16,-8 0 2-16,-4 10 24 15,-9 18-23-15,-17 8-5 16,-10 10 7-16,0 7-33 16,-44 2 24-16,-13 1-30 15,-13-3 7-15,1-8 13 16,6-8-20-16,16-11 0 16,15-13 2-16,13-7-2 15,12-6 19-15,7 0-13 16,0 0 0-16,0 0 19 0,17-2-25 15,14-5-6-15,1 0 4 16,5 7 4-16,2 0-8 16,2 5 6-16,6 14 0 15,0 7 6-15,12 3-6 16,6-5 5-16,7-10-5 16,16-6 0-16,48-8-33 15,-20-8-217-15,-21-16-577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26.9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1209 0,'0'0'234'0,"0"0"-193"0,0 0 23 16,0 0 79-16,0 0-21 15,0 0-10-15,205 3-17 16,-155-3 9-16,6 0 16 16,2 0-57-16,1 0-8 15,7 0-5-15,-2 0-20 16,14 0-9-16,5 0-5 16,8 0-8-16,11 0 18 15,11 0-26-15,4 0 1 16,3 0 16-16,1 0-11 15,3 0 10-15,-4 0 5 16,0 0-11-16,4 0 26 16,1 0-18-16,-2 0 3 15,1 0 10-15,1 4-18 0,-2-1-11 16,4 0 13-16,2 0-6 16,-3 0 19-16,6-3-28 15,-1 5 9-15,4-3 0 16,4 3 1-16,3-3 17 15,3 0-9-15,2 6-4 16,2-3 8-16,-7 1-11 16,0-1-10-16,-3 2 23 15,0-4-12-15,-1 0 13 16,4 0-5-16,-3-3-8 16,-4 3 10-16,-1-3-14 0,1 0-1 15,-6 0 4-15,-2 0-10 16,-4 0 17-16,2 0-7 15,-5 0-10-15,4 0 21 16,-1 0-21-16,-1 0-1 16,1 0 10-16,1 4-9 15,-1-1 25-15,3 1-20 16,-6-2-5-16,3 2 16 16,-6-1-11-16,3-3 4 15,-7 0 5-15,1 0-14 16,-10 0 24-16,0 0-25 15,-10 0 0-15,-11 0 24 16,-8 0-18-16,-21 0-6 16,-14 0 6-16,-14 0 2 15,-20 0-8-15,-6 0 0 0,0 0-21 16,-10 0-15-16,-59 0-138 16,6 5-352-16,-9 4-744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39.7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0 724 1213 0,'0'0'312'16,"0"0"-188"-16,0 0-13 15,0 0 38-15,0 0-28 16,142-167-34-16,-94 117 6 16,-6 5-7-16,-1-2 10 15,-1 6-19-15,-8 8-16 16,-6 10 2-16,-8 9-22 15,1 11-21-15,-1 3-13 0,1 14 1 16,-5 28 1-16,1 24 1 16,-5 8-10-16,-7 5 16 15,2 6-10-15,-5-6-2 16,0-9 1-16,0-7-4 16,0-14 9-16,0-16-10 15,0-12 0-15,0-10 27 16,0-11 32-16,0 0 52 15,0 0-21-15,0-16-43 16,-5-11 0-16,2-9-13 16,3-7-26-16,0-2 14 15,12-5-22-15,13-1 0 16,11-2 0-16,4 3 1 16,8 1 8-16,6 10-9 15,2 8-13-15,1 17 11 0,6 6-13 16,-6 8 14-16,6 0 1 15,-4 19 0-15,-8 15-8 16,-4 5 8-16,-15 14-7 16,-10 2 7-16,-10 10 1 15,-12 1 12-15,0 1-2 16,0-5-10-16,0-7 20 16,0-8-21-16,0-12 0 15,0-8-3-15,0-7 3 16,0-4-15-16,3-10-74 15,45-6-162-15,-1 0-294 16,4-13-625-16</inkml:trace>
  <inkml:trace contextRef="#ctx0" brushRef="#br0" timeOffset="289">1960 770 1910 0,'0'0'561'0,"0"0"-459"16,0 0 73-16,0 0 38 15,0 0-86-15,0 0-70 16,0 0-4-16,129 4-10 15,-60-4 10-15,7 0-37 0,12 0-10 16,-1 0-6-16,7 0-44 16,23 0-85-16,-21 0-207 15,-19 0-514-15</inkml:trace>
  <inkml:trace contextRef="#ctx0" brushRef="#br0" timeOffset="668">3234 658 1650 0,'0'0'524'16,"0"0"-404"-16,0 0 80 15,0 0 29-15,0 0-81 16,123-175-63-16,-90 125-10 16,4 0-9-16,-8-2-11 15,-1-1 20-15,-6 1-19 16,-7 4 0-16,-8-6 25 16,-3 8-36-16,1 6 14 15,-5 14 5-15,0 14-32 16,0 12 20-16,0 0-52 0,0 35-6 15,0 32 6-15,-5 20 11 16,-9 25 11-16,-1 10-22 16,5 6-49-16,10 45-85 15,0-27-132-15,0-22-899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43.76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186 419 532 0,'0'0'1466'15,"0"0"-1232"-15,0 0-111 16,-31-175 65-16,31 117 3 0,12 3-64 16,24 6-69-16,14 9-31 15,9 11-5-15,7 16-11 16,11 13 1-16,-1 0-12 15,5 32 1-15,-8 26 12 16,-7 10-13-16,-19 11 0 16,-15 10 0-16,-25 2 0 15,-7 1 18-15,-29 0-11 16,-40-7 5-16,-19-6-3 16,-10-10-8-16,-7-14-1 15,-5-12 0-15,12-14 1 16,10-9 10-16,22-10-11 15,18-6 0-15,23-1 10 0,12-3-10 16,13 0 0 0,0 0 0-16,3 0-2 0,32 9-5 15,21 5 7-15,9 7 0 16,9 3-3-16,2 6 3 16,7-4-1-16,2 1 1 15,6 0 0-15,7-8-1 16,3-3-16-16,53-12-123 15,-27-4-234-15,-14 0-379 0</inkml:trace>
  <inkml:trace contextRef="#ctx0" brushRef="#br0" timeOffset="460">2227 141 947 0,'0'0'932'0,"0"0"-666"16,0 0-40-16,0 0 37 16,-205 55-48-16,126-5-93 15,-6 9-10-15,6 13-61 16,1 7 6-16,9 7 14 15,8 3-26-15,13 3-4 16,15-1-8-16,11 4-27 0,18-3 6 16,4 3-12-16,34-6 0 15,30-5 9-15,28-7-9 16,21-14 0-16,19-19 1 16,13-14 7-16,1-23-4 15,-1-7-4-15,-13-14 0 16,-15-34 14-16,-19-18-14 15,-13-20 1-15,-20-17 12 16,-17-23-12-16,-19-39 27 16,-29-34-4-16,-12 12-23 15,-36 24 26-15,-21 26-21 16,-4 55-6-16,-6 10-47 16,-56 36-110-16,18 30-391 0,22 6-2034 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43.0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1564 0,'0'0'269'0,"0"0"-181"16,0 0-20-16,0 0 89 16,220 22-16-16,-132-22-81 15,10 0-23-15,0 0-37 16,26 0-100-16,-26 0-104 15,-29 0-453-15</inkml:trace>
  <inkml:trace contextRef="#ctx0" brushRef="#br0" timeOffset="203">75 367 1647 0,'0'0'563'16,"0"0"-401"-16,0 0-52 16,0 0 45-16,0 0-67 15,0 0-36-15,206 0-52 16,-34 0-82-16,-23 3-279 16,-10 0-762-16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45.5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103 363 1527 0,'0'0'364'0,"0"0"-214"15,0 0-46-15,0 0 76 16,0 0-46-16,0 0-43 16,76-9-54-16,0 9 4 15,27 0 21-15,14 0-52 16,10 0 3-16,15 0-1 15,3 0-4-15,6 6 5 0,-6 2-13 16,-13-3-21-16,-20 0-33 16,-27-5-107-16,-41 0-111 15,-26 0-211-15,-18 0-484 0</inkml:trace>
  <inkml:trace contextRef="#ctx0" brushRef="#br0" timeOffset="526">242 238 522 0,'0'0'1219'0,"0"0"-962"0,0 0-121 15,0 0 31-15,0 0 9 16,0 0-72-16,0 0-8 15,54 62-49-15,15-24-17 16,11 2 33-16,8 8-50 16,3 4-11-16,0 6 4 15,-3 2-5-15,-5 3 18 16,-10 3-19-16,-11-4 0 16,-18 0 6-16,-18-6-5 15,-20 0 7-15,-6-4-8 16,-18 1 7-16,-40 2 23 0,-18 2-21 15,-15-3-8-15,-16 6 31 16,-9-1-24-16,-4-3-8 16,0 0 0-16,6-3 12 15,16-11 2-15,25-5-13 16,19-15 5-16,20-6 15 16,21-9-6-16,8-4 1 15,5 1-16-15,0-4 1 16,30 2 9-16,21 2 2 15,15-1-11-15,10 1 23 16,12-1-15-16,7 2 14 16,3-4-13-16,7 2-10 15,5 2 0-15,-4-2-3 16,2-3-76-16,24 0-151 16,-27 0-388-16,-17-8-1449 0</inkml:trace>
  <inkml:trace contextRef="#ctx0" brushRef="#br0" timeOffset="915">2640 1004 1250 0,'0'0'980'0,"0"0"-784"0,0 0-150 15,0 0 44-15,0 0 73 16,0 0-84-16,189-164-21 16,-119 164-52-16,2 2-6 15,-2 38 37-15,-11 9-29 16,-15 14-2-16,-15 6 6 15,-26 6-12-15,-3 6 28 16,-29-1-28-16,-30-3 0 16,-7-2 12-16,2-14-12 15,1-15-2-15,16-14-22 16,10-12-6-16,16-13-1 0,16-7-144 16,5-12-115-16,38-28-300 15,2 1-799-15</inkml:trace>
  <inkml:trace contextRef="#ctx0" brushRef="#br0" timeOffset="1163">3519 954 1721 0,'0'0'369'16,"0"0"-155"-16,0 0-29 15,0 0 35-15,0 0-57 16,0 0-49-16,-204 204-40 15,163-116 9-15,12 4-47 0,14 0 3 16,15-6-3 0,0-12-16-16,9-8-19 0,26-10-2 15,13-14 1-15,7-9-13 16,10-16-70-16,12-14-75 16,25-6-84-16,-18-30-338 15,-14-3-422-15</inkml:trace>
  <inkml:trace contextRef="#ctx0" brushRef="#br0" timeOffset="1346">3920 1844 1487 0,'0'0'330'0,"0"0"-127"0,0 0 70 15,0 0-16-15,-47 180-53 16,43-161-87-16,-1-4-85 15,5-11-32-15,0-4-58 16,5 0-170-16,9-14-397 0</inkml:trace>
  <inkml:trace contextRef="#ctx0" brushRef="#br0" timeOffset="1520">4116 1184 2046 0,'0'0'390'0,"0"0"-213"0,0 0-104 15,0 0-66-15,0 0-7 16,0 0-383-16,0 0-1768 0</inkml:trace>
  <inkml:trace contextRef="#ctx0" brushRef="#br0" timeOffset="1713">4962 1266 2078 0,'0'0'467'0,"0"0"-358"15,0 0 49 1,249 0-33-16,-136 3-36 0,14 4-89 15,49-3-89-15,-38-4-427 16,-26 0-890-16</inkml:trace>
  <inkml:trace contextRef="#ctx0" brushRef="#br0" timeOffset="2037">6268 1040 1861 0,'0'0'493'0,"0"0"-398"0,0 0 70 16,0 0 26-16,218 6-72 16,-159 26-12-16,-1 11-16 15,-14 7-48-15,-19 1-10 16,-20 3-15-16,-5 2-7 15,-27-5 7-15,-24 2-17 16,-10-3-2-16,2-4-9 16,5-10-18-16,10-6-23 15,12-9-29-15,13-10-45 16,16-11-59-16,3 0-124 16,39-25-71-16,12-19-157 15,8 1-966-15</inkml:trace>
  <inkml:trace contextRef="#ctx0" brushRef="#br0" timeOffset="2246">6914 1121 1520 0,'0'0'549'15,"0"0"-359"-15,0 0 31 16,0 0-4-16,0 0-48 16,0 0-63-16,-161 204-30 15,136-146 9-15,6-5-25 16,12 0-7-16,7-10-11 15,0-7-33-15,0-4-9 16,26-8-12-16,3-8-41 16,8-7-10-16,24-9-149 0,-2 0-341 15,-8-22-307-15</inkml:trace>
  <inkml:trace contextRef="#ctx0" brushRef="#br0" timeOffset="2562">6214 450 1957 0,'0'0'337'16,"0"0"-260"-16,0 0-12 15,192 0 94-15,-93 0-8 16,14 0-65-16,10 0-51 16,2 0 26-16,-4 2-48 15,-8 1-13-15,-8-3-49 16,-29 0-292-16,-24 0-567 0</inkml:trace>
  <inkml:trace contextRef="#ctx0" brushRef="#br0" timeOffset="3295">8003 340 1460 0,'0'0'326'0,"0"0"-137"16,0 0-48-16,0 0 67 16,0 0-39-16,0 0-84 15,0 0 44-15,51 148-17 16,-7-56-33-16,6 19 58 15,10 11-25-15,6 10-28 16,-6-1-20-16,0 1-6 0,-13-2 11 16,-15 2-33-16,-17-4-28 15,-15-4 23-15,-3-2-31 16,-56-14-1-16,-24-5-56 16,-24-14-62-16,-70 7-54 15,23-26-395-15,5-22-1035 0</inkml:trace>
  <inkml:trace contextRef="#ctx0" brushRef="#br0" timeOffset="3830">3283 0 1179 0,'0'0'243'0,"0"0"-93"16,-230 101 19-16,116 21 39 16,1 65 16-16,11 62-48 15,21 16 13-15,42-11-67 16,31-38-40-16,8-59 1 16,0-26-24-16,22-32-28 15,19-7-10-15,21 6-21 0,21 8 0 16,34 2-52-16,87-12-161 15,-29-35-268-15,-11-26-506 0</inkml:trace>
  <inkml:trace contextRef="#ctx0" brushRef="#br0" timeOffset="5000">9302 350 1521 0,'0'0'547'0,"0"0"-433"0,0 0 20 15,0 0 4-15,0 0 20 16,0 0-32-16,-73-187-80 16,87 161-17-16,23 3-23 15,2 10-5-15,5 10 12 16,-4 3-13-16,-2 6 0 15,-13 34 4-15,-15 9-3 16,-10 13 4-16,0 7 1 16,-29-1-5-16,-18-1 23 15,-7-4-22-15,-2-12-1 16,9-11 45-16,11-14-28 16,11-10 10-16,10-4 7 15,11-12-1-15,4 0 12 0,0 0-31 16,4 0-15-1,24 0 24-15,16 2-24 0,14 5 0 16,4 5 0-16,11 2-17 16,5 2-48-16,20 10-175 15,-15-7-336-15,-17-3-1446 0</inkml:trace>
  <inkml:trace contextRef="#ctx0" brushRef="#br0" timeOffset="5220">10640 1243 1935 0,'0'0'368'15,"0"0"-250"-15,230 0-30 16,-114 0 19-16,-4 0-107 15,-2 3-21-15,13 1-216 16,-28 2-304-16,-26-3-842 0</inkml:trace>
  <inkml:trace contextRef="#ctx0" brushRef="#br0" timeOffset="5407">10548 1728 1891 0,'0'0'370'0,"0"0"-162"15,0 0-3-15,0 0-69 16,259 17-121-16,-142-17-15 16,-19-13-218-16,-22-4-596 0</inkml:trace>
  <inkml:trace contextRef="#ctx0" brushRef="#br0" timeOffset="5945">12035 1581 1378 0,'0'0'234'0,"0"0"-171"0,0 0 40 15,0 0 14-15,249-147-54 16,-173 85-5-16,2-6-37 16,-6-4-3-16,-7-10-6 15,-10 0 17-15,-11-9 34 16,-12 0-8-16,-6 8 35 15,-11 14 20-15,-12 21-12 16,1 24 40-16,-4 24-42 16,0 24-78-16,0 50 22 15,0 34 23-15,-7 15-10 16,-8 7-3-16,1-8-25 0,6-10-1 16,1-16-9-16,4-19-13 15,3-10-2-15,0-19-60 16,0-14-135-16,0-15-310 15,0-12-410-15</inkml:trace>
  <inkml:trace contextRef="#ctx0" brushRef="#br0" timeOffset="6495">13451 564 1618 0,'0'0'379'15,"0"0"-263"-15,0 0 3 16,0 0 50-16,218 3-40 16,-149 26-31-16,0 7-5 15,-3 13-53-15,0 1 0 16,-15 6 25-16,-19-3-22 15,-20-5-4-15,-12 2-29 16,-15-6 1-16,-39-6-2 16,-16 1-9-16,-2-6 0 15,-6-4-12-15,10-2-21 16,12-8 23-16,16 1-13 16,14-7 10-16,16-3-2 15,10 2-22-15,0-2 14 0,10 4 22 16,24-1 1-16,2 4 0 15,8 6 0-15,3 3 1 16,0 11 7-16,4 5-2 16,5 7 3-16,-2 7 19 15,0-4 53-15,-6-1-21 16,-18-3-53-16,-20-12 2 16,-10-4 42-16,-13-1-12 15,-40-12-15-15,-11-3-6 16,-14-3-3-16,2-6 20 15,3-7-35-15,4 0 0 16,15 0-9-16,10 0 3 0,19 0-71 16,16-29-129-1,9 3-461-15,0-7-1428 0</inkml:trace>
  <inkml:trace contextRef="#ctx0" brushRef="#br0" timeOffset="6921">15375 686 1903 0,'0'0'388'0,"0"0"-241"16,0 0 58-16,-240 101 17 15,137-32-28-15,-5 13-99 16,1 6-26-16,16 5-8 16,15 1-13-16,28-3 6 15,23-1-54-15,25-2 3 16,0-5-3-16,54-8-21 16,27-7-8-16,14-12-6 15,6-13-36-15,3-17 28 16,-18-18-23-16,-17-8 3 15,-18 0 26-15,-26-31 24 16,-16-8 13-16,-9-4 7 16,-15-3 10-16,-40 1 35 15,-14 3-33-15,-19-2-10 0,-7 16-8 16,1 7-1-16,14 8 0 16,18 13-92-16,30 0-91 15,20 0-334-15,12 6-481 0</inkml:trace>
  <inkml:trace contextRef="#ctx0" brushRef="#br0" timeOffset="7717">16546 816 1957 0,'0'0'485'15,"0"0"-401"-15,0 0 68 16,0 0 91-16,-212 108-77 16,150-36-86-16,4 10-7 15,4 11-26-15,10 2 12 16,19 1-18-16,16-5-32 15,9-7 27-15,12-4-36 16,32-8-5-16,10-16-2 16,12-10-13-16,3-20-2 0,1-17-22 15,-6-9 7-15,2-2 30 16,-7-35-29-16,-5-8 13 16,-6-15 14-16,-4-3 10 15,-16-9-1-15,-6-2 0 16,-13-5 2-16,-9-3-10 15,0 2 7-15,-15 6 1 16,-4 8-11-16,4 17 11 16,8 11 0-16,7 19-6 15,0 10 11-15,12 6-14 16,23 3-2-16,16 0-55 16,5 0-1-16,5 0-14 15,5 0 35-15,0 0 29 16,0 0 17-16,-9 0-7 15,-1-4 7-15,-9-5 0 0,-11-1 10 16,-11 6-4-16,-13 4 17 16,-12 0 8-16,0 14-2 15,-15 19 35-15,-21 16-25 16,-4 9-8-16,3 12 31 16,8 9-20-16,10 6 18 15,19 3 8-15,0 1-29 16,26-3 11-16,36-4-50 15,18-8 2-15,26-11 23 16,18-11-23-16,8-18 4 16,-2-19-5-16,-2-15-1 15,-14 0 23-15,-16-32-23 16,-14-28 0-16,-16-12 11 0,-16-19 10 16,-19-14-3-16,-27-12-17 15,-6-12 8-15,-32-5 3 16,-44 2-12-16,-30 10-36 15,-21 21-48-15,-85 33-88 16,33 27-348-16,15 29-1363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55.8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0 872 2087 0,'0'0'386'16,"0"0"-276"-16,223-7-30 16,-100-3 42-16,13-1-122 15,50 6-80-15,-34 2-413 16,-23-1-579-16</inkml:trace>
  <inkml:trace contextRef="#ctx0" brushRef="#br0" timeOffset="218">154 1495 2371 0,'0'0'474'15,"0"0"-440"-15,0 0-33 16,0 0 46-16,240-59-41 15,-146 36-6-15,8 0-90 16,33-4-238-16,-25 5-224 16,-18 3-913-16</inkml:trace>
  <inkml:trace contextRef="#ctx0" brushRef="#br0" timeOffset="592">1757 124 1877 0,'0'0'307'16,"0"0"-178"-16,0 0 0 16,274-106 110-16,-176 97-100 15,4 9-47-15,4 0-11 16,-4 32-49-16,-18 24 71 15,-26 16-70-15,-36 21-15 16,-22 14 24-16,-44 6-14 0,-39 4-7 16,-20-1 14-1,1-9-25-15,1-6 3 0,16-8-13 16,22-14 0-16,25-13-2 16,26-10 1-16,12-10 1 15,15-10-2-15,36-7 1 16,25-10-17-16,19-7-26 15,26-12-40-15,16 0-18 16,68-25-108-16,-34-15-525 16,-24-2-1269-16</inkml:trace>
  <inkml:trace contextRef="#ctx0" brushRef="#br0" timeOffset="901">3660 208 1716 0,'0'0'376'0,"0"0"-249"16,0 0 111-16,-127 174 60 15,57-102-93-15,-9-3-69 16,1 2-58-16,12-10-27 15,12-8 10-15,19-11-40 0,13-6-19 16,22-7-2-16,0-3 1 16,16-2-2-16,40-4-8 15,10-4 1-15,14-4-16 16,11-4-76-16,22-8-111 16,-18 0-342-16,-19 0-449 0</inkml:trace>
  <inkml:trace contextRef="#ctx0" brushRef="#br0" timeOffset="1141">3754 517 1982 0,'0'0'324'16,"0"0"-132"-16,-13 217 70 15,9-119 5-15,-1 1-93 16,2-7-98-16,3-1-21 16,0-7-55-16,0-10-7 15,0-5-21-15,0-10-104 16,0-4-145-16,0-18-405 16,0-16-947-16</inkml:trace>
  <inkml:trace contextRef="#ctx0" brushRef="#br0" timeOffset="1679">4312 367 1770 0,'0'0'218'0,"0"0"-136"15,0 0 2-15,215 0 87 16,-108 13 17-16,25-2-16 16,20 1-74-16,12-10-29 15,-3-2-16-15,-23 0-11 16,-28 0-9-16,-37 0-12 16,-37 0 11-16,-28 0-10 0,-8-2 51 15,-34-12-26 1,-32-3-29-16,-20 3-4 0,-21-4-14 15,-9 5 0-15,-4 0 12 16,-4 6-12-16,11 0 0 16,18 5 1-16,22 2-1 15,21 0 8-15,20 0-8 16,17 26 0-16,15 8 5 16,0 11-5-16,11 14 0 15,33 10 13-15,14 3-12 16,15 5 12-16,4 2-7 15,3 3 3-15,1 0 12 16,-8-2-20-16,-9-6 29 16,-8-4 4-16,-17-5-21 15,-12-2 20-15,-27-10-13 0,0-5-19 16,-47-4 26-16,-35-2-18 16,-19-5-9-16,-19-6-16 15,-5-6-44-15,-50-23-31 16,33-2-181-16,17 0-811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54.15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108 1 1502 0,'0'0'291'15,"0"0"-104"-15,0 0-44 16,0 0-8-16,0 0-9 16,0 0 3-16,121-13-19 15,-22 35-17-15,21-2-47 16,44 2-12-16,44-5 13 16,-11-6-17-16,-18-8-4 15,-34 1-14-15,-43-4-12 16,-11 2-5-16,-6 1-112 15,-38 4-133-15,-47 4-227 16,-8-1-58-16,-35-1-942 0</inkml:trace>
  <inkml:trace contextRef="#ctx0" brushRef="#br0" timeOffset="480">185 117 1642 0,'0'0'481'0,"0"0"-353"16,0 0 12-16,0 0 26 15,0 0-39-15,0 0-66 16,0 0-28-16,96 22-11 16,-10 4 21-16,17 8-31 15,2 8-11-15,2 2 29 0,-9 10-23 16,0-2 2-16,-13 6 0 15,-13 3-9-15,-18 1 13 16,-25 3-13-16,-20 4 0 16,-9 7 28-16,-34 3-28 15,-36 6 10-15,-21 0-7 16,-14 0 5-16,-11-3 1 16,-5-2-9-16,1-9 1 15,7-1 0-15,7-14 5 16,19-8 3-16,13-7 11 15,23-17 5-15,22-10 27 16,19-7-32-16,10-4-20 16,0-3 19-16,29 0-18 0,22 0 9 15,18 0-8-15,16 0-2 16,9-10 24-16,8-4-24 16,8 9 0-16,1 2-12 15,6 3 12-15,0 0-96 16,25 0-187-16,-32 0-398 15,-19 0-1277-15</inkml:trace>
  <inkml:trace contextRef="#ctx0" brushRef="#br0" timeOffset="869">1746 952 1580 0,'0'0'494'16,"0"0"-388"-16,0 0-62 15,0 0 123-15,0 0 17 16,0 0-76-16,245-79-32 15,-176 86-48-15,-8 26 14 16,-5 14-3-16,-21 11-7 16,-16 5-2-16,-19 9-13 15,0-1-7-15,-34 2 22 0,-17-4-32 16,-6-6 0-16,1-12 7 16,9-11-7-16,11-10 0 15,11-14-6-15,16-11-50 16,9-5-44-16,9-12-150 15,67-55-124-15,-7 4-186 16,4-5-1016-16</inkml:trace>
  <inkml:trace contextRef="#ctx0" brushRef="#br0" timeOffset="1111">2595 825 1483 0,'0'0'584'0,"0"0"-369"16,0 0 25-16,0 0-43 0,0 0-61 15,0 0-48-15,0 0-27 16,-190 223 15-16,155-131-10 16,9 3-34-16,14 0 34 15,9-4-20-15,3-6-13 16,7-11-23-16,33-13-8 16,15-14-2-16,14-10 0 15,19-15-40-15,10-16 1 16,2-6-120-16,5-4-73 15,-21-25-316-15,-30 0-363 0</inkml:trace>
  <inkml:trace contextRef="#ctx0" brushRef="#br0" timeOffset="1309">3178 1871 1640 0,'0'0'503'15,"0"0"-343"-15,0 0 116 16,-29 172-38-16,26-140-88 16,3-9-61-16,0-11-72 15,0-2-17-15,0-10-64 16,15 0-168-16,11-26-371 16,-4-6-1432-16</inkml:trace>
  <inkml:trace contextRef="#ctx0" brushRef="#br0" timeOffset="1471">3231 1185 2092 0,'0'0'524'0,"0"0"-439"15,0 0-63-15,0 0-22 16,0 0-136-16,0 0-690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4.4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26 207 768 0,'0'0'1148'16,"0"0"-945"-16,0 0-162 15,0 0 108-15,0 0 47 16,0 0-83-16,-22-17-15 15,22 4-89-15,0 0 12 16,0-3 42-16,0 0-38 16,12-3-7-16,5-2 0 15,13-2-12-15,2-1 18 16,5 5-24-16,11 3 0 16,2 9 1-16,8 7-1 0,5 0 0 15,-1 11-9 1,-4 25 18-16,-4 12 3 0,-10 9-12 15,-14 4 0-15,-20 4 31 16,-10-2-30-16,0 2-1 16,-18-11 3-16,-18-3 3 15,-11 0 8-15,-6-9-14 16,3-4 0-16,2-10 43 16,4-5-17-16,16-7 2 15,6-9-4-15,8-4-24 16,9-3 44-16,5 0-44 15,0 0-9-15,0 0-15 16,0 0 16-16,19 0-25 0,9-5 27 16,3-3 6-1,4 8-19-15,6 0 19 0,0 0 0 16,2 8-12-16,5 20 13 16,-1 9-2-16,4 8-6 15,-7 8 7-15,-9 3-1 16,-6 5 1-16,-10 2-23 15,-7 3 23-15,-12-3-19 16,0-5 19-16,-12-2-1 16,-20-10 7-16,-12-4 17 15,-7-8-23-15,-8-9 39 16,-2-8 36-16,-5-7-14 16,-3-10 13-16,-1 0-5 15,1-4-34-15,6-19 37 0,9 0-64 16,7-1 1-16,15-1 17 15,10 9-25-15,10 3 16 16,8 4-17-16,4 4-11 16,0 5-14-16,55 0-174 15,7 0-178-15,-4 0-651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7:02.1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73 2364 0,'0'0'486'0,"0"0"-448"16,0 0 87-16,0 0 13 15,0 0-71-15,259-46-23 16,-176 36-35-16,5-3-3 0,-5 10-12 16,-6 3-39-16,-4 0-114 15,-26 0-426-15,-21 0-224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7:02.28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44 2009 0,'0'0'395'0,"0"0"-137"16,0 0-9-1,0 0-100-15,266-9-72 0,-87-9-77 16,-27 8-78-16,-5 3-581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7:01.5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208 795 1662 0,'0'0'345'16,"0"0"-222"-16,0 0-7 0,0 0 98 15,-15-170-28-15,20 130-101 16,20 1-18-16,7 8-17 15,12 9-1-15,4 9 9 16,2 13-41-16,6 0 11 16,-2 0-10-16,-6 40-18 15,-13 15 25-15,-13 4-25 16,-13 13 0-16,-9 4 19 16,0 3-18-16,-26-4 4 15,-8-6-5-15,2-10 0 16,7-16-6-16,6-14-4 15,7-6-18-15,12-23-1 16,0 0-35-16,12 0-18 0,24-35-53 16,20-15-17-1,5-12-38-15,8-1 17 0,5-5 94 16,-9 6 43-16,-10 6 1 16,-16 9 35-16,-13 15 50 15,-18 10 127-15,-8 7 59 16,0 9-22-16,-12 6-67 15,-20 0-17-15,-8 0-44 16,1 21-17-16,1 14-6 16,10 5-9-16,9 5 12 15,12-2-45-15,7 2-9 16,0-3 19-16,22-1-23 16,17-2-8-16,12-16-18 0,8-3-27 15,4-13-13 1,-2-7-110-16,5 0-186 0,-22-14-278 15,-16-15-717-15</inkml:trace>
  <inkml:trace contextRef="#ctx0" brushRef="#br0" timeOffset="317">0 102 2104 0,'0'0'388'0,"0"0"-296"16,0 0-9-16,0 0 110 16,0 0-66-16,0 0-32 15,259-44-75-15,-149 29 7 16,22 6 22-16,16 2-14 15,13 1 11-15,3 3-11 16,-12 3-23-16,-20 0 17 16,-22 0-29-16,-30 0-34 15,-18 3-41-15,-23 10-112 16,-12-6-408-16,-20 0-751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6:59.0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700 268 1557 0,'0'0'346'15,"0"0"-200"-15,0 0-58 16,0 0 33-16,0 0 39 16,0 0-4-16,0 246-41 0,0-150-60 15,-7 6-4 1,-8-4 7-16,2-4-28 0,-3-10-8 15,1-9-16-15,5-11-6 16,7-10 0-16,3-18-102 16,0-23-172-16,0-13-244 15,3 0-545-15</inkml:trace>
  <inkml:trace contextRef="#ctx0" brushRef="#br0" timeOffset="240">0 108 717 0,'0'0'1226'0,"0"0"-951"16,0 0-176-16,0 0 40 15,0 0 21-15,0 0-56 16,0 0-1-16,328-63-66 15,-171 50-13-15,14-3-17 16,5 3-7-16,35 13-119 16,-25 0-234-16,-37 0-316 0</inkml:trace>
  <inkml:trace contextRef="#ctx0" brushRef="#br0" timeOffset="497">1571 1007 1766 0,'0'0'384'0,"0"0"-247"16,0 0-9-16,0 0 90 15,-17 174-54-15,12-131-53 16,2-7-75-16,3-7-30 15,0-6 22-15,0-7-28 16,0-9-53-16,0-7-111 16,15-7-197-16,4-25-201 0,-6-4-1189 15</inkml:trace>
  <inkml:trace contextRef="#ctx0" brushRef="#br0" timeOffset="614">1520 591 1438 0,'0'0'226'0,"0"0"-226"16,0 0-76-16,0 0-301 0</inkml:trace>
  <inkml:trace contextRef="#ctx0" brushRef="#br0" timeOffset="1470">1921 872 1081 0,'0'0'314'0,"0"0"-154"0,0 0 54 15,26 183 15-15,-21-130-53 16,-2-10-52-16,0-7-52 16,-3-14-40-16,0-5 9 15,0-10-29-15,0-7 16 16,0 0 57-16,0 0-37 15,0-9-31-15,0-20-6 16,0-15-10-16,0-1 12 16,26-8-13-16,6 4-17 15,12-1 16-15,7 11 0 0,-4 14 0 16,0 10-6-16,-3 15 7 16,-6 0 30-16,-6 15-12 15,-7 20 21-15,-3 9 12 16,-7-3-10-16,-8 12 15 15,-4-10-10-15,-3-1-18 16,0-3-1-16,0-9-21 16,0-7-6-16,0-3 2 15,0-13-2-15,9-5-9 16,1-2-12-16,5 0-9 16,14-9 28-16,8-27-39 15,14-14 24-15,10-16 16 16,8-9-49-16,9-20 26 0,-2-7-34 15,0-6 23-15,-3-7 34 16,-7 3-9-16,-15 8 10 16,-14 15 0-16,-19 17 13 15,-14 20 51-15,-4 11-13 16,0 20 10-16,0 11 21 16,-22 10-37-16,-4 2-12 15,1 44-19-15,-5 19-13 16,1 21 34-16,0 13-23 15,0 5-3-15,-1 8 29 16,1 2-37-16,4-11 23 16,3-1-15-16,3-11 0 15,9-12 2-15,-2-13-11 0,9-14 0 16,3-18 7 0,0-12-7-16,0-12-1 0,0-10-13 15,0 0 14-15,22-17 10 16,15-25-10-16,10-3-32 15,8-8 26-15,7 3 2 16,7 13-10-16,4 15 8 16,3 16 6-16,-3 6 8 15,0 0-7-15,-7 36 6 16,-11 0 34-16,-12 10-40 16,-13-4 11-16,-13-5-4 15,-8-8-1-15,-6-5 1 0,0-10-8 16,-3-6-12-1,0-5-17-15,0-3-89 0,0-20-144 16,0-2-500-16</inkml:trace>
  <inkml:trace contextRef="#ctx0" brushRef="#br0" timeOffset="1681">2158 262 2162 0,'0'0'240'0,"0"0"-240"16,0 0-25-16,311-92 24 15,-172 49-251-15,-9 5-424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7:26.5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56 1430 0,'0'0'493'16,"0"0"-335"-16,0 0-25 16,0 0 45-16,0 0 1 15,0 0-36-15,-3-51-77 16,3 46-9-16,6 5 14 16,20 0-29-16,6 0 18 15,12 0-28-15,7 0-9 16,15 5 28-16,3 3-34 15,9 1 8-15,1 2 2 16,6-5-16-16,-6 0-11 16,-6-2 0-16,-10-1 6 0,-16-3 6 15,-11 4-12-15,-14-4 0 16,-11 2-6-16,-7 13 26 16,-4-6-11-16,0 17 27 15,0 13-12-15,-4 17 49 16,-18 13-51-16,0 13-4 15,-3 10 30-15,0 9-47 16,-1 8 8-16,-1 3 0 16,2-4 0-16,3 1 1 15,5-8-10-15,5-6 0 16,5-13 11-16,1-14 1 0,0-12-12 16,6-13 0-16,-3-14 8 15,3-5 10-15,0-15-18 16,0-5 0-16,-3-1 16 15,3-3-16-15,-4 0-21 16,-2 4-18-16,1-2-81 16,-2-2 5-16,0 0-89 15,-5 0-126-15,2 0-184 16,-2-6-127-16,2-17-886 0</inkml:trace>
  <inkml:trace contextRef="#ctx0" brushRef="#br0" timeOffset="213">316 980 1390 0,'0'0'356'15,"0"0"-113"-15,0 0-2 16,0 0 47-16,0 0-51 16,0 0-115-16,0 0 17 15,29-46-60-15,11 46-14 16,11-2 26-16,12-6-64 15,13-1-4-15,18-7-23 16,67-1-26-16,-26 1-89 16,-18 2-720-16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7:53.7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1067 387 1691 0,'0'0'294'15,"0"0"-171"-15,0 0-39 16,0 0 113-16,0 0 54 0,0 0-108 16,0 0-64-16,-25-44 48 15,18 44-51-15,0 16-19 16,-4 36-25-16,-3 34-4 16,-1 25 58-16,0 24-46 15,1 13-22-15,2 2 40 16,2-5-29-16,3-10 2 15,-1-14-9-15,4-16-21 16,4-16 27-16,0-17-28 16,0-17 0-16,0-15-15 15,0-9-36-15,0-10-85 16,16-12-80-16,1-1-411 16,-6-8-341-16</inkml:trace>
  <inkml:trace contextRef="#ctx0" brushRef="#br0" timeOffset="790">0 740 560 0,'0'0'1438'0,"0"0"-1158"0,0 0-199 16,0 0 26-16,0 0 129 16,29-168-91-16,30 113-66 15,10-8-2-15,11-1-12 16,11-4 24-16,1 10-49 16,2-1-14-16,4 10 32 15,4 6-35-15,8 4-2 16,3 9 4-16,7 7-24 15,-3 14 31-15,-4 9-32 16,-8 0 0-16,-2 32 23 16,-11 20-17-16,-10 17 8 15,-16 11-5-15,-18 7 0 16,-20 6 16-16,-24 5-25 0,-4-3 0 16,-26 1 2-16,-31-5-1 15,-16-5-1-15,-18-7 9 16,-12-11-8-16,-9-5 34 15,-1-14-35-15,6-9 0 16,13-11 36-16,17-12-23 16,18-9 1-16,24-1-4 15,19-7-9-15,13 0-1 16,3 0-3-16,15 0 0 16,33 0 2-16,13-12 1 15,13 3 0-15,9 1 0 16,8 8 11-16,1 0-22 15,2 0 11-15,4 8 0 0,-3 17 7 16,-4 11-7 0,-6 10 0-16,-16 7-1 0,-18 10 2 15,-15 5 1-15,-21 7-2 16,-15 4 0-16,0 0 1 16,-32-4-1-16,-24-6 0 15,-17-7 5-15,-18-6-4 16,-11-10 34-16,-8-10-35 15,-10-6 0-15,0-7 26 16,3-11-16-16,4-4-4 16,15-8 5-16,13 0-10 15,16-8 16-15,18-14-17 0,19-7-33 16,14-2 33 0,18-1-67-16,0-8-55 0,40 2-25 15,65-17-107-15,-10 8-498 16,3 4-925-16</inkml:trace>
  <inkml:trace contextRef="#ctx0" brushRef="#br0" timeOffset="1156">2268 1373 2058 0,'0'0'383'16,"0"0"-235"-16,0 0 89 0,0 0-42 16,-81 223-70-16,81-160-84 15,0-1-29-15,15-7 28 16,29-2-39-16,14-6 13 16,19-12-14-16,6-10 1 15,9-15 4-15,-4-10-5 16,-6 0 0-16,-9-21 4 15,-14-19-4-15,-18-11 6 16,-19-12 18-16,-22-7 6 16,0-12 39-16,-34-2-48 15,-27 2-6-15,-17 2 6 16,-4 18-21-16,-10 16 0 16,8 22-38-16,11 15-59 0,19 9-26 15,17 9-380-15,18 8-555 16</inkml:trace>
  <inkml:trace contextRef="#ctx0" brushRef="#br0" timeOffset="1431">2855 261 1976 0,'0'0'328'0,"0"0"-149"16,0 0-33-16,203-79 58 15,-137 74-14-15,-7 5-85 0,-12 0-21 16,-18 31-18-16,-22 11-59 16,-7 16 48-16,-39 9-55 15,-27 12-1-15,-7 3-60 16,1 9-137-16,16-18-463 15,27-24-1511-15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7:55.82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958 407 2039 0,'0'0'352'16,"0"0"-247"-16,0 0-22 15,0 0 145-15,-139-182-65 16,99 132-119-16,-4 2-31 16,-4 1 47-16,-9 8-11 15,-6 10-16-15,-6 19-19 16,-7 10-7-16,-5 17 22 0,-2 38-29 16,2 27 0-16,8 19 37 15,22 11-31-15,19 3 11 16,20 0-8-16,12-13-8 15,29-11 10-15,37-17-11 16,19-26-26-16,13-21 25 16,3-25-31-16,6-2-16 15,-13-32 4-15,-6-24 40 16,-15-10-11-16,-15-13 12 16,-11-3 3-16,-10-2 41 15,-12 1-11-15,-9 8 21 0,-10 14-8 16,-6 10 14-1,0 23 42-15,0 11-41 0,0 17-8 16,0 0 8-16,0 45-56 16,0 30 19-16,-3 57 9 15,-16 6-6 1,-2 16 57-16,-5 14-60 0,8-24 4 16,-4 18 13-16,3-6-23 15,9-7-8-15,3-9 5 16,-1-16-4-16,8-22 4 15,0-23-12-15,0-20-29 16,0-24-2-16,0-8-89 16,0-14-17-16,0-6-37 15,0-7-46-15,22-7-143 0,3-26-454 16,-3-6-1037-16</inkml:trace>
  <inkml:trace contextRef="#ctx0" brushRef="#br0" timeOffset="443">1352 218 1156 0,'0'0'867'16,"0"0"-698"-16,0 0 10 15,0 0 72-15,0 0-3 16,90 198-60-16,-75-121-97 0,4 10-29 15,3-3 11-15,3-5-40 16,7-6-18-16,2-11-15 16,1-16 7-16,6-17-14 15,-9-12-47-15,5-13 0 16,-4-4 18-16,4-21-22 16,-2-24 7-16,6-15 8 15,-4-8 10-15,-8-7 33 16,-4-2-20-16,-3 13 20 15,-12 14 6-15,-5 20 20 16,-5 25 41-16,0 5-7 16,0 22-38-16,0 33 43 15,-18 11-41-15,3 10 3 16,1-1 32-16,2-6-32 16,12-10-3-16,0-7-24 0,0-12-17 15,0-8-1-15,26-8-73 16,11-8-82-16,35-12-331 15,-11-4-174-15,2 0-1123 0</inkml:trace>
  <inkml:trace contextRef="#ctx0" brushRef="#br0" timeOffset="895">2668 507 1750 0,'0'0'529'0,"0"0"-375"16,0 0 96-16,0 0 54 0,-211-46-91 16,141 64-119-16,-3 27-24 15,1 17 29-15,6 9-40 16,15 13-22-16,14-3 2 16,18-2-37-16,19-6 8 15,0-13-10-15,41-6-28 16,13-18 1-16,12-13-53 15,10-17 7-15,-3-6 5 16,1-9-8-16,-10-30 70 16,-4-11-37-16,-13-12 28 15,-3-4 15-15,-15-2 0 16,-4 6 15-16,-10 12 10 0,-8 20 25 16,-4 18 56-16,-3 12-60 15,0 12-16-15,0 34 35 16,0 10-14-16,0 8-3 15,0 1-5-15,0-10-4 16,0-6 16-16,4-13-55 16,21-10 0-16,1-6-12 15,1-14-30-15,-2-6-63 16,4 0-36-16,11-3-104 16,-8-18-474-16,-3-2-1620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8:39.4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193 362 1056 0,'0'0'277'0,"0"0"-144"16,0 0 18-16,0 0 13 15,0 0 6-15,-92-54-22 16,82 47-26-16,3 5 5 16,-1-1-19-16,1-2-18 15,4 5 21-15,-1 0-39 16,4 0-8-16,0 0-19 15,0 0-15-15,0 0 22 16,0 0-51-16,0 0-1 16,14 0 33-16,23 0-32 15,11 0-1-15,9-2 0 16,9 0 0-16,3 2 7 16,4-5-7-16,-4 5 0 0,4 0-1 15,-4 0 1-15,1 0-8 16,-1 0-10-16,0 0 6 15,1 0 2-15,-1 7-5 16,-3 5 7-16,0-1-11 16,-8 2-3-16,-3-3 20 15,-4-3-4-15,-10 0 0 16,-13-2-3-16,-9 0 6 16,-5-5 0-16,-8 3-18 15,-1-3 17-15,-5 0 4 16,0 0-17-16,0 0-106 15,4 0-29-15,-4 0-221 0,0 0-280 16,-22 0-790-16</inkml:trace>
  <inkml:trace contextRef="#ctx0" brushRef="#br0" timeOffset="655">795 0 1073 0,'0'0'253'15,"0"0"-144"-15,0 0 45 16,0 0 25-16,0 0-50 16,0 0-7-16,0 0-79 15,-149 3-12-15,83 17 27 16,-7 3-17-16,-3-1 11 15,-2 3 1-15,6-2-18 16,6-4-1-16,8 0-7 16,11 1-8-16,6-6 10 15,12-2-9-15,11 2-9 16,3-4 14-16,8 2-24 16,7 5-1-16,0-1 18 15,0 4-12-15,0-1 24 0,18 4-8 16,11 5-4-16,5-6 14 15,5 1-30-15,2-1-2 16,2 2 5-16,8-1-5 16,19 9-37-16,-13-2-177 15,-8-7-316-15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8:49.8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0 244 1185 0,'0'0'228'16,"0"0"-167"-16,0 0 60 15,0 0 29-15,0 0-27 0,0 0-6 16,18-7-22 0,-8 1-8-16,9 2-9 0,-1 1-16 15,1 3 12-15,1 0-23 16,11 0-11-16,-2 0 18 15,3 0-36-15,12 0 29 16,3 0-17-16,4 0-24 16,5 0 14-16,1 7-24 15,2-1 0-15,2 4 22 16,2-4-22-16,3 4 0 16,0 1 9-16,-2 2-8 15,2-4 22-15,0 5-23 16,-4-5 0-16,-4 1 9 15,-2 0-9-15,-9 0 0 0,-5 0 1 16,-1-5-1-16,-7 6 13 16,-5-4-13-16,-11-4 1 15,-4 0-4-15,-6 0 3 16,-4-3-9-16,-4 0 0 16,0 0-9-16,0 0-8 15,0 0-97-15,-19 0-111 16,0 0-109-16,-3 0-619 0</inkml:trace>
  <inkml:trace contextRef="#ctx0" brushRef="#br0" timeOffset="592">722 0 882 0,'0'0'360'0,"0"0"-222"15,0 0-52-15,0 0 78 16,0 0-11-16,0 0-30 15,0 0-48-15,-107-5-27 16,60 14-11-16,-7 7 19 16,-9 5 23-16,6-2-29 15,-3 0-7-15,10 1-4 0,2-4-14 16,4 2 15 0,5-6-15-16,9 1-4 0,5 1 24 15,6-5-31-15,5 1-2 16,3 1 3-16,4-6-14 15,0 4 14-15,4 6-14 16,3-2 0-16,0 3 15 16,0 3-16-16,0 5 0 15,0 5 5-15,0 0-5 16,17 8 0-16,27 22-34 16,-4-11-150-16,-4-5-289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9:07.87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147 194 887 0,'0'0'266'0,"0"0"-146"16,0 0-2-16,0 0 39 15,0 0-34-15,0 0-34 16,7-7-29-16,0 7 24 16,4 0-21-16,0 0 23 15,4 0-32-15,0 0-15 16,-1 0 15-16,4 0-26 15,1 0 12-15,6 0-13 16,4 0-17-16,8 0 36 16,2 0-40-16,8 0-5 15,1 0 29-15,-1 0-24 0,6 0 5 16,-6 0-10-16,-3 0-1 16,-2 0 6-16,2 0-6 15,-3 0 0-15,-4 3 9 16,-2 1-8-16,-6-1-2 15,2 3 1-15,-3 1 0 16,-6-4 6-16,0 4-6 16,-8-4 0-16,1 0 0 15,-5-3 0-15,2 3 0 16,-5-3 0-16,5 0-11 16,-6 0 10-16,1 0-58 15,8 0-33-15,7 0-70 0,-3 4-86 16,-9-1-353-16</inkml:trace>
  <inkml:trace contextRef="#ctx0" brushRef="#br0" timeOffset="735">589 7 819 0,'0'0'391'15,"0"0"-204"-15,0 0-28 16,0 0-16-16,0 0 34 15,0 0-91-15,0 0-49 16,-107-10 30-16,66 10-17 16,-6 3 2-16,0 11-9 15,-4-2-6-15,0 0 28 0,4 2-31 16,3-1-14-16,3-3 38 16,6 1-7-16,9-6-13 15,4 5-9-15,7-6-9 16,8 1 25-16,4 3-30 15,0-2-14-15,3 4 31 16,0 3-23-16,0 3 19 16,10 2-4-16,15-2-13 15,1 0 23-15,2 4-34 16,10 0 6-16,-1 3-12 16,2-1-1-16,5 7-159 15,-7-1-368-15,-15-12-1372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7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0 519 1620 0,'0'0'326'15,"0"0"-238"-15,0 0-3 16,0 0 100-16,0 0-28 0,127 178-44 16,-112-97-83-1,-4-1 19-15,-11-7 3 0,0-13-36 16,0-15 10-16,0-17-9 15,0-15-16-15,0-13 50 16,0 0 18-16,0-34-17 16,0-18-18-16,3-20-33 15,16-10 17-15,14-3-18 16,6 0 6-16,9 6-18 16,7 16 12-16,3 18-24 15,5 22 22-15,-6 23-13 16,-1 6 15-16,-9 50 32 15,-11 16 2-15,-11 14 26 16,-6 2-60-16,-7-2 1 16,-6-6-1-16,4-16-15 0,6-16-121 15,12-14-160-15,-2-15-374 16,3-19-1187-16</inkml:trace>
  <inkml:trace contextRef="#ctx0" brushRef="#br0" timeOffset="511">1404 555 1371 0,'0'0'1024'16,"0"0"-807"-16,0 0-107 16,-189 86 105-16,129-21-8 15,6 15-107-15,10 4-32 0,22 0-68 16,19-5 7-16,3-8-16 15,22-23-48-15,25-14-61 16,7-25 7-16,6-9-73 16,-10-12 90-16,-2-35 11 15,-13-16 65-15,-9-5 18 16,-8 0 10-16,-6-1 72 16,-5 9 53-16,-4 14-32 15,-3 20 40-15,0 18-45 16,0 8-46-16,0 21-4 15,7 35-36-15,5 26 37 16,10 16-2-16,7 21-47 0,15 4 56 16,3 9-23-16,4 0-26 15,-1-5 38-15,-12-9-45 16,-16-13 1-16,-19-15 0 16,-3-15 14-16,-15-19 15 15,-33-11-30-15,-9-8 10 16,-6-14 29-16,2-13-37 15,2-10 8-15,12 0-10 16,15-40-19-16,13-19 17 16,19-27-53-16,0-23-17 15,51-11 4-15,25-10-146 16,63-29-300-16,-19 38-177 16,-14 23-1234-16</inkml:trace>
  <inkml:trace contextRef="#ctx0" brushRef="#br0" timeOffset="1210">2235 758 1820 0,'0'0'611'16,"0"0"-453"-16,0 0 95 16,0 0 58-16,0 0-161 15,0 0-71-15,-212-59 5 16,168 74-82-16,5 27 8 15,5 16-10-15,12 10 6 16,9 4-9-16,13 3 3 16,0-10-45-16,7-13 18 15,28-15-76-15,6-23 13 16,6-14-36-16,0 0-44 0,-3-21 88 16,-6-26-6-16,-10-2 50 15,-6-2 31-15,-11 11 14 16,-8 10 17-16,-3 21 64 15,0 9 29-15,0 1-33 16,0 39-84-16,0 12 0 16,5 9-1-16,12-6 1 15,17-9-35-15,5-13-28 16,8-16-28-16,2-17 33 16,-7 0-69-16,-1-24 47 15,-7-21 79-15,-9-9-8 16,-3-5 9-16,-8 0 8 15,-3 14 45-15,-4 8 76 16,-7 24 1-16,0 13-9 0,0 4-62 16,7 39-42-16,1 13 25 15,9 9-21-15,9 0-20 16,14-12 25-16,8-11-26 16,-1-15-15-16,0-17 15 15,-3-10-33-15,-6 0-3 16,-10-37 15-16,1-13 21 15,-7-8-3-15,0-11 3 16,-3-3 0-16,-9 11 1 16,-2 14 17-16,-4 17 56 15,-4 23 26-15,0 7-62 16,0 24-10-16,0 31-10 0,6 11 7 16,5 6-3-16,7-6-21 15,4-10 5-15,4-14-6 16,-4-12-16-16,-4-13-14 15,-8-14-106-15,-10-3-63 16,-7-3-513-16,-25-23-1445 0</inkml:trace>
  <inkml:trace contextRef="#ctx0" brushRef="#br0" timeOffset="1463">1871 473 2318 0,'0'0'387'15,"0"0"-276"-15,0 0-74 16,0 0 80-16,0 0-23 16,225-184-84-16,-178 168 1 15,-6 7-11-15,-12 9-79 16,-11 0-66-16,-3 0-155 15,-1 0-179-15,1 0 214 16,-1 0-310-16,1-13-628 0</inkml:trace>
  <inkml:trace contextRef="#ctx0" brushRef="#br0" timeOffset="1614">2453 0 1521 0,'0'0'390'0,"0"0"-115"0,0 0-8 15,0 0-33-15,0 0 41 16,0 0-150-16,213 28-41 15,-166-6-21-15,1-6-27 16,2-3 19-16,-2-6-55 16,6-7-38-16,15 0-50 15,-6-10-276-15,-16-13-571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39:50.03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95 227 1377 0,'0'0'248'16,"0"0"-117"-16,0 0 58 16,0 0 30-16,0 0-42 15,0 0-79-15,-49-41-6 16,49 41 11-16,0 0-41 16,0 0 23-16,0 0-55 15,0 0-4-15,0 0 20 16,0 0-27-16,15 0-4 15,14 13 0-15,11-1-14 16,11 3 29-16,8-6-30 16,7 2 0-16,2 1 9 15,1-3-9-15,-3-2-6 16,0 0 6-16,-12-1 0 0,-6-3 6 16,-8-3-6-16,-11 5 0 15,-4-5 5-15,-9 0-5 16,-5 0-17-16,-4 0-44 15,0 2-84-15,0 8-59 16,1 2-149-16,-4 2-122 16,-1-4-785-16</inkml:trace>
  <inkml:trace contextRef="#ctx0" brushRef="#br0" timeOffset="398">480 28 1385 0,'0'0'262'0,"0"0"-147"15,0 0 43-15,0 0 37 16,0 0-55-16,0 0-51 16,0 0-69-16,-116-32 13 15,84 32-8-15,-6 17-1 16,-6 8 25-16,4 1-27 16,1-4-1-16,-2 5 22 0,9-4-20 15,2-4 8-15,4 5-16 16,9-4-15-16,2-1 13 15,8 0-13-15,7 5 0 16,0 2 1-16,7 6-1 16,29 2-91-16,38 9-127 15,-10-7-262-15,-1-7-1310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0:06.1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255 166 1305 0,'0'0'257'16,"0"0"-123"-16,0 0 49 15,0 0-2-15,0 0-27 16,0 0-45-16,-50-13-56 16,50 13 21-16,0 0-23 15,0 0-21-15,0 0 23 16,0 0-53-16,0 0 12 15,0 0 6-15,18 0-17 16,11 0 12-16,6 0-7 0,9 4 0 16,4 5-12-16,-1 1 4 15,0 2 2-15,6 2 0 16,-6 3 9-16,1-4-9 16,-10 3 0-16,3-4 0 15,-4 3-3-15,-5 1 13 16,-3-3-10-16,2-3 0 15,-11 4 1-15,2-5 8 16,-4-4-9-16,-2 2 0 16,-10-2-7-16,1-2 5 15,-2-3-9-15,-1 2 10 16,-1-2-46-16,0 0 0 0,1 4-108 16,4-4-80-16,-4 3-16 15,-4-3-413-15</inkml:trace>
  <inkml:trace contextRef="#ctx0" brushRef="#br0" timeOffset="689">732 62 720 0,'0'0'315'0,"0"0"-131"16,0 0-25-16,0 0 17 15,0 0-41-15,0 0 13 16,0 0-41-16,5-57-6 16,-5 57 28-16,0 0-40 15,0 0-11-15,0 0-8 0,0 0-23 16,0 0 25-16,-5 0-38 15,5 0-6-15,-7 0 44 16,1 0-25-16,-10 0-3 16,-6 0-16-16,-13 0-27 15,-12 0 15-15,-9 0-16 16,-5 0 0-16,-2 0 13 16,1 0-13-16,4 0 0 15,4 0-1-15,2 0 7 16,4 0-6-16,6 0 0 15,5 0 0-15,11 0 4 16,4 0-2-16,11 0-2 16,7 3 7-16,1 1-1 0,3 4 12 15,0 4-18 1,0 0 0-16,0 6 11 0,12 1 2 16,1 2-13-16,9 0 17 15,0 2-11-15,0 0 32 16,-3 1-38-16,3 2 0 15,-4 3 24-15,-1 1-24 16,-1 6 0-16,-1 23-63 16,-5-8-189-16,-3-7-410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0:12.77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14 37 864 0,'0'0'282'0,"0"0"-198"15,0 0 10-15,0 0 58 16,0 0-19-16,0 0-36 0,-7-24-47 15,4 20 17 1,3 2 52-16,0 2-69 0,-4-4 30 16,4 4-18-16,0 0-33 15,0-3 33-15,0 3-34 16,0 0-27-16,0 0 17 16,0 0-18-16,0 0 0 15,0 0-1-15,0 0 9 16,0 0 5-16,19 0-13 15,1 0 1-15,7 0 16 16,2 0-11-16,3 0 1 16,2 0-7-16,1 0 6 15,9 0 16-15,0 0-22 0,0 0 0 16,7 0 6 0,0 0 1-16,0 0-7 0,4 0 0 15,-1 0 0-15,1 0 8 16,4 0-8-16,-5 0 0 15,5 3 0-15,-5 1 1 16,4-2-1-16,-2 5 0 16,1 0 0-16,2 2-5 15,-5-2 5-15,0 0 0 16,-1 3 8-16,1-5-8 16,4 2 0-16,-3 4 0 15,3-5 12-15,1 0-21 16,-1 1 9-16,4-3 0 15,1 3 12-15,1-5-12 16,5 3 0-16,4-2 0 0,1-3 9 16,3 2 4-16,-1-2-13 15,0 0 0-15,-4 0 6 16,-2 0-5-16,-1 0-1 16,-6 0 0-16,-4 3 6 15,-5 1 3-15,0-2-9 16,2 1 0-16,-2 5-4 15,-3-5 4-15,0 0-9 16,-7 4 3-16,-4-4 12 16,-4 3-9-16,-2-2 3 15,-6 3 0-15,1 1 15 16,5-2-15-16,-2-1 0 0,9 0 0 16,3-1 0-16,0 4 5 15,3-1-5 1,-5-2 0-16,6-1 16 0,-1-1-15 15,0 1-1-15,2-1 0 16,2 1 8-16,-7-2-7 16,3-2-1-16,-4 4 0 15,4-1 6-15,2 0-4 16,-2 4-2-16,1-3 0 16,-1 3 9-16,0-4-18 15,1 4 9-15,-1-5 0 16,-3 0 0-16,-5 1 0 15,5-3 0-15,3 5-2 0,1-3 11 16,-1-2 8 0,-6 0-17-16,3 5 0 0,-5-5-13 15,1 0 23-15,11 0-10 16,5 0 0-16,8 0 0 16,5 0 22-16,6 0-22 15,1 0 0-15,0 0 8 16,-3 0-8-16,-1 0-1 15,1 0 0-15,-7 0 1 16,-3 0 4-16,-9-5-4 16,-4 3 0-16,-2-3-19 15,-1 2 31-15,1 1-12 16,4 0 0-16,5-3 0 0,3 0 6 16,-3-2-6-1,9 3 0-15,0-3-22 0,3 4 20 16,1-4 2-16,-6 5 0 15,2-2 12-15,-3 1-13 16,-6-1 1-16,-1 1 0 16,-9 3 0-16,1-4 10 15,-8 2-17-15,-4-1 7 16,-8-2 0-16,3 3 15 16,-6-3-15-16,1 2 0 15,2-1-5-15,-2-1 6 16,6 3-1-16,-2-6 0 15,-1 7 0-15,0-4-1 16,0 2 1-16,-2-1 0 16,1 1 15-16,5-3-14 0,4 2 10 15,7-2-10-15,13 2 19 16,6-2 56-16,-6-2-76 16,-9 3 0-16,-14 1 14 15,-13 4-14-15,-14 0 0 16,-3 0 2-16,-4 0-2 15,-26 0-15-15,-21 20-216 16,-4-3-410-16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4:49.93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758 803 1128 0,'0'0'294'0,"0"0"-172"16,0 0-55-16,0 0 118 0,0 0-1 16,0 0-68-16,0-13-2 15,0 4 4-15,0-2 5 16,0-1-22-16,0-1-33 15,-3-4-6-15,-11 0-24 16,-8 1-21-16,-3-4 17 16,-6 3-10-16,-7-2 1 15,-3 3-7-15,-6 0-18 16,-4 9 32-16,0 0-23 16,-5 7-8-16,2 0 9 15,3 4-9-15,-4 19-1 16,7 10 7-16,4 0 1 15,5 9-4-15,9 4-4 16,10 6-3-16,1 7 2 16,11 0 2-16,1 0-1 0,7-5 0 15,0-5 2-15,0-10-4 16,22-6 2-16,10-4 0 16,12-13 3-16,8-5-3 15,9-11 0-15,5 0-5 16,7-11-14-16,3-22 19 15,-7-9-24-15,-9-3 18 16,-13-1 0-16,-15 3 12 16,-13 10-3-16,-13 6 40 15,-6 8-8-15,0 9 34 16,0 4-19-16,0 6-26 16,0 0 15-16,0 0-39 15,0 3-4-15,0 24 4 0,-3 8 0 16,3 5 0-16,0 2 0 15,0-2-3-15,0-7-6 16,3-4-7-16,16-2-41 16,3-8-52-16,25-10-109 15,-6-9-167-15,0 0-406 0</inkml:trace>
  <inkml:trace contextRef="#ctx0" brushRef="#br0" timeOffset="338">893 0 1829 0,'0'0'349'0,"0"0"-244"16,0 0-30-16,0 0 66 15,0 0 47-15,0 0-92 16,193 184-27-16,-115-97 4 16,-2 13-2-16,0 9 0 15,-10 2-33-15,-7 5 11 16,-11-3 4-16,-23 2-16 16,-21 3-7-16,-4-3-3 0,-41 0-18 15,-28-7 3 1,-11-6-12-16,-4-10-63 0,11-18-12 15,3-11-85-15,26-20-295 16,16-19-573-16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4:57.51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39 838 0,'0'0'196'16,"0"0"-131"-16,0 0 47 15,0 0 53-15,0 0-77 16,0 0-35-16,0 0 8 16,0 5 14-16,0-5-19 15,0 0 2-15,0 2-26 16,0-2 8-16,0 3-15 16,0 4 14-16,0 0 18 15,0 0-10-15,0-4-18 16,9 3 21-16,-2-2-25 0,-4-1 12 15,4-3-6-15,-4 3 0 16,9-3 5-16,-2 0-7 16,5 4-2-16,4-4-2 15,3 0-16-15,0 0 0 16,0 0 0-16,0 0-8 16,3 0-1-16,1 0 0 15,-1 0 1-15,0 0 6 16,4 0-7-16,0 0-1 15,-2 0 1-15,2-4 0 16,-1 1 12-16,-2 0-12 16,-1-1 0-16,0 1-1 0,1 0-14 15,-4 0 14-15,3-1 0 16,-3 1 1-16,0 3 3 16,0-5-3-16,-3 5 0 15,-1 0 0-15,4 0 2 16,0 0-2-16,0 0 0 15,4 0 1-15,-4 0 9 16,0 0-10-16,-2 0 0 16,2 0 3-16,0 0-3 15,0 5 0-15,0-5 9 16,0 3 3-16,-4-3-12 16,4 0 0-16,0 4 1 15,4-4 7-15,3 0-7 16,-1 0 1-16,6 0 2 15,-2 0 2-15,5 0 5 0,-1 0-11 16,1 0 0-16,-5 0 3 16,2 0 4-16,-5 0-7 15,-4 0 5-15,1 0-4 16,-4 0 8-16,3 0-9 16,0 0 0-16,4 0 12 15,2 0-11-15,-3 0-1 16,4 0 10-16,6-4-10 15,-6 4 16-15,2 0-16 16,-9-3 0-16,0-2 1 16,1 5 0-16,-1 0-1 15,0 0 1-15,4 0 0 16,-3 0 20-16,4 0-21 0,-8 0 0 16,3 0 11-16,1 0-11 15,3 0-2-15,-1 0 2 16,3 0 0-16,-6 0 6 15,-3 0-6-15,-5 0 0 16,5 0 3-16,8 0-3 16,-1 0-1-16,7 0 1 15,4 0 0-15,-3 0 9 16,-1 0-9-16,1 0 0 16,-5 0 4-16,-3 0-4 15,-4 0-8-15,-3 0 7 16,-3 0 2-16,0 0 7 0,-4 0-8 15,2 0 0-15,8 0-6 16,6 0 6-16,4 0 0 16,6 0 0-16,-1 0 1 15,4 0 7-15,-5 0-8 16,2 0 0-16,-4 0 4 16,-8 0-2-16,-7 0-2 15,0 0 0-15,-9 0 1 16,6 0 5-16,3 0-6 15,7 0-2-15,4 0-8 16,3 0 19-16,5 0-9 16,-1 0 1-16,-1 0-1 15,5 0 16-15,-3 0-16 16,-1 0 0-16,-1 0 0 16,-2 0 0-16,-1 0 0 0,-6 0-2 15,-1 0 2-15,-4 0 0 16,-3 0 0-16,-6 0 0 15,0 0 2-15,0 0 0 16,2 0-2-16,8 0 0 16,6 0 7-16,8 0 0 15,1 0-7-15,-6 0 0 16,-1 0 7-16,-8 0-7 16,-4 0-1-16,-5 0 0 15,10 0 1-15,1 0 9 16,8 0-9-16,-2 0 0 15,-2 0 14-15,-7 0-14 16,-6 0 0-16,-1 0 0 0,-4 5 0 16,5-5 7-16,3 0-7 15,6 0 0-15,10 0 4 16,2 0 14-16,-4 0-12 16,-8 0-6-16,-6 0 0 15,-3 0 6-15,-4 0-6 16,-1 0 0-16,-2 0 4 15,1 0-3-15,2 0-1 16,14 0 0-16,8 0 7 16,11 0 26-16,2 0-33 15,1 0 1-15,-7 0 7 16,-10 0-7-16,-5 0-1 16,-7 0 1-16,-9 0-1 0,2 0 12 15,1 0-12 1,-6-5 0-16,5 5 8 0,-1-2-8 15,11 2 0-15,9-2-1 16,13-3 3-16,14 2 42 16,-2 1-35-16,-1 2 2 15,-11-5-8-15,-13 5-2 16,-9 0-1-16,-6 0 0 16,-9-2 2-16,2 2 13 15,-5 0-15-15,3-2 0 16,-2-3 1-16,2 5-1 15,6-3 0-15,-3 3-1 0,14-4 7 16,5 4-9 0,12 0 3-16,4 0 0 0,-1 0 16 15,-12 0-16-15,-4 0 0 16,-14 0 0-16,-2 0 0 16,-3 0 6-16,-5 0-6 15,-1 0 0-15,3 0 13 16,1 0-13-16,0 0-7 15,9 0 7-15,6 0 0 16,12 0 0-16,4 0 0 16,-2 0 0-16,-5 0 4 15,-6 0-2-15,-9 0 1 16,-9 0-3-16,-6 0 0 16,-1 0 6-16,2 0-6 15,-5 0 0-15,0 0 6 0,3 0-6 16,-3 0 1-16,0 0-7 15,0 0 16-15,4 0-14 16,-4 0 4-16,3 0 0 16,-3 0 7-16,0 0 3 15,0 0-7-15,0 0-3 16,0 0 1-16,0 0 14 16,0 0-15-16,0 0 0 15,0 0 15-15,0 0-14 16,0 0-1-16,0-6-12 15,-15 0-220-15,-17-5-970 0</inkml:trace>
  <inkml:trace contextRef="#ctx0" brushRef="#br0" timeOffset="2320">8044 54 927 0,'0'0'255'0,"0"0"-176"15,0 0 31-15,0 0 43 0,0 0-41 16,0 0-54 0,25 0 9-16,-14 0 31 0,-3 0-17 15,2 0-9-15,5 0-18 16,-1 0-1-16,4 0 23 16,1 0-18-16,3 0-11 15,3 0-8-15,1 0-14 16,3 0 2-16,-4 0-8 15,5 0-19-15,-1 0 25 16,-3 0-23-16,2 0 9 16,1 0-3-16,5 0-8 15,-2 0 14-15,2 0-14 0,1 0 11 16,3 0-5 0,-3 0 1-16,2 0-7 0,-1 0 8 15,1 0-7-15,-5 0 2 16,2 0-3-16,-2 0 0 15,-3 0 11-15,1 0-11 16,-1 0-14-16,0 0 14 16,-4 0 1-16,1 0 2 15,-1 0 6-15,2 0-9 16,-7 2 10-16,2-2-10 16,4 0-1-16,-4 0 1 15,5 0 0-15,-7 2 2 16,7-2-2-16,-2 0 0 15,-3 5 2-15,4-5-2 16,-1 0 0-16,0 0 0 0,-3 0 1 16,4 0 0-16,-1 0-1 15,1 0 1-15,-4 0-4 16,0 0 3-16,3 0-1 16,-3 0 1-16,-4 0 0 15,-1 0 1-15,2 0-1 16,-4 0 1-16,4 0 9 15,3 0-10-15,3 0 0 16,4 0 21-16,-4 0-12 16,4 0 7-16,-4 0-14 15,1 0-2-15,1 0 12 16,-2 0-11-16,1 0-1 16,-9 0 2-16,4 0 4 0,-5 0 3 15,-1 0-7 1,2 0-2-16,1 0 3 0,4 0 4 15,4 0-7-15,-1 0 13 16,1 0-12-16,1 0 14 16,-7 0-15-16,2 0 0 15,-4 0 2-15,4 0-2 16,0 0 0-16,4 0-1 16,-1 0 2-16,-3 0 2 15,0 0-3-15,4 0 0 16,-4 0 14-16,3 0-14 15,0 0 0-15,-6 0-1 16,-1 0 1-16,1 0-1 16,-5 0 1-16,1 0 0 0,7 0 5 15,0 0 2-15,3 0-7 16,7 0 13-16,2 0-12 16,-2 0 17-16,-6 0-18 15,-1 0 0-15,-3 0 7 16,-3 0-7-16,3 0 0 15,-4 0 6-15,-4 0 3 16,1 0 12-16,-8 0-21 16,1 0 0-16,-4 0 0 15,-4 0 0-15,0 0-16 16,0 0-90-16,-16-5-261 16,-16 3-1772-16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01.3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 1231 0,'0'0'193'0,"0"0"-137"0,0 0 7 16,0 0 44-16,0 0 3 16,0 0-47-16,117-5-6 15,-82 5 47-15,6 0-28 16,3 0-23-16,0 0-5 16,7 0-5-16,-1 0 15 15,1 0-15-15,0 0-30 16,0 0 24-16,4 0-22 15,-4 0 4-15,0 0-4 16,5 0-14-16,-9 0 29 16,4 0-22-16,-7 3-1 15,-2-3 12-15,2 2-19 16,-3 1 1-16,-1 1 5 0,4-2-5 16,-5 3 46-16,-2-2-38 15,-1-3-8-15,-6 0 21 16,-4 0 13-16,-8 0-25 15,-8 0-2-15,-6 0 5 16,-4 0-4-16,0 0-9 16,0 0-8-16,-22 3-69 15,-10 1-265-15,-6-4-569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03.9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76 811 0,'0'0'178'0,"0"0"-122"0,0 0 18 15,0 0 100-15,0 0-32 16,0 0-61-16,123-5-24 16,-94 0 4-16,0 1 7 15,1 4-9-15,2-2-33 16,0-3 9-16,2 5-4 15,2 0-18-15,-2 0 18 16,1 0-11-16,2 0 20 16,4 0-34-16,1 0 19 15,2 0-3-15,0 0 2 16,4 0 13-16,2 0-24 16,-2 0-1-16,4 0 18 15,-5 0-29-15,-3 0 7 16,-5 0 11-16,-1 0-9 15,-3 0-1-15,2 0 0 0,-5 0-8 16,6 7 27-16,-3 0-26 16,6-5 11-16,-1 3 3 15,4-2-3-15,4-1 2 16,-4 0-7-16,-2-2-8 16,2 0 21-16,-4 5-20 15,4-5-1-15,0 0 9 16,0 0 4-16,0 0 2 15,-1 0-14-15,1 0 0 16,0 0 18-16,0 0-19 16,3 0 0-16,0 0 8 15,4-5-8-15,5 3 10 0,-2 0 2 16,0-1-10-16,2-2 21 16,-2 5-23-16,-3-2 1 15,3 2 3-15,-2-3-3 16,2-1-1-16,-3 2 7 15,-4 2-6-15,4-5 14 16,-3 5-15-16,-1-3 1 16,5-1 14-16,-1 1-14 15,3 3 8-15,0-2-8 16,6 2 0-16,-6 0 12 16,1 0-13-16,-7 0 0 15,-6 0 0-15,-1 0 0 16,-1 0 5-16,-4 0-4 0,4 0-1 15,8 0 29-15,-1 0-28 16,0 0 0-16,1-4 6 16,-1 4-5-16,-3-3 14 15,0 3-14-15,0 0-2 16,-3 0 0-16,-2 0 8 16,1-4-5-16,-3 4 2 15,-1 0-4-15,-2 0 8 16,-2 0-3-16,-7 0-6 15,1 0 0-15,2 0-1 16,6 0 1-16,2 0 0 16,1 0 5-16,-2 0 3 15,9 0-7-15,4 0-1 16,-1 0 15-16,6-3-13 16,-6 3-1-16,-5 0-1 0,-5-4 3 15,-8 4-3-15,-4 0 1 16,-3 0 0-16,9 0-2 15,-2 0 2-15,6 0-1 16,2-2 22-16,-1 2-22 16,4 0 14-16,4-4-13 15,4 1 7-15,6 0 0 16,5-2-8-16,-8 5-1 16,0 0 1-16,-4 0 0 15,4 0 6-15,-7 0-6 16,0 0 0-16,-4 0 0 15,4 0-1-15,4 0 1 0,6 0 1 16,5 0 1-16,2 0 12 16,-2 0-14-16,2 0 0 15,-2 0 0-15,-5 0 0 16,2 0 0-16,-5 0 0 16,-12 0 10-16,-6 0-8 15,-4 0-2-15,3 0 0 16,9 0 6-16,6 0-5 15,4 0-1-15,1 0 0 16,-9 0 1-16,-6 0 6 16,-8 0-7-16,-4 0 0 15,0 0 5-15,6 0-5 16,1 0 0-16,0 0 2 0,2 0-2 16,-9 0 18-16,-3 0-18 15,-3 0 0-15,-6 0 5 16,6 0-5-16,-4 0-1 15,7 0 1-15,7 0 0 16,7 0 7-16,11 0 5 16,9 0 2-16,-2 0 6 15,5 0-14-15,-5 0-6 16,-6 0 0-16,-8 0 0 16,-8 0 14-16,-6 0-14 15,-8 0 0-15,-8 0 0 16,2 0 0-16,-2 0 1 15,2 0 11-15,2 0-11 0,1 0 12 16,4 0-12 0,-4 0-1-16,2 0 18 0,-5 0-17 15,1 5-1-15,-5-5 1 16,-1 0 5-16,-3 0-1 16,-4 0-5-16,-7 6-29 15,-22 0-99-15,-15 1-471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04.8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379 634 1706 0,'0'0'300'0,"0"0"-176"16,0 0-54-16,0 0 122 15,0 0-3-15,0 0-109 16,0 0-32-16,95 114 1 15,-39-25 38-15,5 12-22 16,1 7-2-16,-1 1-18 16,-2-8-28-16,-1-8 17 15,-6-11-34-15,-10-15 1 16,-1-6 34-16,-12-15-25 16,-7-8-10-16,-7-8-28 15,-8-10-92-15,-7 0-104 0,0-8-445 16,-4-5-1282-16</inkml:trace>
  <inkml:trace contextRef="#ctx0" brushRef="#br0" timeOffset="333">66 1749 126 0,'0'0'1589'0,"0"0"-1345"16,0 0-184-16,0 0 25 16,0 0 94-16,178-171-52 15,-83 91-72-15,21-11-11 16,9-7 44-16,9-7-31 15,-5 2-21-15,-9 9 8 16,-26 9-20-16,-24 16 12 16,-26 14-36-16,-22 18 0 15,-19 6 0-15,-3 1-83 16,-3 6-151-16,-16 4-433 0</inkml:trace>
  <inkml:trace contextRef="#ctx0" brushRef="#br0" timeOffset="840">0 355 1515 0,'0'0'300'0,"0"0"-204"16,0 0 44-16,0 0 99 15,0 0-61-15,0 0-67 16,0 0-35-16,164-86 39 16,-84 78-42-16,15 8-18 15,11 0 14-15,14 0-21 16,9 0-19-16,1 8-9 0,-1 5-5 15,-3-6 27-15,-9-4-36 16,-4-3 3-16,-14 0 15 16,-15 0-23-16,-15 0-1 15,-21 0-19-15,-19 0-50 16,-26-10-64-16,-3 4-196 16,0 1-398-16</inkml:trace>
  <inkml:trace contextRef="#ctx0" brushRef="#br0" timeOffset="1348">2732 1197 1707 0,'0'0'489'0,"0"0"-432"16,0 0 16-16,0 0 127 15,0 0-43-15,0 0-55 16,0 0-64-16,199 4-19 16,-136-8 5-16,6 2-18 15,4-2 17-15,6 4-23 16,3 0-41-16,-3 0-85 0,-20 0-192 16,-27 0-477-16</inkml:trace>
  <inkml:trace contextRef="#ctx0" brushRef="#br0" timeOffset="1595">2603 1696 1637 0,'0'0'559'0,"0"0"-485"16,0 0-43-16,0 0 135 16,0 0 26-16,208 7-82 0,-123-7-83 15,4 0-22-15,15-10-5 16,22 6-100-16,-22 1-481 16,-21 3-1421-16</inkml:trace>
  <inkml:trace contextRef="#ctx0" brushRef="#br0" timeOffset="3021">5695 384 1547 0,'0'0'335'0,"0"0"-260"15,0 0-50-15,0 0 124 0,-19 190-16 16,6-81-16-16,1 11-65 16,2 5-4-16,6-7 19 15,1-12-36-15,3-15-4 16,0-14-7-16,0-16-19 16,7-18 23-16,6-10-24 15,6-13-2-15,6-13-39 16,6-7-101-16,8-17-89 15,-2-22-240-15,-15-1-943 0</inkml:trace>
  <inkml:trace contextRef="#ctx0" brushRef="#br0" timeOffset="3460">5253 884 1778 0,'0'0'268'0,"0"0"-210"16,0 0 0-16,0 0 63 15,190 5-38-15,-109-5-45 16,2 0-29-16,2 0 27 16,-9 0 3-16,-7 7 8 15,-6 12 2-15,-16 11-28 16,-7 6-13-16,-14 7 4 0,-8 11-11 15,-11 0 24-15,-7 5-25 16,0-4 0-16,0-2 9 16,0-8-9-16,-3-8-1 15,-6-13-5-15,6-8 2 16,3-13 2-16,-3-3 2 16,3 0 0-16,-4-29 21 15,4-22-21-15,0-10-8 16,0-11 8-16,10-7 0 15,21 4 23-15,4 2-23 16,9 11 1-16,4 10 0 16,2 15-1-16,6 7 1 15,-2 15-1-15,12 11-15 0,43 4-109 16,-15 0-246 0,-9 0-181-16</inkml:trace>
  <inkml:trace contextRef="#ctx0" brushRef="#br0" timeOffset="4213">6953 1155 1104 0,'0'0'768'15,"0"0"-693"-15,0 0-73 16,0 0 46-16,0 0 62 0,0 0-57 16,0 0-33-16,227-54-19 15,-154 16 22-15,6-10-23 16,6-12 0-16,1-11 2 16,2-3-2-16,-12-12 0 15,-10-4-1-15,-19-3 7 16,-21 5 10-16,-18 2-4 15,-8 8 10-15,0 15 58 16,-25 15-33-16,-6 17 21 16,-1 15-16-16,-5 16 12 15,-7 10 18-15,2 46-67 16,-6 18-9-16,4 22 34 0,11 11-26 16,11 0-7-1,11-2 7-15,11-3-13 0,0-10 35 16,7-10-36-16,27-10-15 15,5-9 15-15,8-5-63 16,1-12-44-16,4-9-15 16,2-19 33-16,-7-12 88 15,-3-6-45-15,-11-2 9 16,-11-34 36-16,-7-5 1 16,-8-4 0-16,-4-4 8 15,-3 3-8-15,0 4 13 16,0 5-13-16,0 8 0 15,8 3 0-15,3 9 0 0,11 0 0 16,3 7-9 0,12 6-25-16,5-1 9 0,2 2-5 15,9 3 8-15,-2 0 22 16,-4 0 6-16,-3 0 4 16,-9 22-8-16,-13 12 32 15,-6 4 18-15,-16 9-30 16,0 5-7-16,0 3 29 15,-4-1-25-15,-8-8-10 16,9-9-9-16,3-8 1 16,0-10-2-16,0-12-45 15,0-7-74-15,7 0-20 16,22-31-101-16,-2-11-114 16,-5 0-512-16</inkml:trace>
  <inkml:trace contextRef="#ctx0" brushRef="#br0" timeOffset="4358">8455 597 1260 0,'0'0'398'0,"0"0"-149"15,0 0-7-15,0 0-58 16,0 0-145-16,0 0-39 16,0 0-169-16,37-59-132 15,-8 59-365-15</inkml:trace>
  <inkml:trace contextRef="#ctx0" brushRef="#br0" timeOffset="5165">8685 1020 1046 0,'0'0'298'16,"0"0"-176"-16,0 0 6 15,0 0 138-15,7 177-161 16,-7-154-65-16,0-9-22 15,0-10 37-15,0-4 19 16,0 0 4-16,0-14-51 16,0-22-26-16,0-11 19 15,0-5-17-15,15-3 4 16,10-4-5-16,4 6-1 16,8 6 7-16,2 9-8 0,9 15 0 15,-1 10 31 1,9 13 5-16,-5 0-3 0,-1 16 18 15,1 20 51-15,-4 7-38 16,-3 4-47-16,-6-3 6 16,-13 3-1-16,-3-1-10 15,-12-7-9-15,-1-3-3 16,-6-11 6-16,-3-1-16 16,0-8-16-16,0-9-30 15,0-2 20-15,0-5-16 16,10 0 0-16,5-12-21 15,14-25 3-15,8-10 22 16,14-16-19-16,10-12-2 0,13-14 61 16,6-10 8-1,-4-4-37-15,-3-4 11 0,-11 9 26 16,-18 9 16-16,-18 17 22 16,-16 16 49-16,-10 13 67 15,0 14-53-15,-17 10 68 16,-17 14-57-16,2 5-61 15,-5 11 24-15,1 31-47 16,-1 18 6-16,5 15-8 16,6 7-13-16,4 11-2 15,4-3-4-15,8 3-5 16,-2-4 13-16,8-10-15 16,1-7-6-16,3-13 6 15,0-11-33-15,0-11 0 16,3-15-22-16,13-8-5 0,4-14 46 15,7 0-20-15,2-17 16 16,6-12 18-16,-1 0-14 16,-2 9 13-16,-3 6-10 15,1 14 11-15,-4 0 14 16,-1 20 2-16,1 15 9 16,2 9 43-16,-6-1-35 15,0-4-22-15,-7-6-3 16,-4-3-8-16,-5-11 0 15,-6-5-19-15,0-12-67 16,0-2-118-16,-3-5-362 16,-14-16-882-16</inkml:trace>
  <inkml:trace contextRef="#ctx0" brushRef="#br0" timeOffset="5369">8604 0 2208 0,'0'0'212'16,"0"0"-212"-16,0 0-34 15,281 102 23-15,-149-69-237 0,-12-1-1319 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11.81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58 0 1416 0,'0'0'246'0,"0"0"-167"15,0 0 23-15,0 0 70 16,0 0-37-16,110 171-44 16,-110-113-91-16,-54 30-69 0,-5-9-212 15,4-16-790-15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12.28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0 702 1825 0,'0'0'224'16,"0"0"-167"-16,0 0-21 15,0 0 108-15,0 0-47 16,215-72-65-16,-161 30 4 16,2-8-36-16,-2-3 0 15,-3-5 13-15,-7-1-12 16,-7-4-1-16,-11 2 8 15,-16 2 14-15,-2-1 64 16,-8 11-8-16,0 8-23 0,0 17 16 16,0 13-17-16,-8 11-2 15,-2 21-43-15,-6 42-7 16,6 19 50-16,-2 11-35 16,6 9-16-16,2-4 24 15,4-1-24-15,0-9-1 16,0-6-12-16,7-15-29 15,15-7-60-15,10-20-275 16,-1-14-282-16,-3-15-1080 0</inkml:trace>
  <inkml:trace contextRef="#ctx0" brushRef="#br0" timeOffset="390">1528 76 1908 0,'0'0'359'0,"0"0"-204"16,0 0-85-16,-212 80 140 16,136-16-25-16,0 15-89 15,7 9-48-15,10 8-7 16,18 2-12-16,19 0 1 15,22-5-30-15,0-4 0 16,22-12-9-16,34-8-11 16,13-12-23-16,11-24-29 0,11-17 9 15,-7-16 50-15,-11 0-44 16,-25-36 23-16,-23-12 34 16,-22-3 0-16,-3-1 26 15,-44-2 8-15,-25 10-12 16,-19 5 23-16,-7 15-45 15,1 11 0-15,14 13-6 16,18 0-73-16,43 13-133 16,19 11-326-16,0-5-241 0</inkml:trace>
  <inkml:trace contextRef="#ctx0" brushRef="#br0" timeOffset="796">2297 69 1958 0,'0'0'388'16,"0"0"-233"-16,0 0 46 15,0 0-10-15,0 0-53 16,-196 82-92-16,140-23 2 15,5 11 8-15,16 5-19 16,8 7 1-16,17-1-30 16,10 2-7-16,3-1 0 0,38 0-1 15,25-7-24 1,13-9 3-16,19-13-12 0,12-18 10 16,0-22-5-16,-12-13-1 15,-18 0 20-15,-21-39-31 16,-27-20 40-16,-20-20 7 15,-12-18 11-15,-9-19 23 16,-35-6-13-16,-13-2-2 16,-6 5 16-16,-3 23-42 15,6 16-12-15,-22 34-32 16,21 27-201-16,6 12-947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5.1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27 249 1702 0,'0'0'498'0,"0"0"-341"15,0 0 24-15,0 0 72 0,0 0-50 16,0 0-94-16,0 0-97 16,-20 105-6-16,20-5 22 15,0 23-27-15,0 11 22 16,0 4-23-16,0-6 0 16,3-11 15-16,4-15-15 15,3-22 0-15,-5-24-6 16,-5-24 15-16,0-16 16 15,0-17-23-15,0-3 29 16,0 0 74-16,-5-28-105 0,-9-13 1 16,8-14-7-1,1-10 18-15,5-5-19 0,0 0 7 16,22 8 0-16,15 16-27 16,7 16 18-16,6 21-22 15,8 9 22-15,5 0-21 16,3 23 19-16,-1 10-8 15,-10 6 19-15,-11 4-8 16,-19-4 8-16,-18-4-10 16,-7 2 9-16,-10-6 2 15,-34-3 43-15,-11-5-37 16,-10-7 7-16,-5-6 50 16,-3-8-57-16,7-2 1 15,7 0-8-15,12 0 16 16,15 0-32-16,22 0-35 0,10-4-144 15,35-6-390-15,13-7-216 16</inkml:trace>
  <inkml:trace contextRef="#ctx0" brushRef="#br0" timeOffset="214">736 951 1832 0,'0'0'362'0,"0"0"-209"16,0 0 23-16,17 204 79 15,-6-140-139-15,-1-6-92 0,6-6-24 16,-1-12-1 0,-2-12-132-16,3-17-163 0,-10-11-271 15,3 0-1062-15</inkml:trace>
  <inkml:trace contextRef="#ctx0" brushRef="#br0" timeOffset="359">786 548 1888 0,'0'0'520'0,"0"0"-460"15,0 0-10-15,0 0-50 0,0 0-16 16,0 0-227-1,0 0-413-15</inkml:trace>
  <inkml:trace contextRef="#ctx0" brushRef="#br0" timeOffset="1035">969 1092 816 0,'0'0'739'0,"0"0"-564"15,0 0-17-15,0 0 107 16,222 41-138-16,-150-41-46 16,1-16-46-16,-4-22 0 15,-6-2 29-15,-19-5-19 16,-19 6 25-16,-18-2 32 0,-7 3 12 16,-7 4-26-16,-37 5-39 15,-6 6-11-15,-13 10 26 16,5 10-24-16,3 3 22 15,7 20-19-15,13 32-29 16,9 16 28-16,15 12-42 16,11 8 0-16,0 1-1 15,11-10-9-15,25-14 9 16,11-11-41-16,4-19-12 16,5-15 24-16,5-17-84 15,1-3 36-15,-3-14 56 16,-8-27-53-16,-3-13 65 15,-8-11-13-15,-4-1 23 0,-4 5-13 16,-2 11 19-16,-8 18-6 16,-8 18 13-16,-2 14 1 15,-2 9 4-15,-2 38 61 16,-1 12-34-16,0 6 19 16,0-2-50-16,1-11 15 15,-5-13-17-15,1-15-6 16,-4-11 17-16,0-10-22 15,0-3-1-15,0-3 58 16,0-29-58-16,0-12-7 16,0-11-2-16,15-10-26 15,20-7 34-15,13-2-23 16,8 11-11-16,5 18 28 16,1 19-18-16,1 23 11 15,-2 3 14-15,-2 36 18 0,-8 16 61 16,-4 6-26-16,-15 2-28 15,-10-4 39-15,-7-11-63 16,-11-8-2-16,-4-9-61 16,0-7-128-16,-19-11-169 15,-6-3-334-15</inkml:trace>
  <inkml:trace contextRef="#ctx0" brushRef="#br0" timeOffset="1241">1500 570 2102 0,'0'0'376'16,"0"0"-306"-16,0 0-41 16,0 0 56-16,0 0-40 15,208-139-45-15,-149 139-28 16,14 0-305-16,-19 14-62 15,-13 7-1202-15</inkml:trace>
  <inkml:trace contextRef="#ctx0" brushRef="#br0" timeOffset="1357">2134 291 1989 0,'0'0'360'0,"0"0"-193"0,0 0 40 15,217-180-128-15,-109 129-79 16,-13 14-238-16,-11 14-1132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11.16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387 123 880 0,'0'0'385'16,"0"0"-212"-16,0 0-60 15,0 0 21-15,0 0 69 16,0 0-38-16,0 0-70 15,-106-119-2-15,70 119-61 16,-8 0 8-16,-3 38 5 16,-4 23-20-16,10 13 6 15,4 12-4-15,20 9-10 16,14-7 9-16,3-2-25 16,17-17 5-16,30-15-6 0,19-13-39 15,15-24-48-15,2-17-17 16,5 0-15-16,-8-41 7 15,-8-7-11-15,-6-9 56 16,-15-4 52-16,-10 1 15 16,-13 8 3-16,-6 8 60 15,-10 15 51-15,-8 17 48 16,-4 12-7-16,0 0-68 16,0 12-39-16,0 31-33 15,0 6 17-15,0 4 3 16,0-1-26-16,22-6 13 0,10-13-22 15,8-6-1-15,8-17-8 16,6-10-16-16,5 0 23 16,-2-23-5-16,-4-16-24 15,-14-4 29-15,-5 4-2 16,-9 2 4-16,-11 11 7 16,-6 12 8-16,-8 9 10 15,0 5 4-15,0 0-28 16,0 22-2-16,0 7-6 15,0 7 7-15,0 1-28 16,0-7-156-16,44-4-152 16,-5-7-423-16,1-9 30 0</inkml:trace>
  <inkml:trace contextRef="#ctx0" brushRef="#br0" timeOffset="397">1762 244 1635 0,'0'0'357'0,"0"0"-166"15,0 0 24-15,0 0-18 16,-191 0-36-16,137 36-98 16,0 10-6-16,10 5-13 15,18 6-33-15,15-6 7 16,11-1-18-16,15-12-42 15,29-7-3-15,18-15-76 0,3-12-49 16,-3-4-33-16,-4-11 9 16,-9-21 90-16,-14-8 47 15,-13 5 52-15,-12 0 5 16,-1 4 73-16,-9 13 79 16,0 9 14-16,0 9-47 15,0 0-37-15,0 6-44 16,0 25-11-16,7 9 39 15,-1 2-56-15,3-2 8 16,1-5-15-16,-3-6-3 16,-2-10-9-16,-2-7-150 15,-3-12-141-15,0-4-224 16,-8-23-1178-16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14.53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1155 1341 0,'0'0'256'15,"0"0"-174"-15,0 0-50 16,0 0 39-16,0 0 89 16,0 0-55-16,223-16-39 15,-147-23-7-15,9-10-16 16,1-14 10-16,-5-6-51 15,-4-12 14-15,-15-5-4 16,-14-2-11-16,-20-1 0 16,-21 0 14-16,-7 10 13 15,0 11 20-15,-29 19-17 16,-18 21 19-16,-7 28 10 16,-9 8-39-16,-6 61 28 0,0 32 24 15,6 20-21-15,12 19 6 16,19-3-39-16,14-3 1 15,18-9 17-15,0-17-36 16,21-13 5-16,23-23-6 16,11-19-41-16,11-27-1 15,3-23-64-15,0-3-3 16,-3-29 47-16,-12-24-2 16,-10-5 49-16,-7-5 14 15,-16 1 1-15,-3 9 13 16,-6 10 24-16,-8 14 2 15,-4 19 47-15,0 10-40 0,0 0-31 16,0 39-3-16,0 11-4 16,0 9 19-16,10 3-26 15,20-7-1-15,9-2 12 16,8-10-12-16,9-11 0 16,-2-13-1-16,-3-17-21 15,-14-2 22-15,-15-10-25 16,-15-26 25-16,-7-7 11 15,-7-7-11-15,-30-2 7 16,-14 0-1-16,1 6-6 16,-1 6 23-16,10 11-23 15,13 9 0-15,16 10-10 16,12 8 10-16,0 2-104 0,37 0 54 16,24 0 0-16,8 10-44 15,12-1-27-15,-1-6 20 16,-7-1 66-16,-7-2 1 15,-16 0 34-15,-13 0 12 16,-11 0 48-16,-16 12 39 16,-5 10 7-16,-5 21 38 15,0 20 0-15,0 21-53 16,-19 21-18-16,-3 16 11 16,7 8-41-16,5 6 57 15,2 3-62-15,8-8-22 16,0-5 14-16,0-16-28 15,0-21-2-15,5-20 1 0,1-21 5 16,-2-22 0 0,-4-15-6-16,0-10 0 0,0 0 39 15,0-38-39-15,-4-18 1 16,-7-17-11-16,4-18 28 16,3-15-32-16,4-12 14 15,0-17-21-15,0-6 14 16,19-6-25-16,10-3 10 15,3 5 10-15,9 14-34 16,6 29 45-16,7 33-31 16,12 35 29-16,0 32-6 15,0 2 1-15,-5 49 8 0,-9 17 6 16,-16 12 3 0,-11 8 22-16,-13-1-16 0,-12-1-14 15,0-12 3-15,-29-14-4 16,-15-15-30-16,-12-15-50 15,-4-14-156-15,-47-14-106 16,16-17-267-16,-1-15-1082 0</inkml:trace>
  <inkml:trace contextRef="#ctx0" brushRef="#br0" timeOffset="197">785 625 1340 0,'0'0'377'0,"0"0"-158"16,0 0-33-16,189-69 31 0,-109 60 0 16,4 9-98-1,-8 0-65-15,-6 9-47 0,-11 20-7 16,-17 7-65-16,-8 4-148 16,-15 6-262-16,-6-8-160 15,-9-10-700-15</inkml:trace>
  <inkml:trace contextRef="#ctx0" brushRef="#br0" timeOffset="290">1558 595 1491 0,'0'0'509'16,"0"0"-367"-16,182-251-9 15,-65 111-107-15,-22 30-26 16,-19 16-360-16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15.4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0 539 1467 0,'0'0'300'0,"0"0"-202"16,0 0-31-16,0 0 91 16,0 0-55-16,0 0-12 15,0 0-6-15,124 108-55 16,-112-42 1-16,-9 0 5 16,-3-7-18-16,0-6-1 15,0-11 1-15,0-12-9 0,0-18 11 16,0-9-12-16,-3-3-2 15,3-3 54-15,0-30-41 16,0-16-10-16,10-11-9 16,27-8 0-16,5 3-9 15,11-1 1-15,7 10-3 16,0 14 10-16,-3 16-14 16,-6 22 13-16,-7 4 2 15,-10 36 0-15,-16 27 23 16,-11 16-14-16,-7 9-3 15,0 3 1-15,0 6 14 16,0-12-9-16,0-13-12 16,0-14-92-16,19-18-128 0,20-17-175 15,1-16-359-15</inkml:trace>
  <inkml:trace contextRef="#ctx0" brushRef="#br0" timeOffset="531">1076 693 1549 0,'0'0'598'0,"0"0"-446"15,0 0 15-15,0 0 45 16,0 0-57-16,-205 10-46 16,161 36-57-16,15 14-8 15,23 1-16-15,6 5-28 0,6-7-2 16,35-4-30-1,6-11-30-15,4-11-21 0,-7-14-19 16,-5-12 11-16,-9-7 33 16,-13-10 28-16,-8-26 30 15,-9-15 21-15,0-4 12 16,0 0 40-16,-9-5-6 16,-4 12 0-16,-2 10 18 15,8 13-38-15,0 13 6 16,7 12-6-16,0 0-41 15,0 41 9-15,0 25-6 16,0 24 3-16,17 9 10 16,2 17-22-16,6 1 11 15,0 9 17-15,6-4-17 0,-2-3 17 16,-4-9-16-16,-3-11-12 16,-12-17 15-16,-10-13-9 15,0-20-6-15,0-20 5 16,-22-13-4-16,-13-11 27 15,-6-5-28-15,-3-7 0 16,5-32 5-16,-1-18-5 16,14-15-14-16,11-10-20 15,15-13-22-15,0-10-28 16,22-10-130-16,47-39-322 16,-6 26-143-16,-6 26-942 0</inkml:trace>
  <inkml:trace contextRef="#ctx0" brushRef="#br0" timeOffset="1229">1663 746 971 0,'0'0'969'0,"0"0"-733"16,0 0-72-16,0 0 62 15,0 0 8-15,0 0-98 16,-205-91-39-16,164 91-49 15,6 29-26-15,6 10 8 16,14 13-30-16,15 4-1 16,0-1 1-16,15 1-39 15,24-6-13-15,12-11-63 0,5-14-30 16,-6-10-25 0,1-15-8-16,-10 0 52 0,-9-12 50 15,-10-16 51 1,-7-8 25-16,-12 6 28 0,1 4 55 15,-4 6 46-15,0 14-12 16,0 6-18-16,0 0-67 16,7 29-32-16,4 13 19 15,11 5-19-15,4-1-38 16,6-6 6-16,9-7 0 16,-1-17 23-16,4-9-29 15,-5-7 37-15,-2-14-11 16,-5-26 12-16,-6-8 0 15,-4-5 25-15,-7 3 10 0,-5 8 32 16,-5 9 3 0,-5 17 7-16,0 16 32 0,0 0-89 15,0 16-14-15,0 27 15 16,0 10-20-16,0 0 6 16,10-1-7-16,6-14 2 15,6-8-10-15,-1-13 8 16,1-17-13-16,-1 0 11 15,6-17 2-15,-2-26 0 16,1-10 1-16,-4-1-1 16,-6 5 21-16,3 5-20 15,-7 16-1-15,-5 14 45 16,-4 14-8-16,-3 0-26 0,3 25-11 16,1 22 0-16,4 12 26 15,2 4-26-15,9 2 0 16,3-9-12-16,3-3 11 15,-3-15-29-15,0-11-105 16,-15-21-141-16,-7-6-404 16,0 0-1182-16</inkml:trace>
  <inkml:trace contextRef="#ctx0" brushRef="#br0" timeOffset="1471">1512 487 1864 0,'0'0'301'0,"0"0"-220"0,0 0 30 16,0 0 76-16,0 0-93 15,0 0-67-15,205-168-27 16,-176 162-5-16,-2 3-99 15,-2-1-126-15,4-10-239 16,-4 1-68-16,-3-3-755 0</inkml:trace>
  <inkml:trace contextRef="#ctx0" brushRef="#br0" timeOffset="1627">2143 0 1290 0,'0'0'366'0,"0"0"-163"0,0 0-24 16,0 0 17-16,0 0-16 15,0 0-67-15,0 0-26 16,208 109-58-16,-149-90-29 16,11-5-20-16,28-11-95 15,-14-3-95-15,-11 0-319 0</inkml:trace>
  <inkml:trace contextRef="#ctx0" brushRef="#br0" timeOffset="2748">3474 637 1520 0,'0'0'253'15,"0"0"-140"-15,0 0 64 16,-7 221 18-16,7-146 2 16,-3-3-69-16,0-11-73 15,-3-10-15-15,6-18-21 16,-3-14 8-16,0-15-21 16,-4-4 11-16,4-4 14 0,-6-33-12 15,6-8-7 1,-1-14-12-16,4-6 1 0,0-7-3 15,0 0-2-15,22 2-8 16,4 11 3-16,2 13-1 16,6 16 10-16,-2 18-1 15,6 12-11-15,-10 0 10 16,1 16-5-16,-3 21 5 16,-8 5 2-16,-3 7 0 15,-8 7 8-15,-7 0 1 16,0 3 3-16,0-3 12 15,0-1-23-15,0-3 4 16,3-5-5-16,1-5 1 16,11-2 4-16,4-11-5 15,6-6-56-15,7-6-4 0,5-12-10 16,2-5-37-16,5 0-19 16,0-2 68-16,0-34-8 15,0-10-13-15,0-17 57 16,0-17 21-16,3-11 1 15,1-14-27-15,-1-9 21 16,-3-5 6-16,-2 2 2 16,-4 12 11-16,-10 15 24 15,-6 22 32-15,-10 17 17 16,-8 13 79-16,-4 15 5 16,0 6-78-16,0 15-2 15,-4 2-25-15,-14 0-27 0,-4 26-11 16,-4 20-27-16,4 13 16 15,0 13-3-15,4 7-12 16,4 3 12-16,2 4-13 16,2-2 0-16,2-2-2 15,4-5 2-15,1-9-7 16,3-6 7-16,0-9-29 16,0-14 17-16,0-14-36 15,0-10-19-15,0-12 42 16,12-3-1-16,1 0 7 15,6-24 18-15,3-5 1 16,3 0 4-16,1 2-4 16,-4 11 0-16,3 9 6 0,-3 7-4 15,-3 0-2-15,3 26 10 16,0 14-10-16,3 7 17 16,0 1-16-16,4-1 0 15,3-8 5-15,-1-10-6 16,-6-9-10-16,-3-13-16 15,0-7-74-15,-5 0 45 16,-2-20 14-16,0-18 12 16,2-11 29-16,-2-5-14 15,1-2 14-15,-6 3 0 16,2 11 0-16,-9 9 40 16,-3 16 27-16,0 17 9 15,0 0-25-15,0 10-45 0,0 30 25 16,3 2-11-1,1 7-20-15,-1-2 21 0,1-1-21 16,4-8-33-16,-1-6-15 16,0-10-203-16,1-13-319 15,-1-7-497-15</inkml:trace>
  <inkml:trace contextRef="#ctx0" brushRef="#br0" timeOffset="2922">4881 595 1854 0,'0'0'536'0,"0"0"-454"0,0 0-20 16,0 0 80-16,0 0-142 16,0 0-109-16,0 0-423 15,56-12-327-15</inkml:trace>
  <inkml:trace contextRef="#ctx0" brushRef="#br0" timeOffset="3603">5148 1103 1213 0,'0'0'302'0,"0"0"-171"16,0 0 11-16,0 0 52 0,0 0-62 15,0 0-73-15,0 0-20 16,190-9-19-16,-161-21 4 16,-7-6-9-16,-7-3 41 15,-8-4 5-15,-7-3-9 16,0 4-8-16,-22 3 2 16,-7 8-29-16,-8 15 29 15,8 12 15-15,0 4-8 16,4 17 1-16,6 31-43 15,7 12-1-15,9 7 8 16,3 4-18-16,0-2 1 16,15-3 3-16,21-7-2 15,4-15-4-15,8-13-14 16,2-15 0-16,1-16-11 0,2 0-15 16,-15-3 9-16,0-27 26 15,-3-5 7-15,-1-7-1 16,-2 5 1-16,-10 4 0 15,0 14 10-15,-7 9 1 16,-8 10 5-16,-4 0-7 16,-3 25 0-16,0 12 15 15,0 3-24-15,0-1 0 16,-10-6 0-16,2-7-11 16,1-10-38-16,0-12-12 15,4-4 25-15,-9 0 30 16,9-20-3-16,3-16 5 15,0-15-2-15,0-7 6 16,22-1-1-16,6 3 1 0,6 7 0 16,-2 14 10-1,-3 14 2-15,5 15 34 0,-5 6 45 16,0 0-25-16,-1 24-30 16,3 11 1-16,-14 6-8 15,5-3 11-15,-4 3-31 16,-3-10-8-16,-4-2-1 15,-3-8-9-15,-8-11-64 16,0-10-124-16,0 0-167 16,-5 0-308-16</inkml:trace>
  <inkml:trace contextRef="#ctx0" brushRef="#br0" timeOffset="3852">5206 408 1921 0,'0'0'318'0,"0"0"-225"16,0 0 89-16,0 0 70 15,0 0-137-15,179-168-76 16,-131 144 0-16,-1 13 10 15,-3 3-11-15,-5 8-38 16,5 8-56-16,-7 18-144 16,-8 3-555-16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21.94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179 302 1527 0,'0'0'299'16,"0"0"-169"-16,0 0 12 16,0 0 108-16,0 0-13 15,0 0-121-15,0-45-57 16,0 45-13-16,0 0-18 15,22 32 16-15,14 27 14 0,14 23-3 16,13 20 26 0,10 16-39-16,3 1-6 0,2-2-12 15,1-15-24-15,-6-10 44 16,0-11-39-16,-8-10-4 16,-5-13 38-16,-10-9-16 15,-9-10-13-15,-16-12-3 16,-8-11-6-16,-5-6 20 15,-8-4-21-15,-1-6 0 16,-3 0-11-16,0 0-7 16,0 0-48-16,0 0-46 15,7-29-108-15,4-7-274 16,0-8-215-16</inkml:trace>
  <inkml:trace contextRef="#ctx0" brushRef="#br0" timeOffset="475">1473 401 1508 0,'0'0'333'16,"0"0"-212"-16,0 0-20 0,0 0 122 16,0 0-7-16,0 0-82 15,0 0-81-15,-58 0-12 16,21 16 40-16,-10 7-35 16,-4 13-7-16,-15 6-6 15,-3 14-3-15,-16 10 19 16,-9 8-28-16,-11 5-13 15,-9 8 32-15,-2-2-9 16,-1 0-10-16,4-3-9 16,18-3-1-16,15-14 12 15,15-8-22-15,17-14 4 16,11-7-4-16,12-11-1 16,6-4 1-16,5-7-1 0,8-4 0 15,-3-2-12-15,6-2 12 16,3-6-18-16,0 0 3 15,0 0-52-15,0 0-74 16,44-43-141-16,7-10-107 16,-1-8-258-16</inkml:trace>
  <inkml:trace contextRef="#ctx0" brushRef="#br0" timeOffset="1104">113 0 1328 0,'0'0'225'16,"0"0"-115"-16,0 0-8 15,0 0 101-15,0 0 17 16,0 0-44-16,0 0-78 16,-91 9-19-16,91-9-19 15,0 0-7-15,0 0-11 16,18 0-21-16,23 0 39 15,20 0-20-15,20 5-4 16,17-3 17-16,22 6-32 16,12-7 11-16,10 4-10 0,0-5-13 15,0 0 26-15,-11 0-30 16,-6 0-4-16,-14 0 22 16,-11 0-23-16,-20-5 0 15,-21-1 7-15,-20 3-7 16,-17 3 10-16,-14 0-8 15,-8 0-2-15,0 0 21 16,0 0-21-16,-8 0-103 16,-18 0-209-16,4 0-513 0</inkml:trace>
  <inkml:trace contextRef="#ctx0" brushRef="#br0" timeOffset="2201">2476 991 1307 0,'0'0'258'15,"0"0"-162"-15,0 0-49 16,0 0 90-16,0 0-14 16,0 0-71-16,0 0-6 15,44-140 0-15,-15 110-1 16,3 0 31-16,5 2-22 15,4-3-2-15,1 1 13 16,2 7-23-16,-4 4 9 16,1 3-31-16,-2 4 16 15,-2 10 9-15,-5 2-11 0,2 0 0 16,-2 0-1 0,-1 0-9-16,-3 14 13 0,-2 2-22 15,-4 3 1-15,-9 7 16 16,2-3-23-16,-4 7 15 15,-3-4-23-15,2 4 0 16,2-4 28-16,-2 4-29 16,-1 3 3-16,1-3 18 15,-3-4-15-15,4-1 6 16,0 1-6-16,4-5 3 16,-2-2 23-16,6-3-31 15,3 0 6-15,-3-1 50 16,-1-3-37-16,1-2-3 15,-2-3-5-15,1-1-12 16,4-2 27-16,4-1-21 0,2 0-3 16,10-3 27-16,-3 0-24 15,9 0 8-15,3 0-3 16,1-16-10-16,4-4 27 16,2-6-28-16,-3-4 0 15,-4-5 7-15,-3-2-6 16,-3 0 7-16,-12 1-2 15,-4 4 14-15,-6-1 25 16,-9 7-23-16,2-1 2 16,-6 9-3-16,-2-3-8 15,-1 5 2-15,2 6-6 16,-5-1-8-16,4 5 17 16,-4 3-18-16,0 1-15 0,3 2 4 15,-3 0-22 1,0 0 0-16,0 0-40 0,0 0-84 15,0 0-199-15,0 0-446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31.43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22 0 834 0,'0'0'536'16,"0"0"-450"-16,0 0-57 15,0 0 64-15,0 0 14 16,0 0-26-16,-18 117-32 16,14-59-5-16,4 6 50 15,0 18-2-15,0 12 14 16,0 12 3-16,4 3-54 16,8 2 4-16,-6-3-8 15,1-2-26-15,0-11 17 16,-7-10-25-16,0-16 0 15,0-11 27-15,0-14-23 16,0-17-7-16,0-16 11 0,0-8-15 16,0-3 47-1,5 0-11-15,-2-3 3 0,1-26-1 16,3-13-47-16,1-8 0 16,6-4 5-16,4-6 0 15,8 7-3-15,2 4-3 16,13 4-7-16,3 11-2 15,3 5 4-15,4 10-4 16,3 14-1-16,2 5-1 16,-5 0 4-16,-4 19-10 15,-6 18 1-15,-13 10 10 16,-18 2-13-16,-10 4 11 16,0-1 7-16,-25-1 2 0,-22-4 23 15,-11-7-23 1,-4-8 9-16,-4-6 23 0,5-10-23 15,2-8-1-15,8-8 5 16,7 0-8-16,15 0-12 16,14-27-115-16,12-3-254 15,3 0-431-15</inkml:trace>
  <inkml:trace contextRef="#ctx0" brushRef="#br0" timeOffset="338">518 44 1810 0,'0'0'395'0,"0"0"-308"15,0 0-28-15,0 0 118 16,0 0-27-16,223 71-34 15,-136 1-38-15,4 17-29 16,-3 15 17-16,-12 9-9 16,-10 4-17-16,-19 3 4 15,-18 3-28-15,-21 2 16 16,-8-4-14-16,-22-3-17 16,-30-7 22-16,-9-8-23 15,-1-19-12-15,1-14 10 0,5-17-25 16,20-18-36-16,24-22-100 15,12-6-398-15,0-7-392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45.92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157 301 1612 0,'0'0'482'16,"0"0"-385"-16,0 0-48 15,0 0 138-15,0 0 27 16,0 0-114-16,0 0-42 15,59 20 9-15,-26 30 15 16,2 14 1-16,6 16-54 16,-1 9-3-16,4 9 14 0,-5-3-10 15,2-7-9-15,-1-3-1 16,-4-11-20-16,1-13 20 16,0-5-20-16,-8-6 0 15,0-11 10-15,-7-9-9 16,-4-4-2-16,-4-10-14 15,-6-3-48-15,-1-3-43 16,0-10-139-16,1 0-144 16,-1 0-96-16,-7-16-286 0</inkml:trace>
  <inkml:trace contextRef="#ctx0" brushRef="#br0" timeOffset="316">30 1292 1415 0,'0'0'349'0,"0"0"-249"16,0 0-5-16,0 0 127 15,0 0 5-15,0 0-102 16,0 0-86-16,120-111-29 15,-43 46 45-15,14-12-38 16,0-6-2-16,7-7 1 16,-3-6 0-16,-4 5 1 0,-8 6 4 15,-13 11-6-15,-15 16-3 16,-19 20-11-16,-14 7-2 16,-10 10-77-16,-9 7-102 15,-3 5-192-15,0-3-404 0</inkml:trace>
  <inkml:trace contextRef="#ctx0" brushRef="#br0" timeOffset="668">0 101 1493 0,'0'0'398'0,"0"0"-235"0,0 0-103 15,0 0 113-15,0 0 45 16,0 0-78-16,0 0-79 16,0-13-42-16,69 0 17 15,23 3-21-15,18-2 16 16,6-2 22-16,4 4-32 15,0 1 8-15,-3 2-8 16,-7 0-15-16,-9 3 19 0,-9 2-24 16,-13 2 0-1,-16 0 20-15,-16 0-21 0,-18 0-92 16,-17 0-166-16,-12 0-357 16,0 0-734-16</inkml:trace>
  <inkml:trace contextRef="#ctx0" brushRef="#br0" timeOffset="1443">2924 160 1476 0,'0'0'349'0,"0"0"-225"15,0 0-42-15,0 0 109 16,0 0-41-16,-199 119-76 15,126-74-7-15,-8 11-11 16,-7 4 19-16,-4 3-10 16,3 1-29-16,-3 5 4 15,8-3-11-15,14-10-10 16,13-8 25-16,13-12-44 16,10-9 19-16,17-11-11 15,9-6-7-15,4-7 14 16,4 1-14-16,0-4 11 15,0 2 18-15,22 6-16 0,7-1 13 16,5-1-5-16,5 4-21 16,1-4 21-16,1 4-21 15,3 4 8-15,7-2 13 16,0 5-21-16,8 3 8 16,2-1 2-16,1 0-11 15,4 4 32-15,-2-3-25 16,-1-3-7-16,-9 0 22 15,-1-6-22-15,-15 1 0 16,-4-3 0-16,-15-2 0 16,-9-1-1-16,-7-3 1 15,-3 1 0-15,0-4 1 16,0 3-1-16,0 5-9 0,0-7-15 16,-10 4-74-16,-5-5-80 15,0 0-314-15,5 0-94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44.4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639 308 1144 0,'0'0'571'0,"0"0"-431"0,0 0-130 16,0 0 77-16,0 0 96 15,0 0-67-15,-18 95-19 16,9-29-37-16,3 13 38 16,-5 12 17-16,3 5-52 15,1-1 14-15,4 0-43 16,3-5-10-16,0-2 18 15,0-11-16-15,0 0-10 16,0-9-15-16,0-5 11 16,0-18 2-16,0-4-14 0,0-9-14 15,0-3 1 1,10-8-68-16,5-10-175 0,-5-8-128 16,-1-3-257-16</inkml:trace>
  <inkml:trace contextRef="#ctx0" brushRef="#br0" timeOffset="594">0 774 1438 0,'0'0'278'15,"0"0"-179"-15,0 0-5 16,0 0 92-16,0 0-30 16,0 0-37-16,0 0-69 15,-7-174-16-15,36 136 27 16,8-3-9-16,7 0-5 15,7-3 5-15,10 2-18 16,5-2 17-16,7 6-35 16,4 3-10-16,3 7 18 15,1 5-12-15,-1 10-5 16,-4 3-1-16,-4 10-5 0,-2 0 26 16,-11 0-26-16,-5 23 24 15,-10 8 2-15,-7 0-18 16,-8 5 8-16,-7 4-16 15,-9-1 7-15,-7 4 40 16,-6 1-32-16,0 0-4 16,-19 6 3-16,-22 0-3 15,-9-2 1-15,-10-3-11 16,-4-1-2-16,-2-6 12 16,4-4-11-16,4-10-1 15,11-7 4-15,6-2-2 16,7-9 5-16,14-6-7 15,1 0-14-15,8 0 14 16,4 0-25-16,3-3-47 16,4-15-30-16,22-10-122 0,22-2-251 15,4 2-163-15</inkml:trace>
  <inkml:trace contextRef="#ctx0" brushRef="#br0" timeOffset="1006">2111 0 1520 0,'0'0'357'0,"0"0"-184"16,0 0-9-16,0 0 10 16,0 0-3-16,-229 62-88 15,182-20-29-15,3 14 18 16,4 17-23-16,2 12-1 16,6 17-4-16,3 9-12 15,7 6 20-15,0 2-11 16,7-6-15-16,5-9 19 15,10-6-36-15,0-9 0 16,0-10-8-16,0-7-1 0,19-16 19 16,3-8-19-16,6 0-15 15,8-10 0-15,8-2-61 16,7-7-17-16,33-5-136 16,-8-4-159-16,-10-11-219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5:55.3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144 280 1279 0,'0'0'278'15,"0"0"-123"-15,0 0-31 0,0 0 43 16,0 0 30-16,0 0-40 16,-122-33-39-16,115 29-51 15,7 1 16-15,0 0-13 16,0 3-25-16,0-4 7 15,0 2-17-15,0-9-16 16,19 1 7-16,17-5-25 16,19-3 4-16,11 6-5 15,7 1 1-15,3 9 8 16,-3 2-9-16,-4 0-12 16,-11 25 1-16,-9 10-19 15,-20 14 17-15,-16 2-4 16,-8 1 13-16,-5 9 4 0,-15-6 0 15,-26 0 0-15,-6-2 14 16,-7-7-14-16,0-8 16 16,-2-8-2-16,9-2-7 15,6-14 25-15,16-4-12 16,8-3-19-16,12-7 21 16,5 0-22-16,0 0 0 15,0 4-35-15,11-1 10 16,22 8 16-16,11 5-7 15,10 3-7-15,8 7 14 16,8 9-6-16,2 6-2 16,-2 1-1-16,-1 8 15 15,-6 1 2-15,-13 1 1 0,-12-1-18 16,-22-4 17 0,-16-2 1-16,0-2 3 0,-16-4 17 15,-33-12 9-15,-9-5 34 16,-15-5-30-16,1-3 18 15,-6-14-9-15,2 0-18 16,10 0 7-16,5-5-3 16,5-11-7-16,17-4 12 15,5 1-33-15,12 7-19 16,12-3 2-16,10 9-48 16,0-4-86-16,7-6-118 15,49-10-26-15,-6-4-224 0,-2-2-1193 16</inkml:trace>
  <inkml:trace contextRef="#ctx0" brushRef="#br0" timeOffset="759">2094 499 1324 0,'0'0'268'15,"0"0"-156"-15,0 0 27 0,0 0 103 16,0 0-46-16,0 0-80 15,0 0-26-15,-103-164 2 16,64 135-7-16,-8 0-13 16,-4 5-30-16,-5 8-1 15,2 12 28-15,0 4-35 16,6 7 10-16,-1 33-38 16,14 9 1-16,13 13 1 15,7 7-8-15,15-4-6 16,0 0 6-16,30-5-15 15,12-14 6-15,14-10-23 0,2-9-15 16,1-18-3 0,-2-9-29-16,-6 0 2 0,-7-7 39 15,-13-22 21-15,-9-7 17 16,-12-2 10-16,-7-6 14 16,-3 1 56-16,0 4-35 15,0 3 30-15,0 9-5 16,0 8-28-16,0 13 4 15,0 6-22-15,0 0-18 16,19 20 6-16,9 22 4 16,6 14 11-16,-2 12-16 15,6 8-5-15,-6 6 0 16,-3-3 7-16,-4-4-12 16,-7-3 10-16,-6-10-2 15,-12-2-2-15,0-6 7 0,-5-10 5 16,-27-4 13-16,-5-7-13 15,-10-4-7-15,-4-7 18 16,-3-5-15-16,-9-4 0 16,2-6-7-16,-5-7-2 15,7 0 8-15,8 0-14 16,7 0-6-16,19-3-1 16,11-10-30-16,14-3-46 15,0-11-49-15,65-38-184 16,4 5-226-16,4 4-218 0</inkml:trace>
  <inkml:trace contextRef="#ctx0" brushRef="#br0" timeOffset="1202">2921 394 1709 0,'0'0'509'0,"0"0"-328"16,0 0-68-16,0 0 83 15,0 0-25-15,0 0-71 16,0 0-42-16,-164 158-21 16,135-92 10-16,1 9-5 15,2 11-15-15,4-2 13 16,7 5-29-16,12-6-5 0,3-7 12 15,0-9-18-15,32-4 0 16,15-14-12-16,9-12-22 16,13-18 22-16,1-12-20 15,-1-7-4-15,-5-7 21 16,-8-26-9-16,-12-9 17 16,-15-11 1-16,-11-6 6 15,-11-10 18-15,-7-7-18 16,0-5 0-16,-7-8 27 15,-23-1-18-15,1 6-4 16,-3 4-5-16,2 15 0 16,13 23 0-16,8 16-18 15,9 26-111-15,4 0-331 0,18 12-219 0</inkml:trace>
  <inkml:trace contextRef="#ctx0" brushRef="#br0" timeOffset="2170">3697 525 1847 0,'0'0'467'16,"0"0"-353"-16,0 0 21 15,0 0 93-15,0 0-41 16,0 0-78-16,0 0-68 16,-111 70-28-16,89-12 22 15,0 10-17-15,3 2 6 16,4 2-11-16,8 1 1 16,7-4 7-16,0-7-21 15,0-2 0-15,22-12-1 16,14-5-12-16,8-11-9 15,15-6-29-15,7-12 13 16,7-11 28-16,3-3-37 16,-7-7 14-16,-11-25 2 0,-6-9-12 15,-17-6 14 1,-9-7 13-16,-18-5 16 0,-8-2 12 16,0-12-3-16,-15 1 10 15,-22-7 11-15,-11-3-12 16,1 7 6-16,0 6 3 15,-1 16-15-15,16 14 21 16,7 16-21-16,10 10 16 16,8 9-28-16,7 4-4 15,0 0 2-15,0 7-8 16,25 15 9-16,7 3-7 16,9-6-26-16,3-3 13 15,7-7-24-15,-4-1 2 16,4-8 11-16,-4 0-7 15,1 0 14-15,-4 0 24 0,-4-8-6 16,-3-4 7-16,-8 2-1 16,0 4 1-16,-11 2 13 15,1 4 17-15,-5 0 3 16,1 0 28-16,-5 13-10 16,-7 11 3-16,2 8 0 15,-5 8-14-15,0 9 2 16,0 3-18-16,0 3-1 15,0 6 24-15,-5-6-18 16,2 4-7-16,3 0 7 16,0-3-22-16,0-4 20 15,8 1-16-15,21-7-10 16,12-3 18-16,6-11-18 0,11-5-1 16,8-11-9-16,3-9-7 15,4-7 15-15,-4 0 1 16,-3-17-27-16,-9-9 26 15,-6-10-14-15,-14-7 14 16,-8-6-1-16,-14-7 2 16,-11-7 20-16,-4-7-6 15,-4-14-1-15,-29-4 26 16,-10-10-22-16,-13 6-7 16,-10 6 1-16,-3 14-11 15,-7 23 0-15,-3 20 0 16,1 15-8-16,5 14-11 0,19 0-37 15,17 19-28 1,37 25-110-16,0-6-311 0,5-5-447 0</inkml:trace>
  <inkml:trace contextRef="#ctx0" brushRef="#br0" timeOffset="2644">4665 36 1817 0,'0'0'509'16,"0"0"-421"-16,0 0 60 15,0 0 82-15,0 0-96 16,0 0-53-16,0 0-54 16,7-42 3-16,28 42 27 15,14 10-23-15,2 16-7 16,3 7-1-16,12 6-1 16,3 17 16-16,7 10-22 15,4 12 11-15,4 14 15 16,4 10-26-16,-5 13 7 15,2 4 14-15,-12 5-23 16,-14-10 11-16,-20 5-14 0,-21-7-1 16,-18 2 13-16,-15-6-25 15,-39-3-1-15,-19-3-6 16,-3-20-13-16,-2-3 7 16,14-30-29-16,5-10-22 15,15-19-10-15,18-20-56 16,26-9-94-16,0-31-589 15,0-10-1241-15</inkml:trace>
  <inkml:trace contextRef="#ctx0" brushRef="#br0" timeOffset="3126">6107 933 1892 0,'0'0'523'16,"0"0"-441"-16,0 0 101 15,0 0 53-15,0 0-110 16,0 0-77-16,0 0 3 15,143-11-14-15,-74-1 2 16,9 0-14-16,5 3-14 16,1 4 12-16,-1 2-3 15,-5-1-20-15,-9 2 18 16,-11 2-19-16,-18 0-1 16,-11 0-23-16,-10 0-66 15,-19 0-108-15,0 0-350 0,0 0-272 16</inkml:trace>
  <inkml:trace contextRef="#ctx0" brushRef="#br0" timeOffset="3473">6133 1372 2011 0,'0'0'598'0,"0"0"-500"16,0 0 89-16,0 0 42 15,0 0-93-15,0 0-58 16,0 0 0-16,154-16-5 16,-85 4 10-16,7-5-46 15,5-1-5-15,2 2 23 16,2 4-14-16,-6 2-13 15,-9-7 4-15,-8 7-20 16,-14 7 15-16,-16-7-27 16,-10 7 1-16,-10 3-2 15,-12 0-56-15,0-3-68 16,0-4-85-16,0-2-250 16,-19-1-1113-16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9:23.67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593 137 810 0,'0'0'313'15,"0"0"-161"-15,0 0-30 16,0 0 10-16,0 0-30 16,0 0-23-16,-156 60 29 15,126-29-13-15,1 6 3 16,-3 6 17-16,-2 8-23 15,2 3-13-15,3 11 4 16,-1 8-19-16,1 12 11 16,0 17-29-16,4 9 2 15,-4 17 34-15,-1 10-22 0,4 4-11 16,4 5 3 0,5-6-16-16,9-6 18 0,4-10-32 15,4-15-11-15,0-7 22 16,4-12-26-16,21-5 5 15,1-11-12-15,4-10 14 16,6-5-32-16,4-15-8 16,33-12-108-16,-7-15-349 15,-12-16-400-15</inkml:trace>
  <inkml:trace contextRef="#ctx0" brushRef="#br0" timeOffset="2530">265 501 500 0,'0'0'871'15,"0"0"-641"-15,0 0-51 0,0 0 90 16,0 0-80-1,0 0-53-15,0 0-18 0,-19 129-25 16,12-62 9-16,-6 23-28 16,-2 11-14-16,-4 15 16 15,0 6-33-15,2-2-7 16,-1-4 21-16,6-8-29 16,2-10-1-16,3-10-7 15,2-12-13-15,5-7 32 16,0-13-39-16,0-14 0 15,0-9 11-15,0-10-11 16,0-12 1-16,0-4-1 16,0-7 8-16,0 0 11 15,0-11-17-15,0-28-2 16,0-20 0-16,0-17-14 0,0-16 1 16,0-18-4-16,12-46-17 15,3-34 25-15,-5 9-27 16,0 22 8-16,-1 27 27 15,-2 37-4-15,-4-7-1 16,0 3 7-16,-3 17-1 16,5 20 41-16,-5 9-26 15,4 16 8-15,3 13 23 16,-4 7-22-16,0 10-6 16,6 7-12-16,4 0 8 15,6 7-2-15,10 22 0 16,8 10 7-16,-2 11 16 0,9 5-16 15,0 4 12-15,4 4-13 16,2 5-6-16,6 2 17 16,5 2-16-16,8-4 5 15,1 4 3-15,3 0-10 16,-1 0 4-16,3 6 6 16,-3-4-20-16,-2-2 23 15,-1 0-23-15,-5-6-1 16,-1-10 12-16,-1-5-11 15,-11-7 5-15,-7-12-6 16,-12-2 0-16,-6-13 7 16,-8-4-7-16,-8-6 0 15,-4-7 9-15,-3 0-9 0,-3 0 23 16,7-20 1 0,-1-27-8-16,10-21 1 0,-1-21-17 15,2-19 0-15,1-39 8 16,-6 2-2-16,-2-6-5 15,-6-3 8-15,-4 29-1 16,0 0 8-16,0 34-16 16,0 28-10-16,0 26 9 15,0 26-46-15,0 11-59 16,0 16-123-16,25 26-350 16,2-2-1027-16</inkml:trace>
  <inkml:trace contextRef="#ctx0" brushRef="#br0" timeOffset="3095">2795 0 1215 0,'0'0'356'0,"0"0"-175"15,0 0-22-15,0 0 85 0,0 0-30 16,-225 209-73 0,166-100-31-16,-11 37 14 0,4 52-15 15,9 35-32-15,16 13 28 16,23-46-38-16,14-48 1 16,4-59-2-16,0-16-38 15,19 5 11-15,21 0-39 16,18-4-3-16,23-24-16 15,65-37-121-15,-20-17-202 16,-12 0-656-16</inkml:trace>
  <inkml:trace contextRef="#ctx0" brushRef="#br0" timeOffset="4438">3608 1633 576 0,'0'0'809'0,"0"0"-620"16,0 0-81-16,0 0 48 0,0 0-10 16,0 0-65-16,0 0-12 15,16 20-31-15,16-36 21 16,8-16-28-16,8-15-16 16,-1-12 13-16,4-16-28 15,-1-14 6-15,1-12-4 16,-3-11 4-16,-5-3-5 15,-12-4 1-15,-11 8-2 16,-8 10 18-16,-9 15 10 16,-3 20 37-16,0 20 27 0,0 23 14 15,0 18 7 1,0 5-61-16,0 14-22 0,0 37 6 16,-3 19-12-16,-4 14-12 15,-1 5 0-15,8 2 1 16,0-2 13-16,0-10-26 15,3-7 0-15,19-13 15 16,9-13 1-16,8-13-16 16,5-20 9-16,6-13-9 15,3-6 12-15,-3-37-12 16,1-17-4-16,-7-5 3 16,-3-5 1-16,-13-2 0 15,-6 4 0-15,-5 5 0 0,-5 11 21 16,-5 13-9-1,-7 13 10-15,0 17 19 0,0 9-8 16,0 2-18 0,0 41 5-16,-10 15-19 0,-9 14 14 15,4 8-9-15,5-1-6 16,6-12 15-16,4 1-15 16,0-17 0-16,4-1-21 15,47 3-85-15,-4-14-205 16,0-6-497-16</inkml:trace>
  <inkml:trace contextRef="#ctx0" brushRef="#br0" timeOffset="4728">5041 1610 2102 0,'0'0'333'16,"0"0"-222"-16,0 0 72 15,0 0-16-15,0 0-62 16,132 204-42-16,-82-152-5 16,10 5-26-16,1-4-2 15,-2-11-3-15,-9-2-27 16,-9-8-33-16,-9-9-90 0,-6-6-128 15,-15-10-291-15,-7-5-126 16,-4-2-871-16</inkml:trace>
  <inkml:trace contextRef="#ctx0" brushRef="#br0" timeOffset="4948">5558 1651 1431 0,'0'0'518'16,"0"0"-425"-16,0 0 115 16,0 0 84-16,0 0-86 15,0 0-99-15,-91 206-41 16,55-148-5-16,-7 3-31 0,-1-3-16 16,-4-6-14-16,8-6-45 15,1-9-91-15,1-4-140 16,13-12-284-16,3-9-194 0</inkml:trace>
  <inkml:trace contextRef="#ctx0" brushRef="#br0" timeOffset="5186">4851 1617 1547 0,'0'0'620'16,"0"0"-480"-16,0 0-30 0,0 0 147 16,0 0-64-16,0 0-111 15,205 0-19-15,-122 0-29 16,13-3-21-16,2-11-13 16,0 5-44-16,16 4-227 15,-26 0-469-15,-27 5-1163 0</inkml:trace>
  <inkml:trace contextRef="#ctx0" brushRef="#br0" timeOffset="5410">5934 1128 1914 0,'0'0'615'16,"0"0"-552"-16,0 0 26 16,0 0 56-16,0 0-54 15,194-52-91-15,-96 40-8 16,51-3 8-16,-17 9-222 16,-27 3-618-16</inkml:trace>
  <inkml:trace contextRef="#ctx0" brushRef="#br0" timeOffset="5597">6062 1444 1910 0,'0'0'298'15,"0"0"-133"-15,0 0 2 16,0 0-65-16,200 10-102 15,-65-28-13-15,-18-4-222 16,-7-1-505-16</inkml:trace>
  <inkml:trace contextRef="#ctx0" brushRef="#br0" timeOffset="5940">7410 399 1886 0,'0'0'519'0,"0"0"-456"16,0 0 48-16,0 0 102 15,-142 191-95-15,78-105-79 16,-14 6-3-16,2-4-1 15,7-2 2-15,15-18-16 16,13-10-20-16,19-14 19 16,15-15-20-16,7-8 0 0,10-12-1 15,34-9 2-15,16 0-2 16,4 0-11-16,10-7-12 16,-1-9-4-16,6 6-77 15,23-2-134-15,-18 5-269 16,-18 0-481-16</inkml:trace>
  <inkml:trace contextRef="#ctx0" brushRef="#br0" timeOffset="6174">7400 751 1685 0,'0'0'576'0,"0"0"-517"15,0 0 110-15,0 0 98 16,0 0-94-16,0 221-100 16,0-144-10-16,0 2-17 15,0 1-22-15,-3-6-24 16,-12-8-4-16,8-7-41 16,7-11-158-16,0-13-284 15,0-16-286-15</inkml:trace>
  <inkml:trace contextRef="#ctx0" brushRef="#br0" timeOffset="6540">7816 746 1996 0,'0'0'354'15,"0"0"-224"-15,0 0 119 16,-125 173-60-16,86-96-82 16,10 5-61-16,7 2-22 15,11-12 4-15,11-11-27 16,0-11 6-16,40-14-7 16,14-17-36-16,12-15 36 15,4-4-35-15,-4-16-17 16,-12-27 3-16,-14-10 0 0,-14-5 48 15,-11-5-7-15,-15 0 8 16,0 1 42-16,-15 2-14 16,-23 9 4-16,0 4-16 15,-6 18-15-15,6 10-1 16,16 16-16-16,22 3-131 16,0 22-368-16,16 1-289 0</inkml:trace>
  <inkml:trace contextRef="#ctx0" brushRef="#br0" timeOffset="7285">8246 797 1560 0,'0'0'510'15,"0"0"-361"-15,0 0 144 16,0 0-38-16,-76 185-137 15,54-113-69-15,3 0 2 16,9 1-19-16,10-9-15 16,0-5-17-16,0-12 0 15,35-9 9-15,9-15-9 16,7-12-17-16,0-11 7 16,1 0-1-16,-13-34 1 15,-2-9-7-15,-11-9 17 0,-8-3-6 16,-11-3 15-1,-7-5-7-15,0 5 19 0,-10 4-15 16,-20 4 6-16,-6 7-8 16,2 14 2-16,9 6-1 15,3 13-5-15,12 10-6 16,10 0-6-16,0 0-42 16,3 0-48-16,34 0-55 15,11 0-32-15,9 0 1 16,6 0 21-16,3-18 26 15,-5-3 65-15,1 1 76 16,-11 0 4-16,-7 0 84 16,-15 8-1-16,-11 5 87 15,-11 5-26-15,-4 2 4 16,-3 0-11-16,0 0-21 0,0 25 5 16,-13 14-26-16,-9 7-35 15,-3 7 23-15,-1 7-37 16,1-2-1-16,6 1-21 15,4 0-20-15,8-4 5 16,7-1-12-16,0-2 0 16,29-2 4-16,12-12-5 15,13-5 0-15,5-12 0 16,2-17-8-16,1-4 0 16,-2 0-13-16,-10-25-3 15,-11-17 23-15,-5-11-6 16,-15-9 7-16,-13-8 0 15,-6-5 12-15,0-7-3 0,-25 1 7 16,-19-2-16 0,0 8 26-16,-3 14-26 0,3 10-5 15,8 23 4-15,11 11-40 16,20 17-101-16,5 0-368 16,0 5-592-16</inkml:trace>
  <inkml:trace contextRef="#ctx0" brushRef="#br0" timeOffset="7952">9683 758 1530 0,'0'0'501'15,"0"0"-385"-15,0 0 186 16,0 0-36-16,0 0-104 16,0 0-67-16,0 0-39 15,-121 49 41-15,78-9-49 16,-1 8-2-16,0 4 5 16,11 5-31-16,11 3-8 0,8-2-12 15,14-2 1-15,0-4-2 16,14-9-4-16,30-12-29 15,15-13 25-15,10-11-20 16,11-7-22-16,1-11 44 16,-9-20-10-16,-14-16 17 15,-17-2-8-15,-16-4 8 16,-15-2 36-16,-5-4-9 16,-5-4 8-16,0 4-4 15,-18 6-25-15,-8 11-6 16,8 22-55-16,7 14-128 15,3 6-495-15</inkml:trace>
  <inkml:trace contextRef="#ctx0" brushRef="#br0" timeOffset="8263">10507 1043 1370 0,'0'0'618'0,"0"0"-302"0,0 0 26 16,0 0-51-16,0 0-97 15,0 0-80-15,0 0 1 16,0-10-61-16,0 10-31 16,0 0-23-16,0 16-108 15,0 13-123-15,0 5-723 0</inkml:trace>
  <inkml:trace contextRef="#ctx0" brushRef="#br0" timeOffset="8457">10466 1565 1694 0,'0'0'713'0,"0"0"-377"16,0 0 5-16,0 0-103 16,29 175-109-16,-29-124-95 15,0 2-34-15,-7 2-14 16,-25 8-149-16,2-14-205 15,1-12-1088-15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9:33.1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239 653 1356 0,'0'0'211'15,"0"0"-125"-15,0 0 67 16,0 0 27-16,0 0-49 15,0 0-68-15,0 0-39 16,179 129 27-16,-153-84-24 16,-13 5 20-16,-8 2 8 15,-5 1-12-15,0-1 33 0,-12-4-42 16,-16-4-10 0,-10-12 15-16,-1-2 1 0,-5-10 9 15,0-6 5-15,1-4-21 16,2-7 22-16,5-3-33 15,3 0-1-15,4-8 4 16,7-21-14-16,3-14-1 16,6-9-4-16,4-13 2 15,6-8-8-15,3-6 0 16,0 4 0-16,0 6 10 16,0 10-10-16,15 8 1 15,10 20-1-15,13 4 2 0,-3 15-1 16,13 5 0-1,2 7-1-15,3 0 8 0,4 0 4 16,6 0 1-16,-2 0-4 16,1 3-8-16,4 1 41 15,-8-1-41-15,1-3-1 16,-12 0 22-16,-8 0-5 16,-8 0-17-16,-6-10 18 15,-6 4-18-15,-6-2 13 16,-4 3-13-16,1 1-5 15,0 4-14-15,5 0-60 16,7 0-72-16,25 0-118 16,-6 17-345-16,-2-1-1237 0</inkml:trace>
  <inkml:trace contextRef="#ctx0" brushRef="#br0" timeOffset="378">986 1408 1918 0,'0'0'468'0,"0"0"-410"16,0 0 77 0,0 0 83-16,0 0-91 0,0 0-61 15,0 0-12-15,102 137-4 16,-68-77 10-16,1 10 6 16,2 4-28-16,-4-1 8 15,4-1-12-15,-12-10-14 16,-3-14-5-16,-7-11-15 15,-8-11-27-15,-7-12-73 16,0-4-50-16,0-10-100 16,0 0-406-16,0 0-609 0</inkml:trace>
  <inkml:trace contextRef="#ctx0" brushRef="#br0" timeOffset="639">768 2038 1770 0,'0'0'507'0,"0"0"-433"16,0 0 73-16,0 0 52 16,0 0-47-16,0 0-82 15,0 0-35-15,237-125-13 16,-154 70 5-16,-2-4 2 15,-1 0-12-15,-11 5-9 16,-7 9-8-16,-14 7-2 0,-13 10-72 16,-8 16-209-16,-13 5-345 15,-11 7-615-15</inkml:trace>
  <inkml:trace contextRef="#ctx0" brushRef="#br0" timeOffset="949">721 1398 1582 0,'0'0'549'0,"0"0"-469"15,0 0 75-15,0 0 97 16,0 0-41-16,0 0-75 16,0 0-51-16,196-22 13 15,-115 13-43-15,6-3-14 16,7-1-5-16,-2 1-35 16,-4 0-1-16,-4 6-22 15,18 1-119-15,-20-3-320 16,-19 6-600-16</inkml:trace>
  <inkml:trace contextRef="#ctx0" brushRef="#br0" timeOffset="1292">2120 857 1971 0,'0'0'557'0,"0"0"-498"15,0 0 65-15,0 0 76 16,0 0-100-16,0 0-46 16,0 0-36-16,245 0-9 15,-166 2-9-15,9 5 0 16,14 11-81-16,-18-6-243 16,-30-1-464-16</inkml:trace>
  <inkml:trace contextRef="#ctx0" brushRef="#br0" timeOffset="1497">2226 1318 2061 0,'0'0'368'15,"0"0"-172"-15,0 0 66 16,0 0-91-16,0 0-106 15,215 28-62-15,-139-28-3 16,46 0-103-16,-14 0-499 16,-17 7-1208-16</inkml:trace>
  <inkml:trace contextRef="#ctx0" brushRef="#br0" timeOffset="5127">3889 109 1139 0,'0'0'320'15,"0"0"-167"-15,0 0 92 16,0 0-12-16,0 0-87 16,0 0 4-16,0 0-60 15,-10-79 10-15,10 73-33 16,0 1-34-16,13 5 32 15,12 0-47-15,13 0-16 16,6 0 45-16,3 0-46 16,0 5 8-16,1 1-9 15,-4-3 1-15,-9-3-1 0,-6 4 0 16,-10-4 0 0,-8 0-4-16,-7 0 16 0,-4 0-11 15,0 0-1-15,-7 0 11 16,-23-7 13-16,-3-4-24 15,-7 6 1-15,-4-2 11 16,-4 4-12-16,1 3-1 16,3 0-5-16,5 0 6 15,2 0 6-15,5 0-6 16,1 10 0-16,6 6 12 16,0 0-11-16,6 1-1 15,2 2 0-15,5 1 2 16,2 0 19-16,7-1-21 15,3 1 0-15,0 3-2 16,0 0 4-16,0-4-2 0,0 0 0 16,0 2 0-16,3-5-1 15,16 0 1-15,-2-1 0 16,8 1-8-16,6-4 9 16,1 2-1-16,5 2 0 15,2 3 0-15,-2 5 18 16,-5-2-18-16,-1 9 0 15,-15 1 7-15,-7 5-7 16,-9 1 0-16,0 6-1 16,-19-5 2-16,-14-3 2 15,-3-6-3-15,-8-7 0 16,0-3 22-16,0-11-21 0,0-2 29 16,9-7 0-1,-3 0-20-15,6 0 35 0,10 0-45 16,4 0 0-16,7-7 3 15,8 4-3-15,3-2-39 16,0 5-113-16,39 0-338 16,8 0-89-16,1-4-1158 0</inkml:trace>
  <inkml:trace contextRef="#ctx0" brushRef="#br0" timeOffset="6292">4435 380 1580 0,'0'0'403'0,"0"0"-188"16,0 0 56-16,0 0-57 16,0 0-104-16,0 0-17 15,0 0-57-15,-32 63-24 16,17-20 27-16,1 7-39 15,2-1 0-15,9-4 0 16,3-2 0-16,0-7 3 16,3 1-3-16,23-11-17 15,4-4 16-15,2-11-27 16,0-11 18-16,6 0-19 0,-10-14-2 16,-2-19 22-1,-4-9-36-15,-11-5 39 0,-4-4 5 16,-7-2 1-16,0-3 0 15,-7 4-1-15,-18 6 1 16,3 6 26-16,3 14-20 16,4 10-2-16,9 4 34 15,6 10-38-15,0 2-1 16,0 0-34-16,18 0 1 16,18 0 32-16,4 0-62 15,8 0 6-15,2 0 46 16,-2 0 0-16,-1 0-3 15,-3 0 14-15,-10 0 1 16,-14 0 6-16,-8 0-5 0,-9 2-1 16,-3 17 71-16,0 6-5 15,-3 10-8-15,-19 9-10 16,-3 2-21-16,3 7 30 16,3-4-56-16,9-5 1 15,1 0 20-15,9-8-13 16,0-2-3-16,5-8-6 15,21-7-5-15,3-5-7 16,6-12 12-16,2-2 0 16,-5 0 26-16,2-9-26 15,-8-17 12-15,-1-7-12 16,-6-3 1-16,-9-7 5 16,-2 1-6-16,-4-8 0 0,-4 4 15 15,0 0-14-15,0 6 0 16,-9 8-1-16,-1 5 1 15,3 11-3-15,-1 10 2 16,8 3 0-16,0 3 0 16,0 0-1-16,0 0-18 15,12 0 8-15,10 0 11 16,6 0 12-16,5 6-12 16,4-3-24-16,-2 2 24 15,2-3-12-15,-4 1 10 16,0-3-16-16,-4 0 18 15,-7 5 5-15,-3-5-5 16,-6 0-9-16,-4 0 7 16,-6 0 2-16,0 0 0 15,-3 1-10-15,0 2 7 0,4 7-3 16,-4 4 6-16,0 2 0 16,3 7 21-16,-3 3-20 15,0 4 22-15,0 3-23 16,0 0 0-16,0-1 43 15,0 3-43-15,4 0 0 16,11-2 10-16,3-7-4 16,4-4-6-16,4-4 0 15,3-9 1-15,-1-9 12 16,6 0-13-16,-2 0 0 16,-3-12 14-16,1-19-13 15,-8-6 20-15,0-5-20 16,-8-2 5-16,-2-7 39 0,-12 2-37 15,0-1 20-15,0 8-2 16,-22 5-16-16,-15 12-2 16,-7 11-7-16,0 11 0 15,1 3-1-15,6 7-113 16,0 44-92-16,8-4-602 16,7-4-1195-16</inkml:trace>
  <inkml:trace contextRef="#ctx0" brushRef="#br0" timeOffset="6802">3782 1297 1498 0,'0'0'346'0,"0"0"-156"16,0 0 10-16,0 0-10 15,0 0-89-15,0 0-25 0,0 0 35 16,157-21-27-16,-84 9-12 16,8 2 2-16,6-3-42 15,9 4 16-15,9 2 2 16,12-1-12-16,18 2 7 16,10 3-27-16,4 0-12 15,8-1 7-15,1 1-12 16,-6 0-1-16,-5-4 0 15,-10 4 6-15,-15-6 6 16,-21 2-12-16,-28 0 0 16,-29 3-9-16,-22 1 9 15,-19 3-15-15,-3 0 5 16,-10 0-55-16,-27 0-32 0,-29 26-133 16,9 9-375-16,-3-5-567 15</inkml:trace>
  <inkml:trace contextRef="#ctx0" brushRef="#br0" timeOffset="7499">4202 1747 1482 0,'0'0'358'15,"0"0"-217"-15,0 0-3 16,0 0 85-16,0 0-66 15,0 0-83-15,0 0 8 16,5 111 17-16,1-47-40 16,-2 9-6-16,3-1-9 15,-4 5-27-15,5-9 37 0,-4-8-41 16,3-8-13 0,-4-15 31-16,2-13-31 0,-2-6 0 15,1-12-1-15,-4-6 2 16,7 0 3-16,1-10-2 15,2-23-2-15,5-9 37 16,7-10-37-16,4-11-22 16,2-7 7-16,5-4-5 15,4-8 13-15,3-7-16 16,3 0 23-16,9 4-9 16,2 6 9-16,4 17-1 15,1 15-1-15,-2 15 2 16,6 16 11-16,0 4-4 15,-3 12-4-15,10 0 51 16,-1 0-39-16,12 0 19 0,2 12-4 16,9-6-10-16,6 1 26 15,8-1-46-15,7-6 0 16,4 0 38-16,-4 0-37 16,-11 0 10-16,-11 0-11 15,-21-6 6-15,-23 2-18 16,-22 1-7-16,-14 3-18 15,-11 0 36-15,0 0-70 16,-11 0-10-16,-33 13-106 16,0 14-448-16,4-5-301 0</inkml:trace>
  <inkml:trace contextRef="#ctx0" brushRef="#br0" timeOffset="7987">4599 2218 1487 0,'0'0'330'0,"0"0"-264"0,0 0 71 15,0 0 58-15,0 0-105 16,0 0-32-16,0 0-5 16,113-79-2-16,-69 40 28 15,4-6-36-15,-4-6-11 16,-7 7 58-16,-5 2-17 15,-10 8-10-15,-9 11-7 16,-7 5-6-16,-3 16 22 16,-3 2-60-16,0 2-11 15,0 33 35-15,0 12-24 16,0 11-4-16,0 4-3 16,-3 0-4-16,-3-11 20 15,3 0-21-15,0-8 0 0,3-11-16 16,0-5-8-16,0-7-70 15,0-8-92-15,3-8-183 16,19-4-230-16,-3 0-982 0</inkml:trace>
  <inkml:trace contextRef="#ctx0" brushRef="#br0" timeOffset="8374">5456 1815 884 0,'0'0'1046'0,"0"0"-757"16,0 0-93-16,0 0 100 0,0 0-111 15,0 0-118-15,0 0-16 16,-126 131-2-16,85-73 32 16,0 3-55-16,9 1-25 15,10-7 41-15,7-8-42 16,15-4 0-16,0-12-19 15,3-3-40-15,31-12 23 16,2-10-31-16,4-6-12 16,1 0 37-16,-9-3-21 15,-6-23 26-15,-4-5 23 16,-11-1 14-16,-7 0 13 16,-4 2-12-16,0 7 19 0,-22 5 34 15,-12 9-43 1,-2 9 13-16,-1 0-24 0,5 0 1 15,10 7-2-15,7 10-147 16,15 3-127-16,0-1-350 16,0-10-1000-16</inkml:trace>
  <inkml:trace contextRef="#ctx0" brushRef="#br0" timeOffset="8731">5766 1913 1731 0,'0'0'546'0,"0"0"-447"0,0 0 130 16,0 0-45-16,0 0-85 16,0 0-47-16,0 0-29 15,-51 191-13-15,51-148-10 16,0-1 6-16,7-10-10 15,23-1 4-15,3-11-42 16,4-11 41-16,-2-9-11 16,-3 0 12-16,2-7 5 15,-5-22-4-15,-7-9 20 16,-7-11-19-16,-11-2 7 16,-4-1 34-16,0-1-2 15,-16 1-10-15,-12 10-25 16,-1 12 0-16,-5 10-12 0,9 15-40 15,3 5-80-15,12 31-390 16,3-2-821-16</inkml:trace>
  <inkml:trace contextRef="#ctx0" brushRef="#br0" timeOffset="9274">6711 919 1920 0,'0'0'487'16,"0"0"-411"-16,0 0 87 15,0 0 12-15,0 0-53 16,0 0-75-16,0 0-25 16,215-10 4-16,-149 10-26 15,2 0-141-15,-16 10-380 16,-16 10-340-16</inkml:trace>
  <inkml:trace contextRef="#ctx0" brushRef="#br0" timeOffset="9477">6711 1274 2023 0,'0'0'501'16,"0"0"-379"-16,0 0 59 15,0 0-50-15,0 0-51 16,0 0-43-16,0 0-37 0,266 33-68 15,-200-24-496-15,-15 1-1714 16</inkml:trace>
  <inkml:trace contextRef="#ctx0" brushRef="#br0" timeOffset="12087">7863 571 1258 0,'0'0'280'15,"0"0"-160"-15,0 0 55 0,0 0 7 16,0 0-53-1,0 0-51-15,0 0-13 0,-12-88 2 16,31 77-16-16,0 6 7 16,6 0 5-16,0 2-29 15,7 3 2-15,2 0-4 16,2 8-23-16,-2 15 12 16,-2 2-7-16,-10 9-7 15,-4-5-4-15,-11 4-2 16,-7 0-1-16,0-1 16 15,-13 4-10-15,-21-2 24 16,-7-5-19-16,2-3 5 16,2-3 30-16,5-7-26 15,3-7-1-15,11-1 11 16,2-8-24-16,10 0 33 0,2 0-24 16,4 0-6-16,0 0-9 15,0 0-14-15,0 0-13 16,0 0 27-16,14 0 0 15,8 7 15-15,3 6-14 16,5 6 0-16,3 7 6 16,-1 7-7-16,5 6-6 15,-2 5 6-15,-1 0-9 16,-2 8 1-16,-10-10 8 16,-6-1 0-16,-16-4 16 15,0-4-15-15,0-4-1 16,-22-6 11-16,-10-3-11 15,-9-7 41-15,-3 1-31 0,0-11 7 16,-3-1 22 0,3-2-20-16,3 0 0 0,2 0 2 15,5-5-20-15,6-12 22 16,6 1-23-16,3-1 0 16,9-1-6-16,3 4-24 15,7-3-40-15,0 4-65 16,25-7-136-16,11 7-313 15,-2 4-349-15</inkml:trace>
  <inkml:trace contextRef="#ctx0" brushRef="#br0" timeOffset="13094">8819 840 1126 0,'0'0'336'16,"0"0"-186"-16,0 0-19 16,0 0 97-16,0 0-67 15,0 0-81-15,0 0 10 16,57-98-22-16,-53 84-2 15,2 5 11-15,-1-5-33 16,-1-1 10-16,-4-2-5 16,0 1-29-16,0-9 30 15,0 4-35-15,0-2 2 16,0-3 38-16,0 0-33 16,-15-1 4-16,-4 8 0 0,2-2-14 15,-8 6 20-15,-9 4-17 16,2 8-14-16,-5 3 37 15,1 0-31-15,-5 0-7 16,4 14 9-16,5 8-8 16,3 4 24-16,4 4-25 15,6 3 0-15,4-1 26 16,8 3-26-16,1 2-5 16,6-1 4-16,0 1 2 15,0-2-13-15,0-1 12 16,17-5 0-16,8-5-9 15,9-2 9-15,1-5-39 16,9-3-6-16,4-12-9 16,-1-2 31-16,-3 0-39 0,0-2 27 15,-4-19 35-15,-11-2-18 16,-3-3 18-16,-8-3 0 16,-3 2 14-16,-8 2 48 15,-3 1-9-15,-4 5-13 16,0 1 36-16,0 8-31 15,0 5-8-15,0 1-11 16,0 4-13-16,0 0 19 16,0 0-32-16,-7 26 0 15,-2 15 28-15,3 4-28 16,-1 6 0-16,7 9-6 16,0 6 17-16,0 3 3 15,0 0-14-15,0-1 0 0,7-5 5 16,4-3-4-16,0-15-2 15,-8-5-7-15,-3-8 8 16,0-9 29-16,-7-4-29 16,-18-5 0-16,-9-7 29 15,-2-4-13-15,-4-3-10 16,-1 0 0-16,2-3-6 16,6-18 16-16,4-1-16 15,7-5-25-15,7 2 13 16,15-2-78-16,8-9-87 15,31 7-392-15,2-1-475 0</inkml:trace>
  <inkml:trace contextRef="#ctx0" brushRef="#br0" timeOffset="13731">9255 716 1711 0,'0'0'488'0,"0"0"-399"15,0 0 105-15,0 0-23 16,0 0-110-16,0 0-7 16,220-33-54-16,-156 33 6 0,6 0 25 15,-4 0-25-15,-7-2 9 16,-12 2-14-16,-18 0-1 15,-19 0 34-15,-10 0-26 16,0 0 15-16,-10-8 42 16,-27 4-46-16,-14-2 7 15,-7 0 4-15,-8-1-30 16,-3 4 35-16,3 3-35 16,0 0 1-16,9 0 28 15,9 0-17-15,11 6 3 16,8 10-9-16,11 1 3 15,11 0-15-15,7 6 6 16,0-1-17-16,0 5 17 16,15 3-11-16,11 0 11 15,6-1 0-15,8 0 8 0,-1 0-1 16,5-2-7-16,-3 4 0 16,3-8 5-16,-9 8-5 15,2 3 0-15,-8-5 0 16,-7 3 7-16,-3-6 25 15,-12 4-32-15,-7-7 16 16,0 4 16-16,-22-5-1 16,-17 4-7-16,-5 0-10 15,-4-5-13-15,1-5 29 16,3-7-30-16,3-2 0 16,1-7 8-16,1 0-8 15,2 0 1-15,1 0-1 16,6 0-9-16,4 0 9 0,13 0-85 15,13 0-86-15,0 0-473 16,0 0-1155-16</inkml:trace>
  <inkml:trace contextRef="#ctx0" brushRef="#br0" timeOffset="15137">10047 1217 1530 0,'0'0'387'0,"0"0"-222"15,0 0 32-15,0 0 21 16,0 0-70-16,0 0-93 16,0 0 11-16,3 57 7 0,-3-27-35 15,0-1 18-15,0 0-41 16,0 0-7-16,-10-2 29 15,-12-1-36-15,-4-7-1 16,5 2-36-16,5-8-92 16,1-7-181-16,12-2-334 15,-1-4-1149-15</inkml:trace>
  <inkml:trace contextRef="#ctx0" brushRef="#br0" timeOffset="15639">10466 673 186 0,'0'0'1513'15,"0"0"-1181"-15,0 0-98 16,0 0 29-16,0 0-34 16,0 0-136-16,0 0-69 15,22-72 31-15,10 72-34 16,9 0 1-16,3 0-16 16,0 3-6-16,0 14 26 15,-5 6-26-15,-9 6 0 0,-10 3-18 16,-11 5 36-16,-9 9-17 15,0 6 22-15,-34 11-7 16,-13 2 21-16,-11 5-36 16,-1-2-1-16,1-10 25 15,14 0-24-15,7-16-1 16,12-7 0-16,15-8 0 16,6-7-1-16,4-7 1 15,0-3-22-15,7-7 20 16,22-3 1-16,5 0 1 15,5 0 7-15,1 0 1 16,1-5-16-16,3-3-10 16,-5 4-82-16,16 2-113 0,-7 2-290 15,-13 0-226-15</inkml:trace>
  <inkml:trace contextRef="#ctx0" brushRef="#br0" timeOffset="16405">11188 709 1179 0,'0'0'683'0,"0"0"-415"15,0 0-15-15,0 0 7 16,0 0-52-16,0 0-96 15,0 0-54-15,-66-131 8 0,44 131-26 16,4 0-28-16,-4 13 8 16,8 14-20-16,-1 5 0 15,5 4 0-15,5 4 1 16,5 1 0-16,0 3-1 16,0-1-4-16,0-4 2 15,0-1-2-15,18-1-10 16,1-4-8-16,6 0 19 15,1 1-12-15,2-9 15 16,6 4-12-16,-2-1 10 16,9-6 3-16,3 4-2 15,3 1-7-15,1-1 8 0,-8-1 41 16,-4-4-40-16,-14-2-1 16,-10-5 0-16,-12 2 9 15,0 0 0-15,-9-2 15 16,-20 1-11-16,-3-1 28 15,-5-5-40-15,-4-2 7 16,3 0 4-16,-3-7-12 16,0 0 17-16,6 0-17 15,1 0 1-15,5-7 7 16,7-6-8-16,7-6-10 16,8-1 4-16,4-3-9 15,3-5 15-15,0 5 5 16,0-12-4-16,10 2 1 0,12-6 4 15,3-4-6-15,6 1 5 16,-2-4-4-16,3 0 8 16,-2 3-9-16,-1 4 0 15,-4 3-4-15,-3 0 4 16,0 6 0-16,-8 1 0 16,1 3 1-16,-12 2 16 15,1 2-17-15,-4-1 1 16,0 6 4-16,0 0-5 15,0 5 0-15,0 2 0 16,-7 0-7-16,0 5 1 16,-5 3-39-16,2 2-65 15,-2 0-48-15,2 20-352 16,-2 6-95-16,2 1-599 0</inkml:trace>
  <inkml:trace contextRef="#ctx0" brushRef="#br0" timeOffset="18229">11858 140 831 0,'0'0'244'16,"0"0"-88"-16,0 0 31 15,0 0-15-15,0 0-64 16,0 0-38-16,0 0-35 0,-29-58 13 16,29 58-42-1,-3-2-5-15,3 2 27 0,0 0-18 16,0 0-10-16,0 0 11 16,0 0-10-16,0 0 33 15,0-3-6-15,0 3-1 16,0 0 34-16,0 0-20 15,0 0 19-15,0 0-15 16,0 0-17-16,0 0 37 16,0 0-40-16,0 0 0 15,0 0 34-15,0 0-8 16,0 0-4-16,0 0 4 16,0 0-8-16,0 0 15 15,0 0-19-15,0 0-5 0,0 0 20 16,0 0-12-16,0 0-5 15,0 0-3-15,0 0-14 16,0 0 25-16,0 0-45 16,0 0 6-16,0 0 17 15,0 0-17-15,0 0-3 16,0 0-3-16,0 0 0 16,0 25 39-16,0 5-38 15,7 9 15-15,8 7 16 16,3 7-13-16,8 6-2 15,3 7-4-15,8 1 1 16,2 12 23-16,5 3-37 16,0 7 10-16,3 10 28 15,-6-1-28-15,-9 4 12 0,-10 0-21 16,-22-4-1-16,0-2 27 16,-41-1-25-16,-28-4-2 15,-21 2 6-15,-5-4-6 16,-1-10-9-16,16-11-30 15,11 4-65-15,25-20-122 16,15-18-789-16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9.8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0 678 1800 0,'0'0'338'0,"0"0"-252"0,0 0-33 15,0 0 141-15,0 0-63 16,0 0-61-16,0 0 63 16,179 93-47-16,-157-21-20 15,-3 3-39-15,-12-7-25 16,-1-11 35-16,-6-14-37 16,0-19-1-16,0-12-11 15,0-12 24-15,0 0-6 16,0-29-6-16,0-21 15 15,0-16-35-15,4-9 20 16,23-4 0-16,2 4-7 16,11 9 7-16,2 18-11 15,2 17 5-15,-3 27 0 0,3 4-18 16,-9 36 23-16,-1 27 1 16,-5 12-3-16,-7 14 4 15,-3 2-1-15,-9-1 0 16,-2-11 0-16,-4-12-7 15,-1-14-2-15,0-13-54 16,1-17 26-16,3-9-22 16,8-14-2-16,3 0-62 15,11-30 59-15,8-23 55 16,14-22-33-16,7-14-19 16,11-19 55-16,9-13-22 15,1-7 19-15,1-7 9 0,-3 4 6 16,-16 12 62-16,-17 18 11 15,-25 22 18-15,-19 23 82 16,0 13-18-16,-15 17-28 16,-17 13-59-1,-1 7 5-15,-4 6-5 0,5 9-74 16,2 34-1-16,1 23 0 16,4 22-12-16,3 21 13 15,3 9 3-15,5 14 8 16,-1-2-8-16,5 1-3 15,2-10-13-15,4-15 12 16,4-24-38-16,0-22 11 16,0-28-29-16,0-23-20 0,12-9 59 15,10-19-13-15,10-29 19 16,4-22 12-16,8-7-9 16,3 5 0-16,-3 7 9 15,0 20 0-15,0 18-6 16,0 24-6-16,3 3 12 15,1 30 24-15,2 22 3 16,-2 11 15-16,-8 1-6 16,-4-3-23-16,-2-12 27 15,-6-9-40-15,-6-18-1 16,0-16 0-16,-3-6-52 16,-2-2 53-16,5-38-30 15,0-14-15-15,0-8 44 0,0-3-23 16,-4-4 15-1,1 10 9-15,-9 14 0 0,2 18 10 16,-2 14-4-16,2 13-5 16,-2 0 38-16,5 23-38 15,2 13 26-15,2 7 0 16,-4 2-21-16,0-3 34 16,-4 2-40-16,-1-11-7 15,-5-3-2-15,-5-7-181 16,0-11-334-16,0-5-389 0</inkml:trace>
  <inkml:trace contextRef="#ctx0" brushRef="#br0" timeOffset="182">1930 342 2392 0,'0'0'472'16,"0"0"-411"-16,0 0-55 15,0 0 112-15,0 0-112 16,0 0-6-16,0 0-112 16,79 15-270-16,-50 18-248 15,-4-4-1178-15</inkml:trace>
  <inkml:trace contextRef="#ctx0" brushRef="#br0" timeOffset="839">2331 911 1633 0,'0'0'296'0,"0"0"-104"15,0 0 29-15,218 7-59 16,-152-27-94-16,-4-13 10 16,-11-6 11-16,-10-4-51 15,-25 1 45-15,-12-1 37 16,-4 0-19-16,-14 7 16 15,-26 7-76-15,-11 5-17 16,-3 19 53-16,-2 5-62 16,9 13 2-16,8 29-17 15,12 14 7-15,10 13 1 0,17 6-8 16,0 4-2 0,3-7-14-16,33-11-13 0,11-14-15 15,12-17-25-15,7-20 6 16,0-10 43-16,-2-17-105 15,-8-25 5-15,-5-9 66 16,-10-10 0-16,-2-1 34 16,-2 6 6-16,-9 8 14 15,-2 18 3-15,-8 23-3 16,-7 7-1-16,0 16 1 16,-7 29 19-16,-4 15-1 15,0 5-18-15,0-6 1 16,0-5-1-16,0-15 0 15,-4-15-19-15,-7-20 18 16,4-4 2-16,0-2 12 0,7-38 10 16,0-11-14-16,0-16 31 15,22-6-40-15,14-1 0 16,8 2 31-16,3 6-18 16,4 17 5-16,-4 16-9 15,0 27 26-15,-6 6 45 16,0 19-30-16,-1 34 29 15,-4 12 7-15,-4 7-44 16,-2 0 23-16,-4-6-20 16,-4-10-22-16,-9-12 7 0,-4-20-30 15,-6-10-26 1,-3-8-13-16,0-6-58 0,-19 0-217 16,-6-2-569-16</inkml:trace>
  <inkml:trace contextRef="#ctx0" brushRef="#br0" timeOffset="1083">2393 377 2158 0,'0'0'479'0,"0"0"-396"15,0 0-56-15,0 0 215 0,149-198-59 16,-98 163-65-16,-1 7-12 16,-6 18-82-16,0 10-10 15,-3 0-14-15,13 51-133 16,-10 4-347-16,-8-2-919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49:58.4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852 131 1137 0,'0'0'377'0,"0"0"-118"15,0 0-23-15,0 0-21 0,0 0-40 16,0 0-34-16,-70-95-34 16,52 82-13-16,-8 2-24 15,-11 6-7-15,-2 2 22 16,-13 3-75-16,-9 0 17 16,-8 19-1-16,-9 25-8 15,-5 14 44-15,2 14-38 16,5 19 14-16,10 7 13 15,18 8-44-15,23 3 11 16,15-8 7-16,10-6-24 16,0-6 12-16,35-17-13 15,21-10 0-15,17-12-12 0,10-24-26 16,17-16 4 0,1-10-8-16,1-26-9 0,-3-30 43 15,-12-20-3-15,-18-6 11 16,-13-12 27-16,-21-2-27 15,-13-2 30-15,-15-1 9 16,-7 6-21-16,0 10 17 16,-17 13-14-16,-8 17-8 15,-2 22-13-15,10 26-30 16,5 5-54-16,12 86-104 16,0-1-386-16,0-3-444 0</inkml:trace>
  <inkml:trace contextRef="#ctx0" brushRef="#br0" timeOffset="197">1408 1201 1980 0,'0'0'662'16,"0"0"-513"-16,0 0-33 15,0 0-39-15,0 0-77 16,0 0-151-16,0 0-340 16,9-36-323-16</inkml:trace>
  <inkml:trace contextRef="#ctx0" brushRef="#br0" timeOffset="2131">2411 303 1355 0,'0'0'320'0,"0"0"-212"15,0 0 18-15,0 0 114 0,0 0-63 16,0 0-52-1,0 0-42-15,-57-103 11 0,41 87 13 16,-2 2-22-16,-8 2-4 16,1 5-24-16,-10 5-18 15,-3 2 9-15,-9 0-28 16,-4 23 3-16,-3 21 10 16,-5 19-32-16,8 9 18 15,4 7-3-15,10 6-14 16,15 1 31-16,11-4-33 15,11-8 0-15,0-8 7 16,7-3-7-16,27-14-9 16,8-10 2-16,11-12-10 15,8-11 16-15,1-13-23 16,1-3 9-16,-2-3 14 0,-2-30-20 16,-8-9 21-16,-4-14 12 15,-10-3-12-15,-11-6 39 16,-10-4-20-16,-4-2 5 15,-12 0 23-15,0-4-38 16,0-2 18-16,-12 3-27 16,-9 5 9-16,4 13-12 15,-2 14 3-15,7 18-20 16,5 18-22-16,7 6-90 16,0 49-140-16,0 9-244 15,4 2-360-15</inkml:trace>
  <inkml:trace contextRef="#ctx0" brushRef="#br0" timeOffset="2727">3294 233 1468 0,'0'0'364'0,"0"0"-205"15,0 0 39-15,0 0 97 16,0 0-63-16,0 0-111 15,0 0-18-15,-19-124-16 16,-13 124-41-16,-8 0 30 16,-4 16-62-16,-10 22-2 15,3 20 39-15,-5 9-45 16,9 12 24-16,8 11-9 16,8 1-15-16,6 0 37 15,18-2-43-15,7 3 0 16,0-13-19-16,10 3 30 15,31-16-22-15,6-7-13 16,9-13-24-16,5-13 41 0,5-17-47 16,7-10 10-16,-1-6 44 15,-6-26-8-15,-3-20 8 16,-16-14 8-16,-8-12-8 16,-8-2 63-16,-14-8-33 15,-9-3-1-15,-8 3 44 16,0-1-51-16,-15 1-8 15,-14 14-4-15,0 6-1 16,-1 18-18-16,4 25-31 16,8 14-60-16,4 5-4 15,11 60-172-15,3-1-460 16,0-3-621-16</inkml:trace>
  <inkml:trace contextRef="#ctx0" brushRef="#br0" timeOffset="3236">4566 338 1508 0,'0'0'657'0,"0"0"-504"16,0 0 48-16,0 0 51 0,-64-204-61 15,30 168-74-15,-2 10-65 16,-4 7 40-16,-4 15-52 16,-4 4-20-16,-2 10 35 15,-6 36-46-15,-2 19 3 16,4 17 5-16,2 13-16 15,13 10 22-15,5 1-23 16,12-2 0-16,15 1 11 16,7-6-11-16,0-7-1 15,19-3-16-15,21-21-25 16,11-9 27-16,7-16-59 16,1-21 12-16,2-17 20 15,-5-5-13-15,-6-15 53 0,-9-20 2 16,-16-7 2-16,-11-7 76 15,-14-4-30-15,0-4-5 16,-29 12 13-16,-25 4-40 16,-12 10-16-16,-10 18-11 15,-2 13-54-15,-13 30-25 16,18 19-500-16,19-2-1430 0</inkml:trace>
  <inkml:trace contextRef="#ctx0" brushRef="#br0" timeOffset="4341">1395 1185 1425 0,'0'0'325'15,"0"0"-126"-15,0 0 103 16,0 0 28-16,0 0-151 16,0 0-48-16,0 0-17 15,0-4-23-15,0-6 35 16,0 4-66-16,0-7-24 16,0 4 44-16,0-12-54 15,0 2 10-15,0 1 1 0,0 8-28 16,0-4 38-1,3 0-47-15,-3 7 0 0,0 4-18 16,0-1 18-16,0 4-21 16,0 4-101-16,0 15-146 15,0 5-1015-15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2:22.1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761 196 1136 0,'0'0'285'16,"0"0"-183"-16,0 0-19 15,0 0 112-15,0 0-79 16,0 0-27-16,0 0 11 15,0 0-1-15,0 0 9 16,0 0-6-16,0 0-20 16,0 0 11-16,0 0-47 15,0 0 12-15,-3-7-19 16,-8 0-24-16,-4-4 36 16,-3-1-24-16,-4-1-9 15,-4 3 12-15,-2-2-20 16,-10 1-8-16,3 3 11 15,-9 8-7-15,0 0 12 0,0 0-18 16,-7 5 0 0,4 21 9-16,-4 4-9 0,0 6 0 15,-1 10-6-15,5 0 16 16,4 6 4-16,6 4-14 16,12-1 0-16,6 5-14 15,12-4 16-15,7-3-2 16,0-5 0-16,7-5 1 15,27-7-20-15,1-4 17 16,13-8 2-16,11-7-15 16,2-15 15-16,8-2-22 15,4-6-9-15,-4-31-16 16,1-11 46-16,-4-8-24 0,-12-7 25 16,-10 3 13-16,-11 6-7 15,-11 5 40-15,-15 6 14 16,-3 11-11-16,-4 5 54 15,0 13-56-15,0 12-16 16,0 2 55-16,0 0-55 16,-7 20-16-16,-8 22-15 15,-1 14 6-15,6 6 9 16,0 4-15-16,10-7 0 16,0-10 9-16,0-3-9 15,0-11-1-15,0-4-11 16,7-8 24-16,6-6-36 0,6-8 4 15,0-2-61-15,9-2-3 16,23-5-170-16,-4 0-300 16,-3 0 53-16</inkml:trace>
  <inkml:trace contextRef="#ctx0" brushRef="#br0" timeOffset="280">1231 671 1245 0,'0'0'748'15,"0"0"-559"-15,0 0-152 16,0 0 158-16,0 0-12 16,0 0-86-16,0 0 3 0,103 101-24 15,-81-67 5-15,-5 3 17 16,-5-2-69-16,-9-3-10 15,-3 3 20-15,0 3-38 16,-15 2 38-16,-14-4-39 16,-3 0-30-16,-1-7 3 15,11 5-176-15,5-15-313 16,8-10-269-16</inkml:trace>
  <inkml:trace contextRef="#ctx0" brushRef="#br0" timeOffset="930">1928 0 1898 0,'0'0'503'0,"0"0"-382"15,0 0-33-15,0 0 151 16,0 0-109-16,0 0-85 16,0 0-33-16,0 14 8 15,0 37 1-15,3 10 23 16,-3 15-19-16,0 9 38 0,0 4-62 16,0-1-1-16,0 2 33 15,0-6-32 1,-6-5-1-16,2-7 0 0,4-12 12 15,0-15-3-15,0-14-9 16,0-20-6-16,0-3-9 16,0-8 15-16,0 0 0 15,0-8 7-15,0-23 1 16,7-10 40-16,12-8-48 16,-1-5 0-16,8 1-6 15,-1-1 12-15,0 13-12 16,7 7-9-16,2 13 15 15,5 9-24-15,2 10 19 0,6 2-11 16,4 0 15 0,5 19-6-16,-2 11 6 0,-7 5 1 15,-6 2-5-15,-16 6-10 16,-18-1-1-16,-7 4 8 16,-7 3 7-16,-40 0 2 15,-9-7 41-15,-8-2-24 16,-6-10 5-16,1-7 35 15,6-10-43-15,6-7-2 16,4-6 19-16,15 0-31 16,4 0 6-16,12 0-7 15,8-6-36-15,14 0 7 16,0 2-104-16,10 1-120 16,50-1-232-16,-6 2-199 15,0-3-1026-15</inkml:trace>
  <inkml:trace contextRef="#ctx0" brushRef="#br0" timeOffset="1562">3200 885 1382 0,'0'0'328'0,"0"0"-204"16,0 0 105-16,0 0 20 16,0 0-142-16,0 0-31 15,0 0 44-15,18 32-37 16,-11-10 10-16,-7 9-32 15,0 3-4-15,0 4 13 16,-3 8-58-16,-29 3 12 16,-9 0-6-16,-6 4-12 15,-1 1 13-15,1-10-19 0,3-5-31 16,12-2 3-16,10-8-138 16,15-3-192-16,2-6-266 15,5-7-1129-15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2:32.66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272 384 713 0,'0'0'800'16,"0"0"-679"-16,0 0-80 15,0 0-8-15,0 0 105 16,0 0-81-16,129-10-16 16,-94 10 26-16,6 0-26 15,-1 0 15-15,-1 0-24 16,2 0-31-16,-4-3 50 16,-5-1-42-16,-6 2 3 15,-4-3 55-15,-11 5-33 16,-4-3 17-16,-7 3 43 15,0-2 28-15,-7-3-8 16,-18 3-106-16,-16 0 16 16,-6-1 15-16,-4 3-20 0,-8 0-18 15,5 0 0-15,-2 0-1 16,2 0 29-16,7-5-28 16,6 5-1-16,6 0 18 15,-3 0-12-15,10 0 15 16,2 0-20-16,1 0 11 15,3 8 18-15,3 13-24 16,4 9-6-16,5 5 21 16,3 9-21-16,-1 5 28 15,8 0-28-15,0-2 15 16,0-3 5-16,0-4-19 16,0-7-1-16,0-10 22 15,0-3-21-15,0-10 33 0,0-3-19 16,0-5 8-16,0-2 13 15,0 0-29-15,8 0 5 16,2 0 12-16,9 0-18 16,6-4 26-16,4-8-32 15,12 3 0-15,3 2 14 16,3 7-14-16,4 0-1 16,3 0 0-16,2 20 0 15,-2 11-17-15,-7 13 18 16,-3-1 0-16,-12 3-14 15,-13-1 14-15,-16-1-15 16,-3-2 2-16,-6-2 13 0,-35-5 12 16,-6-1-12-16,-11-5 0 15,-1-6 4-15,1-7 7 16,-1-7-11-16,5-1 25 16,0-6-25-16,7-2 46 15,6 0-46-15,7 0 0 16,9 0 9-16,11-5-9 15,6-1-27-15,8 6-54 16,15-3-202-16,22 3-238 16,2-5-241-16</inkml:trace>
  <inkml:trace contextRef="#ctx0" brushRef="#br0" timeOffset="251">1054 945 1577 0,'0'0'300'0,"0"0"-87"15,0 0-35-15,0 0 64 16,0 0-65-16,0 0-56 16,57 194 15-16,-57-150-93 15,-19 1 2-15,-19 6 25 16,-15 2-59-16,-1 3-11 15,0-6-35-15,3-2-102 16,14 2-104-16,12-13-400 16,13-15-226-16</inkml:trace>
  <inkml:trace contextRef="#ctx0" brushRef="#br0" timeOffset="745">2388 346 1741 0,'0'0'471'15,"0"0"-368"-15,0 0 103 0,0 0 48 16,0 0-113-16,0 0-60 15,-201-24-5-15,121 59-59 16,-11 16 11-16,-7 10 4 16,-2 12-23-16,14 8 12 15,8 5-20-15,20 1 14 16,25-4-11-16,26-1-4 16,7-5-12-16,29-9 3 15,33-9-25-15,23-10 8 16,9-10-48-16,8-18-27 15,-1-16 42-15,-1-5-45 16,-14-2 61-16,-13-27 31 16,-25-8 12-16,-21 1 17 0,-27-5 14 15,0 11 15-15,-44-4 45 16,-19 7-32-16,-16 8-19 16,-9 12-16-16,-4 7-6 15,1 0 13-15,11 10-31 16,18 18-19-16,21 10-8 15,24 1-118-15,17 17-147 16,17-10-328-16,24-11-502 0</inkml:trace>
  <inkml:trace contextRef="#ctx0" brushRef="#br0" timeOffset="1017">3061 1076 1986 0,'0'0'358'0,"0"0"-275"16,0 0 135-16,0 0-6 16,0 0-104-16,0 0-10 15,0 0-75-15,-25 165-7 16,-7-118 31-16,-16 7-47 15,-2-1-20-15,-10-1-8 16,3 2-101-16,1-10-69 0,-2 10-298 16,15-13-115-1,10-12-969-15</inkml:trace>
  <inkml:trace contextRef="#ctx0" brushRef="#br0" timeOffset="1787">4083 278 1337 0,'0'0'228'0,"0"0"-103"16,0 0 68-16,0 0 100 15,0 0-95-15,0 0-57 16,0 0-1-16,0-96-13 15,-19 82-55-15,-10 3-4 16,-3 2-60-16,-8 6 4 16,-8 3 10-16,1 0-10 15,-4 0 9-15,4 19-19 16,3 10-2-16,10 8 6 16,9 8-6-16,11 5-12 0,11 6 10 15,3 5-10-15,0-1 3 16,32 3 3-16,12-7 6 15,10-2-10-15,8-1 7 16,8-3-30-16,-1-4 33 16,-5 0 0-16,6 0 11 15,-11-6-11-15,-2-1 0 16,-9-2 6-16,-8-6-4 16,-14-1-4-16,-23 0-2 15,-3-4 4-15,-25 3 39 16,-33 0-31-16,-14 1-7 15,-13 1 30-15,-6-11-30 16,3 5-1-16,8-12 0 0,18-10 1 16,19-3 27-16,21-3-28 15,17-35-10-15,5-16-10 16,22-22 26-16,34-15-6 16,10-17 0-16,10-8 0 15,-3 6-17-15,0-2 17 16,-7 10 0-16,-12 12 12 15,-10 18-12-15,-16 17 7 16,-9 22 38-16,-12 14-35 16,-2 12 10-16,-5 7-20 15,0 0-70-15,0 45-81 16,-5 5-427-16,-5 0-524 0</inkml:trace>
  <inkml:trace contextRef="#ctx0" brushRef="#br0" timeOffset="2066">4915 1205 1162 0,'0'0'736'0,"0"0"-541"15,0 0-55-15,0 0 94 0,0 0-20 16,0 0-50-16,0 0-100 16,-9 121-20-16,-38-81 25 15,-19 5-54-15,-3 5-15 16,-4-1-32-16,9-3-105 16,1 9-151-16,16-16-323 15,18-9-345-15</inkml:trace>
  <inkml:trace contextRef="#ctx0" brushRef="#br0" timeOffset="2816">5924 381 1840 0,'0'0'375'15,"0"0"-189"-15,0 0 22 16,-22-175 11-16,-3 123-54 16,-9 8-110-16,-5 3-22 15,-5 9-3-15,-11 9-17 16,0 9 23-16,-7 14-28 15,1 0-8-15,2 14 38 16,5 24-38-16,6 20 0 0,11 3 6 16,12 11 6-16,15 0-3 15,10 1-9-15,0-1 3 16,35-7-19-16,16-2 16 16,11-11-42-16,4-12 21 15,4-11-29-15,-1-13 20 16,-3-8-22-16,-12-8 25 15,-10 0 20-15,-8-31 7 16,-3-6 0-16,-7-7 7 16,-4-6-7-16,-4 0 65 15,-11 2-33-15,-7 4 2 16,0 5 43-16,0 6-56 16,-12 12 10-16,-5 7 2 15,2 7-25-15,0 7 49 0,5 0-57 16,3 21 0-16,2 21 6 15,5 12 9-15,0 16-15 16,0 2 3-16,0 10 5 16,15 4 27-16,4 6-35 15,-1 0 0-15,-4-1 2 16,1-2-2-16,-5-7 0 16,-5-13-1-16,-5-10 15 15,0-9 1-15,-8-11-15 16,-28-6 0-16,-11-10 61 15,-12-4-50-15,-7-8 13 16,-7-9 9-16,-3-2-32 16,0 0 56-16,-2-7-57 15,5-15 0-15,13-4-7 0,7 2 7 16,14-2-38-16,17 6-58 16,15 1-61-16,7 7-99 15,0 1-969-15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2:40.0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335 392 1520 0,'0'0'513'0,"0"0"-357"15,0 0 93-15,0 0 2 16,0 0-79-16,0 0-96 16,59 24-6-16,-20 36 59 15,14 12-71-15,4 7-28 16,9 3 48-16,4-2-45 16,2-8 0-16,-6-4-12 15,-8-12-20-15,-8-7 33 16,-9-13-34-16,-12-7-21 15,-7-5 20-15,-10-11-77 16,-9 0-51-16,-3-7-139 16,-3-1-263-16,-16-5-244 0</inkml:trace>
  <inkml:trace contextRef="#ctx0" brushRef="#br0" timeOffset="247">988 548 1365 0,'0'0'729'15,"0"0"-552"-15,0 0 2 16,0 0 70-16,0 0-43 16,0 0-91-16,-218 231-52 0,133-158 21 15,2-3-69-15,-1-7-14 16,15-7 9-16,18-7-10 15,10-13-28-15,19-2-99 16,12-10-186-16,7-3-414 16,-2-12-810-16</inkml:trace>
  <inkml:trace contextRef="#ctx0" brushRef="#br0" timeOffset="605">0 230 1558 0,'0'0'488'0,"0"0"-318"15,0 0 23-15,0 0 66 16,0 0-56-16,0 0-133 16,0 0 22-16,190-40-1 15,-92 30-28-15,22 5 30 16,12-4-51-16,10 1-41 16,0-2 50-16,-3-3-42 15,-7 0-9-15,-16 3 0 16,-14 1-14-16,-23 1-22 0,-26 8-118 15,-36 0-160-15,-14 13-405 16,-3 11-1297-16</inkml:trace>
  <inkml:trace contextRef="#ctx0" brushRef="#br0" timeOffset="847">1906 712 2078 0,'0'0'503'0,"0"0"-430"16,190 0 76-16,-90 0-4 15,4 0-61-15,10 7-42 16,-4 5-42-16,-5 15-145 15,-24-1-358-15,-34 1-558 0</inkml:trace>
  <inkml:trace contextRef="#ctx0" brushRef="#br0" timeOffset="1051">1994 1356 2032 0,'0'0'597'0,"0"0"-483"16,0 0 51-16,0 0-70 15,246 0-33-15,-148 0-47 16,18 0-15-16,59 0-218 16,-25-4-361-16,-23 1-822 0</inkml:trace>
  <inkml:trace contextRef="#ctx0" brushRef="#br0" timeOffset="1478">3613 0 2167 0,'0'0'265'0,"0"0"-169"16,0 0 26-16,240 16 30 15,-149 3-55-15,-3 2-65 16,4-1-1-16,-13-1-22 16,-9-6 15-16,-15 1 37 15,-23-7-52-15,-10-4 14 16,-15-3 29-16,-7 3-16 15,0 0 38-15,0 4-55 16,-25 14-5-16,-11 10 53 0,-8 24-37 16,-6 18 7-16,-1 23 1 15,2 12-28-15,10 10 49 16,5 3-52-16,9-6 29 16,11-10 20-16,2-15-56 15,9-22-10-15,0-12-11 16,-1-14-69-16,-4-9-24 15,-14-10-174-15,5-7-352 16,-5-8-394-16</inkml:trace>
  <inkml:trace contextRef="#ctx0" brushRef="#br0" timeOffset="1644">3697 919 157 0,'0'0'2278'15,"0"0"-1807"-15,0 0-240 16,259-63-78-16,-142 51-65 16,10 8-88-16,45 4-42 15,-30 7-133-15,-18 12-837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2:44.1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350 0 1595 0,'0'0'277'0,"0"0"-218"16,0 0 45-16,0 0 86 15,0 179-33-15,0-120-27 16,-7 4-46-16,-8 0-25 16,-5 2 17-16,-17-7-44 15,-11-1 5-15,-2-6-10 16,-1-11-26-16,-2-11 26 0,15-7-27 16,12-7-53-16,21-15-53 15,5 0-261-15,0 0-512 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2:49.4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150 1089 1392 0,'0'0'235'0,"0"0"-175"0,0 0 39 16,0 0 84-16,0 0-52 15,0 0-16-15,0 0-56 16,69 0 35-16,-43 0 13 15,-1 0-46-15,0-3 25 16,4-5-45-16,5-1-10 16,2-5 26-16,1 8-44 15,0-1 5-15,-2 4-17 16,-1 3 10-16,-2 0 11 16,-3 0-13-16,-3 0-3 15,-1 19 45-15,-6 12-36 0,-1 1 13 16,-8 10 4-1,-1 5-20-15,-6-3 33 0,-3 7-45 16,0-2 0-16,0 1 15 16,0-5-9-16,0 1-6 15,0-2 0-15,0-6 9 16,-12 3 7-16,-5-10-16 16,-10-1 0-16,-1-5 34 15,-8-4-34-15,-1-2 9 16,-7-5 6-16,0-5-14 15,2 1 43-15,-2-6-44 16,-4-4 0-16,8 0 28 16,-1 0-22-16,6 0-6 15,1 0 2-15,2-19-1 16,3-5 24-16,3-2-25 16,-1-10 0-16,5-5 3 0,6-7-2 15,4 0-1-15,5-6 0 16,7 5 11-16,0 0-29 15,0 7 18-15,0 0 0 16,19 1 14-16,6 5-14 16,4 3 0-16,-1 0-11 15,6 1 11-15,2 4 23 16,-2 4-23-16,1-3 0 16,6 6 18-16,-6 7-18 15,6 4 0-15,3-1-6 16,0 8 6-16,3 3 28 0,4 0-28 15,0 0 0-15,4 14 6 16,0 5-4-16,-1 4-1 16,1 0 13-16,-4-6-13 15,-3-3 27-15,-4-2-19 16,-6-6-9-16,3-6 23 16,-4 0-11-16,-1 0-11 15,1-13 11-15,-2-11 2 16,3-2 14-16,-6-6-20 15,-2 2-8-15,-1-3 0 16,-7 5 0-16,0 0 0 16,-9 5 0-16,-1 6 1 15,-5 6-2-15,-7 0 0 16,0 8-50-16,0 3-22 16,0 0-37-16,-25 11-49 0,3 17-413 15,0 2-274-15</inkml:trace>
  <inkml:trace contextRef="#ctx0" brushRef="#br0" timeOffset="608">1958 1317 1635 0,'0'0'344'16,"0"0"-231"-16,0 0 2 15,0 0 95-15,0 0-38 16,0 0-78-16,0 0-46 15,176-3 43-15,-110-2-63 0,1 1-16 16,8-3 34 0,-2 4-44-16,-7-1-1 0,-9 4-1 15,-10 0-64-15,-18 0-62 16,-20 4-257-16,-9 13-261 16,0-5-594-16</inkml:trace>
  <inkml:trace contextRef="#ctx0" brushRef="#br0" timeOffset="871">1897 1721 1846 0,'0'0'544'15,"0"0"-386"-15,0 0 44 16,0 0 37-16,0 0-50 16,0 0-81-16,0 0-37 15,237-31 12-15,-136 17-74 16,13 7-9-16,9 7-51 16,31 0-114-16,-27 13-413 15,-32 7-1834-15</inkml:trace>
  <inkml:trace contextRef="#ctx0" brushRef="#br0" timeOffset="2123">3996 236 1654 0,'0'0'288'0,"0"0"-151"0,0 0-70 16,0 0 143-16,0 0-20 15,0 0-79-15,44-149-53 16,-10 123-31-16,5 3 24 16,1 3-24-16,1 7 3 15,3 13 11-15,-9 0-40 16,-1 8 8-16,-5 31-9 16,-10 13 13-16,-13 11 39 15,-6 9-51-15,-12 7 7 0,-26-5 28 16,-13-1-36-16,-8-8 1 15,-4-12 12-15,-1-8-12 16,1-11 25-16,1-14-26 16,7-11 1-16,8-9 4 15,15 0 12-15,5 0-11 16,17-16-2-16,6-7 5 16,4-1-13-16,0 5 4 15,14 3 0-15,16 9-9 16,6 7 8-16,8 0 1 15,0 19 8-15,3 17-1 16,1 5 22-16,2-3-29 16,1 3 0-16,1-10 16 15,3-3-15-15,-1-12-1 16,-4-7 0-16,-2-9-60 0,-4 0-72 16,0-16-180-16,-7-12-297 15,-8 0-215-15</inkml:trace>
  <inkml:trace contextRef="#ctx0" brushRef="#br0" timeOffset="2753">4744 167 1532 0,'0'0'476'0,"0"0"-318"16,0 0 46-16,0 0 18 0,0 0-100 15,0 0 5-15,0 0-68 16,240-44-29-16,-156 44 14 16,14 0-31-16,0 7 23 15,-1 3-8-15,-14-3-22 16,-21-1 11-16,-18 0-17 16,-22-6 0-16,-18 0 7 15,-4 0-7-15,-16 0 1 16,-28-12-1-16,-16-8 6 15,-15-1 13-15,-11 2-19 16,-2 3 0-16,-3 2 17 16,8 9-16-16,8 5 9 15,18 0-10-15,9 0 0 0,15 3 18 16,7 18-18 0,13 2 0-16,4 8 3 0,6 3-3 15,3-3-13-15,0-1 13 16,0 3 0-16,15-3 14 15,7-5-14-15,0-1-6 16,7-1-2-16,3-7 8 16,9 3 0-16,6 0 2 15,4 2-2-15,8 2 26 16,3 6-25-16,3 8-1 16,4 3 0-16,-6 8 9 15,-13 2 3-15,-12-2-7 16,-22 3-4-16,-10-6 1 15,-6-1-2-15,-31-6 0 16,-20-4 18-16,-18-12-1 0,-10-6 14 16,-3-6-20-1,3-10 5-15,6 0 24 0,7 0-39 16,19 0 0-16,10-13-1 16,15 2-49-16,15 11-38 15,7 0-277-15,0 0-810 0</inkml:trace>
  <inkml:trace contextRef="#ctx0" brushRef="#br0" timeOffset="3181">3913 1528 1416 0,'0'0'261'0,"0"0"-181"16,0 0 199-16,0 0-13 15,0 0-66-15,0 0-26 16,0 0-47-16,200 0-15 15,-123 0-21-15,13-4-30 0,20-2 31 16,47 3-53 0,43 3-17-16,49-4 59 0,-16 4-58 15,-40 0-1-15,-55-3 0 16,-31 3-22-16,5 0 21 16,4-3-21-16,-6 0 0 15,-29 3-12-15,-30 0 6 16,-29-3-39-16,-22 3-24 15,0 0-28-15,-30 0-86 16,-53 0-336-16,2 6-121 16,1 7-1102-16</inkml:trace>
  <inkml:trace contextRef="#ctx0" brushRef="#br0" timeOffset="3925">4759 1981 1910 0,'0'0'340'16,"0"0"-203"-16,0 0 86 16,0 0 24-16,0 0-93 15,0 0-100-15,0 0-9 16,61-41 4-16,-34 32-28 15,1 4 2-15,5-3-23 16,0 6 0-16,6 2 17 16,2 0-16-16,3 0-1 0,3 0 0 15,1 10 1 1,-4 4 7-16,0 7-8 0,-9 7-14 16,-1-4 14-16,-17 13-6 15,-9-2-3-15,-8 9-3 16,0 0 12-16,-25 3 29 15,-12-4-20-15,-4 0-9 16,-1-4 18-16,-2-3-18 16,3-8 10-16,9-3-4 15,2-6 12-15,8-5 23 16,5-9-35-16,8 3 2 16,3-6 12-16,6-2-19 0,0 4 21 15,0-4-22 1,0 0 0-16,0 0-10 0,0 0-5 15,3 3 15-15,19 1 7 16,7 3-7-16,11 5 12 16,4 1-5-16,7 2-7 15,3 4 15-15,12 6-15 16,0 5 0-16,7 10 11 16,-1 4-11-16,-2 10 45 15,-11-2-44-15,-15-3-1 16,-24 4 5-16,-15-7-5 15,-5 1 0-15,-22-9 0 16,-37-2 9-16,-17-2 27 16,-12-12-36-16,-13-5 6 15,-9-7 50-15,1-10-43 0,-1 0 34 16,12 0-1-16,7-20-23 16,10-3 47-16,17-6-53 15,11-1-7-15,14 6 28 16,9 3-38-16,13 3 0 15,8 12-48-15,9 6-82 16,9 5-83-16,16 14-642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2:56.66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95 102 1292 0,'0'0'363'0,"0"0"-176"16,0 0 20-16,0 0 32 15,0 0-104-15,0 0-44 16,95-95-55-16,-70 95-1 16,1 0 29-16,-1 0-50 15,-3 19 14-15,-3 11 29 16,-13 5-33-16,-6 9-16 16,0-1 0-16,-17 3 11 15,-23-1 34-15,-8-1-53 16,-2-9 13-16,-3-6 12 15,14-9-14-15,6-6-2 0,11-8 28 16,8-6-8 0,6 0 56-16,8 0-40 0,0 0-23 15,0 0-4-15,0 0-18 16,11 0 0-16,15 0 8 16,6 0-7-16,8 0 53 15,4 3-54-15,7 4 1 16,5-1 12-16,5-6-13 15,1 0-23-15,4 0-14 16,11-3-83-16,-23-13-95 16,-14-4-579-16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3:07.7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4 329 1950 0,'0'0'483'16,"0"0"-366"-16,0 0 86 0,0 0 24 15,0 0-60-15,3-191-96 16,16 159-23-16,6-1 12 15,0 3-19-15,7 11 22 16,9 2-58-16,3 10-4 16,3 7 19-16,4 0-20 15,3 7 9-15,-5 24-6 16,-1 10 6-16,-13 5 27 16,-9 9-36-16,-15 6 0 15,-11-3 27-15,-5 8-25 16,-34-6 4-16,-16 1 4 15,-10-1-4-15,-4-8-6 16,0 0-117-16,-19 10-85 16,18-13-279-16,16-16-816 0</inkml:trace>
  <inkml:trace contextRef="#ctx0" brushRef="#br0" timeOffset="207">247 1116 2638 0,'0'0'468'0,"0"0"-411"16,0 0 101-16,0 0-28 15,0 0-130-15,0 0-115 0,0 0-427 16,15 105-2042-16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3:06.28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682 265 1689 0,'0'0'307'16,"0"0"-247"-16,0 0 149 16,0 0 92-16,0 0-147 15,0 0-42-15,0 0-50 16,-3-165 7-16,-23 138 21 16,-11 6-75-16,-4-3 1 0,-6 11-16 15,-10 2 0-15,-6 11 28 16,-3 0-28-16,-3 14 0 15,-1 22 14-15,6 10-14 16,8 9 0-16,12 5-1 16,16-1 1-16,17 0-13 15,11-6 13-15,0-4-3 16,33-6-23-16,21-9 16 16,12-13-68-16,11-9 14 15,6-12-8-15,-2 0 29 16,-1-4-9-16,-7-30-2 15,-14-5 53-15,-8-4 1 16,-16-3 0-16,-9-3 16 0,-11-3 48 16,-5 2 59-1,-2 8-69-15,-8 2 13 0,0 7 27 16,0 12-34-16,0 12 11 16,0 7-41-16,0 2-6 15,0 0 1-15,0 19-25 16,0 27 0-16,0 17 31 15,0 18-19-15,0 15 12 16,0 12-9-16,0 6 9 16,0 12 57-16,0-2-61 15,0 1-20-15,0-3 42 16,-3-8-42-16,-9-15 2 16,2-14-2-16,2-19 1 15,1-17 18-15,0-16-19 16,-1-17-40-16,4-6 25 0,-3-7-72 15,-3-3-52-15,-2 0-68 16,2 0-384-16,-2-13-560 0</inkml:trace>
  <inkml:trace contextRef="#ctx0" brushRef="#br0" timeOffset="502">1076 806 1731 0,'0'0'396'16,"0"0"-267"-16,0 0 27 0,0 0 103 16,0 0-30-16,0 0-146 15,222-92-47-15,-172 92 26 16,3 0-17-16,4 0 14 15,2 13-16-15,-11 15-1 16,-13 0 17-16,-19 4-59 16,-16 4 0-16,-9 7 8 15,-42 0 4-15,-15 1 18 16,-6-2-24-16,-8-7 8 16,11-4 28-16,6-12-42 15,16-9 0-15,11-7 5 0,11-3-5 16,10 0 0-1,8-10-16-15,7-10 4 0,0 1 3 16,0 2 4-16,25 4-2 16,11 3 1-16,8 10 5 15,3 0 1-15,1 0 0 16,7 14 9-16,0 5 11 16,-1 5-13-16,5-5-7 15,2-1 20-15,5-7-19 16,3-3 9-16,-3-8-10 15,-3 0-58-15,-13 0-44 16,8-10-178-16,-14-14-556 16,-10-2-1212-16</inkml:trace>
  <inkml:trace contextRef="#ctx0" brushRef="#br0" timeOffset="791">2461 319 2134 0,'0'0'561'0,"0"0"-495"16,0 0 119-16,0 0 7 15,0 0-89-15,225-10-10 16,-140 10-41-16,16 0 2 0,16 0 20 15,5 0-56-15,-2 0-2 16,-7 0-16-16,-18 0-46 16,-16 0-6-16,-25 0-96 15,-38 10-116-15,-16 1-510 16,0-1-408-16</inkml:trace>
  <inkml:trace contextRef="#ctx0" brushRef="#br0" timeOffset="1053">2585 764 2227 0,'0'0'339'0,"0"0"-279"16,0 0 138-16,0 0 26 15,0 0-59-15,0 0-73 16,240 45-37-16,-152-41 59 16,7-4-84-16,-4 0-17 15,0 0-13-15,-6 0-52 16,9 6-82-16,-17 5-193 16,-15-5-713-16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3:04.9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186 440 1625 0,'0'0'500'0,"0"0"-354"15,0 0-46-15,0 0 107 16,0 0-30-16,0 0-72 0,51-40-59 16,4 34-25-16,15-4 24 15,16 4-45-15,14-4 0 16,5 7-12-16,11-1-79 16,33 4-188-16,-27 0-295 15,-32 0-454-15</inkml:trace>
  <inkml:trace contextRef="#ctx0" brushRef="#br0" timeOffset="251">0 627 2060 0,'0'0'386'0,"0"0"-297"16,0 0 7-16,0 0 27 16,0 0 32-16,0 0-128 15,259-10-15-15,-139 4-8 16,18 3-4-16,13-1-68 16,52 4-174-16,-39 0-250 15,-29 0 14-15</inkml:trace>
  <inkml:trace contextRef="#ctx0" brushRef="#br0" timeOffset="566">766 0 1894 0,'0'0'372'15,"0"0"-284"-15,0 0-11 16,0 0 109-16,0 0-12 16,0 0-122-16,259 120-7 15,-175-69 0-15,-4 8-17 16,-4 2 1-16,-10 7 7 16,-19-4-11-16,-18 2-16 15,-21 0 4-15,-8 3-13 0,-30 0 23 16,-34 3-17-16,-21-7 0 15,-10 2-6-15,-3-9-48 16,14-6-45-16,4 2-187 16,24-19-341-16,24-12-393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3.3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2524 0,'0'0'499'16,"0"0"-489"-16,0 0-10 16,0 0-16-16,0 0-95 15,0 0-754-15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01.84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0 657 2016 0,'0'0'376'0,"0"0"-254"16,0 0 12-16,0 0 34 15,0 0-83-15,0 0-64 16,0 0 3-16,139 108-9 16,-88-20 12-16,5 10 6 0,-2 5-9 15,8-2 9-15,-4-6-5 16,-2-13-28-16,-6-17 12 16,-11-11-11-16,-8-22 8 15,-14-9 10-15,-6-16-19 16,-4-7 1-16,2 0 41 15,-3-23 9-15,8-26-9 16,5-20-32-16,9-13-8 16,10-19 11-16,6-12-13 15,6-8-7-15,-2-4-1 16,-1 6-32-16,-10 14-5 16,-8 31-120-16,-14 27-290 15,-11 35-374-15</inkml:trace>
  <inkml:trace contextRef="#ctx0" brushRef="#br0" timeOffset="214">1110 1145 1534 0,'0'0'275'0,"0"0"-137"16,0 0 41-16,0 0 21 15,0 222-33-15,0-162-104 16,0-7-40-16,0-7-23 16,17-17-51-16,8-26-85 0,2-3-223 15,-10-3-489-15</inkml:trace>
  <inkml:trace contextRef="#ctx0" brushRef="#br0" timeOffset="369">1205 729 1822 0,'0'0'520'15,"0"0"-451"-15,0 0 16 16,0 0-54-16,0 0-31 16,0 0-213-16,0 0-663 0</inkml:trace>
  <inkml:trace contextRef="#ctx0" brushRef="#br0" timeOffset="761">1587 1285 1413 0,'0'0'265'0,"0"0"-204"15,0 0-39-15,0 0 193 16,215 44-82-16,-156-44-91 0,-5-28-14 16,-3-7-21-1,-14-7 27-15,-12-4-28 0,-18-4 54 16,-7 2 37 0,0-2-19-16,-32 4-14 0,-12 7-6 15,-7 13 21-15,-8 16 39 16,5 10-16-16,3 3-25 15,4 36 25-15,13 17-47 16,12 5-23-16,19 11-11 16,3-2-11-16,3-3 20 15,34-8-30-15,14-14-18 16,15-9 0-16,13-17-61 16,16-11-81-16,59-18-121 15,-22-30-83-15,-15-9-377 0</inkml:trace>
  <inkml:trace contextRef="#ctx0" brushRef="#br0" timeOffset="1012">2754 368 2009 0,'0'0'364'15,"0"0"-157"-15,-7 219 37 16,-1-107-30-16,1 2-88 16,0 8-44-16,7-8-65 0,0-4-16 15,0-12-1-15,0-13-20 16,3-16-55-16,4-13-122 16,-7-17-291-16,0-13-245 15,-25-16-954-15</inkml:trace>
  <inkml:trace contextRef="#ctx0" brushRef="#br0" timeOffset="1183">2426 994 1603 0,'0'0'540'0,"0"0"-373"15,0 0-13-15,225-62-8 16,-148 55-80-16,-4 7-66 15,-3 0-5-15,-16 0-169 0,-14 0-350 16,-25 0-753-16</inkml:trace>
  <inkml:trace contextRef="#ctx0" brushRef="#br0" timeOffset="1398">1693 722 1874 0,'0'0'485'0,"0"0"-408"15,0 0-4-15,0 0 98 16,171-181-90-16,-120 157-61 0,0 17-20 16,-1 2-19-16,-6 5-133 15,4 0-157-15,-11 0-230 16,-12 0-309-16</inkml:trace>
  <inkml:trace contextRef="#ctx0" brushRef="#br0" timeOffset="1513">2258 363 1498 0,'0'0'580'0,"0"0"-383"16,0 0 35-16,130-189-62 16,-70 133-170-16,31 3-33 15,-15 14-431-15,-7 13-1586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3:59.62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359 433 1332 0,'0'0'385'0,"0"0"-177"15,0 0-74-15,0 0 5 16,0 0-11-16,0 0-56 15,0 68 48-15,0-14-6 16,0 8-17-16,0 11-7 16,0 1-23-16,0 1-18 15,0-3 17-15,-8-2-49 16,1-5-1-16,3-10-5 0,1-5-10 16,3-14-2-1,0-6-48-15,0-6-86 0,-12-20-153 16,2-4-417-16,-5 0-1075 15</inkml:trace>
  <inkml:trace contextRef="#ctx0" brushRef="#br0" timeOffset="674">0 328 869 0,'0'0'818'16,"0"0"-591"-16,0 0-91 15,0 0 53-15,0 0 2 16,151-175-75-16,-104 143-9 16,7-2-64-16,6 9-10 15,4 2 13-15,5 7-30 16,4 6 5-16,-7 6-13 15,0 4-8-15,-12 0 27 16,-7 33-27-16,-6 11 0 16,-7 4 22-16,-9 11-21 15,-15 7 0-15,-10-2-1 16,0 4-25-16,-6-3 24 16,-28-3-21-16,-10-6 15 0,-4-11-8 15,-6-5 30-15,7-9-12 16,0-10 24-16,11-11-8 15,9-3 33-15,10-7-29 16,2 0-23-16,12 0 34 16,3 0-31-16,0 0-1 15,0-3-4-15,10-9-14 16,23 8 14-16,6-4-20 16,9 6-3-16,8 2 24 15,4 0-23-15,3 2 6 16,6 22 16-16,1 2-8 15,-4 4 8-15,-9 2 2 16,-4 5-4-16,-21 2 4 0,-14-2 0 16,-18-2-6-16,0 1 6 15,-25-5 0-15,-31 4 12 16,-13-7 4-16,-14 3-1 16,-12-9 34-16,-5-4-25 15,6-7 2-15,4-3-11 16,12-8-14-16,12 0 31 15,16 0-32-15,17 0-21 16,11-19-2-16,19-5-74 16,3-28-240-16,25 6-387 15,8 3-1030-15</inkml:trace>
  <inkml:trace contextRef="#ctx0" brushRef="#br0" timeOffset="1020">1360 659 527 0,'0'0'960'0,"0"0"-795"16,0 0-71-16,0 0 90 15,0 0 29-15,195-92-74 16,-151 43-36-16,-9-4-26 15,-3 1 17-15,-1 2 15 0,-13 9-23 16,-4 3-5 0,-2 8-2-16,-5 13-22 0,-7 5 13 15,3 10-43-15,-3 2-11 16,0 7-16-16,3 38 1 16,-3 21 19-16,0 22-14 15,0 11 1-15,0 9-11 16,0 0 4-16,0-6-59 15,0 22-105-15,0-29-326 16,4-18-318-16</inkml:trace>
  <inkml:trace contextRef="#ctx0" brushRef="#br0" timeOffset="1418">420 1522 1215 0,'0'0'781'0,"0"0"-593"16,0 0 1-16,0 0 68 15,0 0-64-15,0 0-68 16,0 0-98-16,-61 0-25 0,97 0 19 16,18 10-14-16,23-1 1 15,18-4 22 1,13-2-22-16,21-3 30 0,10 0-25 16,6 0-7-16,4-3 11 15,-2-11-17-15,-8-3 2 16,-16 1 10-16,-18 6-11 15,-24-1-2-15,-23 9-18 16,-28-2-69-16,-26 4-81 16,-4 0-289-16,0-3-258 0</inkml:trace>
  <inkml:trace contextRef="#ctx0" brushRef="#br0" timeOffset="1621">2542 839 2183 0,'0'0'464'16,"0"0"-385"-16,0 0-61 15,0 0-18-15,0 0-9 16,0 0-377-16,0 0-786 0</inkml:trace>
  <inkml:trace contextRef="#ctx0" brushRef="#br0" timeOffset="1785">2779 1351 1855 0,'0'0'569'0,"0"0"-472"15,0 0-26-15,0 0-66 16,0 0-5-16,0 0-487 16,0 0-832-16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04.19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109 683 375 0,'0'0'1142'16,"0"0"-883"-16,0 0-51 15,0 0 31-15,0 0-22 16,0 0-75-16,0 0-29 0,4 210 41 16,-4-26-55-16,0-4-30 15,0-13 8-15,0-28-32 16,0-38-6-16,-12 7-13 16,2 7-13-16,-6-24 8 15,6-14-19-15,4-30-2 16,-3-13 0-16,6-19 0 15,-1-13 0-15,4-2-8 16,-6-2-10-16,1-35 3 16,-2-10-24-16,0-12 12 15,0-13 4-15,2-10-14 16,2-13 10-16,3-15 11 16,0-32-14-16,0-40 29 0,0 9-31 15,0 12 11-15,0 31 20 16,12 31-5-16,5 6 6 15,13 5 0-15,5 29 0 16,16 29 6-16,8 23 0 16,14 7 6-16,3 26 3 15,5 25-2-15,-1 7 17 16,-11 5-19-16,-10 2 6 16,-16 1 21-16,-13-5-29 15,-20 4 4-15,-10-5 5 16,-10 3-9-16,-41-4 17 15,-18-3-14-15,-9-10-11 0,2-10-2 16,3-16-8 0,11-17-27-16,15-3-45 0,14-56-140 15,15-10-349-15,18-6-931 0</inkml:trace>
  <inkml:trace contextRef="#ctx0" brushRef="#br0" timeOffset="256">962 0 2070 0,'0'0'361'16,"0"0"-271"-16,0 0 80 15,0 0 67-15,15 186-87 0,-15-93-48 16,0 8-68-16,0 13 5 15,0 2 24-15,-19 6-41 16,1 4-16-16,-1-9-6 16,2 2-40-16,9-18-35 15,4-6-168-15,4-30-425 16,0-28-875-16</inkml:trace>
  <inkml:trace contextRef="#ctx0" brushRef="#br0" timeOffset="422">684 636 2550 0,'0'0'487'0,"0"0"-378"16,0 0 12-16,198-60-34 16,-90 46-87-16,57 4-51 15,-30-1-290-15,-22 5-2373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08.0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 2038 0,'0'0'258'16,"0"0"-138"-16,0 0-82 15,0 0 110-15,262-13 35 0,-184 36-73 16,-6 5-36-1,-14 16-52-15,-24 8 8 0,-27 11-25 16,-7 11-5-16,-85 39-144 16,6-18-362-16,-1-18-465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08.6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663 836 1252 0,'0'0'825'16,"0"0"-630"-16,0 0-136 16,0 0 94-16,0 0 64 15,0 0-81-15,-199-163-41 16,136 163-63-16,-3 6 4 15,-7 41 23-15,1 18-38 0,2 19-12 16,13 8 2 0,20 8-10-16,18-9 5 0,19-9-6 15,0-13-13-15,41-17-2 16,13-19-48-16,12-23 9 16,6-10-31-16,1-20 3 15,2-29 31-15,-14-14-5 16,-11-6 56-16,-9 1 5 15,-12 0 13-15,-11 8 42 16,-11 15 19-16,-2 14 11 16,-5 22 29-16,0 9-66 15,0 9-40-15,0 41 23 16,0 8-10-16,0 10-25 16,3 4 13-16,11-11-13 15,5-2 10-15,3-9-11 0,3-11-53 16,9-15-81-16,-6-12-170 15,-2-12-535-15</inkml:trace>
  <inkml:trace contextRef="#ctx0" brushRef="#br0" timeOffset="251">1316 1069 1629 0,'0'0'403'0,"0"0"-212"16,0 0-7-16,0 0 104 15,0 0-55-15,81 189-83 16,-74-145-83-16,-7 3-28 16,0 2 36-16,-22 0-72 15,-29 2-3-15,-11-4-52 16,-30 3-138-16,16-18-352 15,14-9-529-15</inkml:trace>
  <inkml:trace contextRef="#ctx0" brushRef="#br0" timeOffset="840">2294 0 2085 0,'0'0'327'0,"0"0"-204"16,0 0-89-16,0 0 156 15,0 0 1-15,0 223-67 16,0-121-48-16,0 13-19 15,-10 10 6-15,-6 2 3 16,4-2-15-16,-1-11-38 0,1-6-1 16,2-9-10-1,-2-16 14-15,5-15-16 0,4-17 1 16,0-23 5-16,-1-8-6 16,4-17 0-16,0-3 3 15,0 0 6-15,0-23 16 16,14-20-25-16,16-10 11 15,6-12 4-15,8-4-15 16,3 0 0-16,4 1 0 16,5 8 1-16,-2 13 1 15,0 16-2-15,-3 18-6 16,4 13-5-16,0 0 8 0,4 40 2 16,2 11 1-1,8 15 0-15,-6 6 48 0,-16 0-35 16,-18 1-12-16,-29-4 40 15,-4-3-20-15,-62-8 15 16,-28-9-15-16,-20-7-20 16,-13-12 26-16,2-13-27 15,5-17 4-15,15 0-13 16,14-13-10-16,22-23-5 16,15-34-75-16,20 9-99 15,8 2-393-15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07.3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415 75 1247 0,'0'0'296'0,"0"0"-151"0,0 0 20 16,0 0 51-16,0 0-16 15,0 0-61-15,-53-52-54 16,31 42 30-16,-3 4-20 16,-7 2-40-16,-9 4 5 15,2 7-35-15,-8 25-2 16,3 18-11-16,3 12-5 16,9 13 29-16,14 4-36 15,9 3-7-15,9 1 7 16,0-5 0-16,34-13-9 15,13-11-34-15,11-22-14 16,11-19-25-16,9-13-52 16,-2-9-19-16,0-37 24 0,-10-17 21 15,-8-9 49-15,-6-3 34 16,-13-4 23-16,-2 3 2 16,-11 10 18-16,-8 11 39 15,-4 19 54-15,-9 12 20 16,-2 24-20-16,-3 0-66 15,4 24-24-15,-1 29 55 16,4 12-45-16,5 3-12 16,1 2-2-16,9-8-16 15,9-9 22-15,4-11-23 16,6-15 0-16,6-14 13 16,4-13-13-16,3 0-15 15,2-34-13-15,-2-5-16 0,-10-6 44 16,-4-4-22-1,-11 6 17-15,-7 4-2 0,-8 12 8 16,-6 11-1-16,-5 16 26 16,-3 0-25-16,0 16 17 15,0 29-1-15,0 10-10 16,0 3 7-16,0-3-14 16,0 0 0-16,0-8 0 15,0-4 0-15,16-14-12 16,23-16-97-16,-2-10-161 15,-5-3-569-15</inkml:trace>
  <inkml:trace contextRef="#ctx0" brushRef="#br0" timeOffset="420">2106 158 1820 0,'0'0'470'0,"0"0"-311"16,0 0 67-16,0 0-1 16,-227-4-26-16,161 43-103 15,2 11-40-15,8 12 14 16,12 11-37-16,16-1-3 16,12-2-30-16,16-2-3 15,6-13-3-15,37-16-60 16,12-12 0-16,11-24 27 0,3-3-33 15,-5-19-6 1,-1-31 32-16,-16-5 22 0,-10-5 17 16,-11 1 7-16,-13 14 0 15,-4 8 51-15,-9 14 14 16,0 16-9-16,0 7-13 16,0 9-35-16,0 35 26 15,0 12-31-15,0 6 3 16,6 3 5-16,5-3-11 15,7-8-18-15,4-11 18 16,-3-14-56-16,-4-15-37 16,-15-14-126-16,0-37-111 15,0-6-475-15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3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691 345 1046 0,'0'0'248'16,"0"0"-163"-16,0 0-15 15,0 0 69-15,0 0-31 16,0 0-28-16,-8 0-55 15,4 0 9-15,4 0 11 16,0 0-14-16,-3 0 1 16,3 0-2-16,0 0-5 0,0 0 15 15,0 0-24-15,0 0-10 16,0 0 16-16,0 0-11 16,0 0 0-16,0 0 9 15,0 0 3-15,-3 0 32 16,3-4-18-16,-4-2-2 15,-3-2-10-15,-1-2-5 16,-2 1 3-16,-2-3-1 16,-2 1-5-16,-1-1 20 15,-3 1-21-15,1 2 8 16,-5-1 10-16,-5 3-9 16,1 5-2-16,-2-1-10 15,-5 3-3-15,0 0 8 0,0 0-17 16,1 0-1-1,-5 3 10-15,5 11-9 0,-2 7 12 16,5 6-1-16,-3 2 13 16,2 7 5-16,1 10-18 15,4 0 10-15,3 7-1 16,3-1-12-16,0 1 16 16,9 3-18-16,4-4-6 15,2-4 13-15,4 6-13 16,0-9 0-16,0-2 0 15,0-4 6-15,20-3 12 16,2-2-19-16,12-9 0 16,2-2 1-16,11-6-1 15,6-10 0-15,7-7-1 0,6 0-20 16,11-10 11-16,-5-23-30 16,6-11-4-16,-14-7 30 15,-4-8-9-15,-13-1 17 16,-15 2 6-16,-10-2 0 15,-14 5 52-15,-8 2 8 16,0 7-8-16,0 3 39 16,-8 11-22-16,-6 8-7 15,3 8-1-15,4 10-21 16,3 2 4-16,1 4-41 16,3 0 4-16,0 14-7 15,0 22 1-15,0 17-2 16,0 10 1-16,0 11 0 0,0 8 14 15,0 0-14-15,0-2 0 16,0-6 9-16,7-5-9 16,0-10-5-16,1-9 4 15,-1-11 2-15,0-11 9 16,4-4-10-16,-4-7 0 16,0-4-8-16,5-7-10 15,1-3-69-15,25-3-98 16,-6 0-201-16,2-12-294 0</inkml:trace>
  <inkml:trace contextRef="#ctx0" brushRef="#br0" timeOffset="727">1285 719 1445 0,'0'0'313'16,"0"0"-142"-16,0 0-57 15,0 0 82-15,0 0-37 16,0 0-81-16,0 0 5 16,81-12-17-16,-24 3-26 15,16 4 23-15,8 2-36 16,6-1-5-16,4 4 14 15,4 0 7-15,-1 0 5 16,-9 0-32-16,-12 0-15 16,-19 0 20-16,-17 0-21 0,-18 0 0 15,-13 0-5-15,-6 0-44 16,0 0-43-16,0 0-159 16,-22-2-105-16,0-3-8 15,4 2-799-15</inkml:trace>
  <inkml:trace contextRef="#ctx0" brushRef="#br0" timeOffset="1052">1868 316 1463 0,'0'0'359'16,"0"0"-138"-16,0 0 29 15,0 0 3-15,0 0-109 16,0 0-66-16,0 0-44 16,-18 59 30-16,26-4-4 15,2 10-17-15,2 8 22 16,-5 2-27-16,0 1-17 16,-7-1 6-16,0-7-26 15,0-4 16-15,0-6-8 16,0-8-8-16,0-4 0 15,-4-10-1-15,-3-4-38 16,4-8-33-16,3-5-69 0,0-9-140 16,0-7-267-1,17-3-165-15</inkml:trace>
  <inkml:trace contextRef="#ctx0" brushRef="#br0" timeOffset="1802">2521 0 1540 0,'0'0'356'15,"0"0"-210"-15,0 0 58 16,0 0 33-16,0 0-99 16,0 0-40-16,0 0-14 15,0 128-11-15,0-56 5 16,0 7-29-16,3 6-3 15,-3 4-5-15,0 2-20 16,0-2 21-16,0-3-36 0,0-4-5 16,0-10 31-1,4-4-31-15,-1-10 5 0,2-17-5 16,-1-8 0-16,-1-13 18 16,-3-7-19-16,3-10 0 15,-3-3 16-15,4 0-15 16,-1 0 0-16,2-3 13 15,2-23-12-15,3-11 15 16,9-5-17-16,3-7 0 16,3-7 0-16,4-2 0 15,5 0-11-15,1 10-1 16,6 6-3-16,3 12 9 16,7 13-3-16,8 14 0 15,5 3-1-15,2 0 5 0,3 29 4 16,-6 7 1-16,-9 10 0 15,-10 4 11-15,-19 3-11 16,-13-2 0-16,-12 3 18 16,-8-5 1-16,-36 0-18 15,-10-4 26-15,-12-4-25 16,-4-12 35-16,1-6-29 16,5-10 12-16,-2-10 6 15,10-3-14-15,5 0 0 16,7-3-12-16,9-17 1 15,9-1 11-15,8-1-12 16,14-1-55-16,4 3-33 16,26-2-159-16,21 5-449 0,0 4-892 15</inkml:trace>
  <inkml:trace contextRef="#ctx0" brushRef="#br0" timeOffset="4639">4074 791 1415 0,'0'0'397'15,"0"0"-170"-15,0 0 0 16,0 0 31-16,0 0-34 16,0 0-78-16,0 0-46 15,-51 0-16-15,48 0-21 0,3 0 0 16,0 0-29-1,0 0-26-15,0 0 16 0,6 0-18 16,20 0 4-16,8 3 2 16,10 4-10-16,10-7 15 15,3 0-17-15,9 0 0 16,0 0-1-16,-3 0 1 16,-2 0 0-16,-6 0-20 15,-11 0-29-15,-8 0-5 16,-14 0-97-16,-15 6-192 15,-2 14-282-15,-5-3-621 0</inkml:trace>
  <inkml:trace contextRef="#ctx0" brushRef="#br0" timeOffset="4928">4111 1260 1979 0,'0'0'520'0,"0"0"-413"16,0 0 82-16,0 0 22 15,0 0-57-15,0 0-108 16,0 0-26-16,35 0 32 0,9 0-11 15,16 0-19-15,9 0-22 16,14 0-18-16,42 0-105 16,-20-4-392-16,-17-5-1414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40.1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0 739 1101 0,'0'0'652'15,"0"0"-487"-15,0 0-132 16,0 0 69-16,0 0 88 0,0 0-51 16,0 0-41-1,70-37-28-15,-33 1-27 0,2-9 9 16,5-9-50-16,3-1 8 16,-3-8 4-16,0-2-13 15,-3-4 16-15,-6 4-16 16,-6 0 33-16,1 5-1 15,-8 8-13-15,-1 10 74 16,-6 18-30-16,-3 17-43 16,-5 7 16-16,-7 31-37 15,0 33 12-15,0 26 39 16,0 17-41-16,0 14 4 16,-4 4 11-16,4-2-5 15,0-3 23-15,0-13-42 16,0-11 0-16,0-10 30 0,0-18-30 15,0-16 0 1,0-8 4-16,0-15-4 0,-3-9-2 16,-2 0-4-16,5-11-73 15,0-5-71-15,8-1-354 16,11-3-350-16</inkml:trace>
  <inkml:trace contextRef="#ctx0" brushRef="#br0" timeOffset="352">1364 148 1573 0,'0'0'478'15,"0"0"-297"-15,0 0-59 16,0 0 51-16,0 0 21 15,0 0-60-15,0 0-50 16,-168 233-2-16,99-158-43 16,3-3-17-16,5-6 22 15,9-8-35-15,13-8-2 16,10-7-2-16,14-13 5 16,11-7-1-16,4-10-9 15,0-4 0-15,32-9 7 16,19 0-6-16,12 0-1 15,6-17 0-15,7-2-21 0,-3 6 11 16,0 6-101-16,26 7-186 16,-19 0-54-16,-14 7-564 0</inkml:trace>
  <inkml:trace contextRef="#ctx0" brushRef="#br0" timeOffset="601">1470 78 1932 0,'0'0'361'0,"0"0"-238"0,0 0 77 15,0 266 34-15,0-150-82 16,0-1-73-16,-3 2-44 15,-2-6-11-15,1 1-23 16,1-10-2-16,3 7-45 16,0-27-238-16,0-27-588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50.3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201 630 1861 0,'0'0'385'0,"0"0"-239"0,0 0-101 15,0 0 145-15,0-208-26 16,25 167-80-16,9 10-13 16,2 12-48-16,4 16 13 15,4 3-15-15,-6 20-21 16,-6 33 41-16,-14 19-41 16,-14 17 1-16,-4 7 14 15,-19 11-14-15,-32-1 19 16,-8-13-11-16,-2-16-8 15,-1-14 18-15,4-22-18 16,6-15 13-16,9-12 19 16,10-14-8-16,11 0 5 15,11 0-15-15,8-7-15 0,3-9 6 16,0-7-6 0,17 9-10-16,24-5 10 0,6 9-3 15,16 10-3-15,6 0 6 16,7 0-6-16,12 8-41 15,46-6-108-15,-18 0-226 16,-16-2-391-16</inkml:trace>
  <inkml:trace contextRef="#ctx0" brushRef="#br0" timeOffset="279">796 0 2006 0,'0'0'552'16,"0"0"-473"-16,0 0-18 15,0 0 129-15,0 0-29 16,0 0-72-16,256 148-44 16,-180-70-12-16,-7 18 60 15,-8 4-38-15,-24 19-33 16,-21 13 38-16,-16-2-58 15,-22 10 12-15,-41-7-14 16,-10-9-34-16,1-15-40 16,-1-14-116-16,22-22-570 15,10-37-1487-15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4:49.58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26 463 1452 0,'0'0'279'15,"0"0"-166"-15,0 0 14 16,0 0 79-16,0 0-97 16,-26 7-47-16,26-1 12 15,0 0-13-15,0 1-13 0,0 0-4 16,15-7-6-16,11 0 30 15,9 0-40-15,9-9-20 16,0-22 22-16,4-4-29 16,-1-11 5-16,-6-1 0 15,-9 1-6-15,-7 3 12 16,-10 6-12-16,-8 14 0 16,-7 2 25-16,0 11-1 15,0 10 19-15,0 0-10 16,0 10-24-16,0 34 18 15,0 16-27-15,0 13 0 16,0 7 9-16,0-6-3 16,0-2-12-16,0-6 6 0,0-10 0 15,0-7 0 1,0-13-96-16,19-12-157 0,6-10-139 16,-3-14-412-16</inkml:trace>
  <inkml:trace contextRef="#ctx0" brushRef="#br0" timeOffset="255">663 0 1667 0,'0'0'399'15,"0"0"-192"-15,0 0 2 0,0 0 15 16,0 0-94-1,0 0-21-15,0 0-14 0,176 130-25 16,-140-50 15-16,-3 8-44 16,-7 8-32-16,-8 3 18 15,-7 5-27-15,-11 5-65 16,0 1-120-16,-66 39-157 16,-4-23-373-16,-6-23-1153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3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0 154 2593 0,'0'0'463'0,"0"0"-463"0,0 0-7 15,0 0-30-15,196-107-415 16,-116 60-1096-16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10.75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0 122 2002 0,'0'0'579'16,"0"0"-483"-16,0 0-68 15,0 0 158-15,0 0-21 16,0 0-105-16,240-92-27 16,-159 82-14-16,6 1-17 0,0 1-4 15,-2 6-19-15,16 2-125 16,-24 0-223-16,-22 2-367 0</inkml:trace>
  <inkml:trace contextRef="#ctx0" brushRef="#br0" timeOffset="272">69 503 2252 0,'0'0'512'0,"0"0"-463"16,0 0 76-16,0 0 31 15,0 0-44-15,237 3-41 16,-146-13-55-16,4 0-16 15,29 10-114-15,-26 0-631 16,-17 0-1536-16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10.0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1137 834 0,'0'0'1360'16,"0"0"-1147"-16,0 0-155 15,0 0 18-15,0 0 130 16,0 0-109-16,142-180-50 16,-81 164 1-16,5 8-12 15,-4 8-10-15,-1 0 1 16,-2 29-17-16,-11 15 23 15,-16 15-33-15,-13 9 7 16,-16 8 17-16,-3 2-24 0,-3 1 12 16,-30 0-10-1,-7-13 7-15,-4-8 11 0,-7-8-20 16,4-18 0-16,3-11 20 16,0-18-20-16,3-3 7 15,6-18 1-15,3-30-8 16,1-14 0-16,6-20-2 15,11-10-13-15,2-11 9 16,12-4-12-16,0 2 6 16,0 0 3-16,12 13 6 15,17 25-6-15,12 16 6 16,9 23 2-16,11 20 1 0,5 8 0 16,4 0 30-16,6 30-15 15,1-1 2-15,0-6 19 16,-1-4-35-16,5-5 15 15,-5-11-4-15,-7-3-12 16,-11 0 24-16,-14-7-23 16,-10-10 0-16,-12-8-1 15,-6-1-63-15,3-7-127 16,-4 3-354-16,-5 4-526 0</inkml:trace>
  <inkml:trace contextRef="#ctx0" brushRef="#br0" timeOffset="362">1184 112 1753 0,'0'0'337'0,"0"0"-181"16,0 0 50-16,0 0-1 16,193-98-57-16,-131 92-81 15,1 6-24-15,-12 0 1 16,-14 21 4-16,-20 14 17 16,-17 7-15-16,0 11-14 15,-29 3 16-15,-15-4-16 0,-7 1-9 16,4-10-13-16,15-14-2 15,13-5 3-15,16-15-15 16,3-4-21-16,32 0 21 16,37-5-47-16,73 0-109 15,-6-7-470-15,-13-5-1060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07.7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734 590 1235 0,'0'0'283'0,"0"0"-212"16,0 0 17-16,0 0 96 15,0 0-30-15,0-7-52 16,5-3-21-16,-2 0 27 15,0 0 14-15,-3 1-47 16,0-3 15-16,0-3-14 0,0 6-18 16,0-5-2-16,0-2-14 15,-11 2-21-15,-10 3 6 16,-6 1-26-16,-2 2 0 16,-3 2-1-16,-5-4 1 15,2 10 15-15,1 0-16 16,-2 0 0-16,-1 0 4 15,5 3-4-15,-2 20 0 16,9 4 0-16,-1-2 0 16,13 10-10-16,-2-4 10 15,11 2 0-15,4-1 10 16,0 5-10-16,0-4-15 0,0-3 14 16,19 2 2-16,6-3 3 15,4-2-4-15,3 2 0 16,2-2-10-16,5-1-2 15,-2 2-11-15,0 7 7 16,-1-2 2-16,1 2 5 16,-8 2-1-16,-4-2 7 15,-3 3-9-15,-12-10 14 16,-5 2-2-16,-5-5 7 16,0 2-1-16,-15-4 13 15,-19 4 2-15,-5-14-1 16,-1 3 38-16,-4-9-31 15,0-1 3-15,5-3 3 0,-2-3-18 16,9 0 20-16,5 0-30 16,5 0-4-16,5 0 14 15,5-3-15-15,6-3-18 16,6-15-61-16,0-17-184 16,18 1-370-16,11 1-972 0</inkml:trace>
  <inkml:trace contextRef="#ctx0" brushRef="#br0" timeOffset="612">1041 146 1453 0,'0'0'482'0,"0"0"-311"16,0 0-123-16,0 0 74 15,0 0 51-15,0 0-97 16,0 0-21-16,98-134-37 0,-54 125 4 15,4 9 8 1,2 0-18-16,-2 0-3 0,-8 9 3 16,-11 14-2-16,-15 5 20 15,-9 0-9-15,-5 8 16 16,-22 10 13-16,-31-7-22 16,-8 4 11-16,-4-2-11 15,-5-3-11-15,8-15 28 16,14-7-38-16,13-4 5 15,13-7 2-15,15-5-8 16,7 0-6-16,0 0 0 16,0 0 1-16,10-5 13 15,12-7-14-15,7 2-3 16,0-3-6-16,1 6 10 16,-5 1-1-16,-6 6 0 15,-2 0 2-15,-9 0 8 0,-1 0-10 16,-3 0 0-16,-1 0 22 15,-3 0-10-15,0 0-3 16,3 0-8-16,-3 0 0 16,0 0 30-16,5 0-31 15,-5 0-16-15,7 0-21 16,3 0-151-16,2 3-376 16,-8 0-442-16</inkml:trace>
  <inkml:trace contextRef="#ctx0" brushRef="#br0" timeOffset="1665">1212 0 1886 0,'0'0'604'16,"0"0"-458"-16,-183 176 9 15,89-77 30-15,-4 11-62 16,0 2-57-16,10-2-9 16,15-12-51-16,10-7-5 15,16-12 12-15,15-13-13 16,13-18 10-16,12-8-10 16,7-17-19-16,4-16-2 15,35-7-33-15,20-17-9 16,10-39-15-16,11-18-48 0,8-15 34 15,-7-13-10-15,-5-6 22 16,-10-1 46-16,-19 7 11 16,-11 8 23-16,-18 14 21 15,-18 25 70-15,0 26 27 16,-18 22-9-16,-36 7-49 16,-19 56-14-16,-18 22-16 15,-4 22 3-15,-3 10-12 16,-2 5-8-16,9 0 25 15,11-3-17-15,8-23-21 16,17-12 26-16,18-17-25 16,22-17-1-16,15-20 0 0,0-17-42 15,37-6 6-15,21-20-58 16,19-39-61-16,3-16 44 16,1-10-32-16,-5-10 60 15,-15-2 34-15,-17 3 43 16,-13-1 6-16,-25 10 22 15,-6 9 79-15,-22 14 20 16,-32 23-35-16,-12 21 8 16,-10 18-28-16,-8 38-42 15,-4 40 14-15,5 28-25 16,2 14-2-16,11 12 29 16,16-4-30-16,14-10 11 15,21-17-10-15,19-12-10 0,0-17 10 16,37-29-11-1,26-17-12-15,16-22 10 0,16-4-50 16,11-54-6-16,3-18-44 16,1-12-9-16,-12-12 23 15,-10 1 0-15,-19 0 53 16,-15 5 34-16,-20 4 2 16,-24 14 67-16,-10 7 32 15,-10 27-6-15,-34 11 13 16,-12 27-68-16,-8 7-15 15,-9 48 1-15,-5 32-19 16,6 17-5-16,2 11-1 16,13 6 1-16,6-7 7 15,14-4-8-15,15-14 0 16,7-17-1-16,15-21 1 0,0-20-6 16,18-17-52-1,30-21-59-15,14-4-8 0,14-45-91 16,9-23-69-16,1-16 25 15,-8-5 55-15,-9-9-30 16,-18 6 37-16,-22 9 198 16,-26 12 37-16,-3 20 207 15,-22 24 20-15,-32 31-75 16,-15 10-105-16,-11 55-23 16,-8 31-2-16,4 19-13 15,18 1-18-15,23 1-28 16,25-22-31-16,18-7-164 0,32-22-184 15,9-23-1320-15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12.02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263 666 1523 0,'0'0'343'16,"0"0"-242"-16,0 0-32 15,0 0 77-15,0 0-15 16,268 0-21-16,-164 22-66 16,9 2-7-16,4 3-36 15,-1-5-1-15,-7-1-15 16,-15 1-71-16,-21-1-71 15,-46 1-172-15,-24-3-284 16,-3-2-671-16</inkml:trace>
  <inkml:trace contextRef="#ctx0" brushRef="#br0" timeOffset="454">364 732 183 0,'0'0'1237'16,"0"0"-943"-16,0 0-82 15,0 0 39-15,0 0 4 16,0 0-92-16,-186-13-79 16,186 36-22-16,0 2-10 15,34 9 14-15,13 3-49 16,14-2-16-16,13-1 36 16,9-3-37-16,5 4 6 15,0-5-2-15,-8 4-2 16,-14 3 8-16,-19-1-10 15,-22 2 0-15,-25 8 11 16,0 7 5-16,-54 10-2 0,-20 1-8 16,-21 4-6-16,-6-4 24 15,-4-7-24-15,2-5 0 16,8-9 30-16,19-12-17 16,13-3-1-16,19-12 0 15,19-7-11-15,15-4 26 16,6-5-27-16,4 0-11 15,4 0 10-15,31 0 2 16,13 0-1-16,14 3 0 16,8-3 6-16,9 0-6 15,6 0 0-15,6 0 0 16,0 0-8-16,1 0-8 16,2 0-86-16,23-10-219 15,-22 3-415-15,-19-9-1089 0</inkml:trace>
  <inkml:trace contextRef="#ctx0" brushRef="#br0" timeOffset="726">1582 989 1955 0,'0'0'473'0,"0"0"-389"0,0 0 6 16,0 0 109-16,0 0-19 16,0 0-100-16,220 199-39 15,-166-140 1-15,3-4-35 16,6-5 32-16,-1-7-34 16,-11-6-5-16,-7-8-21 15,-15-6-88-15,-14-1-178 16,-12-9-376-16,-3-4-206 0</inkml:trace>
  <inkml:trace contextRef="#ctx0" brushRef="#br0" timeOffset="942">1550 1535 1817 0,'0'0'494'0,"0"0"-435"16,0 0 87-16,0 0 37 16,182-206-55-16,-99 134-75 15,2 0-39-15,3 0 9 16,-5 14-23-16,15 11-99 16,-26 18-196-16,-16 18-419 0</inkml:trace>
  <inkml:trace contextRef="#ctx0" brushRef="#br0" timeOffset="1184">2556 1535 1515 0,'0'0'536'0,"0"0"-375"15,0 0 36-15,0 0 63 16,-54 198-67-16,45-167-105 16,9-3-46-16,0-8-35 15,0-13-7-15,19-7-54 16,25 0-186-16,-4-20-367 16,-4-8-544-16</inkml:trace>
  <inkml:trace contextRef="#ctx0" brushRef="#br0" timeOffset="1332">2676 1185 1932 0,'0'0'632'16,"0"0"-517"-16,0 0-24 16,0 0-11-16,0 0-80 15,0 0-273-15,0 0-502 0</inkml:trace>
  <inkml:trace contextRef="#ctx0" brushRef="#br0" timeOffset="1612">2468 147 1759 0,'0'0'339'15,"0"0"-167"-15,0 0 13 16,0 0 34-16,0 0-56 16,189-147-45-16,-151 147-61 15,-13 0-13-15,-15 37 1 16,-10 10-9-16,-3 11 23 16,-38 7-53-16,-1 1-5 15,1-7 2-15,16-11-3 16,25-8-81-16,88-22-111 0,23-13-376 15,18-5-905-15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14.58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1677 0,'0'0'318'0,"0"0"-189"15,0 0 57-15,0 0 15 16,0 0-55-16,0 0-16 15,146 0-39-15,-61 0 5 16,6 4-66-16,7-1 1 16,3-3-7-16,-4 6-18 15,-14 1-6-15,-17 10-45 16,-31 9-167-16,-16-3-404 16,-19-4-1451-16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19.7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 1622 0,'0'0'255'16,"0"0"-180"-16,0 0 111 15,256-6 0-15,-126 6-21 16,49 0-30-16,61 16-57 16,78 11-24-16,42-3-11 15,6 7-7-15,-6 1 22 16,-17-8-57-16,11-8 11 0,18 4 14 16,10-11-26-16,19 1 11 15,8-7-10-15,6-3-1 16,13 0 26-16,-9 0-26 15,-15 0 0-15,-22 0-8 16,-25 0 17-16,-32 6-18 16,-32 2 8-16,-31-5 1 15,-25 3-2-15,-55-6 2 16,-40 0-7-16,-37 0 1 16,-20 0-58-16,-6 0-42 15,-1 0-79-15,-31 0-72 16,-25 0-85-16,-22 0-389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15.0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187 946 1950 0,'0'0'296'0,"0"0"-135"15,0 0-99-15,0 0 124 16,0 0-19-16,0 0-104 16,266-22 6-16,-143 22-59 15,16 18-8-15,12-7 18 16,-3 3-20-16,-6-4-12 16,-21-1-35-16,-30-2-75 0,-29 0-44 15,-33 4-126-15,-29-6-103 16,-35 2 14-16,-18-5-955 0</inkml:trace>
  <inkml:trace contextRef="#ctx0" brushRef="#br0" timeOffset="410">443 1021 1386 0,'0'0'287'0,"0"0"-55"15,0 0 29-15,0 0 16 16,0 0-31-16,0 0-135 15,0 0-61-15,-66-28-19 0,113 56-12 16,11 7 20-16,16 7-27 16,2 11-12-16,7 3 13 15,-2 3-12-15,-5-1 4 16,-10 5-5-16,-18-7 2 16,-26 3 12-16,-22 4-13 15,-7 1 5-15,-56 7 21 16,-25 3-26-16,-22-2 9 15,-6 1-10-15,4-11 6 16,9-14 7-16,27-7-13 16,25-14-7-16,22-15 7 15,21-3 0-15,8-5-6 16,8-4-13-16,40 0 19 16,21 0 0-16,17 0 0 15,17 0-9-15,2 0-6 0,2-4-9 16,-9 4 10-16,-7 0-16 15,-15 0-20-15,-3 0-67 16,12 0-132-16,-24 0-144 16,-14 0-1036-16</inkml:trace>
  <inkml:trace contextRef="#ctx0" brushRef="#br0" timeOffset="676">2039 1338 2237 0,'0'0'358'0,"0"0"-267"16,0 0 92-16,0 0-12 15,0 0-88-15,0 0 0 16,180 191-65-16,-133-139 0 15,0-5 22-15,-8-9-40 16,-5 2-6-16,-5-8-69 16,-14 9-127-16,-8-13-312 15,-7-5-425-15</inkml:trace>
  <inkml:trace contextRef="#ctx0" brushRef="#br0" timeOffset="913">1787 1916 2015 0,'0'0'484'0,"0"0"-391"16,0 0-18-16,0 0 116 15,215-233-46-15,-115 157-106 16,1-6-25-16,-3 0-6 15,-6 7-8-15,-16 3-19 16,-17 15-85-16,-8 18-144 0,-19 18-357 16,-13 20-1023-16</inkml:trace>
  <inkml:trace contextRef="#ctx0" brushRef="#br0" timeOffset="1163">2860 1692 1866 0,'0'0'340'0,"0"0"-88"16,0 0 29-16,0 0-40 15,-33 192-129-15,22-138-45 16,7-8-40-16,4-6-27 0,0-7 16 15,0-12-16 1,19-17-85-16,28-4-138 0,-3-4-462 16,-8-24-1388-16</inkml:trace>
  <inkml:trace contextRef="#ctx0" brushRef="#br0" timeOffset="1333">2951 1065 2152 0,'0'0'382'0,"0"0"-299"0,0 0-83 16,0 0-13 0,0 0-333-16,0 0-1609 0</inkml:trace>
  <inkml:trace contextRef="#ctx0" brushRef="#br0" timeOffset="1611">3267 531 1783 0,'0'0'600'15,"0"0"-484"-15,0 0 116 0,0 0-17 16,186 115-58-16,-133-33-59 16,-3 19-28-16,-2 9 9 15,-9 7-49-15,-2-3-15 16,-12 1 3-16,-13-4-16 16,-12 2-2-16,-8-4-27 15,-68 47-76-15,3-25-170 16,-8-12-647-16</inkml:trace>
  <inkml:trace contextRef="#ctx0" brushRef="#br0" timeOffset="2077">358 575 1179 0,'0'0'322'15,"0"0"-101"-15,-174 241 134 16,105-54-7-16,9 49-104 15,25 22-41-15,27-13-105 16,8-54-32-16,8-58-5 0,17-38-47 16,14-18-13-1,20 5-1-15,18 3-64 0,83 16-171 16,-21-22-455-16,-7-31-564 16</inkml:trace>
  <inkml:trace contextRef="#ctx0" brushRef="#br0" timeOffset="2586">3993 75 2023 0,'0'0'235'0,"0"0"-137"15,0 0-52-15,0 0 82 16,0 0 31-16,0 0-56 16,0 0-82-16,230-95 3 15,-161 130 18-15,-6 8-26 16,-13 12 11-16,-21 8-9 16,-29 2-17-16,0 5 47 0,-54-2-24 15,-22-2-3-15,-9-13 24 16,9-11-32-16,17-11 2 15,20-15 5-15,24-10-20 16,15-6 27-16,0 0-27 16,44 0 0-16,25 0-3 15,19 0 4-15,10 0-2 16,7 0-16-16,20 19-102 16,-27 2-412-16,-21-6-1789 0</inkml:trace>
  <inkml:trace contextRef="#ctx0" brushRef="#br0" timeOffset="3322">198 2729 1145 0,'0'0'313'16,"0"0"-212"-16,0 0 55 15,0 0 128-15,0 0-36 16,0 0-76-16,0 0-21 15,147-28-24-15,-90 20 0 16,13 1-32-16,14 1-35 16,14 3 15-16,26 3-50 15,43-4-16-15,56-3 18 16,65-2-27-16,30-1 6 16,-12-4-6-16,-15 2 6 15,-43 2 3-15,-14-3-9 0,-41 0 0 16,-41 3-6-16,-46 1 12 15,-26 2-12-15,-2-1-3 16,-9 4-21-16,-11-4 10 16,-26 4-71-16,-10 1-52 15,-7-3-27-15,-3 3-96 16,-5 3-67-16,-7 0-214 0</inkml:trace>
  <inkml:trace contextRef="#ctx0" brushRef="#br0" timeOffset="3923">1207 3153 1570 0,'0'0'303'0,"0"0"-234"0,0 0-19 15,0 0 150 1,0 0-45-16,0 0-58 0,0 0-29 15,154 31 11-15,-139 27 13 16,-4-7-46-16,-8 12-7 16,-3-4-6-16,0-6-18 15,0-15 13-15,0-3-20 16,0-13-1-16,0-16 13 16,0-6-20-16,0 0 35 15,0 0 31-15,0-26-49 16,0-13 13-16,12-11-30 15,10-3 0-15,10-12 4 16,8-1-3-16,11 4-2 16,12 3-8-16,4 12 9 15,15 9 19-15,-3 15-19 0,6 12 0 16,-13 11 8 0,-6 5 7-16,-18 31-1 0,-20 16 10 15,-12 9-2-15,-16 6 37 16,0-1-32-16,0-8-12 15,0-11 22-15,-4-8-36 16,4-13-1-16,0-9 0 16,29-11-40-16,12-6-100 15,-2 0-533-15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20.4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89 1575 0,'0'0'250'0,"0"0"-195"15,0 0 23-15,0 0 102 16,0 0-62-16,0 0-36 15,0 0-20-15,186-20 43 16,-160 69-11-16,-11 4-9 0,-8 13-1 16,-7-1-43-16,0 1 10 15,-4-6-14-15,-11-12-19 16,1-11 17-16,6-8-35 16,5-16 1-16,3-10 11 15,0-3-12-15,0 0 21 16,0-9-8-16,0-35-12 15,22-5 8-15,15-12-9 16,7-9-17-16,6 2 16 16,11-11-10-16,2 14 11 15,6 12-6-15,-3 10 6 16,0 27 14-16,-12 16-13 0,-6 13 1 16,-11 39 59-16,-17 24-13 15,-8 9-9-15,-9 4-11 16,-3-10-7-16,0-11 20 15,4-12-35-15,14-26-6 16,23-21 0-16,98-34-18 16,-9-32-183-16,17-31-802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27.11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42 1644 0,'0'0'295'15,"0"0"-155"-15,0 0-67 16,0 0 71-16,0 0 80 15,0 0-88-15,0 0-63 16,10 0 4-16,20 0-17 16,17 0-14-16,8 0-4 15,14 0-30-15,10 0 30 0,6-10-42 16,-6 0 0-16,-1 1 0 16,-12 1-52-16,-12 3-95 15,-28 5-220-15,-20 0-287 16,-6 0-1027-16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27.3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45 1839 0,'0'0'494'0,"0"0"-402"16,0 0 27-16,0 0 61 16,0 0-47-16,0 0-4 15,0 0-78-15,154 4-31 16,-63-4-11-16,21-14-9 16,64 0-110-16,-27 0-383 15,-21 7-228-15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5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2868 0,'0'0'0'0,"0"0"-1999"0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32.52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544 917 1401 0,'0'0'261'0,"0"0"-168"16,0 0 34-16,0 0 80 15,0 0-20-15,0 0-22 16,0 0-48-16,9-158-1 16,-9 132-19-16,-22 5-25 15,-9-4 22-15,-8 6-60 0,-11 11-14 16,-10 8 11-16,-5 0-13 15,-1 34 1 1,1 22-19-16,9 16 0 0,9 10-7 16,15 6 7-16,17-2-25 15,15-4 23-15,8-10-10 16,34-13 6-16,14-15-46 16,14-22-2-16,2-20 12 15,4-2-33-15,-3-29 20 16,-7-19 42-16,-12-8 13 15,-13-7 0-15,-7 4 0 16,-14 5 41-16,-5 13 39 16,-8 10-11-16,-7 20-3 0,0 11-27 15,0 0-21 1,0 35-5-16,0 21 14 0,0 9-26 16,0 7 20-16,8-2-21 15,3-8-1-15,4-9-20 16,7-14-72-16,7-13 17 15,15-26-263-15,-4 0-279 16,-4-14-87-16</inkml:trace>
  <inkml:trace contextRef="#ctx0" brushRef="#br0" timeOffset="291">822 304 1513 0,'0'0'261'0,"0"0"-56"16,0 0-5-16,0 0-30 15,172-190 32-15,-114 176-73 16,-4 12-53-16,-10 2 32 16,-7 2-49-16,-18 27-9 15,-16 8 1-15,-3 6 4 16,0 2 33-16,-34 5-56 15,2-4-25-15,7-8 28 16,9-8-35-16,16-6-9 16,0-5-73-16,56-6-17 15,71-9-46-15,-7-4-351 16,-3 0-285-16</inkml:trace>
  <inkml:trace contextRef="#ctx0" brushRef="#br0" timeOffset="526">1686 936 1949 0,'0'0'369'15,"0"0"-268"-15,0 0 3 16,0 0 49-16,0 0-29 15,189 28-69-15,-101-25-40 16,7 2 9-16,3-1-24 0,26 6-100 16,-28-4-223-16,-28 1-468 0</inkml:trace>
  <inkml:trace contextRef="#ctx0" brushRef="#br0" timeOffset="769">2080 569 1751 0,'0'0'519'0,"0"0"-423"16,0 0-19-16,0 0 131 0,0 181-23 15,0-93-101-15,-3 5-32 16,-1 5-31-16,-1-9-20 15,5-4-1-15,0-6-56 16,27-4-220-16,9-15-64 16,-4-25-501-16</inkml:trace>
  <inkml:trace contextRef="#ctx0" brushRef="#br0" timeOffset="1283">2856 344 1979 0,'0'0'509'16,"0"0"-479"-16,0 0 52 15,0 0 138-15,0 196-87 16,0-104-82-16,0 12 10 15,0 1-41-15,0 1-11 16,0-4 10-16,0-11-11 16,0-8 8-16,12-18-11 15,-5-16-4-15,0-13 6 16,-4-13-7-16,-3-12-14 0,0-9 13 16,3-2-13-16,2 0 14 15,2-9 0-15,8-21-4 16,2-10 3-16,14-5-21 15,1-8-12-15,9 4 0 16,-3 3-10-16,6 13 32 16,-3 10-15-16,-4 13 15 15,-1 10 3-15,1 0-3 16,-8 23 12-16,-4 6 33 16,-10 5-27-16,-15-1 72 15,0-4-29-15,-18 5-14 16,-23-10 25-16,-10 4-50 15,1-12 7-15,-6-2-7 0,8-9-8 16,6-5-4 0,12 0-47-16,13-3-128 0,8-20-314 15,9-3-342-15</inkml:trace>
  <inkml:trace contextRef="#ctx0" brushRef="#br0" timeOffset="1575">3316 47 1538 0,'0'0'261'0,"0"0"-116"16,0 0 71-16,0 0-21 15,225-42-52-15,-177 42 7 0,-15 16-53 16,-19 19-47-16,-14 12 31 15,0 9-26-15,-14 7 29 16,-23 3-38-16,2-8-32 16,1-2 13-16,12-10-27 15,15-9-1-15,7-5-61 16,19-9-31-16,42-3-79 16,60-13-188-16,-9-5-457 15,-5-2-734-15</inkml:trace>
  <inkml:trace contextRef="#ctx0" brushRef="#br0" timeOffset="1842">4038 972 1888 0,'0'0'346'0,"0"0"-250"16,0 0 14-16,0 0 71 15,0 0-78-15,222 4-61 16,-146-4 3-16,2 0-45 16,-9 2 0-16,-4 3-2 0,-3-5-184 15,-18 3-179-15,-19-3-520 16</inkml:trace>
  <inkml:trace contextRef="#ctx0" brushRef="#br0" timeOffset="2059">4424 615 1888 0,'0'0'493'15,"0"0"-447"-15,0 0 91 16,0 0 89-16,0 181-96 16,0-109-38-16,3 3-79 15,1 1-13-15,8-4-1 0,10 13-131 16,0-15-348-16,-9-25-394 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5:39.99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5581 732 1485 0,'0'0'324'15,"0"0"-162"-15,0 0 45 16,0 0 11-16,0 0-16 15,0 0-85-15,-32-23-27 16,32 13 16-16,0 1-55 16,0-9-6-16,0 3 1 15,0-4-33-15,10-2 22 0,9-6-35 16,6 5 0-16,1-1 10 16,-1 3-9-16,5 3-1 15,-4 8 0-15,3 4 0 16,-4 0-13-16,4 5 13 15,-4 0-8-15,2 27 8 16,-1 12 0-16,-10 10-1 16,0 7-5-16,-13 4 6 15,-3 1 6-15,0 2-6 16,-22-9 0-16,-17 4 17 16,-13-9-16-16,-2-5 13 15,-4-4 1-15,-1-4-9 16,1-6 21-16,11-5-27 0,10-11 0 15,8-5 23 1,14-1-11-16,8-8-11 0,4 0 1 16,3 0 7-16,0 0 10 15,0 0-19-15,0-9 2 16,0-4-4-16,0-1 2 16,0 4 0-16,6 0 0 15,10 7 0-15,9 3-10 16,4 0 10-16,3 0-12 15,9 0 4-15,-1 10 10 16,-1 3-2-16,2-4 0 16,-1 1 7-16,1-2 2 15,-2-2-9-15,-2-6-1 16,-5 0-5-16,-2 0 6 16,-1 0-15-16,3 0-71 0,-3 0-160 15,8 0-268-15,-5-9-228 16,-10-1-824-16</inkml:trace>
  <inkml:trace contextRef="#ctx0" brushRef="#br0" timeOffset="459">6566 611 1590 0,'0'0'379'0,"0"0"-137"16,0 0 26-16,0 0 39 15,0 0-96-15,0 0-102 16,0 0-34-16,-124 32-53 16,84 15-14-16,-3 5 23 15,6 8-20-15,5 3 7 16,5-2-13-16,13 4-4 15,8-2 19-15,6 0-20 16,0-5-16-16,13-6 8 16,21-5-10-16,5-8-12 15,8-13-3-15,4-9 8 16,5-17 23-16,-5 0-23 0,-4-10 25 16,-7-30 23-16,-4-4-23 15,-11-10 0-15,-6-9 9 16,-4-2-3-16,-15-4 45 15,0-3-41-15,0 3-1 16,-15 1 14-16,-10 8-23 16,-4 8 0-16,3 15-18 15,11 15-54-15,15 22-76 16,0 0-557-16,0 17-168 0</inkml:trace>
  <inkml:trace contextRef="#ctx0" brushRef="#br0" timeOffset="938">7350 657 1835 0,'0'0'493'16,"0"0"-345"-16,0 0 125 16,0 0-40-16,0 0-97 15,0 0-51-15,0 0-44 0,-138-26-16 16,87 62-10-16,0 10-15 16,4 9 27-16,6 8-27 15,13 1-1-15,6 7-20 16,10-2 22-16,12-1-1 15,0 1 0-15,3-3-42 16,34-4 24-16,7-6-18 16,7-11-29-16,7-11 40 15,1-15-33-15,-2-15 29 16,-9-4 11-16,-11-7 12 16,-15-26 6-16,-12-4 0 15,-10-1 19-15,0-2 56 16,-14 3-26-16,-23 5-4 15,-14 9-25-15,-3 14-13 16,-5 9-14-16,8 0-8 0,11 9-95 16,26 37-60-16,14-6-363 15,0-3-573-15</inkml:trace>
  <inkml:trace contextRef="#ctx0" brushRef="#br0" timeOffset="3968">10569 1224 1562 0,'0'0'713'15,"0"0"-547"-15,0 0 28 16,0 0 50-16,0 0-52 16,0 0-66-16,0 0-73 15,-39 0 7-15,39 0-42 16,29 0-7-16,18-3 16 16,26-3-21-16,15-1-6 15,10 1 0-15,8-2 16 0,3-2-10 16,1 6-6-1,-6-8 0-15,-4 6 0 0,-20-1 6 16,-18 1-6-16,-23 2 0 16,-17 2 6-16,-18-2 0 15,-4 4-6-15,0-3-76 16,-36-8-45-16,-5 6-343 16,1-5-647-16</inkml:trace>
  <inkml:trace contextRef="#ctx0" brushRef="#br0" timeOffset="1255">8401 1180 1617 0,'0'0'823'0,"0"0"-670"16,0 0-89-16,0 0 82 16,0 0-14-16,0 0-42 15,199-12-61-15,-129 9-28 16,7 3 33-16,-1 0-29 16,4 0-5-16,-4 0 0 15,2 0-85-15,-5 0-63 16,-19 0-356-16,-20 0-325 0</inkml:trace>
  <inkml:trace contextRef="#ctx0" brushRef="#br0" timeOffset="1452">8849 833 1788 0,'0'0'564'15,"0"0"-515"-15,0 0 167 16,0 0 6-16,0 251-122 16,0-151-37-16,0 9-63 15,0 39-47-15,0-22-244 16,0-25-647-16</inkml:trace>
  <inkml:trace contextRef="#ctx0" brushRef="#br0" timeOffset="3480">8823 1067 1068 0,'0'0'567'0,"0"0"-469"16,0 0-48-16,0 0 108 15,0 0 77-15,0 0-21 16,70-66-79-16,-57 40-19 16,-4 4 47-16,-2 1-69 15,-7 5-21-15,0 10 6 16,0 2-38-16,-11 4 35 16,-16 4-76-16,-8 28 14 15,-6 17-7-15,1 9-7 16,8 10-3-16,3-1-4 15,10-4-2-15,12-4-5 16,7-9-7-16,0-11-48 16,14-16 14-16,23-13-18 0,14-10 18 15,3-12 17-15,5-32 7 16,-8-12 23-16,-4-8 1 16,-13-8 7-16,-14 2 16 15,-8 3 16-15,-12 6 14 16,0 11 3-16,0 13 10 15,-18 18 11-15,-11 19-28 16,-5 0-23-16,-5 34-19 16,-1 24 1-16,-1 17-2 15,5 13-4-15,11 2 5 16,10-5-7-16,8-10 7 16,7-5-17-16,0-19-17 15,22-11-48-15,10-20 32 0,9-15-6 16,3-5 20-1,3-31 36-15,4-22-31 0,-4-10 30 16,-6-4 1-16,-6-3 0 16,-6 5 8-16,-10 6 1 15,-11 10 21-15,-8 12 47 16,0 18-36-16,-12 12-1 16,-20 7 9-16,-8 17-41 15,-11 36-10-15,-5 12 2 16,5 15-15-16,4 1 4 15,11-6 3-15,6-5-11 16,16-12-1-16,14-15-19 0,0-18 6 16,0-14-107-1,22-11 52-15,14-4 73 0,1-36-6 16,-1-11 3-16,1-12 17 16,-12-3 1-16,-6 4 7 15,-12-1 2-15,-7 8 18 16,0 6 51-16,-4 6-17 15,-24 10 6-15,-6 14-30 16,-5 9-8-16,-2 10-13 16,1 0-16-16,4 13-31 15,2 24 20-15,9 5-87 16,6 1-47-16,16-1-38 16,3 11-99-16,3-14-39 15,19-6-526-15</inkml:trace>
  <inkml:trace contextRef="#ctx0" brushRef="#br0" timeOffset="10051">13035 58 1075 0,'0'0'530'0,"0"0"-380"16,0 0-25-16,0 0 140 16,0 0-9-16,0 0-107 15,3-54-33-15,-3 50-9 16,0 4-35-16,0 0 29 16,0 0-56-16,0 7-33 0,-25 30 27 15,-12 14-21-15,-14 21 6 16,-8 12-5-16,-6 0-18 15,6 2 22-15,12-10-23 16,6-12 0-16,21-11-1 16,5-14 1-16,11-9-7 15,4-14 6-15,0-6 2 16,19-10 3-16,13 0 2 16,9 0-6-16,6-7 12 15,4-9-11-15,0 0-1 16,3 3 0-16,5 4 0 15,-5 4-1-15,-3 2 1 16,1 3-95-16,-5 0-145 16,-14 0-276-16,-11 0-181 0</inkml:trace>
  <inkml:trace contextRef="#ctx0" brushRef="#br0" timeOffset="10314">13165 296 1478 0,'0'0'334'15,"0"0"-243"-15,0 0 34 16,0 0 113-16,0 0-49 16,-3 190-26-16,-1-124-50 15,1 2 24-15,-1-2-74 16,-4-3-29-16,5-8 29 0,-4-6-54 15,3-7-1-15,1-5-8 16,3-3-41-16,0-9-92 16,0-5-186-16,0-3-317 15,0-10-1171-15</inkml:trace>
  <inkml:trace contextRef="#ctx0" brushRef="#br0" timeOffset="10658">13468 371 1523 0,'0'0'318'0,"0"0"-199"16,0 0 82-16,0 0 0 15,0 0-48-15,211-46-22 16,-163 46-37-16,-5 15 15 15,-9 16-35-15,-13 5-38 16,-16 10 48-16,-5 9-33 16,-12 5-12-16,-32 6 12 15,-10-1-32-15,0-6 1 16,6-4-19-16,14-8 0 16,9-12 7-16,18-4-8 15,7-4-42-15,0-10 4 16,10-2-43-16,31-6-1 15,13-5 9-15,49-4-127 0,-16-10-158 16,-10-12-207-16</inkml:trace>
  <inkml:trace contextRef="#ctx0" brushRef="#br0" timeOffset="10966">14146 27 1517 0,'0'0'295'15,"0"0"-176"-15,0 0 23 16,0 0 41-16,0 0-22 0,0 0-80 16,0 0-6-16,157-10 40 15,-150 39-55-15,-7 4 19 16,0 6-11-16,-14 4-6 15,-16 3 20-15,5-7-58 16,6-3-12-16,12-6-12 16,7-9-25-16,16-5-36 15,34-11-49-15,16-5-81 16,42 0-125-16,-16-5-206 16,-14-11-874-16</inkml:trace>
  <inkml:trace contextRef="#ctx0" brushRef="#br0" timeOffset="11529">12607 1252 25 0,'0'0'1645'16,"0"0"-1326"-16,0 0-131 16,0 0 76-16,0 0 2 15,0 0-108-15,0 0-73 16,-17 2-10-16,17-2-44 16,22 0-11-16,13 0 19 15,16 0-17-15,15 0 4 16,10 0-4-16,19 0-16 15,15 0 35-15,47 0-40 16,51 0 1-16,48 0 49 0,13 0-51 16,-46 0 2-16,-56 0 9 15,-62 0-10-15,-17 0 24 16,7 0-25-16,-4 0 0 16,-11 0 10-16,-25 0-10 15,-29 0-1-15,-19 0-22 16,-7-2-15-16,0-6-29 15,-48-2-171-15,8 3-257 16,-8-2-340-16</inkml:trace>
  <inkml:trace contextRef="#ctx0" brushRef="#br0" timeOffset="13526">13745 1772 1164 0,'0'0'301'15,"0"0"-161"-15,0 0-2 16,0 0 80-16,0 0-34 16,0 0-35-16,0 0-14 15,-32-88-16-15,17 72 13 16,0 1-42-16,-7 1-7 15,-4 0 35-15,-6 3-65 16,-5 2-24-16,-5 9 13 16,-11 0-33-16,-1 0 21 15,-3 29-29-15,-3 17 6 16,-2 12 34-16,4 19-28 16,7 5-11-16,4 4 11 0,13-2-5 15,9-5 13-15,15 0-21 16,10-10 0-16,0-6-9 15,13-4 9-15,25-14-23 16,6-5 5-16,6-10-18 16,1-14 35-16,0-16-41 15,-1 0 36-15,-6-10 0 16,-6-24 7-16,-13-4-1 16,-15-6 30-16,-10 2-4 15,0 1 31-15,-42 3-50 16,-21 15 23-16,-16 13-30 15,-24 10-4-15,20 10-152 0,13 13-660 16</inkml:trace>
  <inkml:trace contextRef="#ctx0" brushRef="#br0" timeOffset="15822">0 2540 1272 0,'0'0'293'0,"0"0"-204"16,0 0-29-16,0 0 74 16,0 0-45-16,0 0 15 15,29 0 38-15,0 10-51 16,8 1 25-16,7-1-36 16,7-1-9-16,3 1 20 15,8-1-36-15,4-2 2 16,4-1-7-16,2 1-20 15,8 0 23-15,1 0-44 16,2-2-2-16,1 3 18 16,8 1-25-16,-4 1 0 0,1-1 0 15,6 2 9 1,8-5-6-16,7-3-3 0,2 1 0 16,4-1 7-16,-2 4-7 15,-4-5-6-15,0 5 5 16,-6-4 1-16,-5 5 13 15,-1-2-13-15,-4-1-8 16,-2 3 7-16,-4-5 2 16,-4 4-1-16,-4 0 1 15,1-4-1-15,-5-1 9 16,3-2-9-16,3 0 0 16,-3 0 1-16,9 0 0 15,0 0 8-15,-5 0-8 16,5 0-1-16,-5 0 16 0,1 0-16 15,1 0-10-15,-2 0 10 16,1 0 0-16,4 0 4 16,-2 0-3-16,-1 0 0 15,6 0-2-15,-4 0 1 16,9 0 0-16,-6 0 0 16,4 0 1-16,-2 0 1 15,-4 0-2-15,0 0 0 16,0 0 5-16,-2 0-5 15,5 0-1-15,4 0 0 16,0 0 1-16,8 0 6 16,-5 0-6-16,0 0 6 15,0 0-12-15,-3 0 7 0,-1 0-1 16,6 0 0-16,-5 0 0 16,0 0 14-16,-1 0-14 15,4 0 0-15,-3 0 2 16,0 0-2-16,0 0-1 15,-4 0-8-15,4 0 9 16,-1 0 6-16,4 0-6 16,9 0 0-16,-2 0 0 15,5-2 0-15,0-1 0 16,1-1-6-16,3-3 12 16,-1 4-11-16,0 0 5 15,1 0 0-15,-1 3 2 16,-5 0-2-16,2 0 0 0,-5 0 0 15,5 0 7-15,0 0 1 16,3 0-8-16,-1 0-4 16,-2 0-2-16,3-5 6 15,0 5-2-15,-4 0 2 16,0 0 0-16,-5 0 5 16,1 0-5-16,-4 0 0 15,2 0 1-15,2 0-1 16,5 0-2-16,0 0 1 15,2 0 1-15,4 0 5 16,-2 0-5-16,-1 0-14 16,-3 0 7-16,-2 0 14 15,-1 0 2-15,-6 0-9 0,-3 0 0 16,2 0 6 0,-5 0-6-16,3-2-4 0,0 2 2 15,-3 0 4-15,3 0 4 16,-4 0-6-16,6 0 0 15,-5 0 0-15,0 0 0 16,3 0-5-16,-4 0 4 16,4 0 2-16,1 0-4 15,0 0 3-15,3 0 0 16,-4 0 6-16,0 0-6 16,-3 0-3-16,-1 0-9 15,-2 0 24-15,2 0-19 16,1 2 7-16,5-2 0 15,-2 0-2-15,0 0 23 0,0 0-19 16,-3 0 19-16,0 0-20 16,-4 0 33-16,-3 0-34 15,-9 0 1-15,3 0 36 16,-10 0-19-16,-2 0 8 16,-4 0-13-16,-9 0-11 15,-6 0 29-15,-4 0-31 16,-10 0 8-16,-11 0 1 15,-4 0-9-15,-12 0-6 16,-2 0 5-16,-4 0 2 16,-4 0-2-16,0 0-70 15,-29-10-199-15,-18 1-484 16,-16-7-1225-16</inkml:trace>
  <inkml:trace contextRef="#ctx0" brushRef="#br0" timeOffset="16678">6840 3226 1207 0,'0'0'305'0,"0"0"-179"15,0 0-66-15,0 0 86 16,0 0 72-16,0 0-84 15,0 0-52-15,-44-39 23 16,22 36-28-16,-10-2-30 0,-9 5-18 16,-10 0 0-16,-8 0 26 15,-5 0-37-15,-9 19 29 16,-5 12 12-16,2 6-30 16,3 9 18-16,4 9 7 15,6 11-21-15,9 10 24 16,10 8-41-16,16 2-8 15,9 2 23-15,12 1-17 16,7-3-13-16,0-4 5 16,29-5-5-16,18-9-2 15,19-17-22-15,14-16-25 16,4-17 17-16,-1-18-2 16,-5 0 6-16,-12-32 11 0,-19-16 16 15,-18 0 29-15,-22-5 15 16,-7 0 23-16,-32 5-4 15,-38 9-33-15,-18 12 28 16,-13 17-58-16,-34 20-19 16,28 31-131-16,21 10-628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01.5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 1476 0,'0'0'397'0,"0"0"-230"15,0 0-83-15,0 0 19 16,0 0 52-16,0 0 31 16,85-1-97-16,-19 1-20 15,10 0-20-15,12 0-31 16,13 0-18-16,41 1-16 16,-22 14-260-16,-28-6-402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02.38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252 549 1827 0,'0'0'286'0,"0"0"-171"16,0 0 28-16,-3-240 103 15,3 168-112-15,25 4-40 16,16 10-41-16,6 10-42 16,11 14 31-16,11 15-42 15,9 17 0-15,-2 2 33 16,-3 29-33-16,-11 33 1 15,-15 18-2-15,-18 11 2 16,-29 11 36-16,0-1-37 16,-40 1 0-16,-30-7 22 15,-21-6-22-15,-7-7 0 16,-12-10 18-16,2-13-17 16,5-15 29-16,16-13-30 0,18-11 0 15,22-10-4-15,16-6 11 16,18-4 1-16,13 0-8 15,0 0 0-15,0-4-7 16,32-3 7-16,12 4 0 16,6 3-5-16,10 0 6 15,-3 10-1-15,2 16 0 16,2 7 0-16,5 4 6 16,7-5-6-16,5-2 0 15,1-8-12-15,6-1-58 0,26-21-214 16,-16 0-223-1,-20 0-265-15</inkml:trace>
  <inkml:trace contextRef="#ctx0" brushRef="#br0" timeOffset="586">1409 282 1672 0,'0'0'370'0,"0"0"-196"16,0 0 17-16,0 0-4 15,0 0-75-15,0 0-57 16,240-48-6-16,-164 48-31 0,12 0-6 16,7 8 18-16,0-7 10 15,-4-1-1-15,-25 0-24 16,-24 0-13-16,-20 0 29 15,-22 0-16-15,0 0 15 16,-22-9 8-16,-25-4-37 16,-14-1 18-16,-8 5-19 15,-13 4 0-15,3 2 10 16,-1 3-10-16,6 0-1 16,10 0 1-16,8 0 0 15,9 11-3-15,11 9 3 16,7 1 0-16,11 2 10 15,6 5-10-15,9 2-1 0,3 1 0 16,0 3 1 0,6 2 3-16,21 3-3 0,5 1 0 15,9 2 17-15,6 1-17 16,4 7-2-16,3 5 1 16,0 1 1-16,2-1 24 15,-8-2-24-15,-13-7 0 16,-4-10 27-16,-21-7-26 15,-10-6 18-15,0-5-2 16,-32-2 2-16,-24-8 40 16,-9 6-59-16,-9-4 0 15,6 0-1-15,2 4-11 16,7-2-104-16,2 17-235 16,13-5-488-16,7-5-1032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01.8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95 2046 0,'0'0'503'15,"0"0"-469"-15,0 0 16 16,0 0 102-16,0 0-89 16,276-5-34-16,-119-2-29 15,55 3-118-15,-26 4-243 0,-29 0-931 0</inkml:trace>
  <inkml:trace contextRef="#ctx0" brushRef="#br0" timeOffset="1591">1859 35 1450 0,'0'0'358'0,"0"0"-207"16,0 0-98-16,0 0 142 16,0 0-7-16,0 0-13 15,0 0-32-15,218 0-41 16,-98 0 4-16,19-10-24 15,43-1-3-15,52 4 13 16,50 0-43-16,22 7-2 16,-7 0-10-16,-21 0-22 15,-38 0 46-15,-13 0-61 16,-50 0 9-16,-45 0 15 16,-44 0-24-16,-34 0-1 15,-10 0 1-15,-7 0 0 16,-15 0-6-16,-18 0 6 0,-4 0-52 15,-9 0-2-15,-60 0-127 16,5 0-381-16,-9 0-126 0</inkml:trace>
  <inkml:trace contextRef="#ctx0" brushRef="#br0" timeOffset="2262">3033 466 1822 0,'0'0'372'16,"0"0"-264"-16,0 0-10 15,0 0 216-15,0 0-153 16,0 0-103-16,0 0-10 15,123-54-6-15,-60 36-5 16,3 9-4-16,3 2-19 16,0 7 28-16,-3 0-26 15,-8 0-10-15,-11 20 10 16,-15 8-15-16,-10 10-1 16,-13 6 1-16,-9 8-1 15,0-1 30-15,-31 0-30 0,-8 3-7 16,-5-5 6-16,0-9 2 15,7-5 3-15,8-10-3 16,11-6-1-16,8-9 10 16,6-4-8-16,4-6-2 15,0 3 0-15,0-3 7 16,0 3-19-16,0 1 7 16,0 5 5-16,22 2 9 15,4 6-8-15,2 2-1 16,13 4 0-16,3 7 8 15,0 2-10-15,-2 4 2 16,-1 4 0-16,-4 2 15 16,-8 0-15-16,-11 2-6 0,-7-6 5 15,-11 6 1 1,0-5 17-16,-14-4-17 0,-30-4 0 16,-15-6 32-16,-11-1-20 15,-9-8 4-15,-6-6 21 16,3-7-10-16,0-3 39 15,16 0-33-15,9 0-31 16,13 0 35-16,19-3-35 16,6-4 5-16,12 4-7 15,7 3-33-15,0 0-39 16,0 0-188-16,10 3-768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06.55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102 352 1676 0,'0'0'478'16,"0"0"-403"-16,0 0-40 16,0 0 152-16,0 0-10 0,0 0-82 15,7 0-53-15,30 0-5 16,14 0 40-16,18 0-46 15,14 5-24-15,17-2-7 16,4-1-55-16,3 2-100 16,1 1-108-16,-23 3-241 15,-35 2-582-15</inkml:trace>
  <inkml:trace contextRef="#ctx0" brushRef="#br0" timeOffset="212">0 688 1763 0,'0'0'498'0,"0"0"-344"16,0 0-80-16,0 0 38 16,0 0 29-16,0 0-89 15,185-7-50-15,-75 1-2 16,18-4-69-16,62 1-112 15,-30 1-332-15,-26 1-585 0</inkml:trace>
  <inkml:trace contextRef="#ctx0" brushRef="#br0" timeOffset="644">553 25 1594 0,'0'0'378'16,"0"0"-214"-16,0 0 51 15,0 0 80-15,0 0-93 16,0 0-89-16,0 0-42 15,-18-33-22-15,18 33 21 0,0 0-52 16,0 0-12-16,0 0 17 16,12 17 1-16,20 16 4 15,12 6-2-15,18 13-16 16,11 11 30-16,12 9-40 16,9 7 0-16,1 3 10 15,0 0-8-15,-12-5 2 16,-11 0-2-16,-19-9-2 15,-24 1 15-15,-29-3-15 16,-16 3-9-16,-56 6 7 16,-27-2-7-16,-14-1-11 15,-4-10-13-15,-6-7-38 16,35-18-141-16,25-16-630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08.4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588 1199 114 0,'0'0'1100'0,"0"0"-928"16,0 0-80-16,0 0 75 16,0 0-2-16,0 0 27 15,0 0-28-15,22-168-41 16,-22 139 41-16,0 0-24 16,-12 2-13-16,-17 8-35 15,-6-2-24-15,-9 13-3 16,-7 8-51-16,-8 0-13 15,-4 17 26-15,-1 38-27 16,-2 16 0-16,7 25-8 16,8 11 8-16,15 10-12 0,11-7 12 15,17-8 0-15,8-16-4 16,0-18 4-16,33-16-2 16,15-20-22-16,16-23 6 15,10-9-37-15,3-17-9 16,2-33 13-16,-10-13 29 15,-6-5 10-15,-16-4 12 16,-11 3 2-16,-6 4 11 16,-13 10 60-16,-2 15-5 15,-8 12 0-15,-2 23-21 16,2 5-47-16,3 13 9 16,2 32 28-16,7 8-15 15,6 5-10-15,0 4-12 0,7-2-16 16,2-7-6-1,5-11-62-15,12-12-155 0,-10-14-300 16,-13-12-534-16</inkml:trace>
  <inkml:trace contextRef="#ctx0" brushRef="#br0" timeOffset="326">667 481 1714 0,'0'0'397'0,"0"0"-269"0,0 0-42 16,0 0 46-16,0 0 2 16,0 0-8-16,227-119-60 15,-173 119-8-15,-7 7-3 16,-10 14-16-16,-11 13 23 15,-19 3-32-15,-7 8 7 16,-4 5 21-16,-28 1-34 16,-8 0-3-16,-1-9-3 15,16-5-16-15,14-13-4 16,11-3-58-16,11-5-55 16,92-4-21-16,-5-8-241 15,0-4-436-15</inkml:trace>
  <inkml:trace contextRef="#ctx0" brushRef="#br0" timeOffset="572">1515 1510 2016 0,'0'0'372'0,"0"0"-283"16,0 0-54-16,0 0 120 16,221 0-46-16,-111-3-76 15,13-10 0-15,9 0-33 0,-5 3-7 16,-3 7-21 0,-8-1-196-16,-28 4-421 0,-34 0-1202 0</inkml:trace>
  <inkml:trace contextRef="#ctx0" brushRef="#br0" timeOffset="812">2086 964 1957 0,'0'0'467'15,"0"0"-403"-15,0 0 68 16,15 235 64-16,-1-146-48 0,-6 3-76 16,-1-4-8-16,-3-3-63 15,2-9-1-15,3-4 0 16,13 6-139-16,-2-18-392 16,-1-21-518-16</inkml:trace>
  <inkml:trace contextRef="#ctx0" brushRef="#br0" timeOffset="1366">3111 442 2263 0,'0'0'344'16,"0"0"-256"-16,0 170 13 16,0-66 47-16,0 23-43 15,0 15-48-15,0 7-41 16,0-4 25-16,0-15-28 16,0-13-11-16,7-14 7 15,0-18-8-15,-2-13 9 16,-5-14-10-16,0-17 0 15,0-15 8-15,0-13-8 0,0-13 0 16,0 0-1-16,0-8-17 16,-5-27 18-16,5-12-21 15,0-11-2-15,0-7 10 16,15-8-14-16,14 1-2 16,8 6 10-16,3 13-2 15,3 18 20-15,4 19-6 16,0 16-8-16,1 0 15 15,-1 29 1-15,0 14 37 16,-6 6 19-16,-4 4-28 16,-18-1 23-16,-19-5-17 15,0-2-13-15,-22-4 44 16,-31 0-29-16,-11-5 1 16,-9-3-13-16,-8-6-23 15,9-8 14-15,9-9-16 0,16-10-36 16,21 0-9-16,23-29-107 15,3-14-189-15,0-7-534 0</inkml:trace>
  <inkml:trace contextRef="#ctx0" brushRef="#br0" timeOffset="1661">3263 53 1000 0,'0'0'1025'0,"0"0"-853"0,0 0-129 16,0 0 90-16,242-45 75 15,-169 45-70-15,-9 0-53 16,-1 6-38-16,-19 24-29 16,-22 6 26-16,-22 10-6 15,0 13-13-15,-44 10-17 16,-14 0-2-16,-4-2-12 15,8-6 1-15,10-15 5 16,22-13 0-16,22-10-50 16,3-11-50-16,102-12-55 15,-2 0-166-15,2-12-294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22.85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37 1942 0,'0'0'506'0,"0"0"-372"16,0 0-31-16,0 0 78 15,0 0-8-15,0 0-98 16,30-5-24-16,18 5 9 16,21 0-23-16,17-7 14 15,21 3-50-15,13-3 20 16,12 1 8-16,-5 3-29 0,-7-2-32 16,-4 5-90-16,-28 0-331 15,-40 0-515-15</inkml:trace>
  <inkml:trace contextRef="#ctx0" brushRef="#br0" timeOffset="214">120 362 2176 0,'0'0'382'0,"0"0"-245"0,0 0-42 16,0 0 19 0,238 16-15-16,-129-16-80 0,63-29-19 15,-26-7-193-15,-26 0-649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25.01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164 52 519 0,'0'0'1467'15,"0"0"-1231"-15,0 0-178 16,0 0-9-16,0 0 87 15,219 4-23-15,-150 10-38 0,12 0-41 16,5 1-22-16,6-6 7 16,-4-2-19-16,-12-4 6 15,-14-3-5-15,-21 0-1 16,-19 0 22-16,-22 0-7 16,0 0 19-16,-22-13 5 15,-30 0-31-15,-13 1 23 16,-13-3-3-16,-4 2-26 15,-3 3 19-15,2 1-21 16,5-3 0-16,6 6 12 16,6 1-6-16,12 5-1 15,10 0 13-15,11 0-12 16,8 0 19-16,10 2-13 0,5 22-12 16,1 10 23-1,9 4-6-15,0 8-5 0,0 3 21 16,0 4-15-16,0-1 21 15,0 1-28-15,0-7-11 16,0-2 30-16,4-6-24 16,-4-9 0-16,0-5 13 15,0-8-5-15,0-10 19 16,0-2-33-16,0-4 1 16,0 0 28-16,5 0-28 15,1 0 9-15,10 0-5 16,6 0 2-16,10 0-5 0,8 0-2 15,8 13 0-15,9 3 2 16,6 11-1-16,3 12-2 16,3 5 1-16,-5 10 0 15,-4 6 4-15,-10-1-4 16,-9 0-4-16,-19-4 3 16,-15-6 2-16,-7-4-1 15,-4-1 8-15,-40-9-7 16,-6-1 29-16,-16-5-21 15,-7-6 10-15,-8-3 16 16,1-7-10-16,4-2 17 16,3-6-22-16,7-5-8 15,7 0 10-15,15 0-20 16,12 0 2-16,7 0-4 16,10-2 6-16,4-12-13 0,8 4-23 15,3-3-26-15,0-1-29 16,22-10-110-16,17-4-325 15,-2 3-419-15</inkml:trace>
  <inkml:trace contextRef="#ctx0" brushRef="#br0" timeOffset="458">1726 256 1969 0,'0'0'322'16,"0"0"-226"-16,0 0 47 16,0 0 167-16,0 0-92 15,0 0-89-15,0 0-77 16,-104 61-17-16,54-5 24 15,-1 22-9-15,-5 10 14 16,2 16-34-16,10 4 9 16,8 7 3-16,18-3-21 15,18-5-12-15,0-1 6 16,54-14-9-16,27-10 5 16,24-17-11-16,15-22 0 0,12-23-1 15,0-20-14 1,-15-10 14-16,-16-43-10 0,-18-22 11 15,-24-17 6-15,-22-20-6 16,-26-36 0-16,-11-38 19 16,-44 9-7-16,-14 19 21 15,-15 30-30-15,-1 43 3 16,-6 6-12-16,-40 27-57 16,26 26-147-16,6 26-783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40.16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376 473 1352 0,'0'0'293'0,"0"0"-197"16,0 0 29-16,0 0 119 15,0 0-112-15,7-82-41 16,4 63 3-16,-4-5 5 16,2 0-1-16,-3 0-10 15,1-4-18-15,-3 3 8 16,-4-4-23-16,0-1-26 16,0 0 8-16,0 3-17 0,0 1 8 15,0 4-20-15,0 3-7 16,-4 5 12-16,-3 0-6 15,4 8-7-15,3 3 0 16,0-1 0-16,0 4 7 16,0 0-7-16,0 0 0 15,0 0 6-15,0 0-6 16,0 0 0-16,0 0-7 16,0 0 20-16,0 0-23 15,-3 0 10-15,3 0 0 16,0 0 2-16,0 0-2 15,0 0-5-15,0 0 4 16,0 0 2-16,0 0 9 0,0 0-10 16,0 0 0-1,0 0 7-15,0 0-7 0,0 0-7 16,0 0 5-16,0 0 2 16,0 0 0-16,0 0 0 15,0 0 0-15,0 0 9 16,0 0-9-16,0 0 0 15,0 0 0-15,-9 0 1 16,-1-3 7-16,-2 3-8 16,-1-5 0-16,-6 3 10 15,-3-2-10-15,0 1-11 16,0 3 11-16,-3 0 0 16,3 0-1-16,-4 0 1 15,1 0 0-15,0 0 2 0,3 0-2 16,-4 7 0-16,4 13-9 15,0 3 9-15,4 4-2 16,4 8 2-16,2 5-6 16,6 6 5-16,2-1 2 15,4 6-2-15,0-3-6 16,0 0 7-16,0 2 6 16,0-4-5-16,14-2-1 15,4-5 0-15,1-4 1 16,3 2-2-16,0 3 0 15,3-2 1-15,4 6 10 16,0 1-10-16,0 1-1 16,4 7 0-16,-4-1 1 0,0 4 13 15,5 0-13 1,-5-3 0-16,-1-8 3 0,-2 2-2 16,-8-12-2-16,-3-1-4 15,-11-10 5-15,-4 0 9 16,0-4-9-16,0-1 1 15,-12 0 20-15,-17 2-20 16,-3-1 17-16,-8-3-18 16,-4-5 9-16,3 1-4 15,-1-3-5-15,1-7 0 16,4-3 6-16,1 0-5 16,3 0-1-16,7-7 11 15,1-19-11-15,6-10 4 0,12-10-4 16,7-17 0-1,0-8 5-15,19-19 1 0,22-11-12 16,6-7 2-16,7-3 4 16,0 2 18-16,5 6-18 15,-8 12 0-15,-3 9 3 16,-11 15-2-16,-12 7 7 16,-8 17-8-16,-9 13 10 15,-4 13 25-15,-4 8-35 16,0 6 0-16,0 3-1 15,0 0-17-15,0 8-87 16,0 33-209-16,10 2-309 16,-2-10-238-16</inkml:trace>
  <inkml:trace contextRef="#ctx0" brushRef="#br0" timeOffset="752">1496 547 1435 0,'0'0'492'0,"0"0"-353"0,0 0-44 16,0 0 141-16,0 0-6 15,0-175-100-15,0 134-23 16,-12 5-23-16,-9 1-33 16,-6-2 34-16,-1 8-46 15,-8 3-3-15,-1 7-15 16,-4 4-15-16,2 12 33 15,-5 3-39-15,4 0 0 16,4 27 18-16,2 9-18 16,9 7 0-16,6 10-16 15,9 5 16-15,7 1 14 0,3 2-14 16,0 7-3 0,22-5-5-16,7-3 8 0,11-1 0 15,-1-1 0-15,9 2 6 16,-1 0-18-16,4-1 6 15,4 0-5-15,0-4 11 16,4 2-6-16,2-5 6 16,-6-4 0-16,-4-4 1 15,-10-1 7-15,-16-7-8 16,-18 0 0-16,-7 0-1 16,-3-2 2-16,-35-3 9 15,-9-4-10-15,0-8 1 16,-4-2 10-16,7-8-10 15,3-9-1-15,9 0 8 16,7 0-7-16,10-28 17 16,8-12-18-16,7-19 0 0,0-13-6 15,15-17 6-15,21-13 0 16,4-8-3-16,7-6 14 16,-3 1-10-16,-5 13-1 15,-5 11 0-15,-8 15 18 16,-11 20-17-16,-12 17 7 15,-3 13-8-15,0 19-3 16,-12 7-29-16,-13 14-352 16,0 5-987-16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6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2385 0,'0'0'772'15,"0"0"-772"-15,0 0-102 16,0 0-100-16,0 0-1313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46.6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51 53 1305 0,'0'0'307'0,"0"0"-141"15,0 0 52-15,0 0 22 0,0 0-5 16,0 0-37-1,0 0-52-15,-51 0-20 0,51 0-29 16,0 0-27-16,0 0 19 16,0 0-53-16,0 0 7 15,0 0-17-15,14 0-14 16,23 0 19-16,13-3-21 16,16-6-8-16,11-3 28 15,-1 3-30-15,5 2 0 16,-12 0-1-16,-15 5 10 15,-10-2-17-15,-18 4 8 16,-15 0-36-16,-11 0-28 16,0 0-117-16,-18 24-420 15,-16-5-1191-15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49.36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200 281 1905 0,'0'0'293'0,"0"0"-80"15,0 0-73-15,0 0 7 16,0 0-8-16,0 0-48 16,-36-19-80-16,90 19-10 15,26 0 8-15,23 0-3 16,14 0 3-16,6 0-9 16,-3 5-121-16,9 22-79 15,-35-6-364-15,-36-4-352 0</inkml:trace>
  <inkml:trace contextRef="#ctx0" brushRef="#br0" timeOffset="233">0 615 1991 0,'0'0'347'0,"0"0"-267"16,0 0-1-16,0 0 61 16,0 0-30-16,233-36-74 15,-116 33-26-15,10 3 4 16,15 0-14-16,51 3-114 16,-32 13-177-16,-30-5-374 0</inkml:trace>
  <inkml:trace contextRef="#ctx0" brushRef="#br0" timeOffset="523">1028 0 1295 0,'0'0'746'0,"0"0"-599"16,0 0-90-16,0 0 21 15,0 0 75-15,0 0-27 16,0 0-66-16,229 133-4 0,-174-83-9 16,-7 0 17-16,-9 1 16 15,-17 5-54-15,-14 1 1 16,-8 8 9-16,-22 3-12 16,-34 11-9-16,-13 0-15 15,-4 3-60-15,4-3-48 16,-7 8-196-16,13-18-368 15,16-19-1134-15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50.9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872 1206 1247 0,'0'0'309'0,"0"0"-206"16,0 0 34-16,0 0 131 16,0 0-78-16,0 0-28 15,0 0-76-15,-64-119 9 16,27 100 14-16,-11 3-40 15,-6 3-17-15,-12 5-16 16,-6 8-24-16,-10 0 28 16,0 21-18-16,-6 21-7 15,5 14-1-15,8 10-14 16,18 2 3-16,20 8-3 16,20-3 0-16,17-6-1 15,0-4-9-15,42-10-23 16,21-17-43-16,13-17-23 15,8-15 5-15,4-4-93 0,-5-23 0 16,-14-26 75-16,-13-7 16 16,-13-2 75-16,-13-5 21 15,-13 4 50-15,-2 6 86 16,-3 14-4-16,-5 14 18 16,-4 11-1-16,0 14-67 15,1 0-41-15,8 17-18 16,-2 21 7-16,2 10 26 15,1 10-49-15,-1-6-6 16,2-3 16-16,1-3-16 16,0-10-1-16,-1-4-45 15,11-12-155-15,-6-7-79 16,-1-8-411-16</inkml:trace>
  <inkml:trace contextRef="#ctx0" brushRef="#br0" timeOffset="310">979 373 1517 0,'0'0'250'0,"0"0"-167"16,0 0 54-16,0 0 21 0,230-50-7 15,-173 50-55-15,-13 22-44 16,-15 18 22-16,-24 7 30 16,-5 11 20-16,-27 2-39 15,-20-1-52-15,4-8-5 16,3-7 8-16,18-8-35 16,19-10-1-16,3-1-36 15,32-8-83-15,74 4-106 16,-4-8-385-16,-1-6-1241 0</inkml:trace>
  <inkml:trace contextRef="#ctx0" brushRef="#br0" timeOffset="556">1956 1190 1506 0,'0'0'699'0,"0"0"-580"16,0 0-70-16,0 0 30 15,0 0 47-15,193 5-65 16,-101-5-40-16,9 0 9 16,6 0-30-16,1 5-11 15,-8 1 11-15,-6 4-204 16,-24-4-281-16,-35 1-817 0</inkml:trace>
  <inkml:trace contextRef="#ctx0" brushRef="#br0" timeOffset="790">2401 819 1670 0,'0'0'334'16,"0"0"-111"-16,0 0-6 16,7 226-12-16,0-150-17 15,1-2-94-15,-4 6-52 16,-4-1 5-16,0-5-47 0,0-4-58 16,13 5-195-16,2-22-420 15,-3-17-1254-15</inkml:trace>
  <inkml:trace contextRef="#ctx0" brushRef="#br0" timeOffset="1330">3487 259 1707 0,'0'0'530'16,"0"0"-432"-16,0 0-27 0,0 226 98 15,-10-118 53-15,-5 11-108 16,-1 0-29-16,6-1-41 16,4-5-18-16,-3-9 31 15,6-12-57-15,3-13 0 16,-4-9 15-16,4-15-14 15,-3-12-1-15,3-14 1 16,0-10 5-16,0-9-12 16,0-10-3-16,0 0-4 15,0-5-2-15,0-25-11 16,7-9 19-16,18-5-10 16,5-4-32-16,6 5 27 15,1 3-34-15,7 10 25 0,-2 13 15 16,11 14 11-16,1 3 4 15,4 0 2-15,4 27 9 16,-8 7 39-16,-10-2-42 16,-18 1 11-16,-23 3 23 15,-3-7-10-15,-29 5 53 16,-28-9-57-16,-9-2-15 16,-7-2 21-16,4-11-32 15,9-5 5-15,10-5-6 16,14 0 9-16,11-2-19 15,25-35-61-15,0 1-252 16,10-4-492-16</inkml:trace>
  <inkml:trace contextRef="#ctx0" brushRef="#br0" timeOffset="1644">3903 26 1746 0,'0'0'353'15,"0"0"-226"-15,0 0-58 16,0 0 44-16,237-21-31 16,-178 21-51-16,-5 13-21 0,-18 16-8 15,-18 11 13-15,-18 13 20 16,-13 6-14-16,-43 5 10 15,-17 4 8-15,4-7-28 16,3-12 24-16,22-10 1 16,24-10-6-16,20-8-23 15,6-8-7-15,55-3-68 16,83-4-87-16,-14-3-320 16,2 2-161-16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56.30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781 143 1527 0,'0'0'268'0,"0"0"-113"16,0 0 12-16,0 0 87 16,0 0-37-16,0 0-48 15,0 0-38-15,-135-128-56 16,87 123-29-16,-9 5-3 16,-9 5-4-16,-10 39 15 15,-5 24-42-15,-6 28 0 16,10 14 32-16,12 16-22 0,13 1 1 15,27-2-10-15,25-7-4 16,0-6 23-16,44-14-25 16,32-10-7-16,27-15 25 15,17-24-17-15,15-17-4 16,7-24-2-16,-3-8-2 16,-9-27 24-16,-13-28-24 15,-22-15 0-15,-23-12 0 16,-19-16 10-16,-25-13 50 15,-28-15-25-15,0-8-14 16,-59-3 8-16,-32 5-29 16,-102 11-37-16,22 32-77 15,-5 30-455-15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55.36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 2183 0,'0'0'309'0,"0"0"-226"16,0 0 54-16,0 0 95 15,227 0-148-15,-148-2-62 16,2 2-9-16,2 0-11 16,-2 0-4-16,-5 0-56 15,-6 2-221-15,-16 12-416 16,-20-4-936-16</inkml:trace>
  <inkml:trace contextRef="#ctx0" brushRef="#br0" timeOffset="197">0 335 2181 0,'0'0'389'0,"0"0"-258"15,0 0-81-15,0 0 157 16,198 0-108-16,-100 0-71 16,15 0-28-16,70 17-152 15,-28 2-437-15,-12-5-1589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6:53.2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0 591 1670 0,'0'0'303'0,"0"0"-133"15,0 0-34-15,0 0 52 16,0 0 16-16,0 0-111 16,0 0 44-16,117 23-62 15,-22-18-38-15,13-3 24 16,9-2-26-16,-1 0-16 16,-2 0-2-16,-13 0 1 15,-16 0 10-15,-19 3-28 0,-26 1-79 16,-23 1-140-16,-13 0-375 15,-4-5-641-15</inkml:trace>
  <inkml:trace contextRef="#ctx0" brushRef="#br0" timeOffset="433">1796 710 1815 0,'0'0'346'0,"0"0"-235"0,0 0-39 16,0 0 120-16,0 0-79 15,198-132-64-15,-144 80-32 16,1-9-16-16,0-7-2 15,-4-1-3-15,-7 1 2 16,-12-1-7-16,-6 7 6 16,-11 6 3-16,-8 10 5 15,-7 17 1-15,0 18 37 16,0 11-32-16,0 23-10 16,0 45 38-16,0 15 13 15,0 23-13-15,0 5 4 16,8 0 5-16,2-9 24 0,5-7-44 15,-1-13-20-15,-2-12 31 16,-5-11-38-16,-7-8-2 16,0-11-24-16,0-5-114 15,0-1-159-15,0-14-412 16,0-6-1151-16</inkml:trace>
  <inkml:trace contextRef="#ctx0" brushRef="#br0" timeOffset="1213">3040 234 1026 0,'0'0'689'0,"0"0"-517"16,0 0-30-16,0 0 57 15,0 0 13-15,0 0-83 16,0 0-46-16,-21-98-59 0,57 84-13 16,11 3 30-16,7 6-40 15,5 5 8-15,-1 0-9 16,1 5 2-16,-1 25 17 16,-6 12-18-16,-10 13 0 15,-8 3 42-15,-12 4-22 16,-18 4 39-16,-4-11-23 15,-12-2-25-15,-36-7 62 16,-6-10-56-16,-8-7 7 16,4-8 15-16,4-8-32 15,7-4 2-15,13-2-10 16,12-7 0-16,12 0 16 0,6 0-16 16,4 0 0-16,0 0 8 15,0 0-8-15,10 0-14 16,12 0 13-16,7 10 1 15,5 2-14-15,5 9 14 16,2 2-7-16,2 10 5 16,5 6 2-16,6 4 0 15,2 3 0-15,1-4 0 16,-6 2 6-16,-4-6-6 16,-16-1-3-16,-18-8 2 15,-13-3 2-15,0-7 32 16,-22 1-1-16,-25 0-10 15,-14-3 17-15,-5-1-25 0,-7 1-7 16,-4-6-2 0,7-3 2-16,13-1-1 0,9-7-6 15,11 0-1-15,12 0 1 16,15-10-54-16,10-14-52 16,0-21-151-16,28 2-365 15,6 4-640-15</inkml:trace>
  <inkml:trace contextRef="#ctx0" brushRef="#br0" timeOffset="1830">4695 207 1829 0,'0'0'507'16,"0"0"-376"-16,0 0 92 16,0 0-7-16,0 0-93 15,-230-157-17-15,169 141-68 16,-1 6-8-16,8 6-15 16,10 4-8-16,10 0 23 15,17 7-30-15,9 26 0 16,8 13 4-16,0 9-4 15,15 16 0-15,17 6-6 16,12 7 6-16,7 0 5 16,4-5-3-16,11-2-2 0,4-5 0 15,2-2-1-15,11-4 1 16,-2-7 9-16,-1-3-8 16,-11-6 18-16,-9-9-13 15,-25-5-6-15,-16-7 3 16,-19-2 3-16,0-3 11 15,-48-3 2-15,-21 0 0 16,-12-8 22-16,-9-3-41 16,-1-4 1-16,6-6 3 15,12 0 4-15,14 0 6 16,20-26-14-16,17-9-16 16,19-15-2-16,3-19 27 0,14-13-18 15,33-16 7 1,15-11-1-16,8-6-13 0,3 7 10 15,-7 6 6-15,-9 14 7 16,-10 19-7-16,-9 18 0 16,-16 16-1-16,-12 21 1 15,-7 14-12-15,-3 0-13 16,5 24-107-16,5 42-124 16,6-11-543-16,-3-2-1227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01.30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72 0 1759 0,'0'0'852'0,"0"0"-739"16,0 0-113-16,0 0-17 0,0 0-14 16,0 0-213-16,0 0-360 15,19 95-1139-15</inkml:trace>
  <inkml:trace contextRef="#ctx0" brushRef="#br0" timeOffset="134">0 548 1850 0,'0'0'580'16,"0"0"-478"-16,0 0 138 16,0 0 26-16,0 0-119 15,0 0-147-15,0 0-21 16,76-92-510-16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00.11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281 53 1597 0,'0'0'251'0,"0"0"-100"0,0 0-82 16,0 0 90-16,0 0 78 15,0 0-51-15,-31-53-48 16,28 58-55-16,-1 37-37 16,1 30 5-16,-4 23 3 15,2 26-26-15,-2 11 12 16,1 3-26-16,-3-8 10 16,6-11-4-16,-1-20-19 15,4-19 23-15,0-24-24 16,0-17 2-16,0-20-19 15,0-10 16-15,0-6-43 16,-6 0 14-16,-3-16-23 16,-4-16 11-16,1-8-18 0,-2-2-1 15,6-8 8-15,1-3-41 16,4-5 38-16,3-5-5 16,0-9 9-16,0-8 31 15,10 1-8-15,17-2 21 16,-2 3 2-16,4 9 6 15,0 10 0-15,0 12 25 16,1 8 13-16,2 6 34 16,-3 7-37-16,8 5-10 15,4 12 36-15,-2 4-35 16,8 5-3-16,0 0 9 16,4 0-17-16,1 22 28 15,-13 1-31-15,-8 7 7 0,-18 3 17 16,-13 6-15-1,0 4 14-15,-22 3-17 0,-25 3-3 16,-7-4 16-16,-5-2-30 16,1-7 11-16,7-6 2 15,11-11-13-15,11-3 15 16,10-8-1-16,9-6-1 16,10-2-14-16,0 0-8 15,0 0-10-15,10 0-6 16,16 0 14-16,8-2-7 15,5-3 14-15,5 2 3 16,3 3-4-16,4 0 4 16,-4 3-15-16,5 22 6 15,-9 0 9-15,-3 9-3 0,-6 3 3 16,-17-4 0-16,-14 8 0 16,-3-3 2-16,-3 3 24 15,-33-5-6-15,-11 3-14 16,-9-3 43-16,-8-4-28 15,-5-1-1-15,-9-2 32 16,-2 2-31-16,-4-7-1 16,8-1 2-16,10-5-21 15,12-6 36-15,22-7-37 16,16-5-17-16,13 0 11 16,3 0-60-16,3-12-55 15,51-44-66-15,-3 5-307 16,2-5-216-16</inkml:trace>
  <inkml:trace contextRef="#ctx0" brushRef="#br0" timeOffset="548">1256 276 1837 0,'0'0'544'16,"0"0"-443"-16,0 0 24 15,0 0 67-15,0 0-32 0,0 0-73 16,148-170-60 0,-110 151 15-16,6 3-26 0,0 8-8 15,7 8 17-15,-3 0-25 16,-1 27 18-16,-3 12-12 15,-12 10 0-15,-17 14 48 16,-15 9-33-16,-7 10-6 16,-40 3 17-16,-22 0-16 15,-12 0-3-15,-6-6-7 16,-1-10 6-16,7-13 32 16,14-14-37-16,14-16-7 15,24-9 27-15,11-10-25 0,14-7-2 16,4 0 0-16,0 0 6 15,0 0-20-15,22 0-2 16,16-5 16-16,6 0-3 16,6-1 3-16,4 3 0 15,6-4-1-15,-3 4 8 16,1 3-8-16,-6 0 1 16,-5 0 0-16,-8 0 1 15,-2 0 1-15,-4 0-1 16,-8 0-1-16,-3 0-6 15,0 0-15-15,0 0-118 16,3-11-120-16,1-5-417 16,-14-1-1298-16</inkml:trace>
  <inkml:trace contextRef="#ctx0" brushRef="#br0" timeOffset="991">0 1484 2237 0,'0'0'390'15,"0"0"-318"-15,0 0-18 16,0 0 95-16,0 0-49 16,0 0-31-16,0 0-45 0,189 0 6 15,-87 0 28-15,18-6-23 16,15-13 11-16,14-2-7 16,12-2-21-16,6 2 18 15,9 4-36-15,-2-4 0 16,-1 8 20-16,-14-1-14 15,-12 2-6-15,-20 2 1 16,-26 6-1-16,-23 4 7 16,-27 0-7-16,-23 0-1 15,-16 0-5-15,-8 0-5 16,-4 0-4-16,0 0-9 16,0 0-29-16,0 0-28 15,0 0-257-15,0-10-578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07.30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2533 0,'0'0'484'0,"0"0"-484"16,0 0 0-16,0 0-6 16,0 0-270-16,0 0-649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07.44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2342 0,'0'0'693'16,"0"0"-530"-16,0 0-94 15,0 0-15-15,0 0-54 16,0 0-109-16,0 0-1032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54.4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835 462 1553 0,'0'0'237'0,"0"0"-125"0,0 0-3 15,-72-170 52-15,37 111-17 16,-8-3 13-16,-4 4-83 16,-5 8 0-16,4 14 20 15,-5 15 39-15,-7 21 9 16,-2 0-104-16,-6 52-26 15,-4 29 11-15,-7 46-14 16,17-2 3-16,17 18 32 16,17 1-29-16,28-27 10 15,0 7-24-15,8-12-1 16,21-20 14-16,13-15-14 16,14-21-14-16,10-24-10 15,10-21-34-15,9-11 7 0,0-26-72 16,-8-30 44-16,-7-11 46 15,-15-5-11-15,-13 6 44 16,-19 9 6-16,-9 25-5 16,-11 17 68-16,-3 15 28 15,0 17-69-15,0 34 11 16,-3 16-37-16,3 10 8 16,0 1-1-16,13-5-3 15,30-18 10-15,12-13-16 16,10-25-10-16,5-17 4 15,-8-11-45-15,-10-43 22 16,-16-10 28-16,-19-16 2 0,-17-7 20 16,0 1 3-16,-43 2 12 15,-7 11 16-15,-4 14-38 16,3 20-5-16,12 17 8 16,16 18-16-16,14 4-2 15,9 7-14-15,3 22-9 16,30 0 23-16,16 1-55 15,10-7-3-15,4-5 2 16,2-7 17-16,0-3 24 16,-3 8-1-16,-10 4-5 15,-12 9 22-15,-10 17-14 16,-15 9-18-16,-7 4 8 16,-8 4 13-16,0-11 11 0,0-11 9 15,0-13-8 1,0-21 21-16,-3-7-21 0,-2-5 36 15,5-33-11-15,0-14-25 16,0-13 1-16,14-10-2 16,22-1-3-16,13 2-9 15,13 12 9-15,6 9-9 16,2 20 11-16,2 21 1 16,-10 12 3-16,-6 21 60 15,-10 35 19-15,-7 12 14 16,-10 11-71-16,-3 4-2 15,-3-3-1-15,-4-7-21 16,1-10 12-16,0-17-13 0,0-12-9 16,-1-17 3-1,7-17-85-15,5 0-67 0,8-30-54 16,4-20-87-16,5-19 38 16,1-7 29-16,-7-12-49 15,-2-6 63-15,-10-9 93 16,-1-33 80-16,-12-31 45 15,-8 10 84-15,-9 21 125 16,0 30 1-16,0 48 21 16,0 12 114-16,0 18-20 15,0 28-64-15,0 17-131 16,0 52-74-16,0 54 51 16,0 44-42-16,0-1-19 15,0-16 26-15,0-23-47 0,0-32-25 16,3 4 3-16,11 5 8 15,-1-16-22-15,-1-24-78 16,5-22-117-16,-6-22-342 16,-5-20-213-16</inkml:trace>
  <inkml:trace contextRef="#ctx0" brushRef="#br0" timeOffset="273">2433 702 1627 0,'0'0'259'0,"0"0"-79"0,0 0-3 15,216-6-31-15,-140 6-29 16,-8 0-27-16,-3 14 5 16,-13 28 27-16,-13 17 25 15,-11 14-37-15,-16 15-5 16,-4 4-52-16,-8-4 4 15,0-8-36-15,6-22-20 16,0-16-1-16,7-23-132 16,7-19-113-16,9-36-73 15,-3-21-231-15,-6-1-238 0</inkml:trace>
  <inkml:trace contextRef="#ctx0" brushRef="#br0" timeOffset="386">3094 389 1653 0,'0'0'386'0,"0"0"-129"16,0 0-170-16,0 0-87 16,0 0-81-16,0 0-411 0</inkml:trace>
  <inkml:trace contextRef="#ctx0" brushRef="#br0" timeOffset="1706">3363 813 1152 0,'0'0'688'0,"0"0"-541"15,0 0 117-15,0 0-81 0,48 165-102 16,-40-120-21-16,-8 0-51 16,0-5-9-16,0-7-21 15,0-9-16-15,-5-10 13 16,-4-14-13-16,3 0 32 15,3-12-5-15,3-22 3 16,0-14 0-16,9-8 6 16,17-1-14-16,7 4 6 15,2 10 9-15,2 10 0 16,-4 9 25-16,2 18-4 16,-2 6 34-16,4 10 68 0,-2 27 59 15,4 14-49 1,-2 5-30-16,-4 3-41 0,-1 3-5 15,-2-9-57-15,-1-6 0 16,-3-12 0-16,-3-8 0 16,-6-16-6-16,-1-11-65 15,1 0-30-15,6-20 32 16,3-21-69-16,7-13-63 16,-1-7 73-16,4-1 13 15,-7 0 14-15,-3 14 89 16,-9 19 12-16,-7 14 129 15,-7 15-47-15,-3 7-7 16,0 34 65-16,3 12-7 16,0 8-34-16,8 2-41 15,12-3 14-15,9-6-4 0,10-15-51 16,11-15-16 0,-4-15-1-16,0-9-30 0,-7-3 9 15,-5-27-13-15,-4-11-26 16,-4-6 59-16,-3 0-16 15,1-1 8-15,-4 7 8 16,-6 8 2-16,-5 15 2 16,-9 16 4-16,0 2-6 15,-3 6 29-15,0 25 0 16,0 11 22-16,0 3-15 16,0 0-37-16,16-5 12 15,18-7-12-15,8-10-29 16,10-14 11-16,1-9-68 15,-4 0-8-15,-7-27-17 16,-2-8 10-16,-7-8 49 0,-4-8 10 16,-3 0 42-16,-3 2-6 15,-7 8 6-15,-2 11 0 16,-8 12 32-16,-3 12 6 16,-3 6 55-16,0 0-44 15,0 26-25-15,0 16 60 16,0 2-47-16,0 6 5 15,17 1-8-15,12-7-14 16,7-6 24-16,10-11-34 16,4-10-9-16,-5-14-2 15,-2-3-15-15,-14-6-18 16,-6-23 20-16,-7-10 10 0,-10-8 4 16,-6-3 0-16,0-7 16 15,0 1 32-15,-22 7-36 16,-10 5 18-16,-5 14-3 15,4 13-11-15,1 8 2 16,12 9-18-16,11 0-24 16,9 0 15-16,0 6-94 15,18 3 40-15,16-3 47 16,8-4 4-16,4-2 11 16,7 0 1-16,-1 0 0 15,-2 0-4-15,-8 12 4 16,-4 11 0-16,-7 13 4 15,-6 10 5-15,1 15 29 0,-3 0-7 16,4 1-17-16,2-6 6 16,8-15-20-16,-2-11-1 15,1-19-5-15,0-11-55 16,-4-3 28-16,-1-33-9 16,-2-13 2-16,-4-13 31 15,3-5-15-15,1-4 2 16,-7 6 20-16,-2 8-2 15,-3 22 4-15,-8 18 25 16,-5 17 14-16,-4 0 25 16,0 38 26-16,0 15-8 15,0 9-17-15,7 3 7 16,9-4-2-16,7-1-55 16,3-13-14-16,3-10 7 15,4-12-8-15,16-25-93 0,-7 0-211 16,-2 0-536-16</inkml:trace>
  <inkml:trace contextRef="#ctx0" brushRef="#br0" timeOffset="2016">6932 772 1803 0,'0'0'813'0,"0"0"-507"16,0 0-77-16,0 0-2 15,0 0-117-15,-187 19-71 16,170 1-27-16,11 9-12 0,6 4-8 16,0 5-10-16,26 0-28 15,13 8 44-15,7-6-19 16,7 2 14-16,-4-2-7 16,-10-3 14-16,-13 0 0 15,-23-5 5-15,-3 1-5 16,-29-7 60-16,-27-3-45 15,-9-5-9-15,-11-9 18 16,7-9-24-16,7 0-36 16,19-21-87-16,18-8-481 15,19-9-1957-15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3.9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 0 1689 0,'0'0'599'0,"0"0"-520"16,0 0-15-16,0 194 166 16,-5-54 42-16,-5 0-153 15,-5 13-57-15,4 1 41 16,5-29-59-16,-3 13-20 16,9-20-24-16,0-22 7 15,0-21 7-15,0-24-14 16,0-20-6-16,0-27-8 15,0-4 14-15,0-7-1 0,0-40-9 16,12-18-5 0,13-21-3-16,11-9 1 0,8 1-44 15,7 0 53-15,8 19-31 16,3 22 15-16,3 24 8 16,-3 26 14-16,1 3-13 15,-12 30 15-15,-11 19 0 16,-19 13 5-16,-21 4 2 15,0 3 34-15,-43 0-2 16,-26-4-20-16,-16-9 64 16,-6-11-67-16,-4-15 10 15,4-9 9-15,15-19-35 16,22-2-23-16,42-19-108 16,12-17-379-16,3-7-323 0</inkml:trace>
  <inkml:trace contextRef="#ctx0" brushRef="#br0" timeOffset="189">837 789 1527 0,'0'0'721'16,"0"0"-529"-16,0 0-34 15,22 192 135-15,-18-126-92 16,3-5-146-16,-4 0-55 15,5-9-6-15,-8-3-212 16,0-17-342-16,0-15-517 0</inkml:trace>
  <inkml:trace contextRef="#ctx0" brushRef="#br0" timeOffset="331">812 411 1109 0,'0'0'1285'0,"0"0"-1103"16,0 0-182-16,0 0-5 16,0 0-186-16,230 65-567 0</inkml:trace>
  <inkml:trace contextRef="#ctx0" brushRef="#br0" timeOffset="675">1176 1039 1920 0,'0'0'348'15,"0"0"-268"-15,0 0 37 16,252 30 1-16,-164-30-77 16,0-2 6-16,-12-28 2 15,-15-10-37-15,-17-2 40 16,-22-7-21-16,-22-4 51 15,0 1 32-15,-22 3-47 16,-26 13 1-16,-9 13-8 16,-6 23-27-16,6 0 57 0,1 36-31 15,17 24-39-15,8 12 58 16,21 5-54-16,10 5-12 16,10-5-12-16,43-12-27 15,15-13 18-15,19-18-107 16,20-21-18-16,35-13-65 15,-22-19-374-15,-22-19-156 0</inkml:trace>
  <inkml:trace contextRef="#ctx0" brushRef="#br0" timeOffset="895">2437 259 2053 0,'0'0'380'0,"0"0"-126"0,0 203 51 16,-3-86-73-16,-7 13-35 16,5 1-119-16,5-4-42 15,0-8 6-15,0-21-42 16,0-17 0-16,0-13-63 16,0-20-89-16,-7-10-72 15,-18-7-402-15,-8-21-255 0</inkml:trace>
  <inkml:trace contextRef="#ctx0" brushRef="#br0" timeOffset="1045">2267 748 1839 0,'0'0'383'16,"0"0"-235"-16,186-43-127 15,-110 27 5-15,-10 6-26 16,-16 4-10-16,-17 1-277 15,-22 3-472-15</inkml:trace>
  <inkml:trace contextRef="#ctx0" brushRef="#br0" timeOffset="1255">1472 422 2094 0,'0'0'468'0,"0"0"-409"0,0 0 43 16,0 0 53-16,0 0-64 16,192-123-46-16,-132 105-44 15,-6 16 6-15,-7 2-7 16,-6 29-36-16,-16 79-200 16,-11-5-425-16,-9 1-1316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05.02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 0 1517 0,'0'0'348'15,"0"0"-195"-15,0 0-7 16,0 0 81-16,0 0-27 15,0 0-67-15,-37 47-108 16,37 25 30-16,0 19 8 16,0 18-26-16,-4 6-14 15,4-4-1-15,0-2-4 16,0-7 23-16,0-11-40 16,-3-12 16-16,3-20-11 15,0-13-5-15,-4-16 21 16,4-18-10-16,-5-8-12 15,5-4 57-15,0 0-11 0,0-13-23 16,0-18-11-16,0-4-6 16,0-9-12-16,0 0-2 15,19 2-20-15,6 2 28 16,13 3-33-16,5 11 3 16,12 13-1-16,2 10 5 15,9 3 16-15,0 20-18 16,0 21 14-16,-9 14 2 15,-9 3 2-15,-14-3-16 16,-12 0-2-16,-16-4 28 16,-6-12-15-16,-3-3 16 15,-34-9-1-15,-14-11 55 16,-6-7-26-16,-6-9 16 0,-3 0-10 16,5-3-15-16,5-22 17 15,12-6-36-15,16-6-1 16,17 2-6-16,11-2-96 15,48-17-147-15,16 7-457 16,14 5-1250-16</inkml:trace>
  <inkml:trace contextRef="#ctx0" brushRef="#br0" timeOffset="183">1311 643 1930 0,'0'0'471'0,"0"0"-391"0,0 0-30 16,0 0 48-16,215 0-56 15,-112-2-42-15,65 2-49 16,-23 0-236-16,-28 0-358 0</inkml:trace>
  <inkml:trace contextRef="#ctx0" brushRef="#br0" timeOffset="393">1337 1186 2230 0,'0'0'343'0,"0"0"-287"16,0 0 14-16,0 0-19 15,0 0-42-15,252-50-9 16,-98 27-39-16,-24 6-242 16,-17 5-580-16</inkml:trace>
  <inkml:trace contextRef="#ctx0" brushRef="#br0" timeOffset="773">2759 1012 1923 0,'0'0'282'0,"0"0"-218"15,0 0-17-15,0 0 100 16,230-224-92-16,-172 152-28 15,-6-3-7-15,-10-2-12 16,-1 5 16-16,-12 7 13 16,-11 6 15-16,-6 18 30 15,-5 10-19-15,-7 22-9 16,0 9 7-16,0 12-42 0,0 41 17 16,0 24-12-16,0 17-10 15,-3 7 27-15,-1 8-9 16,-1-7-4-16,5-11-5 15,0-5-22-15,0-18-2 16,12-9-31-16,13-10-104 16,-3-12-209-16,-3-16-433 0</inkml:trace>
  <inkml:trace contextRef="#ctx0" brushRef="#br0" timeOffset="1102">4090 230 1785 0,'0'0'603'0,"0"0"-511"15,0 0 44-15,0 0 86 16,0 0-46-16,-154 234-92 15,90-162-18-15,-5 0-35 16,3-10-17-16,15-7 5 16,14-11-19-16,15-16 9 15,18-4-9-15,4-8 0 16,0-2-9-16,29-5-18 0,15-1-15 16,10-3-11-1,16-1 4-15,11-2-62 0,49 1-80 16,-13-3-108-16,-18 0-586 0</inkml:trace>
  <inkml:trace contextRef="#ctx0" brushRef="#br0" timeOffset="1362">4334 487 1923 0,'0'0'291'0,"0"0"-142"0,-10 176 110 15,6-87 29-15,-4 3-118 16,1-3-78-16,0 0-55 16,-1-5-17-16,1-4 16 15,-3-6-36-15,6-7-47 16,4-2-65-16,0-15-389 15,0-20-561-15</inkml:trace>
  <inkml:trace contextRef="#ctx0" brushRef="#br0" timeOffset="1563">4765 1067 2288 0,'0'0'378'0,"0"0"-311"15,0 0-52-15,0 0 15 16,303-13-30-16,-195 10-126 16,-1-5-610-16</inkml:trace>
  <inkml:trace contextRef="#ctx0" brushRef="#br0" timeOffset="2079">6806 797 2015 0,'0'0'537'16,"0"0"-467"-16,0 0 45 15,0 0 127-15,-157-193-97 16,91 168-82-16,-13 10-8 16,-9 15-20-16,-4 0-4 15,1 37-4-15,12 18-21 16,13 22 31-16,22 5-30 0,22 6-6 15,22-2 8-15,5-2-9 16,45-11 1-16,23-14-1 16,10-17-42-16,8-15 10 15,1-24-39-15,-4-3-16 16,-12-10-1-16,-14-26 0 16,-11-7 46-16,-14-6 9 15,-8 4 33-15,-7 2-2 16,-8 6 16-16,-3 15-14 15,-7 12 63-15,-4 10 7 16,0 0-18-16,0 32-7 16,0 15 11-16,0 5-2 0,0 3-44 15,0-5 25-15,3-3-34 16,16-12-1-16,6-6-1 16,26-12-113-16,-4-12-248 15,1-5-704-15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09.74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602 896 1577 0,'0'0'281'0,"0"0"-158"0,0 0 28 16,0 0 34-16,0 0-46 16,0 0-51-16,0-132-37 15,0 106 43-15,-22-4-24 16,-7 4-17-16,-7 5 32 16,-16 2-43-16,-6 14-3 15,-4 5-7-15,-11 12-19 16,4 35 32-16,3 14-38 15,8 16-7-15,18 4 32 16,14 1-26-16,23 0-6 16,3-10-9-16,32-9-12 0,31-14-22 15,13-16-26 1,19-20-19-16,8-13-11 0,2-11 8 16,-7-31-1-16,-10-12 8 15,-16-14 37-15,-16 4 45 16,-17-2 4-16,-14 10 25 15,-9 17 75-15,-13 17 41 16,-3 17-1-16,0 5-61 16,0 36-30-16,0 24 11 15,0 14-45-15,0 8-10 16,0 0-2-16,0-2-5 16,19-8-9-16,9-12-52 15,6-18-74-15,8-23-114 0,-4-12-322 16,-13-7-341-16</inkml:trace>
  <inkml:trace contextRef="#ctx0" brushRef="#br0" timeOffset="303">982 94 884 0,'0'0'814'16,"0"0"-692"-16,0 0-6 16,0 0 75-16,229-84-5 15,-160 84-53-15,-3 0-27 16,-12 3-26-16,-13 26 33 0,-16 4-32 16,-17 11-1-16,-8 4 19 15,-11 0-33-15,-22 3-27 16,0-12-5-16,7-6-34 15,16-11 0-15,10-5-37 16,14-7-74-16,92-10-100 16,-1 0-286-16,2 0-390 0</inkml:trace>
  <inkml:trace contextRef="#ctx0" brushRef="#br0" timeOffset="564">1841 1052 2232 0,'0'0'293'15,"0"0"-196"-15,0 0 15 16,0 0 7-16,198-16-26 15,-103 7-69-15,10 2-15 16,1 7-9-16,-4 0 4 16,1 0-10-16,5 13-201 15,-23 5-339-15,-28-7-315 0</inkml:trace>
  <inkml:trace contextRef="#ctx0" brushRef="#br0" timeOffset="773">2403 670 735 0,'0'0'1486'0,"0"0"-1283"16,0 0-94-16,0 0 128 15,-4 206-76-15,4-121-65 16,0 5-52-16,0 1-44 15,26 23-3-15,-4-21-194 16,-7-25-553-16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20.82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274 1617 1475 0,'0'0'344'0,"0"0"-176"16,0 0-59-16,0 0 56 15,0 0 24-15,-8 30-55 16,33-30-59-16,16 0 23 16,6-7-38-16,12-26-29 15,11-9-1-15,2-14-22 16,1-7 30-16,0-9-38 15,-4-5 0-15,-6-5 2 16,-13-6 4-16,-14 1-6 16,-6 8 6-16,-16 11 0 15,-7 17 39-15,-7 27-25 16,0 17 7-16,0 7 7 16,0 39-25-16,0 37-2 0,-11 19 7 15,1 17-14-15,2 2 24 16,4-1-24-16,4-10 0 15,0-10 9-15,0-9-9 16,0-14 0-16,0-11 0 16,0-16-30-16,7-12-68 15,19-17-182-15,-4-10-331 16,0-4-205-16</inkml:trace>
  <inkml:trace contextRef="#ctx0" brushRef="#br0" timeOffset="352">1695 811 1631 0,'0'0'392'16,"0"0"-184"-16,0 0-46 15,0 0 105-15,0 0-77 16,0 0-68-16,-39 185-32 15,-2-108-41-15,-6 2 11 16,-4-8-45-16,4-2-14 16,-1-13 29-16,11-9-19 15,9-8-10-15,12-13 10 16,10-9-10-16,6-8-2 16,0-5-1-16,18-4 2 15,18 0-4-15,14 0 4 16,16 0-21-16,7-7 6 0,5-2-11 15,-2-2-22 1,-3 4-88-16,-7 5-107 0,0-9-107 16,-19 5-203-16,-15 1-633 0</inkml:trace>
  <inkml:trace contextRef="#ctx0" brushRef="#br0" timeOffset="574">1889 1083 1418 0,'0'0'342'16,"0"0"-239"-16,0 0 106 0,0 0 55 15,-12 195-71 1,9-113-20-16,0 1-63 0,-6-1-22 16,2 0-13-16,1-7-39 15,-1-5-6-15,2-8-30 16,5-9-37-16,0-5-95 15,0-11-353-15,15-13-278 0</inkml:trace>
  <inkml:trace contextRef="#ctx0" brushRef="#br0" timeOffset="768">2192 1493 1776 0,'0'0'512'0,"0"0"-386"0,0 0-38 15,0 0 38-15,193-30-81 16,-70 30-45-16,-13 0-164 16,-12 0-519-16</inkml:trace>
  <inkml:trace contextRef="#ctx0" brushRef="#br0" timeOffset="1233">3460 1395 1763 0,'0'0'555'0,"0"0"-355"0,0 0-19 16,0 0 46-16,0 0-80 16,0 0-53-16,-186-166-61 15,131 166-13-15,1 0 29 16,-1 15-43-16,0 24 0 16,12 14 2-16,9 9-8 15,21 3-6-15,13 0 6 16,0 3-21-16,29-17 5 0,18-4-58 15,11-18-37-15,4-17 11 16,1-12-58-16,-9 0 45 16,-7-16 28-16,-15-13 58 15,-6-7 27-15,-8 6 6 16,-6 3 43-16,-8 11 63 16,-1 10-12-16,0 6-26 15,1 0-44-15,4 25 14 16,-1 12 24-16,3 3-60 15,5 2 4-15,4 3-24 16,10-4-12-16,3-5-90 16,34-13-160-16,-7-10-317 15,-12-10-1364-15</inkml:trace>
  <inkml:trace contextRef="#ctx0" brushRef="#br0" timeOffset="1510">3719 775 1906 0,'0'0'366'0,"0"0"-234"15,0 0 33-15,0 0 78 16,196 180-56-16,-136-90-66 15,-3 8-40-15,2 9-33 16,-5 3 24-16,-6-3-44 0,-16 1-27 16,-17-4 22-16,-15-1-23 15,-22-8-61-15,-73 20-83 16,4-26-316-16,-7-19-439 0</inkml:trace>
  <inkml:trace contextRef="#ctx0" brushRef="#br0" timeOffset="2080">802 380 1388 0,'0'0'249'0,"0"0"-141"16,-186 44 82-16,84 47 24 15,-14 80-31-15,-13 72 9 16,17 29-63-16,28-6-18 0,36-33-5 16,27-62-33-1,17-40-1-15,4-29-55 0,0-18-16 16,47 5-2-16,33-1-47 15,109-3-144-15,-13-30-281 16,-5-33-408-16</inkml:trace>
  <inkml:trace contextRef="#ctx0" brushRef="#br0" timeOffset="2719">4200 118 155 0,'0'0'1550'0,"0"0"-1277"16,0 0-173-16,0 0 31 15,0 0 66-15,0 0-99 16,230-118-30-16,-183 118-7 16,-10 30-19-16,-15 14 30 15,-22 10 5-15,0 8-17 16,-47 4 4-16,-23 0-32 15,-7-10-22-15,-3-10 10 16,14-15-10-16,19-10 21 0,15-18-11 16,16-3 8-1,13 0 4-15,3-3-32 0,0-11 21 16,22 2-21-16,19 3 2 16,6 9-14-16,7 0 12 15,4 0 0-15,4 11 13 16,4 10-13-16,0-2-4 15,3 4 2-15,1-6 2 16,21-1-104-16,-18-6-209 16,-19-10-528-16</inkml:trace>
  <inkml:trace contextRef="#ctx0" brushRef="#br0" timeOffset="3111">4947 1329 1825 0,'0'0'349'0,"0"0"-217"16,0 0 89-16,0 0-5 16,0 0-79-16,0 0-55 15,0 0-28-15,255 0 0 16,-163-4 7-16,6 2-34 15,0-2 5-15,-7 1-31 16,-13 0-1-16,-14 3 0 16,-8 0-91-16,-20 0-206 15,-21-4-646-15</inkml:trace>
  <inkml:trace contextRef="#ctx0" brushRef="#br0" timeOffset="3506">6363 1486 2154 0,'0'0'304'0,"0"0"-243"15,0 0 21-15,0 0 91 16,0 0-91-16,152-203-58 16,-108 140 19-16,0-5-42 15,-4-4-1-15,-4 0 19 16,-7-1-2-16,-7 11 14 0,-7 12 7 16,-8 15-7-16,-7 22 20 15,0 13-35-15,0 16-8 16,0 43 10-16,0 23 7 15,0 13 8-15,0 14-12 16,0-1-9-16,0-7 8 16,0-5-20-16,0-9-40 15,0-10-92-15,8-9-203 16,18-22-327-16,-4-15-562 0</inkml:trace>
  <inkml:trace contextRef="#ctx0" brushRef="#br0" timeOffset="3949">7164 758 1729 0,'0'0'397'0,"0"0"-264"15,0 0 43-15,0 0-9 16,0 0-50-16,208 7-23 15,-182 39-53-15,-16 13-7 16,-10 3 12-16,-3 2-17 16,-38 1-20-16,-6-10-9 15,-4-6-21-15,7-13 21 16,12-14-24-16,13-4-8 16,16-9-12-16,3-2-70 0,0 0 22 15,29-1 43-15,8 4 37 16,7 7 3-16,3 5 16 15,-3 11-7-15,3 10 35 16,1 8 36-16,-1 7 72 16,-3-4-74-16,-12 3-26 15,-13-7 31-15,-16-5-15 16,-3-8 1-16,-15-6-10 16,-29-1-25-16,-10-9 19 15,-9-9-39-15,-1-5-5 16,5-7 0-16,8 0-80 15,22-15-66-15,11-13-161 16,18-2-473-16</inkml:trace>
  <inkml:trace contextRef="#ctx0" brushRef="#br0" timeOffset="4453">8069 919 1839 0,'0'0'548'0,"0"0"-363"15,0 0 17-15,0 0 26 16,0 0-86-16,0 0-85 16,0 0-5-16,-191-154-52 15,184 189-4-15,7 19 4 0,0 14 0 16,7 6 0-16,27 5 0 15,10 3 0-15,7 2-7 16,3-9 7-16,2 0 0 16,-2-3-8-16,0 1 16 15,2-9-8-15,-6 1 1 16,-14-14 12-16,-14-3-2 16,-19-4-5-16,-3-9-6 15,-22-5 9-15,-28-9-8 16,-8-5 10-16,-8-13-11 15,0-3 1-15,9 0-8 0,6-17 5 16,10-15-11-16,13-13 13 16,12-15-14-16,16-17 8 15,0-14-7-15,19-14-15 16,20-12 27-16,8-8-22 16,1 3 8-16,-1 10 14 15,-10 21 1-15,-8 26-2 16,-11 25 2-16,1 23-73 15,-5 17-171-15,1 26-480 16,-3 7-1275-16</inkml:trace>
  <inkml:trace contextRef="#ctx0" brushRef="#br0" timeOffset="4777">9057 1302 2300 0,'0'0'279'16,"0"0"-176"-16,0 0 60 0,186-42-47 15,-110 39-56-15,0 3-60 16,0 0 0-16,5 26-52 16,-23 4-327-16,-17 0-435 0</inkml:trace>
  <inkml:trace contextRef="#ctx0" brushRef="#br0" timeOffset="4948">9213 1624 2448 0,'0'0'292'0,"0"0"-213"0,0 0-40 16,241 0-39-16,-102 0-25 15,-19 4-325-15,-3-1-480 0</inkml:trace>
  <inkml:trace contextRef="#ctx0" brushRef="#br0" timeOffset="5338">11080 623 2381 0,'0'0'335'16,"0"0"-244"-16,0 0 124 16,-186 63-37-16,106-1-46 15,-1 20-51-15,8 17-27 16,19 9 10-16,14 7-35 15,26-3-14-15,14-2-9 16,14-4-5-16,45-8 2 16,17-8-3-16,15-23-30 15,7-13 20-15,9-24-49 16,-6-25 41-16,-6-5-12 16,-15-29 26-16,-15-31 4 15,-14-17 0-15,-17-23 1 16,-20-7 16-16,-14-19-4 0,-4-5 1 15,-43 1-14-15,-45-39-26 16,13 39-92-16,-6 29-570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43.07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0 387 2000 0,'0'0'604'0,"0"0"-526"0,0 0 144 16,0 0 2-16,0 0-110 16,0 0-70-16,0 0-34 15,47 3 4-15,9-3 14 16,8 3-28-16,14 0 1 15,1 1-1-15,6-1-6 16,-6 4-3-16,-9-1-13 16,-8-3-34-16,-18 4-55 15,-18-7-204-15,-20 0-368 16,-6 0-594-16</inkml:trace>
  <inkml:trace contextRef="#ctx0" brushRef="#br0" timeOffset="225">252 0 2244 0,'0'0'349'15,"0"0"-172"-15,0 0 35 16,11 207 2-16,3-128-107 15,5 3-58-15,2 2-6 16,-2-2-43-16,-2 17-53 16,-2-24-140-16,-11-13-678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40.1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217 821 1642 0,'0'0'476'16,"0"0"-417"-16,0 0 6 15,0 0 145-15,0 0-32 16,-25-7-42-16,25-7-75 15,0-7-20-15,0-3 14 16,0-10-27-16,20 3 10 16,7-5-11-16,8 4-5 15,3 5 9-15,9-6-25 0,4 14-5 16,-1 8 7-16,5 11-7 16,-3 0 4-1,-1 23-5-15,-4 23 0 0,-11 13 18 16,-11 10-18-16,-13 7 0 15,-12 1 0-15,-4 10 0 16,-40-8 18-16,-15-1-18 16,-13-2 0-16,-15-11 15 15,-4-7-4-15,-4-7 4 16,7-13 21-16,12-14-11 16,17-11 25-16,18-9-50 15,19-4 1-15,12 0 32 16,10 0-33-16,0 0-17 15,0-4 16-15,29-6 1 16,18 4-9-16,9 6 9 0,8 0-1 16,2 0-7-16,4 3 9 15,-4 14-1-15,3 3 0 16,-3-1-12-16,3-10 4 16,1-2-74-16,24-7-96 15,-17-3-393-15,-11-20-515 0</inkml:trace>
  <inkml:trace contextRef="#ctx0" brushRef="#br0" timeOffset="503">1905 1015 1756 0,'0'0'672'16,"0"0"-568"-16,0 0 65 15,0 0 18-15,0 0-58 16,0 0-29-16,-234-105-66 16,172 105 2-16,-1 0-6 15,6 33-12-15,6 13 17 16,10 15-35-16,16 9 1 15,18 2 5-15,7 3-5 16,10-10-2-16,38-7-16 0,14-20-44 16,11-15 11-1,7-16-72-15,4-7-4 0,-8-20 45 16,-10-25 16-16,-18-8 21 16,-16-10 37-16,-14 4 7 15,-14 0 103-15,-4 7-17 16,0 13 24-16,0 9 11 15,0 19-37-15,0 11-17 16,-4 0-49-16,4 27-12 16,0 18 17-16,0 15-23 15,0-1 0-15,4 0-1 16,11-11 1-16,4-4-1 16,-1-11-50-16,-1-10-48 15,5-23-84-15,-3 0-311 0,-1-13-180 16</inkml:trace>
  <inkml:trace contextRef="#ctx0" brushRef="#br0" timeOffset="843">2098 139 1592 0,'0'0'402'16,"0"0"-220"-16,0 0-46 16,0 0 27-16,0 0 27 0,0 0-66 15,221-137-60-15,-172 137 9 16,-17 21-46-16,-13 19 17 16,-19 11 12-16,0 12-14 15,-19 5-3-15,-25-1-18 16,0-4-1-16,4-8 16 15,8-14-36-15,13-17 7 16,16-10-13-16,3-3 6 16,6-5-1-16,32 0-16 15,16-6-41-15,52 0-53 16,-14 0-219-16,-9 0-457 0</inkml:trace>
  <inkml:trace contextRef="#ctx0" brushRef="#br0" timeOffset="1102">2849 1104 2170 0,'0'0'360'16,"0"0"-285"-16,0 0 86 16,0 0 24-16,0 0-97 15,189-17-25-15,-116 7-51 0,5 1-12 16,30 2-97-16,-17 3-195 16,-15 4-621-16</inkml:trace>
  <inkml:trace contextRef="#ctx0" brushRef="#br0" timeOffset="1546">4073 495 1803 0,'0'0'537'0,"0"0"-417"0,0 0-44 16,0 0 119-16,0 0-43 15,242-143-44-15,-178 143-78 16,6 3-6-16,-5 33 14 16,-9 14-3-16,-13 15-23 15,-21 8 3-15,-22 5-14 16,-4 11 41-16,-47-4-42 15,-21 3 0-15,-8-4 25 16,-1-10-25-16,8-8 0 16,14-14 6-16,20-8-4 15,14-13 8-15,13-4-10 0,12-3 0 16,0-10-7 0,12 7 8-16,20-5-1 0,12 2 0 15,7-4-6-15,8 1 4 16,10-3-25-16,7 1-25 15,12-6-5-15,49-7-40 16,-20 0-487-16,-17-13-377 0</inkml:trace>
  <inkml:trace contextRef="#ctx0" brushRef="#br0" timeOffset="2087">5529 430 1891 0,'0'0'475'0,"0"0"-319"0,0 0-33 16,0 0 53-16,0 0 7 16,-223-127-94-16,179 127-56 15,8 0 2-15,6 33-25 16,13 15 1-16,9 18-11 15,8 6 7-15,0 10-1 16,22-3-6-16,22 3-15 16,10-3 9-16,5 0-43 15,7-4 19-15,-9-3 18 16,3 1 12-16,-10-11-9 0,-6 0 4 16,-12-7 5-16,-10 2 14 15,-18-8-13-15,-4-2 13 16,-19-5 4-16,-32-5-5 15,-9-2 13-15,-10-15-26 16,1-3 0-16,3-14 14 16,7-3-14-16,8 0 0 15,16-17-1-15,13-27 1 16,18-7-1-16,4-22 1 16,14-18-17-16,36-12 8 15,16-14-12-15,7-4-6 16,0-1 18-16,-4 8-1 15,-6 5-1-15,-9 9 9 0,-14 15 2 16,-11 21 5-16,-10 14-4 16,-12 23-2-16,-2 25-6 15,-5 18-244-15,0 30-373 16,0 10-509-16</inkml:trace>
  <inkml:trace contextRef="#ctx0" brushRef="#br0" timeOffset="2620">6798 1015 1930 0,'0'0'378'16,"0"0"-249"-16,0 0 99 16,-117-187-40-16,61 131-90 15,2 13-30-15,-9 11-37 16,-1 18 18-16,2 14-2 16,-4 0-23-16,8 38 27 15,11 22-32-15,13 11-4 16,15 3 14-16,19 3-23 0,0-3 1 15,41-8-7 1,15-10-8-16,11-14-10 0,8-13-61 16,-2-16-14-1,-4-13-24-15,-12 0-40 0,-9-19 53 16,-11-21 56-16,-15-5 48 16,-8-8 6-16,-3 4 16 15,-4-3 81-15,-7 9 24 16,0 13-14-16,0 11 6 15,0 17-42-15,0 2-46 16,0 4 2-16,0 36-24 16,3 7 22-16,6 8-10 15,4-6-21-15,6 4 11 16,6-8-11-16,8-5-60 16,4-7-49-16,14-14-149 0,-7-13-551 15,-7-6-1209-15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45.21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0 840 1341 0,'0'0'281'16,"0"0"-204"-16,0 0 46 15,0 0 73-15,0 0-54 16,0 0-81-16,47-46-30 15,-3 4-12-15,4-12 14 16,6-6-32-16,-2-10 0 0,-4-5 2 16,-10-4 4-16,-4 0-7 15,-15 10 24-15,-9 11 34 16,-7 12 60-16,-3 16-27 16,0 20 27-16,0 10 4 15,0 27-83-15,0 46-18 16,0 28 18-16,0 19-20 15,0 12 17-15,0-4-36 16,0-10 1-16,0-9 16 16,0-18-16-16,0-15-2 15,0-15 1-15,0-11-21 16,0-14-23-16,0-22-159 16,0-11-163-16,0-3-279 0</inkml:trace>
  <inkml:trace contextRef="#ctx0" brushRef="#br0" timeOffset="571">1294 257 1881 0,'0'0'554'15,"0"0"-441"-15,0 0 74 16,0 0-9-16,-222-49-75 0,160 49-25 16,4 9-45-1,7 27-9-15,14 17 13 0,12 5-37 16,18 5 1-16,7 3-1 16,10-7-7-16,38-7 0 15,18-9-62-15,6-13-48 16,9-18-8-16,-4-12-69 15,-11 0-18-15,-12-12 64 16,-10-21 71-16,-19-9 73 16,-6-8 4-16,-9 4 41 15,-7 0 94-15,-3 10 9 16,0 7 17-16,0 15-24 16,0 11-16-16,0 3-36 15,0 17-77-15,0 31 5 16,0 15 25-16,9 12-22 0,1 11-2 15,8-1-7-15,1 1-6 16,-2-4 62-16,1-3-54 16,-2-7 3-16,-13-16 11 15,-3-8-10-15,0-2 8 16,-25-13-3-16,-19-4 7 16,-7-12 20-16,-8-8-43 15,-2-6 13-15,-2-3-8 16,9 0-7-16,7-12 0 15,10-18-26-15,18-5-42 16,19-37-57-16,30 6-240 16,13 3-466-16</inkml:trace>
  <inkml:trace contextRef="#ctx0" brushRef="#br0" timeOffset="1073">2520 135 1776 0,'0'0'487'15,"0"0"-366"-15,0 0 110 0,0 0-3 16,0 0-82-16,0 0-64 16,0 0-43-16,-208-20 33 15,145 64-39-15,2 11 2 16,-1 14-7-16,-1 10-5 16,9 9 5-16,7 2-3 15,10-4-24-15,11 1 22 16,13-8-22-16,9-7-1 15,4-5 0-15,0 1 1 16,21-13-2-16,16-6 1 16,10-13-24-16,7-9-2 15,6-18-7-15,-6-9 3 16,-4 0-3-16,-2-22 13 0,-14-18 20 16,-16-2 0-16,-11-8 0 15,-7 4 23-15,0-7-11 16,-37 7-1-16,-14 10-7 15,-6 13 4-15,-3 7-16 16,3 16-71-16,16 0-249 16,9 0-542-16</inkml:trace>
  <inkml:trace contextRef="#ctx0" brushRef="#br0" timeOffset="3861">3161 900 1521 0,'0'0'559'15,"0"0"-341"-15,0 0-41 16,0 0 85-16,0 0-67 15,0 0-88-15,0 0-36 16,25 12-27-16,31-12 1 0,14 0-24 16,12 0-21-1,13 0 0-15,34-1-169 0,-25-20-466 16,-19 4-1526-16</inkml:trace>
  <inkml:trace contextRef="#ctx0" brushRef="#br0" timeOffset="4242">4451 1136 525 0,'0'0'1754'0,"0"0"-1522"0,0 0-156 15,0 0 78 1,0 0 25-16,95-225-125 0,-58 149-26 16,-1-3 8-16,-2-2-21 15,-2-3 12-15,-7 6-9 16,-3 8 6-16,-7 17 45 16,-8 22-38-16,-7 17 17 15,4 14 6-15,-4 3-54 16,8 44 0-16,-5 20 30 15,4 20-21-15,5 4 7 16,-5 5-16-16,0-3 0 16,1-5-1-16,-1-6-22 15,3-10-33-15,2-7-91 16,6-19-125-16,-4-17-306 16,-2-10-265-16</inkml:trace>
  <inkml:trace contextRef="#ctx0" brushRef="#br0" timeOffset="4700">5138 427 1677 0,'0'0'544'0,"0"0"-381"15,0 0-8-15,0 0 77 0,0 0-102 16,0 0-70-16,222-109 4 15,-178 130-36-15,-7 16 2 16,-12 1-15-16,-11 8-9 16,-14 3 23-16,0-4-29 15,-26 3 6-15,-9-6 12 16,-9-5-18-16,3-8 0 16,9-6 0-16,10-7-12 15,10-9 12-15,12-5-42 16,0 3-20-16,9 0 53 15,20 4-33-15,6 8 10 16,9 3 13-16,3 6 5 16,4 7-4-16,2 11 36 15,-6 1-4-15,-5-3 23 16,-15 2-20-16,-17-6 29 0,-10-4-10 16,0-1 4-16,-28-7 13 15,-20-3-22-15,-8-7-11 16,2-4 10-16,0-12-30 15,10 0 0-15,10 0-74 16,34-25-84-16,0-13-382 16,12 0-618-16</inkml:trace>
  <inkml:trace contextRef="#ctx0" brushRef="#br0" timeOffset="5172">6038 217 1964 0,'0'0'517'0,"0"0"-343"15,0 0 53-15,0 0 2 16,0 0-111-16,0 0-83 16,0 0-13-16,-63 43-22 15,63 5 1-15,5 12-2 16,24 2 2-16,7 4-1 15,4 3 0-15,8 0 0 16,2 3 2-16,6-1-2 16,-2 0 0-16,-3-7-2 15,-14-1 8-15,-20-17 8 0,-17-3-14 16,0-10 0 0,-20-7 20-16,-28-5-20 0,-11-9 24 15,-3-10-24-15,4-2 7 16,4 0-8-16,10-22 1 15,10-14 0-15,12-14 0 16,15-10 0-16,7-19-8 16,0-15-5-16,38-13-14 15,1-12 26-15,8-2-24 16,-3 10 7-16,0 16 17 16,-12 19 2-16,-5 23-1 15,-5 20 1-15,-12 16 0 16,5 17-1-16,2 14-178 15,2 25-280-15,0 1-551 0</inkml:trace>
  <inkml:trace contextRef="#ctx0" brushRef="#br0" timeOffset="5376">6775 703 810 0,'0'0'1408'0,"0"0"-1136"16,0 0 0-16,0 0-64 15,225-7-98-15,-169 5-86 16,2 2-24-16,18 0-127 16,-17 9-342-16,-12 7-410 0</inkml:trace>
  <inkml:trace contextRef="#ctx0" brushRef="#br0" timeOffset="5570">6873 1211 909 0,'0'0'1574'0,"0"0"-1367"15,0 0 26-15,0 0-46 16,0 0-106-16,208 10-63 15,-138-10-18-15,2-3-92 0,37-13-207 16,-15 2-414 0,-6 1-56-16</inkml:trace>
  <inkml:trace contextRef="#ctx0" brushRef="#br0" timeOffset="5914">8076 522 2246 0,'0'0'538'0,"0"0"-365"15,0 0 61-15,0 0-13 16,-200 90-50-16,144-32-94 16,12 14-20-16,12 7-35 15,17 11-14-15,15-9 29 0,0 8-37 16,26-7-5-16,17-10-6 15,13-9-10-15,5-21 0 16,5-17-15-16,0-20-10 16,0-5 37-16,-15-34-20 15,3-32 29-15,-7-25 12 16,-6-26-12-16,-16-42 17 16,-25-46-7-16,0 20-9 15,-32 20-1-15,-24 39-37 16,-42 36-124-16,7 19-201 15,0 10-2016-15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8:00.42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0 525 2266 0,'0'0'503'0,"0"0"-441"16,0 0 64-16,0 0 13 15,208-36-12-15,-117 33-109 16,14-2 9-16,15 5 3 15,15 0-29-15,7 0-1 16,-3 0-5-16,22 0-145 16,-41 0-171-16,-41-3-482 0</inkml:trace>
  <inkml:trace contextRef="#ctx0" brushRef="#br0" timeOffset="203">718 0 2189 0,'0'0'474'0,"0"0"-425"16,0 0 161-16,0 245-45 16,0-129-92-16,0 9-8 15,4 0-65-15,35 22-24 0,-2-37-214 16,-8-23-702-16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59.0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1099 1780 0,'0'0'316'0,"0"0"-264"16,0 0-24-16,0 0 57 16,0 0 68-16,0 0-74 15,0 0-59-15,186-111 3 16,-118 58-12-16,1-9-10 15,1-11 14-15,-5-4-14 16,-14-9-1-16,-10 0 18 0,-12-2 36 16,-11 2 4-16,-6 4-31 15,-9 10 22-15,-3 19 48 16,0 16-36-16,0 23-2 16,0 14-14-16,0 5-38 15,4 51 18-15,6 23-25 16,2 27 1-16,-5 14 30 15,-1 9-19-15,-6-6 5 16,5-7 16-16,-5-17-26 16,0-15 31-16,0-14-38 15,0-14-12-15,0-11 6 16,11-8-75-16,0-14-210 16,-1-13-451-16</inkml:trace>
  <inkml:trace contextRef="#ctx0" brushRef="#br0" timeOffset="384">1651 0 2228 0,'0'0'370'0,"0"0"-279"16,0 0 31-16,0 0 92 16,-113 173-128-16,55-90-30 15,-11 8-26-15,3-1-14 0,3-2 16 16,9-10-32-16,13-13 0 16,16-10 7-16,12-17-7 15,13-8-6-15,0-11-6 16,10-7 9-16,22-5-13 15,17-2 10-15,8-5 6 16,6 0-11-16,6 0 11 16,4 0-1-16,0 0-9 15,-1 0-29-15,-2 9-21 16,-4 1-96-16,-5 0-185 16,-17-3-287-16,-22-7-193 0</inkml:trace>
  <inkml:trace contextRef="#ctx0" brushRef="#br0" timeOffset="618">1796 246 1490 0,'0'0'334'0,"0"0"-125"16,0 0-35-16,0 0 43 15,0 0 30-15,0 177-69 16,12-86-39-16,-5 9-62 15,0 3 6-15,-2-10-25 16,-5-4-38-16,3-15 16 16,-3-3-36-16,3-16-9 0,4-3-18 15,8-6-161 1,-1-9-387-16,1-13-377 0</inkml:trace>
  <inkml:trace contextRef="#ctx0" brushRef="#br0" timeOffset="1090">3055 548 2105 0,'0'0'495'0,"0"0"-370"15,0 0 74-15,0 0-20 0,0 0-41 16,-175-183-90-16,123 165-21 16,-6 17 7-16,-4 1-22 15,1 9 8-15,-2 30-20 16,13 20 1-16,9 13-10 16,19 6 9-16,22 5-32 15,0-1-17-15,41-14-57 16,21-10-11-16,6-17-68 15,6-22-12-15,-4-14-33 16,-13-5-26-16,-6-7 87 0,-17-23 103 16,-12-2 66-1,-9-2 49-15,-6 7 84 0,-7 8 40 16,5 17 45 0,-5 2-45-16,3 7-94 0,1 28-9 15,3 9 5-15,1 10 15 16,2 2-50-16,5-5-39 15,7 3 40-15,7-8-41 16,12-11-57-16,48-11-123 16,-4-11-283-16,-6-13-785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7:57.7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698 1211 1054 0,'0'0'548'0,"0"0"-465"0,0 0-61 16,0 0 38-1,0 0 93-15,0 0 8 0,-7 0-69 16,7-4-13-16,0-6 27 15,0-6-12-15,0 0-4 16,0-3-23-16,0-5-21 16,0-3 10-16,0 1-47 15,-12-4 11-15,-1-3 2 16,-6 4-16-16,-6 0 49 16,-1 3-38-16,-2 5-11 15,-10 5 34-15,-2 13-24 0,-8 3-14 16,-6 0-2-1,-3 23 10-15,-2 15-20 0,-7 15 10 16,8 15 0-16,2 9-6 16,14 10 6-16,12 7 0 15,16 4-1-15,9-3 1 16,5-5 6-16,12-15-6 16,29-10 0-16,9-12 15 15,16-14-15-15,7-13-6 16,10-13 6-16,1-13-12 15,-4 0-4-15,1-22 13 16,-12-21 3-16,-8-13 7 0,-5-9-5 16,-17-15 34-1,-5-2-8-15,-16-1 16 0,-4-1 29 16,-11 15-27-16,-3 17-20 16,0 19 28-16,0 19-6 15,0 14-14-15,0 14-19 16,0 45-7-16,0 23 18 15,0 16-26-15,0 6 0 16,0-1-7-16,5-8 14 16,6-16-1-16,-1-10-6 15,2-13 0-15,-2-11-1 16,-2-14-20-16,-1-12-39 16,5-13-49-16,1-6-80 15,13-2-103-15,-1-25-250 16,-3-2-231-16</inkml:trace>
  <inkml:trace contextRef="#ctx0" brushRef="#br0" timeOffset="504">1168 175 1562 0,'0'0'283'16,"0"0"-203"-16,0 0-34 15,0 0 159-15,0 0-13 16,0 0-89-16,198-163-23 16,-137 163-25-16,5 0 49 0,-4 3-26 15,-8 31-24-15,-10 1-2 16,-15 8-21-16,-20 10 11 15,-9 3 2-15,-26 6 2 16,-30 4 18-16,-13-4-62 16,-4-6 5-16,1-11-1 15,9-11 3-15,19-11 0 16,15-14-2-16,16-2-6 16,13-7 3-16,0 0-4 15,0 0 0-15,0 0 0 16,7 0 7-16,18 0-19 15,12 0 12-15,5 0 0 0,6 16-3 16,4 8 3-16,-1 5-7 16,-4 0 7-16,1 1 0 15,-4-4 6-15,0-7-6 16,-5-3 0-16,1-8 5 16,1-8-5-16,3 0-129 15,10-3-195-15,-7-21-435 16,-10 5-1099-16</inkml:trace>
  <inkml:trace contextRef="#ctx0" brushRef="#br0" timeOffset="852">2616 1430 2058 0,'0'0'541'16,"0"0"-442"-16,0 0-21 16,0 0 122-16,0 0-59 15,0 0-89-15,0 0-11 16,81 10-41-16,-17-4 2 15,14 2-2-15,8 2 12 0,9-1 2 16,5 1-14 0,-9-4 0-16,-11 1 12 0,-18-4-12 15,-26 1 0-15,-14-2-27 16,-22 5-105-16,0-4-221 16,0 1-581-16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8:08.06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125 562 393 0,'0'0'1224'0,"0"0"-1039"15,0 0-62-15,0 0 65 16,0 0 17-16,-120-65-75 16,116 41-40-16,4 4-14 15,0-4-30-15,0-1 19 16,7-1-21-16,19-4-44 16,4 1 32-16,5 2-32 15,9 6 0-15,0 3 5 16,11 5-5-16,0 9-6 0,6 4 5 15,2 0 2-15,-1 17 6 16,-4 22-7-16,-14 14 0 16,-15 12 19-16,-14 13-18 15,-15 8-1-15,-12 12 4 16,-42 5-2-16,-15 1 26 16,-8-3-28-16,-7-5 0 15,4-10 23-15,11-17-15 16,13-13 16-16,17-15-1 15,14-22-17-15,13-8 45 16,12-11-50-16,0 0-1 16,0 0 40-16,0 0-21 15,29-10-4-15,11-1-15 16,15-6 8-16,7 4-4 16,7 6-4-16,4 4-7 0,0 3 7 15,0 0 0-15,4 3 6 16,-7 13-6-16,-6 2 0 15,-1-4 1-15,-9-4-1 16,-7 0-6-16,6-6-109 16,4-4-120-16,24-6-144 15,-8-23-245-15,-16-5-1034 0</inkml:trace>
  <inkml:trace contextRef="#ctx0" brushRef="#br0" timeOffset="569">1973 588 1428 0,'0'0'311'0,"0"0"-128"0,0 0 130 16,0 0-7-16,-25-214-84 16,-7 169-37-16,-12 6-92 15,-7 2-2-15,-11 18-49 16,-4 9-26-16,-4 10 41 15,1 23-39-15,0 32-16 16,8 21-2-16,10 13 10 16,21 6-31-16,26-1 18 15,4-8-12-15,34-11 5 16,30-15-37-16,17-18-2 16,11-22-10-16,-6-20 0 0,-1 0 57 15,-16-29-20-15,-15-14 11 16,-13-9 11-16,-19-4 2 15,-7 3 44-15,-8 0-13 16,-4 7 4-16,-3 13 32 16,0 7-45-16,0 17 5 15,0 9-23-15,7 0-6 16,8 32 0-16,7 21 9 16,3 23-8-16,7 8 31 15,-1 16-32-15,1 4 0 16,-7 2 10-16,-9-8-9 15,-10-3 25-15,-6-10-20 0,-10-12-6 16,-34-13 53 0,-15-9-29-16,-10-15 5 0,-11-9 11 15,-4-11-20-15,4-9 19 16,4-7-39-16,7 0 1 16,16 0 4-16,18-23-5 15,20-4-92-15,15-6 1 16,55-38-101-16,22 4-405 15,10 4-392-15</inkml:trace>
  <inkml:trace contextRef="#ctx0" brushRef="#br0" timeOffset="768">3137 838 2034 0,'0'0'272'0,"0"0"-142"16,0 0 87-16,274-7-48 16,-151 2-90-16,13 5-63 15,-3 0-16-15,18 0-183 16,-38 12-321-16,-37 4-256 0</inkml:trace>
  <inkml:trace contextRef="#ctx0" brushRef="#br0" timeOffset="970">3254 1368 1702 0,'0'0'795'16,"0"0"-654"-16,0 0-106 15,0 0 50-15,199 0-3 16,-85-12-67-16,18 0-15 15,13-3-71-15,66 6-239 16,-35 2-192-16,-30-3-773 0</inkml:trace>
  <inkml:trace contextRef="#ctx0" brushRef="#br0" timeOffset="1403">5576 7 1998 0,'0'0'341'0,"0"0"-172"15,0 0 3-15,-190-20 13 16,102 37-10-16,-10 37-68 15,-6 26-44-15,0 22 15 16,13 23-33-16,22 9-18 16,18 18 15-16,32 2-35 15,19-1 31-15,22 2-38 0,56-11 0 16,30-19 5-16,28-23-5 16,12-33-15-16,13-30-5 15,-4-29 19-15,-11-10-14 16,-23-27 9-16,-19-31 6 15,-28-26 12-15,-17-20-11 16,-20-23 9-16,-17-37 4 16,-19 10-5-16,-3-9 33 15,-42 2-42-15,-39 30 0 16,-24-2-13-16,-85 26-89 16,21 37-281-16,5 30-2354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2.0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490 803 1532 0,'0'0'389'0,"0"0"-245"16,0 0-26-16,0 0 151 15,0 0-3-15,0 0-104 16,0 0-79-16,-197-113-62 16,134 137 57-16,2 29-45 15,2 20-18-15,12 10 12 16,11 10-21-16,14-2 8 16,19-5-14-16,3-11-6 0,3-12 5 15,33-20-68 1,8-19-3-16,6-17 17 15,6-7-50-15,-2-29 50 0,-3-34 9 16,0-20 26-16,-4-20 4 16,-3-11 11-16,-3-15 5 15,-9-9 9-15,-5-1 30 16,-7-4 60-16,-5 6-17 16,-3 11-19-16,-5 26 35 15,-4 30-41-15,1 39 14 16,8 31-64-16,-2 22 31 15,8 57-25-15,4 32 36 16,-3 23 2-16,-2 13-4 16,-2 5-47-16,-5-12 1 0,2-11-1 15,-2-14-6 1,-1-17-14-16,-6-23-96 0,-3-15-244 16,0-23-449-16,-12-24-1193 0</inkml:trace>
  <inkml:trace contextRef="#ctx0" brushRef="#br0" timeOffset="183">230 392 2129 0,'0'0'314'0,"0"0"-238"16,194 0-27-16,-85 0-49 15,77 0-6-15,-29 0-19 16,-22 0-504-16</inkml:trace>
  <inkml:trace contextRef="#ctx0" brushRef="#br0" timeOffset="578">1380 651 2257 0,'0'0'666'0,"0"0"-564"16,0 0-7-16,0 0 82 0,0 0-86 16,-230 158-46-16,189-76-34 15,16 3-4-15,10-6-4 16,15-10-3-16,0-17-60 15,15-15 12-15,21-23-31 16,4-14-8-16,1-18-22 16,3-34 30-16,0-17 77 15,-5-6-25-15,-6-4 27 16,-7 7 3-16,-13 15-3 16,-1 22 54-16,-5 25 28 15,1 10-49-15,-1 12 30 16,0 35-27-16,8 12-13 0,4 8 26 15,3 4-49-15,6-2-37 16,11-11-104-16,21-5-194 16,-10-17-360-16,-9-19-1292 0</inkml:trace>
  <inkml:trace contextRef="#ctx0" brushRef="#br0" timeOffset="822">2109 737 1491 0,'0'0'999'0,"0"0"-770"15,0 0-5-15,0 0 68 0,-198 75-116 16,163-25-69-16,4 5-38 16,21 4-44-16,10 1 5 15,3-6-30-15,38-4-19 16,13-11-1-16,12-12-49 15,3-20-6-15,4-7-83 16,3-17-164-16,-20-17-273 16,-24-1-498-16</inkml:trace>
  <inkml:trace contextRef="#ctx0" brushRef="#br0" timeOffset="1060">1314 61 1998 0,'0'0'677'15,"0"0"-631"-15,0 0-13 16,0 0 167-16,0 0-33 16,0 0-42-16,0 0-101 15,76 157-5-15,-35-147-11 16,3-10-8-16,3 0-2 15,4 0-145-15,15-32-137 16,-15 4-292-16,-13 2-588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9:01.11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5334 817 2192 0,'0'0'301'0,"0"0"-200"0,0 0-78 16,0 0 63-16,0 0-26 15,0 0-31-15,0 0 14 16,227-16-42-16,-119 16-1 16,14 0 9-16,2 0-7 15,-1 0 24-15,-10 0-26 16,-18 0 0-16,-22-3 17 16,-22-4-16-16,-26 7-1 15,-17 0 25-15,-8 0 10 16,0 23 23-16,-11 26-35 15,-22 27 26-15,-7 19 0 0,-4 17-19 16,0 9-3-16,8 3-3 16,8-8-12-16,9-13 20 15,4-14-32-15,8-17-11 16,4-14 11-16,3-16-64 16,0-16-72-16,-4-12-204 15,-1-11-383-15,-8-3-1155 0</inkml:trace>
  <inkml:trace contextRef="#ctx0" brushRef="#br0" timeOffset="181">5754 1456 1846 0,'0'0'359'16,"0"0"-245"-16,189-9-3 15,-75 4-63-15,16-3-48 16,71-1-2-16,-33 2-492 16,-26 0-1385-16</inkml:trace>
  <inkml:trace contextRef="#ctx0" brushRef="#br0" timeOffset="401">7307 1418 1750 0,'0'0'477'0,"0"0"-341"0,252 7 29 16,-82-7-7-16,-6 0-63 16,9 0-46-16,-6 0 8 15,-31 0-57-15,2 0-102 16,-26 5-181-16,-34 2-304 15,-39-2-1230-15</inkml:trace>
  <inkml:trace contextRef="#ctx0" brushRef="#br0" timeOffset="595">8240 1129 1689 0,'0'0'396'15,"0"0"-291"-15,0 0 68 16,0 0 48-16,7 203-96 16,5-121-66-16,-9 7-36 15,4-1-17-15,5 20-6 16,-6-19-259-16,-6-19-380 0</inkml:trace>
  <inkml:trace contextRef="#ctx0" brushRef="#br0" timeOffset="804">7770 2038 1781 0,'0'0'618'15,"0"0"-451"-15,0 0 35 16,208 0-10-16,-107 0-106 15,16 0-54-15,12 0-32 16,57 0-13-16,-31 0-202 16,-19 0-607-16</inkml:trace>
  <inkml:trace contextRef="#ctx0" brushRef="#br0" timeOffset="1200">9495 948 1687 0,'0'0'324'15,"0"0"-204"-15,0 0 69 16,262-75 48-16,-167 75-108 16,0 0-37-16,-11 34-10 0,-20 18-15 15,-20 20-16-15,-35 16 19 16,-9 13-37-16,-53 9 36 16,-26 4-52-16,-12-6 7 15,-4-6 18-15,10-9-29 16,21-11 2-16,20-10-15 15,26-11 0-15,18-8-6 16,15-11-27-16,46-8-40 16,33-9-60-16,101-18-150 15,-21-2-20-15,-10-5-241 0</inkml:trace>
  <inkml:trace contextRef="#ctx0" brushRef="#br0" timeOffset="1682">10840 952 1918 0,'0'0'497'0,"0"0"-455"16,0 0 34-16,6 174 135 15,13-70-67-15,0 18-25 16,9 3-49-16,3 1-37 15,4-9 33-15,3-16-43 16,-3-16-4-16,-6-15-19 16,-2-18 8-16,-10-20 2 15,-9-8-10-15,-4-17-4 0,-4-7-4 16,0-4 8-16,0-32-10 16,0-19-4-16,0-21-13 15,0-15-6-15,0-18-34 16,10-13-15-16,8-13 28 15,4-5-31-15,4-8 31 16,6 4 15-16,8 15 39 16,8 18 12-16,14 26 10 15,8 29 1-15,9 27 56 16,19 19-16-16,9 10-12 16,13 0-14-16,8 0-16 15,15 10 18-15,5-7-38 16,10-3 5-16,-3 0 16 0,-4-8-22 15,-21-6-1 1,-20 0-49-16,-34 7-217 0,-32 7-344 16,-29 0-564-16</inkml:trace>
  <inkml:trace contextRef="#ctx0" brushRef="#br0" timeOffset="2176">12130 1129 1659 0,'0'0'381'0,"0"0"-267"0,0 0-52 16,0 0 57 0,0 0-2-16,255 7-24 0,-160-7-16 15,3 0-13-15,-10 0 11 16,-18 0-13-16,-20 0 26 15,-16 0-56-15,-27 0-22 16,-7 0 73-16,0 0-18 16,-41-7-45-16,-9-6-16 15,-16 0 4-15,-11 3 8 16,1 2-16-16,0 8 0 16,7 0 18-16,6 0-16 15,13 8 8-15,6 15-8 0,15 4 11 16,10 2-1-1,13 3-12-15,6 8-1 0,10 6-7 16,34 3 8-16,18 1-1 16,11 3-5-16,13-2 12 15,9 5 17-15,11 2-22 16,-4 2 32-16,-7-1 35 16,-23 0-54-16,-28-5 9 15,-32-3-11-15,-12 2-11 16,-47 0 42-16,-34-5-43 15,-28 2-9-15,-19-2 2 16,-80 10-87-16,30-17-171 16,6-11-725-16</inkml:trace>
  <inkml:trace contextRef="#ctx0" brushRef="#br0" timeOffset="-834">1385 1626 1568 0,'0'0'297'0,"0"0"-171"15,0 0-80-15,0 0 100 16,0 0 30-16,0 0-68 16,0-44-48-16,0 14 5 15,0 2 25-15,0-9-25 16,0 1-11-16,-10-4 19 16,-8 0-45-16,-11-1-11 15,-8-1 1-15,-11 1-17 16,-9 9 16-16,-6 12-17 15,-6 20 8-15,-4 0 13 16,-3 35-21-16,3 34-5 0,4 21 4 16,10 11 2-1,11 7 13-15,16 0-14 0,20-9 0 16,12-10 15-16,0-17-15 16,41-13-1-16,22-17-21 15,16-22-73-15,12-20-2 16,1 0-13-16,-1-39 25 15,-15-16 79-15,-17-13-12 16,-16 1 18-16,-13-6 0 16,-16 11 24-16,-6 14 83 15,-5 20 2-15,-3 22-27 16,0 6-14-16,0 26-67 16,0 30 11-16,0 16-2 15,0 4-9-15,4-1 20 16,25-3-21-16,18-13-21 0,19-8-106 15,66-30-179-15,-12-7-291 16,-12-14-1171-16</inkml:trace>
  <inkml:trace contextRef="#ctx0" brushRef="#br0" timeOffset="-644">2590 1496 1741 0,'0'0'298'16,"0"0"-174"-16,0 0-28 0,0 0 9 15,284-9-21-15,-164 6-60 16,56 3-24-16,-31 0-327 16,-37 3-1071-16</inkml:trace>
  <inkml:trace contextRef="#ctx0" brushRef="#br0" timeOffset="-442">2590 2205 2215 0,'0'0'368'0,"0"0"-316"15,0 0-25-15,0 0-27 0,236-16-5 16,-43-17 5-16,-17 5-242 16,-17-3-350-16</inkml:trace>
  <inkml:trace contextRef="#ctx0" brushRef="#br0" timeOffset="4743">372 742 1003 0,'0'0'295'16,"-15"312"-52"-16,-14-50-82 15,-10 47-42-15,-13-18-42 16,-2-25-28-16,6-40 34 16,5-23 4-16,7-35-39 15,9-42-11-15,10-44 3 16,9-24 12-16,4-5 25 15,4-8-49-15,0-5 2 16,9-17 31-16,26-14 10 16,19-9 23-16,21 0-23 15,11-2-11-15,21-18 4 0,13-3-37 16,12-4 7 0,13 5-11-16,38-5-17 0,42 4 28 15,59 2-13-15,27 0-21 16,5 5 31-16,-13 6-23 15,-26 3-1-15,4 7 3 16,0 0-8-16,3 0 22 16,3 13-24-16,9 13 0 15,11 0-1-15,21 5 1 16,15-9 0-16,14-5 0 16,12 0 1-16,-6-13 7 15,6 1-8-15,-4-5 0 0,-1 0 12 16,1 0-6-1,-8 0-5-15,-4 0-1 0,-2-7 0 16,-1 0 27-16,3-3-18 16,7 1-9-16,6-4 49 15,6 0-35-15,0 0-14 16,-3 1 5-16,-6 8 4 16,-9-4-5-16,-11 6-4 15,-15-1 0-15,-18 3 15 16,-18 0-15-16,-16 0 7 15,-17 0-5-15,-11 0 7 16,-21 0 6-16,-19 3-15 16,-37-1 0-16,-33 3 1 15,-33-2-1-15,-5-3 0 16,8 0-1-16,9 0 10 16,3 0-4-16,-13 0-5 15,-25-3 0-15,-7-11 2 0,-21-5-1 16,-10-1-1-16,-8-4 15 15,-3-5-14-15,-7-12 41 16,-4-6-29-16,0-16-7 16,0-16 9-16,-9-19-15 15,-1-19 6-15,-12-42-6 16,0-45 0-16,-12-42 3 16,-23-9-3-16,9 18-16 15,11 21 15-15,15 58-5 16,0 28-1-16,0 24-8 15,3 11 15-15,4-12-8 0,2-12 7 16,1-3-8 0,2 27 9-16,-6 23-10 0,1 20 2 15,-7 18 4-15,0 10 4 16,0 10-5-16,0 0 5 16,0 4 0-16,-7-3-6 15,-18 3-9-15,-4-1 14 16,-15 6-5-16,-6 0 1 15,-16 5-5-15,-10 0 10 16,-16 0-1-16,-18 0 1 16,-13 0-2-16,-19 0-11 15,-19 0 5-15,-6 8-16 16,-6-6 12-16,-1 3 12 16,-19-2-6-16,-30 7-3 15,-36 0 9-15,-6-1-7 0,6 4 7 16,10-3 0-16,9-2-2 15,-12 1 2-15,-3-2-10 16,-4-1-10-16,15-3 20 16,2 0-1-16,6-3 1 15,-1 0 0-15,0 0-8 16,0 0 8-16,4 0-1 16,6 0 1-16,-3-6 0 15,5-4 8-15,-1-1-8 16,-1 10 0-16,9-4-3 15,0 2 4-15,-5 3-2 16,4 0 0-16,-4 0 1 0,2 0-3 16,1 0 3-1,1 0 0-15,5 8 3 0,28 1-3 16,32 1-10-16,39-4-13 16,12-6 23-16,-11 3-10 15,-19-3 10-15,-18 0 0 16,2 4-2-16,-5-4 2 15,6 0-1-15,-3 3 1 16,-1 3 0-16,-9-2-6 16,-3 6 7-16,-7-3-2 15,-1 3-39-15,8-5 20 16,8 1 11-16,2-1 8 16,-3-2 1-16,1 4-1 0,2-1 1 15,2 1-83-15,14 0 56 16,14-5 18-16,7 5 2 15,14 1 7-15,12-2 0 16,11-1 9-16,14 0-9 16,12-5 0-16,14 0-1 15,2 0 1-15,6 0 9 16,0 0-9-16,-2 0 0 16,-5 0 7-16,-10-5-6 15,2 3-1-15,-10 2 0 16,-13 0 6-16,-2 0-10 15,-5 0 4-15,5 0 0 16,9 0 3-16,9-3-3 0,7-8 0 16,6-5-11-1,7-4 22-15,2 0-5 0,7 4-6 16,-1-1 0-16,4 8 0 16,4 2 0-16,-4 4-12 15,3 0 12-15,-6 3 0 16,-1 0 1-16,-2 0-1 15,-10 0 0-15,-4 0 2 16,-2 0-2-16,-3 0 0 16,-6 3 0-16,3-3 0 15,-1 0 14-15,7 0-14 16,0 0 0-16,0 0-1 16,5 0 2-16,2 0-2 15,1 0 1-15,11 0 0 0,6-3 1 16,4 3-1-16,8 0-1 15,4 0-1-15,3 0 2 16,0 0-7-16,-3-3 7 16,-2 3 1-16,-2 0 31 15,-8 0-31-15,1 0-1 16,-5 0 14-16,1 0-13 16,1 0 9-16,-2 3-10 15,1 10 0-15,-1 8 13 16,-6 3-13-16,-4 10 0 15,-5 6 0-15,-5 2 8 16,-8 7 26-16,0 4-33 16,-6 8 5-16,6 12 19 0,5 6-19 15,1 12-6-15,7 7 0 16,5 11 9-16,7 6-21 16,22 46-9-16,0-30-291 15,0-26-716-15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9:17.9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0 391 1482 0,'0'0'404'15,"0"0"-199"-15,0 0-95 16,0 0-45-16,0 0-7 15,0 0 26-15,126-14-60 16,-40 14-10-16,17 0-6 16,5 0-8-16,2-3 21 0,-8-7-21 15,-14 1 0-15,-22 2 1 16,-26 4 8-16,-15 3 24 16,-18 0 49-16,-7 0 46 15,0 32-9-15,0 30-37 16,-22 28-23-16,-15 50 24 15,5 0-50-15,-4 13-4 16,-1 1 4-16,12-32-24 16,3 5 9-16,7-18-18 15,4-25-27-15,11-24-50 16,0-21-199-16,0-39-301 16,-3 0 108-16,-5-17-1223 0</inkml:trace>
  <inkml:trace contextRef="#ctx0" brushRef="#br0" timeOffset="174">180 1050 1408 0,'0'0'527'0,"0"0"-420"16,0 0 64-16,0 0 103 16,0 0-56-16,0 0-83 15,252 29-93-15,-147-29-42 16,15 0-30-16,52-2-148 15,-30-16-432-15,-25-1-1346 0</inkml:trace>
  <inkml:trace contextRef="#ctx0" brushRef="#br0" timeOffset="376">1580 1079 2189 0,'0'0'379'16,"0"0"-210"-16,0 0-10 15,0 0-70-15,244 10-43 16,-138-10-46-16,46-3-224 16,-20-6-441-16,-27-2-1356 0</inkml:trace>
  <inkml:trace contextRef="#ctx0" brushRef="#br0" timeOffset="952">2735 529 1600 0,'0'0'675'16,"0"0"-515"-16,0 0-65 15,0 0 71-15,0 0-10 16,227-131-76-16,-136 117-20 16,11 4 19-16,2 10-31 15,-4 0 27-15,-17 3-48 0,-17 28-4 16,-29 11 23 0,-27 10-25-16,-10 13 21 0,-18 7-12 15,-33 2-18-15,-6 1 39 16,-3-5-44-16,-2-9 1 15,11-9 14-15,7-2-22 16,9-12 10-16,9-3-10 16,8-7 0-16,2 2 9 15,6-5-9-15,4 6 0 16,-6 1 0-16,5-2 0 16,0 3 0-16,-1-6-1 15,4-5 7-15,4-2 1 16,0-7-7-16,0-4 0 15,0 1 20-15,0-1-18 16,7 1 4-16,24-2 1 0,7-5-6 16,13 0 39-16,12-3-39 15,13 0 0-15,12 0 16 16,6 0 6-16,1 0 19 16,-3-3-33-16,-20-3-2 15,-16 1 2-15,-20 5-9 16,-18 0-22-16,-18 0 4 15,0 0-30-15,0 8-26 16,-25 8-76-16,-1-6-98 16,4-3-471-16,4-4-1523 0</inkml:trace>
  <inkml:trace contextRef="#ctx0" brushRef="#br0" timeOffset="1440">3855 321 1969 0,'0'0'553'0,"0"0"-477"16,0 0 88-16,0 0 77 15,130 227-93-15,-89-103-33 16,-8 11-43-16,3 2-35 15,1-2 43-15,-1-13-62 0,4-17-12 16,-8-19 41 0,-1-18-46-16,-9-23 5 0,-9-15-6 15,-9-12 2-15,-4-18-2 16,0 0 0-16,0-11-27 16,0-28 27-16,0-20-25 15,0-20 1-15,8-12-6 16,9-22-26-16,9-31 37 15,7-43-44-15,-4 6 3 16,0 22 38-16,5 19-14 16,-6 47 13-16,13 3 14 15,6 11 9-15,1 33 20 16,2 27-19-16,13 14 12 16,13 5 38-16,15 0-25 15,23 0 23-15,9 0-22 0,13 0-15 16,-3 0 24-16,-8-7-36 15,-5-1-59-15,-10 8-46 16,-30 0-270-16,-33 0-500 0</inkml:trace>
  <inkml:trace contextRef="#ctx0" brushRef="#br0" timeOffset="2004">5160 434 1923 0,'0'0'550'0,"0"0"-463"0,0 0-37 16,0 0 125-16,0 0-48 16,0 0-65-16,207 0-46 15,-129-7 11-15,-9 2 27 16,-5 3-33-16,-11 2-8 15,-18 0 5-15,-13 0-18 16,-18 0 13-16,-4 0 10 16,-4 0 17-16,-31 0-2 15,-18-3-38-15,-4-1 21 16,-9 1-1-16,-4 3-19 16,-2 0 34-16,6 0-22 0,8 0 3 15,11 20 31 1,10 3-34-16,11 6-1 0,11 4 17 15,12 4-28-15,3 5 21 16,0 3-22-16,37 5 0 16,7-2-1-16,7 1 1 15,3-5 0-15,5 3 0 16,-5-5 0-16,0 2 0 16,5 5 0-16,-5 2 0 15,-3 2 28-15,-3-1-8 16,-15-3-5-16,-19-4 3 15,-14-1-18-15,-7 2 36 16,-40-4-36-16,-23 4 7 16,-6-5 8-16,-5-10-13 15,2-1-4-15,9-9-8 0,20-14-41 16,17 0-8-16,33-7-116 16,0 0-462-16,4-7-1002 0</inkml:trace>
  <inkml:trace contextRef="#ctx0" brushRef="#br0" timeOffset="2224">6574 1152 2349 0,'0'0'551'0,"0"0"-379"0,-3 206 80 15,-31-107-50-15,-13 2-124 16,-11-2-30-16,-1-11-48 16,8-9-54-16,4-10-140 15,18-23-423-15,7-16-1948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9:15.26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565 244 1431 0,'0'0'335'16,"0"0"-213"-16,-11 187 34 16,11-85 15-16,-3 9-53 15,0 8 25-15,-6-5-41 16,2-2-39-16,1-14 10 16,-6-9-60-16,5-17-11 15,4-16-2-15,3-17-6 16,0-17-112-16,0-14-237 15,10-8-408-15</inkml:trace>
  <inkml:trace contextRef="#ctx0" brushRef="#br0" timeOffset="439">0 357 1114 0,'0'0'645'16,"0"0"-432"-16,0 0-31 15,0 0-10-15,0 0 3 16,116-189-18-16,-53 151-57 16,10-3-32-16,15 8-11 15,10 7-23-15,3 10 29 0,9 10-52 16,3 6 4-1,4 3 25-15,-4 34-19 0,1 15-12 16,-9 13 7 0,-11 11-15-16,-21 9 35 0,-17 4-36 15,-31 7 0-15,-25 0 18 16,0 10-3-16,-44 0 5 16,-22-1 8-16,-18-10-26 15,-8-7 35-15,-6-13-25 16,-3-16 2-16,3-9 10 15,0-14-24-15,1-12 15 16,14-13-14-16,7-8 0 16,17-3-2-16,24 0-65 15,19-12-78-15,27-21-217 16,36 6-423-16,9 5-1068 0</inkml:trace>
  <inkml:trace contextRef="#ctx0" brushRef="#br0" timeOffset="1296">2122 816 1850 0,'0'0'344'0,"0"0"-183"16,0 0 69-16,0 0-46 0,-201-64-29 15,144 64-98-15,-6 6-39 16,-3 41 43-16,8 22-45 16,4 18-7-16,10 7 9 15,19 1-17-15,13-6 25 16,12-11-26-16,15-16-26 16,33-18-1-16,14-23-82 15,11-21-16-15,7 0-25 16,-8-42-6-16,-6-17 54 15,-15-5 20-15,-14-4 69 16,-15 7 13-16,-12 5 34 16,-10 19 55-16,0 15 40 15,0 18 25-15,0 4-21 0,0 16-102 16,0 34-30 0,0 9 41-16,0 6-30 0,22 2-6 15,7-12-6-15,8-12 1 16,7-17-8-16,4-20-11 15,6-6-27-15,0-19 37 16,2-29-24-16,-9-15 17 16,-3-6 14-16,-9-4 1 15,-9 11 12-15,-8 9-11 16,-6 16 6-16,-8 23 53 16,-1 14-21-16,0 0-11 15,4 26-28-15,5 20 1 16,2 6 15-16,8 0-16 15,11-7 0-15,3-5-5 16,4-17 7-16,4-16-4 0,-3-7-22 16,-5 0 20-1,-8-30-2-15,-6-10 6 0,-6-1 0 16,-6-4 10-16,-2 1 16 16,-4 8 29-16,-4 13-4 15,3 10 0-15,-3 13 6 16,3 0-56-16,6 20 13 15,4 27 2-15,2 26-15 16,7 23 24-16,4 17-19 16,3 11-4-16,11 7 53 15,-4 4-16-15,-2-8-20 16,-18-13 2-16,-7-12-7 0,-9-20 34 16,-3-16-27-16,-31-16-9 15,-14-14 43-15,-2-14-47 16,-8-12 8-16,-1-10-16 15,5-2 11-15,6-45-22 16,8-22-41-16,14-22-61 16,8-87-17-16,11 24-386 15,-5 7-693-15</inkml:trace>
  <inkml:trace contextRef="#ctx0" brushRef="#br0" timeOffset="1574">2050 297 1497 0,'0'0'605'0,"0"0"-485"16,0 0 6-16,0 0 114 15,233-80-1-15,-157 80-66 16,-7 0-82-16,-3 7-46 15,-3 19 38-15,-12 4-50 16,-4 0-21-16,4-7 22 16,-4-7-34-16,11-8-9 15,8-8-47-15,10 0-73 16,40-47-143-16,-12 0-514 16,-16 4-1155-16</inkml:trace>
  <inkml:trace contextRef="#ctx0" brushRef="#br0" timeOffset="1778">4110 810 2365 0,'0'0'561'0,"0"0"-463"15,0 0-52-15,0 0-28 16,0 0-18-16,0 0-348 0,0 0-628 0</inkml:trace>
  <inkml:trace contextRef="#ctx0" brushRef="#br0" timeOffset="1934">4292 1362 2397 0,'0'0'573'0,"0"0"-387"16,0 0-23-16,0 0-130 15,0 0-33-15,0 0-198 16,0 0-858-16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9:33.05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394 7 1722 0,'0'0'290'15,"0"0"-162"-15,0 0-77 16,0 0 54-16,0 0-4 15,0 0-64-15,25-7 17 16,23 7 2-16,7 0-4 16,6 0-12-16,5 0-20 15,0 0 1-15,0 0-7 16,-2 0-12-16,-4 0 16 16,-13 4-7-16,-12-4-10 15,-7 3 19-15,-18-3-19 0,-10 3-1 16,0-3 19-16,0 3 66 15,-32-3-18-15,-16 0-59 16,-11 0-7-16,-7 0 21 16,-10 0-22-16,-4 0 9 15,3 0-9-15,7 3 6 16,6 4 16-16,12 2-22 16,4 4 6-16,16 5 6 15,7 1-10-15,3 8-3 16,10 2 1-16,5 5 0 15,4 4 20-15,3 1-20 16,0 1 0-16,0-3 20 16,0-5-20-16,3 1 1 15,12-6 5-15,4-5-5 0,1-5 10 16,11 2-11-16,4-5 0 16,13 0 20-16,7 4-20 15,3 5 0-15,8 4-6 16,0 8 12-16,-9 12 2 15,-6 1-8-15,-14 11 0 16,-18 4 0-16,-19 0 1 16,0-5 3-16,-19 2-4 15,-28-8 0-15,-16-5 23 16,-9-9-22-16,-11-7 14 16,-2-9 24-16,-3-13-16 15,5-2 2-15,2-7-1 0,12 0-7 16,15 0 22-1,10-13-39-15,15 0 1 0,14 1-3 16,15 5-31-16,0 3-91 16,69 4-248-16,-3 0-257 15,3 0-731-15</inkml:trace>
  <inkml:trace contextRef="#ctx0" brushRef="#br0" timeOffset="236">1532 1234 1669 0,'0'0'275'0,"0"0"-67"16,0 0 42-16,0 0 27 16,47 178-54-16,-47-123-94 15,-3 11-60-15,-38 6-11 16,-6 7-52-16,-9-4-6 15,6-3-3-15,11-13-106 16,12-13-102-16,13-19-273 16,11-14-442-16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9:33.7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915 214 1864 0,'0'0'526'16,"0"0"-407"-16,0 0 103 15,0 0 56-15,0 0-166 16,-197-22-42-16,106 73-43 15,-15 28-6-15,-6 27 23 16,2 17-43-16,12 12 8 16,17-1 13-16,27-4-21 15,28-17-1-15,26-14 0 0,4-14-12 16,46-16 4 0,23-16-46-16,12-24-18 0,6-19 26 15,0-10 4-15,-11-17 16 16,-21-23 12-16,-24-11 14 15,-19-2 20-15,-16-3-6 16,-16 7-5-16,-44 11 24 16,-22 10-3-16,-16 15-30 15,-3 13-11-15,4 0-49 16,18 33-77-16,25 29-190 16,23-6-351-16,25-2-1148 0</inkml:trace>
  <inkml:trace contextRef="#ctx0" brushRef="#br0" timeOffset="229">1666 1296 1877 0,'0'0'357'15,"0"0"-212"-15,0 0 54 16,0 0 50-16,0 0-90 15,0 0-73-15,113 174-27 16,-145-108-22-16,-16 2-25 16,-7 9-12-16,0-9-70 15,1 2-128-15,17-17-297 16,12-22-299-16</inkml:trace>
  <inkml:trace contextRef="#ctx0" brushRef="#br0" timeOffset="737">2936 256 2126 0,'0'0'320'15,"0"0"-203"-15,0 0-2 16,0 0 144-16,0 0-123 15,0 0-61-15,-224-33-42 0,174 96-31 16,6 11 28 0,15 19-30-16,14 9 0 0,15 2-4 15,0 1 4-15,28-6 0 16,25-7-9-16,11-11-18 16,9-8 18-16,8-6 0 15,-1-9 8-15,-11-2-5 16,-13-6 7-16,-28-5-1 15,-21 1 0-15,-7 0 8 16,-35 0 10-16,-31-1-18 16,-10-5-3-16,-9-7 2 15,9-16 2-15,7-15-2 0,18-2 1 16,17-19 0 0,21-35 7-16,13-25-7 15,6-24-8-15,48-49 8 0,28-41-1 16,-3 13 1-16,-10 16 0 15,-11 30 1-15,-17 42 4 16,-1 3-4-16,-4 13 5 16,-14 34 3-16,-11 28-9 15,0 14-13-15,4 53-155 16,-5 19-135-16,2 1-519 0</inkml:trace>
  <inkml:trace contextRef="#ctx0" brushRef="#br0" timeOffset="979">4025 1473 1982 0,'0'0'354'16,"0"0"-246"-16,0 0 117 15,0 0 40-15,47 208-138 16,-47-143-74-16,-29 0-19 16,-11 1-34-16,-8-4-7 15,1-3-111-15,15-12-207 16,7-21-450-16</inkml:trace>
  <inkml:trace contextRef="#ctx0" brushRef="#br0" timeOffset="1524">5356 318 456 0,'0'0'1941'16,"0"0"-1679"-16,0 0-174 15,0 0 15-15,0 0 58 16,-256-88-41-16,172 141-92 16,1 29 16-16,10 16-31 15,18 11 1-15,19 2 0 0,21-10-13 16,15-12-2-16,3-12-5 16,41-23-22-16,15-17-10 15,7-22-37-15,-1-15-46 16,1 0-42-16,-4-39 66 15,-11-14 56-15,-11-10 21 16,-7-9 20-16,-8-2 9 16,-3 2-3-16,-7 10 45 15,-5 15 43-15,2 21-3 16,-5 20-12-16,8 6-55 16,-1 42 40-16,8 28 19 15,3 21-62-15,-3 11 24 0,0 6-11 16,0 0-4-16,3 1 22 15,4-9 7-15,-4 0-22 16,-13-11 8-16,-12-7-19 16,0-14 14-16,-47-2-14 15,-19-6-20-15,-14-12 24 16,-11-8-30-16,3-7-9 16,0-14-3-16,16-10-73 15,21-9-52-15,22-12-134 16,21-21-596-16</inkml:trace>
  <inkml:trace contextRef="#ctx0" brushRef="#br0" timeOffset="1738">6394 1536 163 0,'0'0'2227'15,"0"0"-1949"-15,0 0-141 16,4 210 54-16,-40-131-14 16,-18 3-84-16,-12 0-71 15,-3 0-22-15,-23 6-112 16,20-22-391-16,13-20-935 0</inkml:trace>
  <inkml:trace contextRef="#ctx0" brushRef="#br0" timeOffset="3118">6716 500 1603 0,'0'0'202'0,"0"0"-63"16,0 0-70-16,0 0-46 15,0 0 65-15,0 0 26 16,0 0-83-16,211 28-12 15,-116-18-10-15,6-3-3 16,6-7 13-16,-6 0-10 16,-9 0-8-16,-16 0 53 0,-20-13-7 15,-24 7-1-15,-17 2 21 16,-12 4 24-16,-3 0 52 16,0 41-53-16,-3 23-44 15,-22 33 35-15,-9 20-44 16,-2 16-9-16,-1 7-2 15,5-3-25-15,3-3 43 16,4-13-44-16,3-9 1 16,7-20-7-16,8-20-9 15,2-16-62-15,5-22-60 16,0-34-228-16,0 0-267 0,0-5-1185 16</inkml:trace>
  <inkml:trace contextRef="#ctx0" brushRef="#br0" timeOffset="3299">7211 1195 1986 0,'0'0'290'0,"0"0"-130"15,0 0 6-15,0 0-41 16,288 0-81-16,-102 0-44 15,-26 0-141-15,-21 0-518 0</inkml:trace>
  <inkml:trace contextRef="#ctx0" brushRef="#br0" timeOffset="3570">8385 1228 2076 0,'0'0'337'0,"0"0"-193"16,0 0 71-16,198 3-15 16,-100-3-95-16,12 0-54 0,13 0-5 15,-3 0-46 1,-10 0 6-16,-18 0-12 0,-23 0-79 15,-27 0-175-15,-37 0-269 16,-5 6-101-16,0-2-768 0</inkml:trace>
  <inkml:trace contextRef="#ctx0" brushRef="#br0" timeOffset="3794">8738 916 1620 0,'0'0'383'16,"0"0"-202"-16,0 0 88 15,0 0 22-15,48 174-106 0,-40-99-40 16,-1 4-73-16,-7 3-38 16,0 0 8-16,0-4-42 15,0-5-10-15,0-10-58 16,0-2-135-16,0-17-391 15,12-18-706-15</inkml:trace>
  <inkml:trace contextRef="#ctx0" brushRef="#br0" timeOffset="4572">9921 640 1475 0,'0'0'288'16,"0"0"-121"-16,0 0 60 15,0 0 28-15,62-208-66 16,-30 177-84-16,9 7-40 16,-2 19 0-16,8 5-7 15,-3 22 16-15,0 37-28 16,-10 23 21-16,-20 23-5 15,-14 14-19-15,-19 4-4 16,-39 6-6-16,-18-7-21 16,-8-8 27-16,-8-12-27 15,13-10 9-15,10-25-3 16,21-11-6-16,18-21-6 0,20-12-6 16,10-11 0-16,0 1-6 15,15 0 0-15,20-4-17 16,16 5-6-16,8-3-36 15,14-5-5-15,12 0-90 16,45-6-121-16,-17 0-176 16,-18 0-435-16</inkml:trace>
  <inkml:trace contextRef="#ctx0" brushRef="#br0" timeOffset="5078">10709 747 1827 0,'0'0'271'0,"0"0"-91"16,47 175 32-16,-33-77 59 16,-2 10-60-16,-2 1-98 15,-4 3-54-15,6-7-22 16,3-7-14-16,-1-16 25 15,1-13-48-15,-5-19 0 16,-1-18 13-16,-9-16-13 16,0-13 0-16,0-3 0 15,0 0-28-15,0-35 8 0,0-14-40 16,0-16 11 0,0-17-20-16,3-18-33 0,23-12 4 15,2-12 8-15,10-37 16 16,0-37 16-16,6-40-23 15,0 21 32-15,-3 53 40 16,-9 60 5-16,5 47 4 16,7 11 56-16,7 14 11 15,10 15 21-15,8 17 10 16,16 11-11-16,10 25-2 16,18 6-29-16,17 0-23 15,12-5-5-15,12-7-12 16,0-8 7-16,-17-5-23 15,-20-7-26-15,-26-7-53 16,-35 0-123-16,-27-3-309 0,-26 0-238 0</inkml:trace>
  <inkml:trace contextRef="#ctx0" brushRef="#br0" timeOffset="5639">11751 719 927 0,'0'0'1000'15,"0"0"-839"-15,0 0-43 16,0 0 116-16,0 0-49 0,0 0-67 16,196 33-79-16,-118-21-2 15,1 6 5-15,2-2-19 16,-8 1-7-16,-7-5 15 15,-15 2-13-15,-19-8 14 16,-14-3-19-16,-14-3-11 16,-4 0 80-16,-4 0-4 15,-36 0-30-15,-14 0-27 16,-12-3-21-16,-10-7 35 16,-9 10-35-16,-3 0 1 15,-2 0 9-15,9 6-4 16,12 14-5-16,18-1 8 15,19 5-8-15,13 2 23 0,8 6-24 16,11 1 1 0,0 6 2-16,15 5-3 0,22 2 0 15,5 0-1-15,14 3 2 16,2 0 7-16,4 4-8 16,4-1-9-16,-2 1 9 15,6 3 1-15,-4-1 0 16,-10-2 7-16,-17-4-7 15,-21-3-1-15,-18-4 16 16,-25 1 10-16,-45-1 16 16,-28-1-29-16,-18-3-2 15,-8-5-6-15,2-8-4 16,18-13 0-16,16-10-1 0,22-2-50 16,11-7-62-1,23-21-361-15,10-9-1315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9:59:45.1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4342 2126 1585 0,'0'0'553'0,"0"0"-410"16,0 0-91-16,0 0 105 15,0 0 28-15,0 0-100 16,-3 3-30-16,3-3-10 16,0 0 17-16,0-13 0 15,10-6-31-15,5-8 23 16,0-5-27-16,-1-11-21 15,1-7 28-15,-5-11-26 16,5-12-2-16,-5-12-5 0,2-7-1 16,-2-13 23-1,-1-11-23-15,-2-1-3 0,-1-7 2 16,-2 1 1-16,1 10-8 16,-2 4 8-16,4 16 0 15,-4 18 15-15,6 12-15 16,-6 11 0-16,4 13 3 15,0 3-3-15,1 3 0 16,-1 6 0-16,0 1 0 16,1 4 4-16,-1-2-4 15,0 3 0-15,1-3 15 16,-1 1-15-16,-4-1 1 16,1 5-1-16,-1-3 6 15,0 1 3-15,6 2-9 16,-6-1-1-16,1 3 1 0,-1 1 0 15,0 4 0 1,-3-2-1-16,5 7 1 0,-5 4 0 16,0 3-14-16,0-3-58 15,0-1-167-15,0-2-284 16,0-1-373-16</inkml:trace>
  <inkml:trace contextRef="#ctx0" brushRef="#br0" timeOffset="352">4127 521 1490 0,'0'0'382'15,"0"0"-217"-15,0 0-91 16,0 0 122-16,0 0 7 16,0 0-97-16,0 0-54 15,83-109-12-15,-39 61 38 16,8-5-41-16,2-5-10 16,4-2 28-16,-6 1-5 15,-1 7-1-15,-7 9-4 0,-8 16-5 16,-3 18 34-1,-7 9-55-15,3 16-2 0,3 43 31 16,5 25-48-16,29 58-53 16,-5-16-295-16,-5-12-753 0</inkml:trace>
  <inkml:trace contextRef="#ctx0" brushRef="#br0" timeOffset="1576">477 3048 1672 0,'0'0'262'0,"0"0"-192"16,0 0-11-16,0 0 98 16,0 0-75-16,0 0-48 15,0 0 7-15,124-105-11 16,-73 91 14-16,-2 14-8 15,-2 5-2-15,0 37 14 16,-8 21 5-16,-5 15 6 16,-9 11-1-16,-6 2-30 15,-12 1 6-15,-4-11 1 16,-3-13-26-16,0-17 15 16,0-18-11-16,0-16-4 0,0-10 18 15,0-7-8-15,0 0 25 16,0-17 8-16,0-23-51 15,0-11 23-15,0-12-24 16,4-9-23-16,14-7 22 16,7-1 1-16,8 8-18 15,0 7-6-15,3 13 3 16,1 17 21-16,-5 26-21 16,-1 9 9-16,-3 14 11 15,-6 32 1-15,-3 13 7 16,-5 10 7-16,-3 0 5 15,-7-6 14-15,-1-10-24 16,-3-15-9-16,0-9 10 0,0-14-9 16,0-11 7-1,0-4 2-15,0 0 0 0,0 0 22 16,0-28-32-16,0-8-1 16,4-10-8-16,14-7-10 15,8-2 18-15,11-4-25 16,5 0-10-16,10 4 36 15,3 8-19-15,-5 14 11 16,-6 19 8-16,-3 14 0 16,-9 4 3-16,-10 42 21 15,-3 18 3-15,-13 12 29 16,-6 10-36-16,0 3 8 16,0-4-7-16,0-6-21 0,0-13 12 15,0-12-12-15,0-10 0 16,12-11-11-16,5-14 2 15,9-8-30-15,7-11 12 16,15 0-16-16,6-17 27 16,8-18-28-16,4-15-2 15,-1-9 17-15,-3-4-30 16,-8-3 5-16,-6-1 15 16,-8-3 39-16,-11 3 3 15,-7 9-3-15,-14 3 33 16,-8 9 43-16,0 6-9 15,-8 10-1-15,-21 11 10 0,-6 9-16 16,-13 10 14-16,1 0-32 16,-5 31-14-16,1 25-1 15,10 8-19-15,9 8 5 16,10 7-8-16,15 2-4 16,7-4 8-16,0-5-9 15,19-10-9-15,20-11-4 16,12-7-49-16,18-11-62 15,56-23-178-15,-17-10-294 16,-8 0-5-16</inkml:trace>
  <inkml:trace contextRef="#ctx0" brushRef="#br0" timeOffset="2214">2960 3216 1124 0,'0'0'1086'0,"0"0"-830"16,0 0-27-16,0 0-15 16,-208 9-33-16,151 27-85 15,1 15-27-15,8 0-23 16,16 8-16-16,10-1 7 16,16 2-26-16,6-4-11 15,0-4-1-15,16-3-29 16,22-12 20-16,-1-7-51 15,10-18-19-15,1-12 35 16,2 0-40-16,-2-21-11 16,-1-30 47-16,-6-14-36 15,-2-17 28-15,-6-17 18 0,-7-12 39 16,-1-14 0-16,-6-7 2 16,-9-5 26-16,-3 3 15 15,-7 13-8-15,0 18 41 16,0 31-19-16,0 33 16 15,0 27 35-15,-4 12-57 16,1 41-11-16,-1 38-13 16,1 22-3-16,0 21 22 15,3 6-29-15,0 0 4 16,0-6 21-16,0-11-30 16,6-17 1-16,20-17-13 15,-1-22 6-15,4-18-6 0,5-17-15 16,-5-18-21-1,3-2-1-15,-2-16 7 0,-1-27 30 16,-4-17-15-16,1-2 8 16,-4-3 5-16,-4 6 2 15,-8 17-6-15,-6 16 5 16,1 22-5-16,-5 4-3 16,0 30 1-16,0 25 8 15,0 11 8-15,0 9-8 16,0-3-1-16,0-2 1 15,0-16-18-15,10-10-105 16,5-20-64-16,-1-12-169 16,-6-12-489-16</inkml:trace>
  <inkml:trace contextRef="#ctx0" brushRef="#br0" timeOffset="2367">3412 3035 1562 0,'0'0'368'0,"0"0"-228"16,0 0-112-16,0 0-28 15,0 0-170-15,0 0-1007 0</inkml:trace>
  <inkml:trace contextRef="#ctx0" brushRef="#br0" timeOffset="3139">3970 3225 1795 0,'0'0'556'0,"0"0"-365"16,0 0 58-16,0 0-5 15,0 0-87-15,-225 19-94 16,178 28-29-16,3 15 11 15,10 7-33-15,15 3-12 16,9-4 0-16,10-5-3 16,0-10-16-16,22-13-38 15,13-14-47-15,9-15-10 0,0-11-68 16,0-8-24-16,-3-28-5 16,-9-13 94-16,-3-10 87 15,-7-6 24-15,-4-5 6 16,-2 5 31-16,-6 12 64 15,-7 17 13-15,-3 19 2 16,5 17 10-16,-5 5-37 16,4 36-28-16,2 19-11 15,6 3 4-15,2 4-30 16,8-7 10-16,7-11-12 16,4-13-8-16,3-17 16 15,-2-14-24-15,-2-5-14 0,-7-13 2 16,1-28 9-1,-1-11-7-15,0-11 9 0,-3-2 2 16,4-5 6-16,1 12-7 16,-10 12-3-16,1 17 2 15,-6 18 1-15,-2 11-34 16,-3 27 30-16,-2 27 4 16,-2 19 40-16,-3 7-25 15,4 1 10-15,-1-8 26 16,4-18-34-16,1-11-10 15,-4-21-6-15,-4-13-1 16,3-10 27-16,-3 0-3 16,0-27-8-16,0-14 7 15,4-3-14-15,2-19-8 16,13-6-1-16,3 0 1 0,7 1 10 16,5 6-11-16,1 8-6 15,-1 24 6-15,-9 18-6 16,1 12 6-16,-4 9 0 15,-4 38 23-15,-1 15 24 16,-2 14-9-16,4-1 2 16,3-3-1-16,3-6-27 15,7-11-12-15,12-11-34 16,41-14-84-16,-16-18-200 16,1-10-624-16</inkml:trace>
  <inkml:trace contextRef="#ctx0" brushRef="#br0" timeOffset="3334">5597 3294 1969 0,'0'0'581'0,"0"0"-425"15,0 0 65-15,0 0-47 16,0 0-108-16,186-26-66 15,-125 26-30-15,33 0-129 16,-12 0-328-16,-16 9-269 0</inkml:trace>
  <inkml:trace contextRef="#ctx0" brushRef="#br0" timeOffset="3588">5592 3938 2571 0,'0'0'477'16,"0"0"-402"-16,0 0 50 15,0 0 35-15,0 0-84 16,0 0-47-16,0 0-17 15,238-50-12-15,-158 37-36 16,40 3-133-16,-17 3-442 0,-13 7-495 0</inkml:trace>
  <inkml:trace contextRef="#ctx0" brushRef="#br0" timeOffset="3994">6821 2722 2435 0,'0'0'465'0,"0"0"-414"15,0 0 26-15,0 0 62 16,234-19-84-16,-143 17 2 15,4 2-34-15,-7-3-8 16,-9-5 28-16,-9 6-31 16,-23-5 1-16,-15 3-5 15,-17 1 1-15,-11 3 51 16,-4 0-5-16,0 14-5 16,-7 31 22-16,-22 24-29 15,-11 23-5-15,-4 25-11 16,0 18-14-16,0 7 35 15,11-4-43-15,8-7 4 16,10-20-11-16,11-15 2 0,4-21-67 16,0-23-49-1,0-23-97-15,4-14-244 0,-1-15-479 16</inkml:trace>
  <inkml:trace contextRef="#ctx0" brushRef="#br0" timeOffset="4169">6843 3379 2206 0,'0'0'646'15,"0"0"-448"-15,0 0-7 16,291-53-36-16,-156 39-60 16,11-1-64-16,8 6-31 15,45 2-34-15,-38 3-149 0,-36 4-621 0</inkml:trace>
  <inkml:trace contextRef="#ctx0" brushRef="#br0" timeOffset="5984">225 2199 1676 0,'0'0'488'0,"0"0"-425"16,0 245 133-1,-10-35 64-15,-12 79-90 0,-12 33-32 16,-5 0-56-16,-5-28-19 16,11-47-18-16,7-14-9 15,13-48 9-15,9-46-36 16,4-46-8-16,0-32 31 15,17-8-32-15,20-11 0 16,11-8 8-16,9-25-7 16,9-9 13-16,4 0-13 15,6-20-1-15,5-8 31 16,10-3-30-16,11-1 0 16,18 5-1-16,44 5 1 15,59 5 0-15,61 17-1 16,38 0 0-16,9 10 3 0,-6 19-2 15,-9 1 6-15,12 6-1 16,12 0 0-16,14 0 2 16,2-10-8-16,1 1 0 15,9-7-6-15,-1-14 15 16,10-6-3-16,1 0-6 16,-1 0 0-16,-11-10 15 15,-27-2-15-15,-36 1-10 16,-31 3 10-16,-30 7-1 15,-45-7 0-15,-43 3 0 16,-39-2 1-16,-18 0-1 16,7-3 1-16,1-6-7 15,-2 3 6-15,-16-11 1 0,-21 5 3 16,-8-4-3 0,-9-2 0-16,-3-2 18 0,-1-6-18 15,0 4 0-15,-2-8 9 16,3-1-8-16,-7-9 18 15,-1-2-18-15,1-14 0 16,-5-6 10-16,0-13-11 16,2-12 0-16,-9-12-1 15,-9-19 7-15,-13-32-15 16,-3-47 0-16,-12-42-15 16,-17-12 23-16,4 13-24 15,6 56 18-15,13 60 6 0,6 31 1 16,0 17-8-1,0-4 8-15,0-1-9 0,3 1 3 16,12 19 5-16,-1 14 0 16,1 9-9-16,-1 7 7 15,1 10-9-15,0 3 9 16,-8 4 3-16,0 8 1 16,-7 5-1-16,0 6-1 15,0 0 1-15,-4 0 0 16,-21 0 8-16,-7 0-8 15,-6 0 0-15,-5 17 6 16,-1 5-6-16,-4 1 0 16,-6 5 0-16,-9-5 0 15,-9 5 17-15,-4-5-17 16,-16 3-12-16,-6-3 11 0,-8-4-6 16,-11-3 6-16,-6-1-6 15,-1-3 7-15,-8-5-7 16,-3-3 1-16,1-4 0 15,-4 0 5-15,-1 0 2 16,-3 0 1-16,-9 0-2 16,2 0 1-16,1-7-11 15,-3-5 0-15,2 3 9 16,-1 4-7-16,1-2-21 16,-3 0 20-16,-9 7-7 15,-3 0 0-15,-4 0 15 16,-1 0-12-16,2 0 0 15,-1 5 1-15,1 4 3 0,6 1 3 16,1-1 6 0,2 1-11-16,6-4 2 0,3 1 10 15,-1-4-1-15,1-3 0 16,-2 0 0-16,6 0 7 16,0 0-7-16,-1-6-6 15,-1-11 0-15,2 0 7 16,-1 5-1-16,1-2 0 15,-1-2 0-15,2 3 2 16,7-4-2-16,2 2 0 16,3-2 6-16,2 0-6 15,-2 5 0-15,-7-2 0 16,-3 5 0-16,-7 6 21 16,-1-2-21-16,8 5 11 15,12 0 11-15,16 0-21 0,15 0 0 16,22 0 7-16,12 0-7 15,10 0 9-15,11 0-10 16,9 0-14-16,13 0-5 16,3 0-82-16,7 0-360 15,6-3-617-15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22.8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91 117 1644 0,'0'0'308'15,"0"0"-167"-15,0 0 28 0,0 0 67 16,0 0-20-16,0 0-89 16,-76-101 27-16,69 92-86 15,4 6 10-15,-2-1 23 16,5 4-64-16,0 0-4 16,0 0-33-16,0 12 15 15,19 23 7-15,18 14-20 16,10 9-2-16,11 12 45 15,1-2-36-15,2-2-2 16,1-1-7-16,-3-3 11 16,-8-6-5-16,0-2-6 15,-7-12 0-15,-9-3 10 16,-4-5-10-16,-6-13-6 16,-11 0-12-16,1-8 9 15,-8-4-12-15,-4-1 8 0,2-1-4 16,-5-7 4-16,0 3-14 15,4-3 3-15,-4 0-19 16,3 0-64-16,0 0-30 16,-3 2-216-16,0 5-293 15,0-7-378-15</inkml:trace>
  <inkml:trace contextRef="#ctx0" brushRef="#br0" timeOffset="450">693 204 1298 0,'0'0'291'0,"0"0"-148"15,0 0-29-15,0 0 95 16,0 0 15-16,0 0-122 16,0 0-38-16,0-36 1 15,0 36-4-15,0 0 30 16,0 0 3-16,0 0-43 16,0 0 28-16,-10 17-61 0,-17 8 18 15,-5 15 1 1,-12 9-23-16,-10 3 26 0,-5 8-21 15,-6 0-10-15,-1-6 17 16,4 2-25-16,4-2-1 16,6-10 7-16,13-7-1 15,5-8 14-15,12-6-20 16,5-7 0-16,6-6-11 16,0-8 11-16,6 3-31 15,5-3-50-15,0-2-118 16,12 0-149-16,14 0-234 15,2-2-541-15</inkml:trace>
  <inkml:trace contextRef="#ctx0" brushRef="#br0" timeOffset="931">854 969 1455 0,'0'0'265'15,"0"0"-214"-15,0 0 21 16,0 0 99-16,0 0 10 0,0 0-8 15,0 0-53-15,10-23-28 16,9-1-10-16,3-6-25 16,0 2 64-16,-7-3-76 15,-1 6 10-15,-3 6 18 16,-4 4-28-16,-7 9-5 16,3 3 2-16,-3 3-13 15,0 0 25-15,0 0-48 16,0 14-6-16,0 18 1 15,0 13 0-15,0 5 20 16,0 1-21-16,0 2 6 16,0-3-6-16,0-8 0 15,0-1 0-15,0-10 0 0,0-3-3 16,0-6-6-16,0-3-31 16,0-1-74-16,0-2-149 15,4-3-286-15,4-6-158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24.5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142 0 1298 0,'0'0'307'16,"0"0"-169"-16,0 0-41 15,0 0 83-15,0 0-10 0,0 0-60 16,0 0-26 0,-12 2 48-16,12 26-69 0,9-3-14 15,-6 9 24-15,-3 2-43 16,0 0-8-16,-3 3-3 15,-19-1-18-15,-8-1 16 16,1-2-17-16,3-4-37 16,4-8 10-16,12-7-127 15,10-8-114-15,0-8-218 16,0 0-1253-16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25.5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1984 0,'0'0'368'16,"0"0"-254"-16,0 0 54 15,0 0 38-15,0 0-62 16,0 0-5-16,211 188-102 16,-148-125 2-16,-2-1 29 0,5-1-32 15,-4-5-14-15,4-2-10 16,-12-10-12-16,-3-4 0 16,-10-4-12-16,-9-9-60 15,-10-6-58-15,-10 7-208 16,-9-7-422-16,-3-7-182 0</inkml:trace>
  <inkml:trace contextRef="#ctx0" brushRef="#br0" timeOffset="232">95 787 1785 0,'0'0'550'0,"0"0"-449"16,0 0-6-16,0 0 57 16,0 0-18-16,208-228-46 15,-117 146-45-15,7 0-19 16,-7 2 30-16,-9 11-53 16,-15 20-1-16,-4 25-57 15,-23 20-293-15,-18 4-406 0</inkml:trace>
  <inkml:trace contextRef="#ctx0" brushRef="#br0" timeOffset="866">1224 736 1661 0,'0'0'384'16,"0"0"-257"-16,0 0-6 16,0 0 103-16,0 0-86 15,0 0-72-15,195 0-11 16,-122-7 20-16,-1-2 1 16,1-1-28-16,-14 2-20 15,-16 2 26-15,-16 3-54 16,-17-1 0-16,-10 4 36 0,0 0-18 15,-15 0 42-15,-21-3-27 16,-15 3-33-16,-5 0 28 16,-4 0-28-16,0 0 0 15,-1 0 12-15,6 7-12 16,1 5-2-16,-1 3-5 16,3 1 14-16,8 0 14 15,5 0-21-15,5 0 0 16,12 1 0-16,9 0 6 15,1-1-4-15,12 5-2 16,0-2 0-16,0 4-6 16,8 7 6-16,21-1-3 15,12 3-3-15,6 0 12 0,4 1-1 16,3 5-5 0,0-10 0-16,-1 6-2 0,-3-3 11 15,-6 3-9-15,-12-5 12 16,-10 1-11-16,-18-7 17 15,-4 1 10-15,-19 1 5 16,-32 1 9-16,-9 4-42 16,-15-1 9-16,2-6-9 15,1-2 9-15,6-7 6 16,12-3-15-16,6-4 0 16,13-1-12-16,8-6 5 15,13 0-64-15,14 0-48 16,0 0-261-16,0 0-682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24.8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8 2041 0,'0'0'532'16,"0"0"-450"-16,0 0 22 15,0 0 77-15,0 0-144 16,0 0-37-16,0 0-36 16,81-10-180-16,-46 10-460 15,3 15-1251-15</inkml:trace>
  <inkml:trace contextRef="#ctx0" brushRef="#br0" timeOffset="168">580 13 1557 0,'0'0'603'15,"0"0"-453"-15,0 0-44 16,0 0-80-16,0 0-26 16,0 0-366-16,0 0-1480 0</inkml:trace>
  <inkml:trace contextRef="#ctx0" brushRef="#br0" timeOffset="376">1116 38 1513 0,'0'0'290'0,"0"0"-50"15,0 0 101-15,0 0-42 16,0 0-103-16,0 0-128 15,105 194 12-15,-105-142-37 16,-7 7-43-16,-22 1-6 16,-18 14-151-16,10-11-321 15,8-17-317-15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6.9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488 600 1674 0,'0'0'311'15,"0"0"-188"-15,0 0 40 0,0 0 34 16,0 0-16-16,-56-173-26 16,30 146-46-16,1 4 10 15,-7 7-70-15,-9 9-12 16,1 7 32-16,-8 7-55 15,-2 39-13-15,-1 19 4 16,4 22 2-16,9 4 14 16,18 4-21-16,12-10-1 15,8-16-13-15,0-9 14 16,33-21-27-16,6-16-31 16,5-13-11-16,4-10 45 15,-1-10-43-15,0-33 26 16,-6-16 31-16,-9-14 11 0,-1 1-1 15,-15 6 30-15,-4 18 16 16,-8 17 84-16,-1 22-64 16,0 9-49-16,6 13-5 15,1 33 13-15,9 12 4 16,-1 5-22-16,-1 0 1 16,5-7-16-16,0-7-19 15,3-10-85-15,9-13-177 16,-8-7-492-16,-4-14-537 0</inkml:trace>
  <inkml:trace contextRef="#ctx0" brushRef="#br0" timeOffset="256">548 0 2264 0,'0'0'342'0,"0"0"-241"16,0 0-24-16,0 0 106 16,195 141-52-16,-116-65-39 15,6 12-8-15,-5 10-25 16,-11 14 30-16,-15 6-8 16,-20 10-68-16,-31 7-2 15,-3 2-11-15,-40 3-21 0,-48 38-69 16,12-29-216-1,3-35-680-15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31.6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1523 0,'0'0'330'0,"0"0"-258"15,0 0-6-15,0 0 97 16,0 0-22-16,0 0-55 0,0 0-23 16,54 85-14-16,-47-57 22 15,-7 3-53-15,0-5-17 16,0-1 38-16,-7 0-39 15,-8-9-7-15,5 0-114 16,1-13-140-16,9 2-122 16,0-5-1372-16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32.53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32 0 1460 0,'0'0'309'0,"0"0"-99"16,0 0 139-16,0 0-60 16,0 0-114-16,110 173-48 15,-110-127-44-15,0 7-62 16,-8-1 1-16,-24 1-22 15,3-1-52-15,-5 4-93 16,12-14-323-16,5-15-338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32.1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 1687 0,'0'0'471'0,"0"0"-376"16,0 0-30-16,0 0 141 16,0 0-106-16,0 0-100 15,0 0-107-15,98 0-215 16,-57 2-459-16</inkml:trace>
  <inkml:trace contextRef="#ctx0" brushRef="#br0" timeOffset="163">507 0 1362 0,'0'0'756'16,"0"0"-622"-16,0 0-67 15,0 0 63-15,0 0-130 16,0 0-96-16,0 0-475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30.8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29 0 1480 0,'0'0'266'16,"0"0"-161"-16,0 0-55 16,0 0 69-16,0 0 57 15,0 0-74-15,-14 214-26 16,6-116-2-16,4 1-25 15,4-1 36-15,0-12-60 16,0-15-7-16,4-8 28 16,23-20-40-16,-2-12 0 0,7-10-6 15,9-18 0 1,3-3 28-16,3 0-28 0,0-33 0 16,1-5-6-16,-4-11 6 15,-9-11-1-15,-6 1 0 16,-7-3 2-16,-7 3 27 15,-8 3-11-15,-7 14 10 16,0 12 67-16,0 11-29 16,0 11-3-16,0 8-29 15,0 3-20-15,12 44-3 16,-2 19-1-16,5 22-9 16,-1 21 13-16,1 5-12 15,0 8 12-15,-5-1-12 0,-3-4-1 16,-2-5 6-1,-1-10 5-15,-4-8-11 0,0-12 0 16,-16-9 9-16,-16-14 10 16,-12-9-11-16,-6-15-8 15,-6-8 26-15,-5-7-20 16,2-14-5-16,5-6 11 16,3 0-11-16,10-16 35 15,4-21-36-15,8-5 1 16,11-14-16-16,11-5 0 15,7-6-5-15,0-1-20 16,44 5-34-16,22 7-17 16,54 7-210-16,-15 16-304 15,-11 6-236-15</inkml:trace>
  <inkml:trace contextRef="#ctx0" brushRef="#br0" timeOffset="314">981 1184 1542 0,'0'0'264'0,"0"0"-174"16,0 0 9-16,0 0 136 16,0 0-6-16,0 0-119 15,0 0-26-15,154-140 48 16,-134 107-21-16,-1 10-33 0,-8 7 8 15,-4 16-32-15,-3 0 15 16,-1 6-67-16,5 36-2 16,-4 18 39-16,-1 12-38 15,1 10 8-15,-1-3-3 16,-3 1-6-16,3-12 0 16,6-12 0-16,1-11-78 15,15-5-70-15,-3-18-227 16,0-12-347-16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33.4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 69 1177 0,'0'0'322'16,"0"0"-155"-16,0 0-2 15,0 0 84-15,0 0-72 16,0 0-54-16,0 0 35 15,-12-52-21-15,9 45-11 16,3 4-12-16,0-1-24 16,0 1-16-16,0 3-14 0,0 0-25 15,0 0 26-15,-3 0-60 16,3 0-1-16,0 10 22 16,0 22-7-16,0 8 8 15,0 12-22-15,0 6 9 16,10 0 18-16,12-3-28 15,0-5 0-15,6-8 0 16,6-10 1-16,2-8-2 16,1-14-10-16,-2-10-31 15,-1 0 27-15,2 0-26 16,-6-26-7-16,-1-7 26 16,-4-6-6-16,-3-1 27 15,-3-7-11-15,-6 5 12 16,-4-2 20-16,-2 0-18 15,-1 8 11-15,-2 9 10 0,-4 8-8 16,5 9 30-16,-5 10-26 16,0 0-17-16,3 13 17 15,4 30-18-15,-4 18 20 16,1 16-2-16,-1 11 0 16,2 13 52-16,2 2-49 15,0 6-22-15,5-3 47 16,1 0-46-16,2 0 21 15,-8-12-9-15,-7-2-12 16,0-17 37-16,0-9-38 16,-32-16 0-16,-5-11 35 15,-7-13-35-15,-3-6 15 16,-1-10-2-16,1-10-13 0,-1 0 37 16,10-5-37-16,4-26-4 15,8-13 3-15,8-8 1 16,11-13-6-16,7-5-14 15,3 0-23-15,41-1 5 16,19 10-89-16,57-5-65 16,-19 17-192-16,-6 10-469 0</inkml:trace>
  <inkml:trace contextRef="#ctx0" brushRef="#br0" timeOffset="630">1104 610 1927 0,'0'0'357'16,"0"0"-222"-16,0 0 6 16,0 0 20-16,0 0-60 15,0 0-71-15,0 0-6 16,113 20-15-16,-77-17 21 15,4 1 15-15,-2-4-38 16,-3 3 11-16,-6-3 38 16,-7 0-36-16,-10 0 6 15,-9 0-26-15,-3 0 18 16,0 0 44-16,-22 0-44 16,-10 0-11-16,-12 0 13 0,-7 0-19 15,4 0 35-15,-6 0-22 16,9 0-2-16,2 3 39 15,8-3-44-15,6 3 20 16,2-3-3-16,8 5-18 16,7 0 27-16,3 2-33 15,5 3 0-15,3 3-3 16,0 3 3-16,0 7 0 16,0-1-1-16,6 6 2 15,10 2 14-15,6-1-15 16,0 0 0-16,0 4 3 15,3-4-2-15,4 5-1 16,-4-5 0-16,6 0 6 0,-10 0-2 16,0-2-4-16,-9-1 0 15,-9 0 8-15,-3 0-8 16,0 1 1-16,-29 4 4 16,-15 4 2-16,-6-5 8 15,-10-5-15-15,-1-5 0 16,2-7 23-16,5-10-14 15,7-3-9-15,6 0 1 16,12 0-1-16,11 0 0 16,18-16-100-16,0 6-180 15,0-6-984-15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42.03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51 1190 0,'0'0'300'16,"0"0"-205"-16,0 0-47 15,0 0 131-15,0 0-3 16,0 0-28-16,30 0-18 0,-13 0-11 16,2 0 22-1,6 0-56-15,0 0-29 0,9-5 35 16,-2-3-51-16,9-3-4 16,3 4-13-16,3-2-11 15,7 6 24-15,0-4-36 16,9 7 0-16,0 0 3 15,9 0-2-15,1 0-1 16,7 0 7-16,4 3 1 16,4 4 13-16,-2 2-21 15,-1-2 0-15,3 4 4 16,-5-6-4-16,-5 3 1 16,-6-4-1-16,-2 8 1 15,-4-6 17-15,-2 0-18 16,2 1 0-16,3 3-6 0,4-3 14 15,8-4 1-15,2 4-9 16,1-7 1-16,-1 2 29 16,-2-2-24-16,-8 0-5 15,-3 0 15-15,-13 0-15 16,-13 0 28-16,-3 0-29 16,-13 0 0-16,-2 0 21 15,-1 5-15-15,6-2-6 16,7-3 13-16,10 2-4 15,8 1 63-15,1 1-51 16,-1-4-21-16,-5 2 41 16,-7-2-41-16,-9 5 1 0,-6-5-1 15,-7 0 10-15,-3 0 1 16,-8 0-11-16,0 0 0 16,-5 3 16-16,3-3-16 15,-6 0-6-15,0 2 6 16,-3-2 0-16,4 0 6 15,-4 0-6-15,0 8-113 16,0-2-240-16,0 1-897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43.3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387 160 1400 0,'0'0'254'0,"0"0"-144"16,0 0 27-16,0 0 52 15,0 0-22-15,0 0-101 16,-29-21-36-16,36 21 3 16,18 0 10-16,12 0 21 15,2 14-20-15,9 13-4 16,-4 6 20-16,3 9-36 16,0 10 4-16,-3 8 5 15,0 8-20-15,-7 4 28 16,-4 5-10-16,-11-3-12 15,-9-3 20-15,-8-7-21 16,-5-5-2-16,0-9-4 0,-34-5-1 16,-5-7 22-16,-10-3-27 15,-1-11 6-15,-8-5 45 16,-1-15-29-16,-2-4-3 16,-2 0-11-16,1-2-13 15,8-27 47-15,0-10-48 16,6-17 0-16,8-7 29 15,-1-12-28-15,6-14 0 16,1-12 7-16,8-8-1 16,4-2 1-16,12 6-8 15,7 14 0-15,3 19 6 16,0 18-6-16,17 18-1 0,20 16-5 16,7 13 6-16,3 7 17 15,7 0-17-15,2 0 0 16,2 20 22-16,4 4-13 15,3 2 17-15,4-3-4 16,9 2-2-16,1-1 33 16,6-1-52-16,-2-2 16 15,5-2 10-15,-4-5-26 16,-1 4 14-16,-2-8 0 16,2-1-14-16,-2-2 31 15,-5-2-32-15,-3-5 1 16,-4 0 17-16,-11 0-17 15,-6-5 26-15,-4-11-3 0,-9-4-12 16,-6 1 34 0,-7-8-46-16,-8 1 9 0,-4-3 6 15,-2-1-6-15,-9 7 12 16,-3-1-21-16,0 10 13 16,0 6-26-16,0 8-11 15,10 0-116-15,12 22-215 16,9 2-807-16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47.7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271 261 874 0,'0'0'698'0,"0"0"-554"0,0 0-26 16,0 0 114-16,0 0-91 15,0 0-74-15,3-44 2 16,26 41-24-16,5-1 10 15,1 4-9-15,6 0-5 16,3 0 31-16,-9 13-11 16,6 13-33-16,-13 11 45 15,-2 6-43-15,-8 9-14 16,-11 3-6-16,-7 3-9 16,0 2 26-16,-13-3-27 15,-21-1 0-15,-5-7 14 16,-8-10-14-16,-1-4 2 15,-8-8 7-15,6-7-9 0,-1-11 28 16,4-9-22 0,3 0 3-16,3-6 25 0,9-27-10 15,3-12-6-15,4-13 0 16,3-10-4-16,7-11 23 16,4 2-36-16,11-5-1 15,0 5 15-15,4 10-9 16,25 9 12-16,6 13-6 15,14 6-11-15,2 10 20 16,6 2-20-16,9 6-1 16,4 7 6-16,6 4 3 15,0 3 13-15,5 3-7 0,-5 4-3 16,5 0 23 0,-8 4-35-16,-4 13 13 0,-4-3-10 15,1 4 5-15,-4-6 2 16,4 2-10-16,0-10-13 15,-2-2-4-15,-4-2-109 16,-16 0-210-16,-27 5-507 0</inkml:trace>
  <inkml:trace contextRef="#ctx0" brushRef="#br0" timeOffset="616">966 1211 1480 0,'0'0'711'0,"0"0"-556"16,0 0-63-16,0 0 121 16,0 0-1-16,0 0-141 15,110-170-30-15,-70 160 2 16,4 10-29-16,0 0 11 16,-8 12-17-16,-2 22-7 0,-9 8 13 15,-12 7-14-15,-4 4 0 16,-9 0 0-16,0-5 2 15,-22-1-4-15,-9-12 1 16,6-8 1-16,0-10 7 16,3-8-7-16,8-9 0 15,2 0-7-15,12-6-5 16,0-21-15-16,0-9-43 16,22-10-7-16,16-3 13 15,0-4-33-15,6 5 23 16,0 1 23-16,-3 8 38 15,-9 10 12-15,-10 6 2 0,-3 5 40 16,-13 16 80-16,-6 2-36 16,0 0-11-16,0 32 13 15,-3 15-21-15,-16 6 3 16,3 5-50-16,0-2-11 16,10-4 30-16,6-9-38 15,0-6 0-15,25-15-1 16,29-8-15-16,22-14-22 15,71-7-140-15,-16-30-347 16,-15-2-440-16</inkml:trace>
  <inkml:trace contextRef="#ctx0" brushRef="#br0" timeOffset="858">2451 601 2123 0,'0'0'561'0,"0"0"-512"16,0 0 60-16,0 0 84 16,0 0-86-16,0 0-54 15,226 0-43-15,-139 0-10 16,4 3-25-16,12 23-183 15,-27-3-369-15,-29 0-558 0</inkml:trace>
  <inkml:trace contextRef="#ctx0" brushRef="#br0" timeOffset="1060">2413 1084 2027 0,'0'0'517'16,"0"0"-367"-16,0 0-16 16,0 0 46-16,0 0-29 15,0 0-102-15,220 32-37 16,-128-32-12-16,34 0-96 16,-24 0-403-16,-17 3-1179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55.51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0 218 1659 0,'0'0'294'0,"0"0"-208"16,0 0-7-16,0 0 73 16,0 0 36-16,161-184-37 15,-114 163-77-15,1 15-11 16,-8 6-4-16,-4 11-35 0,-11 31 32 16,-6 21-19-1,-7 9-25-15,-12 10 48 0,0 0-33 16,0-6 1-16,0-8-18 15,0-15-9-15,0-17 33 16,0-12-34-16,0-15 0 16,-5-9 46-16,-2 0 5 15,3-14-18-15,-2-18-7 16,1-11-25-16,5-10 31 16,0-2-32-16,18-8 0 15,30-4 0-15,21-5 0 16,19 2 1-16,17 9-1 15,8 14 0-15,0 20-6 16,-6 19 12-16,-24 8-6 0,-24 52 15 16,-23 22 12-16,-28 22 27 15,-8 12-11-15,-8 3 8 16,-25-9 14-16,8-17-23 16,10-24-11-16,15-20-23 15,12-31-1-15,49-10-14 16,67-56-20-16,90-85-144 15,-17 7-313-15,-8-11-2228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50.1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54 156 1542 0,'0'0'384'0,"0"0"-251"16,0 0-30-16,0 0 76 16,0 0-32-16,0 0-34 15,233 43-79-15,-134-24-12 16,7-2-14-16,7-5-2 16,-3-2 3-16,-12-3-9 15,-18 1-51-15,-26-4-95 16,-42 11-144-16,-12-6-14 15,-3-4-333-15</inkml:trace>
  <inkml:trace contextRef="#ctx0" brushRef="#br0" timeOffset="425">127 272 1373 0,'0'0'365'0,"0"0"-188"15,0 0 46-15,0 0-23 16,0 0-98-16,0 0-23 16,0 0 32-16,78 70-58 15,-24-23-13-15,8 4-24 16,3 2-10-16,1 6 17 16,-4-3-23-16,-4 0 0 15,-11-3 10-15,-10-7-10 16,-22-1-1-16,-15 1 1 15,-11-1 1-15,-44 5 29 16,-17 3-30-16,-13-1 0 0,-6-2 1 16,-1-4-1-16,13-7 1 15,10-11-2-15,18-7 2 16,14-8 11-16,18-6-12 16,9-4-1-16,10-3 1 15,0 0-7-15,25 0 6 16,26 0 0-16,8 0 1 15,14 0 6-15,6 0-6 16,3 0-10-16,1 0 4 16,4 7-15-16,27 7-89 15,-23-2-152-15,-18-2-338 0</inkml:trace>
  <inkml:trace contextRef="#ctx0" brushRef="#br0" timeOffset="697">1309 785 1204 0,'0'0'927'15,"0"0"-726"-15,0 0-72 16,0 0 56-16,0 0 10 15,0 0-98-15,189 174-44 16,-148-115 1-16,3 0-37 0,-2-5 12 16,-1-10-29-1,-4-7-30-15,-12-8-63 0,-3 1-211 16,-11-14-363-16,-8-2-804 0</inkml:trace>
  <inkml:trace contextRef="#ctx0" brushRef="#br0" timeOffset="935">1287 1406 1862 0,'0'0'302'0,"0"0"-191"16,0 0 55-16,161-177-11 15,-85 111-84-15,-3-3-19 16,3 0 5-16,-7 0-9 16,-6 10 1-16,-4 10-49 15,-2 19-61-15,-9 17-196 16,-20 13-417-16</inkml:trace>
  <inkml:trace contextRef="#ctx0" brushRef="#br0" timeOffset="1172">2114 1347 1588 0,'0'0'477'0,"0"0"-318"15,0 0 57-15,0 0 21 16,-25 180-48-16,25-134-107 15,0-3-49-15,0-6 2 16,0-8-35-16,12-13-27 16,23-16-149-16,2 0-162 15,-5 0-249-15</inkml:trace>
  <inkml:trace contextRef="#ctx0" brushRef="#br0" timeOffset="1320">2315 937 1347 0,'0'0'957'0,"0"0"-742"15,0 0-172-15,0 0-43 16,0 0-204-16,0 0-1111 0</inkml:trace>
  <inkml:trace contextRef="#ctx0" brushRef="#br0" timeOffset="1609">2829 962 705 0,'0'0'1400'0,"0"0"-1148"16,0 0-97-16,0 0 30 16,269 5-75-16,-174-3-63 15,59 7-47-15,-27 2-293 16,-21-2-516-16</inkml:trace>
  <inkml:trace contextRef="#ctx0" brushRef="#br0" timeOffset="1870">4211 763 1874 0,'0'0'388'0,"0"0"-74"15,0 0-33-15,0 0-94 0,186 215-50 16,-125-161-81 0,5-6-40-16,-7-5-4 0,-5-7-12 15,-6-2-58-15,-8-10-173 16,-11-6-417-16,-14-8-351 0</inkml:trace>
  <inkml:trace contextRef="#ctx0" brushRef="#br0" timeOffset="2087">4722 864 722 0,'0'0'1374'15,"0"0"-1064"-15,0 0-30 0,-169 168 3 16,105-96-103-16,1 3-69 16,6-6-82-16,4-7-28 15,9-8-2-15,15-10-20 16,7-6-110-16,16-17-220 16,2-3-431-16,4-16-1115 0</inkml:trace>
  <inkml:trace contextRef="#ctx0" brushRef="#br0" timeOffset="2329">4120 519 2374 0,'0'0'565'15,"0"0"-489"-15,0 0 11 16,0 0 72-16,0 0-70 16,186-19-36-16,-85 9-34 15,9 0-19-15,4 7-26 16,24 3-110-16,-33 7-207 16,-20 12-617-16</inkml:trace>
  <inkml:trace contextRef="#ctx0" brushRef="#br0" timeOffset="2775">5322 281 2160 0,'0'0'326'0,"0"0"-175"15,0 0 75-15,0 0-28 16,142 233-63-16,-101-129-12 16,3 14-27-16,-7 0-29 15,-1 5-19-15,-11-3 11 16,-10-3-50-16,-15-1-9 15,0 0 0-15,-47-9-89 16,-60 28-68-16,9-27-171 0,-3-23-623 16</inkml:trace>
  <inkml:trace contextRef="#ctx0" brushRef="#br0" timeOffset="3353">1892 169 1502 0,'0'0'231'15,"0"0"-118"-15,0 0 30 16,-240-11 94-16,174 48 4 15,7 35-105-15,-2 50-34 16,5 8 19-16,6 19-39 16,-1 10-5-16,7-17-23 15,-3 17-5-15,9-5-3 16,13-17-25-16,22-10-21 16,3-15 0-16,22-14-34 15,88-2-111-15,-6-28-208 0,3-20-409 0</inkml:trace>
  <inkml:trace contextRef="#ctx0" brushRef="#br0" timeOffset="3952">6259 18 342 0,'0'0'1590'0,"0"0"-1302"16,0 0-198-16,0 0 75 15,0 0 12-15,0 0-106 0,0 0-20 16,110-17-39-16,-50 17 6 16,-3 0 1-16,-3 10-7 15,-10 6 14-15,-10 4-4 16,-17 10 8-16,-12 6 58 16,-5 13-34-16,-41 10-18 15,-31 6 4-15,-16 4-1 16,-4-3 11-16,9-10-34 15,17-14 1-15,19-9 23 16,25-13-40-16,14-10 1 16,8-5-2-16,15-3 2 15,39-2 1-15,27 2-2 16,65 8-92-16,-14-3-159 0,-21 3-450 16</inkml:trace>
  <inkml:trace contextRef="#ctx0" brushRef="#br0" timeOffset="4779">240 1917 1455 0,'0'0'275'15,"0"0"-197"-15,0 0 17 16,0 0 125-16,0 0-52 15,0 0-75-15,0 0-41 16,19 30 52-16,40-16 24 0,17-2-41 16,19-3-11-16,21 5-5 15,42 0-45-15,53-9 35 16,65 2-53-16,42-3 22 16,6-4 17-16,8 0-39 15,-14 0 1-15,5 0-4 16,20 0-4-16,1 0 4 15,-3 0-5-15,-4 0-2 16,-17 0 1-16,-9 0 2 16,-14-4 5-16,-7 1-6 15,-18-6 2-15,-24-2 5 16,-48-3-7-16,-43 6 0 0,-50 2 9 16,-21-4-8-16,-5-1 10 15,-11 5-10-15,-13-4-1 16,-23 3 12-16,-24 4-11 15,-10-4-2-15,0 5-27 16,-51-10-135-16,-8 7-208 16,-5-2-567-16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1.6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22 346 1154 0,'0'0'373'0,"0"0"-142"16,0 0-98-16,0 0 92 16,0 0 1-16,0 0-106 15,0 0 20-15,0 54-30 16,0 18-3-16,0 21 40 15,0 12-78-15,0 17-8 16,0 6-3-16,0 6-34 16,0 1 39-16,0-12-63 15,26-7 11-15,11-18 22 16,10-18-33-16,11-22 0 16,4-18 0-16,8-24 1 15,6-16 8-15,-4-6-9 16,5-44 0-16,-3-22 12 15,-10-23-11-15,-5-17-1 0,-11-38 8 16,-16 1-7-16,-13-7 78 16,-16-6-49-16,-3 28-18 15,-3-11 35-15,-26 24-41 16,0 33 0-16,2 25-6 16,10 34-23-16,17 26 2 15,7 15-224-15,30 32-375 16,5-2-490-16</inkml:trace>
  <inkml:trace contextRef="#ctx0" brushRef="#br0" timeOffset="352">2064 36 2078 0,'0'0'361'0,"0"0"-258"15,0 0 129-15,0 0 18 16,-252 251-135-16,157-61-9 0,0 55-50 15,19 25 21-15,29-46 19 16,28-58-61-16,19-67-13 16,0-20-8-16,19 0-2 15,21-1-24-15,18-6-48 16,20-17-100-16,42-22-106 16,-19-16-363-16,-16-14 16 0</inkml:trace>
  <inkml:trace contextRef="#ctx0" brushRef="#br0" timeOffset="870">2695 910 1879 0,'0'0'320'16,"0"0"-164"-16,0 0-97 16,0 0 218-16,0 0-45 15,0 0-125-15,0 0-15 0,-178-151-53 16,115 151-13-1,-3 9 32-15,4 38-50 16,8 18 23-16,10 10-2 0,18 14-20 16,16-1 32-16,10-9-41 15,10-9-1-15,38-22-13 16,18-14-44-16,10-27-35 16,5-7-13-16,-5-11-56 15,-13-31 82-15,-16-5 14 16,-18-5 63-16,-7 6 3 15,-15 6 45-15,-4 15 58 16,-3 11 34-16,0 14-35 16,0 0-16-16,0 37-79 15,0 8 13-15,0 10 16 16,12 5-35-16,10-4-2 0,6-11-33 16,5-1-110-16,17-13-166 15,-6-10-458-15,-6-11-1183 0</inkml:trace>
  <inkml:trace contextRef="#ctx0" brushRef="#br0" timeOffset="1067">3647 1189 1780 0,'0'0'372'0,"0"0"-168"16,0 0 101-16,0 0-46 15,79 174-61-15,-79-125-95 0,-13 1-58 16,-28 2-45-16,-3-6-27 16,7 2-217-16,8-15-355 15,16-13-272-15</inkml:trace>
  <inkml:trace contextRef="#ctx0" brushRef="#br0" timeOffset="1554">4284 178 2112 0,'0'0'481'15,"0"0"-430"-15,0 0 19 0,12 184 173 16,-12-86-8-16,0 17-142 15,0 9-52-15,0 1 29 16,0-8-55-16,7-7-2 16,3-15-13-16,2-20 2 15,-5-19 4-15,-4-16-6 16,-3-21-2-16,0-12 2 16,0-7 0-16,0-3 0 15,0-34 0-15,0-12-21 16,0-10 12-16,15-4-30 15,14 4-15-15,12 11 39 16,-1 13 3-16,8 14-6 0,2 18 17 16,4 3 1-16,1 12-7 15,4 28 8-15,-9 4-1 16,-9 4 57-16,-19 0-42 16,-22-1 8-16,0-4 27 15,-34-3-22-15,-23-9 32 16,-13-7-60-16,1-8 2 15,-4-12 11-15,11-4-13 16,11 0-51-16,14-14-131 16,15-11-502-16,15-11-1486 0</inkml:trace>
  <inkml:trace contextRef="#ctx0" brushRef="#br0" timeOffset="1863">5240 0 2223 0,'0'0'306'16,"0"0"-245"-16,0 0 100 15,0 0 97-15,135 214-87 16,-74-105-57-16,12 12-26 0,8 14 21 16,-2 2-50-1,-9 0-7-15,-11 4 4 0,-23-3-46 16,-33-2 11-16,-3-2-21 16,-102 44-78-16,-2-38-129 15,-13-21-673-15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0:59.69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56 1254 1392 0,'0'0'261'16,"0"0"-80"-16,0 0 55 0,0 0-16 15,0 0-33 1,0 0-97-16,-56-58-57 0,90 58 71 15,16 0-14-15,11 10-48 16,17-3 5-16,2-5-47 16,4 0 0-16,18 13-76 15,-21-3-255-15,-27 5-430 0</inkml:trace>
  <inkml:trace contextRef="#ctx0" brushRef="#br0" timeOffset="179">62 1707 2027 0,'0'0'284'0,"0"0"-201"15,274 0-63-15,-121 0-20 16,-11 0-372-16</inkml:trace>
  <inkml:trace contextRef="#ctx0" brushRef="#br0" timeOffset="2094">2041 0 1944 0,'0'0'355'0,"0"0"-280"15,0 0 96-15,0 0 114 16,0 0-157-16,0 0-69 16,-7 72 12-16,-28 5-3 15,-18 14 17-15,-16 14-65 16,-10 2 5-16,-9 9-5 15,5-8-19-15,2-9 24 16,15-13-15-16,18-21-2 16,20-19 13-16,14-19-21 15,14-18-8-15,0-9 7 16,22 0 1-16,29 0 4 16,13-9-2-16,14-11-2 15,8 3 31-15,-1 4-31 0,-1 9-15 16,-8 4-1-16,-3 0-71 15,-14 17-24-15,-8 29-254 16,-19-7-421-16,-10-6-1122 0</inkml:trace>
  <inkml:trace contextRef="#ctx0" brushRef="#br0" timeOffset="2312">2129 397 2063 0,'0'0'371'0,"0"0"-273"0,0 0 117 15,0 233 19-15,0-107-35 16,0 16-124-16,0 0-42 16,0 7 15-16,0-8-48 15,4-3-16-15,4 32-172 16,-1-39-527-16,-7-22-815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03.9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29 2206 0,'0'0'472'0,"0"0"-382"16,0 0 54-16,208-22 10 16,-120 22-113-16,7 0-41 15,21 3-5-15,-21 23-291 16,-26 1-519-16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04.1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2 576 0,'0'0'1964'15,"0"0"-1633"-15,0 0-209 16,0 0 56-16,0 0-70 16,249-2-87-16,-107 2-21 15,-19 0-192-15,-13 2-814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03.1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162 57 1046 0,'0'0'492'16,"0"0"-409"-16,0 0 27 0,0 0 96 15,0 0-17-15,0 0-9 16,41 16-55-16,-19-16-35 15,3 0 41-15,9 0-56 16,1 0-4-16,6 3-18 16,3 10-16-16,0 13 38 15,7 14-62-15,-4 15-12 16,0 16 42-16,-8 6-29 16,2 2 5-16,-13 3-16 15,-9-5 7-15,-10-10 4 16,-9-4-14-16,0-4 0 15,-34-10 9-15,-10-6-3 0,-14-11-9 16,-4-5 3-16,-1-11 0 16,-1-9 6-16,1-7-6 15,9 0 0-15,3-20 28 16,7-15-28-16,4-12 1 16,3-9-1-16,4-10 0 15,8-9 15-15,3-7-15 16,7-10-4-16,8 4-5 15,7-1 10-15,0 12-2 16,0 13-15-16,19 11 16 16,6 11 19-16,7 9-19 15,5 13 0-15,4 8 1 16,6 8-1-16,4 4 30 0,3 0-24 16,9 9 0-16,6 15 9 15,1-2 0-15,6 2-15 16,8-4 0-16,-1-4 9 15,5-7 6-15,0-1-15 16,-2-5 0-16,-1-1 0 16,-9-2-67-16,-7 9-129 15,-18-1-359-15,-21 2-389 0</inkml:trace>
  <inkml:trace contextRef="#ctx0" brushRef="#br0" timeOffset="584">1009 978 1928 0,'0'0'397'15,"0"0"-311"-15,0 0 67 16,0 0 98-16,0 166-144 16,0-101-57-16,10-7-8 15,9 1-11-15,3-7 38 0,10-9-69 16,5-16-8 0,7-18 7-16,4-9-45 0,-1-2-24 15,0-35 9-15,-4-13 25 16,-6-8 23-16,-8-1 5 15,-7 1 8-15,-7 0 28 16,-8 9 20-16,-4 11 23 16,-3 8-15-16,0 17 18 15,0 13 4-15,0 0-77 16,0 22-1-16,0 28 33 16,0 17-18-16,0 20 22 15,0 8-36-15,0 10 22 16,15 0 25-16,4-3-42 15,-2-4 3-15,-2-8-3 16,-3-13 4-16,-12-8 26 0,0-13-28 16,-5-11 13-16,-27-11 33 15,-16-10-44-15,-6-14 25 16,-8-10-12-16,-1 0-22 16,5-10 34-16,4-27-35 15,10-8 0-15,14-15-21 16,20-5 9-16,10-11-53 15,44-36-77-15,22 21-125 16,3 8-693-16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07.03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249 206 1160 0,'0'0'306'0,"0"0"-144"16,0 0 4-16,0 0 32 15,0 0 12-15,0 0-95 16,-5-80-36-16,5 78 42 16,0-1-48-16,0-2-15 15,11 0 21-15,18 1-28 16,12 1 36-16,6 3-86 15,11-4 5-15,11 4 37 16,4 0-43-16,8-3 0 16,2-1-2-16,-2-2 2 15,-2 0 24-15,-9-4-24 16,-8 2 0-16,-11 1 1 16,-14 2-1-16,-11 3 0 0,-16-3-1 15,-7 5 2 1,-3 0 28-16,0 0-20 0,-29 0-9 15,-11 0 18-15,-8 0-18 16,-6 0 1-16,-3 0-1 16,-6 0 0-16,-3 0 2 15,-3 0-2-15,-4 0 0 16,1 0-1-16,2 0 2 16,1-2 1-16,11 2-1 15,6 0-1-15,8 0 17 16,8 0-1-16,11 0-4 15,3 0 7-15,7 0-18 16,5 9 41-16,1 3-36 0,6 9-4 16,-1 6 32-1,4 9-32-15,0 3 10 0,0 3 4 16,0 5-8-16,0-2 50 16,12 1-58-16,-5 0 0 15,0-3 49-15,1-1-48 16,-4-5 12-16,-4-5-2 15,0-5-10-15,0-4 41 16,0-7-42-16,0-7 0 16,0 3 27-16,0-9-17 15,0-3-10-15,0 0 0 16,0 0 0-16,6 0 3 0,5 0-3 16,4 0 0-1,14 2 17-15,4 5-17 0,15 3-5 16,2-1 5-16,13 7 0 15,-2 9 3-15,2-1-3 16,2 6 0-16,-4 3 7 16,2 4-6-16,-12 3-2 15,-7-2-9-15,-12 8 10 16,-10 0-6-16,-7 3 6 16,-12 0 0-16,-3 0 9 15,0-4-8-15,-32-4 7 16,-12-5-7-16,-10-3 10 15,-12-6 1-15,-12-8-12 16,2-6 0-16,-3-7 17 16,-2-6-10-16,8 0 28 0,7 0-23 15,8-9 10 1,8-15 24-16,6-2-45 0,6-3-1 16,10 2 0-16,2 1 6 15,8 6-8-15,8 6 2 16,1 5 0-16,2 6 2 15,7 3-2-15,0 0-81 16,0 24-95-16,19 8-355 16,-4-4-552-16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09.8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189 0 1452 0,'0'0'206'15,"0"0"-73"-15,0 0 54 16,0 0 3-16,0 0 8 16,0 0-81-16,-17 5-59 15,17 50 45-15,0 11-12 16,-5 13-52-16,-8 3 41 15,-9 0-69-15,-7-7 14 16,-5-6-18-16,-2-13-7 16,11-11-71-16,17-24-187 15,8-15-324-15,0-6-218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12.1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16 0 1594 0,'0'0'278'0,"0"0"-138"16,0 0-26-16,0 0 99 15,0 0-35-15,0 0-4 16,142 33-67-16,-110 30-54 16,-10 11 29-16,-16 8-75 15,-6 14-7-15,-3 2 2 16,-29 7-2-16,-12-5-126 16,-14 14-185-16,15-25-313 15,5-34-1148-15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10.0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0 367 1290 0,'0'0'794'16,"0"0"-663"-16,0 0 88 15,0 0-15-15,0 0-28 16,205 202-3-16,-155-137-107 0,4 3-33 15,6 0-9-15,-6-8-5 16,2-8-19-16,-6-9-1 16,-9-6-79-16,-12-8-30 15,-11-3-218-15,-8-10-358 16,-6-8-441-16</inkml:trace>
  <inkml:trace contextRef="#ctx0" brushRef="#br0" timeOffset="208">631 490 1262 0,'0'0'489'0,"0"0"-275"0,0 0-41 16,0 0 65 0,0 0 35-16,0 0-136 0,-41 209-72 15,12-140-10-15,-3-1-33 16,-8 2-7-16,-4-8-15 15,-4 1-139-15,-6-5-127 16,10-15-366-16,7-17-242 0</inkml:trace>
  <inkml:trace contextRef="#ctx0" brushRef="#br0" timeOffset="441">91 240 1862 0,'0'0'369'0,"0"0"-266"16,0 0 86-16,0 0 40 16,215-54-56-16,-115 31-78 15,17 1-66-15,9 3 15 16,13 6-44-16,28 13-139 15,-31 0-395-15,-35 3-927 0</inkml:trace>
  <inkml:trace contextRef="#ctx0" brushRef="#br0" timeOffset="666">1432 604 2072 0,'0'0'372'0,"0"0"-265"16,0 0-27-16,0 0 67 16,227-50-88-16,-154 47-59 15,11 3-71-15,-14 18-226 16,-23 6-404-16</inkml:trace>
  <inkml:trace contextRef="#ctx0" brushRef="#br0" timeOffset="852">1539 1053 2061 0,'0'0'285'15,"0"0"-160"-15,0 0-33 16,0 0-21-16,0 0-71 16,288-20-31-16,-182 13-294 15,-8 4-174-15</inkml:trace>
  <inkml:trace contextRef="#ctx0" brushRef="#br0" timeOffset="1204">2665 56 1842 0,'0'0'394'15,"0"0"-261"-15,0 0 30 16,0 0 47-16,202-53-20 15,-138 53-105-15,5 0-27 16,-3 23 14-16,-10 12-15 0,-20 16 8 16,-25 11-34-1,-11 13 21-15,-37 14 25 0,-39 12-62 16,-19 8 3-16,-11-4 28 16,4-4-31-16,18-12 41 15,26-17-55-15,33-14-1 16,25-8 0-16,3-13-35 15,63-5-17-15,108-6-56 16,-10-5-142-16,4-12-688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14.76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91 524 1483 0,'0'0'324'16,"0"0"-162"-16,0 0 75 16,0 0-46-16,0 0-15 15,0 0-37-15,0 0-79 16,51-161-20-16,-44 212 17 15,5 17-2-15,-5 21 12 16,-1 13-56-16,3 3-11 16,4-2 3-16,9-10 9 0,12-11-15 15,10-15 3 1,10-25-6-16,12-19 0 0,4-23-53 16,-1-4 3-16,-5-42-12 15,-1-19 9-15,-13-14 53 16,-9-6-6-16,-9-6 12 15,-10 2 28-15,-10 7-22 16,-5 17 52-16,-7 15 9 16,0 23-11-16,0 24 39 15,0 3-62-15,0 43-32 16,0 32 43-16,0 27-43 16,0 23-1-16,0 10 6 15,15 6 2-15,2 4 27 0,-2-12-35 16,4-8 0-1,-9-14 21-15,-5-18-21 0,-5-14 24 16,0-21 1-16,-19-12-2 16,-14-16 54-16,-15-14-54 15,-6-11-4-15,-5-5 44 16,-2-15-52-16,2-33-2 16,8-15-9-16,16-21 12 15,13-10-29-15,22-20-5 16,0-8-62-16,82-45-15 15,0 33-173-15,-6 16-616 0</inkml:trace>
  <inkml:trace contextRef="#ctx0" brushRef="#br0" timeOffset="302">0 123 1923 0,'0'0'304'0,"0"0"-126"16,0 0-76-16,0 0 53 15,0 0 33-15,0 0-80 0,252-82-56 16,-135 64 0 0,22 5-41-16,13 3-22 0,56 10-2 15,-34 0-204-15,-35 0-667 0</inkml:trace>
  <inkml:trace contextRef="#ctx0" brushRef="#br0" timeOffset="557">1634 606 2162 0,'0'0'469'16,"0"0"-379"-16,0 0 2 15,0 0 65-15,0 0-16 16,233 0-111-16,-138 0-8 16,7-2-22-16,-8 2-71 15,1 13-119-15,-29 20-440 16,-26 0-637-16</inkml:trace>
  <inkml:trace contextRef="#ctx0" brushRef="#br0" timeOffset="755">1612 1270 2167 0,'0'0'575'0,"0"0"-476"16,0 0 2-16,0 0 46 15,0 0-39-15,0 0-36 16,243-16-72-16,-100 16-14 15,-27 0-133-15,-13 0-507 0</inkml:trace>
  <inkml:trace contextRef="#ctx0" brushRef="#br0" timeOffset="2726">3760 43 1061 0,'0'0'365'16,"0"0"-160"-16,0 0-14 15,0 0 52-15,0 0-22 16,0 0-72-16,0 0-59 15,0-14 40-15,-31 59-27 16,-7 15-24-16,-22 15-15 16,-9 12-27-16,-11 1 32 15,3-3-33-15,1-6 7 16,10-10 14-16,8-8-48 0,14-10 27 16,15-12-12-16,7-16-24 15,19-10 47-15,3-8-47 16,0-5 0-16,25 0 26 15,26 0-24-15,15-15 19 16,17-5-17-16,5-3 7 16,0 4 2-16,3 6-13 15,-11 3 0-15,1 7-7 16,-8 3 7-16,-4 0-32 16,-12 16-49-16,-6 13-107 15,-10 8-151-15,-16-5-462 16,-10-12-998-16</inkml:trace>
  <inkml:trace contextRef="#ctx0" brushRef="#br0" timeOffset="2954">3981 301 1741 0,'0'0'522'0,"0"0"-387"15,0 0 141-15,-3 188-36 16,3-90-92-16,-3 8-5 16,-1 2-97-16,4 0-14 15,0 0 1-15,0-2-33 16,0 2-14-16,-5 33-101 16,-2-30-268-16,-3-16-901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29.48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73 0 1947 0,'0'0'323'16,"0"0"-230"-16,0 0 181 16,0 0-40-16,0 0-92 15,0 0 6-15,0 0-133 16,37 135 6-16,-56-100-21 16,-6 5-111-16,-4 7-134 15,7-8-531-15,7-13-1021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9.0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 0 1809 0,'0'0'337'0,"0"0"-210"16,0 0-101-16,0 0 75 16,0 0 34-16,0 0-41 15,0 238-15-15,0-111-34 16,0 17-7-16,0 8 27 16,0-5-50-16,0-9 0 0,0-24-4 15,3-14-9-15,19-25 8 16,7-23-10-16,5-15-10 15,8-25-11-15,14-12-60 16,1-3 23-16,9-43-18 16,0-20-4-16,0-16 41 15,-8-16-7-15,-2-16 3 16,-9-16 43-16,-15-4-16 16,-7 0 16-16,-9 2 7 15,-10 18-5-15,-6 19 49 16,0 25-9-16,0 25 2 15,0 19 47-15,0 19-34 0,0 7-4 16,0 16-20-16,0 37 3 16,0 21 57-16,4 22-71 15,-4 17-16-15,0 7 41 16,0-1-40-16,3-5-6 16,9-12-1-16,7-11 6 15,9-15-17-15,8-12 11 16,8-19-72-16,3-15 21 15,9-20-62-15,2-10 32 16,1-14 10-16,2-35-5 16,-2-14 42-16,-8-16-27 15,-4-2 53-15,-12 1-5 16,-7 15 23-16,-15 19-10 0,-1 26 35 16,-5 20-15-1,-4 11 16-15,-3 41-18 0,3 20-6 16,-3 10 32-16,4 4-44 15,1-11-4-15,2-12 2 16,-1-17 4-16,3-17 14 16,-2-16-16-16,-7-13 0 15,0 0 74-15,0-30-42 16,0-16-11-16,0-13-9 16,6-13-11-16,6-6 18 15,14-5-19-15,6 8 0 16,12 6-19-16,6 19 19 15,5 24-18-15,0 23 17 16,-1 3 1-16,2 29 16 16,-8 29 6-16,-1 10 17 0,-8 4 2 15,-2 0-40-15,-5-6 19 16,-3-15 1-16,-7-7-20 16,3-16 16-16,-6-10-17 15,0-12-48-15,-1-6 0 16,-4 0-1-16,4-16 3 15,4-20 13-15,4-10 3 16,-1-7 20-16,5-2-1 16,-8 2 11-16,-1 14 8 15,-6 13-7-15,-3 26 11 16,-5 0 16-16,-7 29-1 16,3 24 34-16,-3 9-59 15,0 3 10-15,7-6 12 16,5-6-24-16,6-13-1 15,-1-14-82-15,5-21-176 0,-7-5-259 16,-5 0-1180-16</inkml:trace>
  <inkml:trace contextRef="#ctx0" brushRef="#br0" timeOffset="158">2385 371 2087 0,'0'0'503'0,"0"0"-360"16,0 0-63-16,0 0 34 0,0 0-114 16,0 0-118-1,0 0-390-15,56 76-549 0</inkml:trace>
  <inkml:trace contextRef="#ctx0" brushRef="#br0" timeOffset="1095">3006 650 1994 0,'0'0'553'0,"0"0"-396"16,0 0 69-16,0 0-41 15,0 0-104-15,0 0-7 16,-194-85-74-16,161 121 1 0,8 26 6 15,3 27-7-15,12 16-6 16,1 13 6-16,9 7 0 16,0 0 5-16,0-1-5 15,4 0 0-15,8-1 8 16,-2-13-7-16,-10-7 5 16,0-18 0-16,-7-9-6 15,-30-17 36-15,-5-14-36 16,-6-9 0-16,-4-13 31 15,4-11-25-15,13-12 18 16,6 0-24-16,11-25 12 16,18-30-28-16,0-21-14 15,32-22-49-15,34-19 1 0,22-16-115 16,13-5-42 0,12-2 19-16,1 5 42 0,-9 9 42 15,-14 12 29-15,-15 13 102 16,-20 18 1-16,-24 28 167 15,-13 21 79-15,-19 21-2 16,0 13-58-16,0 0-25 16,0 27-125-16,-7 22-22 15,-5 13 46-15,5 11-48 16,7-1 4-16,0-4-16 16,4-5 1-16,36-9-10 15,11-15 4-15,3-13-47 0,5-16 32 16,-11-10-58-1,-13-3 18-15,-13-37 34 0,-10-9 26 16,-12-16 0-16,0-9 0 16,-19-4 0-16,-18-1 19 15,-10 14-7-15,3 9 9 16,1 22-8-16,10 23 11 16,11 11-24-16,18 0-7 15,4 2-20-15,12 18 19 16,30-1-29-16,14-6-20 15,10-9 9-15,2-4 24 16,1 0 9-16,-3 0 14 16,-10-10-4-16,-9 7-1 15,-11 3 12-15,-2 3-6 16,-6 31 0-16,1 14 8 0,0 8-1 16,1 3-7-16,-4 0 0 15,-4-6-1-15,-5-13-7 16,-9-15 7-16,-5-12-19 15,-3-9 20-15,0-4 47 16,0 0-26-16,-18-28 2 16,3-7 25-16,4-18-32 15,8-8 15-15,3-15-22 16,0-6-7-16,10-8 13 16,24 8-15-16,2 18-14 15,8 14-36-15,22 41-161 16,-16 9-165-16,-6 0-487 0</inkml:trace>
  <inkml:trace contextRef="#ctx0" brushRef="#br0" timeOffset="1688">4540 657 1822 0,'0'0'504'16,"0"0"-451"-16,0 0-13 15,0 0 192-15,0 0-98 16,0 0-57-16,0 0-40 16,63 190-36-16,-50-127 33 15,2-8-34-15,1-9 1 0,-6-13-11 16,-2-17 2-16,-8-9-42 16,0-7 33-1,0 0 17-15,0-19 7 0,0-20-7 16,0-14 0-16,0-10-12 15,10 1 12-15,12 4-16 16,10 7 14-16,2 22-13 16,-2 22 6-16,2 7-7 15,-2 19 16-15,4 35 9 16,1 11 12-16,0 8-2 16,2-5 63-16,-5-2-55 15,-12-14 11-15,-8-12-38 16,-11-14-8-16,-3-10-1 15,0-11 18-15,0-5-1 16,-17-5 16-16,2-24 1 0,0-7 53 16,11-13-53-16,4-3-8 15,0-11 22-15,22-4-39 16,22 2 0-16,19 6 0 16,6 10 6-16,7 19-13 15,-3 21 7-15,0 9 0 16,-11 34 79-16,-11 27 26 15,-10 18-30-15,-16 9 1 16,-12-1 1-16,3-5 28 16,-6-21-98-16,8-15-1 15,1-23-12-15,6-20 5 16,13-3-76-16,26-47-35 16,-2-8-263-16,-7-11-931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29.66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2045 0,'0'0'517'0,"0"0"-426"15,0 0-77-15,0 0-14 16,0 0-80-16,0 0-387 16,0 0-1106-16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29.9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152 2 1855 0,'0'0'398'16,"0"0"-281"-16,0 0 1 15,0 0 114-15,0 0-153 16,0 0-78-16,0 0 17 16,69 0-18-16,-53 0-20 15,2 6-9-15,-1 4 8 16,-2 8-3-16,-5 1 12 15,-5 7 12-15,-5 11 15 0,0 5-8 16,-22 12 11-16,-15 6-18 16,-10 5-7-16,-4 5-110 15,-11 2-233-15,14-17-256 16,13-14-998-16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31.1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151 0 1175 0,'0'0'1246'0,"0"0"-1118"15,0 0-50-15,20 174 80 16,-20-95-35-16,-25 2-36 16,-11 1-87-16,-11 14-174 15,10-21-301-15,11-19-234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30.2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2264 0,'0'0'324'15,"0"0"-266"-15,0 0 86 16,0 0 31-16,195 174-34 16,-131-105-11-16,10 3-110 15,6-2 13-15,-1-8-27 16,-1-6 9-16,-14-8-30 16,-11-5-81-16,-46 13-207 15,-7-13-581-15,0-7-1028 0</inkml:trace>
  <inkml:trace contextRef="#ctx0" brushRef="#br0" timeOffset="212">26 811 1796 0,'0'0'707'0,"0"0"-622"16,0 0-51-16,182-173 44 15,-84 81 104-15,12-14-91 16,0-4-59-16,-12 0 8 16,-18 19-40-16,-21 21-118 15,-23 38-191-15,-21 20-474 0,-15 12-966 16</inkml:trace>
  <inkml:trace contextRef="#ctx0" brushRef="#br0" timeOffset="666">1127 815 1709 0,'0'0'287'0,"0"0"-215"16,0 0 113-16,0 0 73 15,197 0-16-15,-131-7-96 16,-5-7-40-16,-5 2 12 15,-20 3-88-15,-11 1 11 16,-17 4 19-16,-8 2-35 0,0-2 48 16,-30 1-73-16,-21 0 11 15,-10 3-19-15,-16 0 8 16,1 0 0-16,-1 10 0 16,11 6 15-16,16 6-21 15,13 1 6-15,11 7-4 16,16 10-22-16,10 4 26 15,0 3-25-15,10 6 18 16,34 1 7-16,7 0-18 16,11-1 18-16,4-3 0 15,-1-2 12-15,-6-8-12 16,-15-5 0-16,-15-7 0 16,-26-2 6-16,-3-1 19 0,-19 6-25 15,-35 4 0-15,-15 2-24 16,-7-5 15-16,0 1-85 15,-2-11-137-15,24-8-274 16,22-14-199-16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28.6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274 45 1235 0,'0'0'351'16,"0"0"-187"-16,0 0 65 15,0 0 32-15,0 0-70 16,0 0 39-16,0-45-134 15,0 45-22-15,0 0 47 0,0 0-76 16,0 15-13 0,26 28 29-16,9 20-19 0,9 12 69 15,12 14-95-15,-2 6 2 16,0-4 18-16,6-9-34 16,-10-7 15-16,-6-10-16 15,-3-17-1-15,-12-11 24 16,-7-15-24-16,-4-5-24 15,-11-8 3-15,0-2-81 16,-4-3-43-16,-3-4-233 16,3 0-309-16,-3 0-214 0</inkml:trace>
  <inkml:trace contextRef="#ctx0" brushRef="#br0" timeOffset="229">868 62 1448 0,'0'0'605'16,"0"0"-329"-16,0 0-125 15,0 0 93-15,0 0-41 16,0 0-117-16,0 0 26 16,-240 263-86-16,133-149-25 15,-1 10 54-15,-2-4-46 16,12-16-18-16,17-9-36 15,17-3-120-15,26-26-169 16,16-21-433-16</inkml:trace>
  <inkml:trace contextRef="#ctx0" brushRef="#br0" timeOffset="571">1036 1141 1249 0,'0'0'1220'15,"0"0"-1119"-15,0 0-49 16,0 0 92-16,0 0-12 16,0 0-13-16,189-180-19 0,-167 140-66 15,-7 14 44-15,-8 10-36 16,-4 10-3-16,-3 6 0 15,0 0-39-15,0 29-3 16,0 20 2-16,0 15 2 16,0 13 45-16,0 2-42 15,0-8-2-15,0-4 19 16,0-12-21-16,0-9-51 16,0-5-46-16,0-12-116 15,5-7-117-15,2-12-413 16,0-10-1119-16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31.83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2453 0,'0'0'303'16,"0"0"-285"-16,0 0 13 16,0 0 124-16,48 207 31 15,-30-133-162-15,8 3-17 16,9-14 31-16,6-18-38 16,3-13-41-16,0-11 2 15,-9-18-77-15,2-3 89 16,-11-3-29-16,-8-30 56 15,-7-6-27-15,-5-8 27 16,-6-1 0-16,0-2-7 16,0 10 17-16,0 8 46 0,0 16-38 15,-3 16 21-15,0 0 8 16,-1 46-41-16,4 33 18 16,0 48 9-16,7 50-24 15,37 1 89-15,7-11-79 16,11-20-2-16,-11-29 32 15,0 17-28-15,-7 16 9 16,-22-16-23-16,-19-16 11 16,-3-23-6-16,-35-19-12 15,-31-29 0-15,-11-14-7 16,-4-25 13-16,-2-9-17 16,6-9-8-16,16-37-13 15,13-19 26-15,23-12-58 0,25-11 21 16,0-7 41-16,39-3-56 15,34-1 49-15,23 4-51 16,12 3-6-16,9 7 65 16,0 6-75-16,-11 4 58 15,-11 5 18-15,-16 8 0 16,-16 14 23-16,-19 8-4 16,-19 17 38-16,-14 14 109 15,-8 9-83-15,-3 0-7 16,0 1-60-16,0 30-1 15,0 11 92-15,-7 18-98 16,0 5 7-16,4 10 20 0,3-2-36 16,0-8-27-1,0-4-45-15,3-3-80 0,16-13-48 16,-9-13-596-16,-3-15-346 16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32.10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95 662 2234 0,'0'0'360'0,"0"0"-253"16,0 0-14-16,0 0 107 16,0 0-73-16,0 0-80 15,0 0 5-15,139 188-52 16,-139-142-46-16,-41 9-29 16,-32 11-230-16,7-10-440 15,12-17-1042-15</inkml:trace>
  <inkml:trace contextRef="#ctx0" brushRef="#br0" timeOffset="199">861 699 2443 0,'0'0'503'0,"0"0"-425"15,0 0-49-15,0 0-14 16,0 0 47-16,0 0-62 16,0 0-153-16,196-27-212 15,-162 31-498-15</inkml:trace>
  <inkml:trace contextRef="#ctx0" brushRef="#br0" timeOffset="461">1604 652 1530 0,'0'0'490'0,"0"0"-421"16,0 0 40-16,0 0-13 15,0 0 21-15,0 0-10 16,198-4-86-16,-158 26 38 16,-4 7-59-16,-2 1 0 15,-2 6 61-15,-10 4 3 16,-12-1 29-16,-10 5 4 15,0 10-46-15,-4 2 64 16,-31 3-114-16,-12 6 4 16,-9-3-5-16,-2-3-129 15,-8 1-207-15,12-17-356 16,17-17-1116-16</inkml:trace>
  <inkml:trace contextRef="#ctx0" brushRef="#br0" timeOffset="1047">2407 0 2154 0,'0'0'355'0,"0"0"-233"16,0 0-82-16,25 212 88 15,-18-116 97-15,8 3-161 0,7-8-27 16,17-6-2 0,14-16-34-16,4-12 25 0,2-22-26 15,-8-14-99-15,-12-15 47 16,-5-6-40-16,-12-13 64 16,-4-30-17-16,-7-12-82 15,-5-11 100-15,-1-6-25 16,-1-4 52-16,-4 1-16 15,3 3 17-15,1 6-1 16,2 14 11-16,-2 13 7 16,1 18 90-16,2 21-84 15,-1 0-6-15,6 40 109 0,2 19-31 16,1 20-9 0,-5 13-26-16,2 6-26 0,-5 10 62 15,-1 8-87-15,13 4-4 16,12 8 87-16,4-3-6 15,-3-7-27-15,-5-7-43 16,-20-8-11-16,-7-10 21 16,-15-6-27-16,-36-15 0 15,-15-14-1-15,-3-11-1 16,-1-21-13-16,10-12 15 16,9-14-13-16,7 0-7 15,13-27-31-15,18-23-21 16,13-18 6-16,0-18-47 15,29-7 30-15,55-47-225 16,-8 26-391-16,-6 22-241 0</inkml:trace>
  <inkml:trace contextRef="#ctx0" brushRef="#br0" timeOffset="1496">3303 1066 1585 0,'0'0'304'15,"0"0"-208"-15,0 0 100 16,0 0 54-16,0 0-126 16,230 16-28-16,-164-16-29 15,11 0-39-15,-1 0 120 16,-4-2-67-16,-12-8-65 16,-25 0 65-16,-20 2-66 0,-15 6 84 15,-6-6-59-15,-47 7-17 16,-15 1 19-16,-16 0-42 15,-4 0 0-15,5 11 33 16,10 10-25-16,14 2 13 16,19 1-21-16,18 1 1 15,11 5-12-15,11 6 11 16,0 0 0-16,19 7-20 16,20 3 28-16,13-4-8 15,9-2 0-15,5 2 2 0,7-5 43 16,3 1-44-1,-10-3 25-15,-10-7 16 0,-21 2-42 16,-16-7 28-16,-19 3-28 16,0 0 0-16,-44-1 38 15,-19-1-38-15,-6-4-25 16,-7-6 4-16,3-4-90 16,-32-10-54-16,17 0-561 15,16 0-1519-15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35.44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60 184 995 0,'0'0'395'15,"0"0"-174"-15,0 0-79 16,0 0 124-16,0 0-17 16,0 0-54-16,0 0 42 0,-31-105-127 15,31 98-2-15,0 4-18 16,0 3-53-16,0 0 44 16,0 0-81-16,0 0 0 15,15-3 0-15,17 3 0 16,12-3 0-16,4-4 0 15,3-2 15-15,-4-1-36 16,-6 1 14-16,-4-1-32 16,-15 2 13-16,-5 2 16 15,-9 2 10-15,-5 4-7 16,-3 0 14-16,0 0-23 16,0 0 16-16,0 7-18 15,0 23 17-15,0 12 2 0,0 14 19 16,-18 13 8-1,-4 9-28-15,-7 4 42 0,0-3-42 16,-4 0 0-16,-3-10 48 16,7-9-47-16,-1-9 21 15,4-11-10-15,8-11-1 16,8-3 28-16,-2-9-39 16,5-7 0-16,4-1 29 15,3-5-28-15,0-1 8 16,0 1-9-16,0-1 1 15,0 0 2-15,0 7-3 16,0-1-12-16,6 4 5 16,16 1-32-16,7-1 28 15,8 0-110-15,18 0-151 0,-8-3-227 16,-7-10-592-16</inkml:trace>
  <inkml:trace contextRef="#ctx0" brushRef="#br0" timeOffset="229">0 604 1854 0,'0'0'386'16,"0"0"-316"-16,0 0 51 0,0 0 8 15,0 0-41-15,0 0-24 16,0 0-56-16,224-28-8 16,-152 24-265-16,-11 1-390 15</inkml:trace>
  <inkml:trace contextRef="#ctx0" brushRef="#br0" timeOffset="429">657 437 2065 0,'0'0'470'0,"0"0"-380"16,0 0-5-16,0 0 57 0,0 0-115 15,0 0-27-15,208-15-130 16,-151 32-224-16,-16 7-533 0</inkml:trace>
  <inkml:trace contextRef="#ctx0" brushRef="#br0" timeOffset="610">616 853 113 0,'0'0'2265'15,"0"0"-1908"-15,0 0-216 0,0 0 53 16,0 0-163-16,0 0-2 16,0 0-29-16,267 7-162 15,-184 2-380-15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41.15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42 2606 0,'0'0'319'16,"0"0"-258"-16,0 0 50 15,244-26 6-15,-148 17-54 16,6 2-1-16,-4 7-62 15,-7 0-40-15,-3 9-87 16,-31 22-444-16,-23-5-551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41.3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9 811 0,'0'0'2029'16,"0"0"-1863"-16,0 0-38 15,0 0-11-15,192 0-9 16,-85 0-71-16,13-7-37 16,59 5 0-16,-30 2-196 15,-22 0-649-15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4.3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1007 594 1000 0,'0'0'386'16,"0"0"-143"-16,0 0-77 15,0 0-16-15,0 0-5 16,-73-213-10-16,37 161 15 16,-1 2-46-16,-3 1 34 15,-4 6-37-15,5 10 5 16,-5 13-4-16,6 17-39 0,6 3-29 16,7 35-16-16,6 66-11 15,13 62 37-15,6 54-34 16,0 18-1-16,6-10 18 15,10-52-19-15,-10-51 13 16,-2-27-2-16,-1-10-13 16,-3 7 23-16,0 3-28 15,0-2-1-15,0-19 11 16,-10-18-11-16,-5-13-6 16,5-17-76-16,-9-10-187 15,7-9-304-15,-1-7-337 0</inkml:trace>
  <inkml:trace contextRef="#ctx0" brushRef="#br0" timeOffset="195">0 1261 2199 0,'0'0'464'16,"0"0"-420"-16,0 0 58 15,0 0 113-15,256 0-98 16,-124-3-83-16,16-11-34 16,50 4-58-16,-34 1-497 15,-37 2-1833-15</inkml:trace>
  <inkml:trace contextRef="#ctx0" brushRef="#br0" timeOffset="896">2158 0 153 0,'0'0'1657'15,"0"0"-1292"-15,0 0-259 0,0 0-11 16,-218 72 117-16,120 50-17 16,-3 69-18-16,9 51-113 15,23-8 12-15,35-49-8 16,27-63-41-16,7-32 10 16,4 1-26-16,30 7-11 15,13 9-29-15,54-21-189 16,-9-25-398-16,-9-30-372 0</inkml:trace>
  <inkml:trace contextRef="#ctx0" brushRef="#br0" timeOffset="1137">2155 789 2349 0,'0'0'507'0,"0"0"-506"16,0 0 75-16,0 0 109 16,0 0-104-16,167 222-30 15,-104-160-36-15,3-3-6 16,0-3 17-16,0-7-26 16,-5-6-48-16,-2-10-65 15,-5-16-205-15,-13-7-361 16,-19-10-685-16</inkml:trace>
  <inkml:trace contextRef="#ctx0" brushRef="#br0" timeOffset="1317">2725 721 1942 0,'0'0'543'0,"0"0"-427"15,0 0 45-15,0 0 84 16,-191 178-91-16,118-92-48 15,4 5-98-15,4 0-7 16,13-14-2-16,35-5-148 16,17-26-226-16,0-20-429 0</inkml:trace>
  <inkml:trace contextRef="#ctx0" brushRef="#br0" timeOffset="1597">2738 112 2109 0,'0'0'341'0,"0"0"-214"16,0 0 23-16,212 131 65 15,-117-59-44-15,8 15-89 16,-2 11 13-16,-9 6-65 15,-27 9 10-15,-29 7 5 16,-36 12-27-16,-3 6-3 0,-52 3-15 16,-17-4-8-1,-6-16 1-15,17-12-110 0,10-13-132 16,18-34-327-16,19-26-305 0</inkml:trace>
  <inkml:trace contextRef="#ctx0" brushRef="#br0" timeOffset="1774">4321 972 2242 0,'0'0'310'15,"0"0"-230"-15,222 0-11 16,-102 29-69-16,-29-3-165 0,-21-3-478 0</inkml:trace>
  <inkml:trace contextRef="#ctx0" brushRef="#br0" timeOffset="1936">4146 1454 1237 0,'0'0'1718'0,"0"0"-1501"15,0 0-168-15,0 0 5 16,252-37-54-16,-51 13-52 16,-27-1-399-16,-13 6-838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41.74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21 352 2186 0,'0'0'379'0,"0"0"-204"0,0 0-23 16,-19-177 38-16,19 128-64 15,26 6-96-15,21 7 21 16,11 10-51-16,11 9 29 15,4 14 33-15,5 3-47 16,-6 3-15-16,-2 37 33 16,-13 8-32-16,-9 18 71 15,-23 6-61-15,-20 10-2 16,-5 7 81-16,-34 0-84 16,-32 2-6-16,-13-2-21 15,-48 30-108-15,20-24-58 0,16-17-678 16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41.90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2739 0,'0'0'369'0,"0"0"-243"15,0 0-110-15,0 0-16 16,0 0-292-16,0 0-2395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40.1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0 383 2152 0,'0'0'330'16,"0"0"-243"-16,0 0 16 16,0 0 111-16,0 0-57 15,128-171-51-15,-77 155-96 0,6 13-1 16,9 3 23-16,0 9-26 16,4 34 42-16,-4 15-48 15,-9 15 1-15,-1 6 45 16,-9 7-45-16,-15-1 10 15,-16-2-11-15,-16-8 11 16,0-3-10-16,-41-11-1 16,-16-8 0-16,-6-13 45 15,-6-10-45-15,-1-13-3 16,1-14-9-16,6-3 24 16,6 0-21-16,3-30 9 15,10-11 0-15,7-13-6 16,11-12 6-16,8-13-26 15,14-13-7-15,4-4 33 16,0-5-30-16,12 6 28 0,13 10 2 16,8 20-16-16,4 16 16 15,-2 22 0-15,6 13 6 16,3 14-5-16,7 0 61 16,3 0-62-16,8 11 0 15,1 2 46-15,4-7-30 16,3-6 8-16,8 0-12 15,-2 0-11-15,8-13 53 16,-1-16-54-16,2-7 0 16,-6-5-10-16,-9 6-13 15,-20 5-74-15,-16 21-182 16,-20 6-687-16,-14 3-1014 0</inkml:trace>
  <inkml:trace contextRef="#ctx0" brushRef="#br0" timeOffset="518">1131 1256 2250 0,'0'0'530'0,"0"0"-467"0,0 0-40 16,0 0 163-16,0 0-135 15,0 0-50-15,0 0 54 16,215-26-55-16,-146 19 23 16,7-3-1-16,-3 0-22 15,0 1 62-15,-7-5-34 16,-19 5-19-16,-15 2 57 15,-17 1-32-15,-15 6 19 16,0 0-2-16,0 0-24 16,0 0 37-16,-15 6-64 15,-14 27 0-15,-15 16 30 16,-3 20-29-16,-7 9 0 16,3 12 7-16,1-5-7 15,6-6 51-15,3-7-52 0,12-16 0 16,4-11 18-16,10-15-17 15,8-14 10-15,7-9-11 16,0-4 1-16,0-3-19 16,13 0 6-16,21 0-18 15,10 0-27-15,4-13-67 16,2 0-13-16,1-10-313 16,-7 3-463-16,-19 0-972 0</inkml:trace>
  <inkml:trace contextRef="#ctx0" brushRef="#br0" timeOffset="702">1226 1551 2507 0,'0'0'362'16,"0"0"-171"-16,0 0-62 15,0 0-28-15,0 0-60 16,193-30-29-16,-99 25-24 15,33-1-110-15,-20-2-492 16,-28 1-1314-16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1:37.7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695 486 1415 0,'0'0'284'0,"0"0"-70"16,0 0-45-16,0 0 85 16,0 0 32-16,0 0-125 15,40-188-35-15,-40 150-8 16,0-1-43-16,0 4 37 16,-22-3-81-16,-18 13-30 15,-11 1 21-15,-15 14-10 16,-7 10-13-16,-3 0 1 15,-3 13 0-15,1 27-10 16,9 13 10-16,15 5 0 0,10 5-1 16,15 5-2-16,14 0-3 15,15-1-1-15,0-2 1 16,11-6-5-16,22-3-26 16,7-4 7-16,8-4 28 15,2-10-23-15,1-2 13 16,0 1-11-16,1-8 23 15,2 4 3-15,-6 0-3 16,-4-3-6-16,-4-4-4 16,-14-1 20-16,-13-5-32 15,-13 2 22-15,0-1 0 16,-13-2 9-16,-35-1-8 0,-11-5 14 16,-10-4 20-16,-4-7-20 15,-3-2 52-15,7 0-58 16,3 0 0-16,15 0 26 15,10-9-35-15,16 4-12 16,15-3-24-16,10 8-99 16,7 0-189-16,18 0-542 0</inkml:trace>
  <inkml:trace contextRef="#ctx0" brushRef="#br0" timeOffset="1764">499 106 1972 0,'0'0'263'15,"0"0"-85"-15,0 0-82 16,0 0 64-16,0 0-10 15,-190 272-45-15,156-128-27 16,6 3-57-16,9-3 10 16,12-4-28-16,7-20 4 15,0-14 10-15,7-28-17 16,18-22 0-16,6-27-14 16,4-26-2-16,3-3 16 0,2-39-11 15,-1-29 11 1,-2-18 0-16,-8-12-1 0,-14-3 1 15,-8-8 0-15,-7 6 9 16,0 9 1-16,-12 15-10 16,-13 21 2-16,-1 25 7 15,4 29-9-15,1 4 0 16,4 56-2-16,1 19 2 16,1 17 32-16,8 0-32 15,7-10 0-15,0-13 22 16,0-17-21-16,0-18-2 15,0-17 1-15,0-17 0 16,0 0 15-16,16-24-15 16,6-29 0-16,6-12-6 15,1-15 6-15,8-2-33 0,-8-1 20 16,-4 3-4-16,-6 7 4 16,-16 13 13-16,-3 19 0 15,0 15 0-15,-15 26 0 16,-17 0-37-16,-12 46 36 15,-3 19 1-15,-4 10 60 16,10 1-60-16,6-7 0 16,10-17 51-16,9-18-34 15,13-15-10-15,3-17-7 16,0-2 1-16,0-2 13 16,29-35-7-16,3-15-7 15,2-11 14-15,-2-9-14 0,-7-2-1 16,-3-1-14-16,-3 5 15 15,-13 11 4-15,-2 10-4 16,-4 19 0-16,0 21-1 16,0 9-5-16,-10 29-6 15,-16 37 0-15,1 22 12 16,-4 18 16-16,7-2-7 16,7-3-9-16,12-15 0 15,3-14 2-15,0-22-4 16,10-20 2-16,24-23-31 15,1-7 23-15,9-37-38 16,0-29 14-16,-3-17 7 16,-9-5 25-16,-10-6-22 15,-7-2 22-15,-12 1 0 0,-3 6-14 16,0 7 14-16,-18 17 0 16,-23 23 20-16,-10 27-14 15,-3 15 3-15,-5 34-9 16,2 40 0-16,6 19 26 15,4 9-17-15,6 0-9 16,12-7 14-16,11-13-13 16,11-17 34-16,7-16-35 15,0-16-14-15,17-17-4 16,17-16-22-16,10-6-21 16,3-40 22-16,-3-17 18 15,-2-11 3-15,-8-12 18 0,-5-3-5 16,-11-2-11-1,-11-2 31-15,-4 2-15 0,-3 9 0 16,0 15 1-16,-6 22 84 16,-16 25-43-16,-7 20-40 15,-8 41 11-15,-2 46-11 16,-14 35 20-16,6 19-21 16,3 10 1-16,9-7 31 15,9-12-33-15,19-18 0 16,7-25-12-16,7-24 6 15,29-27 6-15,11-34-71 16,12-4 3-16,7-44 19 16,-5-29-20-16,2-15 23 15,-13-12 21-15,-9-1 10 16,-12-1-8-16,-14 6 23 0,-15 5 0 16,0 14 76-16,-12 12-16 15,-32 24 24-15,-7 31-24 16,-6 10-60-16,-2 44 66 15,5 33-66-15,10 14 1 16,18 12 5-16,26 1-6 16,0-5-66-16,88 10-161 15,-5-27-521-15,5-23-1167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2:43.04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66 1453 0,'0'0'770'0,"0"0"-599"0,0 0-53 16,0 0 171-16,0 0-82 15,0 0-113-15,0 0-43 16,40 4-14-16,7-4 8 16,14 0 12-16,12 0-39 15,12-4 22-15,6-6-29 16,10 1-11-16,3-3 42 16,-3 3-36-16,-10 4 10 15,-18-2-7-15,-26 0-7 16,-18 4 16-16,-17 3-18 15,-12 0-2-15,0 0-7 16,-8 0-48-16,-40 0-104 16,4 0-400-16,2-4-1244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2:40.11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293 156 340 0,'0'0'980'0,"0"0"-817"15,0 0-76-15,0 0 37 16,0 0 19-16,3 20-29 16,19-17 24-16,4 0-6 0,11 1-41 15,2 2-14-15,8 4 4 16,9 2-38-16,5 5-7 15,8 3-8-15,9 3-22 16,1-1 24-16,13-5-30 16,-4 0 2-16,-2-7 20 15,-8-4-21-15,-17-3 14 16,-17-3-15-16,-19 0-9 16,-13 0-11-16,-12 0-58 15,-15 0-28-15,-26 0-238 16,-6 0-284-16</inkml:trace>
  <inkml:trace contextRef="#ctx0" brushRef="#br0" timeOffset="675">308 293 1482 0,'0'0'489'16,"0"0"-347"-16,0 0 91 16,0 0 33-16,0 0-105 15,0 0-73-15,0 0-67 16,-62-5-21-16,62 13 27 16,22 19-15-16,6 4 0 15,1-3-12-15,5 2 1 0,-2-4 13 16,9 2-14-16,3 4 0 15,3-1 19-15,4 3-19 16,6 0 0-16,9 1 0 16,-3 4 1-16,3 1-5 15,-5 2 4-15,-6-3-21 16,-16 1 21-16,-13 2-8 16,-18 0 8-16,-8 10 0 15,-15-1 2-15,-32 5 16 16,-19 2-11-16,-14 5-6 15,-8 3 20-15,-3-1-20 16,-4 1 18-16,0-3-4 16,4-5-4-16,8-5 15 0,10-4-25 15,11-5 13 1,11-10-10-16,14-7 4 0,15-3-2 16,8-13-6-16,9-1-3 15,5-3-3-15,0-3 3 16,27-1 3-16,16-3 8 15,12 0-7-15,15 0 19 16,6 0-17-16,8-14 3 16,3 2 5-16,4-5-11 15,0 1 0-15,-3 3 0 16,-12 3 2-16,-10 1 20 16,-15 2-20-16,-22 2 7 0,-10 5 4 15,-13 0-12-15,-6 0 0 16,0 0 14-16,0 0-14 15,0 0-1-15,0 0-87 16,-6 0-200-16,-10 0-468 16,6 0-1204-16</inkml:trace>
  <inkml:trace contextRef="#ctx0" brushRef="#br0" timeOffset="1148">1555 900 1200 0,'0'0'686'15,"0"0"-507"-15,0 0-17 16,0 0 90-16,0 0 2 16,0 0-127-16,0 0-79 15,-9 7-5-15,36 26-11 16,12 18 8-16,8 19 14 0,13 10-18 15,6 11-12-15,10 1-9 16,7-3-3-16,5-3 55 16,-1-11-46-16,1-10-12 15,-11-12 17-15,-20-8-25 16,-13-12 8-16,-14-13-9 16,-19-7-6-16,-11-7 6 15,0-6-42-15,0 0-26 16,-22 0-40-16,-7-19-192 15,3-15-314-15,5 3-431 0</inkml:trace>
  <inkml:trace contextRef="#ctx0" brushRef="#br0" timeOffset="1441">1602 1938 1592 0,'0'0'403'0,"0"0"-277"15,0 0 26-15,0 0 146 16,0 0-102-16,0 0-113 16,0 0-34-16,19-7-16 15,31-42 12-15,20-16-7 0,9-21-19 16,9-16 23-1,3-9-18-15,1-8-17 0,-9 5 14 16,-11 12-21-16,-9 24-43 16,-16 19-54-16,-15 29-189 15,-13 20-473-15</inkml:trace>
  <inkml:trace contextRef="#ctx0" brushRef="#br0" timeOffset="1730">2706 1787 2004 0,'0'0'324'16,"0"0"-236"-16,0 0 108 15,0 0 22-15,0 0-118 16,48 210-49-16,-38-171-20 16,2-3-13-16,-6-6 14 15,3-10-32-15,1-7-30 16,2-13-67-16,8-8-197 16,2-24-377-16,-3-8-1197 0</inkml:trace>
  <inkml:trace contextRef="#ctx0" brushRef="#br0" timeOffset="1883">2801 1314 1174 0,'0'0'1279'0,"0"0"-1072"15,0 0-132-15,0 0-75 16,0 0-134-16,0 0-830 0</inkml:trace>
  <inkml:trace contextRef="#ctx0" brushRef="#br0" timeOffset="2337">2735 87 1815 0,'0'0'280'16,"0"0"-192"-16,0 0-72 16,0 0 74-16,237-76 35 15,-171 76-64-15,-7 0-27 16,-12 0-22-16,-18 27 28 15,-22 9 31-15,-7 6-23 16,-19 11-3-16,-31 2 7 0,-16 3-15 16,1-7-8-16,-1-6-13 15,12-4-14-15,10-13 16 16,19-9-18-16,10-7 1 16,11-10 5-16,4-2 4 15,0 0-5-15,14 0-4 16,23 0 14-16,10-6 8 15,4-2-7-15,5 6 2 16,-2 2 5-16,0 0-10 16,-3 0 13-16,1 0-26 15,-4 0-1-15,6-7-52 16,-10 2-290-16,-15-5-744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2:44.59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429 469 1292 0,'0'0'570'16,"0"0"-414"-16,0 0-108 15,0 0 64-15,0 0 67 16,0 0-62-16,113 0-49 15,-33 0-10-15,15 0-22 16,15 0-12-16,6 0-11 16,4-17-2-16,-6 1 19 15,-16-1-30-15,-26 3-20 0,-24 4-93 16,-48 6-182 0,0 1-244-16,-29 3-1007 0</inkml:trace>
  <inkml:trace contextRef="#ctx0" brushRef="#br0" timeOffset="426">473 426 1667 0,'0'0'481'16,"0"0"-341"-16,0 0 26 15,0 0 52-15,0 0-105 16,0 0-77-16,0 0-6 15,86 125-24-15,-8-73 16 16,8 1-22-16,6-1 1 0,-1-1 10 16,-6-10-11-16,-16-1 0 15,-15-4-1-15,-22-7 10 16,-20 3-4-16,-12 8-5 16,-19 1 0-16,-38 10 3 15,-28 5-2-15,-9-2 4 16,-8-1 4-16,2-3-9 15,6-3 31-15,11-11-30 16,17-7 0-16,18-10 44 16,20-5-26-16,13-8-4 15,15-2-15-15,0-1 1 16,25 4-8-16,22 2 7 16,12 3 0-16,11 3 1 15,6-2-1-15,8-1 0 16,6 2 0-16,5-5-70 0,59-4-75 15,-27-5-28-15,-14 0-549 0</inkml:trace>
  <inkml:trace contextRef="#ctx0" brushRef="#br0" timeOffset="699">1850 734 2063 0,'0'0'548'15,"0"0"-450"-15,0 0-32 0,0 0 73 16,0 0 15-16,0 0-63 16,233 148-47-16,-167-93 10 15,0-2-46-15,7-4-7 16,0 0 23-16,-1-5-24 15,-9-6-34-15,-12-8-83 16,-26 1-33-16,-13-12-451 16,-12-6-346-16</inkml:trace>
  <inkml:trace contextRef="#ctx0" brushRef="#br0" timeOffset="916">1850 1348 1347 0,'0'0'904'0,"0"0"-725"15,0 0-118-15,103-193 136 16,-37 116-12-16,7-4-97 16,3 3-21-16,-7 1-27 15,-3 16-20-15,-8 8-20 16,1 24-117-16,-15 16-393 15,-16 13-480-15</inkml:trace>
  <inkml:trace contextRef="#ctx0" brushRef="#br0" timeOffset="1151">2748 1338 1950 0,'0'0'381'16,"0"0"-223"-16,0 0 59 15,-26 177-13-15,23-125-127 16,3-6-62-16,0-2 1 16,0-14-16-16,3-16-69 15,26-14-98-15,0-9-308 16,0-20-412-16</inkml:trace>
  <inkml:trace contextRef="#ctx0" brushRef="#br0" timeOffset="1292">2805 1036 1906 0,'0'0'474'16,"0"0"-474"-16,0 0-86 15,0 0-311-15</inkml:trace>
  <inkml:trace contextRef="#ctx0" brushRef="#br0" timeOffset="1578">3240 309 2036 0,'0'0'338'16,"0"0"-197"-16,0 0 27 16,222 228-16-16,-141-129-38 15,-5 9 41-15,-7 0-107 16,-15 4-27-16,-16 0-19 0,-32-4-2 15,-6 3-57-15,-47 0-103 16,-73 38-198-16,3-31-342 16,0-14-1113-16</inkml:trace>
  <inkml:trace contextRef="#ctx0" brushRef="#br0" timeOffset="2044">647 241 1415 0,'0'0'222'0,"0"0"-127"16,-196 24 15-16,101 24 103 16,4 27-21-16,0 45-38 15,10 58-20-15,23 44-35 16,29 11 3-16,29-36-50 16,0-57-39-16,14-44-2 15,23-10-11-15,21-1-76 16,51 14-112-16,-7-17-314 15,-7-30-792-15</inkml:trace>
  <inkml:trace contextRef="#ctx0" brushRef="#br0" timeOffset="2470">3962 36 1766 0,'0'0'285'0,"0"0"-205"0,0 0 8 15,0 0 92-15,0 0-81 16,190-43-34-16,-146 65-17 16,-12 15-9-16,-17 8 5 15,-15 13 1-15,0-3-6 16,-31 4 36-16,-11-5-37 15,5-6-18-15,8-17 20 16,11-10-34-16,18-8-6 16,0-10-34-16,79-3-66 15,9-20-190-15,0-7-642 0</inkml:trace>
  <inkml:trace contextRef="#ctx0" brushRef="#br0" timeOffset="2988">50 2359 1588 0,'0'0'326'0,"0"0"-228"16,0 0-29-16,0 0 124 15,0 0 21-15,237 0-54 16,-142 7-85-16,21 0 13 16,52 1-19-16,65 1 13 0,84-4 12 15,41-5-69 1,6 0-8-16,-18-10-5 0,-39-9-11 15,-11 1 6-15,-31 6-7 16,-57 5 0-16,-56 4-17 16,-52 3-1-16,-24 0-32 15,-6-3-81-15,-20 3-165 16,-13 0-308-16,-37 0-592 0</inkml:trace>
  <inkml:trace contextRef="#ctx0" brushRef="#br0" timeOffset="3491">1358 3172 65 0,'0'0'2030'0,"0"0"-1816"16,0 0-198-16,0 0 30 16,0 0 104-16,0 0-9 15,0 0-83-15,197 188 24 16,-178-129-46-16,-12 2-16 16,-7-5 1-16,0-3-15 15,-12-7 10-15,-5-13-15 0,-2-11 5 16,4-8 12-16,9-11-17 15,6-3 6-15,0-8-7 16,3-25-32-16,31-18 31 16,16-14-27-16,16-12-14 15,14-7 23-15,11-1-4 16,7 4 23-16,0 13-1 16,-3 23 1-16,-10 25 45 15,-16 20-1-15,-18 14-19 16,-19 45 44-16,-13 15-23 15,-11 15 8-15,-8-3 19 16,0-4-38-16,0-13 10 16,3-15-45-16,11-13-7 0,11-12 6 15,16-17-94-15,54-12-101 16,-8-31-457-16,-4-12-1480 16</inkml:trace>
  <inkml:trace contextRef="#ctx0" brushRef="#br0" timeOffset="3726">4950 2198 1497 0,'0'0'1118'0,"0"0"-1063"0,0 0-42 16,274 0 45-16,-163 0-12 16,15 0-46-16,16-7-96 15,-34-3-403-15,-30 7-611 0</inkml:trace>
  <inkml:trace contextRef="#ctx0" brushRef="#br0" timeOffset="3897">4916 2691 2429 0,'0'0'341'16,"0"0"-220"-16,0 0-82 16,286 0-6-16,-112-17-33 15,-25-6-297-15,-14 0-1013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2:50.7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47 1783 0,'0'0'519'0,"0"0"-382"15,184-36 104-15,-93 33-24 16,-3 3-57-16,-7 8-53 16,-23 25-53-16,-26 16 12 15,-27 9-11-15,-5 4-3 0,-44 7 29 16,-15-3-45-16,5-11-15 15,17-12-19-15,27-16-2 16,13-18-18-16,161-22-100 16,-3-34-120-16,16-7-1069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2:49.4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0 344 1482 0,'0'0'380'16,"0"0"-213"-16,0 0-113 15,0 0 117-15,145-177 34 16,-111 154-58-16,-2 15-62 15,-3 8-52-15,0 24-14 16,-7 32 10-16,-4 15-13 16,-9 11-4-16,-6-2 0 0,-3-3-12 15,0-9 15-15,0-17-15 16,0-11 0-16,-3-17 10 16,-6-14-4-16,2-9 39 15,4 0 12-15,-5-25-23 16,8-18 7-16,0-12-40 15,0-18 6-15,11-6-5 16,22-5 7-16,11-6-5 16,0 5-4-16,6 6-1 15,6 20-11-15,2 23 4 16,4 28 7-16,-1 8-11 16,5 49 12-16,-3 28 5 15,-6 22 1-15,-6 12 31 16,-11 3 17-16,-11-8-32 15,-7-7 5-15,-7-19-6 0,-8-16-20 16,2-18 19-16,-3-17-20 16,4-19-65-16,21-10-71 15,-6-23-400-15,1-9-942 16</inkml:trace>
  <inkml:trace contextRef="#ctx0" brushRef="#br0" timeOffset="430">1943 918 2424 0,'0'0'471'16,"0"0"-426"-16,0 0-37 15,0 0-8-15,0 0-71 16,0 0-663-16</inkml:trace>
  <inkml:trace contextRef="#ctx0" brushRef="#br0" timeOffset="1083">2631 369 1318 0,'0'0'789'16,"0"0"-600"-16,0 0-85 15,0 0 125-15,0 0-43 16,0 0-117-16,0 0-32 0,151-141 8 16,-94 141-28-1,9 0 2-15,-3 11 5 0,-6 26-15 16,-1 11 19-16,-5 10-8 16,-4 4 20-16,-15 3 7 15,-6-7-46-15,-14 1 6 16,-12-9 4-16,-4-5-11 15,-40-2 19-15,-15-7-19 16,-7-6 6-16,-7-11-4 16,1-9-2-16,6-10-2 15,8 0-7-15,4-20 2 16,10-23-1-16,10-13 4 0,6-11-8 16,12-12 3-16,6-11 6 15,10-1-15-15,0-1 18 16,0 10 0-16,29 12 0 15,15 25 0-15,15 22 0 16,14 23 35-16,13 0-12 16,17 35 13-16,2 12-3 15,8-4-18-15,1-7 24 16,-4-8-31-16,-12-11-7 16,-15-10 25-16,-21-7-25 15,-21 0-1-15,-23 0-12 16,-18-24-22-16,0-11-28 15,-22-28-146-15,-11 5-444 16,-3 5-1292-16</inkml:trace>
  <inkml:trace contextRef="#ctx0" brushRef="#br0" timeOffset="4578">3438 1039 1382 0,'0'0'276'16,"0"0"-170"-16,0 0-44 15,0 0 112-15,0 0 1 16,0 0-39-16,0 14-46 16,25-12 12-16,1 1-24 15,3 5-11-15,-4-2-2 16,5 4-24-16,-8 6-4 16,-8 12-1-16,-11 3 12 15,-3 17 11-15,0-1-45 16,-10 9-5-16,-19 4 7 0,2-11-15 15,2-4 10 1,3-8-11-16,8-14 0 0,-1-10 9 16,12-7-9-16,3-6-6 15,0 0 0-15,0-9-14 16,0-18-19-16,25-5-2 16,12-7 0-16,14-8-2 15,7 2-29-15,4-3 19 16,4 10 18-16,-12 4 20 15,-6 10 14-15,-20 10 2 16,-12 7 51-16,-16 7 91 16,0 0-4-16,-7 7-9 15,-30 26-51-15,-7 9-25 16,-4 11 35-16,4-2-31 16,19 6-34-16,18-11 31 0,7 1-54 15,29-12-1-15,37-7-2 16,25-14-67-16,73-14-37 15,-18 0-150-15,-23-13-818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2:55.54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263 342 1475 0,'0'0'271'16,"0"0"-77"-16,0 0-41 15,0 0 9-15,0 0 62 16,0 0-99-16,-58-30-84 0,80 27 10 16,29-1-15-1,25-3 7-15,22-2-18 0,19-6-24 16,15 8 20-16,3-5-21 15,0 6-1-15,-14 6-15 16,-13 0-205-16,-36 0-263 16,-38 18-353-16</inkml:trace>
  <inkml:trace contextRef="#ctx0" brushRef="#br0" timeOffset="466">158 334 1249 0,'0'0'800'0,"0"0"-639"16,0 0-109-16,0 0-11 16,0 0 72-16,0 0 0 15,0 0-20-15,120 125-18 16,-44-78-47-16,9-2 22 15,3 1-28-15,-5-7-22 16,-2 4 34-16,-12-2-28 16,-18-3-6-16,-22 7 21 15,-29 5-15-15,0 6 12 16,-51 2-5-16,-22 10-12 16,-18-1 29-16,-7-1-30 15,-6-3 1-15,10-9 15 0,2-1-1 16,16-10 0-1,14-7 13-15,14-9-27 0,20-7 31 16,9-4-32-16,16-7 0 16,3 4-1-16,3 4 1 15,38 0 0-15,13 2-7 16,18-5 7-16,16-2 17 16,19-5-17-16,13-7-6 15,10 0-9-15,14 0-31 16,56 0-123-16,-36-17-205 15,-22-2-359-15</inkml:trace>
  <inkml:trace contextRef="#ctx0" brushRef="#br0" timeOffset="732">1628 792 1735 0,'0'0'530'16,"0"0"-427"-16,0 0-3 16,0 0 77-16,0 0-12 15,0 0-77-15,0 0-34 16,225 103 8-16,-159-42-46 16,3 1-15-16,0-7 10 15,4 1-10-15,-7-11-2 16,-3-8-1-16,-16-8-88 15,-12-5-113-15,-13-13-347 0,-10-3-394 16</inkml:trace>
  <inkml:trace contextRef="#ctx0" brushRef="#br0" timeOffset="964">2341 715 1637 0,'0'0'503'0,"0"0"-447"15,0 0 104-15,0 0 114 0,-82 223-95 16,41-141-89 0,-3 0-45-16,0 0-39 0,3-2-6 15,9-9-9-15,29 1-136 16,3-19-180-16,0-16-322 0</inkml:trace>
  <inkml:trace contextRef="#ctx0" brushRef="#br0" timeOffset="1197">2837 1571 1950 0,'0'0'467'0,"0"0"-418"16,0 0 91-16,0 0 55 15,0 0-90-15,-14 194-32 16,14-166-71-16,0-4-2 16,0-7-8-16,0-11-162 15,4-6-309-15,3 0-407 0</inkml:trace>
  <inkml:trace contextRef="#ctx0" brushRef="#br0" timeOffset="1324">2798 905 1316 0,'0'0'0'0</inkml:trace>
  <inkml:trace contextRef="#ctx0" brushRef="#br0" timeOffset="1641">2761 46 1692 0,'0'0'321'0,"0"0"-203"0,0 0-1 16,226-40 55-16,-156 40 3 15,-9 0-87-15,-14 30-40 16,-22 6-15-16,-25 12-20 16,0 10 27-16,-42 3-14 15,-20 2-11-15,-8-4 13 16,1-6-28-16,15-11 0 15,13-12 0-15,16-8-9 16,25-5 9-16,0-7-64 16,69-10-79-16,11 0-134 15,8 0-511-15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8.9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438 722 1731 0,'0'0'292'15,"0"0"-219"-15,0 0-26 16,0 0 142-16,0 0-112 16,0 0-50-16,237-190 7 0,-176 114-24 15,-5-6 24 1,-6-7 12-16,-9 7 4 0,-12 7 48 15,-7 15 17-15,-12 19 22 16,-7 18-7-16,-3 19-58 16,0 4-25-16,0 23-13 15,0 40-34-15,0 25 18 16,0 20-18-16,0 17 2 16,0 3-17-16,12-1-9 15,7-5-83-15,3 16-159 16,-5-32-428-16,-12-22-1327 0</inkml:trace>
  <inkml:trace contextRef="#ctx0" brushRef="#br0" timeOffset="360">0 1365 2131 0,'0'0'476'15,"0"0"-392"-15,0 0-67 16,0 0 182-16,0 0-39 16,0 0-120-16,0 0-20 15,95 36 20-15,-11-21-11 0,25-3 29 16,51-1-20-1,52 1-14-15,55-9 17 0,24-3-41 16,-10 0 8-16,-23 0-8 16,-68-3 0-16,-36-9 15 15,-46 8-15-15,-17-3 0 16,4-1-12-16,-10 4-6 16,-9-4-57-16,-43 1-169 15,-22 4-126-15,-11 0-228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2:59.01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79 1888 0,'0'0'626'0,"0"0"-522"15,0 0-15-15,0 0 83 16,0 0-9-16,0 0-82 0,0 0-33 16,220 0-9-16,-144-13-21 15,7-3 15-15,1 6-26 16,-8-1-7-16,12 0-55 15,-22 3-218-15,-25-2-660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13.41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66 1144 1423 0,'0'0'208'0,"0"0"-141"15,0 0-38-15,0 0 82 16,0 0 64-16,0 0-83 16,218-154-48-16,-160 91 23 15,4-4-14-15,-3-10 31 16,-8 2-20-16,-4 3 7 15,-11 3 64-15,-11 16-41 16,-6 11-19-16,-7 16 13 16,-9 15-33-16,1 11-5 15,-4 0-28-15,0 42-1 16,3 26 25-16,4 18-28 0,-2 14-17 16,-2 5 20-1,4-4-19-15,0-8 4 0,1-18-5 16,-1-10-1-16,0-14 12 15,-4-13-12-15,2-15-63 16,9-10-133-16,1-10-308 16,0-3-226-16</inkml:trace>
  <inkml:trace contextRef="#ctx0" brushRef="#br0" timeOffset="375">1404 505 1852 0,'0'0'613'0,"0"0"-522"16,0 0 42-16,0 0 74 16,-180 203-81-16,130-108-47 15,6 7-51-15,8-1-17 16,14-5 22-16,14-7-23 15,8-11-9-15,8-9 0 16,31-13 7-16,8-14-16 16,16-19-7-16,0-15-15 15,1-8 29-15,-2-13-5 0,-7-31 6 16,-15-12 0 0,-6-12 1-16,-17-11 32 0,-9-7-32 15,-8 2 14-15,0-2 16 16,-30 4-19-16,-12 10-12 15,-7 16 0-15,10 14-66 16,5 15-163-16,17 14-375 16,8 3-787-16</inkml:trace>
  <inkml:trace contextRef="#ctx0" brushRef="#br0" timeOffset="773">1837 55 1810 0,'0'0'604'0,"0"0"-512"16,0 0 60-16,0 0 40 16,0 0-83-16,248-52-50 15,-182 52-28-15,-8 7-15 16,-11 22 26-16,-18 7-25 15,-24 9 2-15,-5 9 19 16,-31 8-23-16,-26-4-5 16,-19 5-8-16,-2-10-1 15,2-10 23-15,10-14-24 16,19-10 0-16,18-9 14 0,14-7-14 16,11-3 0-16,4 0 7 15,0 0-1-15,22 0 18 16,19 0-24-16,10 0 0 15,8 0 0-15,5 0 0 16,2 0-9-16,3 4-8 16,-3 8-92-16,7 7-92 15,-14-1-574-15,-27-1-1272 0</inkml:trace>
  <inkml:trace contextRef="#ctx0" brushRef="#br0" timeOffset="1292">0 1673 1647 0,'0'0'380'16,"0"0"-245"-16,0 0 90 15,0 0 49-15,0 0-104 0,0 0-81 16,0 0-42-16,-25 8-2 15,25-8 23-15,25 0-17 16,7 0 5-16,9 0 11 16,9 0-31-16,13 0 9 15,16 0-11-15,25 0-5 16,48 0 16-16,56 0-17 16,51 0 1-16,18 0 8 15,-15 0-28-15,-25 0-1 16,-29 0-1-16,-37 0-7 15,-33-8 11-15,-34-2-11 16,-28 0 0-16,-4 0 0 16,-9 4 6-16,-12-1-6 0,-33 7-28 15,-18 0-58 1,-8 0-40-16,-28 7-400 0,-4 9-684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16.46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721 91 1217 0,'0'0'246'0,"0"0"-173"15,0 0 11-15,0 0 23 16,0 0-12-16,0 0-24 16,0 0-21-16,215-17 48 15,-152 7-15-15,-2-2-41 16,-2-2 14-16,-8 1-20 16,-11 4-4-16,-11 2 11 15,-10 4-3-15,-9-2-6 16,-7 5 12-16,-3 0 29 0,0 0 59 15,-17 0-45-15,-20 0-62 16,-10 0-11-16,-8 0-15 16,-11 0 12-16,-10 0-12 15,-1 0 1-15,-6 8 14 16,-2 1-16-16,6 2 10 16,3-2 2-16,6 5 18 15,11-5 4-15,12 1 11 16,15 0-22-16,6 0 11 15,11 3-22-15,8 0-6 16,2 6 5-16,5 5-11 16,0 2 19-16,0 8-19 15,12-5 1-15,7 3 16 0,6-3-16 16,0 5 5 0,7-1 3-16,6 2-9 0,2 2 15 15,2 2-15-15,-1-3 0 16,0 0 6-16,-6 0-4 15,-1 0-2-15,-12 0 0 16,-3-7 6-16,-13 1-2 16,-6 0-4-16,0-4 0 15,-22 4 14-15,-15-6-13 16,-10-3 8-16,-4-3 5 16,-3-6-4-16,-9 1 14 15,1-3-23-15,-2-3 14 16,1-5 2-16,0-2-10 15,9 0 1-15,4 0 14 16,9 0-22-16,9 0 30 0,10 0-29 16,10 0 5-16,9 0-4 15,3 0-2-15,0 0-60 16,33 0-138-16,10 0-394 16,1-2-717-16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17.05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0 633 584 0,'0'0'1687'16,"0"0"-1347"-16,0 0-255 15,0 0 7-15,0 0 62 0,0 0-79 16,0 0-44-16,262-21-20 15,-148 21-11-15,6 0-36 16,0 0-100-16,2 24-192 16,-33-4-293-16,-33 4-597 0</inkml:trace>
  <inkml:trace contextRef="#ctx0" brushRef="#br0" timeOffset="188">54 1134 1982 0,'0'0'532'0,"0"0"-447"15,0 0 40 1,0 0 43-16,0 0-54 0,0 0-114 16,271 5 0-16,-117-10-87 15,-20-7-220-15,-14 2-374 0</inkml:trace>
  <inkml:trace contextRef="#ctx0" brushRef="#br0" timeOffset="982">1889 5 2125 0,'0'0'506'16,"0"0"-446"-16,0 0 88 16,0 0 24-16,0 0-111 15,0 0-24-15,0 0-28 16,175-14 2-16,-91 17-7 15,11 13-4-15,0 0 0 16,3 0 0-16,-7-2 0 0,-11-4 5 16,-21-3-5-1,-22-4-31-15,-27-1 17 0,-10-2 8 16,-19 0 6-16,-35 0 3 16,-15 0 3-16,-12 0-9 15,-2-5 3-15,-8-5 0 16,-4 5 9-16,0-1-8 15,4 6-1-15,3 0 9 16,12 0-8-16,6 0 41 16,20 0-34-16,9 0-8 15,16 0 21-15,6 11-12 16,12 2-7-16,4 6 4 16,3 3-6-16,0 6 14 15,0 3-14-15,0 6 0 16,14 3 0-16,4-3 6 0,1 1-5 15,6-4 0-15,1-3-1 16,11-1 4-16,2 0-2 16,5-8-2-16,11 1 6 15,3 2-5-15,1-8 6 16,2 7-7-16,2 2 0 16,-6 3-2-16,-1 5 1 15,-5 4 1-15,-7 6 0 16,-12 2 2-16,-14 4 3 15,-18-2-5-15,0 0 0 16,-32 2 34-16,-34 0-17 16,-10-10-4-16,-8-5 11 0,-8-5-8 15,4-11 20 1,5-5-28-16,-1-11 1 16,11-3 28-16,7 0-17 0,9 0 1 15,13-10-15-15,10-7 3 16,9-2-5-16,14 3-4 15,11 3-64-15,19-1-38 16,28 2-171-16,7 2-598 0</inkml:trace>
  <inkml:trace contextRef="#ctx0" brushRef="#br0" timeOffset="1481">3388 941 2080 0,'0'0'484'16,"0"0"-395"-16,0 0 111 15,0 0-3-15,0 0-83 16,0 0-60-16,0 0 15 16,149 39-21-16,-93-8-32 15,1-2 20-15,2 0-35 16,-5-3-1-16,-6-3-43 15,-8-7-73-15,-4-9-127 0,-11-7-385 16,-10 0-368-16</inkml:trace>
  <inkml:trace contextRef="#ctx0" brushRef="#br0" timeOffset="1680">3855 724 1798 0,'0'0'398'0,"0"0"-203"16,0 0 86-16,0 0-20 15,-48 181-101-15,18-131-85 0,-9-1-33 16,-8 0-31 0,3-3-11-16,-7 8-99 0,10-13-251 15,13-12-560-15</inkml:trace>
  <inkml:trace contextRef="#ctx0" brushRef="#br0" timeOffset="2648">4580 958 1976 0,'0'0'340'0,"0"0"-256"16,0 0 59-1,0 0 44-15,0 0-96 0,156-177-44 16,-94 108-42-16,4-7-5 15,-3-6-18-15,-2 0-7 16,-5 1 13-16,-14 2 12 16,-5 6 0-16,-15 17 12 15,-12 18 24-15,-1 14 21 16,-9 20 18-16,0 4-20 16,0 31-3-16,0 31 10 15,0 20 1-15,0 9-5 16,0 8-20-16,0 0 5 15,0-10 5-15,0-7-29 16,0-11 8-16,0-12-27 16,0-9-11-16,-5-11-5 0,1-11-86 15,4-4-60-15,0-7-310 16,9-7-351-16</inkml:trace>
  <inkml:trace contextRef="#ctx0" brushRef="#br0" timeOffset="3046">6300 29 2016 0,'0'0'600'0,"0"0"-408"0,0 0-51 16,0 0 55-1,-196 37-21-15,127 8-46 0,-7 11-65 16,1 13-1-16,3 8 18 16,2 13-31-16,6 5-7 15,8 5-13-15,17-4-4 16,17 0-8-16,17-4-18 16,5-3-1-16,27-10 1 15,31-11-28-15,18-9 5 16,19-15-17-16,11-22-1 15,-4-18-1-15,-4-4-3 16,-14-15 11-16,-25-23 7 0,-26-5 27 16,-30-6 6-1,-3-3-5-15,-58 1 0 0,-30 10 20 16,-25 5-21-16,-73 19-93 16,22 11-140-16,12 6-990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23.8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5548 1577 2378 0,'0'0'366'16,"0"0"-335"-16,0 0 17 16,0 0 103-16,248 0-72 15,-146 0-42-15,4 0-37 16,25 0-47-16,-28 4-228 16,-27 7-659-16</inkml:trace>
  <inkml:trace contextRef="#ctx0" brushRef="#br0" timeOffset="181">5522 2044 2670 0,'0'0'352'15,"0"0"-268"-15,0 0-48 16,240 33-9-16,-57-27-27 15,-26-3-151-15,-15 0-1211 0</inkml:trace>
  <inkml:trace contextRef="#ctx0" brushRef="#br0" timeOffset="-1930">1399 350 98 0,'0'0'1795'0,"0"0"-1498"0,0 0-208 16,0 0-20-16,0 0 41 16,259 35-8-16,-149-17-42 15,10-8-27-15,7-1 1 16,-2-2-21-16,-5 0-13 15,-15-4-1-15,-17 11-219 16,-31-9-359-16,-35 4-1229 0</inkml:trace>
  <inkml:trace contextRef="#ctx0" brushRef="#br0" timeOffset="-1474">1188 481 1896 0,'0'0'499'0,"0"0"-478"15,0 0 6-15,0 0 26 16,0 0 4-16,252 70-5 16,-154-38-30-16,6 8 3 15,0 7 38-15,-10 4-11 16,-6 5 6-16,-20 2-41 15,-12 5 5-15,-24 3 6 16,-29 6 4-16,-3 7 5 16,-35 8-10-16,-35-1-19 15,-24 13 19-15,-23 3-27 0,-15 1 13 16,-17-3 11-16,-1-4-18 16,13-11 28-16,20-16 2 15,26-18-3-15,32-14 8 16,30-14-40-16,25-13 15 15,4-3-16-15,19 3 1 16,32-4 7-16,18 1-8 16,17-4 0-16,14-3 9 15,5 0-9-15,8 0 0 16,4 0 0-16,0 0 1 16,-1 0-7-16,-2 0-62 15,16 0-189-15,-24 0-462 0,-26 0-1338 16</inkml:trace>
  <inkml:trace contextRef="#ctx0" brushRef="#br0" timeOffset="-1209">2762 1253 2282 0,'0'0'481'16,"0"0"-439"-16,0 0-23 0,0 0 134 16,0 0-32-1,190 134-46-15,-131-83-26 0,7-3-14 16,-5-3 4-16,1-1-39 16,-4-6 1-16,-6-1-7 15,-13-4-60-15,-5 3-141 16,-12-10-440-16,-9-4-373 0</inkml:trace>
  <inkml:trace contextRef="#ctx0" brushRef="#br0" timeOffset="-991">3339 1112 1928 0,'0'0'600'0,"0"0"-445"0,0 0-50 16,0 0 88-16,0 0-45 16,-88 200-61-16,51-108-59 15,-2 6-27-15,-5 1-2 16,10-6-31-16,14 14-119 16,11-25-194-16,6-23-457 0</inkml:trace>
  <inkml:trace contextRef="#ctx0" brushRef="#br0" timeOffset="-751">3667 1948 2105 0,'0'0'537'0,"0"0"-466"15,0 0 10-15,-3 171 110 16,-6-109-58-16,-1-9-67 16,7 0-54-16,-1-7-11 15,4-8-1-15,0-8-30 16,14-23-120-16,11-7-341 16,0 0-380-16</inkml:trace>
  <inkml:trace contextRef="#ctx0" brushRef="#br0" timeOffset="-604">3728 1540 2147 0,'0'0'569'0,"0"0"-454"16,0 0-115-16,0 0-34 15,0 0-292-15,0 0-1707 0</inkml:trace>
  <inkml:trace contextRef="#ctx0" brushRef="#br0" timeOffset="-271">3658 485 1947 0,'0'0'354'16,"0"0"-244"-16,0 0-72 16,0 0 89-16,220-131 41 15,-150 120-44-15,-9 11-79 16,-14 0-2-16,-17 23-10 16,-26 24 12-16,-4 7 9 15,-44 17-15-15,-19 3-23 16,-6-2 4-16,0-7-19 15,11-14-1-15,17-13 7 0,19-10-7 16,22-8-2 0,0-8-13-16,38-2-39 0,82-10-17 15,-7 0-172-15,0 0-582 16</inkml:trace>
  <inkml:trace contextRef="#ctx0" brushRef="#br0" timeOffset="8290">7709 1939 1549 0,'0'0'282'0,"0"0"-230"16,0 0-16-16,0 0 55 16,0 0 15-16,0 0-44 0,249-184-5 15,-177 104 30 1,-6-6-15-16,-8-7-10 0,-9 1 29 16,-17 3 2-16,-7 4 59 15,-6 8-25-15,-12 16-23 16,-4 18-6-16,1 17-38 15,-4 20-6-15,0 6-30 16,5 23-22-16,-2 43 20 16,0 22-20-16,4 23 8 15,-7 12 12-15,0 4-22 16,0 1-2-16,0-10 1 16,0-12 1-16,0-20-14 0,0-16-29 15,0-17-109-15,22-22-179 16,4-13-349-16,-4-18-641 0</inkml:trace>
  <inkml:trace contextRef="#ctx0" brushRef="#br0" timeOffset="9012">9005 1151 1881 0,'0'0'641'16,"0"0"-447"-16,0 0-27 0,0 0-23 16,-139 174-20-1,85-71-57-15,-2 14-22 0,5 9-9 16,11-6 1-16,18-12 2 16,22-9-33-16,0-17-6 15,47-18 5-15,26-12-5 16,27-28-12-16,8-18-8 15,8-6-2-15,-6-19 19 16,-8-27-9-16,-21-9-3 16,-23-14 7-16,-21-10 8 15,-24-12 6-15,-13-11-6 16,-3-2 2-16,-44-5 5 16,-14 4-7-16,-12 14 0 15,-1 11 0-15,9 20 1 16,13 22 5-16,20 18-6 0,13 13 1 15,19 7-1-15,0 0-3 16,25 0-7-16,31 13 9 16,17 1-31-16,15-8 17 15,7-6-18-15,-1 0 11 16,-2 0 21-16,-13 0-14 16,-13-3 15-16,-12-4 0 15,-16 4 0-15,-13 3 8 16,-7 0-8-16,-4 0 0 15,-7 32 51-15,-2 18-11 16,-5 18-8-16,0 18 6 16,0 17-17-16,-12 11 17 0,2 5-38 15,10-6 6-15,0-4 10 16,32-18-15-16,22-14 13 16,15-22-9-16,16-23-4 15,3-26 17-15,-2-6-18 16,-1-28 1-16,-6-35 19 15,-9-19-19-15,-15-19 20 16,-19-14 15-16,-21-13 5 16,-15-6 26-16,-12 3-34 15,-45 6-7-15,-19 17 5 16,-19 19-31-16,-5 33-16 16,-30 56-81-16,20 3-157 15,15 40-1063-15</inkml:trace>
  <inkml:trace contextRef="#ctx0" brushRef="#br0" timeOffset="11924">411 88 960 0,'0'0'351'0,"0"0"-118"15,0 0-77-15,0 0-15 16,0 0 37-16,0 0-51 16,-40 194-13-16,29-86 1 15,0 41-29-15,-11 66 51 16,0 74-22-16,-4 43-20 16,4-1-18-16,0-26-51 15,0-38-8-15,-3-34 18 16,-4-15-25-16,4-14-2 15,3-43 4-15,3-44-5 16,6-35 39-16,1-20-45 0,5-2 4 16,-5-1 27-16,9-7-23 15,3-15 1-15,0-13-2 16,0-10-9-16,0 4 37 16,22-6-16-16,15 2-13 15,10 0 22-15,11-5-30 16,15-4 0-16,15 2 0 15,22-2 0-15,13-3 8 16,48 5-8-16,62-4 0 16,63 4 0-16,26 3 2 15,1 0-1-15,-9-1 7 16,-14-1-7-16,9-2 16 16,7-3-16-16,9-1 0 15,7-2 24-15,4 0-25 16,-1 0 14-16,8 0-14 0,2 0 6 15,10-2 26-15,6-15-5 16,-4 1-4-16,-7 3-10 16,-10 3-11-16,-12-4 9 15,-12 4-11-15,-13 6 0 16,-11-3-1-16,-8-7 12 16,-6 4-11-16,-9-3 1 15,-14-3 1-15,-6-1-2 16,-9 0 0-16,-19 8 0 15,-41-4 2-15,-38 3-2 0,-36 3 0 16,-11 7-2 0,10-9 10-16,15 4-1 0,12 2-7 15,-12 1 0-15,0-1 1 16,-7-1-1-16,-6 2-1 16,-6-6 0-16,-13-8 1 15,-15 3 14-15,-12-3-14 16,-17-6 0-16,-7-13 6 15,-8-5 0-15,-4-8 0 16,-6-15 1-16,-4-15-5 16,-11-22 25-16,-1-10-27 15,-3-58 0-15,0-45-7 16,0-59 7-16,0-30-14 16,0 3-7-16,0 27 8 15,0 45-2-15,0 53 13 0,0 48-2 16,0 39 3-16,0 25 2 15,0 2-2-15,0 8 1 16,0 3 0-16,0 20 5 16,0 9-5-16,0 11 0 15,0 1 3-15,-3 6-3 16,3 2 8-16,0 0-8 16,0 0 0-16,-4 0-9 15,4 0 4-15,0 0 5 16,-5 0-1-16,2 0 1 15,-7-7 4-15,-2 0-4 16,-2-5 2-16,-4-6-10 16,-4-1 2-16,0-7-19 0,0 3 4 15,0 0 19-15,0-1-10 16,5 8 12-16,1 4-10 16,10 1-1-16,-3 5 11 15,9 3-17-15,0 3 6 16,0 0-8-16,0 0 17 15,0 0-35-15,0 0-5 16,0 0 42-16,0 0-12 16,0 0-3-16,0-7 7 15,0 0 2-15,0-5-6 16,0-2 8-16,0 1 4 16,9 0-1-16,-6 4 1 0,0 2-8 15,-3 0 7-15,4 4 1 16,-4 3 3-16,0 0-3 15,0 0 0-15,0 0 2 16,0 0 4-16,0 0 1 16,0 0 4-16,-15 0-4 15,-11 17 5-15,1-1-6 16,-7-3-6-16,-9 4 24 16,1-4-18-16,-11-4-5 15,-3 4 7-15,-12-3-7 16,-4-3 13-16,-6-1-14 15,-5-3-7-15,-5 1 7 16,-9-1 1-16,-8-3 1 16,-2 5-2-16,-8-4 0 15,-4 7 9-15,-6-5-9 0,-6-1-2 16,-1 3 2-16,-2-5-3 16,5 0 1-16,5 0 3 15,11 0-1-15,4-15 14 16,2-4-14-16,6-1-6 15,0 1 6-15,5 0 0 16,2 2-4-16,1 0 4 16,0 5 0-16,-4 0-8 15,0 7 4-15,1-1-16 16,-8 3 1-16,1 3-25 16,-6 0 26-16,6 0-30 15,-3 0 8-15,10 0 38 16,2 0-12-16,6 0 12 0,-2-5-7 15,7 0 9-15,5-2 8 16,0 0-8-16,0-3 0 16,3-3-5-16,-1 2 5 15,4-1-1-15,-2 3 1 16,2 1-16-16,-3 2 8 16,4-1-8-16,0-2-5 15,-4 2 15-15,4-3-8 16,-7-1 14-16,3 1-12 15,-3-2 12-15,-2 3-7 16,-5-5 7-16,-5 1-5 16,-3 7-5-16,-4 0 10 0,-3-1-8 15,-3 7 7-15,-3 0 1 16,-1 0 9-16,-4 0-9 16,2 0-11-16,-1 0 11 15,-6 0 1-15,1 0-1 16,-4 3-1-16,-3 7 1 15,-3 3-1-15,-2-3 1 16,-9 0 0-16,2-1-1 16,-3-1 3-16,5-4-4 15,1 1 2-15,9-5 0 16,3 0 1-16,12 0 1 16,6 0-2-16,9 0 0 15,9 0 0-15,12 0 0 0,6-7 0 16,9 2 0-1,6 0 10-15,5 3-10 0,-1-3-6 16,5 3 6-16,-2-5 0 16,4 4-5-16,-5-1 5 15,-2 4 0-15,-9 0-1 16,-8 0 4-16,-8 0-11 16,-16 0 8-16,-9 14 0 15,-8 3 6-15,-4-3-6 16,-3 4 0-16,6-5-11 15,5-3 12-15,7-7-1 16,8 1 0-16,2-4 0 16,8 0 14-16,10 0-14 15,9 0 0-15,10-7 6 16,9-3-5-16,4 4 7 0,6-1-8 16,3-3 1-16,-3 2-4 15,-4 3 3-15,0-2 0 16,-5 2 9-16,2-2-9 15,-8 2-1-15,-4 5 0 16,-4 0 1-16,1 0-2 16,0 0 3-16,4 0-1 15,-4 0 18-15,3 0-17 16,-3 7 0-16,-1 1 0 16,1-4 0-16,0 3 23 15,6 4-17-15,4 2-7 16,15 0 0-16,22 8-10 15,0-7-184-15,0-6-622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43.52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 2390 0,'0'0'336'0,"0"0"-263"16,0 0 18-1,0 0 20-15,286 0-26 0,-169-2-48 16,9-3-37-16,54 5-4 15,-38 0-276-15,-22 0-476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43.70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94 2861 0,'0'0'359'16,"0"0"-298"-16,0 0-35 0,0 0 8 15,250 0 5-15,-48-31-39 16,-25-3-144-16,-8 5-817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41.5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199 182 1998 0,'0'0'495'0,"0"0"-382"16,0 0 12-16,0 0 71 16,0 0-81-16,0 0-51 15,-10 0-32-15,10 0-31 16,36 0 23-16,20 15-16 15,20-2-7-15,22 3 36 16,18-6-37-16,13-4 0 16,5-3 13-16,-2-3-13 0,-19 0 0 15,-18 0-35-15,-30 5-134 16,-39 14-180-16,-23 0-422 16,-3 6-993-16</inkml:trace>
  <inkml:trace contextRef="#ctx0" brushRef="#br0" timeOffset="474">237 285 1684 0,'0'0'485'16,"0"0"-343"-16,0 0 15 15,0 0 3-15,0 0-31 16,0 0-103-16,0 0-12 0,135 39 20 15,-52 4-19-15,11 8-4 16,5 17-1-16,-5 11-10 16,-2 3 54-16,-15 4-54 15,-19 8 1-15,-18-2 23 16,-29-1-16-16,-11 0 23 16,-22 1-5-16,-36-6-10 15,-18-4 35-15,-15-6-39 16,-12-4 7-16,-2-8 5 15,-5-4-23-15,0-4 26 16,12-6-20-16,11-6-7 16,18-9 30-16,17-12-29 15,23-6-1-15,19-8 3 16,10-4 4-16,0 2 1 16,13 4-8-16,35-1 0 0,18-1-3 15,18-2 3-15,14-7 0 16,7 0-6-16,12 0 18 15,0 0-7-15,-8 0-5 16,-2-13 0-16,-12 3-17 16,-12 0-23-16,-2-4-182 15,-24 3-339-15,-16 1-1032 0</inkml:trace>
  <inkml:trace contextRef="#ctx0" brushRef="#br0" timeOffset="1255">1874 873 2275 0,'0'0'368'16,"0"0"-362"-16,0 0 40 15,0 0 72-15,0 236-41 16,0-131-20-16,3-1-46 16,22-3 17-16,19-11-19 15,22-14-9-15,17-18 0 16,20-18-46-16,6-24-47 0,4-16 10 16,-12-3-61-16,-9-36-3 15,-19-14-4-15,-14-6 80 16,-15-9 71-16,-16-1 4 15,-9-6 79-15,-16-2 83 16,-3 4-20-16,0 9 15 16,0 11-53-16,-6 19-29 15,-6 25 35-15,2 9-45 16,1 20-26-16,2 46-25 16,1 25-16-16,2 21 14 15,-1 16-16-15,5 5 0 16,0 7 32-16,0 2-25 15,9-2-6-15,16 1 39 0,7 0-13 16,-6-7 14 0,-15-9-41-16,-11-15 6 0,0-13 7 15,-28-18-12-15,-25-10-1 16,-11-15 1-16,-14-3 7 16,-5-12 2-16,-1-17-10 15,1-8 0-15,5-14-12 16,21 0 12-16,9-33-34 15,23-23 7-15,25-12-17 16,0-18 1-16,57-12-66 16,28-5-51-16,16 3-53 15,13 1-21-15,-1 10 13 0,0 9 1 16,-4 8 81 0,-15 14 81-16,-16 10 23 0,-17 14 35 15,-17 15 90-15,-10 14 91 16,-14 5 14-16,-5 10-27 15,-8 27 1-15,-2 15 34 16,-5 8-89-16,0 5-39 16,0 5-23-16,-12-9-25 15,6-5 3-15,2-7-30 16,4-16-13-16,4-22-82 16,21-11-223-16,4 0-480 0</inkml:trace>
  <inkml:trace contextRef="#ctx0" brushRef="#br0" timeOffset="1415">3350 1551 2450 0,'0'0'463'0,"0"0"-400"15,0 0-33-15,0 0-30 16,0 0-148-16,0 0-681 0</inkml:trace>
  <inkml:trace contextRef="#ctx0" brushRef="#br0" timeOffset="1713">3445 141 1928 0,'0'0'343'0,"0"0"-231"16,0 0 46-16,186-115 20 15,-120 95-24-15,-5 14-42 16,-2 6-59-16,-20 0-12 16,-20 24-24-16,-19 14 4 15,0 18 63-15,-33 6-74 16,-11 3-1-16,4-2-9 15,8-11-7-15,16-8 6 16,16-9-59-16,12-8-39 0,93-5-141 16,-2-5-272-1,2-10-208-15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45.14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529 793 1704 0,'0'0'315'0,"0"0"-226"16,0 0-12-16,0 0 47 15,271 14 3-15,-148-12-82 16,24-2-1-16,12 0 11 16,-1 0-40-16,-9 0 10 15,-24-9-25-15,-31 5-8 16,-28 4-65-16,-37 0-147 15,-36 7-257-15,-45 16-85 16,-17-7-707-16</inkml:trace>
  <inkml:trace contextRef="#ctx0" brushRef="#br0" timeOffset="374">734 809 1373 0,'0'0'314'0,"0"0"-93"16,0 0 26-16,0 0 25 15,0 0-88-15,0 0-115 16,0 0-11-16,-7 57-8 16,73-6-33-16,17 9 22 15,5-4-38-15,3-2 5 16,-3 4 9-16,-15-6-15 16,-16 4 25-16,-23-5-25 15,-30 9 0-15,-4 3 21 16,-56 5-20-16,-27 5 7 15,-19-5-1-15,-11-3-5 16,3-14 14-16,9-13-16 0,16-11 0 16,23-13 11-16,26-9-11 15,21 0 16-15,15-5-16 16,3 0 3-16,50 0-12 16,23 0 3-16,18-7-21 15,20-1-6-15,9 6-14 16,9 2 23-16,2 0-73 15,48 0-76-15,-28 0-202 16,-27 0-834-16</inkml:trace>
  <inkml:trace contextRef="#ctx0" brushRef="#br0" timeOffset="915">2364 905 176 0,'0'0'2083'0,"0"0"-1757"15,0 0-271-15,0 0 33 16,0 0 91-16,0 0-105 16,19 206-46-16,-9-117-2 15,2 1-19-15,5-6 27 16,8-9-34-16,9-13-24 15,10-15 5-15,0-21-77 16,7-20-50-16,-4-6 24 0,0-20-35 16,-8-24 67-1,-2-10 41-15,-8-8 38 0,-3 0 11 16,-8-1 18-16,-3 8 55 16,-8 8 53-16,-7 19-5 15,0 9 46-15,0 14-62 16,0 5-48-16,0 17-20 15,0 32-31-15,7 20 18 16,1 20-9-16,3 11-14 16,7 9 33-16,4-1-22 15,0-7 5-15,-8-5 8 16,-3-10-14-16,-11-14 8 0,0-10-11 16,-37-10-2-1,-7-12 13-15,-6-14-19 0,-1-12 0 16,0-14 12-16,4 0-6 15,10-5-10-15,8-27 4 16,19-8-21-16,10-11 10 16,3-12-79-16,88-32-148 15,1 13-491-15,-6 10-1279 0</inkml:trace>
  <inkml:trace contextRef="#ctx0" brushRef="#br0" timeOffset="1111">3431 1574 1879 0,'0'0'533'0,"0"0"-444"15,0 0 16 1,0 0 142-16,0 0-102 0,-28 199-94 16,28-165-2-16,0-5-49 15,0-5-5-15,0-8-112 16,3-7-260-16,6-5-290 15,-9-4-601-15</inkml:trace>
  <inkml:trace contextRef="#ctx0" brushRef="#br0" timeOffset="1223">3371 1502 1290 0,'0'0'692'0,"0"0"-508"15,0 0-124-15,0 0-60 16,50-174-194-16,-13 128-1711 0</inkml:trace>
  <inkml:trace contextRef="#ctx0" brushRef="#br0" timeOffset="1478">3712 504 1837 0,'0'0'705'0,"0"0"-598"16,0 0 12-16,0 0 105 16,201 154-100-16,-109-71-26 15,6 11 24-15,0 12-65 0,-10 9-28 16,-19 0-7-16,-21 4-22 16,-26-2 0-16,-22-1-6 15,-29 1-87-15,-100 30-7 16,9-29-200-16,-10-23-569 0</inkml:trace>
  <inkml:trace contextRef="#ctx0" brushRef="#br0" timeOffset="1839">529 436 1582 0,'0'0'257'0,"0"0"-122"16,-228 170 61-16,121-27 44 16,13 41-39-16,31 1-67 15,31-18-18-15,32-25-67 0,7-32-35 16,48 6 5 0,25 4-19-16,33-24-86 0,95-17-144 15,-22-27-86-15,-15-22-435 0</inkml:trace>
  <inkml:trace contextRef="#ctx0" brushRef="#br0" timeOffset="2199">4431 19 1659 0,'0'0'886'16,"0"0"-884"-16,0 0 26 15,0 0 19-15,0 0 52 16,0 0-34-16,215-7-17 15,-190 40-31-15,-16 8 24 16,-9 17 21-16,-16 5 1 16,-28 5-11-16,-3-6-51 15,15-9 0-15,20-17-1 16,12-12-31-16,59-15-144 0,102-9-39 16,-9-26-300-1,-6-10-1013-15</inkml:trace>
  <inkml:trace contextRef="#ctx0" brushRef="#br0" timeOffset="2687">81 2329 1950 0,'0'0'285'15,"0"0"-283"-15,0 0 91 16,0 0 127-16,0 0-48 16,211 0-22-16,-69 0-34 15,78 0-7-15,100 0-14 0,64-7-43 16,42-10 25-16,0 3-43 15,-35-1-33-15,0 12 7 16,-12 3 7-16,-1 0-6 16,-9 0-9-16,-19 0-1 15,-34 0-8-15,-38 0-74 16,-55 0-90-16,-77 0-359 16,-59 0-231-16</inkml:trace>
  <inkml:trace contextRef="#ctx0" brushRef="#br0" timeOffset="3310">2226 3017 2154 0,'0'0'211'0,"0"0"-211"0,0 0 0 15,0 0 74-15,0 0 61 16,0 0-75-16,208 86-20 16,-173-23 42-16,-1 12-4 15,-15 11-7-15,-13 2-27 16,-6 1-7-16,0-3 16 16,0-11-42-16,-12-14 6 15,-1-14 1-15,-2-11-17 16,5-16 7-16,4-15 7 15,3-5-9-15,3 0 23 16,0-15-29-16,0-24-1 16,19-18-5-16,25-8-14 15,18-17 19-15,18-7-7 0,11-3 8 16,11 1 7 0,4 9-7-16,-1 14-10 0,-10 33 9 15,-14 32 1-15,-20 3 1 16,-21 59 8-16,-18 27 14 15,-22 20 44-15,0 11-32 16,-6-3-4-16,-13-5-7 16,12-14-22-16,7-22 18 15,4-18-20-15,43-29-27 16,85-29-8-16,-9-39-188 16,4-21-723-16</inkml:trace>
  <inkml:trace contextRef="#ctx0" brushRef="#br0" timeOffset="3628">6576 2284 2628 0,'0'0'340'0,"0"0"-340"0,0 0 0 16,0 0 115-16,0 0-31 16,240 0-54-16,-120-8 0 15,15 2-30-15,11 3 0 16,-8 3 0-16,-6 0-39 15,-2 0-94-15,-32 0-438 16,-38 0-402-16</inkml:trace>
  <inkml:trace contextRef="#ctx0" brushRef="#br0" timeOffset="3852">7042 1722 1629 0,'0'0'1237'0,"0"0"-1070"16,0 0-140-16,0 0 15 16,14 226 73-16,4-121-80 15,8 10-25-15,21 46-10 16,-6-26-133-16,-9-28-604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49.75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1238 1692 0,'0'0'283'0,"0"0"-216"16,0 0-57-16,0 0 118 15,0 0 38-15,189-133-45 0,-130 133-49 16,-4 44-35 0,-8 31 72-16,-6 11-65 0,-16 14-27 15,-18-2 11-15,-7-2-19 16,0-14-3-16,-4-15 1 15,-18-10-1-15,-3-22 19 16,3-10-24-16,3-23 14 16,2-2 15-16,6-2 1 15,7-37 43-15,4-15-67 16,0-14 5-16,41-11-24 16,13-10-3-16,15 1-12 15,16-2 18-15,4 16-6 16,6 13 14-16,5 23 1 0,-9 28 0 15,-4 10-11 1,-10 44 23-16,-16 28 5 0,-10 19 43 16,-17 14-18-16,-12-1 34 15,-12 2-34-15,-2-15-6 16,-1-9 10-16,0-19-46 16,5-14 0-16,-2-12 0 15,12-18-82-15,35-19-86 16,-4 0-359-16,-2-17-291 0</inkml:trace>
  <inkml:trace contextRef="#ctx0" brushRef="#br0" timeOffset="698">2246 1226 1773 0,'0'0'500'16,"0"0"-389"-16,0 0-77 16,0 0 131-16,91-173 36 15,-21 143-132-15,9 10-20 16,12 17-4-16,4 3-16 15,-4 19 34-15,-6 34-34 16,-9 20 6-16,-13 8 43 16,-19 11-44-16,-16-7-13 15,-18-3 8-15,-10-10-28 16,-3-11 32-16,-41-7-22 16,-7-14-11-16,-15-13 32 15,-3-13-31-15,-7-7 1 0,3-7-2 16,1 0-3-16,9-28-4 15,9-16-29-15,6-11 3 16,8-14 23-16,15-13-4 16,6-18-11-16,19-3 14 15,0-12-5-15,0 4 2 16,29 11 8-16,8 21 5 16,7 27-8-16,3 23 10 15,11 26-1-15,11 3 6 16,12 23 6-16,7 15 45 15,14 5-51-15,8-3-5 16,1-7 31-16,6-8-31 16,-4-12 2-16,-6-9-3 0,-16-4-109 15,-11 0-199-15,-26-4-475 16,-24-6-1188-16</inkml:trace>
  <inkml:trace contextRef="#ctx0" brushRef="#br0" timeOffset="1255">3565 1951 1713 0,'0'0'382'0,"0"0"-266"15,0 0 84-15,52 211-56 16,-16-146-38-16,8 0-36 16,7-9-55-16,-1-10 25 15,10-10-40-15,-3-17-9 16,6-14-40-16,-4-5-56 16,-2-19 1-16,-2-25-35 15,-8-12 50-15,-10-10 82 16,-12-6 5-16,-9 1 2 15,-13 9 58-15,-3 4 44 16,0 22 62-16,-7 14-9 16,-15 19-6-16,4 3-3 0,2 25-96 15,3 31-17-15,-2 23 6 16,8 13-12-16,2 11 46 16,5 4-50-16,0 7-22 15,0 2 39-15,12-1 8 16,3-3 9-16,-8-8-9 15,-7-14-21-15,0-16 24 16,-26-18-35-16,-21-16-8 16,-12-14 26-16,-7-17-28 15,5-9 11-15,2 0-16 16,11-19 8-16,13-23 2 16,16-19-11-16,13-18-29 15,6-15-16-15,13-21-78 16,78-82-46-16,-6 24-344 0,-6 6-395 15</inkml:trace>
  <inkml:trace contextRef="#ctx0" brushRef="#br0" timeOffset="1516">3893 48 1813 0,'0'0'364'0,"0"0"-268"16,201-37-81-16,-106 35 44 0,-4 2 58 15,-11 16 7-15,-24 32 7 16,-34 15-45-16,-22 16 11 16,-26 11 34-16,-36-4-39 15,-1 1-20-15,28-23-72 16,35-24-6-16,214-43-57 15,17-43-118-15,49-36-574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0.0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 0 1813 0,'0'0'471'0,"0"0"-392"16,0 0-46-16,0 0 151 15,0 0-6-15,0 0-41 16,0 170-37-16,0-62-50 16,0 17-27-16,0 3 17 15,0-4-39-15,-3-2 11 16,3-18-6-16,0-8 0 15,0-19 7-15,0-23-13 16,0-17 0-16,0-18 17 0,0-16-11 16,0-3 20-1,0-13-17-15,0-29 0 0,15-14-18 16,17-14-11-16,8 5-16 16,15 4 9-16,4 17-21 15,2 21 8-15,-2 23 21 16,-8 0 13-16,-11 29-8 15,-11 24 5-15,-19 10-6 16,-10-1 6-16,0 3 9 16,-17-9 0-16,-23-6 15 15,-4-18 0-15,-4-16 33 16,1-8-15-16,0-8-11 16,-1-10 32-16,1-24-53 15,6-4 19-15,12-9-20 16,11 5-20-16,18-14-99 15,12 13-238-15,20 9-530 0</inkml:trace>
  <inkml:trace contextRef="#ctx0" brushRef="#br0" timeOffset="168">763 790 2134 0,'0'0'363'0,"0"0"-237"16,0 0-47-16,0 0 8 16,301 0-87-16,-184-13-73 15,-14 3-572-15</inkml:trace>
  <inkml:trace contextRef="#ctx0" brushRef="#br0" timeOffset="616">2209 541 2191 0,'0'0'520'16,"0"0"-426"-16,0 0 140 15,0 0-17-15,0 0-69 16,0 0-84-16,-120-169-17 15,63 169-13-15,-6 0-13 0,1 37 6 16,4 15-12-16,14 15-15 16,12 6 10-16,17 4-10 15,15 0 0-15,0-10-6 16,32-10-16-16,20-15-20 16,9-19-15-16,9-20-32 15,-5-3 14-15,1-28-7 16,-11-26 39-16,-8-5 25 15,-10 0 18-15,-11 9 18 16,-8 12 36-16,-11 18 29 16,-4 20 19-16,-3 0-46 15,0 23-32-15,0 26 9 16,4 7-17-16,-1 4 19 0,5-2-26 16,11-5-9-16,1-10 0 15,11-14-14-15,26-29-86 16,-6 0-246-16,-4 0-765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52.2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 1923 0,'0'0'363'16,"0"0"-201"-16,0 0-101 16,0 0 113-16,0 0 1 15,0 0-66-15,183 0-52 16,-92 0-36-16,7 0 5 16,0 0-26-16,19 0-167 15,-26 17-392-15,-32 2-1626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52.40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2670 0,'0'0'337'16,"0"0"-255"-16,0 0-59 15,306 19-23-15,-28-19-62 16,-31 0-260-16,-14-11-2205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3:59.5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546 390 1674 0,'0'0'538'0,"0"0"-444"15,0 0 48-15,0 0 86 16,0 0-56-16,0 0-50 15,-10-13-77-15,10-8-16 16,0-1 24-16,10-1-33 16,9 4-2-16,6 1 0 15,4 6-11-15,8 7 17 16,-1 5-24-16,4 0-1 16,-3 7 1-16,-1 37 0 15,-11 9 30-15,-9 14-8 16,-16 10-5-16,0 7 19 15,-26 2-21-15,-25-4-3 16,-15-6 4-16,-3-10-16 0,0-10 18 16,3-14-12-16,12-12-5 15,10-15 22-15,12-9-23 16,13-6 0-16,7 0-8 16,9 0 2-16,3-11 5 15,0 1-10-15,3 1 0 16,23 9-2-16,11 0 6 15,7 0 4-15,3 2-3 16,4 17 12-16,3 2-5 16,9-2-1-16,6-6-19 15,10-5-76-15,53-8-277 16,-22-11-332-16,-12-15-820 0</inkml:trace>
  <inkml:trace contextRef="#ctx0" brushRef="#br0" timeOffset="337">1593 518 1818 0,'0'0'606'16,"0"0"-405"-16,0 0-30 16,0 0 49-16,0 0-76 15,0 0-62-15,-189 236-19 16,167-154-27-16,6-3-11 15,16 0-13-15,0-4-11 16,29-14-1-16,24-3-2 0,11-16-19 16,14-19 9-1,1-15-16-15,-6-8 22 0,-11-15-4 16,-14-24-2-16,-19-13 6 16,-11-6 12-16,-18-12 0 15,0-5 21-15,-7-11-14 16,-33-3 20-16,-8 1-33 15,-6 6-22-15,2 6-54 16,16 7-257-16,14 21-372 16,16 17-666-16</inkml:trace>
  <inkml:trace contextRef="#ctx0" brushRef="#br0" timeOffset="593">1950 66 1553 0,'0'0'478'0,"0"0"-279"16,0 0 57-16,0 0 39 15,227-50-128-15,-183 50-75 16,-16 3-12-16,-9 24-30 16,-16 5-1-16,-3 0 4 15,0 5-31-15,-12-6 21 16,-1-7-42-16,4-3-1 15,9-12-15-15,0-2-65 16,31-7-89-16,52 0-73 16,-5-19-299-16,-2-2-18 0</inkml:trace>
  <inkml:trace contextRef="#ctx0" brushRef="#br0" timeOffset="998">0 1732 2125 0,'0'0'463'16,"0"0"-399"-16,0 0-16 16,0 0 118-16,0 0 0 15,196 0-81-15,-93-9-19 16,24-1 25-16,19 3-22 15,40 5 4-15,44-6-44 16,40 4-16-16,6-5 16 16,-21-4-28-16,-50 6-1 15,-63-4-44-15,3 2-112 0,-50 4-84 16,-22-1-593-16</inkml:trace>
  <inkml:trace contextRef="#ctx0" brushRef="#br0" timeOffset="1673">966 2149 2252 0,'0'0'355'0,"0"0"-326"16,0 0-28-16,0 0 96 16,0 0 17-16,270 0-53 15,-165 0 2-15,12-7-51 16,-4 1 22-16,-11 2-3 16,-18 1-25-16,-21 3 31 15,-28 0-37-15,-20 0 0 16,-15 0 21-16,0 0 60 15,-33 0-16-15,-21 0-25 16,-16-3-11-16,-14-1 17 16,-6 2-42-16,-10 2-2 15,5 0 25-15,4 0-18 16,12 0 9-16,9 0 6 16,16 0-14-16,10 0 25 0,15 2-34 15,11 5-1-15,3 3 9 16,11 3-8-16,4 8-1 15,0 3 0-15,0 7 6 16,0 5-4-16,19 6-2 16,10 0 0-16,8 9 0 15,14-2 1-15,9 3 0 16,15 3-1-16,1-5 0 16,3-1-3-16,-2 2 3 15,-8-10 0-15,-13-1-1 0,-17 2 2 16,-21-6 5-1,-18 3-6-15,0-1 14 0,-35-3 43 16,-28 9-23-16,-21-6-13 16,-18 1 0-16,-3-3-21 15,-5-2 21-15,4-13-21 16,11-4 0-16,19-10-1 16,18-7 1-16,21 0-39 15,30-3-50-15,29-60-70 16,36 4-207-16,11-4-810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01.6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0 797 1960 0,'0'0'734'0,"0"0"-559"15,0 0-105-15,0 0 54 0,0 0 29 16,0 0-54 0,0 0-58-16,253 0 10 0,-149 0-30 15,9 0 11-15,-1 0-16 16,1 0-16-16,-18 0-31 16,-14 0-86-16,-30 0-182 15,-23 0-516-15,-19 0-1251 0</inkml:trace>
  <inkml:trace contextRef="#ctx0" brushRef="#br0" timeOffset="195">514 424 2314 0,'0'0'628'0,"0"0"-559"0,0 0 85 16,0 0 50-16,7 209-63 15,-1-106-48-15,-2 8-81 16,-4 4-12-16,0-1-44 16,0 21-127-16,0-32-357 15,0-26-1058-15</inkml:trace>
  <inkml:trace contextRef="#ctx0" brushRef="#br0" timeOffset="1599">2464 56 1363 0,'0'0'675'0,"0"0"-476"16,0 0-122-16,0 0 49 16,0 0 7-16,0 0-60 0,0 0 0 15,174-20-50-15,-89 20-14 16,6 0 20-16,0-2-20 16,1 2-1-16,-6-5 13 15,-13 0-20-15,-11 0 24 16,-21 2-25-16,-23 1 0 15,-18-2 23-15,0 4 2 16,-40-3 17-16,-26-1-42 16,-22 4 0-16,-10 0-6 15,-7 0 6-15,-2 0 0 16,6 0 5-16,10 0-5 16,6 0 0-16,12 0 5 15,11 11-4-15,11-1 22 0,7 2-23 16,15 8 6-1,11 11-6-15,8 4 2 0,6 7-2 16,4 7 1-16,0 7 11 16,0-2 16-16,0-3-20 15,0-6-1-15,7-1 13 16,5-9-20-16,1-5 24 16,3-2-6-16,6-14-11 15,6-4 29-15,4-3-27 16,16 0-1-16,8-7 6 15,4 7-13-15,15 3 14 16,4 12-15-16,6 8 0 0,-6 12 0 16,-2 11 0-1,-8 9 0-15,-13 4 4 0,-24 3-3 16,-17 6 30-16,-15-3-16 16,-15 5 4-1,-39-10 43-15,-24-4-27 0,-13-10-5 16,-11-14 6-16,-8-9-10 15,-1-10 34-15,4-14-32 16,12-6-26-16,11 0 35 16,23-13-31-16,17-16-6 15,18-7-32-15,26-5-57 16,48-24-53-16,28 6-336 16,12 7-457-16</inkml:trace>
  <inkml:trace contextRef="#ctx0" brushRef="#br0" timeOffset="1847">3915 628 2179 0,'0'0'470'0,"0"0"-385"16,0 0 98-16,0 0 27 15,0 0-81-15,233 166-47 16,-156-110 6-16,2 7-55 16,6-4-3-16,-6-6-30 15,-1-5-33-15,-17-12-58 16,-5-6-125-16,-21-9-449 0,-13-12-360 16</inkml:trace>
  <inkml:trace contextRef="#ctx0" brushRef="#br0" timeOffset="2035">4499 677 2061 0,'0'0'657'0,"0"0"-459"16,0 0-27-16,0 0 54 15,-121 198-58-15,62-99-90 16,-3 3-25-16,-6 1-52 15,-10 2-85-15,21-27-138 16,9-22-825-16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11.46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213 285 1497 0,'0'0'329'0,"0"0"-218"16,0 0 49-16,0 0 73 16,0 0-77-16,0 0-52 15,-14 16-31-15,14-16 24 16,0 0-13-16,0 0-28 16,0-7 16-16,0-10-27 15,0-6-12-15,7-4 1 0,8-5-23 16,7-4 28-16,-5 3-39 15,8 1 1-15,2 1 29 16,-1 9-30-16,-1 5 8 16,4 3 11-16,0 9-19 15,5 5 25-15,1 0-25 16,6 0 11-16,-1 5 11 16,3 26-7-16,0 8-6 15,1 14 11-15,-3 9-19 16,-9 7 32-16,-6 3-33 15,-15 7 0-15,-11-4 23 16,0 4-22-16,-22 0 0 0,-25 3 9 16,-16-3-8-1,-6-1 28-15,-10-6-30 16,-6-2 8-16,6-16 19 0,-3-5-26 16,13-14 15-16,8-9-9 15,10-13-6-15,11-6 25 16,11-7-26-16,10 0-9 15,8-17 3-15,11-16 3 16,0-6 2-16,0-4-5 16,30-2 6-16,2 8-6 15,5 4 6-15,2 14-16 16,2 9 15-16,3 10-3 16,0 0 4-16,7 10 12 15,-1 25-10-15,1 8 34 16,5 4-36-16,1 1 12 0,3-1 9 15,-3-5-20 1,6-6 17-16,-2-7-12 0,-2-13-5 16,-2-11-2-16,-4-5-6 15,-11 0-47-15,-1-21-35 16,-8-16-83-16,0-21-178 16,-8 11-424-16,-7-4-1191 0</inkml:trace>
  <inkml:trace contextRef="#ctx0" brushRef="#br0" timeOffset="955">1572 123 1833 0,'0'0'355'0,"0"0"-263"16,0 0 113-16,0 0 40 16,0 0-103-16,0 0-42 15,0 0-37-15,158-33 1 16,-108 30-10-16,13-2-13 15,3 5 16-15,10 0-56 16,0-2 6-16,2 2 9 0,-2 0-15 16,-10 0 10-16,-12 0-10 15,-10 0 0-15,-18 0-2 16,-11 0 2-16,-12 0-1 16,-3 0 11-16,0 0-10 15,-12 0 16-15,-13 0-17 16,-11 0 0-16,-8 0-5 15,-6 0 6-15,-6 0-2 16,-10 2 1-16,-7 3 0 16,-3-2 7-16,-3 1-7 15,1-1 0-15,9-3-4 16,8 3 4-16,5 0 0 0,17 4 0 16,8 0 1-16,9-1 23 15,12 2-24-15,0 1 1 16,2 1 21-16,4 2-20 15,1 8-1-15,3 1 8 16,0-2-9-16,0 7 31 16,0 0-30-16,0 4-1 15,0-1 40-15,0 5-29 16,0-6 5-16,0-1-10 16,3 0-4-16,1-7 37 15,-1 1-27-15,2-4-11 16,2-4 21-16,0-3-21 15,5-3 7-15,1-2 1 0,9 2-9 16,3-3 33 0,6 3-33-16,8-1 0 0,5 7 14 15,3 0-14-15,4 4 0 16,0 9 0-16,8 4 1 16,-2 9 6-16,2 3-6 15,4 8-1-15,-9 1 8 16,-6 7-7-16,-11-4 3 15,-17 3-4-15,-12-4 0 16,-8-2 6-16,-15 2 0 16,-35-8-6-16,-13 2 8 15,-17-4-1-15,-7-11 20 16,-5-9-3-16,-3-9-9 16,4-11 35-16,8-3-26 15,5 0 1-15,11-11-2 0,8-11-17 16,11-1 27-16,11 4-33 15,12 0-2-15,11 4-7 16,11 2-70-16,3-13-83 16,17 3-140-16,13 4-978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15.81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28 2134 0,'0'0'472'0,"0"0"-365"15,0 0-70-15,0 0 136 16,0 0-29-16,0 0-89 15,69 0 2-15,-10 0-31 16,6 0-25-16,7-5 30 16,-2-2-31-16,-4 4-28 0,-10-3-89 15,-18 2-246 1,-19 1-559-16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15.99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1938 0,'0'0'499'0,"0"0"-358"16,0 0 32-16,201 10-55 15,-96-10-68-15,59 0-50 16,-17 0-235-16,-27-2-617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20.1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135 217 373 0,'0'0'1475'0,"0"0"-1238"16,0 0-122-16,0 0 27 16,0 0 61-16,0 0 4 15,0 0-138-15,-15-133-24 16,37 109 20-16,4 5-26 15,11 3-15-15,2 2-12 16,5 8-12-16,6 6 19 16,-1 0-19-16,2 20 0 15,-7 25-5-15,-5 17 6 16,-9 18-1-16,-23 11 0 16,-7 14 6-16,-18 7 9 15,-33 0-15-15,-15-5 0 0,-3-6 41 16,-7-4-23-16,6-12-4 15,4-13 5-15,12-13-8 16,13-13 34-16,13-13-44 16,13-10-1-16,11-10 22 15,4-5-22-15,0-4 1 16,4 1-1-16,33-2 0 16,10-3 23-16,19 0-22 15,7 0-1-15,13 0 26 16,2 0-26-16,0 0 8 15,0 0-7-15,-9 0 5 16,-6 0 2-16,-10 0-8 16,-13 0-5-16,-17 0 4 0,-15-3 2 15,-11 3 6-15,-7-5-7 16,0 5 0-16,0-2-30 16,-7 0-122-16,-3-15-151 15,-2-1-289-15,9-1-540 0</inkml:trace>
  <inkml:trace contextRef="#ctx0" brushRef="#br0" timeOffset="526">1561 222 1728 0,'0'0'324'16,"0"0"-150"-16,0 0 43 15,0 0 25-15,0 0-76 16,0 0-35-16,0 0-101 16,-138 53 10-16,94 1 4 15,-4 12-11-15,4 13 16 16,4 6-29-16,4 4-19 15,6 2 35-15,13 5-26 16,8-4-1-16,9-4-3 0,5-2-5 16,34-7 11-1,20-7-12-15,11-17 0 0,6-9 10 16,8-20-10-16,-1-16 2 16,-7-10-2-16,-6 0 0 15,-14-22 20-15,-12-18-20 16,-12-11 0-16,-7-12 16 15,-10-9-1-15,-11-15 15 16,-4-4-11-16,0-14-19 16,0 0 26-16,-26-3-26 15,-8 2 0-15,-4 12 7 16,0 12-6-16,10 18-1 16,2 26 4-16,11 15-4 15,8 16-1-15,-1 7-74 16,4 0-58-16,4 51-57 0,0-10-179 15,0-1-367-15</inkml:trace>
  <inkml:trace contextRef="#ctx0" brushRef="#br0" timeOffset="1975">2622 212 1536 0,'0'0'299'0,"0"0"-154"16,0 0-2-16,0 0 72 15,0 0-31-15,0 0-38 16,0 0-91-16,-11-27-10 15,15 27-18-15,21-3-18 0,14 0 18 16,14 3-27 0,1 0 0-16,12 0 7 0,3 0-6 15,4 0-1-15,6 0 0 16,-1 0 1-16,-9 0 17 16,-18 3-18-16,-15-3 0 15,-14 3 3-15,-19-3-3 16,-3 0 1-16,0 0 24 15,-10 0-1-15,-27 0-1 16,-14 0-22-16,-15 0 0 16,-3 0 5-16,-4 0-6 15,-3 0-1-15,3 0 1 16,4 0 6-16,3 0 1 16,8 3-7-16,-1 4 0 0,12-4 0 15,6 4 1-15,6 0 10 16,6 3-4-16,7-1-7 15,3 7 23-15,4 4-23 16,5 4 0-16,1 2 14 16,6 3-13-16,0 3 26 15,3 5-5-15,0-4-14 16,0-1 17-16,0-2-10 16,0-1 2-16,0-6-2 15,0-3-8-15,6 0 23 16,3-8-18-16,-2 2-3 15,-1-1 23-15,6-6-26 16,-5 2 1-16,1-4 8 0,3 0-14 16,7 0 32-16,4-3-33 15,4 0 0-15,9 6 33 16,9-1-32-16,3 2 7 16,9 7-8-16,2 7 1 15,4 13 10-15,-1 7-11 16,5 13 0-16,0 7 7 15,0 6-1-15,-8-2 3 16,-8 3-9-16,-16-7 6 16,-12-5 9-16,-22-8-15 15,0-5 0-15,-25-2 16 16,-28-6-8-16,-14-4 14 16,-11-3-4-16,-5-9-17 0,-5-4 37 15,0-3-23-15,0-8-15 16,2-3 18-16,5 1-17 15,5-4 4-15,6 0-5 16,8 0 1-16,11 0-10 16,4-11 9-16,8-1-57 15,5-1-7-15,8-4-98 16,1-12-163-16,7 2-420 16,4 1-1305-16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47.52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252 1075 1290 0,'0'0'398'16,"0"0"-143"-16,0 0 18 15,0 0-41-15,0 0-2 16,-69-5-93-16,69-3-39 16,0 4-3-16,0-2-43 0,0-1-16 15,0-2 12-15,7-1-39 16,18 1-3-16,9 4 1 15,5 2-5-15,13 3 17 16,3 0-19-16,2 24-4 16,2 15 4-16,-5 6 1 15,-6 11 8-15,-11 5-8 16,-8 0 5-16,-14 1 14 16,-12 1-20-16,-3-7 0 15,0-1 13-15,-34-5-11 16,-10-6 7-16,-6-4-2 15,-8-10-7-15,-4-3 23 16,-4-11-23-16,-4-3 0 0,6-3 3 16,5-10-3-1,5 0 6-15,13 0 3 0,6-33-9 16,8-11 7-16,10-17-5 16,5-11-2-16,12-10 0 15,0-7-6-15,12 4 6 16,27 6-6-16,8 7 6 15,9 17 0-15,5 15-7 16,5 10 7-16,10 13 6 16,5 13-6-16,2-1 21 15,5 2-4-15,3-1-17 16,0-2 23-16,1-4-12 0,-4-11 1 16,-9 2 3-16,-6-3-15 15,-19 2 18-15,-17 4-18 16,-11 6-22-16,-11 10-35 15,-15 5-186-15,0 26-507 16,0 6-1420-16</inkml:trace>
  <inkml:trace contextRef="#ctx0" brushRef="#br0" timeOffset="489">1101 1896 2256 0,'0'0'524'0,"0"0"-441"0,0 0 66 16,0 0 22-16,0 0-42 15,0 0-104-15,0 0 0 16,92 19 17-16,-41-15-25 15,3-2-8-15,12 3 6 16,0-5-15-16,6 0 22 16,1 3 2-16,-10-3-16 15,-16 2 10-15,-18-2-18 16,-17 7 0-16,-12 3 3 16,0 10 9-16,-12 13 27 15,-32 16-21-15,-17 10-6 0,-8 6 6 16,-9 8-18-16,2-4 15 15,3-1-6-15,10-8-9 16,16-8 10-16,8-10-10 16,17-9-12-16,10-6 11 15,9-5-6-15,3-13 5 16,0 5-2-16,18-7-13 16,15-4 10-16,11-3-47 15,11 0 7-15,6 0-5 16,2-12-44-16,20-17-93 15,-17-1-481-15,-11 2-872 0</inkml:trace>
  <inkml:trace contextRef="#ctx0" brushRef="#br0" timeOffset="701">1215 2335 2036 0,'0'0'698'0,"0"0"-574"16,0 0 6-16,0 0 24 15,0 0-37-15,0 0-83 16,0 0-28-16,247-9-6 16,-119-15-51-16,-18 5-277 0,-15-1-681 15</inkml:trace>
  <inkml:trace contextRef="#ctx0" brushRef="#br0" timeOffset="972">2811 1361 2476 0,'0'0'520'0,"0"0"-454"16,0 0 78-1,0 0-13-15,0 0-69 0,224-89-40 16,-145 82-21-16,6 4 3 16,1 3-4-16,-2 0-49 15,15 7-59-15,-27 9-354 16,-16-6-376-16</inkml:trace>
  <inkml:trace contextRef="#ctx0" brushRef="#br0" timeOffset="1173">2896 1810 2065 0,'0'0'686'0,"0"0"-595"15,0 0 118-15,0 0 3 16,0 0-67-16,0 0-57 16,0 0-58-16,228 20-30 15,-118-20-24-15,-15-7-117 16,-19 4-436-16</inkml:trace>
  <inkml:trace contextRef="#ctx0" brushRef="#br0" timeOffset="3612">1714 146 1328 0,'0'0'291'16,"0"0"-87"-16,0 0-37 15,0 0 37-15,0 0 11 16,0 0-78-16,-48-3-27 16,48-6-25-16,0-8-24 15,19-2-10-15,10-1-36 16,5-7 1-16,4 8 5 15,6 0-14-15,-3 9 25 16,0 10-32-16,-9 0 1 0,-4 15 12 16,-12 28-12-1,-16 13 4-15,0 13 12 0,-19 6-10 16,-28 7 13-16,-16-3-20 16,-6-7 0-16,1-7 18 15,-1-12-17-15,6-17 0 16,16-9 17-16,10-15 11 15,15-8 43-15,12-4-31 16,10 0-35-16,0 0 40 16,15-13-45-16,32 3 0 15,14 4-2-15,12 6 8 16,11 0-4-16,4 0-3 16,4 3 0-16,-6 10 8 15,5-4-8-15,-3 3 0 16,0-9-7-16,29-3-80 0,-23-24-218 15,-21-13-827-15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56.0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1114 0,'0'0'365'15,"0"0"-240"-15,0 0-2 16,0 0 33-16,0 0-8 15,0 0-24-15,-12 0-34 0,12 0 40 16,12 0-28-16,-2 0-19 16,6 0 5-16,2 0-16 15,-1 0-11-15,8 0-21 16,9 0-7-16,7 0 12 16,6 0-32-16,11 3 14 15,11 6 17-15,4-2-23 16,8 4 7-16,10-5-26 15,4 0 7-15,6-2 14 16,13-4-23-16,3 0 1 16,3 0 6-16,6 0-7 15,3 0 19-15,1 0-18 16,5 0-1-16,8 0 0 0,10 0-8 16,34 0 8-1,43 0 1-15,-24 0 5 0,-12 0 15 16,-30 0-19-16,-30 0-2 15,23 3 21-15,19 6-20 16,-5 1 0-16,3 4 9 16,27-5-1-16,30 5 21 15,27-5-12-15,1 3-17 16,-15-1 29-16,-25-1-24 16,-22-3 4-16,-1 0-1 15,-5-1-1-15,-2 0 22 16,-28 1-29-16,-27-3 0 15,-24-1 31-15,-6-3-31 16,25 3 9-16,16 0-2 0,16 2-7 16,0 0 41-16,-4-1-37 15,-5 3 4-15,2-4 10 16,2 2-13-16,4-1 11 16,1-4 1-16,3 2-12 15,0-2 27-15,-10 0-33 16,-5 0 0-16,-14 0 28 15,-5 3-26-15,-9 5 14 16,-8-2 4-16,-3 1-19 16,-9 6 30-16,-6-10-31 15,-7 1 0-15,-7-1 14 16,-8-3-13-16,-9 0 6 16,-8 0-1-16,-12 0-4 15,-9 0 2-15,-13-7-4 0,-6 4-5 16,-10-3 4-16,-6 3-39 15,0-1-14-15,0-3-54 16,0 1-149-16,-18-7-825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3.1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505 650 751 0,'0'0'367'16,"0"0"-155"-16,0 0-47 15,0 0 62-15,0 0-54 16,0 0-36-16,0 0 52 0,-29-109-8 15,14 83-11-15,-10 2-12 16,-7 0 20-16,-6 0-84 16,-9 11-10-16,-7 9-20 15,-5 4 2-15,1 17-39 16,2 31-3-16,9 15 2 16,15 9-14-16,22 7-2 15,10 1-10-15,0-11 0 16,42-8 0-16,11-16-28 15,7-11-37-15,6-24 7 16,-3-10-8-16,-12-3-45 16,-7-38 84-16,-9-11 27 15,-9-13 15-15,-11-1-14 16,-5 3 50-16,-5 15 43 0,-5 13-4 16,0 18 0-16,0 17-18 15,0 0-42-15,0 21-9 16,0 30-21-16,10 4 0 15,5 8 0-15,2 0-26 16,17-8-38-16,10-10-77 16,32-15-127-16,-3-17-295 15,-10-10-247-15</inkml:trace>
  <inkml:trace contextRef="#ctx0" brushRef="#br0" timeOffset="329">2105 31 1790 0,'0'0'750'16,"0"0"-577"-16,0 0-84 15,0 0 209-15,0 0-123 16,0 0-91-16,-225 133-45 15,137-74-11-15,-6 6 19 16,-1 1-40-16,14-6-5 16,20-2 8-16,20-5-10 15,26-5-5-15,15 5 4 0,0-4-34 16,34 5 35-16,13-6-27 16,11 2-2-16,8-6 29 15,3 0-62-15,4-4-35 16,30-8-87-16,-20-6-160 15,-17-12-327-15</inkml:trace>
  <inkml:trace contextRef="#ctx0" brushRef="#br0" timeOffset="542">1366 971 2080 0,'0'0'321'0,"0"0"-191"0,0 0 21 16,0 0 75-16,0 0-58 15,0 0-120-15,247 168-6 16,-169-152-42-16,33 4-72 16,-19-11-233-16,-20 1-647 0</inkml:trace>
  <inkml:trace contextRef="#ctx0" brushRef="#br0" timeOffset="842">2900 437 2302 0,'0'0'384'0,"0"0"-310"15,0 0-17-15,0 0 167 16,0 0-82-16,107 167-82 16,-60-105-33-16,4 1 17 15,3-5-43-15,2-2 9 16,-9-10-10-16,-8-8-54 15,-5-10-129-15,-12-9-338 16,-16-8-160-16</inkml:trace>
  <inkml:trace contextRef="#ctx0" brushRef="#br0" timeOffset="1058">3272 560 1827 0,'0'0'401'0,"0"0"-312"16,0 0 158-16,0 0 81 15,0 0-175-15,-174 215-83 16,96-154-38-16,-1 2-31 16,2-4-1-16,12-4-64 15,17-5-166-15,19-13-239 0,14-15-408 16</inkml:trace>
  <inkml:trace contextRef="#ctx0" brushRef="#br0" timeOffset="1396">4727 89 2129 0,'0'0'351'15,"0"0"-282"-15,0 0 48 16,0 0 153-16,-251 180-126 16,157-112-104-16,-10 4 2 15,10-3-4-15,14-3-7 16,21-6-16-16,27-8-7 15,20-5-7-15,12-5-1 16,15-2 0-16,33-8-7 16,18 0 7-16,10 2-33 15,12-9-59-15,35 8-113 16,-21-9-121-16,-21-8-309 0</inkml:trace>
  <inkml:trace contextRef="#ctx0" brushRef="#br0" timeOffset="1601">3906 1004 2329 0,'0'0'336'16,"0"0"-255"-16,0 0 40 15,0 0 82-15,0 0-94 16,0 0-80-16,0 0-5 15,249 190-24-15,-139-173-87 16,-12-7-179-16,-15-8-509 0</inkml:trace>
  <inkml:trace contextRef="#ctx0" brushRef="#br0" timeOffset="2094">5581 0 2419 0,'0'0'269'16,"0"0"-217"-16,-38 190 78 15,16-92 133-15,1 13-147 16,-1 5-33-16,8 0-51 0,2-9 8 15,9-5-10 1,3-6-29-16,0-19 20 0,0-7-21 16,0-18 0-16,3-15-3 15,1-15 3-15,1-15-17 16,-5-7 5-16,3 0-3 16,-3-20 14-16,7-19-33 15,8-10 13-15,7-7 10 16,10 0 5-16,9 3 6 15,9 14-10-15,8 14 10 16,5 15-8-16,2 10 8 16,5 0 0-16,-4 35 21 15,-5 12-5-15,-11 4 7 16,-16 2-11-16,-19 0 1 0,-15-4 47 16,-15-10-13-16,-39-9-28 15,-15-11 17-15,-12-9-34 16,-11-10-2-16,1 0-30 15,-29-22-88-15,22-15-255 16,13 1-1196-16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58.60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107 1514 1337 0,'0'0'299'0,"0"0"-140"16,0 0 129-16,0 0-51 16,0 0-40-16,0 0-38 15,0 0-68-15,73-145-16 16,-30 143-5-16,8 2-18 0,12 0 25 15,6 0-52-15,11 5-19 16,4 11 15-16,-1 1-21 16,5-4 0-16,-12 1-17 15,-7-7-33-15,-13 0 9 16,-20-7-131-16,-18 3-115 16,-18-3-55-16,-11 0 30 15,-28 2-277-15,-9 1-499 0</inkml:trace>
  <inkml:trace contextRef="#ctx0" brushRef="#br0" timeOffset="464">533 1487 348 0,'0'0'614'0,"0"0"-442"15,0 0 16-15,0 0 34 0,0 0-40 16,-215 0 10-16,186 0 1 16,7 0-13-16,7 0 6 15,5 0-33-15,10 4-35 16,0 9-29-16,0 6-68 15,10 11-9-15,27 10 31 16,11 9-25-16,9 3 0 16,3 1-9-16,5-1-8 15,-7-1 29-15,1-2-30 16,-11-2-3-16,-10-1 3 16,-16 1 0-16,-18-2 6 15,-4 6 4-15,-22-6-9 16,-36 3 27-16,-14-1-28 0,-16-1 0 15,-7-7 0 1,4 0 1-16,8-9 30 0,5-5-10 16,17-7-3-16,14-5 15 15,16-4-23-15,14-2 10 16,12-7-4-16,5 4-16 16,0-4 9-16,15 0-3 15,23 3-3-15,12 3 12 16,5-3-8-16,10 5-7 15,5-6 0-15,-1 5 2 16,1 0 5-16,2-2-7 16,-2 2 0-16,-1 4-13 0,-3-4-62 15,10-7-100-15,-13 0-328 16,-16 0-250-16</inkml:trace>
  <inkml:trace contextRef="#ctx0" brushRef="#br0" timeOffset="1044">1167 1836 1798 0,'0'0'558'0,"0"0"-428"16,0 0-14-1,0 0 72-15,0 0-19 0,0 0-84 16,0 0-51-16,220-8-1 16,-137 8-6-16,8-1-9 15,4-7 5-15,0 1-23 16,-4 1 35-16,-6-4-35 16,-13 6 1-16,-18 4 7 15,-13 0-7-15,-12 0 0 16,-17 0 14-16,-9 0 0 15,-3 16 31-15,0 12-46 16,-15 10 12-16,-21 9 0 16,-13 8 1-16,-8 4 1 15,-6 7-8-15,-1-1-6 16,-5-3 24-16,3 1-24 0,3-7 1 16,9-4 20-16,7-9-13 15,13-7 13-15,8-9-9 16,16-7-12-16,7-4 0 15,3-6 0-15,0-1 0 16,0 2 0-16,10-5 0 16,12 0 2-16,0-2 3 15,7-1-4-15,4-3 15 16,3 4-16-16,1-4 0 16,7 0 0-16,-2 0-12 15,2 0 5-15,-3 0-29 16,0 0-26-16,-9 0-6 15,-3 0-99-15,1 0-100 0,-8 0-254 16,-12-14-183-16</inkml:trace>
  <inkml:trace contextRef="#ctx0" brushRef="#br0" timeOffset="1338">1343 2315 1565 0,'0'0'491'15,"0"0"-423"-15,0 0 19 16,0 0 125-16,0 0 9 15,0 0-69-15,0 0-81 16,203 6-4-16,-125-6-54 16,5 0-13-16,5 0-28 15,25 0-198-15,-25 0-379 16,-15 0-1360-16</inkml:trace>
  <inkml:trace contextRef="#ctx0" brushRef="#br0" timeOffset="1610">2356 2583 1684 0,'0'0'487'15,"0"0"-335"-15,0 0 63 16,0 0 71-16,0 0-126 15,-3 201-81-15,-1-164-5 16,1-9-34-16,-2-5-5 16,2-2-23-16,-1-11-11 15,1-1-2-15,3-4-21 16,0-5-95-16,0 0-116 16,0-3-252-16,0-16-194 0</inkml:trace>
  <inkml:trace contextRef="#ctx0" brushRef="#br0" timeOffset="1789">2272 1878 1928 0,'0'0'637'15,"0"0"-450"-15,0 0-7 16,0 0-82-16,0 0-98 15,0 0-220-15,0 0-510 16,18-20-1241-16</inkml:trace>
  <inkml:trace contextRef="#ctx0" brushRef="#br0" timeOffset="2119">2378 1051 1810 0,'0'0'474'0,"0"0"-349"15,0 0-35-15,0 0 87 16,0 0-33-16,190-105-54 16,-131 105-45-16,-12 0-3 15,-11 13 23-15,-21 24-15 0,-15 8-11 16,0 8-18-16,-44 6-11 15,-15 1 7-15,-2-2-17 16,-5-9 9-16,15-2-6 16,11-16-2-16,18-4-1 15,18-6 0-15,4-7-3 16,22 1-11-16,36-6-31 16,77-2-89-16,-12-7-249 15,-6 0-391-15</inkml:trace>
  <inkml:trace contextRef="#ctx0" brushRef="#br0" timeOffset="2412">3489 2242 773 0,'0'0'1468'15,"0"0"-1227"-15,0 0-98 16,0 0 88-16,0 0-5 16,0 0-76-16,224 19-62 15,-152-19-13-15,4 0-24 0,6 0-26 16,6 0-25-16,42 0-52 15,-17 0-180-15,-22 0-921 0</inkml:trace>
  <inkml:trace contextRef="#ctx0" brushRef="#br0" timeOffset="5189">5896 982 1377 0,'0'0'323'0,"0"0"-144"16,0 0 6-1,0 0 8-15,0 0-8 0,0 0-71 16,0 0-55-16,120-105 15 16,-57 98-37-16,9 1-14 15,10 3 5-15,4-2-25 16,9 3 3-16,4 2-6 15,-9 0-10-15,-5 0-49 16,-13 0-90-16,-9 0-101 16,-24 0-93-16,-17 2-268 0</inkml:trace>
  <inkml:trace contextRef="#ctx0" brushRef="#br0" timeOffset="5698">6063 900 1540 0,'0'0'351'0,"0"0"-117"16,0 0 5-16,0 0-70 16,0 0-81-16,0 0 19 15,0 0-40-15,100 91-17 16,-49-60-23-16,3-2-17 15,0 3-1-15,-1 2 3 16,-6-1-12-16,-11-1 1 16,-8 4 0-16,-9 4 29 15,-16-1-25-15,-3 3-4 0,-10 5 28 16,-30-1-23 0,-11-1-5-16,-12 1-1 0,-1 1 0 15,-2-7 35-15,0-2-26 16,3-1 7-16,6-9 33 15,10-1-13-15,9-8-9 16,16-2-1-16,9-10-14 16,9-1 24-16,4 1-36 15,0 0 0-15,7-2 16 16,29 2 7-16,11 0-8 16,16-2-6-16,9-5-8 15,10 0 20-15,4 0-21 16,5 0 0-16,-3 0 20 15,-12 0-20-15,-6 0 0 0,-15 0-7 16,-16 0-40-16,-8 0-59 16,-11 0-144-16,-5 0-382 15,-3 0-323-15</inkml:trace>
  <inkml:trace contextRef="#ctx0" brushRef="#br0" timeOffset="6208">7041 1160 1901 0,'0'0'582'0,"0"0"-478"16,0 0 100-16,0 0-21 15,0 0-71-15,0 0-69 16,0 0-25-16,240 0 9 15,-155 0-15-15,3 0-1 16,-2 0 14-16,-1 0-25 16,-13 0 0-16,-6 0 5 15,-18 0-4-15,-11 0 20 16,-20 0-20-16,-5 0 11 16,-12 0 20-16,0 0-17 15,0 12 8-15,-16 15 7 16,-16 11-12-16,-8 10 17 15,-8 4-31-15,-6 9-2 0,-2 4 16 16,-1 3-18 0,3 1 7-16,1-4 11 0,6-3-6 15,3-11 23-15,12-2-34 16,6-14-1-16,8-6 26 16,14-10-26-16,4-6 0 15,0-4 0-15,0-1 0 16,16-2-12-16,12 1 12 15,13-7-7-15,1 0 6 16,11 0-28-16,-3 0-8 16,1 0-56-16,0 0-57 15,-4-13-174-15,-10-4-444 16,-15-2-1227-16</inkml:trace>
  <inkml:trace contextRef="#ctx0" brushRef="#br0" timeOffset="6429">7202 1635 1925 0,'0'0'568'16,"0"0"-498"-16,0 0 48 15,0 0 89-15,0 0-50 16,0 0-112-16,193 0-35 15,-128 0 2-15,5 10-12 16,28 10-102-16,-14 0-219 0,-14-4-475 0</inkml:trace>
  <inkml:trace contextRef="#ctx0" brushRef="#br0" timeOffset="6659">8007 2058 1815 0,'0'0'516'0,"0"0"-275"16,0 0 32-16,0 0-57 16,0 0-120-16,-10 178-52 0,10-165 1 15,0-4-45 1,0-6 0-16,0-3-65 0,25-3-137 15,-3-19-289-15,0-5-409 16</inkml:trace>
  <inkml:trace contextRef="#ctx0" brushRef="#br0" timeOffset="6805">8085 1754 1506 0,'0'0'872'16,"0"0"-633"-16,0 0-62 15,0 0-20-15,0 0-157 16,0 0-143-16,0 0-517 0,64-82-1368 16</inkml:trace>
  <inkml:trace contextRef="#ctx0" brushRef="#br0" timeOffset="7080">8281 893 715 0,'0'0'1699'0,"0"0"-1326"16,0 0-241-16,0 0 71 0,0 0-57 16,0 0-54-1,145 178-26-15,-86-96 12 0,2 6-18 16,2 14 2-16,-9 4-49 15,-10 4 1-15,-14 3-14 16,-23-7-11-16,-7 3-49 16,-18-4-67-16,-59 24-80 15,8-24-303-15,-4-23-502 0</inkml:trace>
  <inkml:trace contextRef="#ctx0" brushRef="#br0" timeOffset="7605">5874 618 1562 0,'0'0'479'0,"0"0"-309"16,0 0-11-16,0 0 30 15,0 0 2-15,-230 173-72 16,183-50-28-16,8 17-26 15,10 14 9-15,14 0-8 16,15 0-22-16,0-9-22 0,15-14-10 16,27-15-10-1,21-20-4-15,13-16-14 0,22-20-85 16,68-31-154 0,-29-16-378-16,-12-13-1371 0</inkml:trace>
  <inkml:trace contextRef="#ctx0" brushRef="#br0" timeOffset="7988">8580 30 1631 0,'0'0'345'16,"0"0"-181"-16,0 0 46 16,0 0 2-16,200-25-53 15,-156 25-33-15,-11 25-47 16,-11 17-12-16,-18 12 54 15,-4 8-56-15,-15 10-25 16,-29 0-14-16,0-3-4 16,8-12 17-16,18-16-39 15,18-11 2-15,0-13-4 0,44-12-23 16,32-5-61-16,81-5-101 16,-12-25-135-16,-13 4-488 0</inkml:trace>
  <inkml:trace contextRef="#ctx0" brushRef="#br0" timeOffset="8746">5744 2356 1341 0,'0'0'319'0,"0"0"-222"16,0 0 94-16,0 0 79 15,0 0-24-15,0 0-62 0,0 0-48 16,167 34-34-16,-84-32-1 16,17 2-23-16,20-4 24 15,19 3-63-15,16 1-20 16,35-1 13-16,40-3-11 16,40 0-6-16,8 0-14 15,-45 0 0-15,-59 0 12 16,-60 0-13-16,-10 0-7 15,18 0 7-15,8 0 1 16,16 0 10-16,-18-3-11 16,-18-4 0-16,-23 1 0 15,-25 1-6-15,-18 5-41 16,-22 0-35-16,-12 0-68 16,-10 0-80-16,0 0-29 15,0 0-57-15,0-3-325 0</inkml:trace>
  <inkml:trace contextRef="#ctx0" brushRef="#br0" timeOffset="10767">6246 2852 1400 0,'0'0'302'16,"0"0"-153"-16,0 0-49 16,0 0 95-16,0 0 5 15,0 0-108-15,0 0-24 16,76-141-4-16,-54 128-8 15,0 3-3-15,-3 10-10 16,-1 0-10-16,1 14 41 16,-5 25-20-16,1 10-14 15,-5 10-11-15,-2 4-28 0,-1 0 31 16,-3-8-32-16,2-9 0 16,-1-7 20-16,-5-14-19 15,4-8 8-15,-4-7 12 16,0-6 7-16,0-4 35 15,0 0-22-15,0 0 2 16,0-16-4-16,0-13-27 16,10-8-5-16,5-6-7 15,7-4 0-15,7-5-13 16,11 5 8-16,4-4-9 16,4 6 13-16,6 8-14 15,0 9 15-15,2 14-13 16,1 14 13-16,-3 0 1 0,-4 6 5 15,-8 26-3 1,-8 9 32-16,-12 4-23 0,-9 1 13 16,-4 0-11-16,-6-3 2 15,-3-10 9-15,0-4-25 16,0-9 6-16,3-4-13 16,1-6 4-16,11-6-63 15,4-4-67-15,31 0-174 16,-6-14-348-16,4-9-1026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5:13.20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21 362 1729 0,'0'0'521'15,"0"0"-367"-15,0 0-60 16,0 0 25-16,0 0 33 15,0 0-53-15,-25-145-52 16,25 124-38-16,10 7 3 16,2 4-12-16,-2 6-24 15,2 4 17-15,-2 0-23 16,-3 0 9-16,1 0 3 16,2 0-24-16,-6 7 42 15,-1 3-18-15,-3-1 18 0,0-9 10 16,0 0 2-16,0 2 6 15,0-2 0-15,0 0 0 16,0 0 27-16,5 0-45 16,5 0 12-16,0-2 6 15,12-20-16-15,9-5 13 16,4-4-15-16,-1 0 1 16,-2-2-1-16,-3 11 0 15,-4 7 0-15,-3 15 0 16,0 0 1-16,0 29 40 15,-3 29 0-15,0 10-12 16,-6 13 9-16,-1 1-28 0,-5-3-9 16,-4-4 0-1,-3-5-1-15,0-14 30 0,0-11-22 16,0-15-7-16,0-9 23 16,0-14-18-16,0-7 35 15,0 0 17-15,0-7-37 16,-7-33 27-16,1-7-39 15,1-9-8-15,5-8 20 16,0-14-20-16,11 4-1 16,21-8 0-16,16 3-5 15,11 11-10-15,7 12 15 16,-2 14 0-16,-1 25-12 16,-4 17 12-16,-8 0-1 15,-12 43 1-15,-6 19 20 16,-7 14 34-16,-11 7-39 0,-8 4-5 15,-4-8 34 1,1-11-31-16,4-11-5 0,2-18-8 16,9-17 3-16,13-15-20 15,19-7-46-15,77-68-55 16,-8-11-246-16,0-10-739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5:14.15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20 2354 0,'0'0'557'16,"0"0"-496"-16,0 0-8 15,0 0 6-15,284 0-59 16,-116-3-121-16,-4-14-833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5:13.9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1504 2067 0,'0'0'492'0,"0"0"-440"15,0 0 11-15,0 0 62 16,190-5-49-16,-106 3-49 16,11-1-27-16,28 3-67 15,-21 0-222-15,-24 0-507 0</inkml:trace>
  <inkml:trace contextRef="#ctx0" brushRef="#br0" timeOffset="2573">1455 233 540 0,'0'0'1245'16,"0"0"-959"-16,0 0-166 16,0 0 30-16,0 0 25 15,0 0-75-15,44-138-33 16,7 112-29-16,11 1-8 0,7 4 9 16,8 5-18-16,-1 9 15 15,1 7-20-15,-12 0-4 16,-18 0 10-16,-16 26-21 15,-25 11-1-15,-6 8 18 16,-6 8-18-16,-38-2 24 16,-7 6-23-16,-8-7 8 15,5-6 33-15,3-7-36 16,17-11 16-16,9-7-7 16,14-8-13-16,8-8 2 15,3 1-4-15,0-1-15 16,10 7 15-16,22 3 0 15,9 6-2-15,6 11-16 16,4 3 8-16,5 7-1 0,-2 3 1 16,-3 2 10-16,-7-3 3 15,-12 5 3-15,-14-5-6 16,-9-3 0-16,-9-3 0 16,-5-2 27-16,-34-1-12 15,-17-7 3-15,-5-3 21 16,-5-7-12-16,-3-6-2 15,3-3-4-15,8-7-13 16,6 0-2-16,13 0-6 16,20 0-62-16,19-31-116 15,33 6-537-15,14-6-372 0</inkml:trace>
  <inkml:trace contextRef="#ctx0" brushRef="#br0" timeOffset="2971">2448 302 1829 0,'0'0'381'0,"0"0"-165"16,0 0-57-16,0 0 48 16,0 0-54-16,0 0-84 15,0 0-29-15,-144 177-21 16,127-104 22-16,8 2-40 15,9 4 9-15,0-7-4 16,9-3 0-16,20-4-6 0,3-10 0 16,5-4 0-16,-1-20-6 15,-3-7 6-15,-1-14 0 16,-3-10 0-16,-2 0 0 16,-5-29 0-16,-1-18 0 15,-6-12 0-15,-8-8 22 16,-7-10-22-16,0 0 0 15,-14-2 24-15,-23-1-9 16,-7 10-3-16,0 8-12 16,2 17 1-16,11 15-1 15,18 18-12-15,13 12-125 16,25 0-242-16,26 24-233 16,6 1-584-16</inkml:trace>
  <inkml:trace contextRef="#ctx0" brushRef="#br0" timeOffset="3677">3121 410 1802 0,'0'0'500'0,"0"0"-344"15,0 0 3-15,0 0 63 16,0 0-89-16,0 0-65 15,0 0-46-15,179-39-3 0,-116 31-5 16,9 3-13 0,1 1 28-16,7 2-29 0,1-6 0 15,-12 5 8-15,-15 1-7 16,-13 2 4-16,-24 0-5 16,-12 0 0-16,-5 0 23 15,-15 0-21-15,-29 0 4 16,-14 0 1-16,-11-4-6 15,-12 1 9-15,-2-1-10 16,-5-3 12-16,3 5 9 16,12 2-19-16,13 0 19 15,12 0-14-15,14 0-7 16,9 0 16-16,6 22-15 16,9 5-1-16,7 9 9 15,3 5-8-15,0 8-1 0,10-5 0 16,12-2 1-16,0-2 2 15,0-6-3-15,-3-5 0 16,-1-3 13-16,2-5-13 16,-1-7 0-16,3 0 6 15,7-1-6-15,5 1 24 16,6-5-24-16,2 5 0 16,11 1 9-16,1 6-9 15,-3 4 0-15,-7 9 0 16,-4 2 0-16,-8 7 10 15,-10 5-10-15,-11 2-1 16,-11 1 1-16,0 2 0 16,-17-6 11-16,-17-7-11 0,-10-8 0 15,2-9 19 1,-11-6-17-16,2-12 16 0,1-5 25 16,-1 0-8-16,4 0-5 15,3-12-9-15,6-8-21 16,10-3 20-16,6 3-20 15,12 1-21-15,10 3-24 16,32-2-87-16,22 6-175 16,8 3-554-16</inkml:trace>
  <inkml:trace contextRef="#ctx0" brushRef="#br0" timeOffset="3963">4587 984 2338 0,'0'0'387'15,"0"0"-236"-15,0 0-41 16,0 0 79-16,0 0-39 15,0 0-74-15,0 0-37 16,222-59 19-16,-148 53-28 0,-1 3-6 16,-1-1-7-1,1 4-17-15,19 0-50 0,-20 0-134 16,-14 7-682-16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4:37.09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4536 2039 2072 0,'0'0'385'16,"0"0"-295"-16,0 0 21 15,0 0 132-15,0 0-114 16,0 0-41-16,0 0-28 16,183 7 0-16,-41-7 12 15,70-14-14-15,65-16 13 16,36-5-23-16,8-5-23 16,-18-2 20-16,-29 10-33 0,-12 3-6 15,-22 4 17-15,-47 9-23 16,-43 7 14-16,-45-2-14 15,-23 9 0-15,-3-5 0 16,-10 5 1-16,-6-3-1 16,-34 5 0-16,-19 0-14 15,-10 0-9-15,0 0-47 16,-39 0-50-16,-59 0-144 16,6 0-535-16,1 0-1379 0</inkml:trace>
  <inkml:trace contextRef="#ctx0" brushRef="#br0" timeOffset="-1290">5688 877 2169 0,'0'0'482'0,"0"0"-399"16,0 0 86-16,0 0-40 15,267-6-68-15,-158-4-19 16,16 1-42-16,-2-1-43 16,13-7-175-16,-32 4-499 15,-38 3-947-15</inkml:trace>
  <inkml:trace contextRef="#ctx0" brushRef="#br0" timeOffset="-1055">6116 579 1957 0,'0'0'337'16,"0"0"-137"-16,0 0 49 16,25 202-31-16,-3-134-96 15,-5-3-66-15,5-3 10 16,-7-3-45-16,-8 0-21 15,-3-5-5-15,-4-6-118 16,0 2-191-16,0-15-441 0,-4-10-1146 0</inkml:trace>
  <inkml:trace contextRef="#ctx0" brushRef="#br0" timeOffset="1036">6297 2502 1443 0,'0'0'348'0,"0"0"-200"0,0 0 20 16,0 0 125-16,0 0-39 16,0 0-94-16,0 0-72 15,-10-63-13-15,54 34 16 16,10 6-37-16,15 3-30 16,12 14 12-16,9 6-18 15,1 6 3-15,-3 37 3 16,-12 16-17-16,-20 15 31 15,-27 17-25-15,-26 7-12 16,-3 7 35-16,-57 0-29 16,-24-1 14-16,-17-7 0 15,-12-16-4-15,-4-16 35 16,3-15-23-16,8-20-14 0,16-21 22 16,18-9-7-16,17 0 9 15,23-23-37-15,19-13-2 16,10-3 21-16,3 0-21 15,41 5-6-15,14 9 5 16,18 14-4-16,8 11-1 16,8 0 6-16,2 23 6 15,1 12 21-15,-4 6-27 16,4-5 8-16,3-6-2 16,5-11-5-16,2-15 10 15,5-4-11-15,-8-4-48 16,21-64-95-16,-23 5-117 0,-24-6-651 15</inkml:trace>
  <inkml:trace contextRef="#ctx0" brushRef="#br0" timeOffset="1331">8978 1456 2453 0,'0'0'472'0,"0"0"-445"0,0 0-20 15,0 0 168-15,0 0-68 16,236 6-61-16,-126-3-23 15,14-1-16-15,8 3-14 16,-9-5-4-16,-3 0-140 16,-32 0-210-16,-40 0-488 0</inkml:trace>
  <inkml:trace contextRef="#ctx0" brushRef="#br0" timeOffset="1512">9032 2013 2280 0,'0'0'464'0,"0"0"-385"15,0 0 147-15,0 0-31 16,233 19-53-16,-130-19-108 16,34 0-34-16,-15 0-115 15,-27-6-609-15</inkml:trace>
  <inkml:trace contextRef="#ctx0" brushRef="#br0" timeOffset="-5990">2684 1411 1809 0,'0'0'576'16,"0"0"-484"-16,0 0 92 16,0 0 89-16,0 0-117 15,0 0-86-15,0 0-16 16,44 10 23-16,-8-10-19 15,4 0-19-15,11 0-14 16,12 0 14-16,6 0-30 0,4 0 3 16,6 0 11-16,-1 0-23 15,-14 0 0-15,-8 0-51 16,-20 0-70-16,-14 0-91 16,-22 0-332-16,0 0-117 15,-14 0-1089-15</inkml:trace>
  <inkml:trace contextRef="#ctx0" brushRef="#br0" timeOffset="-5733">2590 1913 2074 0,'0'0'547'0,"0"0"-407"15,0 0 123-15,0 0-56 16,0 0-70-16,0 0-80 16,0 0-28-16,79 18 62 15,-32-18-46-15,13 0-30 16,9 0 9-16,7 0-24 16,9 0-30-16,35-12-114 15,-26 3-339-15,-14-5-978 0</inkml:trace>
  <inkml:trace contextRef="#ctx0" brushRef="#br0" timeOffset="-7305">300 1126 1713 0,'0'0'367'0,"0"0"-234"0,0 0 32 16,0 0 57-16,0 0-45 15,0 0-108-15,-11 0-30 16,11 0 5-16,0 3-17 15,4 3 39-15,9-3-17 16,13 4-10-16,4-3 11 16,9-4-35-16,8 0-8 15,13 0 5-15,2 0-12 16,2-4 14-16,2-9-14 16,-6 7 0-16,-13-1 3 0,-15 7-2 15,-10 0-1-15,-12 0 0 16,-10 26 2-16,0 14 31 15,-3 13-8-15,-33 12-7 16,-11 10 20-16,-9 4-28 16,-1-4 6-16,-3 1 11 15,6-7-15-15,7-4 29 16,6-13-26-16,6-2-15 16,10-14 31-16,6-6-30 15,4-6 16-15,5-10-5 16,6-3-12-16,-1-4 27 15,5-1-27-15,0-3 0 16,0-3 25-16,0 3-25 0,0 4 2 16,0-3-4-1,0-1 4-15,22 1 10 0,3-4-12 16,13 0 0-16,-1 0 2 16,5 0-2-16,11 0 0 15,-3 0 2-15,4 0 13 16,2-4-22-16,-2-3 7 15,-3-3-59-15,-7 1-13 16,-12-14-79-16,-6-1-217 16,-18 5-395-16</inkml:trace>
  <inkml:trace contextRef="#ctx0" brushRef="#br0" timeOffset="-7041">306 1702 1943 0,'0'0'519'16,"0"0"-442"-16,0 0 11 15,0 0 106-15,0 0-37 16,0 0-83-16,0 0-6 15,148 0-22-15,-76 0-28 16,11 0 9-16,5-4-27 16,36-11-84-16,-21 6-230 0,-20-4-720 15</inkml:trace>
  <inkml:trace contextRef="#ctx0" brushRef="#br0" timeOffset="-6388">0 673 1450 0,'0'0'393'0,"0"0"-175"16,0 0 21-16,0 0 43 15,0 0-66-15,0 0-95 16,0 0-43-16,15 10 4 15,21-10-16-15,11 0-15 16,13 0 14-16,5 0-31 16,15 0 14-16,8 0-11 15,10 0-23-15,12 6 14 16,10 1-26-16,10 1-2 16,6-8 19-16,-1 0-18 15,-12 0 24-15,-9 0-24 16,-23-12 5-16,-28 3 23 0,-25 2-28 15,-19 4-1 1,-19 3 13-16,0 0 5 16,0 0 15-16,-22 0-33 0,-7 0-40 15,1 0-35-15,2 12-108 16,11 11-297-16,8-4-462 0</inkml:trace>
  <inkml:trace contextRef="#ctx0" brushRef="#br0" timeOffset="68790">4688 449 1604 0,'0'0'272'16,"0"0"-168"-16,0 0 9 15,0 0 59-15,0 0-27 16,0 0-72-16,-54-104-42 16,83 80-10-16,8-2 7 15,11 4-10-15,2 3 21 0,1 4-18 16,8 12 6-1,-5 3 4-15,1 10-10 0,-3 30 4 16,-16 12-8-16,-11 18 5 16,-13 11 18-16,-12 11-34 15,-19 6-5-15,-38 1 13 16,-21-5-14-16,-17-8 21 16,-3-13 10-16,3-18-1 15,4-12 21-15,18-14-13 16,14-16-1-16,20-13 6 15,9 0-5-15,16 0-5 16,7-13-26-16,7-10-5 16,0 3-4-16,21 0-8 15,16 9 8-15,10 11-13 16,4 0 15-16,12 0 2 0,3 24 17 16,-2 10-10-16,10-5 21 15,2 1-30-15,4-7 0 16,45-7-41-16,-20-8-161 15,-14-8-517-15</inkml:trace>
  <inkml:trace contextRef="#ctx0" brushRef="#br0" timeOffset="69286">7296 0 462 0,'0'0'1242'0,"0"0"-991"16,0 0-150-16,0 0 144 15,0 0 9-15,0 0-101 16,0 0-66-16,-62 53-35 16,26-4 5-16,-11 6-5 0,-9 4 1 15,-1 4-16-15,1-7-7 16,8-2 18-16,13-16-24 15,13-9-15-15,10-10 15 16,12-5-23-16,0-9 19 16,0 3-11-16,31-4-9 15,7 2 18-15,15-3-18 16,4-3 1-16,3 3-1 16,1 7 0-16,1 5-11 15,1 4-71-15,-2 6-66 16,15 5-164-16,-14-3-418 15,-11-8-459-15</inkml:trace>
  <inkml:trace contextRef="#ctx0" brushRef="#br0" timeOffset="69520">7504 207 1672 0,'0'0'540'0,"0"0"-458"16,0 0 113-16,0 193 65 16,0-85-85-16,0 9-55 15,0 2-34-15,4-5-24 16,-1-14-25-16,-3-8-35 0,0-10-2 16,0-10-26-16,0 11-113 15,0-21-236-15,0-12-480 0</inkml:trace>
  <inkml:trace contextRef="#ctx0" brushRef="#br0" timeOffset="70510">10559 748 1542 0,'0'0'726'16,"0"0"-561"-16,0 0-79 16,0 0 107-16,0 0-8 0,0 0-78 15,0 0-73-15,-14-88-22 16,62 73 3-16,9 9-3 16,6 6-11-16,6 0 14 15,1 5-15-15,-10 24 0 16,-4 11 0-16,-17 2 1 15,-14 3 7-15,-16 8-2 16,-9-1-4-16,-15 1 19 16,-29-4-9-16,-7-2-5 15,-3-6 10-15,-2-7 1 16,14-11 24-16,5-7-23 16,11-7-1-16,11-1 14 0,8-8-25 15,4 0 5-15,3 0 4 16,0 0-15-16,0 0 11 15,0 0-12-15,18 3-9 16,11 10 8-16,7 7 1 16,16 9-1-16,6 11 0 15,8 11 1-15,10 7 3 16,-7 3-3-16,-6 2 0 16,-19-2 2-16,-22-1-2 15,-22-2 0-15,0-1 1 16,-41-5 0-16,-35-2 26 15,-21-5-12-15,-14-6 3 16,-9-9 48-16,-9-9-2 16,2-16-5-16,11-5-2 15,9 0-24-15,16 0 4 0,25-16-37 16,18-3-7-16,23 1-32 16,25 1-93-16,0 2-145 15,9 2-956-15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5:53.5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4827 458 863 0,'0'0'979'0,"0"0"-804"15,0 0-126-15,0 0 56 0,0 0 56 16,0 0-72-16,142-95-42 16,-87 87-23-16,0 6 1 15,2 2 1-15,6 0-13 16,-4 12 15-16,-8 18-16 16,-8 5 6-16,-7 9 13 15,-17 2-1-15,-16 6 13 16,-3 1-11-16,-7-1-19 15,-22-3 0-15,-8-5-12 16,0-11 8-16,2-4 24 16,1-9-12-16,5-11 24 15,7-2-29-15,5-4 10 16,9-3 26-16,4 0-35 0,4 0 13 16,0 0-11-16,0 0-19 15,26-3 0-15,7 3-9 16,6 0 0-16,9 0 3 15,-1 22 0-15,4 15 0 16,5 7-4-16,-9 7 20 16,-6 1-2-16,-13 4-8 15,-9-2 6-15,-19-10 12 16,0 3-4-16,-5-11 6 16,-27-3 7-16,-12-11-5 15,-7-5 32-15,-8-7-31 16,-2-10 4-16,-5 0 13 15,0 0-31-15,12-16-8 0,6-4-1 16,23-7-43 0,25-5-81-16,22-21-223 0,32 6-353 15,9 6-567-15</inkml:trace>
  <inkml:trace contextRef="#ctx0" brushRef="#br0" timeOffset="390">5990 671 1923 0,'0'0'574'0,"0"0"-477"0,0 0 104 16,0 0 1-16,0 0-77 16,0 0-35-16,-132 200-48 15,114-131-18-15,4 0-1 16,14 3-22-16,0-3 14 15,0 0-15-15,22-4 1 16,19-9 4-16,9-3-5 16,11-15 0-16,2-8 0 15,-6-12-13-15,-1-13 13 16,-15-5-19-16,-6 0 19 16,-9-25-1-16,-8-14 2 15,-11-15-1-15,-4-8 18 16,-3-14-6-16,0-5 28 15,-22-8-27-15,-13 1-13 16,-6 3 6-16,-3 13-6 0,5 15-6 16,-1 25-22-16,11 18-50 15,10 14-75-15,8 11-217 16,7 11-431-16</inkml:trace>
  <inkml:trace contextRef="#ctx0" brushRef="#br0" timeOffset="1006">6584 172 1393 0,'0'0'493'16,"0"0"-320"-16,0 0-30 16,0 0 82-16,0 0-17 15,0 0-86-15,0 0-44 16,12-127-42-16,13 113 16 15,4 4-13-15,8 1-14 16,2 2 10-16,8 7-19 0,-3 0 6 16,4 0 17-1,-8 13-12-15,-3 17-1 0,-8 6 10 16,-15 7-23-16,-14 5 19 16,0 2-23-16,-26-2 4 15,-18 2 2-15,-10-4-7 16,-3-9-7-16,1-5 8 15,8-12-9-15,13-7 28 16,10-3-13-16,9-10-8 16,10 0 32-16,6 0-30 15,0 0-1-15,0 0 13 16,0 0-6-16,0 0-2 16,22 0-13-16,6 0-12 15,4 0 0-15,6 9 12 0,2 8 0 16,-1-1 0-16,5-2 1 15,0-5 5-15,3-2-6 16,-3-7-21-16,0 0-16 16,-5 0-62-16,-1-30-125 15,-13 7-499-15,-7 2-1446 0</inkml:trace>
  <inkml:trace contextRef="#ctx0" brushRef="#br0" timeOffset="1786">4845 1890 1547 0,'0'0'321'0,"0"0"-229"16,0 0 12-16,0 0 130 15,0 0-87-15,0 0-25 16,0 0-22-16,47 38 16 15,-14-29-17-15,4 2-35 16,3-6 14-16,8 5-16 16,6-1-8-16,12 3 2 15,10 1-7-15,15-3-19 16,16-4-12-16,10 2 6 16,16-3 13-16,13-1-28 15,14-1-8-15,9 2 22 16,2 0-23-16,-3 1 0 0,-8-3 1 15,-14 4 0 1,-14-3 14-16,-27 1-15 0,-21-1 0 16,-30-1-1-16,-28-3-5 15,-18 4 6-15,-8-4-20 16,-12 3-20-16,-42-3-90 16,3 0-220-16,-1 0-513 0</inkml:trace>
  <inkml:trace contextRef="#ctx0" brushRef="#br0" timeOffset="2964">5002 2896 1482 0,'0'0'250'0,"0"0"-178"0,0 0-42 16,0 0 155-16,0 0-43 15,0 0-57-15,0 0-23 16,61 3-2-16,-20-10-9 16,-1-12-10-16,4-7-32 15,-1-4 8-15,1-3-17 16,-4 0 2-16,-3-2 14 16,-4-2-7-16,-5 2 25 15,-2 4 11-15,-8-3 26 16,-2 12 38-16,-10 6-34 15,1 7-22-15,-7 9 1 16,0 0-9-16,0 3 10 0,0 27-43 16,0 12 21-16,0 9-9 15,0 10-23-15,0-6 17 16,0 4-17-16,-3-7 5 16,-1-2-5-16,4-14 5 15,0-3-6-15,0-8-42 16,0-8-62-16,0-17-217 15,16 0-359-15,6 0-358 0</inkml:trace>
  <inkml:trace contextRef="#ctx0" brushRef="#br0" timeOffset="3319">5997 2525 1788 0,'0'0'588'0,"0"0"-516"16,0 0 108-16,0 0 53 15,0 0-91-15,0 0-49 16,-157 194-41-16,136-136 11 16,9 5-39-16,9-7-16 15,3 3 13-15,0-7-21 16,19-2-1-16,16-8 1 15,6-9 0-15,6-13-7 16,0-11 7-16,4-9 0 0,-7 0 3 16,-3-29-2-1,-6-16 7-15,-4-13-2 0,-14-6 21 16,-5-9 31-16,-12-9-25 16,0 1-10-16,-26 4-2 15,-14 9-21-15,-33 9-37 16,10 22-192-16,-3 23-852 0</inkml:trace>
  <inkml:trace contextRef="#ctx0" brushRef="#br0" timeOffset="4452">0 3053 1513 0,'0'0'251'0,"0"0"-184"16,0 0 44-16,0 0 64 16,0 0 40-16,196 55-57 15,-118-38 5-15,8-3-48 0,14 2-45 16,8 0-9-16,9-4-2 16,14 5-29-16,12-3-6 15,10 2-3-15,6-5-15 16,11-1 17-16,-3 1-14 15,-6-1-3-15,-9 1 12 16,-7 2-18-16,-3 0 1 16,-3 3 2-16,-7-4 3 15,3 3 10-15,-8-6-16 16,2 2-3-16,1-2 1 16,-2 1 2-16,11 1-5 15,3-1 4-15,7-3 2 16,8 8 7-16,7-2-8 0,4 0 0 15,-1 1 8 1,1 1-7-16,-4-1-1 0,-4-2 0 16,-11 2 0-16,-2-4 17 15,-8 0-17-15,-9 0 1 16,-6-3 9-16,-8-2-2 16,-9 4-8-16,-9-1 0 15,-10 2 1-15,-12 0 24 16,-6-4-25-16,-5-3 0 15,-7 1 12-15,-6-4-12 16,-8 3 8-16,-8-3-7 16,-11 0 0-16,-3 0 19 15,-10 0-20-15,-5 0 0 0,-4 0 15 16,1 0-6 0,-4 0 4-16,0 0-4 0,0 0-8 15,0 0-1-15,-19 0-39 16,-45 0-130-16,1 0-364 15,-6 0-535-15</inkml:trace>
  <inkml:trace contextRef="#ctx0" brushRef="#br0" timeOffset="5090">1483 4523 1527 0,'0'0'204'0,"0"0"-156"16,0 0 67-16,0 0 36 16,0 0-35-16,230-148-55 15,-168 89-21-15,1-1 18 16,-5-4 8-16,-8-2 29 16,-6 7 21-16,-7 8-15 15,-15 7 25-15,-11 15-23 16,-8 15-6-16,-3 5-1 15,0 9-41-15,0 3-10 0,0 39-25 16,0 18-19-16,-10 13 17 16,-2 8-18-16,5 4 0 15,-5-3 6-15,6-3-6 16,-5-12 0-16,0-4-6 16,0-10 13-16,0-10-14 15,0-10-1-15,0-6-17 16,4-5-53-16,3-15-87 15,4-7-172-15,0 0-222 16,0-15-131-16</inkml:trace>
  <inkml:trace contextRef="#ctx0" brushRef="#br0" timeOffset="5728">2567 4110 1211 0,'0'0'259'0,"0"0"-169"0,0 0-10 16,0 0 53-16,0 0 22 16,0 0-87-16,0 0-12 15,-34 7 11-15,34 2 3 16,0-6 1-16,0 4 21 15,0 3-18-15,0 0-1 16,-3 4-3-16,-1-5-18 16,1 4 12-16,0-7-3 15,-2 4-9-15,1 3-10 16,1 1-15-16,-7 7 36 16,1 0-47-16,-1 9 11 0,-2 9 12 15,2 7 6-15,0 10-12 16,-2-4 0-16,9 10-20 15,3-1 22-15,0-7-15 16,15 2-19-16,24-12-1 16,12-14 1-16,18-2 11 15,9-21-3-15,5-7 1 16,1 0 12-16,-4-37-21 16,-14-8-1-16,-19-10 10 15,-22-13-4-15,-25-4 24 16,-3-3 19-16,-56-4-2 15,-24 6-11-15,-24 9-35 16,-20 5-1-16,26 19-108 0,27 11-428 16</inkml:trace>
  <inkml:trace contextRef="#ctx0" brushRef="#br0" timeOffset="6670">6782 3552 1523 0,'0'0'857'16,"0"0"-663"-16,0 0-139 16,0 0 105-16,0 0 24 15,0 0-93-15,170 0-61 16,-93 0-30-16,4 0-18 16,17 0-153-16,-22 0-210 15,-22 4-542-15</inkml:trace>
  <inkml:trace contextRef="#ctx0" brushRef="#br0" timeOffset="6839">6643 4030 2299 0,'0'0'513'0,"0"0"-467"16,0 0 11-16,0 0 10 15,262 0-67-15,-120 0-112 16,-3 0-636-16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14.06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362 170 1523 0,'0'0'473'0,"0"0"-344"15,0 0 56-15,0 0 31 16,0 0-92-16,0 0-32 16,-3-55-37-16,3 42-20 0,6-3 13 15,10 0-19-15,2 0 4 16,4 3-15-16,-5 0 0 16,5 4 8-16,5-1-11 15,-6 3-5-15,6 7-8 16,1 0 5-16,1 0 3 15,-4 26-10-15,1 9 12 16,-4 14 24-16,-7 9-9 16,-15 3-13-16,0 2-4 15,0 2 1-15,-34-4 11 16,-10 0-16-16,-10-6 0 16,-7-9 9-16,-8-5 6 15,-6-13 11-15,3-5-16 0,2-7-7 16,13-16 30-1,6 0-15-15,14 0-14 0,8 0 1 16,11-16 7-16,11-4 3 16,7-2-21-16,0 1 1 15,10 5-2-15,24-5-9 16,10 12-1-16,7 9 11 16,3 0-2-16,5 0 1 15,-5 9 1-15,-3 12-7 16,-1 7 6-16,-2-6-10 15,-1-3 11-15,4 7 0 16,1-11 0-16,-1-1-46 16,10 0-80-16,27-14-102 15,-15 0-327-15,-7 0-268 0</inkml:trace>
  <inkml:trace contextRef="#ctx0" brushRef="#br0" timeOffset="412">1194 457 327 0,'0'0'1304'16,"0"0"-1084"-16,0 0-33 15,0 0 110-15,0 0-58 16,0 0-113-16,0 0-36 0,58-13-18 15,-30-16-17-15,3-4 2 16,-6-3-11-16,-6 0 2 16,-6-8 13-16,-1 6 4 15,-5-3-14-15,-7 10 4 16,0 4-15-16,0 10 1 16,0 7-16-16,0 10 7 15,0 0-1-15,0 3-20 16,0 41-10-16,0 6 9 15,0 17-9-15,0 13 13 16,0-1-14-16,-3 3 0 16,-1-10 7-16,-1-6-6 15,2-14-1-15,-1-9 0 16,1-11-47-16,3-8-22 16,0-8-82-16,0-6-342 0,0-10-456 0</inkml:trace>
  <inkml:trace contextRef="#ctx0" brushRef="#br0" timeOffset="693">1813 897 1872 0,'0'0'644'0,"0"0"-480"15,0 0 73-15,0 0 25 16,0 0-132-16,0 0-76 16,0 0-26-16,0 4-25 15,0-4-3-15,22-23-92 16,-3 4-209-16,-4-5-592 0</inkml:trace>
  <inkml:trace contextRef="#ctx0" brushRef="#br0" timeOffset="1651">2375 77 1587 0,'0'0'575'0,"0"0"-356"15,0 0 17-15,0 0 1 0,0 0-75 16,0 0-52 0,0 0-63-16,-7-53-17 0,20 48-6 15,9-5-12-15,9 5-3 16,4 3 1-16,9 2-10 16,4 0 13-16,2 0-13 15,1 0 0-15,5 0 1 16,-5 9-1-16,-4-1 5 15,-10 1-5-15,-8-4 0 16,-7 3-1-16,-15-2-8 16,-7-3 8-16,0-3-10 15,0 0 11-15,-15 0 11 16,-18 0-1-16,-7 0-9 16,-7 0 11-16,-1 0-12 15,-3 0-1-15,4 0 0 0,0 0 1 16,10 0 3-16,4 0-2 15,8 0 9-15,6 0 8 16,6 0-17-16,4 0 0 16,6 0 10-16,0 7-11 15,-1-3 18-15,4 5-10 16,-3 4-7-16,3 5 20 16,0 3-11-16,0 6 10 15,0 2-8-15,0-2-2 16,0 3 19-16,0-6-28 15,0 0 5-15,0 3 15 16,0-10-20-16,0-3 11 0,3-2 1 16,1-3-12-16,-1-2 20 15,4-4-14-15,1 1-5 16,2-2 26-16,2-2-11 16,-2 0-2-16,9 0-3 15,3 0-6-15,0 0 15 16,7 4-21-16,-1 3 0 15,6 10 5-15,5-3-5 16,2 14-1-16,6 12 0 16,4 8 2-16,5 5 11 15,-2 9-12-15,-3 1 0 16,-11 0 12-16,-8-9-1 16,-20 2 1-16,-12-5-1 0,0-7-10 15,-40-6 18-15,-15-10-19 16,-11-5 1-16,-6-7 23 15,-1-6-4-15,-5-10 7 16,5 0-12-16,4 0 12 16,12-19 3-16,6-11-29 15,10 2-1-15,16-3-44 16,18-6-85-16,7 2-144 16,0 5-912-16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17.0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211 84 1393 0,'0'0'345'15,"0"0"-219"-15,0 0-75 16,0 0 145-16,0 0 54 0,0 0-84 16,0 0-68-16,22 10-2 15,-3-15 7-15,3-7-43 16,0-2-23-16,3 8 5 16,1 3-18-16,2 3 4 15,3 3 21-15,1 34-14 16,3 11 10-16,-1 11-30 15,-5 10 4-15,-4-5 1 16,-6 6-13-16,-9-3 1 16,-10-6 4-16,0-4-2 15,0-8 14-15,-25-3-23 16,-11-10 0-16,-4-7 14 0,-4-15-6 16,-7-5 16-16,0-9-7 15,0 0-5-15,1-9 10 16,1-28-23-16,1-12 0 15,9-17 0-15,2-9 0 16,5-10-14-16,10-1 2 16,7 1-8-16,15 13 11 15,0 13-6-15,8 16 1 16,28 14 13-16,8 6-7 16,6 10 8-16,10-2 0 15,-3 6 0-15,2 4 0 16,2-3 0-16,-5 8 0 15,2 0 0-15,1 0 0 0,-5 0 18 16,0 0-11 0,-3 0 4-16,-4 0 5 0,6 8-16 15,-6-6 0-15,4-2-38 16,21 0-119-16,-9 0-410 16,-12 0-594-16</inkml:trace>
  <inkml:trace contextRef="#ctx0" brushRef="#br0" timeOffset="496">1035 532 2102 0,'0'0'637'16,"0"0"-530"-16,0 0-44 16,0 0 67-16,0 0-21 15,0 0-44-15,0 0-43 16,103 4 14-16,-62-4-24 16,-2 0-10-16,1 3 20 15,1 5-14-15,-6-2 1 16,-1-1 20-16,-9 5-9 15,-11 4 4-15,-9 2-9 16,-5 12 21-16,0 0 6 0,-12 8-21 16,-17 10-2-16,-11 7-2 15,-1 2-17-15,-3-2 26 16,5-2-20-16,2 0 6 16,12-15 9-16,3-7-11 15,12 0 1-15,6-15-11 16,4-4 0-16,0 3-6 15,0-7 6-15,14-6 0 16,8 3-11-16,7-3-7 16,4 0-4-16,6 0-31 15,2 0-17-15,3-16-32 16,22-8-141-16,-12-1-432 16,-13 6-191-16</inkml:trace>
  <inkml:trace contextRef="#ctx0" brushRef="#br0" timeOffset="710">1148 948 1854 0,'0'0'693'15,"0"0"-566"-15,0 0-14 16,0 0 54-16,0 0-37 15,0 0-68-15,0 0-52 16,173 5-10-16,-87-34-96 16,-8 8-467-16,-9-1-1065 0</inkml:trace>
  <inkml:trace contextRef="#ctx0" brushRef="#br0" timeOffset="971">2385 451 1868 0,'0'0'935'0,"0"0"-731"16,0 0-103-1,0 0 54-15,0 0-18 0,0 0-75 16,0 0-29-16,201-52-15 15,-144 46-17-15,9-2-2 16,4 8-31-16,-1 0-52 16,0 0-85-16,-21 0-511 15,-20 0-744-15</inkml:trace>
  <inkml:trace contextRef="#ctx0" brushRef="#br0" timeOffset="1186">2417 844 2201 0,'0'0'628'0,"0"0"-555"16,0 0 96-16,0 0 29 15,0 0-72-15,0 0-59 16,0 0-44-16,223 10-23 15,-113-26-76-15,-19 0-210 16,-8 9-1157-16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37.08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155 891 1662 0,'0'0'298'15,"0"0"-164"-15,0 0-12 16,0 0 27-16,0 0 64 16,0 0-69-16,0 0-62 15,-47-42-13-15,47 38-41 16,0 1 4-16,0-4-11 16,30 0-20-16,9 2 36 15,12 5-37-15,12 0 1 16,6 0 17-16,4 10-17 15,-4 18-1-15,0 11 0 16,-9 12 9-16,-18 4-3 0,-12 10-6 16,-16 5 0-16,-14 2 3 15,0 1-3-15,-17-2-6 16,-27-5-9-16,-9-7 13 16,-4-10-8-16,-6-6 10 15,6-16 0-15,-2-11 8 16,1-13-8-16,4-3 0 15,2-7-2-15,4-32 8 16,4-16-9-16,5-17 3 16,11-18-6-16,6-12-7 15,6 0-1-15,13 1-16 16,3 12 20-16,0 17 10 16,22 16 21-16,10 14-21 15,12 10 0-15,7 14 34 0,11 17-14 16,11 1 5-16,12 0 8 15,4 21-14-15,6 2 38 16,5-3-42-16,-2-7-7 16,3-7 14-16,6-6-22 15,-6 0 0-15,-6-11-59 16,-10-7-161-16,-31 5-443 16,-29 13-1444-16</inkml:trace>
  <inkml:trace contextRef="#ctx0" brushRef="#br0" timeOffset="445">1184 1545 2016 0,'0'0'492'16,"0"0"-441"-16,0 0-12 16,0 0 101-16,0 0 25 15,214 0-97-15,-144 6-55 16,8 1 53-16,-6-1-47 16,-2 7 8-16,-16 3-4 15,-10 4-22-15,-19 7 27 0,-13 6-21 16,-12 6-6-1,0 10 59-15,-34 9-48 0,-10 5 12 16,-10 3-10-16,0-3-13 16,1-4 42-16,11-6-38 15,5-8-4-15,15-13 36 16,12-8-37-16,10-4 0 16,0-8-8-16,3 1 17 15,26-5-13-15,15-8 4 16,7 0-43-16,8 0 2 15,8-9-52-15,25-22-167 16,-14 3-286-16,-24 7-293 0</inkml:trace>
  <inkml:trace contextRef="#ctx0" brushRef="#br0" timeOffset="633">1442 1925 2018 0,'0'0'484'0,"0"0"-425"16,0 0-26-16,0 0 88 15,0 0-54-15,202 0-67 16,-114 0-2-16,38-33-154 16,-16 0-422-16,-23 3-846 0</inkml:trace>
  <inkml:trace contextRef="#ctx0" brushRef="#br0" timeOffset="1032">1420 87 1647 0,'0'0'295'0,"0"0"-192"15,0 0 20-15,0 0 108 0,224-82-60 16,-152 82-48-16,-2 0-6 16,-13 27-71-16,-16 11 8 15,-16 15-12-15,-21 10-9 16,-4 9 34-16,-22 3-36 15,-26 1-13-15,-6-11 26 16,3-11-43-16,14-15 7 16,12-17-8-16,11-11 7 15,14-9-13-15,0-2 6 16,0 0-39-16,29 0 27 16,18-13-43-16,26-7-96 15,54 1-155-15,-10 3-310 16,-14 7-249-16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38.69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19 1739 0,'0'0'397'16,"0"0"-271"-16,0 0 7 16,0 0 97-16,0 0 0 15,0 0-101-15,0 0-49 16,131 0-18-16,-79 0-35 15,9 0 28-15,8-5-55 16,9-2 1-16,2 3-10 16,-4 1-24-16,0 3-180 15,-24 0-458-15,-20 14-334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6.2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947 0 1810 0,'0'0'362'16,"0"0"-211"-16,0 0 2 15,0 0 10-15,0 0-21 16,0 0-48-16,-171 130-63 15,160 34 23-15,11 59-7 16,0 30-22-16,11 0 11 16,0-20-35-16,-11-33 0 15,0-36 35-15,0-35-36 16,-22-33 1-16,-14-6-6 0,-15 5 11 16,-18 10 9-1,-19 0-15-15,-7-13 0 0,-3-19 32 16,4-21-25-16,12-16 13 15,16-21-14-15,24-15 4 16,12 0 11-16,16 0-21 16,11-12-19-16,3-1-11 15,10 3-57-15,34 10 55 16,18 0 21-16,15 16 11 16,14 43-6-16,7 24 6 15,0 22 0-15,4 49 51 16,1 56-36-16,-20 52 6 0,-17 15 3 15,-29-24-3-15,-19-60 44 16,-14-67-29-16,-4-30-12 16,0-17 29-16,0 3-39 15,-12-6 1-15,-2-1-2 16,-1-25-11-16,5-21-4 16,10-12-5-16,0-17-114 15,25-17-165-15,19-22-406 16,7-14-532-16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38.9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52 1835 0,'0'0'1022'0,"0"0"-881"16,0 0-91-16,0 0 58 15,0 0 41-15,0 0-70 16,252 20-48-16,-151-20-31 15,19-3-1-15,72-24-164 0,-28 4-605 16,-22 4-809-16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39.4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0 416 2158 0,'0'0'522'16,"0"0"-494"-16,0 0 1 16,0 0 95-16,0 0 28 15,215 0-70-15,-105 11-52 16,13-5-4-16,4-2-17 15,2-4-3-15,-3 0 16 16,-16 0-22-16,-18 0-10 16,-26 0-38-16,-34 0-124 15,-32 0-57-15,-15 0-91 16,-29 7-444-16</inkml:trace>
  <inkml:trace contextRef="#ctx0" brushRef="#br0" timeOffset="455">218 437 1487 0,'0'0'492'0,"0"0"-248"15,0 0 0-15,0 0-26 16,0 0-75-16,0 0-109 16,0 0 32-16,59 127-36 15,6-70-29-15,7 2 31 16,10-3-32-16,0-5 0 15,6 3 7-15,-6 2-7 16,-10-7 0-16,-11 3 16 0,-20-6-7 16,-26 1 29-16,-15 1-27 15,-12 5-10-15,-45 7 31 16,-21-2-32-16,-8 1 2 16,-9-8 23-16,4-1-14 15,6-10 41-15,9-4-35 16,10-10-7-16,15-6 41 15,19-7-18-15,13-7-5 16,11-2-5-16,8-1-22 16,0-3 1-16,15 5-2 15,26-1 0-15,13 1 20 16,12-3-20-16,7 1 0 16,3-3 11-16,5 0-2 15,2 0-3-15,1 0-6 0,-1 0 0 16,-2-3-12-16,-4-4-35 15,7-5-122-15,-18 5-438 16,-15-2-415-16</inkml:trace>
  <inkml:trace contextRef="#ctx0" brushRef="#br0" timeOffset="927">1490 683 2288 0,'0'0'479'0,"0"0"-446"0,0 0 34 16,0 0 104-16,0 0-59 16,0 0-39-16,242 0-61 15,-151 0 0-15,7 6 9 16,7-2-15-16,5-1 27 15,-8-3-33-15,-14 0 0 16,-22 0 28-16,-22 0-28 16,-28 0 0-16,-11 0 5 15,-5 7-4-15,-5 14 46 16,-33 17-29-16,-10 14-17 16,-14 13 27-16,-4 15-27 15,5 1-1-15,2 8 5 0,8-4 5 16,7-6 13-1,12-10-23-15,10-16 0 0,6-11 27 16,13-12-26-16,3-10-1 16,0-4 0-16,3-3 9 15,23-6 3-15,8 0-12 16,5-7 0-16,8 0-13 16,0 0 13-16,6-7-53 15,1-10-67-15,3-9-149 16,-9 4-551-16,-18-2-1296 0</inkml:trace>
  <inkml:trace contextRef="#ctx0" brushRef="#br0" timeOffset="1148">1637 1214 2316 0,'0'0'527'0,"0"0"-476"16,0 0 27-16,0 0 91 16,0 0-72-16,247 7-43 15,-140-7-54-15,9 0 0 16,-2 0-44-16,16 14-223 16,-29-2-505-16,-23 0-1299 0</inkml:trace>
  <inkml:trace contextRef="#ctx0" brushRef="#br0" timeOffset="1387">2616 1543 656 0,'0'0'1516'0,"0"0"-1223"16,0 0-137-16,0 0 152 15,-16 197-120-15,16-151-80 16,0 0-64-16,0-10-32 16,13-6 25-16,2-7-37 15,4-13-15-15,3-4-24 0,22-6-154 16,-5-6-306 0,-2-18-145-16</inkml:trace>
  <inkml:trace contextRef="#ctx0" brushRef="#br0" timeOffset="1513">2644 1300 1750 0,'0'0'1078'0,"0"0"-900"16,0 0-105-16,0 0-73 16,0 0-377-16</inkml:trace>
  <inkml:trace contextRef="#ctx0" brushRef="#br0" timeOffset="3525">2946 43 1515 0,'0'0'297'15,"0"0"-171"-15,0 0 33 16,0 0 50-16,0 0-23 16,0 0-112-16,-59-40-52 15,69 40-13-15,31 0-3 16,10 0 34-16,8 0-34 15,-2 0-5-15,-4 17 14 0,-14 2-14 16,-14 8 11-16,-17 4-11 16,-8 0 0-16,-8 10 63 15,-36-3-35-15,-10 6-22 16,-4-12 11-16,3-1-18 16,11-17 19-16,15-5-7 15,10-4 3-15,16-5 21 16,3 0-34-16,0 0 23 15,0 0-25-15,25 0 6 16,16 0-12-16,10 0 6 16,4 0 0-16,6 0 1 15,-2 12-1-15,-1 2 0 0,1-1 0 16,2 1-6-16,20-12-145 16,-15-2-462-16,-12 0-1403 0</inkml:trace>
  <inkml:trace contextRef="#ctx0" brushRef="#br0" timeOffset="4051">4436 1329 568 0,'0'0'1772'0,"0"0"-1509"16,0 0-195-16,0 0 99 0,0 0 10 15,0 0-89-15,0 0-55 16,48 7-8-16,7-7 47 15,15 0-40-15,16 0-31 16,9 0 21-16,15 0-13 16,3 0 31-16,0 0-17 15,-11-5-22-15,-18 3 26 16,-23 0-27-16,-24 2 0 16,-23 0-6-16,-14 0-12 15,0 0-42-15,-17 0-175 16,-20 9-635-16,-4-7-1202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44.5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1150 1706 0,'0'0'364'0,"0"0"-265"15,0 0-31-15,0 0 111 16,0 0-32-16,0 0-70 16,76-174-42-16,-36 154 33 15,8 17-35-15,-1 3-32 16,1 21 50-16,-8 33-23 16,-3 21 12-16,-16 21 4 15,-13 8-22-15,-8 2 22 16,0-11-5-16,0-13-20 0,0-22 18 15,-3-22-37 1,-6-14 17-16,6-18 32 0,-7-6-2 16,-2-3 43-1,-2-34-62-15,-1-18-10 0,5-17 21 16,10-15-39-16,0-12 0 16,0-7 0-16,25 3 1 15,11 12-10-15,4 15 9 16,8 28-8-16,3 22-1 15,3 26-6-15,8 5 12 16,4 53-3-16,0 16 12 16,-5 18-6-16,-5 9 14 15,-9 5-14-15,-3-15 21 16,-8-11-15-16,-8-18 1 16,-6-16-7-16,-6-17 6 0,-6-13 2 15,-2-8-8-15,-1-8-65 16,18 0-98-16,1-17-402 15,-4-10-665-15</inkml:trace>
  <inkml:trace contextRef="#ctx0" brushRef="#br0" timeOffset="984">1936 925 1942 0,'0'0'508'16,"0"0"-383"-16,0 0-55 15,0 0 80-15,0 0 0 0,0 0-98 16,0 0-23-1,237-51-6-15,-164 44-14 0,-7 7 21 16,-9 0-19-16,-13 0-10 16,-13 0 25-16,-14 4-26 15,-14 22 28-15,-3 14 35 16,0 11-13-16,-39 19 26 16,-17 10-52-16,-5 3-23 15,-11 13 40-15,-1-4-35 16,7-10-5-16,10-13-1 15,17-18 12-15,14-13-14 16,10-13 2-16,8-6 0 16,7-4-3-16,0-6 3 15,3 1 0-15,23-3 2 16,6-4 4-16,12-3 1 0,7 0-7 16,4 0-27-16,3 0-4 15,15-13-69-15,-14-3-275 16,-19-4-519-16</inkml:trace>
  <inkml:trace contextRef="#ctx0" brushRef="#br0" timeOffset="1188">1870 1402 1840 0,'0'0'527'0,"0"0"-466"0,0 0 74 16,0 0 31-16,256-7-74 16,-155-14-68-16,9-3-24 15,10-12-229-15,-25 6-301 16,-32 7-1443-16</inkml:trace>
  <inkml:trace contextRef="#ctx0" brushRef="#br0" timeOffset="1458">1623 654 2208 0,'0'0'514'0,"0"0"-432"15,0 0-51-15,0 0 149 16,0 0-55-16,247-65-36 16,-137 49-61-16,14-2-16 15,4 1 32-15,-4 8-44 16,-8 6 0-16,20 3-30 16,-35 0-197-16,-25 0-582 0</inkml:trace>
  <inkml:trace contextRef="#ctx0" brushRef="#br0" timeOffset="1749">2841 74 2043 0,'0'0'366'15,"0"0"-186"-15,0 0 54 16,222-60-3-16,-146 57-114 16,-3 3-61-16,-14 3 13 15,-15 33-23-15,-22 7-4 16,-22 17 9-16,-4 3 0 0,-40 4 24 16,-11-4-51-16,7-11-14 15,19-13-10-15,29-20-31 16,102-19-133-16,30-21-122 15,32-25-1156-15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47.79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0 224 1493 0,'0'0'287'16,"0"0"-211"-16,0 0 3 15,0 0 102-15,0 0 9 16,222-11-62-16,-137 11-64 16,13 0 19-16,18 0 2 15,38 0-21-15,46 0-8 16,67 11-24-16,36-8-2 15,13-3-2-15,-6 0-12 16,-11 0 4-16,0-14-11 16,4 0-9-16,0-1 9 0,-9 2-9 15,-13 4 0-15,-17 2 8 16,-17 4-7-16,-14-2 10 16,-6 5-11-16,-16 0 0 15,-3-2-3-15,-5-2 11 16,2-1-1-16,9-3 25 15,10-1-17-15,1-5 29 16,5-2-11-16,-4 0-15 16,-4 2 30-16,-6 2-34 15,-4 2-5-15,-13 0-3 16,-31 4-6-16,-36-1 28 16,-34 3-26-16,-14 2 5 15,-1-2 28-15,-2 1-34 16,-8 3-1-16,-29 0 1 15,-27 0-1-15,-17 0-7 0,0 0-97 16,-58 0-114-16,-8 0-278 16,-3 3-276-16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48.45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0 149 1460 0,'0'0'243'16,"0"0"-180"-16,0 0 2 0,0 0 133 15,0 0-12-15,0 0-33 16,214-65 5-16,-163 116-50 16,-7 18-9-16,-15 17-23 15,-7 2-1-15,-15 0-32 16,-7-6-22-16,0-5 10 16,0-16-20-16,-14-8 19 15,-1-17-22-15,5-13-7 16,1-13 29-16,6-10-16 15,3 0 2-15,0-29 14 16,0-17-22-16,0-17-1 16,18-12-7-16,18-14 0 15,16-10-12-15,9-5 6 0,12-2-1 16,8 17 7 0,2 21-3-16,5 32-5 0,-7 32 8 15,-8 8 0-15,-16 62 42 16,-16 22 5-16,-12 21 10 15,-17 5-12-15,-9-2-24 16,-3-10 43-16,3-20-48 16,13-20-8-16,23-20-16 15,33-29-5-15,133-58-41 16,-16-34-81-16,13-28-520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51.0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1798 0,'0'0'380'16,"0"0"-262"-16,0 0-61 15,0 0 104-15,0 0-43 16,0 0-64-16,0 0-20 16,241 0-17-16,-131 3-17 15,57 4 0-15,-25-1-241 16,-29 1-407-16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51.2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33 1896 0,'0'0'605'0,"0"0"-536"15,0 0-33-15,0 0 71 16,306 0-49-16,-64-3-58 15,-27-10-110-15,-16-4-633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7:01.4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0 104 1375 0,'0'0'321'16,"0"0"-189"-16,0 0 91 15,0 0 92-15,0 0-92 16,0 0-70-16,0 0-62 16,-3 0-7-16,34-9 16 15,4-2-45-15,9 2 2 0,7 2 3 16,11 0-28 0,11 4 17-16,12-1-29 0,13 4-11 15,18 0 20-15,18 0-28 16,45 0 1-16,-8 0 17 15,12 0-7-15,3-2 18 16,-32-6-24-16,6 3 2 16,-18-2 22-16,-30 0-21 15,-27-2 6-15,-26 2 13 16,-27 4 1-16,-17-1 32 16,-8 4-19-16,-7 0-7 15,0 0 26-15,0 0-40 16,0 0 17-16,0 0-7 15,0 0-29-15,0 0 8 16,0 0-10-16,0 0 0 0,0 0-15 16,0 0 15-16,-3 0-12 15,-1 0 6-15,-4 0 3 16,4 0-10-16,1 0 7 16,3 0-24-16,0 0 30 15,0 0-28-15,0 0-10 16,0 0-16-16,0 0-67 15,0 0 19-15,0 4-54 16,0 9-128-16,0-2-231 16,3-2-212-16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6:59.05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81 544 1485 0,'0'0'337'0,"0"0"-128"0,0 0 46 16,0 0 31-16,0 0-83 15,0 0-61-15,-62-31-28 16,62 31-49-16,0 0-8 15,0 0-25-15,0 0-17 16,3 0 6-16,26 0-21 16,11 0 0-16,15 0-6 15,7-6 6-15,4-1-14 16,0-7 13-16,-2 4-12 16,-4-1-1-16,-10 1 14 15,-9-1 0-15,-12 8-3 16,-14-1 3-16,-12 4-6 15,-3 0-1-15,0 4 7 16,0 26 30-16,0 15 3 0,-15 7-26 16,-7 10 26-16,-10 9-32 15,-9-2 14-15,-3-1-14 16,-6 4 0-16,-5-3 29 16,0-3-21-16,-3-4-9 15,4-7 30-15,7-5-9 16,9-10-14-16,6-11 10 15,14-6-10-15,2-13 20 16,10-3-25-16,6-4-2 16,0-3 7-16,0 0-5 15,0 0 8-15,0 0-10 16,18 0 0-16,4 0 4 16,7 0-4-16,3 0 0 15,9 0 5-15,6 0-4 0,7 0-2 16,9-3-10-16,3-4 5 15,3 0 5-15,0-3-41 16,-8-3-20-16,-5 3-45 16,-12-11-178-16,-15 7-445 15,-16-3-1341-15</inkml:trace>
  <inkml:trace contextRef="#ctx0" brushRef="#br0" timeOffset="257">0 992 2015 0,'0'0'390'15,"0"0"-251"-15,0 0 66 16,0 0-15-16,0 0-65 15,0 0-83-15,0 0-22 16,223 0-11-16,-140-7-9 16,15 1-51-16,41-4-239 15,-22 3-318-15,-23-2-1185 0</inkml:trace>
  <inkml:trace contextRef="#ctx0" brushRef="#br0" timeOffset="1455">984 157 1487 0,'0'0'311'0,"0"0"-135"0,0 0 71 15,0 0-12-15,0 0-47 16,0 0-42-16,0 0-55 16,-44-97-1-16,44 87-57 15,4-2-27-15,14-2 16 16,4 5-16-16,4-2 4 16,3 9-10-16,1 2 0 15,-1 0-6-15,3 0 6 16,-2 19 0-16,-4 4 12 15,-13 3-12-15,-4 1 18 16,-9 2-6-16,0 3-3 16,-22 2 30-16,-19-5-31 0,-6 0 10 15,-4-3 3-15,4-6-6 16,3-3 6-16,6-8 1 16,16-1-2-16,9-6 11 15,10-2-30-15,3 0 0 16,0 0 16-16,0 0-11 15,0 0 1-15,10 0-7 16,12 7-1-16,6 7-10 16,6-5 11-16,-2 4 0 15,1-3 0-15,0-2 9 16,-4-4-6-16,0 1-3 16,-4-5 2-16,-3 0-5 15,0 0 3-15,-3 0-12 0,-1 0-47 16,15-5-85-1,-3-14-381-15,-5 3-693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7:03.17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0 122 2248 0,'0'0'555'16,"0"0"-465"-16,0 0 73 16,0 0 35-16,0 0-94 15,0 0-29-15,0 0-67 16,70-7 7-16,2-3 3 16,23-4-18-16,12-2 0 15,9 0 0-15,-2 2 1 16,-16-3 10-16,-25 8-11 15,-26-1-28-15,-29 8 27 16,-18 2-67-16,0-2-119 16,-15 2-473-16,-3-5-612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57.9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23 428 1696 0,'0'0'365'15,"0"0"-160"-15,0 0-36 16,0 0 4-16,0 0-32 16,0 0 26-16,-17 188-63 0,17-79-54 15,0 4 4 1,0-5-43-16,0-10 25 0,0-15-36 16,0-16 1-16,0-17 8 15,0-15-8-15,0-17-1 16,0-18 1-16,0 0 23 15,0-21 15-15,0-25-39 16,-6-23 1-16,6-16-11 16,0-15 10-16,0-15-17 15,0-9 16-15,14-8 2 16,5 3-13-16,7 10 12 16,3 21-21-16,11 29 7 15,2 21 4-15,11 25 9 16,6 17 1-16,10 6 0 0,2 12 30 15,2 23-22-15,-8 12-7 16,-13 5 36-16,-19 7-36 16,-20 6 21-16,-13 6 15 15,-23 3-11-15,-39 1 38 16,-13-8-45-16,-13-6-11 16,-2-17 25-16,13-11-27 15,12-15-6-15,15-16 0 16,21-2 1-16,15 0 2 15,14 0-3-15,0-5 0 16,14-8-2-16,25-1-32 16,13 5 33-16,7 6 0 15,0 3-18-15,1 6 13 0,-6 36 1 16,-8 14 5-16,-4 12 44 16,-2 5-35-16,-4 2-8 15,1 1 14-15,-2-18-4 16,4-10-4-16,-2-16-7 15,-1-18 0-15,-1-14-6 16,15-14-109-16,-7-25-229 16,-12-8-416-16</inkml:trace>
  <inkml:trace contextRef="#ctx0" brushRef="#br0" timeOffset="359">1119 272 2015 0,'0'0'589'0,"0"0"-444"16,0 0-21-16,0 0 67 15,0 0-73-15,0 0-10 16,14 156-36-16,6-71-30 15,2 12 30-15,4 7-56 16,-3 5 23-16,4-4-8 16,-1-2-30-16,0-11 20 0,0-12-21 15,-3-21 0 1,-4-24 8-16,1-24-8 0,7-11 0 16,8-35 51-16,35-62-23 15,24-52 20-15,28-61-48 16,2-14 1-16,1 8-2 15,-25 34-113-15,-33 71-241 16,-21 27-1403-16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6.6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363 138 2569 0,'0'0'383'16,"0"0"-320"-16,0 0-43 15,-230 210 119-15,168-114-25 16,18 11-37-16,22 12-59 16,22-2-12-16,3-1 0 15,53-8-6-15,32-10 1 16,20-16-2-16,27-22-6 15,11-27-2-15,4-33 2 16,-11-20-5-16,-22-53 12 16,-28-32 0-16,-26-45 16 0,-45-37 10 15,-18 10 26-15,-33 16 34 16,-43 26-55-16,-12 40-31 16,-10 6-15-16,-16 26-84 15,28 34-253-15,27 29-1076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7:03.7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1297 2257 0,'0'0'385'0,"0"0"-223"16,0 0-114-16,0 0 73 15,0 0-21-15,0 0-65 16,0 0-28-16,244-74-4 0,-156 66 5 16,6 2 5-16,4 2-13 15,-3 1 0-15,-19 0 7 16,-13-1-6-16,-23 4-1 16,-21 0 16-16,-12 0-15 15,-7 0 40-15,0 17 6 16,-15 16-5-16,-21 13 8 15,-15 16-24-15,-8 11-8 16,-3 5 7-16,-3 4-11 16,3 0 20-16,8 0-28 15,6-7 11-15,8-5-1 0,11-15-14 16,10-9 8 0,7-16-3-16,12-11-6 0,0-6 29 15,0-8-21-15,9-5 5 16,20 0 5-16,11 0-17 15,11 0 20-15,15 0-20 16,10 0-1-16,12-11 14 16,-5 4-15-16,1-2-47 15,-7-1-29-15,-15-1-82 16,-1-11-110-16,-17 6-538 16,-15-7-858-16</inkml:trace>
  <inkml:trace contextRef="#ctx0" brushRef="#br0" timeOffset="308">203 1510 1783 0,'0'0'581'16,"0"0"-550"-16,0 0-3 16,0 0 88-16,0 0 23 15,0 0-51-15,249 7-11 16,-165-7-10-16,-1 0 5 16,5 0-5-16,0 0-40 0,-12 0-13 15,-10 0-13-15,-15 0 5 16,-16-3-12-16,-19-3-118 15,-10 2-252-15,-6-3-394 0</inkml:trace>
  <inkml:trace contextRef="#ctx0" brushRef="#br0" timeOffset="714">51 927 1582 0,'0'0'784'0,"0"0"-598"15,0 0-58-15,0 0 98 16,0 0-58-16,0 0-90 16,0 0-39-16,196-24 22 15,-89 24-32-15,13 0-5 16,7 0 19-16,1 0-18 16,-8 0 1-16,-18 0-19 15,-18 0 5-15,-30 0 3 0,-16 0-14 16,-20 0-1-16,-14 0 9 15,-4 0-9-15,0 0-9 16,0 0-93-16,0 0-126 16,-4 0-418-16,4-2-459 0</inkml:trace>
  <inkml:trace contextRef="#ctx0" brushRef="#br0" timeOffset="1657">1417 145 1925 0,'0'0'398'15,"0"0"-170"-15,0 0 26 0,0 0-53 16,0 0-83-16,0 0-90 16,0 0-4-16,139-130 8 15,-73 120-22-15,3 6 26 16,1 4-34-16,-4 0 5 16,-16 4 19-16,-9 22-26 15,-19 13 18-15,-19 11 9 16,-3 8 10-16,-18 10 50 15,-33 4-54-15,-15 3 3 16,-3-13 6-16,3-7-9 16,12-14-4-16,17-6-11 15,11-16-17-15,19-5 9 0,7-9-9 16,0-1-1-16,22-4 1 16,32 0 7-16,23 0 2 15,17 0 5-15,16 0-6 16,4 0 19-16,-10-4-27 15,-7-1-1-15,-21-3 18 16,-10 6-17-16,-27 2 25 16,-14 0-14-16,-16 0 13 15,-9 0 26-15,0 0-22 16,0 0 19-16,0 0 1 16,0 0-26-16,0 0 10 15,0 0-33-15,0 0 1 16,0 0 3-16,0 0-4 0,0 0 0 15,0 0-1-15,0 0 7 16,0 0-1-16,0 0-5 16,0 0-1-16,0 0-14 15,0 0 13-15,0 0 2 16,0 0 0-16,0 0 0 16,0 0 4-16,0 0-4 15,0 0-7-15,0 0-1 16,0 0 8-16,0 0 0 15,0 0 0-15,0 0 0 16,0 0 1-16,0 0-1 16,0 0 0-16,0 0 7 15,0 0-7-15,0 0 0 16,0 0 0-16,0 0 0 16,0 0-10-16,0 0-43 0,0 0-83 15,0 0-26-15,0 0-180 16,0 0-1272-16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7:06.81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801 1377 1707 0,'0'0'372'0,"0"0"-247"15,0 0-69-15,0 0 107 16,263 0-33-16,-157 0-66 16,11-7-64-16,22 2-76 15,-26 5-460-15,-34 0-1360 0</inkml:trace>
  <inkml:trace contextRef="#ctx0" brushRef="#br0" timeOffset="188">577 1979 1910 0,'0'0'675'16,"0"0"-553"-16,0 0-70 16,0 0-19-16,334-21 22 15,-119 1-55-15,47 0-86 0,-35 4-227 16,-48 2-759-16</inkml:trace>
  <inkml:trace contextRef="#ctx0" brushRef="#br0" timeOffset="628">2905 999 2586 0,'0'0'354'16,"0"0"-309"-16,0 0 16 15,-44 270 44-15,26-146-39 16,4 7-21-16,8-3-33 0,6-3 27 16,0-16-39-16,0-18 1 15,0-19-3-15,0-21 2 16,0-27-27-16,0-20-18 15,3-4-6-15,-3-33 32 16,0-30-61-16,0-20 18 16,0-17 53-16,0-17-32 15,0-9 16-15,0-8 1 16,0-4 24-16,0 1 4 16,0 9-2-16,3 15 14 15,23 25 19-15,11 25 10 16,14 21-2-16,13 21-22 15,20 12-6-15,18 9 10 0,11 0-25 16,7 0 0-16,-6 7-2 16,-4 10-29-16,-12 5-89 15,-29-5-421-15,-32 0-441 0</inkml:trace>
  <inkml:trace contextRef="#ctx0" brushRef="#br0" timeOffset="834">2701 1544 2254 0,'0'0'326'16,"0"0"-254"-16,204-26-23 15,-68-4 24-15,13 1-18 0,4 6-55 16,-14 11-37-16,-9 12-108 15,-35 0-333-15,-39 25-444 0</inkml:trace>
  <inkml:trace contextRef="#ctx0" brushRef="#br0" timeOffset="1026">2599 2236 2116 0,'0'0'470'16,"0"0"-400"-16,0 0 97 0,0 0-16 16,196 20-112-16,-79-20-39 15,18-16-45-15,80-18-134 16,-35 5-279-16,-23-1-412 0</inkml:trace>
  <inkml:trace contextRef="#ctx0" brushRef="#br0" timeOffset="1319">4429 678 2338 0,'0'0'372'15,"0"0"-342"-15,0 0 76 16,-189 217 119-16,94-66-93 16,-6 42-54-16,13 43 12 15,25 6-11-15,41-18-7 16,22-53-28-16,5-57-32 16,27-28-12-16,16-20 0 15,18-1-108-15,25-4-26 16,90-1-181-16,-20-24-420 15,-14-22-201-15</inkml:trace>
  <inkml:trace contextRef="#ctx0" brushRef="#br0" timeOffset="1958">4987 1109 1795 0,'0'0'559'16,"0"0"-443"-16,0 0 70 15,124 192 9-15,-62-87-11 16,8 13-94-16,9 8 9 16,9-9-39-16,7-8-50 15,3-15 22-15,-7-15-32 0,-6-16-14 16,-16-17-56-1,1-30-137-15,-26-16-378 0,-16 0-464 0</inkml:trace>
  <inkml:trace contextRef="#ctx0" brushRef="#br0" timeOffset="2209">5899 1153 1872 0,'0'0'516'0,"0"0"-352"16,0 0 25-16,-171 203 54 15,80-87-53-15,-19 18-101 0,-17 6-18 16,-15 9-44-16,-2-4-7 16,7-18 14-16,21-21-34 15,21-29-12-15,32-24-29 16,34-27-83-16,29-26-142 15,36-19-469-15,15-24-393 0</inkml:trace>
  <inkml:trace contextRef="#ctx0" brushRef="#br0" timeOffset="2476">5867 238 1854 0,'0'0'308'0,"0"0"-190"16,0 0 107-16,193 31 14 15,-158 10-72-15,-16 14-70 16,-19 14-9-16,0 6-17 16,-19 4-35-16,-20-2-8 15,5-12-7-15,12-9-19 16,19-18-2-16,3-7-24 15,37-18-63-15,39-13-45 16,82-3-176-16,-13-33-211 16,-13 0-1005-16</inkml:trace>
  <inkml:trace contextRef="#ctx0" brushRef="#br0" timeOffset="2761">6782 684 1833 0,'0'0'363'15,"0"0"-190"-15,0 0 56 16,105 253 81-16,-39-142-119 16,10 14-60-16,-4 9-43 15,-2 11-12-15,-14 29 10 16,-34 30-52-16,-22-18-2 0,-5-20 13 15,-56-26-20 1,-21-33-1-16,-16 5-24 0,-6 3-25 16,-3-26-19-16,19-26-82 15,24-40-97-15,20-17-517 16,25-6-1264-16</inkml:trace>
  <inkml:trace contextRef="#ctx0" brushRef="#br0" timeOffset="2927">7874 1771 2526 0,'0'0'378'0,"227"-30"-289"16,-66 16-24-16,94 0-60 15,-44 2-5-15,-33 3-890 0</inkml:trace>
  <inkml:trace contextRef="#ctx0" brushRef="#br0" timeOffset="3677">9767 1200 2089 0,'0'0'343'16,"0"0"-254"-16,-10 165-9 15,-2-48 120-15,5 14-42 16,0 10-38-16,2 2-26 16,5-3-62-16,0-16 17 15,0-21-34-15,0-29-14 16,0-21 29-16,0-22-30 15,5-16 2-15,-5-15-2 16,0 0 1-16,0-34-2 0,0-22-17 16,0-23 13-16,0-19-5 15,0-16 10-15,0-14-21 16,0-10 4-16,0-10 5 16,0 2 2-16,0 4 10 15,0 14 0-15,17 22 7 16,10 32-7-16,6 24 0 15,14 23-1-15,15 22 1 16,15 5 21-16,17 0-20 16,20 10-1-16,9 6 32 15,9-3-31-15,-5-1 0 16,-10-5 2-16,-16 0 6 16,-27-3-18-16,-19-4-33 0,-30 0-128 15,-15 0-206-15,-10 0-346 16</inkml:trace>
  <inkml:trace contextRef="#ctx0" brushRef="#br0" timeOffset="3891">9877 1678 2129 0,'0'0'344'15,"0"0"-200"-15,0 0 136 16,0 0-87-16,208 17-98 16,-91-17-40-16,25 0-25 15,18 0-24-15,48-10-6 0,-40 3-189 16,-38 5-729-16</inkml:trace>
  <inkml:trace contextRef="#ctx0" brushRef="#br0" timeOffset="4159">9637 2338 2640 0,'0'0'303'0,"0"0"-276"16,0 0 83-16,240 12 27 15,-88-12-71-15,49 0-24 16,43 0-42-16,-6 0-38 16,-70 0-320-16,-63 0-1889 0</inkml:trace>
  <inkml:trace contextRef="#ctx0" brushRef="#br0" timeOffset="4629">12079 805 2096 0,'0'0'346'15,"0"0"-214"-15,0 0-79 16,-245 112 141-16,133 7-52 16,-16 56 18-16,1 70-77 15,17 21-26-15,37-4 13 16,36-33-9-16,27-68-26 15,10-36-19-15,0-38-7 16,10-17-9-16,30 2-43 16,11 0-42-16,22-9-83 0,49-27-191 15,-18-20-328 1,-16-16-1161-16</inkml:trace>
  <inkml:trace contextRef="#ctx0" brushRef="#br0" timeOffset="5254">12344 1046 1532 0,'0'0'369'16,"0"0"-158"-16,0 0 19 16,0 0 8-16,0 0-83 15,0 0-18-15,0 0-1 16,95 236-13-16,-29-132-45 16,10 8-5-16,16 7-18 15,2-4 1-15,9-11-29 16,-4-2-18-16,-5-12 21 0,-9-16-12 15,-16-9-11 1,-15-15-7-16,-13-18-15 0,-16-8-37 16,-11-14-78-16,-6-10-106 15,-4 0-220-15,-4-18-325 0</inkml:trace>
  <inkml:trace contextRef="#ctx0" brushRef="#br0" timeOffset="5510">13168 1202 2121 0,'0'0'349'0,"0"0"-215"0,0 0 111 15,-134 168-5-15,62-79-102 16,-20 15-70-16,-6 5-6 15,-12 6-17-15,4-7-39 16,8-6 9-16,18-17-15 16,14-9-37-16,19-24-57 15,28-16-124-15,16-17-351 16,3-19-520-16</inkml:trace>
  <inkml:trace contextRef="#ctx0" brushRef="#br0" timeOffset="5815">13464 733 1916 0,'0'0'330'0,"0"0"-165"16,124 201 114-16,-69-97-30 15,3 15-74-15,-7 6-27 16,-7 2-66-16,-4 5-11 16,-14-4-26-16,-11-1 1 15,-15-5 19-15,0-8-55 16,-44-8 7-16,-22-11 5 16,-19-9-22-16,-9-8-13 15,-8-13-31-15,4-8-83 0,0-14-78 16,25-14-422-16,21-16-360 15</inkml:trace>
  <inkml:trace contextRef="#ctx0" brushRef="#br0" timeOffset="6117">14186 434 2094 0,'0'0'245'16,"0"0"-106"-16,136 222 80 0,-67-76 56 16,4 45-94-16,-7 35-64 15,-2 11-14-15,-24-21-46 16,-21-45 12-16,-19-44-32 15,0-28-31-15,-25-7-6 16,-35 15-10-16,-22 16-70 16,-86 44-31-16,18-36-221 15,-3-23-635-15</inkml:trace>
  <inkml:trace contextRef="#ctx0" brushRef="#br0" timeOffset="6665">9731 577 1731 0,'0'0'350'16,"0"0"-253"-16,-94 196 103 0,16-5 39 15,-20 68-23-15,3 36-80 16,16 5-40-16,23-23-2 16,34-41-19-16,22-22-48 15,0-45-6-15,25-43-21 16,23-31-1-16,26-16-59 16,85 15-93-16,-5-12-207 15,0-17-402-15</inkml:trace>
  <inkml:trace contextRef="#ctx0" brushRef="#br0" timeOffset="7213">14448 97 1557 0,'0'0'296'16,"0"0"-182"-16,0 0-74 15,0 0 92-15,0 0 39 16,0 0-66-16,0 0-56 15,70-95 15-15,-63 98 15 16,1 27 0-16,-8 6-3 16,0 7-1-16,0 2-36 15,-12 2 5-15,-6-5-11 16,4-2-21-16,-1-11 21 0,5-3-31 16,10-9-1-1,0-8 9-15,0-2-10 0,39-4-16 16,23-3-1-16,23 0-46 15,63 0-117-15,-12-7-291 16,-16-10-239-16</inkml:trace>
  <inkml:trace contextRef="#ctx0" brushRef="#br0" timeOffset="7731">15556 350 1661 0,'0'0'377'0,"0"0"-268"16,0 0 92-16,0 0 15 15,0 0-71-15,0 0-9 16,-7 180-41-16,7-78 22 16,22 45-21-16,16 40-33 15,-6 44 48-15,5 10-34 16,-5-7-32-16,-17-20 17 16,-8-53-31-16,-7-26 16 15,0-34-29-15,-15-13-9 16,-21 17 31-16,-19 5-32 15,-18 10-8-15,-22-16-6 16,-18-11-59-16,-65-5-61 0,28-22-396 16,16-22-1193-16</inkml:trace>
  <inkml:trace contextRef="#ctx0" brushRef="#br0" timeOffset="8593">467 408 622 0,'0'0'1024'0,"0"0"-682"15,0 0-179-15,-208 194 66 16,116 28 29-16,16 111-29 16,17 57-57-16,37 7-15 15,22-36-76-15,44-66-30 16,44-42 5-16,40-37-32 15,47-37-24-15,48-39-12 16,-42-51-143-16,-24-37-472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29.7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848 629 1538 0,'0'0'402'0,"0"0"-260"16,0 0-43-16,0 0 131 15,0 0-54-15,0 0-66 16,0-121-12-16,-10 92-30 16,-5 3 3-16,-7-4 15 15,-7 0-37-15,-3 3-9 16,-5 2-2-16,-11 2-13 16,-2 6 26-16,-4 7-33 15,-12 10-18-15,-4 3 39 0,-6 40-38 16,-2 26 10-1,2 27-11-15,7 19 6 0,15 17 31 16,17 11-36-16,18 1 5 16,19-3 33-16,0-14-39 15,19-10-6-15,28-26 6 16,12-14 0-16,21-30 6 16,14-20-6-16,16-24-44 15,10-3 18-15,4-32-28 16,-11-31 10-16,-15-9 20 15,-17-10 23-15,-23 0 1 16,-21 7 0-16,-12 5 7 16,-14 21 56-16,-6 16-10 0,-5 17-13 15,0 13 8-15,0 3-38 16,0 22 11-16,0 34-21 16,0 17-3-16,0 9-6 15,0-1 9-15,22-4 0 16,25-17 0-16,11-11-8 15,18-27 1-15,5-16-20 16,2-6 1-16,-11-23 16 16,-12-19-10-16,-25-14 20 15,-20-5 7-15,-15-11 11 16,-6-6 21-16,-42 1-8 16,-11-2-8-16,-10 7-2 0,-4 9-20 15,4 14-2-15,11 12-11 16,14 18-93-16,32 3-121 15,12 9-667-15,0-5-1203 0</inkml:trace>
  <inkml:trace contextRef="#ctx0" brushRef="#br0" timeOffset="159">1596 544 1595 0,'0'0'1098'15,"0"0"-859"-15,0 0-118 16,116-182-26-16,-34 114-95 0,70-14-9 16,-13 18-328-1,-11 14-936-15</inkml:trace>
  <inkml:trace contextRef="#ctx0" brushRef="#br0" timeOffset="868">2702 1246 1290 0,'0'0'299'0,"0"0"-182"15,203-65 140-15,-86 6 43 16,18-11-55-16,10-11-98 16,9-11-56-16,-2-7-21 15,-13-4-49-15,-26 0-6 16,-25 8 0-16,-37 1 0 16,-29 13 43-16,-22 6-11 15,0 3-17-15,-29 9 52 16,-15 15-24-16,-11 15 11 15,-6 23-15-15,-9 10-28 16,-6 23 32-16,-12 43-52 16,0 25 1-16,5 25 25 0,2 19-31 15,15 8 15-15,12 8 7 16,22-4-14-16,13-6 24 16,16-9-32-16,3-14 1 15,7-17 7-15,33-14-9 16,15-24 0-16,14-19-1 15,7-21-11-15,12-18 12 16,0-5-37-16,7-25 4 16,-1-27 32-16,1-20-8 15,-4-13 1-15,-8-10 7 16,-10 2 1-16,-21 5 14 16,-23 16-14-16,-19 10 0 15,-10 12 22-15,0 9 7 0,-32 21 2 16,-12 9 4-1,-7 11-8-15,1 11 16 0,-1 37-28 16,4 24 0-16,6 14 17 16,16 5-19-16,13 8 17 15,12-4-4-15,3-10-26 16,38-13 13-16,18-14-13 16,14-14-1-16,18-20-32 15,7-15-27-15,0-9 0 16,-10-4-120-16,-12-45-101 15,-25 6-395-15,-22 2-404 0</inkml:trace>
  <inkml:trace contextRef="#ctx0" brushRef="#br0" timeOffset="1110">4087 458 1793 0,'0'0'516'15,"0"0"-412"-15,0 0 126 16,0 0 27-16,208-121-109 16,-147 111-22-16,-2 10-59 15,-5 0-22-15,-10 30 37 16,-7 6-32-16,-4 7-13 16,-5-7-5-16,1-4-32 15,5-11 0-15,7-16-57 16,38-5-108-16,-6-22-164 15,-4-14-639-15</inkml:trace>
  <inkml:trace contextRef="#ctx0" brushRef="#br0" timeOffset="1770">6683 975 1785 0,'0'0'582'16,"0"0"-472"-16,0 0 110 15,0 0 18-15,0 0-81 16,0 0-79-16,-208-67-39 16,130 72 25-16,2 27-34 15,0 17-6-15,10 7-5 16,12 9-13-16,17 7 9 0,18-6-15 15,19 3 0 1,0-11 0-16,22-3-11 0,22-14-23 16,15-12 0-16,11-17-35 15,2-12-9-15,1-12-28 16,0-34-25-16,-11-19-3 16,-7-17 30-16,-11-14 38 15,-9-14 27-15,-1-11 39 16,-9-14 8-16,-3-10 51 15,-7 1 20-15,-8 6 29 16,-3 14-23-16,-4 28-21 16,0 33 33-16,0 34-29 15,0 29 1-15,3 17-60 16,4 63-8-16,1 49 68 16,-1 9-30-16,-4 13-12 0,-3 7 10 15,0-27-13-15,4 11 30 16,1-25-54-16,-2-19 8 15,4-22-19-15,-4-23-28 16,-3-17-86-16,0-16-139 16,0-14-595-16</inkml:trace>
  <inkml:trace contextRef="#ctx0" brushRef="#br0" timeOffset="1958">6336 677 2205 0,'0'0'504'15,"0"0"-425"-15,193-38 57 16,-91 25-37-16,14 6-62 16,57 7-37-16,-31 10-280 15,-22 20-574-15</inkml:trace>
  <inkml:trace contextRef="#ctx0" brushRef="#br0" timeOffset="2400">7542 1062 2278 0,'0'0'602'0,"0"0"-475"16,0 0 42-16,0 0 28 16,0 0-102-16,-196 37-62 15,156 17-2-15,7 14-23 16,15 4 5-16,11-2-13 16,7-10-9-16,0-7-4 15,36-20-64-15,8-16-26 16,3-17 0-16,9-5-46 15,-9-34-23-15,-8-16 8 16,-9-5 98-16,-13-3 66 16,-8 2 21-16,-6 12 51 15,-3 16 56-15,0 13 0 0,4 20-24 16,-1 0-51-16,4 26-25 16,5 28 32-16,1 9-8 15,9 4-13-15,8-1-5 16,9-7-33-16,5-16 18 15,4-14-19-15,-8-16-68 16,-8-13-36-16,-10 0-263 16,-6-22-320-16,-16-8-185 0</inkml:trace>
  <inkml:trace contextRef="#ctx0" brushRef="#br0" timeOffset="2658">7390 577 1659 0,'0'0'524'0,"0"0"-335"15,0 0 116-15,0 0-50 16,234-143-103-16,-180 129-21 16,-7 14-55-16,-6 0-1 15,-9 0 3-15,-2 19-15 16,-1 5 10-16,-4-5-56 15,7-3-16-15,9-6-2 16,6-10-12-16,11 0-113 16,30-29-97-16,-12-11-523 15,-14-2-1578-15</inkml:trace>
  <inkml:trace contextRef="#ctx0" brushRef="#br0" timeOffset="3131">9785 229 1420 0,'0'0'766'16,"0"0"-531"-16,0 0-169 15,0 0 140-15,0 0-3 0,29 234-78 16,-24-109-36-16,-2 15-41 16,-3 7-10-16,0 1 1 15,0-13-38-15,0-9 0 16,0-30-1-16,0-17-69 15,0-19-133-15,0-27-466 16,0-17-1177-16</inkml:trace>
  <inkml:trace contextRef="#ctx0" brushRef="#br0" timeOffset="3423">9443 1023 1652 0,'0'0'386'0,"0"0"-232"15,190 4 52-15,-92-4 51 16,3 0-43-16,6 0-98 16,-12 0-31-16,-13 6-34 15,-19 28-10-15,-22 10-11 16,-19 12-15-16,-16 9 24 15,-6 6-12-15,0-7-26 16,0-4 21-16,0-19-22 16,0-10-44-16,0-13-62 15,0-18-156-15,0 0-297 16,0 0-607-16</inkml:trace>
  <inkml:trace contextRef="#ctx0" brushRef="#br0" timeOffset="3551">10189 869 1781 0,'0'0'541'16,"0"0"-434"-16,0 0-70 15,0 0-37-15,0 0-160 16,0 0-712-16</inkml:trace>
  <inkml:trace contextRef="#ctx0" brushRef="#br0" timeOffset="4361">10500 1237 1625 0,'0'0'520'15,"0"0"-321"-15,0 0 110 16,0 0-107-16,29 184-98 16,-22-156-51-16,1-1-34 15,-4-14-17-15,-4-6 21 16,3-7-22-16,-3 0-1 15,7-14 0-15,5-24-22 16,5-12-2-16,8-9-4 16,9 3-20-16,10 3-4 15,10 14 5-15,5 13 47 0,-1 23 0 16,4 3 27-16,-8 16 48 16,-6 33 16-16,-8 7-25 15,-8 9 21-15,-6 1-32 16,-8-3 11-16,-6-7-15 15,-5-14-42-15,-7-12 15 16,0-7-18-16,0-13-6 16,0-4 20-16,0-6-20 15,0 0-13-15,7-13 7 16,11-25-41-16,11-20 16 16,15-14-23-16,19-20-21 15,13-19 17-15,15-11-35 16,7-13-42-16,9 2 19 15,-9 2 60-15,-10 13 56 16,-27 23 1-16,-21 18 42 0,-25 29 72 16,-15 17 24-16,-8 19-28 15,-33 12-18-15,-9 0-35 16,-4 39 12-16,-1 16-26 16,0 19-11-16,4 11 25 15,10 6-40-15,6 11-1 16,6 6-3-16,7 7-13 15,7 1 15-15,0-6-16 16,8-11 0-16,3-17 3 16,1-19-3-16,3-20-6 15,0-21-8-15,0-16-22 16,0-6 30-16,7-6-22 16,22-40 3-16,11-12 24 0,11-16-23 15,8 1 12-15,14 6-5 16,3 11 16-16,12 20-5 15,3 19 6-15,-5 17 0 16,-4 3 52-16,-16 40-18 16,-12 17-5-16,-10 1 4 15,-9 6 13-15,-4-9 7 16,-9-8-53-16,-9-18 1 16,-4-11 5-16,-9-11-6 15,0-10-35-15,0 0-28 16,-12-34-106-16,-10-9-184 15,-14-2-794-15</inkml:trace>
  <inkml:trace contextRef="#ctx0" brushRef="#br0" timeOffset="4543">10489 495 2687 0,'0'0'500'0,"0"0"-466"16,0 0-23-16,270-158-11 15,-121 103-69-15,-10 9-652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35.3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0 601 519 0,'0'0'1229'16,"0"0"-1019"-16,0 0-107 15,0 0 65-15,222 6 35 16,-178 47-93-16,-12 11 30 16,-7 7-51-16,-13-2-35 15,-12-11 3-15,0-12-16 16,0-10-23-16,0-12 32 16,-12-15-23-16,2-9 0 15,-2 0 35-15,5-9-48 0,7-27-4 16,0-10-10-1,0-14 1-15,7-6 2 0,20 1-3 16,2 3 0-16,6 11-10 16,-1 23 10-16,2 18-2 15,-6 10-5-15,2 19 7 16,-6 34 4-16,-1 12-4 16,-3 5 0-16,-3-3 25 15,-6 1-25-15,-1-13 1 16,-5-5-1-16,1-15 10 15,-1-11-20-15,-4-8 4 16,1-10 0-16,3-6-2 16,8 0-26-16,7-16 8 15,10-24-12-15,15-13-39 0,12-15 19 16,18-18-60-16,14-10 40 16,10-20 67-16,-1-6 2 15,-9 4 9-15,-18 7 18 16,-22 16 9-16,-26 16 76 15,-25 22-18-15,0 14 5 16,-22 21 22-16,-25 12-30 16,-11 10-17-16,-8 3 2 15,1 37-16-15,-1 18-3 16,8 19-15-16,11 10-17 16,13 9 14-16,8 12-21 15,16 4 8-15,-1 3-9 16,7-5-7-16,4-3 12 0,0-16-13 15,0-9-6-15,0-15 4 16,0-15-2-16,10-20 2 16,-1-10-11-16,1-17-43 15,5-5 49-15,7-10-11 16,7-30-3-16,15-14-6 16,7-15-3-16,11-11 15 15,7 1-18-15,8 2-13 16,2 7 25-16,2 17-5 15,-1 22 26-15,-11 16 2 16,-10 15-1-16,-11 27 33 16,-13 28-4-16,-9 8-4 15,-8 5 26-15,-11-2-25 0,-7-8-12 16,0-5-14 0,0-13-1-16,0-14-9 0,0-8-46 15,0-13-59-15,0-5-82 16,27 0-366-16,-2-19-306 0</inkml:trace>
  <inkml:trace contextRef="#ctx0" brushRef="#br0" timeOffset="1013">2391 657 1818 0,'0'0'625'0,"0"0"-460"0,0 0 50 16,0 0 31-16,-208 39-75 16,149 6-53-16,5 15-73 15,7 8 0-15,15 4-8 16,13 5-36-16,11-4 22 16,8-9-23-16,0-5-8 15,33-17-1-15,11-11-36 16,7-18-1-16,3-13 19 15,-3 0-30-15,-7-30 12 16,-10-12 8-16,-9-12 35 16,-6-4-11-16,-9-7 13 15,-3-5 0-15,-7 8 15 16,0 7 3-16,0 15 21 0,0 17-24 16,0 19 2-16,0 4 11 15,0 23-27-15,8 24 7 16,6 2-8-16,8 3 0 15,3-7 11-15,12-5-11 16,7-10 0-16,0-13 5 16,-2-14-5-16,2-3 0 15,-3 0-1-15,0-30 1 16,3-10 3-16,-2 1-3 16,7-4 0-16,-7 11-1 15,-5 9 1-15,-4 17 0 16,-11 6-6-16,-4 6-2 15,-3 37 8-15,-5 6 0 16,-3 7-10-16,2 0 9 16,1-7 2-16,-7-7 2 0,2-15-3 15,-1-10 0-15,-4-10 0 16,3-7 0-16,-3 0 0 16,3-21 0-16,8-15 1 15,4-10 4-15,3-2-5 16,8-10 1-16,11 6-1 15,-1 0-8-15,7 9 8 16,5 16-6-16,-8 15 5 16,-1 12-1-16,-5 10 2 15,-8 32 0-15,-4 10 8 0,-4 8-2 16,-8-1 1 0,-3 0 14-16,-2-14-20 15,-5-8 26-15,0-13-20 0,0-14-1 16,-12-8 27-16,-10-2-13 15,0 0-2-15,0-23-8 16,5-10 1-16,2-5-5 16,8-10-6-16,7 0 0 15,0-8 3-15,17-4-3 16,24-3-10-16,18 3 9 16,5 3 2-16,6 9-12 15,2 15 11-15,-2 16 0 16,-8 17-6-16,-8 0 12 15,-10 26 18-15,-10 24-1 16,-8 12-2-16,-13 4 45 0,-4 6-20 16,-3-2-13-16,-6-12 23 15,4-6-38-15,-4-11-5 16,0-16-4-16,0-9 0 16,0-9-18-16,0-7 6 15,0 0-52-15,0 0-17 16,-10 0-92-16,-12-26-33 15,3-1-400-15,-6 1-548 0</inkml:trace>
  <inkml:trace contextRef="#ctx0" brushRef="#br0" timeOffset="1278">1654 463 2314 0,'0'0'382'16,"0"0"-296"-16,0 0 35 16,0 0 39-16,176-184-65 15,-103 141-52-15,3 4-29 16,-7 6-2-16,-6 14-12 15,-13 8-82-15,1 9-128 16,-10 2-294-16,-12-4-206 0</inkml:trace>
  <inkml:trace contextRef="#ctx0" brushRef="#br0" timeOffset="1396">2391 0 742 0,'0'0'1381'15,"0"0"-1124"-15,0 0-26 16,0 0-21-16,0 0-100 15,278 118-110-15,-177-72-52 16,-9-3-672-16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38.1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1224 1433 0,'0'0'293'0,"0"0"-151"15,0 0-35-15,0 0 67 16,0 0 33-16,0 0-79 15,0 0-54-15,250-3-40 16,-150-43 2-16,5-14 7 16,1-12-37-16,-1-10-5 15,-3-9 16-15,-15-5-17 16,-14 1 1-16,-20-1 1 16,-28 5 22-16,-18 6 52 15,-7 6-6-15,-7 15-18 0,-30 13 16 16,-7 22-14-1,-7 27-4-15,-3 2-23 0,-5 51-4 16,1 35 13-16,8 32-24 16,6 43 0-16,10-12 25 15,8 10-17-15,4-5 1 16,9-31-6-16,-6 0-14 16,4-18 19-16,2-20-20 15,-3-16 0-15,4-22 9 16,6-17-7-16,-1-18-2 15,0-12 7-15,7 0 0 16,0-17 14-16,0-28-21 16,4-11-10-16,31-10 3 15,12-6-12-15,16-1-4 0,10 8-7 16,3 10-21-16,2 15 20 16,-6 14-22-16,-14 21 37 15,-18 5 10-15,-14 12 6 16,-23 20 7-16,-3 11 13 15,-25 0 16-15,-33-1 27 16,-8-2-27-16,-11-7 1 16,4-11-1-16,9-9-20 15,4-13 8-15,16 0-7 16,12 0-16-16,10 0 4 16,19 0-5-16,3-3-6 15,0 3-3-15,32 0 3 16,5 0 0-16,7 22 6 0,4 5 0 15,2 6-11-15,4 3 8 16,9-7-16-16,10-3 1 16,10-12 6-16,16-14 6 15,3 0-1-15,-1-14-16 16,-13-24 23-16,-12-12-18 16,-20-2 1-16,-24-4 16 15,-13-3 2-15,-16 4 17 16,-3 2-9-16,-18 3 6 15,-21 8 39-15,-17 9-38 16,-2 20 11-16,-4 13 9 16,-1 0-9-16,9 40 5 15,7 15-23-15,15 14-8 0,13 6 31 16,16 4-23 0,3 1-8-16,7-9 13 0,36-2-8 15,12-13 4-15,17-9-10 16,13-19-10-16,13-11 10 15,9-17-19-15,-6 0-13 16,-3-31 2-16,-10-14-4 16,-15-11-1-16,-11-11-11 15,-11-10 3-15,-4-15 43 16,-6-9 0-16,-5-14 0 16,-11-10-1-16,-6-3 1 15,-4 3 29-15,-12 20-28 0,-3 26 9 16,0 30 34-1,0 33-11-15,0 16-11 0,-3 46-21 16,-12 43 8-16,-1 25 27 16,3 17-18-16,1 4-4 15,5-3 28-15,4-12-15 16,3-14-9-16,0-18-18 16,3-20 1-16,4-10-2 15,-2-23-47-15,-5-12-76 16,0-9-32-16,-8-14-143 15,-11 0-306-15,-6 0-100 0</inkml:trace>
  <inkml:trace contextRef="#ctx0" brushRef="#br0" timeOffset="177">1909 1320 1543 0,'0'0'391'0,"0"0"-145"0,0 0 71 16,215-14-23-16,-137 8-99 15,-6-4-115-15,1-3-51 16,-10 0-5-16,-16-1-24 16,-11 5-18-16,-30 2-130 15,-6 7-316-15,0-4-164 0</inkml:trace>
  <inkml:trace contextRef="#ctx0" brushRef="#br0" timeOffset="380">1155 761 1780 0,'0'0'493'16,"0"0"-370"-16,0 0 37 16,0 0 55-16,218-91-69 15,-152 84-92-15,-3 7-54 16,-6 0-25-16,9 19-134 15,-19 8-196-15,-9-3-319 0</inkml:trace>
  <inkml:trace contextRef="#ctx0" brushRef="#br0" timeOffset="488">1884 355 1832 0,'0'0'345'15,"0"0"-242"-15,160-207-22 0,-58 134-81 16,-14 26-127-16,-15 19-976 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39.3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739 279 1759 0,'0'0'534'0,"0"0"-371"16,0 0 114-16,0 0-44 15,0 0-79-15,-212-125-65 16,133 125-40-16,-9 0 17 16,0 46-17-16,5 23-22 0,8 23 20 15,18 13-32-15,16 4-6 16,28-5-9-16,13-9 0 15,13-15-1-15,43-22-16 16,13-20-28-16,11-20 14 16,-1-18-32-16,3-3 12 15,-13-40 20-15,-11-13 1 16,-11-9 18-16,-7-12 12 16,-7 0 0-16,-8-10 24 15,-6 13 5-15,-8 7 11 16,0 22 33-16,-8 24-16 15,-3 21 6-15,0 18-49 16,0 51-4-16,0 29 59 0,0 27-15 16,-14 16-12-1,-8 10 24-15,4 5-24 0,3-2 15 16,4 0-28-16,5-2-23 16,6-12 21-16,0-21-26 15,0-23-2-15,0-27 1 16,-9-23-56-16,2-23 8 15,1-20-49-15,-3-3-13 16,6-10-31-16,3-33-77 16,15-58-291-16,21 13-244 15,1-7-1111-15</inkml:trace>
  <inkml:trace contextRef="#ctx0" brushRef="#br0" timeOffset="360">1078 607 1452 0,'0'0'681'16,"0"0"-492"-16,0 0 37 16,0 0 78-16,0 0-88 15,0 0-75-15,137 223-88 16,-121-158-25-16,9-3 7 16,4-11-34-16,11-15-1 15,8-17-3-15,6-19-38 16,-2 0-5-16,2-31-28 15,-6-20 8-15,-1-15 30 16,-6-2 11-16,-9-5 19 16,-10 11 6-16,-7 16 7 0,-15 20 74 15,0 23-3-15,0 3-41 16,0 26 4-16,-19 30 2 16,4 9 9-16,2 5 13 15,4-5-25-15,9-6 5 16,0-10-45-16,5-10-1 15,21-15-5-15,6-12-94 16,41-12-71-16,-4 0-322 16,0-10-448-16</inkml:trace>
  <inkml:trace contextRef="#ctx0" brushRef="#br0" timeOffset="765">2426 761 1224 0,'0'0'1178'0,"0"0"-860"16,0 0-26-16,0 0-27 16,-252 7-39-16,183 21-105 15,5 16-13-15,8 2-30 16,17 4-42-16,14 2-12 16,16-1-24-16,9-4-7 15,0-8-5-15,37-13-41 16,11-8 1-16,6-18 8 15,5 0-25-15,2-21 23 16,-5-21-13-16,-2-11 20 16,-10-3 30-16,-12 2-6 15,-7 6 15-15,-13 17 27 16,-5 14 21-16,-7 13 15 0,0 4-27 16,0 7-21-16,0 29 36 15,0 3-13-15,0 4 2 16,0-1-5-16,0-2-19 15,0-7 22-15,3-5-38 16,6-11-9-16,-2-3-37 16,-1-11-71-16,-2-3-59 15,-4 0-81-15,0-3-583 16,-7-18-1422-16</inkml:trace>
  <inkml:trace contextRef="#ctx0" brushRef="#br0" timeOffset="955">2322 0 2160 0,'0'0'556'16,"0"0"-454"-16,0 0 62 16,0 0 59-16,0 0-78 15,196 26-83-15,-184 14-62 16,-12 44-6-16,-22-5-90 15,-19-3-568-15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45.8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 2392 0,'0'0'457'16,"0"0"-456"-16,0 0 51 15,0 0 135-15,200 0-79 16,-109 0-60-16,7-2-34 16,-1-3-14-16,-14 5-7 15,-2 0-185-15,-27 7-417 16,-22 10-244-16</inkml:trace>
  <inkml:trace contextRef="#ctx0" brushRef="#br0" timeOffset="174">124 332 2177 0,'0'0'551'0,"0"0"-367"16,0 0 13-16,0 0-68 16,0 0-72-16,265 42-57 15,-104-35-19-15,-22-4-290 16,-23 5-694-16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43.9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324 146 1689 0,'0'0'402'0,"0"0"-288"0,0 0-82 16,0 0 125-16,208-2-22 16,-101 2-57-16,20 0-38 15,15 0-22-15,0 0 3 16,-7 0-21-16,-15 0-6 15,-13 2-86-15,-34 17-212 16,-38 2-316-16</inkml:trace>
  <inkml:trace contextRef="#ctx0" brushRef="#br0" timeOffset="493">362 198 1891 0,'0'0'397'16,"0"0"-262"-16,0 0 19 15,0 0 49-15,0 0-66 16,0 0-101-16,0 0-19 16,57 42-9-16,6 11-7 15,13 10 19-15,12 9-20 16,3 7 0-16,0 6 0 15,-3 0 2-15,-8 5-2 16,-18-6 0-16,-23-5 1 16,-20-6 5-16,-19-4-6 15,-10-8 0-15,-49-5 16 0,-21 0 8 16,-18-2 3-16,-19-6 16 16,-11 0-22-16,-2-5 27 15,4-6-16-15,18-1-19 16,12-8 43-16,23 0-40 15,22-9 11-15,23-1-8 16,16-6-18-16,12 1 5 16,0 3-6-16,8 4 0 15,33 1 13-15,20-4-13 16,15 1-1-16,18-5 1 16,20-7 0-16,11-6 10 15,5 0-10-15,-1 0 0 16,-13-3-11-16,-11-6-13 0,-2 2-142 15,-30 3-389 1,-22 1-636-16</inkml:trace>
  <inkml:trace contextRef="#ctx0" brushRef="#br0" timeOffset="846">1828 976 1803 0,'0'0'702'15,"0"0"-543"-15,0 0-93 16,0 0 119-16,0 0-7 16,159-187-105-16,-100 174-50 15,2 13 10-15,5 0-27 16,0 29 6-16,-7 24 9 15,-12 15 18-15,-21 11-11 16,-26 7-28-16,0 3 10 16,-41-1 7-16,-21 1-10 15,-11-10 4-15,4-11-11 16,3-9-13-16,15-18 7 16,12-16-48-16,17-12-10 15,14-13-49-15,8-7-177 0,25-24-416 16,12-13-571-16</inkml:trace>
  <inkml:trace contextRef="#ctx0" brushRef="#br0" timeOffset="1094">2768 874 2092 0,'0'0'482'16,"0"0"-380"-16,0 0 139 15,-198 138-30-15,129-64-67 16,5 13-54-16,8 4 3 16,15 5-32-16,21-1 8 15,20-6-54-15,0-7-9 16,42-15-6-16,28-7-15 0,24-10-39 16,20-18-21-16,18-13-89 15,35-19-173-15,-28 0-288 16,-29-2-312-16</inkml:trace>
  <inkml:trace contextRef="#ctx0" brushRef="#br0" timeOffset="1290">3293 1689 1490 0,'0'0'395'0,"0"0"-129"15,0 0 195-15,-63 173-154 16,49-118-102-16,8-2-63 0,1-15-70 15,5-3-39-15,0-16-33 16,0-5 1 0,0-11-1-16,5-3-85 0,15 0-80 15,-1-13-336-15,-1-10-456 16</inkml:trace>
  <inkml:trace contextRef="#ctx0" brushRef="#br0" timeOffset="1658">3264 113 1892 0,'0'0'589'15,"0"0"-437"-15,0 0 43 16,208-95-42-16,-147 88-59 16,-5 7-28-16,-24 2-36 15,-14 35-23-15,-18 13 22 16,-6 5 17-16,-42 11 5 15,-11-3-14-15,1-7-25 16,15-7-6-16,17-14-6 0,26-5-61 16,48-4-65-16,31-6-224 15,12-10-468-15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41.0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564 282 1807 0,'0'0'499'0,"0"0"-434"16,0 0 0-16,0 0 140 15,0 0-88-15,0 0-19 16,-3 199-2-16,10-81-36 15,-4 14 16-15,-3 6-34 16,0-3-36-16,0-8 33 16,0-9-39-16,0-13 0 15,-7-20-54-15,-3-19-146 16,2-21-310-16,1-27-448 0</inkml:trace>
  <inkml:trace contextRef="#ctx0" brushRef="#br0" timeOffset="351">0 532 1914 0,'0'0'331'0,"0"0"-150"16,0 0-79-16,0 0 104 15,0 0 12-15,138-179-102 16,-62 134-66-16,16 2 19 15,9 9-42-15,9 12 1 16,7 19 17-16,0 3-22 0,-1 21 6 16,-6 27-9-16,-12 21-8 15,-13 19 21-15,-21 14-32 16,-23 16 9-16,-26 10 8 16,-15 0-17-16,-12-4 14 15,-35-8-14-15,-11-18-1 16,-8-9 28-16,-6-17-28 15,-1-11-5-15,-5-11 5 16,9-13-33-16,8-15-36 16,-2-22-72-16,19 0-329 15,9-2-389-15</inkml:trace>
  <inkml:trace contextRef="#ctx0" brushRef="#br0" timeOffset="532">47 840 2070 0,'0'0'518'0,"0"0"-430"15,0 0-40-15,0 0 138 16,0 0-42-16,271-30-92 16,-134 16-46-16,76 8-6 15,-32 6-211-15,-24 0-546 0</inkml:trace>
  <inkml:trace contextRef="#ctx0" brushRef="#br0" timeOffset="1281">1747 950 2158 0,'0'0'484'0,"0"0"-407"16,0 0-27-16,0 0 117 15,0 0-34-15,-5 217-88 16,5-144-26-16,15-4 4 16,14-6-23-16,4-15 0 15,3-14-2-15,8-20-14 16,0-14-29-16,3 0-15 0,-3-42-33 15,0-17 29-15,-5-8-8 16,-2-13 16-16,-5 1 55 16,-10 5-15-16,-6 13 16 15,-13 19 33-15,0 28 24 16,-3 14 3-16,0 17-41 16,0 36-19-16,0 13 42 15,0 3-20-15,19-1-13 16,15-6 11-16,5-12-2 15,5-18 26-15,0-13-44 16,-4-19-10-16,-4 0 4 16,-2-22-26-16,-2-23 1 0,5-15 11 15,-2-6-14-15,9-2 33 16,-3 2-41-16,-5 11-12 16,-3 18 38-16,-7 24-5 15,-13 13-4-15,-1 10 17 16,-9 39 8-16,-3 6 32 15,0 11-1-15,0 0 35 16,0-10-15-16,-3-8-35 16,-9-14 13-16,2-11-2 15,3-12-18-15,2-11 38 16,5 0-14-16,0-8-4 16,0-21-7-16,0-11-11 15,27-6-11-15,16-6-27 0,12-7-15 16,18 4 12-1,10 1-10-15,8 12 28 0,-6 19 12 16,-9 20-9-16,-13 3 9 16,-19 26 15-16,-9 26 18 15,-13 11 13-15,-3 2-37 16,-9 0-3-16,5-2-6 16,4-7-70-16,21-4-177 15,-4-16-461-15,-2-16-953 0</inkml:trace>
  <inkml:trace contextRef="#ctx0" brushRef="#br0" timeOffset="1777">4013 980 1986 0,'0'0'533'0,"0"0"-440"16,0 0 132-16,-196 135-9 15,155-81-78-15,16 4-85 16,18-13-25-16,7-3-28 16,7-12-20-16,30-10-12 15,10-17-56-15,1-3-71 16,3-3-28-16,-8-30 3 16,-10-6 105-16,-8-4 42 15,-10 0 37-15,-8 6 40 16,-4 14 70-16,-3 2 67 0,0 14-14 15,0 7-55-15,0 4-21 16,-6 34-49-16,-1 25-37 16,0 16 29-16,7 22-10 15,0 43-4-15,17 47 31 16,20-6-9-16,4-19 78 16,-6-19-60-16,-13-34-55 15,-10 0 45-15,-5 10-25 16,-7-22 10-16,0-21-16 15,-29-25-9-15,-8-27 32 16,-4-16-19-16,2-12-13 16,-1-26 27-16,-1-37-21 15,9-23 1-15,7-45-13 0,13-51-24 16,12-56-16 0,0-18-95-16,19 13-107 0,-4 72-463 15,-15 57-1736-15</inkml:trace>
  <inkml:trace contextRef="#ctx0" brushRef="#br0" timeOffset="1981">2658 285 2421 0,'0'0'385'0,"0"0"-285"16,0 0-76-16,259-112 3 0,-92 53-27 16,58 6-87-16,-33 14-256 15,-33 17-931-15</inkml:trace>
  <inkml:trace contextRef="#ctx0" brushRef="#br0" timeOffset="2179">5359 964 2900 0,'0'0'378'0,"0"0"-341"15,0 0-35-15,0 0-2 16,0 0-111-16,0 0-811 0</inkml:trace>
  <inkml:trace contextRef="#ctx0" brushRef="#br0" timeOffset="2303">5400 1526 2335 0,'0'0'569'0,"0"0"-484"16,0 0-85-16,0 0-130 15,0 0-953-15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50.9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 58 2476 0,'0'0'365'16,"0"0"-276"-16,0 0-65 15,0 0 14-15,268-32-16 0,-167 17-22 16,4 9-84-16,24 1-226 16,-25 5-425-16,-29 0-1060 0</inkml:trace>
  <inkml:trace contextRef="#ctx0" brushRef="#br0" timeOffset="175">0 387 2522 0,'0'0'508'0,"0"0"-414"15,0 0 0-15,0 0 24 0,189 35-52 16,-82-35-66-16,64 0-85 15,-22-13-428-15,-24 1-1002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7.3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328 706 1874 0,'0'0'468'16,"0"0"-379"-16,0 0 38 16,0 0 55-16,0 0-25 15,-203 45-88-15,159 18-29 16,7 9-4-16,11 12 19 16,16 9-49-16,10-4 3 15,0-4-3-15,32-9-6 16,28-17-22-16,12-18-35 15,15-22-43-15,7-19 13 16,-6-12-14-16,-12-40 54 16,-13-21 47-16,-22-11 0 15,-23-12 49-15,-18-9 45 16,0 3 24-16,-44 8-27 0,-12 14-61 16,-5 25-30-16,6 22-35 15,16 30-195-15,17 3-522 16,18 0-1209-16</inkml:trace>
  <inkml:trace contextRef="#ctx0" brushRef="#br0" timeOffset="1208">1229 0 2345 0,'0'0'509'0,"0"0"-472"16,0 0 35-16,0 0 92 16,-22 217-48-16,16-110-55 15,-3 15-38-15,-1 5 18 16,7 6-30-16,-2-6-2 16,5-4 4-16,0-13-13 15,0-8 6-15,0-20-6 16,0-13 0-16,0-20-2 15,8-16-25-15,-1-14-18 16,5-16-11-16,5-3-31 16,13-10 30-16,9-31 4 15,17-22-27-15,13-16 14 0,11-17-28 16,11-10-30 0,10-17 9-16,6-8 36 0,-6 0 61 15,-9 6 17-15,-20 14 1 16,-21 19 50-16,-29 16 25 15,-18 18 36-15,-4 10-13 16,-14 17 37-16,-27 11 37 16,-6 13-102-16,-7 7-32 15,-9 10 19-15,9 38-35 16,-2 21-6-16,14 21-2 16,8 14-13-16,9 15 4 15,6 7-5-15,9-2 0 16,-2-3 13-16,6-6-13 0,-1-17-1 15,-2-19-5 1,6-17 1-16,3-24-4 0,0-14-9 16,0-20-12-16,0-4 29 15,0-16-7-15,22-27 0 16,12-17 2-16,8-3 6 16,10-1-13-16,9 2-14 15,2 15 1-15,0 18 20 16,-6 19 5-16,2 10-11 15,-5 20 12-15,-6 28 12 16,-4 13 34-16,-12 0-44 16,-7 1 7-16,-3-6 2 0,-7-7-11 15,4-12 0 1,-9-11-23-16,5-12-16 0,-1-14-4 16,5 0-74-16,9-14 8 15,6-23 53-15,10-15-30 16,-2-7-7-16,2-3 11 15,-3-3 23-15,-9 2 57 16,-10 7 4-16,-14 6 11 16,-8 11 87-16,0 6-5 15,-25 12 9-15,-15 7-13 16,-1 7-43-16,-3 7 29 16,5 7-21-16,5 28-31 15,12 16 10-15,9 10-26 16,8 9-3-16,5-2-6 15,0-2 1-15,30-6-2 0,14-9-19 16,10-16-23 0,16-7-14-16,9-19-24 0,6-9 54 15,3-2-46-15,-12-33-2 16,-7-9 53-16,-18-8-10 16,-14-1 31-16,-8 6 1 15,-16 12 13-15,-1 9 46 16,-12 15 32-16,0 11-24 15,0 0-9-15,0 23-49 16,0 20-7-16,3 5 14 16,13 10-16-16,-3-3 5 15,9-6-5-15,0-13 0 16,-3-12-14-16,-12-12 10 0,-7-12-2 16,0 0 6-1,0-10 1-15,0-25 18 0,-11-14-17 16,0-11 16-16,4-10 30 15,7-1-27-15,0-1-9 16,0 6 8-16,29 13-20 16,8 18 0-16,10 14-1 15,7 14-80-15,27 7-139 16,-8 7-441-16,-15 14-777 0</inkml:trace>
  <inkml:trace contextRef="#ctx0" brushRef="#br0" timeOffset="1695">3864 802 2011 0,'0'0'541'16,"0"0"-405"-16,0 0-92 16,0 0 177-16,0 0-11 15,0 0-128-15,5 178-67 16,12-116 15-16,5 6-21 15,4-10 2-15,4-9-10 16,-4-10-1-16,-1-12 9 16,-12-17-9-16,3-10-27 15,-1 0 26-15,2-27 1 16,5-19-11-16,0-13 4 16,8-13 7-16,-4-3 0 0,2 5 0 15,-6 10-1 1,-8 16 0-16,1 20 2 0,-8 24-1 15,5 0 0-15,1 44 21 16,6 18 30-16,3 10-44 16,7 7-5-16,8-4 13 15,10-3-15-15,4-14-1 16,0-14 1-16,-7-18 0 16,-11-19 13-16,-7-7-13 15,-4-7 0-15,-5-32 24 16,1-15-24-16,-3-14 1 15,4-6 5-15,-2-8-5 16,2 2 11-16,-1 6-12 0,1 3-22 16,3 23-44-16,10 18-244 15,-7 17-498-15,4 13-1285 0</inkml:trace>
  <inkml:trace contextRef="#ctx0" brushRef="#br0" timeOffset="1900">5113 912 1987 0,'0'0'491'15,"0"0"-417"-15,0 0 105 16,0 0 121-16,0 0-110 0,-41 212-131 16,41-158-41-16,0-2 3 15,0-6-21 1,7-9-43-16,11-14-119 0,8-21-216 15,-4-2-303-15,-12 0-1073 16</inkml:trace>
  <inkml:trace contextRef="#ctx0" brushRef="#br0" timeOffset="2064">5138 455 2150 0,'0'0'658'0,"0"0"-522"15,0 0-21-15,0 0-8 16,0 0-95-16,0 0-12 16,0 0-235-16,105 90-264 0,-58-35 4 15,-3-5-747-15</inkml:trace>
  <inkml:trace contextRef="#ctx0" brushRef="#br0" timeOffset="2372">5710 896 1696 0,'0'0'685'16,"0"0"-429"-16,0 0 2 15,0 0-29-15,0 0-61 16,-200-33-101-16,166 33-28 16,12 0-9-16,15 9-30 15,7 15 13-15,0 8-13 0,26 5 0 16,18 1-6-16,3 1-11 15,11 8 16-15,1-2 0 16,-2 3 1-16,-1 0-4 16,-20-4 4-16,-18-3 0 15,-18-1 7-15,-10-4-7 16,-42-4-16-16,-13-8-10 16,-4-11-32-16,10-13-15 15,8-7-189-15,19-26-333 16,17-6-1251-16</inkml:trace>
  <inkml:trace contextRef="#ctx0" brushRef="#br0" timeOffset="2702">6198 1129 1795 0,'0'0'542'0,"0"0"-418"15,0 0-14-15,0 0 77 16,208-47 28-16,-175 12-129 16,-11-9-51-16,-14-3 32 15,-8-11-19-15,-15 6-4 16,-33 1-11-16,-14 3-32 16,-8 19 29-16,1 17-15 15,5 12 19-15,8 19 46 16,15 43-32-16,13 18 27 0,18 14 25 15,10 8-28-15,18-1-9 16,51-10-58-16,58-14-5 16,78-35 0-16,76-42-44 15,3-6-109-15,-66-37-223 16,-73 1-925-16</inkml:trace>
  <inkml:trace contextRef="#ctx0" brushRef="#br0" timeOffset="3321">981 592 2263 0,'0'0'383'0,"204"-14"-282"15,-62 0-101-15,7-5-277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49.1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467 260 1587 0,'0'0'556'0,"0"0"-473"0,0 0 96 15,0 0 90-15,0 0-61 16,0 0-77-16,277 4-53 16,-160-11-30-16,18-6 19 15,4-5-46-15,-9 9-3 16,-13-1-12-16,-17 10-6 15,-28 0-31-15,-21 0-80 16,-25 18-106-16,-26 17-283 0,-29-3-35 16,-19-5-588-16</inkml:trace>
  <inkml:trace contextRef="#ctx0" brushRef="#br0" timeOffset="411">558 185 1590 0,'0'0'402'0,"0"0"-239"16,0 0 106-16,0 0-35 16,0 0-85-16,0 0-70 15,0 0 6-15,120 88-4 16,-28-38-59-16,11 6-22 16,-2 2 7-16,1 4 4 0,-18 4-4 15,-18 0-7 1,-30 1 0-16,-28 4 21 0,-8 1-21 15,-47 2 1-15,-31-1 61 16,-27 5-19-16,-18-2 10 16,-16 1-19-16,-8-8-10 15,-2-11 27-15,11-6-33 16,14-12-3-16,21-7 27 16,34-4-20-16,30-13 4 15,30 2-26-15,9-2 1 16,31 3 5-16,33 8-6 15,32-14-15-15,21 3 14 16,17-16-9-16,16 0 10 16,2 0 0-16,9 0-12 15,-4-7 0-15,-11-2-33 0,3 1-145 16,-36 3-181 0,-37-2-587-16</inkml:trace>
  <inkml:trace contextRef="#ctx0" brushRef="#br0" timeOffset="1126">2119 679 2208 0,'0'0'505'0,"0"0"-456"16,0 0 38-1,7 208 134-15,-7-103-65 0,0 7-75 16,9-7-31-16,16-12-50 16,14-22 27-16,8-19-27 15,12-22-6-15,-1-21-6 16,1-9-20-16,-1-26 0 16,1-28-16-16,-8-13 12 15,-4-12 36-15,-3-13-13 16,-9-4 8-16,-8 5 4 15,-10 12 1-15,-8 20 0 16,-6 20 22-16,-3 23-12 16,0 16 31-16,0 16-41 15,0 45 0-15,0 25 13 16,0 23 3-16,0 11-7 0,0 13 19 16,0 4-14-16,10 1 17 15,16-4-19-15,4 0-4 16,-8-5 8-16,-15-12-16 15,-7-8 14-15,-3-14-14 16,-38-15 0-16,-13-15 0 16,-12-22 0-16,-7-11-6 15,4-13 5-15,-1-19 0 16,11 0-5-16,12-38 6 16,15-18 0-16,17-30-2 15,15-16-17-15,15-11-14 16,39-10-27-16,22 5-43 15,12-4-22-15,10 18-66 0,-3 16 28 16,-4 15 46-16,-13 20 39 16,-17 24 72-16,-17 23 6 15,-10 6 72-15,-12 23 72 16,-12 26 31-16,-7 17-42 16,-3 16-1-16,0 6-48 15,0-2-8-15,0-2-24 16,-7-11-26-16,4-14 7 15,3-16-33-15,0-17-11 16,0-10-22-16,25-16-109 16,1 0-177-16,2-16-501 0</inkml:trace>
  <inkml:trace contextRef="#ctx0" brushRef="#br0" timeOffset="1278">3312 1134 2306 0,'0'0'389'0,"0"0"-335"15,0 0-54-15,0 0-66 16,0 0-679-16</inkml:trace>
  <inkml:trace contextRef="#ctx0" brushRef="#br0" timeOffset="1561">3188 133 1965 0,'0'0'607'16,"0"0"-425"-16,0 0 18 15,0 0-53-15,215-125-23 16,-164 125-89-16,-4 0-14 15,-18 19 22-15,-10 27-34 16,-19 14 16-16,0 5 14 16,-33 1-19-16,-7-7 11 15,3-8-30-15,11-11-1 16,19-11 0-16,7-7-48 16,29-1-43-16,100-1-79 15,-6-6-163-15,4-9-580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874 0 1213 0,'0'0'395'15,"0"0"-172"-15,0 0-149 16,0 0 141-16,0 0 41 16,0 0-79-16,-201 206-35 15,103-110-62-15,-11 9 3 16,-7 0 2-16,6-3-31 16,12-17-10-16,25-20 9 15,26-19-27-15,25-22 13 16,22-15-35-16,0-9-2 0,47 0 32 15,26-3-4-15,18-19-3 16,17-8-12-16,6 6-14 16,2 5 34-16,1 7-35 15,-7 12 0-15,-9 0 6 16,-13 0-6-16,-15 26-4 16,-22 3 2-16,-14 2-56 15,-18 7-83-15,-16-5-228 16,-3-7-321-16,0-10-613 0</inkml:trace>
  <inkml:trace contextRef="#ctx0" brushRef="#br0" timeOffset="242">998 243 1352 0,'0'0'593'0,"0"0"-345"15,0 0-100-15,0 0 53 16,0 0 71-16,-26 224-110 15,26-107-32-15,0 18-42 16,0 0-28-16,0-4 21 16,0-7-47-16,0-9 4 15,-10-13-13-15,-2-16-17 16,2-18-8-16,2-19-20 16,1-12-67-16,3-11-49 15,4-19-159-15,0-7-341 0,0 0-306 16</inkml:trace>
  <inkml:trace contextRef="#ctx0" brushRef="#br0" timeOffset="1374">1855 223 1713 0,'0'0'538'15,"0"0"-423"-15,0 0 110 16,0 0 61-16,0 0-93 15,0 0-79-15,-205-55-59 16,148 100 7-16,-6 25 9 16,9 15-27-16,-2 16-1 15,12 12 1-15,12 4-20 16,14 2 7-16,14-8-14 16,4-4-4-16,22-8-10 15,41-10-2-15,20-13-1 16,23-17 0-16,18-20-12 0,14-18 2 15,8-21-2-15,-7 0 12 16,-11-34 3-16,-26-25-3 16,-30-14 0-16,-28-18 11 15,-25-17-5-15,-19-40 36 16,-15 3-9-16,-43-6-1 16,-33 4 4-16,-19 39-35 15,-14 12-1-15,-33 67-61 16,37 29-182-16,25 3-1012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09:51.9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1087 1182 0,'0'0'672'15,"0"0"-527"-15,0 0-87 16,0 0 82-16,0 0 72 16,0 0-40-16,193-148-81 15,-112 60 5-15,2-14-17 16,2-7-8-16,-6-7-9 16,-3 3-25-16,-10-2-11 15,-10 14 42-15,-17 12-18 16,-14 26 20-16,-13 27 30 0,-12 29-16 15,0 11-40-15,0 57-31 16,-3 39 5-16,-16 21 30 16,-6 21-31-16,0 5-16 15,-1-6 3-15,1-10 4 16,6-15 4-16,7-25-12 16,6-17-15-16,6-27-48 15,10-23-107-15,30-18-290 16,1-6-373-16</inkml:trace>
  <inkml:trace contextRef="#ctx0" brushRef="#br0" timeOffset="363">1539 217 2015 0,'0'0'759'0,"0"0"-536"15,0 0-92-15,-189 170 55 16,115-61 21-16,1 15-119 16,12 14-25-16,9 6-7 15,26-4-37-15,26-7 7 16,0-8-26-16,48-12 4 16,21-22-13-16,19-26-27 15,10-22-7-15,2-40 2 0,-6-3 1 16,-11-39 23-1,-10-31-14-15,-14-21 31 0,-11-43-3 16,-20-47 4-16,-21 0-1 16,-7 17 15-16,-10 20-9 15,-41 38 23-15,-8 2-29 16,-7 8-20-16,12 41-8 16,10 55-163-16,22 0-356 15,15 29-814-15</inkml:trace>
  <inkml:trace contextRef="#ctx0" brushRef="#br0" timeOffset="1156">2524 442 2400 0,'0'0'504'0,"0"0"-337"15,0 0 18-15,0 0 2 16,0 0-49-16,0 0-96 16,0 0-24-16,64-58-12 15,-1 58-6-15,9 0 14 16,10 0-14-16,-6 0 0 15,0 0 15-15,-4 3-15 0,-12 4 0 16,-16 0-5-16,-16-1 14 16,-17-2-16-16,-11-1 8 15,0-3-1-15,-33 8 22 16,-24-8-22-16,-12 0 2 16,-13 0-2-16,-1 0 0 15,-4 0 6-15,2-8-6 16,9 1 0-16,0 4 4 15,10 3-3-15,12 0 10 16,6 0 16-16,8 18-18 16,11 7 12-16,2 14-7 15,13 4-8-15,3 10 10 16,7 5-2-16,4 1-8 16,0 4 12-16,0-5-18 15,12-2 17-15,5-9-17 0,5-2 0 16,-3-18 7-16,-1-8-7 15,4-5 11-15,0-7-11 16,7-7 1-16,11 0 15 16,8-7-16-16,6-13-7 15,5-4 7-15,10 8 0 16,1 3 15-16,6 13-15 16,7 0 0-16,5 27 3 15,0 19-2-15,-9 10 14 16,-10 9-2-16,-18 10-13 15,-20-2 15-15,-28 2-15 16,-3 4 0-16,-34-7 14 0,-30-4-13 16,-21-4-1-1,-16-12 18-15,-9-9-5 0,-7-14 26 16,1-13-37-16,-1-16 16 16,7 0 15-16,8-6-33 15,11-24 0-15,15-1 0 16,22-6-53-16,20 6-68 15,34 3-85-15,0 8-175 16,22-1-1848-16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0:35.7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161 808 1367 0,'0'0'321'16,"0"0"-147"-16,0 0 34 15,0 0 77-15,0 0-24 16,-56 33-96-16,50-33-12 15,2 0-75-15,-4-7-4 16,8-6-6-16,-4 3-29 16,4-7 9-16,0 5-18 15,0-8-17-15,16 1 9 16,16-4-22-16,8 3-12 0,11 4 12 16,12 9 0-16,3 7 4 15,3 0-4-15,0 9 0 16,-8 25-6-16,-14 5-9 15,-13 10-3-15,-20 0 6 16,-14 7-6-16,-4 3-7 16,-36-1 25-16,-18 2 5 15,-8-4 7-15,-3-7-3 16,0-10-3-16,8-5-1 16,13-12 2-16,15-8 14 15,14-8-9-15,12-6-12 16,4 0 0-16,3 0-8 15,0 0-4-15,0 0-4 0,18 0 1 16,8 11 14-16,6 3 1 16,9 14-10-16,3 5 4 15,6 9 3-15,1 7-24 16,3 4 25-16,2 6 2 16,-9 4 5-16,-8-4-5 15,-12 3 0-15,-13-7 6 16,-14 1-6-16,0-11 0 15,-14-1 5-15,-26-8 13 16,-11-6 21-16,-8-11-5 16,-2-5 9-16,-5-12 23 15,-3-2-24-15,3 0 5 16,3 0 5-16,9-10-17 16,7-10 8-16,9 4-23 15,16-1-14-15,9 8 3 0,9 4-9 16,4 0-56-16,0 3-71 15,58-12-83-15,1 4-250 16,2-3-659-16</inkml:trace>
  <inkml:trace contextRef="#ctx0" brushRef="#br0" timeOffset="213">1127 1973 2469 0,'0'0'381'0,"0"0"-273"0,0 0-30 16,0 0 25-16,0 0-103 16,0 0-126-16,0 0-76 15,88-36-321-15,-59 10-681 0</inkml:trace>
  <inkml:trace contextRef="#ctx0" brushRef="#br0" timeOffset="922">2005 880 2116 0,'0'0'365'0,"0"0"-296"16,0 0-19-16,0 0 111 15,211-46-91-15,-130 43-20 16,11-1-50-16,6 1 25 16,3 3 24-16,-10 0-32 15,-18 0-17-15,-14 0 11 16,-27 0-10-16,-16 0 6 15,-16 0-6-15,0 0 8 16,-19-3 15-16,-25 0-10 16,-10-4-13-16,-12-1 13 15,-7 4-13-15,-3-3 26 0,-2 4-26 16,6 3 16-16,6 0 18 16,12 0-29-16,10 0 15 15,12 0 12-15,10 3-32 16,6 8 21-16,6 10-22 15,7 7 0-15,3-4 2 16,0 10 10-16,0-1-12 16,0 6 7-16,17-4-6 15,5 5 28-15,3 0-28 16,2-1-1-16,5 4 19 16,0-4-19-16,9 4-8 15,3 0 7-15,3-2 2 16,4 0-1-16,-4-2 1 0,1 2-1 15,-4-3 3-15,-7-2 6 16,-5 3-9-16,-10 2 0 16,-3-3 1-16,-13 1 8 15,-6 1-3-15,0 2 18 16,-6-5 18-16,-28 0-41 16,-5-2 19-16,-8-5 5 15,-9-6-19-15,-5 0 27 16,-5-7-12-16,3-5-4 15,9-5 1-15,7-7-8 16,6 0-7-16,6 0-3 16,8-2-42-16,5-15 2 0,8-7-28 15,14-38-92-15,0 11-425 16,0-10-573-16</inkml:trace>
  <inkml:trace contextRef="#ctx0" brushRef="#br0" timeOffset="1374">2884 211 1971 0,'0'0'347'15,"0"0"-231"-15,0 0-85 0,0 0 138 16,146-175 7-16,-92 154-83 16,5 6-66-16,3 15-21 15,-7 0 30-15,-11 12-30 16,-16 23 22-16,-16 12 27 16,-12 4-19-16,-12 5 41 15,-35 3-13-15,-11-4-37 16,-11-1 6-16,6-16-31 15,9-8-2-15,10-10 16 16,19-10-14-16,6-6 18 16,13-4-20-16,6 0 1 15,0 0-11-15,0 0 4 16,6 0-5-16,20 0 2 0,6 13 9 16,9 6 7-16,9 4-7 15,1-1 0-15,12-3 5 16,-1-1-5-16,7-5-69 15,33-13-53-15,-17 0-356 16,-9 0-568-16</inkml:trace>
  <inkml:trace contextRef="#ctx0" brushRef="#br0" timeOffset="1684">4349 1441 2133 0,'0'0'578'0,"0"0"-503"16,0 0 38-16,0 0 104 15,0 0-91-15,0 0-36 16,208-16-47-16,-139 8-7 16,9 6 2-16,5 2-29 15,5 0-18-15,6 0-21 0,16 0-151 16,-30 0-349 0,-21 2-781-16</inkml:trace>
  <inkml:trace contextRef="#ctx0" brushRef="#br0" timeOffset="1894">4518 1846 2371 0,'0'0'552'16,"0"0"-462"-16,0 0-39 15,0 0 112-15,189 24-49 16,-94-24-93-16,54 0-21 0,-17 0-190 16,-24-14-920-16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0:46.2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1721 0,'0'0'308'0,"0"0"-225"16,0 0 55-16,0 0 74 16,225 12-2-16,-130-7-59 15,30 4-77-15,46 1-6 16,69 8 57-16,78-6-62 16,51-1 5-16,17-4-58 15,4-4 8-15,-14-1 9 16,25 3-7-16,11-1-14 15,11 4 6-15,7-6-12 0,-4-2 31 16,0 0-31-16,-10 0 0 16,-18 0 3-16,-30 0 3 15,-33 0-6-15,-32 0 0 16,-41 0 0-16,-51 0 1 16,-50 0-1-16,-48 0 0 15,-25 0-1-15,-5 0 1 16,-5 0-26-16,-17 0-55 15,-46-5-83-15,-15-14-127 16,-12-8-634-16</inkml:trace>
  <inkml:trace contextRef="#ctx0" brushRef="#br0" timeOffset="592">3704 539 1152 0,'0'0'773'15,"0"0"-575"-15,0 0-126 0,0 0 79 16,0 0 107 0,-106 187-63-16,30-89-118 0,-19 12-34 15,-6 4 12-15,-3-7-10 16,15-9 43-16,14-18-46 15,28-25-25-15,22-18 25 16,18-15-41-16,7-8 8 16,18-9 13-16,37-5-21 15,14 0 24-15,15 0-25 16,11-8 0-16,7 1-2 16,-4 7 2-16,-7 0-63 15,-3 0-154-15,-22 0-472 16,-22 3-1442-16</inkml:trace>
  <inkml:trace contextRef="#ctx0" brushRef="#br0" timeOffset="813">3654 847 2436 0,'-22'178'345'16,"-12"31"-252"-16,-5 25 28 16,-2-51 60-16,19-55-37 15,16-30-138-15,2-5-6 16,-4 45-54-16,1-20-266 0,-3-10-1127 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0:40.9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70 618 707 0,'0'0'683'0,"0"0"-471"0,0 0-48 16,0 0 57-16,0 0 36 16,0 0-69-16,-59 6-50 15,55-16-26-15,1-7-24 16,-1 2-1-16,4-6-23 16,0 2-19-16,0-1 3 15,7-6-36-15,19-1-11 16,7-2 7-16,8 3-7 15,6 6 12-15,1 6-13 16,6 14 1-16,3 0-3 16,-1 30 2-16,-9 26 0 15,-8 23 0-15,-17 16 1 16,-17 13 17-16,-5 7-17 0,-11 1 8 16,-37-12-1-1,-6-9-8-15,-5-12 0 0,-2-18 0 16,2-12 0-1,11-21 18-15,13-9-18 0,8-16 11 16,10-7 25-16,2 0-35 16,8-17 20-16,7-5-6 15,0-6-15-15,0 6 6 16,7 3-6-16,22 9 0 16,11 10-1-16,7 0-8 15,8 0 8-15,4 13 1 16,2 8 0-16,5-4-11 15,3 1 5-15,-3-8-27 16,3-8-13-16,7-2-196 16,-20-12-260-16,-14-16-606 0</inkml:trace>
  <inkml:trace contextRef="#ctx0" brushRef="#br0" timeOffset="332">736 23 613 0,'0'0'1066'0,"0"0"-905"0,0 0-72 15,0 0 109 1,186-19 19-16,-133 19-62 0,-11 19-66 15,-12 11 31-15,-16 9-33 16,-14 8 8-16,0 2-2 16,-29 3-48-16,-18-4-5 15,6-1-26-15,6-12-8 16,13-11-6-16,22-8-3 16,0-5-39-16,13-8-49 15,40-3-90-15,41 0-26 16,-7 0-308-16,-6-7-297 0</inkml:trace>
  <inkml:trace contextRef="#ctx0" brushRef="#br0" timeOffset="578">1375 1037 1780 0,'0'0'391'16,"0"0"-283"-16,0 0 61 15,0 0 51-15,0 0-72 16,0 0-115-16,203 5-15 16,-128-5-5-16,-2 0-3 15,3 0-10-15,12 0-205 16,-19 0-443-16,-22 0-911 0</inkml:trace>
  <inkml:trace contextRef="#ctx0" brushRef="#br0" timeOffset="807">1692 676 690 0,'0'0'1257'0,"0"0"-1059"16,0 0-28-16,0 212 74 16,0-138-41-16,0 1-124 15,0-3-32-15,0 1-47 0,0-11-28 16,0-2-137 0,0-2-136-16,0-18-249 0,0-10-1218 0</inkml:trace>
  <inkml:trace contextRef="#ctx0" brushRef="#br0" timeOffset="1307">2323 584 768 0,'0'0'1281'0,"0"0"-1073"15,0 0-123-15,0 0 81 16,0 0 5-16,236-16-80 16,-173 32-33-16,-1 14-57 15,-11 6 82-15,-19 7-50 16,-20 2-21-16,-12 5 2 16,-8-1-10-16,-36 2 4 15,-7-10 2-15,0-8-10 16,1-6-10-16,6-8 10 15,15-6 0-15,10-3 0 16,12-4 0-16,7 1-24 16,0 0 3-16,26 3-12 15,14 2-1-15,8 8 28 16,9 11 1-16,13 4 5 0,-1 12 6 16,4-3 14-16,-7 6 24 15,-12 0-32-15,-17-8 15 16,-24 0 23-16,-13-6 15 15,-10-2-8-15,-37-8-18 16,-16 0-4-16,-6-10 23 16,-4-5-44-16,1-8 5 15,9-3-9-15,12 0-10 16,12-8 0-16,21-14-74 16,18-40-144-16,0 2-340 15,0 0-403-15</inkml:trace>
  <inkml:trace contextRef="#ctx0" brushRef="#br0" timeOffset="1579">3019 43 1551 0,'0'0'248'0,"0"0"-112"16,0 0 61-16,0 0 44 15,230 19-47-15,-201 21-71 16,-19 9-7-16,-10 14-13 16,-7 2 5-16,-40 4-29 15,-7 0-43-15,-2-6-8 0,14-14-11 16,17-14-17-16,16-7 0 16,9-17-19-16,19-8-67 15,75-3-72-15,-6-14-187 16,4-14-511-16</inkml:trace>
  <inkml:trace contextRef="#ctx0" brushRef="#br0" timeOffset="1974">3897 1166 1612 0,'0'0'497'16,"0"0"-395"-16,0 0-37 15,0 0 135-15,0 0 19 16,0 0-83-16,0 0-99 16,264 0-1-16,-181 0 25 0,1 0-46 15,-1 0-1 1,-13 0-14-16,-11 0-90 0,-19 0-152 15,-18 0-383-15,-11 0-500 0</inkml:trace>
  <inkml:trace contextRef="#ctx0" brushRef="#br0" timeOffset="2190">4240 825 1179 0,'0'0'825'0,"0"0"-678"16,0 0-24 0,0 0 135-16,22 176 2 0,-6-104-128 15,-6 1-32-15,-7-1-64 16,6-3-23-16,-9-4-13 16,3 5-61-16,-3-15-218 15,0-16-479-15</inkml:trace>
  <inkml:trace contextRef="#ctx0" brushRef="#br0" timeOffset="3004">5429 1089 221 0,'0'0'1300'0,"0"0"-1050"16,0 0-125-16,0 0 153 16,0 0-36-16,0 0-114 15,0 0-15-15,7-72-31 0,-7 56-15 16,-3-1 14-1,-16 3-45-15,-6-1 0 0,-4 6 15 16,-3 5-4-16,-5 4 46 16,-4 10-73-16,6 30-20 15,-3 12 44-15,13 11-28 16,6 2 5-16,13 1-18 16,6-4 3-16,0-10 5 15,22-9-11-15,10-14-41 16,8-10 7-16,4-16-26 15,0-3 12-15,-5-3 2 16,-5-25 46-16,-5-5-8 16,-11-6 8-16,-2 0 0 15,-6-1 22-15,-7 10 8 0,1 14 11 16,-4 5 8-16,0 11-14 16,0 0 11-16,0 27-38 15,0 14 5-15,0 0 19 16,0 5-31-16,0-4-2 15,11-3-19-15,8-5-32 16,-5-11-64-16,4-12-263 16,-8-11-331-16,-1 0-1194 0</inkml:trace>
  <inkml:trace contextRef="#ctx0" brushRef="#br0" timeOffset="3284">5506 424 1768 0,'0'0'340'15,"0"0"-221"-15,0 0 78 16,0 0 38-16,0 0-47 16,214-82-122-16,-188 88-42 15,-14 33 52-15,-12 12 6 16,0 4 5-16,-26 7-33 15,-8-3-39-15,2-7 14 16,10-12-29-16,15-8 0 16,7-13-15-16,11-4-35 15,39-12-88-15,54-3-105 0,-10 0-443 16,-11-19-372-16</inkml:trace>
  <inkml:trace contextRef="#ctx0" brushRef="#br0" timeOffset="3523">6297 1188 2002 0,'0'0'292'0,"0"0"-209"16,0 0 68-16,0 0 44 0,205 0-75 15,-119 0-104-15,9 0-10 16,4 0 21-16,-4 0-27 16,-12 0-90-16,-5 8-221 15,-24-3-392-15,-25 0-1013 0</inkml:trace>
  <inkml:trace contextRef="#ctx0" brushRef="#br0" timeOffset="3717">6698 982 1996 0,'0'0'389'16,"0"0"-228"-16,0 0 75 0,0 170-1 16,0-107-139-16,0 2-60 15,15-2-36-15,2-4-63 16,17 3-102-16,-12-15-470 15,3-16-587-15</inkml:trace>
  <inkml:trace contextRef="#ctx0" brushRef="#br0" timeOffset="4016">7388 1126 1824 0,'0'0'352'16,"0"0"-253"-16,0 0 4 16,127-236 132-16,-87 157-86 0,-4 11-46 15,-7 15-52-15,-7 18 64 16,-11 17 51-16,-7 18-94 16,-4 0-27-16,0 39 15 15,0 23 9-15,-7 18 15 16,-8 9-63-16,5-3-12 15,5 4 9-15,5-7-18 16,0-5-47-16,0-6-53 16,18-9-59-16,19-8-115 15,-4-19-554-15,-5-16-1218 0</inkml:trace>
  <inkml:trace contextRef="#ctx0" brushRef="#br0" timeOffset="4324">8070 1244 123 0,'0'0'1821'15,"0"0"-1528"-15,0 0-157 16,0 0 124-16,111-200-38 16,-77 140-90-16,-5-3-92 15,-1 5 66-15,-6 11-23 16,-3 9-8-16,-12 20 38 15,-2 18-33-15,-5 5-38 16,0 46 0-16,0 16 4 0,0 15 23 16,0 7-43-16,0 3-13 15,0 0 24-15,0-4-37 16,0-10-8-16,13-5-28 16,6-11-40-16,-4-13-65 15,-5-19-76-15,-3-13-362 16,-7-17-429-16</inkml:trace>
  <inkml:trace contextRef="#ctx0" brushRef="#br0" timeOffset="4618">8546 404 2009 0,'0'0'395'0,"0"0"-258"16,0 0 103-16,0 0-14 16,0 0-99-16,205 3-39 15,-183 33-35-15,-12 4 26 16,-10 6 11-16,0 0-29 16,-3-3-2-16,-19-11-35 15,12-6-24-15,5-6 0 16,5-10-25-16,27-10-53 15,30 0 3-15,13 0-60 16,34-37-115-16,-19 5-407 16,-16-2-1345-16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0:48.7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 2089 0,'0'0'377'16,"0"0"-212"-16,0 0-88 15,0 0 108-15,0 0-22 16,212 5-113-16,-111-5-49 15,56-5-1-15,-18-3-184 16,-19 2-561-16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0:51.1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851 1039 1610 0,'0'0'305'0,"0"0"-214"0,0 0-76 15,0 0 85-15,0 0-16 16,190-62-46-16,-140 62 1 16,-2 0-19-16,-4 0 34 15,-7 17 24-15,-8 22-14 16,-11 14 3-16,-11 11-31 15,-7 14-11-15,-12 5 20 16,-27 7-7-16,-17-2-3 16,-5-2 12-16,-4-8-3 15,-1-6 14-15,11-14-22 16,11-7-6-16,12-15 24 16,10-13-19-16,14-12-20 15,8-6 3-15,0-5-12 0,12 0 18 16,27 0-16-1,16-3-7-15,11-17-1 0,4 4-5 16,6-3-55-16,34-8-92 16,-21 11-87-16,-14-4-526 0</inkml:trace>
  <inkml:trace contextRef="#ctx0" brushRef="#br0" timeOffset="229">1656 1468 1955 0,'0'0'495'0,"0"0"-401"0,0 0-5 16,0 0 73-16,190 24-73 15,-99-17-30-15,7-1-59 16,9 1-4-16,-13 3-26 15,4-4-189-15,-28-1-242 16,-30-5-220-16</inkml:trace>
  <inkml:trace contextRef="#ctx0" brushRef="#br0" timeOffset="430">2050 1335 1687 0,'0'0'369'0,"0"0"-216"0,0 0 96 16,0 184-42-16,0-109-90 15,4-3-55-15,4 4-49 16,2-10-13-16,0-4-97 16,2-7-168-16,-2-15-322 15,2-17-1225-15</inkml:trace>
  <inkml:trace contextRef="#ctx0" brushRef="#br0" timeOffset="938">2696 1066 1862 0,'0'0'382'0,"0"0"-204"15,0 0 34-15,0 0-25 16,240-33-56-16,-170 36-80 16,-1 27 7-16,0 6 1 15,-11 8-40-15,-21 0 8 16,-15 6-16-16,-22-4-11 16,0-1 0-16,-29-2 0 15,-18-7-24-15,-2-9 24 16,-2-3-24-16,4-12 9 15,11-5 3-15,11-4-1 16,10-3 11-16,11 0-14 0,4 0-27 16,0 0 16-16,29 0-5 15,12 0 25-15,6 9 1 16,4 11-12-16,8 6 16 16,2 11 4-16,5 8 2 15,3 1 18-15,-15 6-21 16,-10-1 6-16,-18-6 12 15,-23-4-7-15,-3-3 18 16,-17-6-9-16,-30-5 12 16,-12-5 9-16,-7-8-23 15,5-5 13-15,2-9-8 16,11 0-11-16,8 0 9 0,11-6-22 16,15-13-34-16,14-20-91 15,4 2-398-15,24 4-647 0</inkml:trace>
  <inkml:trace contextRef="#ctx0" brushRef="#br0" timeOffset="1277">3921 1475 1901 0,'0'0'544'0,"0"0"-482"0,0 0 65 15,0 0 118-15,0 0-108 16,0 0-68-16,0 0-23 16,105 0 14-16,-50 0-22 15,6 0-26-15,14 0 1 16,4 0-12-16,13 8 6 15,-1-2-4-15,-8-3-2 16,-17 4-2-16,-19-4-54 16,-25 0-57-16,-15-3-139 15,-7 0-13-15,-10 0-227 16,-16 0 101-16,-8-13-701 0</inkml:trace>
  <inkml:trace contextRef="#ctx0" brushRef="#br0" timeOffset="1489">4230 1207 1490 0,'0'0'474'0,"0"0"-401"16,0 0 70-16,0 0 162 16,0 0-85-16,4 210-75 15,7-135-36-15,0 1-37 16,0-1-29-16,0-2-30 15,-3-6-13-15,2 1-44 16,0 4-224-16,-1-21-267 16,-2-15-1321-16</inkml:trace>
  <inkml:trace contextRef="#ctx0" brushRef="#br0" timeOffset="2021">5580 1365 2074 0,'0'0'336'0,"0"0"-239"16,0 0 146-16,0 0-49 16,0 0-106-16,0 0-52 15,0 0-26-15,-220-96 28 16,159 119-26-16,-1 20 1 16,4 13 14-16,17 7-27 15,13-1 0-15,19 3 0 16,9-3-13-16,15-6-30 15,33-13-80-15,14-11-93 16,8-11 81-16,-6-19-86 16,2-2 11-16,-10-6 76 15,-9-26 78-15,-15-9 56 0,-6 1 44 16,-11 2 87-16,-8 6 98 16,-4 8-15-16,0 11 6 15,-3 13-59-15,0 0-88 16,0 13-20-16,0 23-14 15,0 7-2-15,0 3 5 16,5-3-30-16,2 0-12 16,7-6-1-16,1-9-62 15,17-5-84-15,-5-10-162 16,-5-10-602-16</inkml:trace>
  <inkml:trace contextRef="#ctx0" brushRef="#br0" timeOffset="2256">6250 1568 2036 0,'0'0'504'15,"0"0"-439"-15,0 0 80 16,0 0 13-16,242-35-70 15,-185 30-30-15,2 5-58 16,-5 0-8-16,0 0-69 16,9 0-196-16,-19 0-91 0,-15 0-574 15</inkml:trace>
  <inkml:trace contextRef="#ctx0" brushRef="#br0" timeOffset="2456">6552 1358 1820 0,'0'0'556'0,"0"0"-474"15,0 0 204-15,0 0-41 16,0 0-115-16,0 199-69 16,0-138-38-16,0-1-23 15,5 0-10-15,2-1-125 16,12-1-143-16,-6-9-471 15,3-18-1166-15</inkml:trace>
  <inkml:trace contextRef="#ctx0" brushRef="#br0" timeOffset="2800">7253 1489 1935 0,'0'0'518'0,"0"0"-443"16,0 0-4-16,0 0 115 15,0 0-72-15,175-187-71 16,-136 148-13-16,-1-4 20 0,-6 0-13 16,-2 7 12-16,-13 10-13 15,-2 6 18-15,-11 11 9 16,-4 9-13-16,0 0-15 15,0 2-17-15,0 35-16 16,0 12 26-16,0 9-2 16,0 10-5-16,-4-1 4 15,-2-1-25-15,2 0-9 16,-4-1-42-16,4-7-75 16,4 17-116-16,0-24-367 15,0-11-625-15</inkml:trace>
  <inkml:trace contextRef="#ctx0" brushRef="#br0" timeOffset="3131">8088 1410 1672 0,'0'0'380'0,"0"0"-219"15,0 0 95-15,98-190 55 16,-72 130-119-16,-4 11-71 16,-4 7 2-16,-3 12-17 15,-8 14-28-15,-4 13 4 16,1 3-34-16,-4 16-19 16,0 36 11-16,0 20-2 0,0 17 22 15,0 4-45-15,0 2 7 16,-7-6 1-16,0-5-23 15,-1-4-20-15,1-9-49 16,4-5-43-16,3-10-35 16,0-11-178-16,0-11-521 15,0-10-1256-15</inkml:trace>
  <inkml:trace contextRef="#ctx0" brushRef="#br0" timeOffset="4632">1259 2467 1793 0,'0'0'294'16,"0"0"-214"-16,0 0 76 0,0 0 106 16,0 0-76-1,194 13-81-15,-89-13-38 0,19 0 15 16,51 0-36-16,66 0-19 16,77 3 6-16,45 7-6 15,13-3-16-15,-4-1-11 16,-19 1 1-16,9-1 15 15,10 2-16-15,10 4 0 16,9 5 1-16,1-1-1 16,-8 0-9-16,-17-5 3 15,-23 1 6-15,-26-5 7 16,-27-4-7-16,-26 4-5 16,-52-7 5-16,-54 3 0 15,-42-3 0-15,-26 0 0 16,1 0 1-16,-4 0 12 0,-16 0-13 15,-28 0-4-15,-34 0-4 16,-10 0-10-16,-6 0-78 16,-79-10-243-16,9-2-412 15,-7-5-1120-15</inkml:trace>
  <inkml:trace contextRef="#ctx0" brushRef="#br0" timeOffset="5414">4267 2996 1707 0,'0'0'541'0,"0"0"-475"0,0 0 54 16,0 0 140-16,0 0-79 16,0 0-102-16,0 0-44 15,-120 173 7-15,39-80 25 16,-7 5-25-16,5-9-5 16,7-7 5-16,17-13-19 15,15-17 16-15,15-14-38 16,11-14-1-16,11-11 35 15,7-7-35-15,0-2 9 16,25-4 5-16,19 0 10 16,10 0 15-16,16 0-39 15,3 0 0-15,8 3 8 16,2 4-8-16,1 10-15 0,-8 2-5 16,-3 1-45-16,-17-1-27 15,-14-2-79-15,-15-7-126 16,-13-10-33-16,-11 0 61 15,-3 0 76-15,0-27 86 16,0-9 80-16,-3-10 27 16,-7-4 42-16,-6-5 52 15,6-1 60-15,2 8 10 16,1 11 61-16,4 20 39 16,-1 17-81-16,1 0-56 15,-2 46-55-15,1 25 36 16,1 12-20-16,-4 13-26 15,4 2 5-15,-6-3-14 0,6-6-20 16,-4-7 3-16,4-12-29 16,-2-9-7-16,1-14 0 15,1-11-51-15,3-14-73 16,0-22-66-16,0 0-390 16,0 0-720-16</inkml:trace>
  <inkml:trace contextRef="#ctx0" brushRef="#br0" timeOffset="6209">8937 869 757 0,'0'0'1225'0,"0"0"-939"16,0 0-94-16,0 0 43 15,0 0-52-15,0 0-32 16,0 0-32-16,129 219-27 15,-60-75-26-15,22 57 1 0,7 63 14 16,0 25-45-16,-18 5 16 16,-21-18 14-1,-27-27-30-15,-13-7 2 0,-16-15-16 16,-3-41-22-16,0-36 26 16,-28-49-26-16,-13-16-15 15,-13 7-18-15,-19 1-90 16,-62 10-87-16,15-30-338 15,10-21-663-15</inkml:trace>
  <inkml:trace contextRef="#ctx0" brushRef="#br0" timeOffset="7944">887 482 963 0,'0'0'361'0,"0"0"-158"16,0 0-56-16,0 0 75 16,0 0-21-16,-197 29-66 15,147 50 18-15,-16 62-27 16,-22 76 14-16,-14 84 6 15,-8 50-64-15,9 14-7 0,25-17-9 16,28-43-2-16,26-26 8 16,22-31-32-16,4-53-16 15,28-51 12-15,9-39-9 16,6-17-26-16,15 8 4 16,21 9-5-16,15 0-12 15,60 0-183-15,-30-30-495 16,-16-19-1553-16</inkml:trace>
  <inkml:trace contextRef="#ctx0" brushRef="#br0" timeOffset="8776">9861 259 2118 0,'0'0'332'15,"0"0"-236"-15,0 0 11 16,0 0 127-16,72-189-92 16,-33 155-85-16,5 10-39 15,0 14 15-15,-3 10-15 0,-6 0 1 16,-13 36 2-16,-10 13 6 16,-12 16 20-16,-22 7-32 15,-41 5-2-15,-13 2 26 16,-12-9-39-16,12-12 18 15,19-12 6-15,23-17-12 16,27-3-4-16,7-10-8 16,51 1 0-16,40-3-14 15,62-8 13-15,88-3-95 16,-29-3-121-16,-16 0-733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1:01.3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1733 0,'0'0'508'0,"0"0"-437"16,0 0-30-16,0 0 146 16,0 0-7-16,0 0-102 15,255 20-29-15,-156-20-49 16,36 0-113-16,-22 0-243 0,-30-2-1003 16</inkml:trace>
  <inkml:trace contextRef="#ctx0" brushRef="#br0" timeOffset="241">63 292 2215 0,'0'0'372'0,"0"0"-332"0,0 0-2 16,0 0 81-16,0 0-76 16,0 0-11-16,208 0-32 15,-110-3-103-15,-19-2-266 16,-9 5-1077-16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1:05.0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2129 551 385 0,'0'0'1168'16,"0"0"-934"-16,0 0-95 16,0 0 51-16,0 0 23 15,0 0-75-15,0 0-65 16,-50 3 23-16,38-11 7 15,-2 3-39-15,-4-1 2 16,-4-5-26-16,0 2-8 16,-7 2-20-16,-5-2 4 15,2-2 23-15,-9 2-30 16,-3-1-9-16,0 1 22 16,-6 1-21-16,2-2 7 0,-6 4-8 15,3-4 2 1,-4 4 16-16,-3-1-18 0,-4 0 0 15,-4 1 18-15,-4 3-18 16,-2-2 0-16,-1 5 3 16,0 0 3-16,4 0-5 15,11 0-1-15,2 0 0 16,12 0 8-16,6 0-7 16,0 0-1-16,3 0 0 15,4 0 0-15,3 5 9 16,2-2-9-16,-2 3 0 15,2 1 9-15,-4 0-9 16,-2-5 1-16,6 5-3 0,4 0 13 16,0-4 5-1,4 0-16-15,1 0 0 0,-5 4 7 16,-4-4-7-16,-1 4 0 16,7-5 3-16,1 6-2 15,1-6 7-15,3 3-8 16,4-3 0-16,0-2 21 15,4 4-21-15,3-4 0 16,-2 0 0-16,-3 0 6 16,6 3 12-16,-4-3-18 15,0 0 0-15,2 0 27 16,5 0-27-16,0 0 15 16,-3 0-9-16,3 0-5 15,0 0 20-15,0 0-21 0,0 0 0 16,0 0 6-16,0 0-6 15,0 0-16-15,0 0-1 16,-4 0-22-16,-2 0 8 16,2 0-1-16,-4 0-2 15,1 0-5-15,7 0-90 16,-3 0-171-16,3 4-354 16,-4-1-1230-16</inkml:trace>
  <inkml:trace contextRef="#ctx0" brushRef="#br0" timeOffset="923">568 285 1392 0,'0'0'264'0,"0"0"-175"15,0 0 62-15,0 0 119 0,0 0-45 16,0 0-105-16,0 0-25 16,0-7 62-16,0 7-72 15,0 0-35-15,0 0-11 16,-6 0-15-16,-10 0 0 16,-2 10 9-16,-11 7-24 15,-3 2 33-15,-5 4-14 16,-7 8-11-16,5 0 23 15,-5 2-14-15,0-1 7 16,3 2-9-16,9-5-12 16,3-2 19-16,4-4-29 15,6-4 10-15,4-2 26 16,5-4-32-16,2-3 2 0,1-3 6 16,7-4-13-16,0-3 22 15,0 3-21-15,0-3 8 16,0 0 20-16,0 0-21 15,0 0 2-15,0 3-2 16,0-3-8-16,0 0 28 16,0 0-29-16,0 0 0 15,0 0 13-15,0 0-12 16,0 0 7-16,0 0-1 16,0 0-6-16,0 0 22 15,0 3-23-15,0 1 0 16,3 3 36-16,12 3-23 0,-1-5-11 15,5 2 16-15,-1 0-9 16,1-4 6-16,3 4-15 16,0-1 0-16,0 1 28 15,0 0-28-15,3-5 0 16,0 5-7-16,1-2 16 16,-1-3 3-16,-3 2-12 15,0-1 0-15,-3-1 10 16,-6-2-9-16,-1 0-1 15,-5 0 0-15,-4 0 9 16,-3 0 20-16,0 0-29 16,0 0 0-16,0 0 6 15,0 0 1-15,0 0-7 0,0 0-1 16,0 0 1 0,0 0 16-16,0 0-16 0,0 0-21 15,0 0 4-15,0 0-52 16,0 0-100-16,0-2-159 15,-3-12-872-15</inkml:trace>
  <inkml:trace contextRef="#ctx0" brushRef="#br0" timeOffset="2366">634 0 1174 0,'0'0'309'0,"0"0"-162"15,0 0-16-15,0 0 100 16,0 0 1-16,0 0-82 15,0 0-23-15,0 0-27 16,0 0 18-16,0 0-6 16,0 0-24-16,0 0-22 0,0 0-6 15,0 0-23-15,-3 0 6 16,-12 0-43-16,-7 0 8 16,-7 16-2-16,-12 3-6 15,2 9 1-15,-8-4-2 16,0 6 8-16,3 2 9 15,3 2-16-15,1 0 0 16,7-5 17-16,0 0-10 16,7-3 1-16,1 4-8 15,3-7 0-15,5 1 13 16,-2-2-13-16,4-6 0 16,2 1 29-16,1-5-14 0,2 5 0 15,-2-7-15-15,2 3 1 16,6-3 20-16,-4-4-21 15,4 4 1-15,1-3 6 16,3-3-6-16,0 1-1 16,0-5 10-16,0 5-10 15,0-5 26-15,0 0-25 16,0 3 8-16,0-1 27 16,0 2-27-16,10 1 14 15,5 3-2-15,1-2-12 16,6 1 22-16,-2 6-20 15,7 2-10-15,-2-4 27 16,7 9-26-16,-3 0 4 0,2-1-3 16,-3 4 6-1,1 1 1-15,-7-5 0 0,0-1-9 16,0-7 18-16,-3-1-19 16,-6 0 1-16,2-3 17 15,1 2-11-15,-6-5 10 16,-3 3-16-16,1-4 8 15,-5-3 4-15,-3 0-13 16,4 3 0-16,-4-3 0 16,0 0-2-16,0 3-4 15,0-3-66-15,0 7-78 16,0-4-133-16,0 2-738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2.0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59 242 1452 0,'0'0'273'0,"0"0"-105"15,0 0-59-15,0 0 125 16,0 0 44-16,0 0-98 15,-32 208-5-15,32-97-64 16,0 23-48-16,0 11-2 16,0 2-10-16,0-2 0 15,0-13-17-15,0-15-26 16,0-22 22-16,0-25-30 0,0-23 0 16,0-22 14-16,0-22-13 15,0-3 8-15,0-30-9 16,0-38-15-16,0-22 14 15,0-24-21-15,3-18-2 16,-3-31 24-16,0-35-23 16,0 20 17-16,0 17 5 15,-14 26-13-15,6 39 7 16,1 11-5-16,7 9 12 16,0 29 25-16,4 33-20 15,24 9-4-15,16 5 24 16,12 8 0-16,8 13 22 0,6 7-46 15,11-5 0-15,7-4 37 16,2-5-33-16,1-9-5 16,-3-5-40-16,-9 0-89 15,-13 0-153-15,-22 0-290 16,-25 0-374-16</inkml:trace>
  <inkml:trace contextRef="#ctx0" brushRef="#br0" timeOffset="205">81 805 1916 0,'0'0'387'0,"0"0"-267"16,0 0 75-16,0 0 36 15,0 0-101-15,186 14-50 16,-105-22-80-16,14-13-47 15,32-8-80-15,-21 5-408 16,-18 7-1163-16</inkml:trace>
  <inkml:trace contextRef="#ctx0" brushRef="#br0" timeOffset="496">1452 0 2134 0,'0'0'304'16,"0"0"-202"-16,0 0-45 16,-182 273 159-16,90-89 14 15,-9 38-68-15,10 15-98 16,28-43-19-16,31-47 12 15,25-53-24-15,7-12-23 16,0 11-8-16,17-1-2 16,24-7-11-16,13-26-105 15,49-39-88-15,-15-15-284 16,-9-5-193-16</inkml:trace>
  <inkml:trace contextRef="#ctx0" brushRef="#br0" timeOffset="729">1645 906 2158 0,'0'0'541'16,"0"0"-425"-16,0 0-13 16,0 0 87-16,0 0-2 15,110 218-79-15,-52-150-57 16,8-10-31-16,3 1-19 15,0-11 21-15,-6-1-23 0,-12-7-67 16,-11-10-75-16,-11-7-194 16,-14-10-323-16,-11-13-119 0</inkml:trace>
  <inkml:trace contextRef="#ctx0" brushRef="#br0" timeOffset="927">2087 961 1949 0,'0'0'560'16,"0"0"-462"-16,0 0 41 15,0 0 112-15,-114 191-22 16,64-119-133-16,-5 3-70 0,-4 1 22 16,9-12-48-1,6-3-55-15,18-19-117 0,11-19-382 16,12-16-471-16</inkml:trace>
  <inkml:trace contextRef="#ctx0" brushRef="#br0" timeOffset="1232">2295 366 1612 0,'0'0'1001'16,"0"0"-864"-16,0 0-96 0,0 0 196 15,0 0-1-15,214 182-125 16,-148-97-15-16,0 14-45 16,-5 9-11-16,-13 11-5 15,-18 11-23-15,-20 8 26 16,-10 10-38-16,-10 0 0 15,-34-7-12-15,-12-9-9 16,-1-24-44-16,3-30-34 16,10-26-112-16,18-28-320 15,11-22-665-15</inkml:trace>
  <inkml:trace contextRef="#ctx0" brushRef="#br0" timeOffset="1423">3440 1261 2288 0,'0'0'369'0,"0"0"-174"16,0 0-6-16,252-18-56 16,-188 18-129-16,-12 0-4 15,-23 0-197-15,-19 18-442 16,-10 4-473-16</inkml:trace>
  <inkml:trace contextRef="#ctx0" brushRef="#br0" timeOffset="1584">3257 1807 2280 0,'0'0'617'15,"0"0"-506"-15,0 0 44 16,0 0-5-16,0 0-87 15,259 20-63-15,-110-41-96 16,-21-10-572-16,-4 2-1762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2:14.4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649 607 1086 0,'0'0'284'15,"0"0"-124"-15,0 0-18 16,0 0-23-16,0 0 12 16,0 0-31-16,0-20-15 15,0 10-1-15,0-4-6 16,0-3 30-16,0-2-45 16,0-4-26-16,0 1 39 0,0-2-26 15,-12-2 8-15,2 3-21 16,-9-3-22-16,-6 5 29 15,-1-4-40-15,-4 9-2 16,-2 3 23-16,-5 6-24 16,1 5 6-16,-8 2-7 15,0 0 1-15,-3 22 9 16,-4 14-10-16,4 7 0 16,3 2 5-16,3 8-5 15,6 0 0-15,6 0 0 16,10-1 6-16,4-3 4 15,12-3-10-15,3-7 0 16,0 2-13-16,0-6 13 16,15-3-1-16,10-3 0 15,1-5 2-15,6-4-1 0,8-9 0 16,8-11 0-16,6 0-6 16,5-11 8-16,10-22-2 15,-3-10 0-15,4-7 1 16,-13-1 14-16,-10 1-14 15,-14 5 14-15,-11 5 35 16,-7 7-8-16,-8 14 18 16,-7 2 0-16,0 14-26 15,0 3 13-15,0 0-46 16,0 0 13-16,0 27 1 0,0 15-6 16,0 14-9-1,-4 3 0-15,1 3 1 0,3-3 4 16,0-3-5-16,0-10 0 15,0-7-2-15,0-5 4 16,3-9-2-16,4-6 0 16,1-1 1-16,-4-6 4 15,3-3-5-15,1-1-37 16,6-1-23-16,8-1-117 16,28-6-69-16,-6 0-258 15,0 0-141-15</inkml:trace>
  <inkml:trace contextRef="#ctx0" brushRef="#br0" timeOffset="886">1334 33 1129 0,'0'0'393'0,"0"0"-220"15,0 0-3-15,0 0 32 16,0 0-18-16,0 0-73 16,0 0-43-16,-38-33-2 15,38 33-48-15,0 0-17 16,0 22 34-16,16 8-10 16,9 12 3-16,0 9 14 15,9 4-11-15,-2 11 29 16,4 5-32-16,1 5 5 0,0-1 4 15,-1 4-22-15,-2-6-1 16,-9-8-2-16,-3-7-11 16,-8-2 37-16,-11-6-29 15,-3-2 21-15,0-1 30 16,-14 0-30-16,-16-1 0 16,-9-4-14-16,-2 0-7 15,-3 1 19-15,4-4-28 16,1-2 0-16,10-4 4 15,-1-4-4-15,8 0-18 16,5-3 18-16,2 0-6 16,3-6-2-16,2-3-22 15,3-3-16-15,-2-5 28 0,6-4-30 16,3 0 12 0,-3-5-17-16,3 0-43 0,0 0-59 15,0-14-306-15,3-12-134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2:21.0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740 571 1064 0,'0'0'326'0,"0"0"-183"16,0 0-17-16,0 0 30 16,0 0-49-16,0 0-14 15,0 0-4-15,-26-4-11 16,26-1 20-16,0 5-17 15,0 0-14-15,0 0 34 16,0-3-54-16,0 3 16 16,-3-2 5-16,3-3-21 15,-3 2-32-15,-1-3-14 16,1 2 6-16,-6-6 17 0,3 4-24 16,-1-1 0-1,-5-2 21-15,-7-4-15 0,3 4-6 16,-6-5 1-16,-4 0 0 15,-4 1 23-15,-2 3-24 16,0 3 0-16,-9 2 27 16,0 5-13-16,-3 0-5 15,0 0 8-15,-3 8-16 16,5 19 30-16,-2 4-31 16,3 8 0-16,9 3 24 15,-2 11-15-15,9 6 0 16,3 0 3-16,8 4-2 15,6-5 30-15,4-2-39 0,4-7-1 16,0-3 36 0,0-1-30-16,22-4 6 0,0-5-12 15,7-4 8-15,0-5 10 16,8-5-18-16,4 1 0 16,-2-8 13-16,5-6-13 15,3-6-1-15,4-3-1 16,5 0 2-16,-2 0-1 15,8-20-67-15,30-13-86 16,-16 1-138-16,-10 2-409 0</inkml:trace>
  <inkml:trace contextRef="#ctx0" brushRef="#br0" timeOffset="487">909 11 1735 0,'0'0'357'15,"0"0"-214"-15,0 0 39 16,0 0 33-16,0 0-92 16,0 0-79-16,0 0-21 0,29-27 51 15,3 47-38-15,5 16-12 16,2 10 48-16,5 10-44 16,3 17 13-16,6 6-25 15,-3 9 11-15,8 3 24 16,-2 5-50-16,-6-2 0 15,-2-5 29-15,-9 1-29 16,-5-6 9-16,-12-5-3 16,-16 0-7-16,-6 0 26 15,0-4-26-15,-25-6 0 16,-16 0 14-16,-6-7-13 16,-4 1-1-16,4-11 0 0,6-9-7 15,9-11 0-15,10-13-31 16,15-9-80-16,7-10-126 15,7-3-373-15,15-32-740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2:25.8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 1001 1386 0,'0'0'249'16,"0"0"-147"-16,0 0 71 16,0 0 7-16,0 0-42 15,0 0-52-15,-44-27-53 16,52 27 22-16,25 0-35 15,11 0-2-15,13 13 12 16,9 1-29-16,7 0 8 0,11-6-9 16,-1-4 1-16,9-4-9 15,-5 0-13-15,1-4-17 16,-5-25 36-16,-10-5-26 16,-21-1 18-16,-16-4 9 15,-21-4 2-15,-15 1 45 16,0-2-18-16,-15-3 27 15,-17-2 32-15,-16 8-8 16,-2 5-17-16,-9 12-1 16,-7 15-10-16,0 9 24 15,5 5-51-15,-2 33 15 16,9 15 19-16,7 5-28 16,9 11-3-16,20 0-8 0,11 3 1 15,7-3 8 1,0 0-28-16,34-11 0 0,8 0 24 15,17-17-24-15,17-7 0 16,9-15 0-16,13-7-1 16,4-12 1-16,8 0-92 15,-1 0-68-15,37-15-47 16,-29-5-283-16,-23-3-182 0</inkml:trace>
  <inkml:trace contextRef="#ctx0" brushRef="#br0" timeOffset="346">1776 0 1758 0,'0'0'335'0,"0"0"-113"16,0 0-83-16,0 0 68 16,0 0-40-16,0 0-55 15,0 0-3-15,201 223-60 16,-132-114-2-16,1 12-17 16,-1 5-12-16,-8 5 52 0,-7-8-32 15,-17-6-31-15,-15-1 42 16,-22-8-38-16,-6-3-1 15,-47-7-10-15,-15-9-13 16,-1-5-19-16,-31 2-131 16,24-16-532-16,4-21-1612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2:44.3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1503 1433 0,'0'0'752'16,"0"0"-624"-16,0 0-67 15,0 0 7-15,0 0 87 16,0 0-27-16,58 3-72 16,-11-3-9-16,4-10-13 15,8 0-25-15,7 4-9 0,-2 6-30 16,9 0-191-16,-17 6-273 16,-18 14-631-16</inkml:trace>
  <inkml:trace contextRef="#ctx0" brushRef="#br0" timeOffset="204">86 1890 901 0,'0'0'1586'0,"0"0"-1320"16,0 0-176-16,0 0-10 0,0 0 10 15,0 0-24 1,212 0-66-16,-58 0-84 0,-19 0-481 16,-18 0-1705-16</inkml:trace>
  <inkml:trace contextRef="#ctx0" brushRef="#br0" timeOffset="2244">1960 718 1375 0,'0'0'298'0,"0"0"-130"16,0 0-69-16,0 0 90 15,0 0 12-15,0 0-82 16,-25-104-6-16,11 90-39 16,-1 7-11-16,-7 4 3 15,0 3-23-15,-7 0 9 16,4 0-51-16,-9 27 5 16,5 19 6-16,1 22-7 15,2 24-4-15,1 26 11 16,6 19-6-16,4 16 17 15,8 1-22-15,4 0-1 16,3 0 18-16,0-1-7 16,0-1 2-16,0-5-13 15,0-7 8-15,0-17 11 16,0-10-19-16,0-22 0 0,0-17 14 16,0-13-14-16,-7-19 20 15,-11-5-7-15,-8-15 9 16,1-2 37-16,-2-11-47 15,-5-2 10-15,3-7 17 16,0 0-25-16,2 0-1 16,2 0-13-16,8 0-8 15,5 0-7-15,12-4-110 16,0-5-159-16,7 2-438 16,8-2-1238-16</inkml:trace>
  <inkml:trace contextRef="#ctx0" brushRef="#br0" timeOffset="3842">2187 3052 1512 0,'0'0'392'0,"0"0"-209"0,0 0-109 15,0 0 59-15,0 0 36 16,0 0-96-16,0 0-51 16,-29-46-21-16,39 39 7 15,12 0-9-15,7 5 1 16,5 2 0-16,-2 0-9 15,5 0 10-15,-8 12-1 16,-4 11 0-16,-9 0-15 16,-10 5 5-16,-6 3 8 15,0-2 2-15,0 2 9 16,-22-6-1-16,0 1 9 16,0-2 24-16,4-8-24 0,8-3 7 15,3-3 5-15,2-3-29 16,5 3 17-16,0 1-17 15,0 7 0-15,8 5 3 16,18 2-3-16,6 9-15 16,8-1 15-16,-3 3 0 15,2 0 3-15,-8-3-3 16,-11-1 0-16,-8-3-2 16,-12-1 4-16,0-6-2 15,-15 0 43-15,-17-1 22 16,-16-5 16-16,1-6-5 15,-4-6-26-15,-5-4 2 16,6 0-51-16,-1 0 6 16,10-4-7-16,-3-33-123 15,12 2-246-15,7-4-971 0</inkml:trace>
  <inkml:trace contextRef="#ctx0" brushRef="#br0" timeOffset="4827">2581 39 1365 0,'0'0'288'16,"0"0"-179"-16,0 0-18 15,0 0 133-15,0 0-50 16,0 0-84-16,0 0-19 16,0-39-25-16,0 39 9 15,0 0-16-15,-9 0-8 0,-1 20 32 16,-8 9-7-1,-8 9-21-15,-9 6-2 0,-6 5-20 16,-3 0 2-16,0-3-14 16,4-8 11-16,8 0 20 15,6-16-24-15,11-4-7 16,8-14 20-16,4 1-13 16,3-5 2-16,0 0-10 15,0 0 1-15,7 0 2 16,15 0-3-16,3 0 0 15,9 0 3-15,1 0-3 16,6-5-2-16,-1 5-68 16,-1 0-27-16,2 0-23 15,0 0-99-15,-6 0-79 16,-1 0 128-16,-5 0-90 0,-7 0-115 16,-12-9-174-16,-2-10 339 15,-8-4 210-15,0-3 124 16,0 0 127-16,0-1-1 15,-5 1-21-15,-8 6-15 16,-3 4-73-16,6 3-2 16,2 10 64-16,1-1-42 15,4 4-42-15,3 0-38 16,0 23-42-16,0 17 35 16,0 13 3-16,0 5-42 15,0 8 35-15,0 2-49 16,0-2-14-16,-4-4 26 15,1-1-33-15,-2-13-8 0,5-3-105 16,0 2-112-16,0-14-249 16,5-13-1399-16</inkml:trace>
  <inkml:trace contextRef="#ctx0" brushRef="#br0" timeOffset="5487">3496 903 1879 0,'0'0'326'16,"0"0"-208"-16,0 0 23 16,0 0 54-16,0 0-87 15,0 0-80-15,0 0-9 16,62-122 2-16,-33 114-20 16,3 8 22-16,-3 0-23 15,-2 9 0-15,-7 22 13 16,-8 9-13-16,-12 12-1 15,0 4-7-15,0 10 8 16,-18 0-9-16,-11-5-12 0,0-2-19 16,-1-12 38-16,8-12-11 15,5-8-2-15,5-11-9 16,12-9-16-16,0-7 1 16,0 0-68-16,15-3-65 15,26-31-10-15,13-8-36 16,15-6 25-16,7-12 73 15,1-3 53-15,0 2 27 16,-16-2 27-16,-10 7 13 16,-14 10 93-16,-18 8 35 15,-12 10 87-15,-7 7 87 16,0 12-51-16,0 9-14 0,-19 0-99 16,-10 9-76-16,-3 32 10 15,-5 15-32-15,1 9-6 16,6 8-4-16,4 3-13 15,13-1 19-15,8-3-36 16,5-7 0-16,0-12 4 16,18-7-4-16,16-13-39 15,10-13-67-15,21-10-59 16,-6-10-216-16,-15 0-397 0</inkml:trace>
  <inkml:trace contextRef="#ctx0" brushRef="#br0" timeOffset="5817">3281 1914 1783 0,'0'0'561'0,"0"0"-456"16,0 0-65-16,0 0 51 16,0 0 83-16,0 0-56 15,0 0-73-15,200 2 30 16,-128-2-16-16,10 0-9 0,6 0 14 16,6 0-46-16,8 0-3 15,3 0-8-15,5 0-6 16,3 0 7-16,-8-2-8 15,-9 2-70-15,-20 0-135 16,-25 4-399-16,-29 17-1559 0</inkml:trace>
  <inkml:trace contextRef="#ctx0" brushRef="#br0" timeOffset="6442">4112 2638 1798 0,'0'0'709'16,"0"0"-557"-16,0 0-94 15,0 0 128-15,0 0 18 16,0 0-120-16,-36-185-59 15,14 171 20-15,-3 0-45 16,-9 11 12-16,-2 3-8 16,-4 0-2-16,-1 22 10 15,2 17-12-15,-1 10 0 0,6 7 6 16,8 4-6 0,13 2-8-16,10 4 8 0,3-2-8 15,6-1 2-15,35-3-1 16,10-1-12-16,6-5 18 15,12-1-4-15,1-6-2 16,-4-2-5-16,0 1 12 16,-12 1 1-16,-14-3 17 15,-18-3-17-15,-18 2 18 16,-4-1-19-16,-29 5 9 16,-27 1-8-16,-5-2 5 15,-8-3 5-15,0-10-2 16,9-10-8-16,10-16 14 15,14-7-4-15,14-11-4 16,10-41-6-16,12-27-1 0,0-32 0 16,38-23-1-1,9-13-26-15,7-5 26 0,9 7-13 16,-9 13 13-16,-3 15 1 16,-11 22 0-16,-8 22 19 15,-13 24-1-15,-7 23-4 16,-9 13 13-16,-3 13-27 15,0 0-18-15,0 23-88 16,0 12-238-16,0-1-569 0</inkml:trace>
  <inkml:trace contextRef="#ctx0" brushRef="#br0" timeOffset="7385">5830 1804 1283 0,'0'0'394'0,"0"0"-235"16,0 0-40-16,0 0 110 15,0 0 8-15,0 0-81 16,0 0-52-16,0-141-10 0,-12 121-1 16,-10 0-28-1,-7 8 19-15,-5 0-44 0,-8 7-14 16,-10 5-8-16,-9 0-9 15,-5 17 1-15,0 15-9 16,-7 15 0-16,7 6 16 16,0 5-11-16,12 11-4 15,10-3 14-15,12 3-14 16,13-6 3-16,13-5-4 16,6-6-1-16,0-5 9 15,3-8-9-15,22-4-22 16,13-7 4-16,4-6-15 15,10-12-36-15,6-10-4 16,1 0-38-16,2-2 17 16,-2-32-30-16,-1-9 17 0,-3-10 30 15,-4-8 12-15,-3-9 31 16,-4-9 10-16,-6-12 12 16,0-8 12-16,-6-12 0 15,-7-11 0-15,-6-5 26 16,-4-5 9-16,-12-3 26 15,-3 11-10-15,0 9-2 16,0 23 53-16,0 26-5 16,-3 25-18-16,0 21 26 15,-2 13-26-15,5 7-31 16,0 16-35-16,0 40-11 16,0 26 61-16,0 19-41 15,0 24 2-15,0 7 23 16,0-2-16-16,0 2-7 15,-14-11-7-15,-5-6-7 0,1-11 30 16,4-11-33-16,-1-7-6 16,5-14 13-16,-2-10-14 15,5-12 0-15,4-12-21 16,0-3-53-16,3-13-51 16,0-9-216-16,13-6-223 15,2-7-83-15</inkml:trace>
  <inkml:trace contextRef="#ctx0" brushRef="#br0" timeOffset="7979">6092 1784 687 0,'0'0'1135'16,"0"0"-932"-16,0 0-134 16,0 0 79-16,0 0 72 15,0 0-98-15,0 0-71 16,113-48 22-16,-84 48-9 16,0 0-13-16,3 0 6 15,2 14-37-15,-2 15 3 16,-2 6 8-16,-4 8 13 0,-16 4-1 15,-10 1-33-15,0 5-9 16,-3 3 22-16,-23-5-22 16,-3-4-2-16,2-8 0 15,7-6-28-15,1-14 18 16,11-5-28-16,5-11-12 16,3-3 21-16,0 0-49 15,3-19-4-15,24-15 1 16,9-11-21-16,4-12 21 15,8-4-5-15,2-4 20 16,13-7 52-16,-2-3 15 16,5 11 12-16,-12 8-2 15,-10 13 44-15,-19 14 112 0,-10 12 1 16,-8 10-31 0,-7 7 33-16,0 0-66 0,-3 34-24 15,-19 15 8-15,-7 9-24 16,0 13 21-16,7-2-51 15,4-4-3-15,8-6 25 16,10-12-44-16,0 1-11 16,16-12 0-16,40-6-18 15,74-18-36-15,-9-8-151 16,0-4-678-16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3:04.1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832 204 1267 0,'0'0'314'15,"0"0"-182"-15,0 0-90 16,0 0 92-16,0 0 75 15,0 0-72-15,-29-38-32 16,21 24-17-16,-3 4 8 16,-4 0-9-16,2 4-17 15,-3-1-2-15,-2 4-14 16,-4 3-23-16,0 0 7 16,-7 0-19-16,0 13-4 0,1 19-10 15,-3 15-4-15,6 15 14 16,-1 14-4-16,4 15-4 15,9 16 16-15,1 6-17 16,5 10 1-16,7 0 10 16,0-1-11-16,0-1 9 15,0-6-14-15,0-4-1 16,0-5 4-16,0-8-3 16,0-10-1-16,0-9 1 15,-12-10 0-15,-4-11 24 16,-12-8 5-16,-4-4 7 15,0-10 19-15,-5-7-20 16,2-5-14-16,1-7 11 16,2-7-15-16,3-3 6 0,-2-7-10 15,3 0 3-15,-1 0 2 16,3 0-19-16,8 0 0 16,-1 0-1-16,9 0 2 15,2 0 6-15,4 0-7 16,1 0 0-16,3 0-1 15,0 0-32-15,0 0-16 16,0 0-31-16,7 0-110 16,18 0-270-16,-3 0-157 0</inkml:trace>
  <inkml:trace contextRef="#ctx0" brushRef="#br0" timeOffset="488">876 2233 1726 0,'0'0'391'0,"0"0"-285"16,0 0-40-16,0 0 114 16,0 0-39-16,0 0-49 15,0 0-44-15,-88 192 25 16,51-122-25-16,-2-4 7 15,1-4 2-15,6-7-13 16,4-12-3-16,9-10 4 16,4-10-25-16,11-11 16 15,4-5-36-15,0 0 1 16,0-7 5-16,0 0-5 16,16 0-2-16,12 0 1 15,1 0 0-15,12 0-1 0,3 3-28 16,0 1-72-16,6 2-56 15,-2 4-106-15,2 3-247 16,-9-5 14-16,-16-3-794 0</inkml:trace>
  <inkml:trace contextRef="#ctx0" brushRef="#br0" timeOffset="693">930 2662 1340 0,'0'0'349'16,"0"0"-86"-16,0 0 6 15,0 0-40-15,0 0-65 16,0 0-43-16,0 0-30 16,-26 194-11-16,26-107-32 15,0 6-18-15,0-4 14 16,0-4-43-16,0-10-1 0,0-9-22 16,0-21-95-16,0-24-149 15,0-21-304-15,0 0-229 0</inkml:trace>
  <inkml:trace contextRef="#ctx0" brushRef="#br0" timeOffset="1350">1309 73 1958 0,'0'0'380'15,"0"0"-282"-15,0 0-44 16,0 0 82-16,0 0-43 15,0 0-39-15,0 0-37 16,167-69 4-16,-114 69-20 16,1 0-1-16,0 0 12 15,5 0-12-15,-8 8 1 0,-7-3-1 16,-12-1 1 0,-10-1-9-16,-10-1-2 0,-12-2 10 15,0 0 21-15,-9 0-6 16,-23 0-6-16,-12 0-2 15,-7 0 1-15,-8-9 29 16,-5-1-28-16,1 7 9 16,1 3 22-16,1 0-14 15,8 0 8-15,11 13-10 16,5 10-12-16,15 0 10 16,12 8-22-16,10-3 0 15,0 8 6-15,0 7-5 16,29-1-1-16,3 2-8 15,8 1 8-15,4 1 9 16,4-3-9-16,-1 3-23 0,-6 0 23 16,-6-3-6-16,-6 3 6 15,-14-5-1-15,-12 2 2 16,-3 0 21-16,-13 3-22 16,-28 0 0-16,-13-1 1 15,-5-1-1-15,5-11-31 16,10-14-35-16,19-9-41 15,21-10-161-15,4 0-360 16,0-13-1264-16</inkml:trace>
  <inkml:trace contextRef="#ctx0" brushRef="#br0" timeOffset="1892">2552 938 2268 0,'0'0'363'0,"0"0"-269"16,0 0-4-16,0 0 55 15,0 0-66-15,0 0-60 16,0 0-18-16,154-117 27 15,-114 117-28-15,-11 23 0 0,-7 23 3 16,-12 12-2-16,-10 11 10 16,0 7-11-16,-13-4 1 15,-18-5-10-15,6-15 8 16,8-12-47-16,2-17 5 16,11-14-32-16,4-9-37 15,0 0-21-15,4-21-78 16,28-21 82-16,12-12-47 15,12-15 35-15,-2-4 88 16,3-4 28-16,-1 10 25 16,-12 4 74-16,-12 17-6 15,-10 13 134-15,-15 14 34 16,-4 11-8-16,-3 8-25 16,0 0-83-16,0 8-32 15,-17 24-56-15,-5 15-19 0,4 6 22 16,6 5-35-16,9 1 7 15,3-3-4-15,0-2-3 16,3-10-9-16,27 0-3 16,-1-9-70-16,19-2-144 15,-8-7-402-15,-11-10-436 0</inkml:trace>
  <inkml:trace contextRef="#ctx0" brushRef="#br0" timeOffset="2168">2268 1714 2080 0,'0'0'591'0,"0"0"-522"15,0 0 43-15,0 0 33 16,0 0-53-16,0 0-17 15,0 0-30-15,186 20-12 16,-102-14 3-16,11 0-9 16,10 1 24-16,8-7-50 15,4 0-1-15,0 0 0 16,-4 0-112-16,7 11-26 16,-29 1-528-16,-28 5-863 0</inkml:trace>
  <inkml:trace contextRef="#ctx0" brushRef="#br0" timeOffset="2746">3100 2580 1763 0,'0'0'529'0,"0"0"-421"15,0 0-16-15,0 0 166 16,0 0-48-16,0-210-83 0,-4 167-67 16,-14 7-42-1,-8 0 26-15,-7 7-14 0,-6 9-24 16,-5 10 21-16,-4 10-26 16,-2 0 16-16,1 30-17 15,10 12 0-15,10 15 1 16,10 5 0-16,19 13-1 15,0 4-12-15,14 8 12 16,30 9-8-16,15-1-1 16,14 5 9-16,6-4-4 15,13 0 4-15,-1-3 0 16,-7-12 0-16,-14-2 6 16,-19-10 2-16,-26-6-8 15,-25-12 0-15,0-1 26 16,-29-11-14-16,-23-2 2 0,-18-14 2 15,-2-10-4-15,-8-13 25 16,4 0-36-16,3-36 8 16,7-22 15-16,11-15-22 15,16-15-4-15,17-22-5 16,22 3-5-16,0-2 6 16,25 4-11-16,22 11 5 15,11 12 2-15,-2 10 10 16,-2 12-2-16,-10 17 1 15,-12 16-3-15,-10 7-4 16,0 15-45-16,7 5-100 16,1 0-315-16,-5 0-547 0</inkml:trace>
  <inkml:trace contextRef="#ctx0" brushRef="#br0" timeOffset="3386">5040 1583 2290 0,'0'0'468'0,"0"0"-432"0,0 0-21 16,0 0 176-16,-85-211-58 16,41 165-83-16,-10 4-22 15,-12 9-19-15,-7 16 19 16,-3 17-28-16,-8 0 0 16,4 40 5-16,2 26-4 15,17 16-1-15,9 13 1 16,20 3 0-16,17 7 9 15,15-3-10-15,0-10 0 16,30-6 3-16,18-18-3 16,9-19-9-16,9-15-6 15,7-24-36-15,-1-10 30 16,1-17-37-16,-7-34-38 0,-7-21 36 16,-11-12 15-16,-13-15 32 15,-6-12 2-15,-7-13 11 16,-7-13 14-16,-11-15-8 15,-4-2 13-15,0-8 31 16,0 16-14-16,-11 16-5 16,-4 36 26-16,0 32-9 15,8 35 34-15,7 27-44 16,0 28-37-16,0 59 32 16,0 29-2-16,15 20-8 15,4 15-11-15,-9 1-5 16,2-5 31-16,-5-14-29 15,-4-7-9-15,0-14 22 16,1-17-22-16,4-13-11 16,6-20-51-16,8-9-108 0,0-17-336 15,0-17-480-15</inkml:trace>
  <inkml:trace contextRef="#ctx0" brushRef="#br0" timeOffset="3888">5305 1314 1936 0,'0'0'556'0,"0"0"-455"0,0 0 51 16,0 0 54-16,0 0-70 15,196-21-36-15,-136 44-53 16,-3 17 7-16,-4 7 4 15,-15 8-40-15,-19 11 0 16,-19 6-11-16,0 0-6 16,-15 0 27-16,-17-7-28 15,3-10 1-15,4-8-18 16,6-17 5-16,7-13-25 16,12-11-15-16,0-6-52 15,0-6-23-15,25-37-69 16,13-20 29-16,9-11 19 0,7-16 30 15,9-5 64 1,3 0 44-16,-4 4 10 0,-4 12 145 16,-11 16-6-16,-18 25 58 15,-17 17 19-15,-9 21-82 16,-3 0-38-16,0 37-20 16,-15 21 0-16,-14 14 25 15,-3 10-62-15,7-7-11 16,9-5 10-16,10-11-32 15,6-8 0-15,0-17-6 16,17 0-28-16,20-20-25 16,10 0-88-16,38-14-97 15,-9 0-89-15,-7-19-488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3:13.0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830 1724 1362 0,'0'0'266'0,"0"0"-55"16,0 0-6-16,0 0-9 15,0 0 7-15,0 0-71 0,-62-124-29 16,36 110 37-16,-2 4-61 16,-9 1-19-16,-6 5-25 15,-4 4-5-15,0 0 7 16,-6 10-16-16,6 25-21 16,-1 20 26-16,9 17-16 15,6 22-4-15,11 24 6 16,8 14-10-16,9 10 25 15,5 8-20-15,0-4-1 16,0-4-6-16,5-7 6 16,9-7-6-16,-3-11 0 15,0-8 1-15,0-14 8 16,-4-13-9-16,-3-16 9 16,-4-11-18-16,0-12 17 15,-7-11-8-15,-22-5 9 0,-5-6 4 16,-1-2 16-16,-2-9-8 15,-4-1-20-15,5-2 8 16,3-7 5-16,0 0-16 16,12 0 2-16,2 0-1 15,9 0-20-15,6 0-60 16,4-4-61-16,0-13-118 16,26 5-377-16,-1 0-350 0</inkml:trace>
  <inkml:trace contextRef="#ctx0" brushRef="#br0" timeOffset="885">222 4194 1650 0,'0'0'372'16,"0"0"-199"-16,0 0-121 16,0 0 68-16,0 0 70 15,0 0-93-15,0 0-32 16,54-11 8-16,-21 0-28 15,11 4-24-15,-5 4-9 16,5 3-12-16,-3 0 13 16,-6 7-12-16,-4 12-1 15,-18 6 0-15,-4 6 9 16,-9-1-9-16,0 3 6 16,-22-8-6-16,-3 1 56 15,-6-5-13-15,6-5 8 16,6-6-2-16,9-4-23 0,3-3-7 15,7 1-17-15,0 4 4 16,0 1-12-16,4 5 3 16,18 11 3-16,3 4 11 15,7 11-11-15,2 1-14 16,5 13 13-16,-2-2 1 16,-5 6-1-16,-6 0 1 15,-11-3 0-15,-12-6 0 16,-3-6 6-16,0-7-6 15,-22-7 34-15,-10-5 1 16,-9-13 31-16,-3-3 8 16,0-8-38-16,-3 0 15 15,5 0-28-15,1-12 7 0,1-12-26 16,4-3 2 0,6 4-12-16,20-13-66 0,6 7-145 15,4-1-729-15</inkml:trace>
  <inkml:trace contextRef="#ctx0" brushRef="#br0" timeOffset="2402">250 123 1397 0,'0'0'267'0,"0"0"-153"15,0 0 40 1,0 0 49-16,0 0-86 0,0 0-82 15,0 0-20-15,34-115 0 16,13 112 6-16,4 3-8 16,3 0-1-16,2 9-2 15,-8 14-5-15,-10 7-4 16,-12-1-1-16,-18 5 7 16,-8-3 2-16,0 6 7 15,-34-4-16-15,-1-3 19 16,-6-5 30-16,1-6-10 15,11-2 13-15,7-6-15 16,7-4-28-16,11-5 25 0,4-2-34 16,0 4-12-1,9 6 12-15,20 2-14 0,6 5 13 16,9 9-30-16,3 3 1 16,1 5 8-16,-4 9-17 15,-7-1 26-15,-8 3 7 16,-14 2 5-16,-15-5 1 15,0 1 6-15,-12-7 6 16,-28-3 65-16,-11-6-3 16,-3-5 20-16,-6-8 6 15,10-8-46-15,2-3 18 16,9-3-30-16,9 0-21 16,11 0 13-16,9 0-34 15,10-3-8-15,22-17-119 0,22 3-365 16,7 3-343-16</inkml:trace>
  <inkml:trace contextRef="#ctx0" brushRef="#br0" timeOffset="2592">1111 963 2143 0,'0'0'385'16,"0"0"-242"-16,0 0 15 16,0 0-158-16,0 0-53 0,0 0-296 15,0 0-477-15</inkml:trace>
  <inkml:trace contextRef="#ctx0" brushRef="#br0" timeOffset="3084">1730 244 1807 0,'0'0'315'0,"0"0"-200"15,0 0 10-15,0 0 30 0,234 0-73 16,-153 0-63-1,7 0 14-15,-5 0-9 0,-7 0 5 16,-17 0-27-16,-24 0 5 16,-16 0-7-16,-19 0 17 15,0 0 13-15,-25 0-4 16,-23-6-24-16,-9 1 11 16,-13-2 5-16,1 5-17 15,0 0 10-15,3 2 8 16,12 0-7-16,6 0 20 15,11 4-31-15,15 20 12 16,12 8-3-16,7 1-10 16,3 15-5-16,0 0 4 15,28 0 2-15,11 6-4 0,5-5 3 16,4 1 0-16,-1-5 16 16,-6-2-16-16,-16-7 0 15,-10-4 9-15,-12 2 9 16,-3-4 56-16,-18-1-18 15,-29 8-21-15,-11-2-10 16,-5 1-25-16,1 1-9 16,11 11-107-16,19-12-225 15,7-3-630-15</inkml:trace>
  <inkml:trace contextRef="#ctx0" brushRef="#br0" timeOffset="3685">2380 2104 2002 0,'0'0'342'16,"0"0"-211"-16,0 0-75 15,0 0 59-15,0 0 38 0,106-170-70 16,-58 170-82 0,6 0 15-16,-7 23-3 0,-6 23-4 15,-19 15 12-15,-12 10-20 16,-10 6 19-16,-4 2 8 15,-24-7-28-15,-1-12 0 16,2-14 0-16,10-17-14 16,8-12-9-16,9-15-60 15,0-2-52-15,26-5-20 16,33-38-57-16,20-13-66 16,16-20 80-16,5-5 114 15,-2-8 54-15,-18 3 10 0,-14 11 20 16,-23 13 89-1,-21 17 92-15,-18 17 123 0,-4 19 35 16,0 9-94-16,-29 6-99 16,-18 44-81-16,-9 17-14 15,-5 23 12-15,-2 9-30 16,13 4-5-16,18-9 2 16,13-12-29-16,19-10 26 15,0-12-27-15,14-18-1 16,23-10-16-16,10-12-54 15,0-7-66-15,1-13-160 16,-11 0-289-16,-20 0-629 0</inkml:trace>
  <inkml:trace contextRef="#ctx0" brushRef="#br0" timeOffset="3939">1957 3082 2039 0,'0'0'530'0,"0"0"-424"15,0 0-80-15,0 0 152 16,0 0-8-16,0 0-78 16,299 35-28-16,-160-35-11 15,10 0-13-15,15-8-3 16,34 1-29-16,-21 3-5 15,9 4-3-15,-6 0-77 0,-6 23-95 16,-17 11-369-16,-47 2-446 16</inkml:trace>
  <inkml:trace contextRef="#ctx0" brushRef="#br0" timeOffset="4482">2890 3908 2201 0,'0'0'493'16,"0"0"-435"-16,0 0 51 15,0 0 121-15,-160-173-120 0,119 147-49 16,6 10-37-16,6 9-13 15,3 7 20-15,5 0-31 16,9 33 0-16,8 19-1 16,4 18-2-16,0 5 3 15,19 10-2-15,20 4-20 16,20-1 21-16,7-1-18 16,7-5-10-16,6-1 16 15,2-2-29-15,-1 6 24 16,-14-3 18-16,-15-8 0 15,-23-4 21-15,-28-10-20 16,0-11-1-16,-44-4 21 0,-20-5-21 16,-14-8 6-16,-1-15-5 15,-1-15-1-15,11-2 24 16,10-21-24-16,15-32 1 16,18-22 21-16,20-28-17 15,6-14-5-15,10-14-6 16,34-6-5-16,6 4 11 15,3 15 0-15,-2 19 1 16,-12 24-1-16,-6 23 2 16,-11 19-2-16,-8 20 0 15,4 9-26-15,20 4-104 16,-3 17-414-16,2 6-484 0</inkml:trace>
  <inkml:trace contextRef="#ctx0" brushRef="#br0" timeOffset="5051">5016 3020 2386 0,'0'0'296'16,"0"0"-248"-16,0 0-23 0,-50-209 101 16,2 165 69-1,-8 18-100-15,-4 16-82 0,-10 10 1 16,-4 19 32-16,6 37-46 16,6 17 9-16,11 13-5 15,10 10 2-15,19 4 2 16,19 2-8-16,3-11 0 15,7-9-8-15,30-14-14 16,10-24-37-16,7-21-14 16,-3-20-50-16,0-3-5 15,-2-32 19-15,-10-27 49 16,-5-16 59-16,-6-18-5 0,1-9 6 16,-4-13 0-1,1-8 1-15,-1-6 3 0,1-6-3 16,-4 1 6-16,0 2 24 15,-11 18-13-15,-4 19 34 16,-4 36 53-16,1 33 6 16,-4 26-10-16,0 32-83 15,0 50-6-15,0 26 47 16,0 22-37-16,5 3-8 16,-2 1 1-16,4-2-9 15,5-8 9-15,5-5-15 16,1-11-12-16,1-13-48 15,13 3-186-15,-6-28-300 16,-4-21-205-16</inkml:trace>
  <inkml:trace contextRef="#ctx0" brushRef="#br0" timeOffset="5494">5316 3049 1590 0,'0'0'357'15,"0"0"-189"-15,0 0 76 16,0 0 12-16,218-32-33 16,-161 35-100-16,3 31-32 15,-10 8 6-15,-9 10-55 16,-16 8 29-16,-18 5-34 16,-7-3-23-16,-14-3 18 15,-26-7-32-15,-1-9 1 0,9-14-2 16,10-8-5-1,10-15-31-15,12-6-27 0,0 0-38 16,9-37-109-16,33-11-13 16,14-18-4-16,5-13 25 15,5 0 19-15,-7-2 118 16,-5 5 48-16,-17 14 18 16,-11 17 115-16,-16 17 108 15,-7 22 28-15,-3 6-29 16,0 23-116-16,0 26 33 15,-3 17-28-15,-7 6-44 16,-2 7 13-16,12-4-39 16,0-3-2-16,18-7 3 15,30-7-40-15,14-10-2 0,11-5-37 16,32-1-97-16,-17-11-154 16,-19-10-640-16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3:19.3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2114 1517 0,'0'0'553'0,"0"0"-366"15,0 0-96-15,0 0 41 16,0 0 124-16,0 0-119 15,0 0-55-15,196-16 11 16,-120 16-57-16,9 0 1 16,6 4-16-16,7 8-21 15,4 1 0-15,20 4-129 16,-28 0-428-16,-24-8-330 0</inkml:trace>
  <inkml:trace contextRef="#ctx0" brushRef="#br0" timeOffset="207">609 1595 2158 0,'0'0'372'15,"0"0"-223"-15,0 253 36 16,0-125-23-16,0 7-83 15,0-4-25-15,0-5-54 0,0 14-60 16,3-32-254-16,4-26-716 16</inkml:trace>
  <inkml:trace contextRef="#ctx0" brushRef="#br0" timeOffset="996">3019 1185 1603 0,'0'0'363'16,"0"0"-159"-16,0 0-51 0,0 0 20 15,0 0-4-15,0 0-64 16,-205-12-52-16,161 83-18 15,-3 57-13-15,3 63 38 16,8 63-36-16,6 20-24 16,8-4 41-16,12-32-17 15,6-26-5-15,1-13 2 16,3-35-15-16,0-34 31 16,-3-37-23-16,-6-18-4 15,-9 11 26-15,-8-4-18 16,-9 3 9-16,-9-19-10 15,-7-21-5-15,-8-8 27 16,-2-16-34-16,-5-16-4 16,0-5 11-16,9 0-12 15,13-19-70-15,18-39-156 0,18 4-397 16,8 11-1434-16</inkml:trace>
  <inkml:trace contextRef="#ctx0" brushRef="#br0" timeOffset="2702">2099 4391 1205 0,'0'0'271'16,"0"0"-178"-16,0 0-71 16,0 0 32-16,0 0-15 15,0 0-39-15,0 0-17 16,-7-9-14-16,7 9-40 16,0 0-9-16,0 0 5 15,0 3 34-15,0 3 13 16,0 1 1-16,0-7 18 0,0 0 9 15,0 0 0 1,0 0 8-16,0 0 10 0,0 0 6 16,0 0 24-16,0 0-7 15,0 0 24-15,0 0-2 16,0 0 4-16,0 0 1 16,-3 0-31-16,-1 0 5 15,-2 0 30-15,0 0 0 16,3 0 13-16,3 0-8 15,0 0-24-15,0 0 11 16,0 0-47-16,0 0 4 16,0 0 7-16,0 0-15 15,0 0-7-15,0 0 0 16,0 0-4-16,0 0 24 0,0 0-25 16,0 0-1-16,0 0 21 15,0 0-21-15,0 0 11 16,0 0-11-16,0 0-8 15,0 0 6-15,0 0-25 16,0 0-15-16,0 0 16 16,0 0-16-16,0 0 6 15,0 0 11-15,0 0 7 16,0 0 17-16,0 0-14 16,0 0 15-16,0 0 7 15,0 0-6-15,0 0-1 16,0 0-4-16,0 0 4 15,0 0 0-15,0 0-40 0,0 0-169 16,0 0-304-16</inkml:trace>
  <inkml:trace contextRef="#ctx0" brushRef="#br0" timeOffset="4074">2067 4178 1420 0,'0'0'359'15,"0"0"-146"-15,0 0-53 16,0 0 63-16,0 0-23 16,0 0-75-16,-54 111-23 15,16-47-27-15,-9 12 11 16,-7-4 1-16,-5-5-24 15,1 3-12-15,7-15 13 16,8-5-38-16,14-14-4 16,7-14-1-16,10-7-15 15,9-6 3-15,3-6-9 16,0-3 1-16,0 2-12 16,10-2-1-16,20 0-4 15,6 0 14-15,8 0-23 16,3-10 24-16,4-4-32 15,5 3-57-15,23 11-92 0,-6 0-182 16,-14 0-296-16</inkml:trace>
  <inkml:trace contextRef="#ctx0" brushRef="#br0" timeOffset="4347">2199 4332 1833 0,'0'0'483'0,"0"0"-367"0,0 0-6 16,-9 175 91-16,9-93-61 15,0 5-50-15,0-1-47 16,0-4-7-16,-3-3 5 15,-4 3-41-15,0-10 0 16,-1-6-68-16,8 8-134 16,0-16-257-16,0-20-266 0</inkml:trace>
  <inkml:trace contextRef="#ctx0" brushRef="#br0" timeOffset="4549">2354 5399 2154 0,'0'0'578'16,"0"0"-493"-16,0 0 41 16,0 0-16-16,0 0-110 15,0 0-37-15,0 0-199 16,53 9-394-16,-25-9-1245 0</inkml:trace>
  <inkml:trace contextRef="#ctx0" brushRef="#br0" timeOffset="5132">2887 4690 2218 0,'0'0'509'16,"0"0"-384"-16,0 0-70 15,0 0 25-15,0 0 14 16,0 0-54-16,0 0-32 16,215-65 11-16,-159 58-18 15,-2 0-1-15,-7 4 14 16,-3-1-14-16,-15 4-5 15,-14 0 4-15,-8 0 2 16,-7-2 13-16,0 2-13 0,0-3 16 16,-15-2 4-16,-14 5-21 15,-7-5 0-15,-8 5 0 16,0-6 0-16,-3 6 2 16,0 0-1-16,-1 0 1 15,11 0 18-15,5 6-19 16,10-1 13-16,3 12-9 15,13 3 1-15,6 3-5 16,0 6-1-16,0 8 0 16,13-1 6-16,18 3-6 15,1 1-8-15,5-1 8 16,2 4 0-16,5-7 0 16,-4 0 0-16,1 0 0 0,-6 0 5 15,-6-6-4-15,-14-5 27 16,-11 4 4-16,-4 1 2 15,0 3 24-15,-36 0-32 16,-8 4-20-16,-11-8 7 16,0-3-12-16,1-11-1 15,-2-6-22-15,14-9-59 16,-5-17-51-16,13-19-494 16,12-7-836-16</inkml:trace>
  <inkml:trace contextRef="#ctx0" brushRef="#br0" timeOffset="6544">2988 5 1579 0,'0'0'376'0,"0"0"-261"16,0 0-55-16,0 0 33 15,0 0-21-15,0 0-54 16,239 0-9-16,-175 6 0 16,-1-3-9-16,-9 4 19 15,-13-4-19-15,-16-3 0 16,-13 0 0-16,-12 0 61 0,0 0 83 15,0 0-22-15,-34 0-50 16,-5 0 5-16,-13-7-27 16,-3 1-15-16,-2 0 10 15,-6 1-19-15,1 5-4 16,4 0 2-16,8 0-10 16,2 8 24-16,8 8-38 15,11 7 8-15,7 2 11 16,3 6-19-16,12-2 1 15,-1 5-2-15,8-5 2 16,0 0 13-16,0 1-14 16,8-4 0-16,9-1 15 0,9-1-15 15,8-1 0-15,-2 1-1 16,8-1 2-16,1-1 8 16,-2 5-9-16,1-1 0 15,-2 3 4-15,-13 5-4 16,-11 5 0-16,-9-1 0 15,-5 8 0-15,0-3 21 16,-38-2-21-16,-6-6 0 16,-6-5 29-16,-4-8-10 15,1-6 4-15,11-9-10 16,1-4-11-16,12-3 26 16,7 0-28-16,14 0-13 15,8 0-13-15,15 0-125 0,29 0-312 16,0 0-536-16</inkml:trace>
  <inkml:trace contextRef="#ctx0" brushRef="#br0" timeOffset="7221">3858 2212 1768 0,'0'0'352'0,"0"0"-215"16,0 0-28-16,0 0 67 16,0 0-47-16,108-167-77 15,-42 161-16-15,10 6-12 16,2 9 1-16,-9 34 28 15,-11 12-22-15,-18 11-24 0,-18 8 20 16,-18 3-12 0,-4 3-6-16,-9-1-1 0,-19-7-8 15,-1-14 0-15,7-15-18 16,12-13-62-16,10-27-80 16,0-3-62-16,32-20 13 15,18-29-75-15,10-16 6 16,-3-16 31-16,2-9 110 15,-8-2 137-15,-15 3 98 16,-11 10 100-16,-13 18 8 16,-12 17 141-16,0 18-2 15,0 23-27-15,-15 3-109 0,-11 19-95 16,-6 35-38 0,-2 21-25-16,2 4-3 0,7 5-21 15,18-5-5-15,7 0 4 16,0-20-26-16,32-7-14 15,16-9 8-15,6-9-40 16,12-15-51-16,25-6-85 16,-15-6-377-16,-13-7-341 0</inkml:trace>
  <inkml:trace contextRef="#ctx0" brushRef="#br0" timeOffset="7477">3959 3407 2286 0,'0'0'465'16,"0"0"-420"-16,0 0 13 15,0 0 128-15,0 0-109 16,212 4-45-16,-111-24-7 15,16 1-25-15,11 0 25 16,3 4-25-16,1 15-21 16,25 0-136-16,-34 0-585 15,-25 19-1383-15</inkml:trace>
  <inkml:trace contextRef="#ctx0" brushRef="#br0" timeOffset="8046">4969 3968 2235 0,'0'0'368'0,"0"0"-274"16,0 0 60-16,0 0 49 15,-102-197-80-15,62 151-62 0,-1 10-31 16,-6 10 30 0,0 7-26-16,-1 8 1 0,4 11-1 15,0 0-13-15,12 14 3 16,10 21-22-16,7 8-1 16,12 10 8-16,3 5-9 15,3 9-18-15,38 6 3 16,9-9-9-16,9 9 18 15,11-1 0-15,-1-4-2 16,4-2-5-16,-7-7 5 16,-12 1 5-16,-10 3-3 15,-12-5 12-15,-17 8-12 16,-11-8 2-16,-4 7 4 16,-4-14-2-16,-33-6-10 15,-7-1 11-15,-3-22 1 0,-1-9 0 16,1-13 8-16,12 0-8 15,1-35 0-15,13-33 0 16,6-26-9-16,8-43 8 16,7-3-5-16,0-14-15 15,7 1 20-15,12 31 1 16,3-1 0-16,-5 20-1 16,-2 28 1-16,-5 23-7 15,5 25-48-15,19 24-143 16,-5 3-444-16,0 0-849 0</inkml:trace>
  <inkml:trace contextRef="#ctx0" brushRef="#br0" timeOffset="8728">6540 2975 2143 0,'0'0'327'0,"0"0"-223"15,0 0-46-15,0 0 159 16,-88-205-20-16,53 176-116 16,-9 16-17-16,-4 13-32 15,-6 0-5-15,-5 35 18 16,2 23-44-16,1 9 5 16,5 10-5-16,15 5 7 15,14-8-5-15,14 3-3 16,8-2 0-16,8-7-2 15,31-5-1-15,14-4-24 16,8-23-18-16,5-6-18 0,3-24 2 16,-6-6-38-1,-9-5 18-15,-10-33-2 0,-9-15 10 16,-4-14 52-16,-9-22 20 16,-2-16 1-16,-1-16 6 15,-4-38-5-15,-8-37 14 16,-4-28 24-16,-3 18-14 15,0 45 7-15,0 53 6 16,0 46 7-16,0 6 64 16,-3 17-34-16,-1 12-27 15,4 27 27-15,0 29-48 16,0 53-3-16,0 33 24 16,0 26-26-16,0 10 25 15,0 1-46-15,10-5 8 16,2-9 15-16,-2-9-23 0,2-12 5 15,3-11-6-15,-1-15-3 16,1-13-25-16,4-11-125 16,6-12-187-16,0-19-481 15,-8-17-1189-15</inkml:trace>
  <inkml:trace contextRef="#ctx0" brushRef="#br0" timeOffset="9269">7183 2830 1818 0,'0'0'287'0,"0"0"-191"15,0 0 114-15,0 0 22 16,0 0-86-16,225 2-71 15,-178 18-27-15,1 13 40 16,-11 6-40-16,-19 12-18 16,-14 11 13-16,-4 3-19 15,-22 4-15-15,-26 3-9 16,-7-11 2-16,7 2-8 16,6-19-3-16,11-11-23 15,15-11 16-15,4-12-33 0,12-10-4 16,0 0-77-1,18-20-9-15,26-23-10 0,14-17-36 16,15-10-14-16,-1-5 74 16,3-4 70-16,-11 7 55 15,-8 1 27-15,-17 16 128 16,-14 17 100-16,-13 8-6 16,-5 16-19-16,-7 11-37 15,0 3-61-15,0 0-17 16,-4 26-46-16,-21 19-27 15,-1 13 33-15,1 14-48 16,3-7-9-16,10 1 20 16,12-5-29-16,0 2-3 15,0-17-6-15,34-6 0 16,10-15-1-16,14-4-61 0,52-21-55 16,-12-14-79-16,-10-9-669 15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3:49.5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0 135 1629 0,'0'0'356'16,"0"0"-221"-16,0 0-11 16,0 0 112-16,0 0-46 15,0 0-121-15,0 0-22 0,-17-13-15 16,65 6 41-1,16 0 24-15,20 0-67 0,14 2 42 16,16-3-15-16,14 6-27 16,14-2 24-16,44-1-17 15,39-9-11-15,-13 4 15 16,-19-3-39-16,-24 1 2 16,-39 8-4-16,12-6 1 15,8 3 14-15,-19 5-15 16,-21-3 0-16,-31 5 22 15,-23 0-22-15,-27 0 0 16,-19 0-9-16,-10 0 9 16,0 0 28-16,-10 0-27 0,-19 0-1 15,0 0 0-15,-1 0-37 16,11 0-69-16,9 0-189 16,7 0-534-16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3:49.8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2428 0,'0'0'329'16,"0"0"-255"-16,0 0-13 15,0 0 46-15,0 0-107 16,0 0-293-16,0 0-441 16,0 96-1134-16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3:50.0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2385 0,'0'0'505'0,"0"0"-451"15,0 0 58-15,0 0-100 16,0 0-12-16,0 0-558 15,0 0-1572-15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4.9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817 52 1219 0,'0'0'335'16,"0"0"-194"-16,0 0-21 15,0 0 60-15,0 0-11 16,0 0-14-16,0 0-26 16,-95-49-16-16,88 46 24 15,-5 3-65-15,5 0-49 16,1 0 15-16,2 0-37 0,1 0-1 16,3 9-1-16,0 1 1 15,0-4 12-15,0 2-12 16,0-6-2-16,0 3 1 15,0-5 1-15,0 0 0 16,0 0 4-16,0 0-2 16,0 0 37-16,0 0-32 15,0 0-6-15,0 0 20 16,0-7-21-16,0 4 1 16,0 3-1-16,0 0 0 15,0 0 4-15,0 0-4 16,0 0 0-16,0 0 5 15,0 0 1-15,0 0-6 0,0 0 17 16,-8 0-16 0,-11 0-2-16,2 19-4 0,-5 14 4 15,-3 16-1-15,6 19 3 16,0 18-1-16,13 23 8 16,2 9-7-16,4 9 28 15,0 2-29-15,4-3-3 16,18-3-3-16,3-8 6 15,-3-10 0-15,-5-9-1 16,-5-13 2-16,-12-10 16 16,0-11-17-16,-12-9 0 15,-30-9 22-15,-14-9-22 0,-14-6 6 16,-6-10-6 0,-3-4 17-16,-2-9-13 0,8-6-4 15,10 0 0-15,21 0 11 16,12 0-11-16,13 0 0 15,12 0-5-15,5 0-9 16,0 0-17-16,25 3-14 16,24 20 34-16,5 10 10 15,7 16 1-15,5 13-8 16,-7 11 7-16,-5 15 2 16,-3 8 28-16,-7 18-8 15,-7 18 15-15,-5 38 25 16,-10 37-23-16,-6 29 14 0,-6-19 1 15,-7-53-10-15,1-59 8 16,1-43-21-16,1-3-5 16,5-3 4-16,0 0-17 15,8-21-12-15,3-11-38 16,17-24-149-16,1 0-415 16,-2 0-1376-16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3:46.7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546 10 1307 0,'0'0'303'15,"0"0"-135"-15,0 0-31 0,0 0 73 16,0 0-21-16,-20-17-67 16,8 17-35-16,-7 17-54 15,-3 22-6-15,-6 13 16 16,-13 14-13-16,-1 17 28 16,-11 5-33-16,3 3-14 15,-1-5 36-15,7-4-30 16,3-12 5-16,9-15 10 15,7-6-19-15,-1-10 34 16,8-9-46-16,8-7-1 16,1-10 51-16,6-7-40 0,3-2-10 15,0-4 15 1,0 0-14-16,0 0 19 0,0 0-21 16,7 0 0-16,23 0 6 15,6 0-5-15,8 0-1 16,10 0 3-16,2 8-3 15,-2 1-35-15,8 1-108 16,11 13-127-16,-16-4-228 16,-9-6-268-16</inkml:trace>
  <inkml:trace contextRef="#ctx0" brushRef="#br0" timeOffset="341">590 630 1132 0,'0'0'657'0,"0"0"-540"15,0 0-75-15,0 0 108 16,0 0 34-16,0 223-31 15,0-147-48-15,-3-1-13 16,-1-3 17-16,1-9-54 16,-4-5-19-16,2-11-6 15,-2-5-7-15,1-9 20 0,2-6-43 16,-4-8 0-16,4-7 18 16,1 5-18-16,0-4-38 15,3 4-54-15,0-1-165 16,0 0-262-16,0-8-507 0</inkml:trace>
  <inkml:trace contextRef="#ctx0" brushRef="#br0" timeOffset="976">1174 703 1592 0,'0'0'339'16,"0"0"-175"-16,0 0 38 15,0 0 5-15,0 0-22 16,0 0-109-16,0 0-36 15,-58-138 16-15,58 124-21 16,0-2-11-16,0-1-17 16,7-2-6-16,15-1 7 15,0 1-7-15,7-5-1 16,-1 1 10-16,6 2-10 16,-2 0 0-16,2 1-3 0,-2 3 3 15,-3 8-6-15,-4-1 6 16,-3 6 0-16,4 4-1 15,-4 0 1-15,0 0 0 16,0 4-9-16,-4 19 9 16,1 8 15-16,-6 7-8 15,-4 10-7-15,-9 12 16 16,0 3-15-16,0 5 21 16,-9 5-21-16,-19 2 0 15,-1-3 18-15,-3-6-17 0,1-6-2 16,6-9 7-1,3-8-1-15,3-10 0 0,9-6-5 16,0-8 0-16,5-3 0 16,5-3-1-16,0-3 0 15,0 4 0-15,0-4 0 16,15 2 9-16,4-2-9 16,6-3 0-16,4-1 10 15,5 1-10-15,-2-1-32 16,9-1-37-16,9 4-182 15,-6-4-91-15,-12 3-422 0</inkml:trace>
  <inkml:trace contextRef="#ctx0" brushRef="#br0" timeOffset="1265">751 1473 1918 0,'0'0'515'16,"0"0"-438"-16,0 0 54 15,0 0 84-15,0 0-90 0,0 0-99 16,0 0-26-16,15 4-138 16,29 8-101-16,-5 2-471 0</inkml:trace>
  <inkml:trace contextRef="#ctx0" brushRef="#br0" timeOffset="1624">2097 1435 2034 0,'0'0'483'15,"0"0"-423"-15,0 0 53 16,0 0 53-16,0 0-89 15,0 0-77-15,0 0-134 16,25-37-93-16,8 24-339 0,-5 2-1315 0</inkml:trace>
  <inkml:trace contextRef="#ctx0" brushRef="#br0" timeOffset="2282">2887 633 1699 0,'0'0'313'0,"0"0"-163"0,0 0 29 15,0 0 36 1,0-197-23-16,0 153-44 0,-14 6-69 15,-4 2-16-15,-8 8-14 16,-2 0-17-16,-10 12 27 16,-6 8-59-16,1 8 0 15,-8 0 6-15,3 15-6 16,4 22-3-16,6 4-4 16,12 11 14-16,8 8-23 15,9-1 13-15,9 0 0 16,0-3-5-16,34-6 8 15,10-12-52-15,7-8-23 0,6-16-10 16,-1-12-6 0,-2-2-32-16,-3-7 44 0,-11-18 60 15,-7-12 0-15,-11 1 19 16,-4-1 0-16,-6-1 29 16,-5 4 76-16,-4 5-23 15,-3 7-9-15,0 8 15 16,0 11-18-16,0 3-25 15,0 0-45-15,0 26 14 16,0 24 4-16,7 12-12 16,-4 17-6-16,6 6 24 15,-6 3-12-15,4 1-1 16,-4-6 19-16,6-8-29 16,-9-7 33-16,0-10-33 15,0-4 5-15,-4-8 21 0,-26-10-12 16,-2-6 10-16,-5-4-10 15,-2-10-2-15,-2-7 16 16,-3-2-22-16,3-7-7 16,3 3-2-16,0-3-52 15,-19 14-100-15,10-3-473 16,3-2-464-16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4:32.5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751 755 1491 0,'0'0'257'15,"0"0"-162"-15,0 0-60 16,0 0 127-16,0 0-19 15,0 0-97-15,18 0 22 16,-11-1-27-16,-4-10-5 16,4 1 45-16,-2-7-51 15,-5-6 18-15,0-3 2 16,0-6-8-16,0-4 52 16,0-4-52-16,-12-1-2 15,-6-3 26-15,-4 4-11 16,0 8 8-16,-3 8-5 15,3 5-28-15,-4 12 28 0,1 7-58 16,-1 0 0-16,-2 21 22 16,-6 24-8-16,5 24-14 15,7 20 9-15,5 13-8 16,5 9 29-16,6 5-30 16,6-6 0-16,0-1 18 15,0-6-18-15,0-7-7 16,0-7 5-16,0-13 4 15,0-10 13-15,0-15-15 16,-4-7 0-16,-8-11 20 16,-3-7-20-16,-2-7 0 15,-5-1-52-15,0-4-152 16,-18-6-258-16,11-6-192 16,-5-2-1122-16</inkml:trace>
  <inkml:trace contextRef="#ctx0" brushRef="#br0" timeOffset="183">0 1251 1498 0,'0'0'388'0,"0"0"-177"16,0 0 5-16,0 0 0 16,0 0 37-16,243-66-151 15,-170 60-24-15,8 6-56 16,2 0-22-16,34 0-19 15,-19 0-333-15,-17 10-397 0</inkml:trace>
  <inkml:trace contextRef="#ctx0" brushRef="#br0" timeOffset="503">1634 0 1640 0,'0'0'909'0,"0"0"-681"16,0 0-121-16,0 0 95 16,0 0-69-16,0 0-58 15,-230 89-33-15,145 46-36 0,-13 59 61 16,10-6-50-1,15-15-10-15,22-25 50 0,26-37-56 16,3 11 5-16,10 5-6 16,12-12-8-16,5-19 7 15,38-21-85-15,19-13-71 16,40-20-110-16,-14-18-565 16,-7-17-1188-16</inkml:trace>
  <inkml:trace contextRef="#ctx0" brushRef="#br0" timeOffset="760">1826 691 2221 0,'0'0'626'15,"0"0"-492"-15,0 0-37 16,0 0 52-16,0 0 14 15,0 0-109-15,102 196-29 16,-48-127 2-16,5 0-27 16,7 0 41-16,-5-3-41 15,2-8-14-15,-4-5 5 16,-8-3-100-16,-13-9-56 16,-7-7-385-16,-21-11-359 0</inkml:trace>
  <inkml:trace contextRef="#ctx0" brushRef="#br0" timeOffset="999">1767 1323 2094 0,'0'0'549'0,"0"0"-494"16,0 0 57-16,0 0 69 15,0 0-21-15,0 0-88 16,245-219-52-16,-165 143 47 16,-4 7-40-16,-7 3-21 15,-9 10-6-15,-13 17-46 0,-15 15-95 16,-10 15-339 0,-10 9-488-16</inkml:trace>
  <inkml:trace contextRef="#ctx0" brushRef="#br0" timeOffset="1343">2420 57 494 0,'0'0'1846'15,"0"0"-1386"-15,0 0-412 0,0 0 118 16,0 0-9-16,0 0-49 16,0 0-17-16,267 247-78 15,-181-149 49-15,9 10-1 16,-3 5-22-16,-11 3 29 16,-12-5-68-16,-27 2 0 15,-20-3 41-15,-22 2-41 16,-3-2-1-16,-44-9 1 15,-8-6-36-15,-7-16 16 16,4-14-73-16,8-15-30 16,9-18-67-16,16-12-394 15,13-17-415-15</inkml:trace>
  <inkml:trace contextRef="#ctx0" brushRef="#br0" timeOffset="1547">3619 833 2112 0,'0'0'485'0,"0"0"-332"16,186-5 112-16,-86 5-54 16,5 0-102-16,1 0-31 15,-4 0-78-15,-11 14-28 16,-18 24-100-16,-26-4-252 15,-28-2-653-15</inkml:trace>
  <inkml:trace contextRef="#ctx0" brushRef="#br0" timeOffset="1735">3528 1488 2356 0,'0'0'458'0,"0"0"-381"16,0 0 58-16,230 16-15 16,-117-16-71-16,16 0-49 15,48-6-136-15,-31-4-409 0,-14 3-1781 16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4:35.0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64 890 1332 0,'0'0'569'15,"0"0"-358"-15,0 0-48 16,0 0 31-16,0 0 93 16,0 0-106-16,0 0-76 15,-54-56-59-15,61 140 14 16,11 33 30-16,-3 13-65 16,-1 8-5-16,-6-5-4 0,-4-3-16 15,-1-16 36 1,0-18-36-16,-3-18 0 0,4-18 3 15,-1-22-3-15,2-11 0 16,-5-21-2-16,0-6 2 16,4 0-22-16,-4-27 22 15,0-21-24-15,0-18 18 16,0-13-24-16,0-16-13 16,0-13 10-16,0-13-15 15,0-14 34-15,0-13-11 16,-16 1 25-16,1 7-18 15,2 17 24-15,6 24-6 16,2 30 42-16,5 27-17 16,0 19 37-16,15 13-52 15,17 10 20-15,12 0 32 0,7 0-47 16,5 7 1-16,1 9 5 16,9 4-14-16,7-2 28 15,8 1-35-15,2-7 0 16,5-2 16-16,-9-3-16 15,-9-7 0-15,-11 0-30 16,-18 0-52-16,-21 0-24 16,-15 0-156-16,-17 12-116 15,-32 2-367-15,-3 3-999 0</inkml:trace>
  <inkml:trace contextRef="#ctx0" brushRef="#br0" timeOffset="204">57 1231 1681 0,'0'0'301'0,"0"0"-103"16,0 0 94-16,0 0-14 15,222 3-138-15,-134-3-63 16,6 0-70-16,31 0-7 15,-26 0-106-15,-20 3-537 0</inkml:trace>
  <inkml:trace contextRef="#ctx0" brushRef="#br0" timeOffset="473">1669 0 1435 0,'0'0'829'0,"0"0"-660"16,0 0-32-16,0 0 97 15,0 0-8-15,0 0-128 0,-41 216-65 16,-25-127-33-1,-6 10-45-15,-30 39-85 0,18-23-538 16,18-20-470-16</inkml:trace>
  <inkml:trace contextRef="#ctx0" brushRef="#br0" timeOffset="810">2347 381 1807 0,'0'0'550'0,"0"0"-461"16,0 0-4-16,0 0 169 15,-237 213-68-15,143-62-85 16,-10 42-6-16,22-2-29 16,16-20 10-16,25-27-7 15,19-26-47-15,8 13 22 16,-1 11-44-16,12-16-22 16,3-16-40-16,0-22-110 15,18-16-158-15,25-22-224 16,-3-21-124-16,-6-19-895 0</inkml:trace>
  <inkml:trace contextRef="#ctx0" brushRef="#br0" timeOffset="1269">2044 1571 1603 0,'0'0'533'0,"0"0"-351"16,0 0 36-16,0 0 29 15,0 0-87-15,0 0-25 16,208-98-90-16,-175 133 18 16,-8 14-11-16,-10 5-32 15,-12 5 35-15,-3 4-46 0,0-1 9 16,-10-9-3 0,-12-7-15-16,4-14-8 0,3-9-1 15,4-14-53-15,11-6 23 16,0-3-35-16,0 0-38 15,7-14-42-15,22-26-67 16,8-7 38-16,4-6 32 16,-2-5 34-16,-2 2 95 15,-5 6 22-15,-10 9 27 16,-3 10 96-16,-13 17 55 16,-6 6 56-16,0 8-51 15,0 0-75-15,-3 32-5 0,-12 9-19 16,5 4-24-1,3 4 13-15,3-3-61 16,4-4 9-16,0-2-21 0,17-8 0 16,14-5-15-16,-3-11-71 15,5-2-79-15,22-14-164 16,-12 0-501-16,-6 0-48 16</inkml:trace>
  <inkml:trace contextRef="#ctx0" brushRef="#br0" timeOffset="1568">2733 745 1903 0,'0'0'576'0,"0"0"-461"15,0 0 83-15,0 0 47 16,0 0-59-16,198 220-108 15,-134-122-19-15,10 11 12 16,6 6-16-16,-1-1 46 16,-4 5-58-16,-11-8-25 15,-20-7 15-15,-22-2-33 16,-22-2-1-16,-3-11-5 16,-41-7-11-16,-11-7 2 15,-7-13-72-15,4-3-34 16,-4-7-78-16,14-11-371 15,16-19-561-15</inkml:trace>
  <inkml:trace contextRef="#ctx0" brushRef="#br0" timeOffset="1782">3984 1785 1625 0,'0'0'961'16,"0"0"-742"-16,229 0-27 16,-101 0-28-16,11 0-32 15,-9 10-132-15,-5 13-21 16,-23 3-97-16,-36 19-208 16,-31-8-377-16,-26-2-766 0</inkml:trace>
  <inkml:trace contextRef="#ctx0" brushRef="#br0" timeOffset="1939">4148 2211 1864 0,'0'0'716'0,"0"0"-490"16,0 0 48-16,0 0-6 16,0 0-111-16,251 14-103 15,-160-14-49-15,29 6-5 16,-24 4-153-16,-16 4-488 0</inkml:trace>
  <inkml:trace contextRef="#ctx0" brushRef="#br0" timeOffset="3386">6528 435 758 0,'0'0'791'15,"0"0"-609"-15,0 0-10 16,0 0-5-16,0 0 35 16,0 0-54-16,0 0-88 15,-124-9-31-15,84 59-17 0,8 16-10 16,0 18 44-1,10 21-40-15,6 49 3 0,10 51 46 16,6 38-7-16,0 9 16 16,0-22-29-16,13-53-21 15,-4-54 4-15,-3-23-17 16,-6-11-1-16,0 13 21 16,0 9-8-16,-15 10 24 15,-29-9-10-15,-10-8-18 16,-19-10 33-16,-11-13-41 15,-6-8 17-15,-1-15 12 16,-1-9-6-16,5-16 9 0,10-7-2 16,15-12-17-1,11-8 26-15,19-3-34 16,13-3 5-16,16 0-11 0,3 0 0 16,0 0-9-16,29 0 8 15,11 0 1-15,11 20 13 16,0 11-13-16,3 25 0 15,2 11 5-15,-2 25-4 16,-7 16 6-16,1 19-1 16,-1 34-6-16,-6 45 32 15,-3 49-32-15,-7 26 0 16,-14-5 14-16,-9-15-4 16,-1-33 26-16,-7-15-24 15,0-17 5-15,0-34 35 16,0-33-51-16,0-34 19 0,0-14 2 15,0 1-16-15,0 0 17 16,0-6-23-16,0-20 0 16,0-27 0-16,0-9-17 15,29-20-77-15,8-16-153 16,7-17-519-16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4:57.1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338 34 1565 0,'0'0'390'0,"0"0"-257"15,0 0 44-15,0 0 4 16,0 0-95-16,0 0-22 16,-14-22-24-16,14 22-23 15,0 0 24-15,0 0-30 16,0 0 14-16,-3 0 22 0,3 0-37 16,0 0 8-16,-3 0 5 15,-2-5-22-15,1 5 28 16,1 0-21-16,-1 0-8 15,-2 0 34-15,-3 0-33 16,2 0 5-16,-8 0-6 16,5 0 8-16,-5 0 20 15,5 0-14-15,-2 0 8 16,5 0 22-16,-3 0-37 16,1 0-4-16,3 0 5 15,-6 0 8-15,5 5-5 16,-3-3-11-16,-2 5 0 0,5-4 17 15,1 4-17-15,-3-4-1 16,6-1 0-16,-1 2 1 16,1-1 6-16,0 1-6 15,3-4 0-15,-5 0 7 16,5 0-7-16,0 0 0 16,0 0-1-16,-4 0 7 15,4 3-4-15,0-3-2 16,0 0 0-16,0 0 7 15,0 0-7-15,0 0 0 16,0 0 0-16,0 0 0 16,0 0-10-16,0 0 17 15,0 0-7-15,0 0 2 0,0 0-2 16,-3 0-17-16,-7 7-42 16,-21 13-107-16,2-3-381 15,1-5-437-15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8:32.3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402 224 1322 0,'0'0'258'15,"0"0"-171"-15,0 0 26 16,0 0 68-16,0 0-30 16,0 0-80-16,0 0-12 15,0 0 57-15,0 0-14 16,0 0 6-16,0 0-5 16,0 0-12-16,-10 0 27 15,-15 16-70-15,-9 15-39 16,-10 13 25-16,-3 8-26 0,-4 14 4 15,4 6 10 1,3 11-5-16,3 6 27 0,16-1-30 16,8 2 4-16,8-9 19 15,9-6-28-15,0-10-8 16,26-5 15-16,21-12-15 16,9-7 17-16,17-13-12 15,6-11 2-15,6-14 31 16,3-3-26-16,-2-9-4 15,-5-30 1-15,-12-15-9 16,-11-10 24-16,-11-13-25 16,-13-15 12-16,-12-12 61 15,-15-15-40-15,-7-8-14 16,0-8 7-16,-34 7-25 16,-13 13 11-16,-4 20-12 0,0 26-6 15,7 30 5-15,15 32-81 16,11 7-38-16,18 79-75 15,0 3-455-15,12-7-584 0</inkml:trace>
  <inkml:trace contextRef="#ctx0" brushRef="#br0" timeOffset="444">2128 35 1721 0,'0'0'361'16,"0"0"-195"-16,0 0-61 15,0 0 186-15,0 0-85 16,0 0-84-16,0 0-50 16,-99 71-45-16,40-23-20 15,-10 8 5-15,-4 1-10 16,4 1 37-16,3-5-39 0,12-7 1 16,10-7 16-1,18-6-17-15,11-4 0 0,15-3-9 16,0 1 9-16,9-1-5 15,26 0 5-15,13-2 0 16,2-1 10-16,9 0-9 16,-4-2 4-16,0 7-5 15,-4 2-17-15,-3-1-33 16,2 10-113-16,-9-6-178 16,-19-7-297-16</inkml:trace>
  <inkml:trace contextRef="#ctx0" brushRef="#br0" timeOffset="696">1515 1071 1837 0,'0'0'325'16,"0"0"-212"-16,0 0 90 16,0 0 2-16,240 2-102 15,-170 5-45-15,3 1-58 16,25 4-164-16,-22-1-224 16,-10 1-653-16</inkml:trace>
  <inkml:trace contextRef="#ctx0" brushRef="#br0" timeOffset="1203">2525 556 1920 0,'0'0'341'0,"0"0"-246"15,0 0 50-15,0 0 66 16,0 0-87-16,186-8-58 0,-150 44-47 16,-11 10 7-1,-6 7-7-15,-16 6 16 0,-3 2-29 16,-3-3-6-16,-30-6-9 16,-4-10-15-16,5-5-11 15,7-14 7-15,6-8-30 16,12-8-21-16,7-7-11 15,0 0-77-15,21-12-77 16,28-25 2-16,5-8 21 16,7-13-36-16,5 0 90 15,-7-8 167-15,-8 7 35 16,-7 4 132-16,-16 9 14 16,-12 15 64-16,-10 17 102 15,-6 14-63-15,0 0-85 16,-6 5-47-16,-20 32-76 0,-11 12-43 15,5 11 17-15,1 1-22 16,6-2-8-16,15-3 7 16,6-5-27-16,4-10 0 15,0-1 0-15,22-11-39 16,17-6-22-16,53-10-150 16,-8-10-304-16,-4-3-12 0</inkml:trace>
  <inkml:trace contextRef="#ctx0" brushRef="#br0" timeOffset="1586">4602 220 1758 0,'0'0'529'16,"0"0"-449"-16,0 0-21 15,0 0 143-15,-212 154-26 16,123-84-83-16,-6 9-59 16,-1-4 34-16,9-7-9 15,18-5-15-15,13-10-20 16,24-15-23-16,14-3 26 15,14-10-27-15,4-2 0 0,7 3 21 16,34-4-6-16,9 2-6 16,13 2 6-16,3-2-15 15,7 2 22-15,-4-4-22 16,0 2-31-16,-3-5-21 16,14 4-161-16,-11-2-305 15,-15-12-368-15</inkml:trace>
  <inkml:trace contextRef="#ctx0" brushRef="#br0" timeOffset="1922">5314 243 2006 0,'0'0'385'0,"0"0"-284"16,0 0 32-16,0 0 112 15,0 0-122-15,-189 223-77 16,129-157 9-16,3-7-19 16,9-8-10-16,8-4-9 15,11-15-16-15,14-8 19 16,8-11-20-16,7-6 0 15,0-4-4-15,10 2 4 0,24-3 0 16,10 2 0 0,10-1-33-16,4-1-7 0,30 15-161 15,-16-3-130-15,-6-2-383 0</inkml:trace>
  <inkml:trace contextRef="#ctx0" brushRef="#br0" timeOffset="2142">5412 329 2192 0,'0'0'303'0,"0"0"-210"16,0 0 125-1,-7 222 12-15,7-119-136 0,0 1-67 16,0 2 11-16,14-8-38 15,8-9 0-15,8 20-86 16,-4-27-380-16,-13-21-558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8:45.7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766 314 1239 0,'0'0'282'16,"0"0"-143"-16,0 0-26 0,0 0 113 15,0 0-6 1,0 0-67-16,-47-68-45 0,35 54-7 15,-1-2-17-15,-9-3 25 16,0 5-42-16,-11 0-14 16,-7 4 40-16,-4 7-55 15,-10 3-6-15,-9 0 0 16,1 10-17-16,-3 21 24 16,-1 20-30-16,7 8-8 15,5 10 40-15,10 13-41 16,12 0 13-16,10 6-12 15,10 1 0-15,12-4 16 16,0-4-17-16,0-4 0 0,29-7 8 16,11-12-8-1,15-12-2-15,7-10 1 0,11-14-30 16,8-8 30-16,-1-14-15 16,1 0 7-16,-9-27 3 15,-7-18 6-15,-9-17 0 16,-18-11 0-16,-11-12 2 15,-20-6 50-15,-7-7-28 16,0 1 17-16,-25 9 23 16,-9 13-31-16,-1 22-5 15,-3 20-20-15,10 24-7 16,9 9-2-16,16 19-42 16,6 57-93-16,38-8-125 15,6-5-653-15</inkml:trace>
  <inkml:trace contextRef="#ctx0" brushRef="#br0" timeOffset="196">1346 1052 932 0,'0'0'1772'16,"0"0"-1465"-16,0 0-126 15,0 0-32-15,0 0-83 16,0 0-66-16,0 0-70 16,-40 0-191-16,72 0-504 0</inkml:trace>
  <inkml:trace contextRef="#ctx0" brushRef="#br0" timeOffset="630">1933 235 2196 0,'0'0'481'0,"0"0"-370"15,0 0 57-15,0 0-17 0,29-175-49 16,15 146-77-1,3 6-19-15,11 17 29 0,1 6-34 16,-1 0 6-16,-3 39-1 16,-16 17-5-16,-17 23 29 15,-22 15-30-15,0 22 0 16,-44 10 19-16,-23 9-17 16,-15 1 7-16,-6-12 6 15,6-15-8-15,4-20 29 16,17-24-36-16,17-22 0 15,19-21 33-15,13-15-16 16,12-7 4-16,0 0 13 16,0 0-8-16,37-16 29 15,14-12-55-15,11 5 2 0,11-1 26 16,6 10-28-16,13 11-1 16,75 3-6-16,-16 17-139 15,-13 9-234-15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8:53.3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945 168 1502 0,'0'0'291'0,"0"0"-148"15,0 0 30-15,0 0 4 16,0 0 6-16,0 0-52 15,-127-67-49-15,87 57 10 16,-8 8-40-16,-14 2-4 16,-8 0 22-16,-9 24-49 15,-6 23 3-15,-6 15-5 16,5 20-18-16,5 10 22 16,15 10-23-16,12 0 0 0,21-4 19 15,18-5-19 1,15-11 0-16,0-10 0 0,26-9 0 15,18-18-5-15,10-13 5 16,8-18-30-16,8-14 18 16,2 0-45-16,-2-40 30 15,-1-19 6-15,-6-13 21 16,-6-16-8-16,-3-11 8 16,-10-10 0-16,-10-5 12 15,-17 5 8-15,-12 11 19 16,-5 13 10-16,0 22-22 15,-15 24 18-15,-7 25-42 16,-4 14-3-16,8 24-43 0,18 68-167 16,0-7-336-1,0-6-401-15</inkml:trace>
  <inkml:trace contextRef="#ctx0" brushRef="#br0" timeOffset="197">1175 1164 2065 0,'0'0'591'16,"0"0"-488"-16,0 0 29 16,0 0 2-16,0 0-133 15,0 0-1-15,0 0-263 16,7-125-405-16,25 118-863 0</inkml:trace>
  <inkml:trace contextRef="#ctx0" brushRef="#br0" timeOffset="614">2188 127 848 0,'0'0'1345'0,"0"0"-1012"16,0 0-97-16,0 0-30 0,0 0-37 15,-208-3-114-15,151 76-35 16,-2 25 17-16,4 16-35 16,11 14 4-16,12 1-6 15,17-9 0-15,15-4 14 16,0-10-14-16,32-15 0 15,16-14-14-15,11-17 10 16,10-21-46-16,4-21-4 16,3-18-1-16,2-14 41 15,-11-38-4-15,-11-20 18 16,-12-17 12-16,-18-13 0 16,-13-13 27-16,-13-8 2 15,0-7-4-15,-10 3 14 0,-31 9-43 16,-6 17-1-1,0 24-14-15,11 31-16 0,14 29-82 16,22 27-268-16,0 33-268 16,26 7-195-16</inkml:trace>
  <inkml:trace contextRef="#ctx0" brushRef="#br0" timeOffset="938">2983 0 1733 0,'0'0'508'0,"0"0"-365"16,0 0 7-16,0 0 92 0,0 0-108 16,-84 197-83-16,36-122 4 15,1-1-38-15,5-4 2 16,4-14 14-16,10-10-27 15,12-15 7-15,10-12-2 16,6-15-10-16,0 1 7 16,13-5 3-16,24 0-11 15,7 0 43-15,11 0-43 16,4-5-5-16,-2 5-26 16,9 0-107-16,0 18-29 15,25 18 6-15,-14-8-369 16,-20 0-278-16</inkml:trace>
  <inkml:trace contextRef="#ctx0" brushRef="#br0" timeOffset="1165">3301 298 1580 0,'0'0'290'16,"0"0"-107"-16,0 0 99 15,0 0 12-15,58 193-112 16,-52-107-40-16,-6 5-73 16,0 5-29-16,0-3 11 15,0-5-37-15,-3-6-14 0,-4-7-38 16,-5 4-158 0,6-21-453-16,-1-11-1454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8:58.6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833 66 1770 0,'0'0'491'16,"0"0"-333"-16,0 0 18 16,0 0 38-16,-255-67-36 15,165 67-112-15,-10 16-23 16,6 47-8-16,2 26 5 16,13 29 4-16,16 16-19 15,24 11-5-15,24-1 1 16,15-11-21-16,19-23-9 0,38-8 8 15,28-23-5-15,25-27-4 16,17-24-35-16,18-28 16 16,1-18 19-16,1-44-8 15,-24-33 18-15,-21-15 8 16,-33-11-8-16,-35-3 42 16,-34-4 22-16,-9 6 8 15,-48 11 7-15,-28 9-70 16,-1 31-9-16,-17 54-10 15,27 17-117-15,28 7-450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18:55.7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1064 0 1603 0,'0'0'325'0,"0"0"-230"16,0 0 9-16,0 0 60 16,-139 192-47-16,83-120-70 0,2-4 22 15,3-1-22-15,7-12 4 16,7-12 10-16,15-10-36 15,12-10-8-15,7-10-2 16,3-7-14-16,0-6 24 16,25 4 3-16,19-4-13 15,7 0 12-15,11 0-27 16,3 0-11-16,4 0-34 16,0 3-71-16,16 13-86 15,-19 2-118-15,-19-3-456 0</inkml:trace>
  <inkml:trace contextRef="#ctx0" brushRef="#br0" timeOffset="237">1197 300 1555 0,'0'0'289'16,"0"0"-204"-16,0 0 108 15,0 0 54-15,0 217-67 16,0-135-43-16,0 5-79 16,0-6-25-16,0-5 7 15,-13-7-27-15,1-8-13 16,5-5-10-16,4 0-139 16,3-14-120-16,-4-10-408 0</inkml:trace>
  <inkml:trace contextRef="#ctx0" brushRef="#br0" timeOffset="599">2500 67 1555 0,'0'0'605'16,"0"0"-457"-16,0 0-108 15,0 0 77-15,-193 159 58 0,108-98-85 16,-6 5-29 0,3-1-52-16,8-2 7 0,15-10 16 15,17-4-20-15,19-11-3 16,14-4-9-16,15-3 1 15,0-9 1-15,22-3-2 16,26-2 0-16,14 0-6 16,11-6-12-16,11 2-14 15,3 5-18-15,1-2-101 16,3 19-67-16,-22-2-169 16,-25 2-1523-16</inkml:trace>
  <inkml:trace contextRef="#ctx0" brushRef="#br0" timeOffset="822">1879 996 2041 0,'0'0'306'16,"0"0"-235"-16,0 0 39 15,0 0 42-15,0 0-72 16,233 49-44-16,-155-42-36 16,27 9-183-16,-24-4-190 0,-17 3-959 15</inkml:trace>
  <inkml:trace contextRef="#ctx0" brushRef="#br0" timeOffset="1313">2938 476 1438 0,'0'0'871'16,"0"0"-677"-16,0 0-124 15,0 0 73-15,0 0-20 16,0 0-49-16,0 0-60 15,116 31-8-15,-116 25 12 0,0 9-18 16,-8 7 0-16,-24-2-25 16,0-8-27-16,1-10 2 15,9-10-41-15,9-11-7 16,13-18-43-16,0-10-45 16,10-3-76-16,30-3 55 15,11-31-106-15,12-8-201 16,-2-9 99-16,5-12 147 15,0 0 268-15,-16 4 281 16,-6 8 259-16,-18 7-243 16,-11 11 22-16,-15 14 62 15,0 15-60-15,0 4-87 0,-9 0-55 16,-23 37-91-16,-5 9-35 16,2 13-15-16,1 0-5 15,8 3 8-15,13-4-40 16,13 1-1-16,0-5 0 15,13-9-6-15,31-2-63 16,15-13-161-16,55-13-145 16,-13-13-102-16,-6-4-1402 0</inkml:trace>
  <inkml:trace contextRef="#ctx0" brushRef="#br0" timeOffset="1627">5070 133 2109 0,'0'0'334'0,"0"0"-220"16,0 0 85-16,-258 154 43 15,148-88-117-15,-7 6-71 16,4 0-7-16,8-3-17 15,20-5 1-15,19-4-18 16,27-6-12-16,24-7 1 16,15 2-2-16,15-5 0 15,39 3-1-15,19-8-7 16,19-1-14-16,9-4-16 16,9 0-16-16,3-9-43 0,23 13-193 15,-32-15-318 1,-19 1-469-16</inkml:trace>
  <inkml:trace contextRef="#ctx0" brushRef="#br0" timeOffset="2123">5865 287 2046 0,'0'0'386'0,"0"0"-200"0,0 0-18 16,0 0 92-1,0 0-115-15,-211-98-61 0,130 111-49 16,-2 33-17-16,13 9 26 16,15 8-29-16,26 6-13 15,22-4 5-15,7-7-7 16,32 0-33-16,31-16-24 15,10-14-33-15,6-16 32 16,2-12-19-16,-11 0-2 16,-16-30 31-16,-7-12 41 15,-18-5 7-15,-7-2 10 16,-10 0 67-16,-9 9 42 16,-3 11-38-16,0 12-12 15,0 17 3-15,0 0-23 0,0 27-20 16,-3 35-29-16,3 20 8 15,0 13 14-15,0 14-22 16,0 3 25-16,6-5-5 16,-2-8-13-16,-4-10 2 15,0-14-1-15,-32-11-7 16,-34-13 3-16,-22-8-4 16,-29-11-49-16,-91-11-65 15,27-9-141-15,-2-12-814 0</inkml:trace>
  <inkml:trace contextRef="#ctx0" brushRef="#br0" timeOffset="3573">389 2529 1694 0,'0'0'398'0,"0"0"-218"0,0 0-21 16,0 0 38-16,-193-17-74 15,130 44-47-15,13 21-22 16,6 9-26-16,18 8-7 16,18 3 3-16,8 4-23 15,19-11 11-15,31-10-12 16,20-9-4-16,7-14-44 16,3-16-43-16,-7-12 30 15,-7 0 25-15,-19-19 19 16,-22-21 17-16,-13-6 14 15,-12-6 11-15,-12-6 35 0,-28-3-18 16,-8 6-6 0,4 6-36-16,9-8-81 0,13 18-260 15,15 6-668-15</inkml:trace>
  <inkml:trace contextRef="#ctx0" brushRef="#br0" timeOffset="4789">922 1876 2131 0,'0'0'367'16,"0"0"-275"-16,0 0-41 15,0 0 104-15,-27 199-42 0,23-90-66 16,1 10-29-16,-4 5 8 15,4-7-26-15,-6 2 0 16,6-7-1-16,-1-8 2 16,4-15 5-16,0-14-6 15,0-19-1-15,0-12 0 16,22-32-66-16,11-12-53 16,11-7 76-16,15-42-6 15,17-23-14-15,8-10-21 16,11-23-23-16,3-7 11 15,-3-10 51-15,0-1 38 16,-19 1 8-16,-14 6 17 0,-18 25 60 16,-27 18 24-16,-17 25 2 15,0 24 16-15,-29 8-13 16,-18 16 3-16,-4 6-58 16,-6 41-18-16,1 15 2 15,5 21-21-15,11 8-2 16,11 12 13-16,4 4-25 15,9-5 2-15,6-1 2 16,3-2-2-16,-1-4 1 16,1-3-3-16,4-12 0 15,-1-15 7-15,-1-10-7 16,5-19-16-16,-3-14 5 16,3-14-16-16,0-8 26 0,0 0-14 15,0-17-26-15,3-28 6 16,19-11-1-16,12-2-4 15,7-10 0-15,1 10-19 16,-1 12 37-16,-1 17 0 16,-8 18 7-16,-6 11 15 15,-4 20-12-15,-7 32 12 16,-5 11 0-16,5 14 1 16,-5-5 24-16,9-7-24 15,0-6 6-15,3-17 2 16,6-9-9-16,6-13-25 15,9-13-34-15,4-7-3 16,12-17 5-16,4-28-16 0,1-12 11 16,-5-5 34-1,-12-11 17-15,-11 5 11 0,-14 2 48 16,-14 2 31-16,-8-1 16 16,0 14-15-16,-11 15-5 15,-22 6 27-15,-7 17-22 16,-1 10-14-16,2 3-33 15,2 0-20-15,8 20-4 16,4 16-8-16,3 9 0 16,7 5 3-16,8-1-3 15,7 0-1-15,0 0 0 16,0-3-5-16,19-10 4 16,9 0-48-16,5-14-55 15,0-7-23-15,3-6 38 0,1-9 22 16,4 0-6-16,-2-7 10 15,-2-19 19-15,3-7-4 16,-1-2 26-16,-1-5 20 16,2 3-16-16,-4 9 18 15,-3 1 15-15,-7 17-3 16,-9 10 15-16,1 0-26 16,-6 14 20-16,-5 23 6 15,3 1-27-15,-1 6 10 16,-6-6-1-16,0-2-3 15,1-9 0-15,-4-14 0 16,0-6 4-16,0-7 30 16,0 0 26-16,0-11-21 0,0-25 16 15,0-10-26-15,0-6 0 16,0-6-23-16,0-2 1 16,8 1 9-16,18 9-21 15,-1 5-2-15,10 18 0 16,3 4-84-16,2 17-103 15,21 6-176-15,-5 0-269 16,-14 9-914-16</inkml:trace>
  <inkml:trace contextRef="#ctx0" brushRef="#br0" timeOffset="5278">3024 2688 1532 0,'0'0'301'0,"0"0"-179"16,0 0 58-16,0 0 26 16,0 0-77-16,0 0-77 15,0 0-18-15,88 103-6 16,-73-64-7-16,4 4-6 16,-6-6-14-16,-1-2 7 15,-2-15-7-15,2-4-1 16,-9-8 9-16,1-8-3 15,3 0 16-15,4-14 8 16,6-23-29-16,5-2 11 16,0-3-11-16,4-1-1 15,-4 6 20-15,-4 8-2 0,1 6 20 16,-1 17-3-16,-4 6-34 16,1 0 17-16,0 23-6 15,2 19-12-15,5 12 18 16,4 1-18-16,8 0 8 15,4-5 20-15,-4-8-28 16,-5-11-1-16,-4-22 0 16,-9-6 2-16,2-3 16 15,-1-8-5-15,2-27 8 16,3-13 43-16,0-6-10 16,0-2-21-16,0-3-10 15,3 3-21-15,-3 8-1 16,3 5-17-16,13 13-155 0,-10 17-199 15,-2 5-314-15</inkml:trace>
  <inkml:trace contextRef="#ctx0" brushRef="#br0" timeOffset="5481">4216 2748 1597 0,'0'0'292'15,"0"0"-141"-15,0 0 147 16,0 0-25-16,0 0-122 16,-39 204-59-16,34-162-60 15,5-2-12-15,0-3-20 0,0-12-10 16,0-8-187 0,9-8-359-16,-3-9-1463 0</inkml:trace>
  <inkml:trace contextRef="#ctx0" brushRef="#br0" timeOffset="5629">4235 2471 1721 0,'0'0'222'0,"0"0"-222"15,0 0-85-15,0 0-102 16,0 0-1427-16</inkml:trace>
  <inkml:trace contextRef="#ctx0" brushRef="#br0" timeOffset="5967">4778 2762 1862 0,'0'0'581'0,"0"0"-403"15,0 0 69-15,0 0-61 16,0 0-52-16,-215-125-100 16,186 125-25-16,14 0 6 15,8 19-14-15,7 23-1 16,0 8 0-16,22 6-33 0,10-1 15 16,6 3 4-16,2-10-14 15,-4 4 17-15,-4 2-5 16,-5-12 15-16,-14 0-1 15,-9-3 2-15,-4-3 7 16,-4-9-7-16,-31-4 0 16,-9-1 0-16,-3-15-31 15,-1-5-132-15,11-2-136 16,12-9-272-16,9-20-595 0</inkml:trace>
  <inkml:trace contextRef="#ctx0" brushRef="#br0" timeOffset="6305">5168 3003 1445 0,'0'0'263'0,"0"0"-106"15,0 0 140-15,208-28 35 16,-164 8-197-16,-11-4-36 15,-18 3 92-15,-15-10-73 16,0-4-54-16,-12 5 13 16,-27-9-23-16,-5 12-18 15,-3 4-11-15,-1 17-16 16,1 6 39-16,0 16-41 16,9 33 13-16,10 16 8 15,12 7-13-15,16 8 12 0,0-6-12 16,48-6-9-16,28-17-6 15,63-8-7-15,80-33-34 16,59-10 40-16,-35-27-320 16,-50-15-922-16</inkml:trace>
  <inkml:trace contextRef="#ctx0" brushRef="#br0" timeOffset="6961">895 2315 2131 0,'0'0'507'16,"0"0"-425"-16,0 0-47 15,302-84-35-15,-133 53-78 16,-1 2-2151-16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02.9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7 377 0,'0'0'1025'0,"0"0"-883"0,0 0-85 16,0 0-22-16,0 0 80 15,0 0-16-15,0 0-69 16,3 0 27-16,13 0 3 16,2-5 13-16,8 3 4 15,-1 2-27-15,4 0-15 16,8 0-4-16,2 0-14 15,12 0 34-15,4 0-36 16,11 0-13-16,7 0 33 16,3 2-27-16,9 3-2 15,-2-2-11-15,5-1 18 16,0 3-8-16,3-5-5 16,-5 0 0-16,5 2 5 15,4-2-5-15,3 0 0 0,2 0-1 16,-2 0 2-16,4 0 5 15,1 0-6-15,-5 0 0 16,0 0 1-16,0 0 0 16,-7 0-1-16,1 4 0 15,-4-1 0-15,3 1-1 16,-5-1 1-16,2 0-2 16,0 0 2-16,4 0 0 15,-1 1 0-15,-2-1-6 16,3 1 6-16,-1-1-9 15,-3 3 9-15,-3 2-10 16,-2 1 10-16,-2 4-6 0,-5 0 0 16,0-3-6-16,0 0 12 15,-3 0-4-15,5-3 4 16,-6-2 0-16,-2 3 2 16,2-7-1-16,-2 4-1 15,2-2 0-15,5-1 1 16,4-2-2-16,2 0 1 15,1 5 0-15,4-5 4 16,3 0-4-16,-1 0 0 16,1 0 0-16,-3 0 0 15,0 0 0-15,-8 0 0 16,-4 0 0-16,2 3 0 16,-12 0 0-16,-2 4-1 0,-5-4 1 15,-5 1 0-15,5-4 2 16,11 0 5-16,2 0-7 15,11 0 20-15,5 0-20 16,7 0 0-16,6 0 10 16,9 0-10-16,-3 0 17 15,1-4-17-15,-1 4 0 16,-6 0-1-16,-3 0 1 16,2 0 0-16,-5 0 1 15,-9 0 0-15,-5 0 21 16,-11 0-22-16,-16 0-1 15,-10 7 1-15,-16-5 0 16,-6 2 11-16,-3-1-10 0,-4-3 7 16,-5 4 22-1,6-4-29-15,-6 0 4 0,5 3-5 16,-1 1-10-16,4 1-128 16,11 10-151-16,-7-6-302 15,-4 1-854-15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6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599 80 1478 0,'0'0'311'16,"0"0"-70"-16,0 0-19 16,0 0-16-16,0 0-2 15,0 0-38-15,0 0-12 16,-223-67-111-16,158 113-4 16,-7 26 13-16,2 26-16 15,8 24 17-15,11 13-8 16,14 5-30-16,23-5 27 15,14-10-42-15,0-17 1 16,36-18 3-16,23-21-3 16,17-21-2-16,12-22-9 15,7-23 3-15,0-3-2 0,-1-42 3 16,-14-27-2-16,-18-20 7 16,-18-14 1-16,-18-16 0 15,-20-10 21-15,-6-6 4 16,-10 0 44-16,-34 12-33 15,-6 10-6-15,-6 30-2 16,5 23-28-16,19 30-36 16,32 30-112-16,0 33-455 15,17 9-1082-15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09.0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299 119 1580 0,'0'0'194'0,"0"0"-67"15,0 0-9-15,0 0 42 0,0 0 45 16,0 0-10-16,-109-119-72 16,109 117-11-16,0 2-59 15,0 2-24-15,35 47 18 16,24 25 19-16,39 57 20 15,22 54-20-15,-6-10-22 16,-16-10 10-16,-20-22-41 16,-28-33 8-16,8 7 19 15,1 10-29-15,-5-21 14 16,-10-20-25-16,-12-20 14 16,-6-20 7-16,-11-13-20 15,-3-10-1-15,-5-17-9 16,-1-3-64-16,1-3-71 15,-7 0-185-15,0 0-419 16,0-9-1238-16</inkml:trace>
  <inkml:trace contextRef="#ctx0" brushRef="#br0" timeOffset="328">0 1846 1967 0,'0'0'513'0,"0"0"-457"16,0 0-47-16,0 0 264 0,0 0-94 16,0 0-103-16,0 0-40 15,69-210-25-15,67 18 7 16,63-60-3-16,28-20 3 15,3 16 18-15,-46 52-30 16,-52 71-5-16,-40 38 1 16,-23 29-2-16,-12 10-1 15,-4 14 1-15,-18 11-12 16,-16 31-31-16,-19 26-182 16,0 30-130-16,-15 7-321 0</inkml:trace>
  <inkml:trace contextRef="#ctx0" brushRef="#br0" timeOffset="597">2026 1167 1597 0,'0'0'1224'0,"0"0"-1075"16,0 0-102-16,0 0-13 15,0 0 84-15,205-66-46 16,-120 43-60-16,9 4-2 16,11 10-10-16,2 9-11 15,13 0-107-15,-29 22-389 0,-33 7-637 0</inkml:trace>
  <inkml:trace contextRef="#ctx0" brushRef="#br0" timeOffset="779">2052 1605 2618 0,'0'0'490'0,"0"0"-454"15,0 0-30-15,226 11 25 16,-21-11-23-16,64-3-8 0,-32-14-262 16,-36 7-1190-16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12.7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1139 1497 0,'0'0'228'16,"0"0"-134"-16,0 0-71 15,0 0 6-15,0 0 45 0,0 0-41 16,135 19 0-16,-81-28-33 15,12-25 0-15,10-9 18 16,9-18-18-16,13-15 9 16,7-16 3-16,5-13-12 15,-12-3 0-15,-14-1-10 16,-21 1 10-16,-24 10-3 16,-24 8 11-16,-15 13 45 15,0 14 31-15,-29 14 25 16,-11 23 18-16,-4 14-35 15,0 12-16-15,0 28-22 16,8 35-32-16,2 25-7 16,9 27-3-16,3 16-11 0,8 13 24 15,-1 4-23-15,0 0 5 16,1-12 11-16,3-5-16 16,0-21 7-16,5-22-8 15,1-18 0-15,1-28 11 16,4-16-12-16,0-12 0 15,0-14 10-15,0 0 9 16,0-31 5-16,0-13-24 16,19-19 2-16,3-10 1 15,7-6-3-15,11 1-18 16,8 14 18-16,2 9-16 16,9 26 5-16,2 26 9 0,-1 3 2 15,-6 36 4-15,0 27-3 16,-2 16 1-16,-8 6 26 15,-5-3-26-15,2-10 5 16,-4-12-6-16,2-15 0 16,-2-16 14-16,-1-17-15 15,1-12-36-15,-2 0 21 16,6-31-4-16,-1-24-1 16,1-13 19-16,-5-6-1 15,-8-1-4-15,-2 5 6 16,-8 14 0-16,-9 21 5 15,-6 26 7-15,-3 9 8 16,0 28 3-16,0 37 1 16,0 21 29-16,0 6-36 15,0 0-15-15,0-5 20 0,0-13-21 16,7-18-1-16,8-13-12 16,10-32-127-16,-3-11-191 15,-5 0-362-15</inkml:trace>
  <inkml:trace contextRef="#ctx0" brushRef="#br0" timeOffset="166">1659 738 2078 0,'0'0'567'0,"0"0"-473"15,0 0-4 1,0 0 18-16,0 0-108 0,0 0-141 15,0 0-176-15,211-30-374 16</inkml:trace>
  <inkml:trace contextRef="#ctx0" brushRef="#br0" timeOffset="411">2356 148 2031 0,'0'0'518'0,"0"0"-390"16,0 0 60-16,0 256 16 0,0-120-87 15,0 39-31-15,-6 27-25 16,-10-17-28-16,0-24 9 16,1-37-42-16,8-38-5 15,4-4-15-15,0-3-54 16,3-23-73-16,0-33-188 15,0-17-379-15,0-6-1271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21.6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0 905 1918 0,'0'0'499'0,"0"0"-468"16,0 0-30-16,0 0 65 16,237-217 60-16,-156 129-44 15,2-6-80-15,-7-5 14 16,-16 4 41-16,-20 6-15 16,-14 10 23-16,-13 14 1 15,-10 18-10-15,-3 18 50 16,0 26-37-16,0 3-35 15,0 46 16-15,-16 38-28 16,-3 32-10-16,0 18 24 16,1 14-17-16,11-2 40 15,7-1-59-15,0-13 0 16,0-14 8-16,19-19-8 0,-1-20-24 16,-1-20-55-16,-8-14-93 15,-3-18-175-15,-6-17-537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20.7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69 275 1913 0,'0'0'320'16,"0"0"-203"-16,0 0-89 15,0 0 125-15,0 0 14 0,0 0-107 16,0 0-25-1,-6 223-3-15,6-151 5 0,0 0 17 16,0-14-54-16,0-11 1 16,0-12-10-16,0-14-16 15,3-11-110-15,12-10-173 16,-5-10-207-16,-3-20-397 0</inkml:trace>
  <inkml:trace contextRef="#ctx0" brushRef="#br0" timeOffset="141">0 0 1639 0,'0'0'511'0,"0"0"-415"0,0 0 31 16,0 0-3-16,0 0-124 16,0 0-165-16,0 0-370 0</inkml:trace>
  <inkml:trace contextRef="#ctx0" brushRef="#br0" timeOffset="516">496 400 1443 0,'0'0'279'15,"0"0"-113"-15,0 186 6 16,0-107 4-16,0-7-36 0,0-15-49 15,0-14-65-15,0-14-25 16,0-17 23-16,0-12-24 16,0 0 29-16,0-9 3 15,0-29-24-15,0-20-4 16,0-15-4-16,18-9-22 16,11-4 16-16,8-1-18 15,7 20 6-15,0 16 17 16,7 25 1-16,-4 26-11 15,7 4 23-15,-3 48 11 16,-2 23 106-16,-10 13-45 16,-2 8-1-16,-11-4-19 15,-1-6-25-15,-3-18-10 16,0-8-29-16,10-21-29 16,34-27-42-16,-3-12-412 0,1 0-1081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19.8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132 40 1046 0,'0'0'349'0,"0"0"-186"16,0 0-4-16,0 0 39 16,0 0 18-16,0 0-40 15,-129-17-46-15,126 17-4 16,3 0-20-16,0 0-45 15,0 0-28-15,0 0 30 16,25 0-42-16,12 0 6 16,7 0-5-16,10-4-21 15,12 2-1-15,32-3-92 16,-13-2-288-16,-9 2-342 0</inkml:trace>
  <inkml:trace contextRef="#ctx0" brushRef="#br0" timeOffset="488">1075 143 1532 0,'0'0'332'0,"0"0"-179"15,0 0 52-15,0 0 1 0,0 0-41 16,0 0-41-16,0 0-67 16,-47-62 26-16,18 56-46 15,-3 6-23-15,-2 0 35 16,-1 0-48-16,1 16 20 16,5 11-3-16,7 5-18 15,7 5 6-15,12 5-6 16,3 3-8-16,0 3 2 15,15 3-13-15,17-1-10 16,9-2 4-16,3-2 10 16,6-3 4-16,1-3-6 15,-4-8 17-15,-6-2-3 16,-16-4 3-16,-18-2-5 16,-7-2 4-16,0-6 2 15,-44 4 63-15,-17-6-35 0,-8-4-1 16,-12-5 48-16,1-1-43 15,7-4 6-15,11 0-16 16,15 0-22-16,14 0-2 16,22 0-22-16,11 0-153 15,33 0-310-15,6 0-252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23.9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0 435 1793 0,'0'0'369'0,"0"0"-250"15,0 0-1-15,0 0 10 16,0 0-2-16,62-190-20 16,-11 131-76-16,6 0-8 15,13 6-11-15,-4 14-10 0,3 16 21 16,-3 23-22-1,-8 0 0-15,-8 50 21 0,-6 23 3 16,-7 9 4-16,-1 6-1 16,-2-3-15-16,-2-13 33 15,12-20-43-15,7-20-1 16,15-25 30-16,18-7-25 16,11-31-6-16,13-32-22 15,43-49-92-15,-31 17-207 16,-19 9-568-16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22.2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886 1076 2126 0,'0'0'342'16,"0"0"-269"-16,0 0-12 15,0 0 134-15,-215-141-47 16,146 115-58-16,-4 12-53 15,-6 14 0-15,-6 0 41 16,2 33-43-16,-1 25 17 16,11 19-51-16,10 8-1 15,19 7 19-15,27 4-19 0,17-5-5 16,14-5 4-16,45-11-21 16,21-19 1-16,11-18-28 15,4-17-23-15,-1-21 1 16,-6 0-24-16,-8-45 14 15,-7-23 17-15,-7-18-20 16,-11-26 77-16,-7-17-19 16,-9-38 26-16,-6-39 57 15,-14-34-5-15,-12 16 0 16,-7 54 17-16,0 58-29 16,0 53 37-16,0 10-33 15,0 17 33-15,-4 28 2 16,-4 13-49-16,-2 97 3 15,-9 65 1-15,-3 56-26 16,4 15 64-16,7-42-62 0,8-53 11 16,3-50 8-16,0-14-28 15,0 7-1-15,14 5-4 16,4 3-37-16,-3-19-1 16,-1-20-101-16,5-13-121 15,-4-13-330-15,-2-20-266 0</inkml:trace>
  <inkml:trace contextRef="#ctx0" brushRef="#br0" timeOffset="886">1784 1123 857 0,'0'0'1286'0,"0"0"-999"15,0 0-89-15,0 0 2 16,0 0-6-16,0 0-53 16,-237-55-93-16,165 99-18 15,-6 9 3-15,8 16-14 16,16 3 29-16,14 7-48 16,26-4 1-16,14-3-2 15,0-6-15-15,44-15-31 16,17-20-35-16,8-15 7 15,7-16 12-15,6-3-58 16,-10-40 33-16,-2-17 53 0,-8-12 34 16,-8-10-10-1,-10 1 11-15,-8 3 0 0,-11 11 44 16,-6 22-6-16,-7 20 41 16,-9 23-7-16,-3 2-41 15,0 37-10-15,0 18 22 16,0 14-11-16,-3 6 1 15,3-5-33-15,0-10-1 16,3-18-8-16,29-12-28 16,5-20 25-16,7-10-3 15,-5-5 15-15,2-30 6 16,0-15-6-16,-3-2 0 0,-4 0 4 16,-5 10-4-1,-4 11 0-15,-6 13-1 0,0 18 1 16,3 0 0-16,6 31 0 15,10 11 0-15,12 6 0 16,8 0 1-16,8-9 11 16,6-9-12-16,1-14 0 15,3-16 0-15,-6 0-5 16,-8-20 5-16,-11-25-7 16,-14-11 13-16,-8-6-6 15,-14-1 34-15,-12 4 2 16,-3 9 32-16,0 11-10 15,0 16 20-15,-6 13-2 16,-13 10-16-16,1 12-7 16,-4 47-31-16,0 22-22 0,0 20 23 15,0 22-16 1,3 10-1-16,5 35 9 0,14 28-15 16,0-12 30-16,0-20-1 15,19-29-14-15,-5-34 15 16,-6-5-29-16,-8-1 12 15,0-23 16-15,-15-20-17 16,-26-15 28-16,-16-21-19 16,-13-10-4-16,1-6 14 15,-4-6-29-15,14-33 8 16,12-14-10-16,18-16 0 16,22-13-12-16,7-13-11 15,29-1-52-15,81-51-51 0,-5 26-136 16,1 16-641-16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27.4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837 0 1502 0,'0'0'260'0,"0"0"-49"16,0 0-76-16,0 0 38 16,-252 25-33-16,161 40-37 0,-23 54 5 15,-13 57-44-15,21 1-4 16,23-12 10-16,36-22-23 15,38-41 15-15,9 10-62 16,0 3 5-16,9-19-13 16,30-13-51-16,16-25-88 15,44-20-137-15,-12-18-299 16,-7-17-1198-16</inkml:trace>
  <inkml:trace contextRef="#ctx0" brushRef="#br0" timeOffset="540">1179 204 1982 0,'0'0'336'15,"0"0"-223"-15,0 0-98 16,0 0 172-16,15 174-42 16,10-78-36-16,1 12-47 15,7 7-48-15,3-4 65 16,5-7-49-16,-1-4-24 0,-1-11 28 16,-2-10-34-1,-5-18-1-15,-6-12 1 0,-11-12-32 16,-8-14 14-16,-7-16-37 15,0-7 25-15,0 0 24 16,0 0 6-16,-14-34-12 16,-8 1 5-16,-7-12 7 15,-1-4 0-15,1-2 0 16,-3 0 0-16,2 6 9 16,4 8-8-16,4 7 44 15,5 11-9-15,2 12-11 16,-3 7 37-16,-1 0-52 15,-6 30-10-15,-11 15 33 16,-5 5-24-16,-9 10-8 16,-4-2-1-16,-2-2 6 0,5 3-4 15,7-16-2 1,12-11-24-16,10-6 3 0,10-16-75 16,12-5-77-16,15-5-209 15,26-28-178-15,3-2-678 0</inkml:trace>
  <inkml:trace contextRef="#ctx0" brushRef="#br0" timeOffset="784">2055 969 2045 0,'0'0'323'16,"0"0"-237"-16,0 0 100 16,0 0 14-16,0 0-121 15,0 0-60-15,218 0 10 16,-149 0-29-16,-6 0-65 16,-9 22-221-16,-17 2-354 15,-23-1-705-15</inkml:trace>
  <inkml:trace contextRef="#ctx0" brushRef="#br0" timeOffset="929">2039 1386 1713 0,'0'0'577'0,"0"0"-422"16,0 0-10-16,0 0 36 15,0 0-122-15,0 0-59 16,246 36-243-16,-145-26-1012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24.5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55 405 2078 0,'0'0'466'0,"0"0"-422"16,0 0 20-16,0 0 91 15,0 292-32-15,-7-82-23 16,-11 23-33-16,8-6-16 16,5-47-9-16,5-50-24 15,0-30 24-15,0-22-42 16,-4 1 1-16,1-10 8 15,-1-7-9-15,1-26-13 0,3-26-1 16,0-10 4 0,0-13-5-16,0-42 6 0,0-31-3 15,10-23-6-15,9-25 3 16,-4-40 14-16,2-42-10 16,2-35 11-16,-1-6 5 15,4 21-5-15,-3 48 0 16,-2 60-8-16,1 43 8 15,8 22-1-15,14 9-5 16,14 19 6-16,24 12-6 16,14 23 6-16,16 14 0 15,17 37 3-15,2 21-3 16,5 15 16-16,-16 4-7 0,-14 8-8 16,-33 0 34-1,-33-1-35-15,-36 0 0 0,-17 2 33 16,-64-4-24-16,-24 0-9 15,-20-7-9-15,-2-10-19 16,10-20 2-16,26-20-82 16,37-30-123-16,28-9-295 15,26 0-416-15</inkml:trace>
  <inkml:trace contextRef="#ctx0" brushRef="#br0" timeOffset="480">1371 1145 2102 0,'0'0'299'16,"0"0"-222"-16,0 0 76 16,-244 209 89-16,190-132-88 15,21 5-57-15,29-2-72 16,4-8-25-16,54-2-9 15,27-16-4-15,14-12-1 16,15-18-65-16,-2-18 18 16,-13-6 49-16,-17-22-26 15,-24-24 3-15,-25-17 34 16,-23-12 1-16,-6-7 20 16,-10-10-14-16,-30 1-5 0,-11 5 35 15,-3 11-36 1,3 19 21-16,7 17-7 0,14 12-14 15,16 20 9-15,14 7-9 16,14 0-35-16,42 7 34 16,20 17-32-16,12 1 7 15,3 5 19-15,-8 9 7 16,-10 7-4-16,-14 10 4 16,-24 9 0-16,-13 11 22 15,-13 6 15-15,-9 0-11 16,0-7 1-16,0-5-27 15,-5-16 0-15,1-10-66 16,4-25-207-16,0-14-316 16,0-5-604-16</inkml:trace>
  <inkml:trace contextRef="#ctx0" brushRef="#br0" timeOffset="642">2083 904 2013 0,'0'0'370'0,"0"0"-274"16,0 0-7-16,0 0-51 15,0 0-38-15,0 0-262 16,0 0-698-16</inkml:trace>
  <inkml:trace contextRef="#ctx0" brushRef="#br0" timeOffset="982">2815 1307 1855 0,'0'0'381'16,"0"0"-198"-16,0 0 58 16,0 0-51-16,0 0-72 15,-214-59-78-15,188 59-40 16,8 4 22-16,11 21-22 15,7 11-33-15,0 10-13 16,29 4-26-16,15 2 24 16,3 5 35-16,4-6-19 0,-4 3 31 15,-10-10-23 1,-16 3 24-16,-10-2 10 0,-11-2-9 16,-3 0 52-16,-38-7-1 15,-16-4-31-15,-9-7 36 16,-7-9-57-16,7-13-6 15,16-3-12-15,9 0-48 16,34-33-150-16,7-7-292 16,0-2-443-16</inkml:trace>
  <inkml:trace contextRef="#ctx0" brushRef="#br0" timeOffset="1366">3548 1203 464 0,'0'0'1620'15,"0"0"-1347"-15,0 0-90 16,0 0 22-16,0 0-56 16,-234-30-75-16,190 46-61 15,16 12 10-15,14 9-23 16,14 3-15-16,0 6-11 15,14 0-35-15,23 4 34 16,10-5-1-16,4 0 23 16,0-2-7-16,-4-3 12 15,-10-1-4-15,-8-1 4 0,-10-3 0 16,-16 1 1-16,-3-4 22 16,-12 5 13-16,-35-4 41 15,-14-3-53-15,-12-8 3 16,-8-9-4-16,8-6-22 15,7-7-1-15,12 0-18 16,22-7-57-16,32-42-88 16,0 3-200-16,22 0-546 0</inkml:trace>
  <inkml:trace contextRef="#ctx0" brushRef="#br0" timeOffset="2102">4131 1333 1883 0,'0'0'295'0,"0"0"-198"15,0 0 44-15,0 0 173 16,-47 188-122-16,40-133-112 16,7-3-19-16,0-3-46 15,25-5 6-15,16-6 2 16,6-4-22-16,8-8 8 15,-5-9-9-15,1-11-8 16,-10-6 7-16,-4 0-28 16,-12-23 10-16,-3-16 11 15,-12-18-1-15,-10-3 2 0,0-13-2 16,-6 1 5-16,-32-5-8 16,-1 12 7-16,-5 6-7 15,0 13 12-15,4 10-7 16,8 6 5-16,13 14 1 15,12 3-3-15,7 3-7 16,4 3-7-16,36 4 3 16,14 0 14-16,9 3-2 15,5 0-6-15,1 3 8 16,-3 27 1-16,-3 13 22 16,-9 13-10-16,-10 9 6 15,-16 12 11-15,-12 7-11 16,-13 0 1-16,-3 3-1 15,0-10-9-15,-7-15 16 16,-15-11-25-16,-6-23-2 0,2-10 2 16,-1-18 0-16,7 0 8 15,5-19-6-15,3-28 7 16,12-16 3-16,0-12-12 16,18-11-9-16,30-10 9 15,14-5 0-15,18 6-4 16,11 4 5-16,7 16-1 15,5 19 20-15,-1 22-20 16,-4 25 1-16,-7 9 66 16,-18 20-8-16,-14 34-11 15,-27 14-8-15,-20 13 33 16,-12 4 11-16,0 1-46 0,-22-4 5 16,-7-10-8-16,7-14-34 15,4-14 21-15,9-18-22 16,9-10-17-16,0-13-33 15,0-3-89-15,44-9-9 16,0-21-304-16,-3-3-957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1:04.1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0 835 1558 0,'0'0'393'0,"0"0"-305"16,0 0-54-16,0 0 78 15,0 0-8-15,0 0-24 16,151-171-56-16,-104 106 4 16,1-5 35-16,-8-5 8 15,-1 3-13-15,-5-5 22 16,-9 12 7-16,-3 9 65 0,-5 13-72 15,-8 14-15-15,-3 15 1 16,-6 14-25-16,4 0-23 16,-4 43-3-16,0 30-8 15,0 23 32-15,0 14-39 16,0 8 0-16,0-3 14 16,-4-5-13-16,-6-17 6 15,-2-7-1-15,2-10-5 16,2-21 4-16,1-9-5 15,7-10-56-15,0-16-106 16,3-17-319-16,23-3-220 16,-1 0-1112-16</inkml:trace>
  <inkml:trace contextRef="#ctx0" brushRef="#br0" timeOffset="344">1059 433 2094 0,'0'0'569'16,"0"0"-456"-16,0 0 66 15,0 0-13-15,-194 257-52 16,155-152-51-16,5 0-37 16,20-5 15-16,14-10-30 15,0-16-10-15,39-11-2 0,17-17 1 16,8-15-24-16,6-26-13 15,-4-5 4-15,-7-13 22 16,-12-32 11-16,-15-24 0 16,-13-14 7-16,-16-8-6 15,-3-11 16-15,-15 0 2 16,-27-7-10-16,-17 15 16 16,-4 12-25-16,9 19-7 15,10 27-1-15,22 24-66 16,22 12-196-16,30 37-636 15,13 1-1068-15</inkml:trace>
  <inkml:trace contextRef="#ctx0" brushRef="#br0" timeOffset="720">2082 454 2392 0,'0'0'479'0,"0"0"-376"16,0 0 35-16,-199 96 30 15,129-23-64-15,4 13-63 16,19-4 1-16,18 7-42 16,21-4 13-16,8-10-1 15,18-9-12-15,38-10-8 16,12-26-28-16,13-24-10 0,7-6 13 15,-2-36-16-15,-4-29 40 16,-13-22 8-16,-18-9 1 16,-19-14 0-16,-17-11 26 15,-15-7-12-15,0 4 20 16,-19 3-34-16,-21 15 1 16,1 24 12-16,5 27-13 15,17 31-36-15,12 24-41 16,17 34-260-16,28 24-360 15,11 5-870-15</inkml:trace>
  <inkml:trace contextRef="#ctx0" brushRef="#br0" timeOffset="1434">3002 263 2051 0,'0'0'578'15,"0"0"-382"-15,0 0 59 16,0 0-70-16,0 0-72 16,-201 30-63-16,161 35-14 15,7 4 25-15,11 16-49 16,16-3-4-16,6 5 5 16,0-8-13-16,22-4 0 15,17-17-2-15,11-9-28 16,6-16 8-16,5-12-31 15,-2-21 4-15,4-8 23 16,-9-31 7-16,-7-17 4 0,-10-16 13 16,-8-4 2-16,-15-19 9 15,-9 3-1-15,-5-2-5 16,-5 4 10-16,-27 16-2 16,-1 14 5-16,0 20 8 15,4 18-3-15,7 12 10 16,12 5-31-16,10 5-9 15,0 0 0-15,10 18-4 16,30 5 2-16,8 1-16 16,13-10-3-16,5 0 23 15,0-7-19-15,0-4 16 16,-9 1 3-16,-6-4 7 0,-14 0 1 16,-8 3-1-16,-14 0 0 15,-8 14 20-15,-7 0-5 16,0 18 9-16,0 16 20 15,-26 17-13-15,-6 9 11 16,-8 12-21-16,8 4-6 16,4-2 19-16,22 1-33 15,6-2 12-15,6-18-13 16,47-7 0-16,8-16 6 16,20-23-6-16,2-19 0 15,5-7-3-15,-9-20 15 16,-9-33-12-16,-15-9 1 15,-14-18 0-15,-21-6 43 0,-8-17-8 16,-12-6-15 0,-12-2 28-16,-30 3-26 0,-17 2-22 15,-4 25-1-15,2 22-3 16,6 22-20-16,16 37-122 16,17 11-138-16,13 25-675 0</inkml:trace>
  <inkml:trace contextRef="#ctx0" brushRef="#br0" timeOffset="1704">4362 0 2682 0,'0'0'457'0,"0"0"-347"15,0 0 80-15,0 0-27 16,218 60-13-16,-138 12-69 16,1 27-9-16,-12 22 12 15,-15 33-42-15,-35 42 15 16,-38 38-56-16,-79 12-2 16,-44-17-4-16,-15-21-108 15,0-45-76-15,37-45-168 16,22-38-2123-16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7.3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0 306 1333 0,'0'0'638'15,"0"0"-489"-15,0 0-44 0,0 0 31 16,0 0 58-16,0 0-68 16,0 0-70-16,106-70-24 15,-55 70 21-15,0 13 17 16,-7 26 19-16,-7 14-34 16,-18 12-25-16,-13 8 6 15,-6 3-29-15,-11 2-5 16,-25-9 10-16,-8-8-11 15,0-8 10-15,9-19-11 16,8-14 0-16,13-17-6 16,11-3-6-16,3-17-68 15,0-32-49-15,35-12 26 0,13-18-54 16,11-3-27 0,2-1-18-16,5 5 64 0,-7 15 74 15,-15 17 64-15,-15 18 111 16,-19 13 82-16,-7 11 66 15,-3 4-23-15,0 0-52 16,-17 28-45-16,-20 14-96 16,-4 10 22-16,2 10-4 15,9 1-37-15,13 0 13 16,17-8-34-16,0-7 6 16,25-4-18-16,23-11-36 15,18-7-34-15,42-26-107 16,-10 0-346-16,-10-3-254 0</inkml:trace>
  <inkml:trace contextRef="#ctx0" brushRef="#br0" timeOffset="353">1952 0 2053 0,'0'0'577'16,"0"0"-504"-16,0 0 115 15,0 0 50-15,0 0-111 16,-190 142-79-16,106-81 24 16,-11 8-41-16,-3 0-5 0,7 3-14 15,11-9 3-15,24-5 7 16,24-11-22-16,29-5-1 15,3-9 1-15,22 2 4 16,28 2-2-16,16-2-4 16,10 2 8-16,4 3 9 15,5-1-15-15,-6-4-30 16,-6 3 3-16,-4-8-73 16,-3-8-185-16,-19-9-312 15,-18-6-360-15</inkml:trace>
  <inkml:trace contextRef="#ctx0" brushRef="#br0" timeOffset="788">2902 426 2112 0,'0'0'510'16,"0"0"-381"-16,0 0 15 16,0 0 79-16,-221-58-86 15,144 58-58-15,-7 13-6 16,8 26-29-16,6 13 2 0,20 10-5 16,19 8-25-1,21 3 10-15,10-4-26 0,10-8-15 16,46-5 14-16,13-19-44 15,11-18-36-15,11-19 0 16,-3 0-34-16,-8-40 43 16,-14-8 7-16,-19-6 64 15,-15 9 1-15,-13 11 67 16,-11 13 22-16,-4 18 27 16,-4 3-39-16,0 17-22 15,0 27-28-15,0 5-19 16,6 4 22-16,16-4-24 15,7-11-6-15,18-10-24 16,30-28-96-16,-11 0-118 16,-11-23-847-16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41.1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41 403 1440 0,'0'0'258'16,"0"0"-121"-16,0 0-38 15,0 0 71-15,0 0 13 16,0 0-43-16,-47-93-32 16,47 52-78-16,25 0-3 0,9-9 32 15,2 4-20-15,11 0 0 16,0 10 1-16,7 7-22 16,9 12 31-16,0 17-22 15,2 0 25-15,-4 27-13 16,2 21-22-16,0 12-5 15,-13 6-3-15,1-2-8 16,-4-4 12-16,-3-11-13 16,-5-9 0-16,2-15 1 15,3-11-1-15,0-14 0 16,10 0-25-16,5-14-47 16,7-18-21-16,14-20-162 15,-14 5-227-15,-16 11-206 0</inkml:trace>
  <inkml:trace contextRef="#ctx0" brushRef="#br0" timeOffset="436">89 1393 59 0,'0'0'1536'16,"0"0"-1316"-16,0 0-144 0,0 0 88 16,0 0 84-16,0 0-68 15,0 0-110-15,3-51 1 16,22 20 42-16,6-6-7 15,8 2-12-15,5-5-32 16,6 6-17-16,6 5 5 16,2 6-21-16,1 9 17 15,2 12-23-15,1 2-1 16,1 0 26-16,-2 19-46 16,1 8 16-16,1 1-10 15,-6 3-7-15,3-1 24 16,-10-9-25-16,1 0 0 0,0-8 16 15,3-13-16-15,12 0-10 16,54-58-74-16,-10-14-242 16,-12-10-923-16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0:38.5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2867 482 2292 0,'0'0'271'0,"0"0"-269"15,3 201-2-15,-3-74 128 16,0 22-7-16,0 7-35 16,5 3-27-16,-1-12-7 0,2-10 12 15,-2-11-53-15,4-14-10 16,-1-20-1-16,3-20-9 16,2-24-73-16,-2-19-158 15,5-24-223-15,-5-5 94 16,-10-56-121-16,0-10-205 15</inkml:trace>
  <inkml:trace contextRef="#ctx0" brushRef="#br0" timeOffset="290">2897 1014 424 0,'0'0'262'16,"-37"-252"23"-16,22 167 39 16,1 9 19-16,6 4-32 15,4 25-58-15,4 18 0 16,0 13-116-16,26 8-40 15,26 8 23-15,12 0-27 0,18 0-18 16,4 21-39-16,10 9-23 16,-1 6 32-16,-9 8-29 15,-5 0-2-15,-20 6 25 16,-20 5-27-16,-23 8 27 16,-18 2-29-16,-18 10-10 15,-48 4 28-15,-17 0-28 16,-15 0 0-16,-9-6 0 15,9-11-26-15,14-17-9 16,18-18-80-16,27-27-141 16,20 0-239-16,19-27-657 0</inkml:trace>
  <inkml:trace contextRef="#ctx0" brushRef="#br0" timeOffset="619">4749 0 1989 0,'0'0'330'0,"0"0"-243"0,0 0-27 16,0 0 139-16,-252 240-47 16,154-23-74-16,-9 82-12 15,9 36 12-15,29-5 38 16,37-41-53-16,32-63-31 16,0-48 10-16,35-57-42 15,9-37-6-15,58-24-57 16,-11-10-159-16,0-18-606 0</inkml:trace>
  <inkml:trace contextRef="#ctx0" brushRef="#br0" timeOffset="-619">793 1024 1377 0,'0'0'219'0,"0"0"-137"0,0 0-9 16,0 0 105-1,0 0-12-15,0 0-78 0,0-29 2 16,-3 9 8-16,-6-4-3 15,3-1-5-15,-6-5-30 16,-2 2 22-16,-8 0-34 16,-12 2-2-16,-8 3 23 15,-10 10-54-15,-13 7-5 16,-1 6 1-16,-6 0-10 16,-1 23 14-16,7 19-15 15,0 14 0-15,7 10 9 16,12 8-9-16,11 6-1 15,11 2-11-15,9-3 12 16,16-7 4-16,0-7-4 0,7-4 0 16,30-10-8-16,7-11 8 15,7-14-34-15,12-13-39 16,3-13-24-16,3 0 48 16,-8-27 6-16,-2-18 25 15,-8-13 7-15,-11-5 20 16,-7-4-9-16,-11 2 40 15,-7 10 2-15,-5 11 57 16,-3 15-34-16,-4 16-15 16,2 13 17-16,-2 0-42 15,4 10-17-15,5 30 10 16,2 8-18-16,4 15 35 16,1-1-35-16,-2 2 0 0,5-6-10 15,0-13-14 1,12-8-127-16,23-27-145 0,-1-10-302 15,-9 0-593-15</inkml:trace>
  <inkml:trace contextRef="#ctx0" brushRef="#br0" timeOffset="-319">979 463 1796 0,'0'0'292'0,"0"0"-214"16,0 0 19-1,0 0 68-15,251 174-40 0,-170-93 9 16,2 18-57-16,1 10-16 16,-8 6 32-16,-6 0-39 15,-11-2-14-15,-24 3 2 16,-16-1-21-16,-19 3 28 15,-7 4-47-15,-49 0 4 16,-8-5-6-16,-10-11-17 16,9-24-49-16,13-40-120 15,23-26-325-15,16-16-566 0</inkml:trace>
  <inkml:trace contextRef="#ctx0" brushRef="#br0" timeOffset="1603">12778 280 1620 0,'0'0'307'15,"0"0"-147"-15,0 0 20 16,0 0 55-16,0 0 4 16,0 0-121-16,-88-43-45 15,88 43-60-15,0 17 1 0,28 28 28 16,16 31 3-16,7 22 40 15,8 27-31-15,6 19-23 16,4 10 16-16,0 4-23 16,-3-1 9-16,-3-9 2 15,-19-4-34-15,-22-7 26 16,-22 3-26-16,-27-3-1 16,-49-3 0-16,-82 18-97 15,16-34-158-15,5-36-747 0</inkml:trace>
  <inkml:trace contextRef="#ctx0" brushRef="#br0" timeOffset="38833">5470 247 1802 0,'0'0'369'0,"0"0"-286"16,0 0 12-16,47 231 92 16,-20-130-44-16,5 3-36 15,5 1-35-15,2-3-23 16,5-7 18-16,0-10-50 0,-3-12 7 15,-2-11 10-15,-2-12-15 16,-8-8-7-16,-4-10 0 16,-3-2-10-16,-7-7 21 15,-1-4-23-15,4-1-51 16,1-2-124-16,0-3-323 16,-13-3-339-16</inkml:trace>
  <inkml:trace contextRef="#ctx0" brushRef="#br0" timeOffset="39128">5292 1589 1702 0,'0'0'586'15,"0"0"-442"-15,0 0 55 16,0 0-21-16,79-178-74 16,-13 99-15-16,22-19-55 15,7-9-13-15,7-15-3 16,-4-4-18-16,-10 9 22 16,-16 11-22-16,-16 19-7 15,-20 19 6-15,-11 24-89 16,-6 16-155-16,-9 19-310 15,-2 9-597-15</inkml:trace>
  <inkml:trace contextRef="#ctx0" brushRef="#br0" timeOffset="39507">6538 264 1669 0,'0'0'512'0,"0"0"-422"15,0 0 18-15,0 0 90 16,0 0-36-16,0 0-111 0,208 111-39 16,-116-78 15-16,6-4-27 15,3-3 1-15,-1 1-1 16,-9 2 0-16,-18-6 23 15,-19-1-23-15,-16 5 1 16,-25 0 5-16,-13 9 1 16,-7 9 56-16,-40 14 0 15,-19 7-39-15,-19 13 26 16,-9 0-32-16,-8 3-10 16,1-10 8-16,9-3-15 15,15-14-1-15,19-5 0 16,18-14-17-16,33-6-77 15,7-14-234-15,0-13-443 0</inkml:trace>
  <inkml:trace contextRef="#ctx0" brushRef="#br0" timeOffset="39935">7917 245 1000 0,'0'0'1287'0,"0"0"-1062"0,0 0-146 16,0 0 93-1,0 0-20-15,0 0-118 0,0 0-4 16,152-116-30-16,-83 116 0 15,9 0-6-15,-8 34 12 16,-6 17-1-16,-8 10-4 16,-21 16 16-16,-23 5 29 15,-12 13-25-15,-29 3-8 16,-40 1 10-16,-12-1-22 16,-2-10 13-16,5-9-13 15,17-16 6-15,17-13 23 16,19-18-30-16,16-9 0 15,9-4-6-15,5-5 3 16,31-1 3-16,18-3-14 16,20-7-70-16,16-3-99 0,54 0-68 15,-21 0-350-15,-9 0-1034 16</inkml:trace>
  <inkml:trace contextRef="#ctx0" brushRef="#br0" timeOffset="41587">9167 391 552 0,'0'0'1238'0,"0"0"-866"0,0 0-123 15,0 0-7-15,0 0-58 16,0 0-68-16,-164 200-48 15,138-117-3-15,13 1-23 16,4-2-22-16,9-3 7 16,0-9-27-16,9-11-17 15,23-13 10-15,5-17-29 16,5-9-6-16,2-20-34 16,4 0 7-16,-4-14 12 15,-4-24 5-15,-8-17 14 16,-6-3 19-16,-4-10 13 15,-14-5 6-15,-4 1 8 16,-4-3-8-16,0-1 28 16,-26 7-19-16,-3 11-7 15,2 12 14-15,5 13-4 0,6 16 27 16,7 13-24-16,9 4-15 16,0 0-30-16,12 4-22 15,32 13 32-15,7-5-57 16,15 2-23-16,0-5 14 15,-6-5 1-15,0-4 26 16,-16 0 45-16,-9 0 0 16,-10 0 14-16,-6 0 9 15,-9 0 7-15,-5 0 64 16,-5 0-1-16,0 3-5 16,0 17-7-16,0 11 12 15,-12 20 6-15,-10 5-24 16,0 10-37-16,0 2 21 0,6 0-6 15,4-1-28-15,12-2 24 16,0-6-29-16,22-3-4 16,28-12 35-16,13-13-20 15,6-11 8-15,4-16-25 16,-7-4 2-16,-8 0-10 16,-11-24 8-16,-10-12-23 15,-15-6 23-15,-12-4 0 16,-10-11 15-16,0-4-15 15,-10-5 9-15,-27-2-2 16,-7 2-6-16,-3 0-1 16,-4 6 0-16,3 15 8 0,11 13-17 15,9 11 7-15,9 12-1 16,16 5-6-16,3 4 9 16,0 0-31-16,30 4 22 15,21 12 0-15,6 1-9 16,13-6-31-16,6 1-2 15,1-6 22-15,3-6-41 16,-7 0 18-16,-4 0 26 16,0 0 4-16,1 0 15 15,-1 0-1-15,-6-3 8 16,-6-4 11-16,-9-1-9 16,-18 4 13-16,-13 4 13 15,-9 0 5-15,-8 0 29 0,0 0-21 16,0 0-4-1,0 0 25-15,0 16-13 0,-22 13-31 16,0 12 10-16,-8 13-16 16,5 6 24-16,-4 1-14 15,0 9-21-15,7-2 25 16,3 5-12-16,9 1 2 16,10-4-10-16,0-5-4 15,7-5 21-15,30-11-23 16,6-7 0-16,12-9 9 15,6-10-9-15,5-13 1 16,0-10 8-16,-3 0-9 16,-2-10 9-16,-9-19-9 15,-5-7 0-15,-8-10-10 16,-5-6 17-16,-12-11-8 0,-8-9 1 16,-11-7 0-16,-3-6 9 15,-3-4-9-15,-29 0-3 16,-12 11-3-16,0 9-12 15,0 16 12-15,11 21-4 16,8 11 10-16,10 11 3 16,8 10-3-16,7 0-21 15,0 5 21-15,0 17-12 16,19 5 6-16,13-3-5 16,12-3-22-16,10-1 20 15,5-7-38-15,2-3-9 16,2-2 9-16,-6-6 2 0,-1 1 2 15,-12-3 16-15,-5 0-23 16,-9 0 42 0,-8 0 0-16,-12 0 6 0,-3 0 6 15,-3 0 6-15,-4 0 38 16,0 4-9-16,0 11-6 16,0 12 49-16,-4 8-39 15,-9 9-8-15,-6 4 0 16,4 10-10-16,1-3 8 15,2 4-8-15,9 2-11 16,3 2 31-16,0-3-29 16,0-4-12-16,19-1 20 15,13-5-20-15,5-5 12 0,4-13-12 16,1-8 6-16,5-14-9 16,1-10 3-16,-4 0-5 15,-1-19 5-15,-2-21 0 16,-9-10 14-16,-6-10-7 15,-8-12 7-15,-11-5 32 16,-7-14-15-16,0-7-13 16,-20 1 4-16,-18 8-21 15,-9 18 4-15,-7 21-5 16,-2 24-55-16,-23 26-95 16,13 20-433-16,8 13-577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1:29.8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821 1216 857 0,'0'0'824'0,"0"0"-643"15,0 0-35-15,0 0 124 16,0 0-5-16,0 0-128 16,-41 112-22-16,26-8-11 15,1 22-62-15,-1 12 17 16,5 5-4-16,-2-1-34 0,5-10 21 15,1-12-33-15,0-13 4 16,3-21 2-16,3-16-15 16,0-21-76-16,0-14-159 15,9-14-429-15,-6-11-749 0</inkml:trace>
  <inkml:trace contextRef="#ctx0" brushRef="#br0" timeOffset="450">0 1355 1785 0,'0'0'341'16,"0"0"-156"-16,0 0 27 15,36-219-2-15,15 137-65 16,15 1-72-16,21-1-19 16,12 10-10-16,14 13-26 15,10 10 17-15,9 15-35 16,7 12 1-16,-4 15 10 16,4 7-10-16,-5 0 10 15,1 26-11-15,-12 18 6 16,-13 8-9-16,-22 6 3 0,-30 12 0 15,-28 3-12-15,-30 1-14 16,-5 5 19-16,-52-4 7 16,-20-1 16-16,-14-6 20 15,-4-9-34-15,1-13-1 16,2-7 29-16,11-12-23 16,8-8-6-16,16-8-2 15,5-9 2-15,16-2-7 16,14 0-73-16,22 0-101 15,0-2-185-15,10-12-515 0</inkml:trace>
  <inkml:trace contextRef="#ctx0" brushRef="#br0" timeOffset="810">3486 487 1908 0,'0'0'325'0,"0"0"-225"16,0 0-54-16,-211 31 149 15,123 34-18-15,-32 54-54 0,-28 75-29 16,-7 77 1-16,9 41 12 16,43 7-16-16,49-27-37 15,42-54 22-15,12-50-53 16,9-56-13-16,23-48-10 16,19-17 3-16,21-6-9 15,23-9-48-15,74-15-91 16,-23-23-355-16,-20-14-953 0</inkml:trace>
  <inkml:trace contextRef="#ctx0" brushRef="#br0" timeOffset="1666">5499 203 1453 0,'0'0'281'16,"0"0"-151"-16,0 0 23 16,0 0 35-16,0 0-15 15,0 0-84-15,-19-152-51 16,63 126 13-16,17 10-44 16,8 9-1-16,16 7 24 15,3 0-29-15,-2 30 16 16,-5 13-16-16,-20 13 1 15,-20 6 25-15,-29 6-18 0,-12 4-1 16,-48 7 45 0,-33 0-9-16,-29-4-10 0,-17-2 6 15,-8-14-25-15,0-11 49 16,11-17-19-16,23-15-7 16,25-16 33-16,23 0-44 15,21-10 2-15,22-13-15 16,10 0-13-16,0 0 0 15,25 11-1-15,33 5-6 16,11 7-2-16,19 0 8 16,7 3 0-16,3 20 0 15,3 0 1-15,-1 0 1 16,2-4-2-16,2 1-36 0,3-3-5 16,47-12-177-1,-31-5-393-15,-21 0-460 0</inkml:trace>
  <inkml:trace contextRef="#ctx0" brushRef="#br0" timeOffset="2004">6806 214 1928 0,'0'0'397'15,"0"0"-282"-15,0 0 11 16,0 0 72-16,-90 175-53 16,79-79-58-16,11 2-45 0,0 2 14 15,28-3-32-15,28-12-18 16,13-13 27-16,18-15-25 16,7-20-2-16,6-28-6 15,-5-9 1-15,-12-24 20 16,-14-34-20-16,-21-19-1 15,-27-7 35-15,-21-11 7 16,-3-5-5-16,-54 6 3 16,-25 5-29-16,-16 20-11 15,-56 23-58-15,24 24-324 16,13 14-1078-16</inkml:trace>
  <inkml:trace contextRef="#ctx0" brushRef="#br0" timeOffset="11136">13953 1019 1996 0,'0'0'489'0,"0"0"-433"15,0 0 72-15,0 0 80 16,0 0-50-16,0 0-70 16,0 0-32-16,203 12 20 0,-86-10-37 15,22 0-4 1,15-2 14-16,3 0-39 0,-8 0 11 15,-14-2-12-15,-30-8-3 16,-36 3 15-16,-32 4-21 16,-30 3-1-16,-7 0 1 15,-47 0-107-15,-7 0-199 16,-9 10-668-16</inkml:trace>
  <inkml:trace contextRef="#ctx0" brushRef="#br0" timeOffset="7455">8206 487 1237 0,'0'0'279'0,"0"0"-182"16,0 0 12-16,0 0 71 15,0 0-11-15,0 0-41 16,0 0-38-16,-57-68-1 16,35 61 24-16,-3-2-44 15,-4 5-24-15,-8 4-14 16,-7 0-5-16,-4 0 29 15,1 20-31-15,0 16-14 16,-1 17 29-16,8 10-20 0,7 9-7 16,8 3 0-1,7 4-12-15,7-4 20 0,11-3-20 16,0-6 0-16,0-7 10 16,29-11-9-16,7-8-2 15,16-10-15-15,2-13 4 16,4-15-1-16,4-2 1 15,-4-12 12-15,1-31-9 16,-5-13 9-16,-7-13 0 16,-6-6 0-16,-12-4 18 15,-14-7 48-15,-12 4-29 16,-3 3 11-16,-6 11 12 16,-28 5-40-16,2 17-19 0,0 17 8 15,1 13-9-15,18 16-79 16,4 0-140-16,9 33-158 15,0 6-189-15,22-6-1178 0</inkml:trace>
  <inkml:trace contextRef="#ctx0" brushRef="#br0" timeOffset="7875">8871 482 1748 0,'0'0'355'16,"0"0"-251"-16,0 0 33 16,0 0 29-16,0 0-3 15,0 0-47-15,0 0-71 16,-216 181 9-16,177-107 26 15,5 6-39-15,12-1-19 16,8-2-8-16,14 0-3 16,0-10 18-16,11-7-29 15,29-14-17-15,14-17 16 16,16-14-13-16,6-15 13 0,5-10 0 16,-8-38 1-1,-7-13 27-15,-19-18-27 16,-15-8 0-16,-17-4 32 0,-15 0-2 15,0 2 12-15,-37 3-24 16,-10 11-12-16,-1 16-12 16,4 20-39-16,12 35-154 15,14 4-477-15,11 0-1119 0</inkml:trace>
  <inkml:trace contextRef="#ctx0" brushRef="#br0" timeOffset="8456">9632 392 2184 0,'0'0'479'15,"0"0"-436"-15,0 0 45 16,0 0 105-16,0 0-75 15,0 0-75-15,0 0-29 16,157-52 13-16,-94 49-27 16,5 3 0-16,1 0 9 15,0 0-9-15,-6 0 0 16,-12 0-1-16,-14 0 2 16,-19 0 1-16,-14 0-2 15,-4-4 0-15,0 4 28 16,-25 0-18-16,-13-3-9 15,-2 0 11-15,-4 0-12 0,5 3 16 16,2-3-16-16,8 3 0 16,4 0-6-16,6 0 6 15,4 0 0-15,11 0-1 16,1 0 9-16,3 0-20 16,0 0 12-16,0 0 0 15,0 0 2-15,0 0-1 16,0 0-1-16,0 0 0 15,0 0 0-15,0 0 9 16,0 0-9-16,0 0 0 16,0 0 4-16,0 0-4 15,0 0 0-15,0 0-6 16,0 0 12-16,7 0-1 16,5 0-5-16,-9 0 0 0,0 0 11 15,1 0-11-15,-4 0-16 16,0 0-38-16,0 0-177 15,0 0-422-15,-4 12-303 0</inkml:trace>
  <inkml:trace contextRef="#ctx0" brushRef="#br0" timeOffset="9227">10074 508 1347 0,'0'0'341'0,"0"0"-193"16,0 0-38-16,0 0 145 15,0 0-18-15,0 0-96 16,0 0-16-16,-171-109-29 15,130 109-36-15,-3 0 32 16,-3 0-41-16,-1 28-12 0,1 20-15 16,3 18-8-16,0 12 28 15,12 14-28-15,7 6-4 16,9-2 23-16,13-5-35 16,3-5 18-16,0-11-18 15,22-12 1-15,15-10 3 16,14-15-4-16,10-15 0 15,8-11-2-15,9-12-4 16,2-12-6-16,-4-34-7 16,1-10 19-16,-12-12 1 15,-6-11-1-15,-15-6 0 16,-19-7 29-16,-11 1 1 0,-14-2 10 16,0 5 13-16,-17 5-34 15,-17 12 21-15,-1 11-40 16,4 21 0-16,6 20-1 15,11 19-17-15,14 0-81 16,0 35-117-16,32 12-356 16,9-6-415-16</inkml:trace>
  <inkml:trace contextRef="#ctx0" brushRef="#br0" timeOffset="9484">10934 1413 2635 0,'0'0'492'16,"0"0"-394"-16,0 0 83 15,0 0 0-15,0 0-31 16,0 0-69-16,0 0-60 15,-28-95-21-15,28 92-18 16,0 3-120-16,20 0-72 16,17 0-347-16,-5 0-561 0</inkml:trace>
  <inkml:trace contextRef="#ctx0" brushRef="#br0" timeOffset="10353">11616 376 2051 0,'0'0'343'15,"0"0"-247"-15,0 0 59 16,0 0 61-16,0 0-135 16,205-99-53-16,-133 96 19 0,8 3-34 15,-4 0-5-15,2 0-2 16,-14 0 7-16,-8 0 12 16,-12 3-25-16,-15 2 0 15,-14-2 6-15,-12-3-5 16,-3 0 25-16,0 0 26 15,-12 0-11-15,-23 0-2 16,-12 0-38-16,-13 0 0 16,-6 0 17-16,-3 0-17 15,0 0 5-15,4 0-5 16,6 2-1-16,8 7 36 16,11 3-35-16,4 1 1 0,11-1 36 15,3 5-30-15,7-3-2 16,5 2-5-16,5 0 16 15,5 0-2-15,0 3-15 16,0 2 0-16,0-2 23 16,0 1-22-16,5-1-1 15,5 1 17-15,2 0-17 16,1 3 11-16,2-6-11 16,-1 2 0-16,1 1 13 15,0-4-12-15,-1 2 0 16,1-7 0-16,4 3-1 15,3-4 12-15,3 0-12 16,7 0 0-16,0-1 15 16,6 1-15-16,-1-1 0 15,5 5-6-15,2 3 6 0,3-1 14 16,6 8-14-16,-2 4 0 16,-1 2 16-16,-2 5-16 15,-4 9 12-15,-9-2 2 16,-4 4-13-16,-15 1 17 15,-7-2-18-15,-9-2 0 16,0-4 21-16,-31-3-15 16,-16-2 21-16,-10-5 3 15,-16-5-8-15,-3-8 22 16,-5-8-35-16,4-2 6 16,8-6 27-16,10 0-30 15,8 0 13-15,12-14-15 16,9-2-9-16,8-1 12 0,5 0-13 15,5 7-48-15,12 3 0 16,0 7-126-16,0 0-162 16,4 7-976-16</inkml:trace>
  <inkml:trace contextRef="#ctx0" brushRef="#br0" timeOffset="11820">12244 501 1410 0,'0'0'271'16,"0"0"-187"-16,0 0 77 15,0 0 75-15,0 0-66 16,0 0-27-16,0 0-56 16,-70-39 22-16,67 32-16 15,3 0-47-15,-5 0 15 16,1-3-49-16,4 6-10 16,-3-4-4-16,3 6-13 15,0-3-86-15,0 5-104 16,0 0-187-16,0 0-272 15,0 0-806-15</inkml:trace>
  <inkml:trace contextRef="#ctx0" brushRef="#br0" timeOffset="12037">12244 501 1555 0</inkml:trace>
  <inkml:trace contextRef="#ctx0" brushRef="#br0" timeOffset="13115">12244 501 1555 0,'-151'-134'274'0,"144"126"-171"0,4 3 83 0,-1-4 62 0,4-3-83 0,0 0-85 16,0 2-17-16,4-5 19 16,18 4-18-16,0-2 18 15,7 2-36-15,3 2-19 16,5-1 33-16,3 6-27 16,3-2-15-16,4 3 4 15,2 3-7-15,-1 0 28 16,2 0-43-16,-6 0 0 15,-5 0 12-15,-2 0-11 16,-8 0-1-16,-10 0 6 16,-4 0-5-16,-8 0 20 0,-4 0-21 15,-3 0 0-15,0 0 6 16,0 0 3-16,0 0 6 16,-15 0 12-16,-17 0-21 15,-9 0 16-15,-6 3-22 16,-4 3 0-16,-3-2-6 15,-9-1 6-15,-6 7 0 16,0 0 0-16,-7 2-1 16,3 5-8-16,3-3 9 15,5 2-1-15,5-3-11 16,10 0 18-16,6-4-7 16,5 1 1-16,5-6 0 0,5-1 12 15,4-3-12-15,-1 0 0 16,4 0 0-16,0 0 0 15,0 0 0-15,4-3-1 16,-4-1 1-16,5-1 9 16,2 5-9-16,5 0 0 15,-2 0-10-15,5 0 10 16,4 0 0-16,-2 0-1 16,5 0 3-16,-4 0-2 15,4 0 0-15,-3 12 0 16,3 4 8-16,0 9-8 15,0 4-1-15,0 3-5 16,0 3 6-16,0 5 25 0,0 2-25 16,0 2 0-1,0-6 19-15,-4-4-19 0,1-4 0 16,0-11-1-16,3-9 10 16,0-3 9-16,0-7-18 15,0 0 2-15,0 0 44 16,0 0-29-16,13-3-7 15,12-17-2-15,13 3-2 16,-3 1 9-16,9 3-15 16,4 7 0-16,4-1-5 15,5 7 6-15,9 0-1 16,0 0 0-16,4 0 6 16,-1 0-3-16,-5 7-3 15,-1-1 0-15,-9 4 1 16,-7-1-1-16,-6 5 0 0,-9 1 0 15,-5 6 0 1,-10 2 3-16,-5 3-3 0,-9 6 0 16,-3 1 2-16,0 7 5 15,0 0-7-15,0 2 0 16,-6-1 0-16,-10 0 5 16,1-2-5-16,-2-2 0 15,-1-2 4-15,-8-5-2 16,-8 1-2-16,-1-8 0 15,-6 2 0-15,-6-9 26 16,0 1-26-16,-4-7 0 16,-8-8 7-16,1 1-7 0,-4-3 1 15,-4 0 12-15,8 0-12 16,4-5 26 0,10-5-27-16,7-4 0 0,11 2 17 15,8 1-10-15,8 2-6 16,3 2-1-16,7 2 0 15,0 5-5-15,0-2 5 16,0 2-67-16,3-2-16 16,51-8-101-16,-3 1-406 15,0-6-734-15</inkml:trace>
  <inkml:trace contextRef="#ctx0" brushRef="#br0" timeOffset="16335">17099 982 1699 0,'0'0'315'0,"0"0"-226"16,0 0-65-16,0 0 151 15,0 0-3-15,0 0-90 16,0 0-43-16,0 0-4 0,4-11 24 16,33-23-42-16,10-7-11 15,0-13 6-15,1-5-6 16,-1-3-4-16,-3-4 8 16,0 1-8-16,-8-5 10 15,-3 5-12-15,-7 2 0 16,-4 11 1-16,-9 8 8 15,-4 16 9-15,-2 12-7 16,-4 16-10-16,4 3 3 16,1 43 2-16,2 26 1 15,-3 13 49-15,-2 14-12 0,-1-1 7 16,-4-4-13-16,0-7 8 16,0-8-6-16,0-12-39 15,0-7 0-15,0-10-2 16,0-6-14-16,0-7-122 15,6-4-203-15,20-9-332 16,-1-11-1114-16</inkml:trace>
  <inkml:trace contextRef="#ctx0" brushRef="#br0" timeOffset="17823">18302 417 1928 0,'0'0'347'0,"0"0"-230"0,-98 166 84 16,65-86 45-16,11 1-77 16,16-2-122-16,6-2-17 15,3-4 5-15,36-4-35 16,13-10 10-16,9-12-10 15,2-10-6-15,-1-16-6 16,-4-14-39-16,-11-7-19 16,-6-7-1-16,-6-35 19 15,-9-17 3-15,-11-13 20 16,-8-14 10-16,-7-5 12 16,-4-5 7-16,-31 0 0 0,-9 10 3 15,-10 9-3 1,5 22 6-16,6 15 9 0,10 23 7 15,19 17 11-15,9 0-33 16,5 17-4-16,22 13-2 16,41-1-8-16,16-7-25 15,24-8-50-15,11-11-9 16,6-3 14-16,0 0 6 16,-7-22 32-16,-15-5 23 15,-22 0 10-15,-20 11 13 16,-31 7 7-16,-14 9 46 15,-11 0 80-15,0 16-37 16,-26 27 13-16,-6 13 17 16,-9 16-38-16,8 5-31 15,4 5-5-15,19-3-21 0,10 1 2 16,0-8-27-16,18-7-6 16,30-5 17-16,16-17-16 15,9-18-1-15,8-18 0 16,-2-7-14-16,3-13 14 15,-13-30-39-15,-12-9-2 16,-9-10 25-16,-19-8-5 16,-14-5 20-16,-15-4 1 15,0-3 0-15,-22 3 2 16,-19 4-2-16,-6 10 0 16,-4 11 8-16,7 15-7 15,9 16-1-15,9 10 21 0,14 13-21 16,12 0 6-16,0 0-6 15,12 3-22-15,32 14 21 16,17-4-32-16,20-3-32 16,14-10 4-16,3 0-18 15,7 0 18-15,-5-10-26 16,-6-6 41-16,-14-1 45 16,-18 1-6-16,-11 6 7 15,-19 4 7-15,-16 3 26 16,-10 3 64-16,-6 0-5 15,0 0-13-15,-17 33 34 16,-20 12-25-16,-7 14-25 16,0 6-18-16,0 7-5 15,9 0 17-15,6 2-48 0,14 2 3 16,15-7 3-16,0-1-14 16,15-3-1-16,32-6 0 15,14-13 0-15,12-13-8 16,8-10 1-16,7-16-26 15,-5-7 20-15,-2 0-7 16,-5-30 1-16,-10-13-10 16,-8-12-10-16,-11-8 30 15,-10-9-18-15,-15-7 21 16,-15-3 5-16,-7-4 1 16,0 1-1-16,-37 6 1 15,-7 14 0-15,-7 13 11 0,0 15-11 16,4 18 6-1,12 6 25-15,7 10-16 0,12 3-7 16,12 0-8-16,4 0 1 16,0 0 1-16,14 3-2 15,23 17 0-15,14 0 3 16,11-4-3-16,11-3-1 16,6-6-1-16,6-4-17 15,1-3 8-15,-1 0-8 16,-6 0-7-16,-4 0 17 15,-18-3-10-15,-6-1 7 16,-17 4 12-16,-12 0 0 16,-12 0-3-16,-10 20 11 15,0 19-7-15,-7 11 50 0,-23 8-24 16,1 15-3-16,7 6 0 16,12 3-12-16,10 6 24 15,0-3-12-15,25-5-10 16,23-9 26-16,6-10-25 15,12-19-14-15,3-20 9 16,4-14-9-16,-1-8 12 16,-2-21-13-16,-1-30 0 15,-3-20 19-15,-15-12-19 16,-11-13 0-16,-18-11 0 16,-18-3 21-16,-4 1 30 15,-41 8-28-15,-32 15-22 16,-21 28-1-16,-74 53-24 0,18 5-117 15,16 33-531-15</inkml:trace>
  <inkml:trace contextRef="#ctx0" brushRef="#br0" timeOffset="19399">4919 2466 1776 0,'0'0'336'0,"0"0"-254"16,0 0-52-16,0 0 59 0,0 0 65 15,204 0-22-15,-128 0-57 16,16 0 2-16,9 0-2 16,19-3-50-16,16 0 21 15,12-4-17-15,38 1-28 16,-10 0 23-16,7 1-24 15,-2 0 0-15,-20-3 7 16,21 7-7-16,23-4 0 16,28 2-1-16,26 3 1 15,3 0 6-15,-50 0-6 16,-48 0 0-16,-4 0-3 16,-24 0 3-16,-3 0 0 15,28 0 0-15,-22 0 0 0,18 0 0 16,20 0 0-16,-1 0 0 15,-8 0 5-15,-4 0-5 16,0 0 0-16,-3 0 0 16,6 0 1-16,-3 0 9 15,4 0-10-15,-8 0 0 16,1 0 5-16,0 8-5 16,-4 1-1-16,2-4-5 15,5 6 6-15,0-8 2 16,8 4-1-16,6-4-1 15,33-3 24-15,53 0 3 16,42 0 70-16,14 0-49 0,-14 0-47 16,-32 0 33-16,-25 0-33 15,-2 0-1-15,8-7 21 16,-3 7-12-16,-3-3 0 16,-16 3-1-16,-8 0-8 15,-5 0 33-15,-2 0-23 16,4 10-9-16,4-4 28 15,4 5-16-15,-5-2-4 16,2 1-9-16,-4-1 7 16,-5 2 4-16,0-2-11 15,-10 2 0-15,-6-2-2 16,-6 1 10-16,2-4-7 16,1-1-1-16,6-3 1 15,0-2 17-15,-2 0-18 0,-2 0 0 16,-30 0 10-16,-33 0-10 15,-24 0-9-15,-4 0 9 16,13 0 0-16,19 0-6 16,19 0 6-16,-12 0 0 15,-7 3 5-15,-7 2 1 16,-8-3-6-16,1-2 7 16,-4 2-6-16,1-2 22 15,2 0-23-15,0 0 10 16,-2 0 9-16,-8 0-18 15,-13 0 10-15,-12 0-11 16,-23 0 11-16,-22 0 6 16,-21 0-17-16,-14 0 0 15,-12 0 26-15,0-4-26 0,-38-6-84 16,-60-7-90-16,4 0-377 16,-4 1-722-16</inkml:trace>
  <inkml:trace contextRef="#ctx0" brushRef="#br0" timeOffset="20465">9023 3581 1650 0,'0'0'259'0,"0"0"-172"16,0 0-38-16,0 0 85 15,0 0 79-15,81 169 16 16,-20 11-35-16,5 53-94 16,-3 13-48-16,-19-17 8 15,-24-59-14-15,-8-51-13 0,-12-33 21 16,0-31-21-16,0 1 6 15,0-10-28-15,0-10-10 16,0-16 27-16,0-20-27 16,0 0 20-16,3-29 3 15,19-37-24-15,11-30 0 16,7-21 0-16,19-48-30 16,11-34 19-16,16-44-43 15,14-17 8-15,-2 7-8 16,3 27-40-16,-9 55 34 15,-4 41-33-15,-9 41 39 16,9 24 39-16,22 5-3 16,10 8 18-16,14 13 1 15,-2 22 29-15,-9 17 31 0,-1 0-10 16,-11 14-9-16,3 8 24 16,-4-6-28-16,6 1 0 15,11-7-2-15,41-10-15 16,43 0 22-16,41 0-23 15,15-20-7-15,-8 1 16 16,-9-2-29-16,-8 6 0 16,17 1 9-16,10 1-8 15,8 3 24-15,11-1-25 16,8 1 1-16,0-1-7 16,-2 0 7-16,-1-2-1 15,-9 4 0-15,0-2 0 16,-10 5 10-16,-15 3-10 0,-16 0 0 15,-9 3-2 1,-16 0 3-16,-7 0-2 0,-35 0 1 16,-34 0 0-16,-35 0 5 15,-18-5-5-15,14 3 1 16,6-3-3-16,4 1-1 16,-18-4 3-16,-18 3 0 15,-16-6-5-15,-20 4 4 16,-19 1-27-16,-19 3-35 15,-3 3 0-15,-54 0-260 16,-12 0-391-16,-13 0-263 0</inkml:trace>
  <inkml:trace contextRef="#ctx0" brushRef="#br0" timeOffset="21035">10762 4449 1822 0,'0'0'244'15,"0"0"-191"-15,0 0-35 16,0 0 75-16,0 0 44 16,0 0-59-16,0 0-37 15,249-102 4-15,-170 36-16 16,6-6-8-16,-9-7-10 0,-10-3-5 16,-12 2 9-16,-14 13 14 15,-18 11 9-15,-10 16 29 16,-12 21-21-16,0 19 21 15,0 0-30-15,0 55-26 16,-12 28 4-16,-3 19 16 16,-2 12-23-16,5 4 4 15,6-10-6-15,-1-2-7 16,7-17 1-16,0-12-15 16,0-3-62-16,25-29-210 15,4-14-390-15</inkml:trace>
  <inkml:trace contextRef="#ctx0" brushRef="#br0" timeOffset="22583">12123 3927 1979 0,'0'0'387'0,"0"0"-278"15,0 0 7-15,-172 249 121 16,128-160-76-16,12 3-86 16,20-4-24-16,12 1-50 15,12-13 0-15,35-11-1 16,16-15 0-16,6-25-15 16,4-15-29-16,-4-10-20 15,-11-19 12-15,-14-31-23 0,-12-12 29 16,-17-13 34-16,-12-11 5 15,-3-3 7-15,0-2 0 16,-25 1 9-16,-4 8 7 16,-5 17-16-16,9 20 0 15,8 18 16-15,17 16-14 16,0 11-2-16,17 0-24 16,35 15 15-16,13 4-4 15,16-6-72-15,2-2 21 16,5-11 41-16,0 0 4 15,-16 0 8-15,-9 0 11 16,-24 0 0-16,-17 0 25 0,-14 0-7 16,-8 29 83-16,-8 15 5 15,-21 14-27-15,-8 10-14 16,5 7-25-16,6 4-9 16,11 3 15-16,15 1-46 15,0-5 0-15,12-6 10 16,32-16-10-16,10-18 0 15,12-24-2-15,7-14 2 16,0-3-13-16,-4-39 10 16,-12-14 1-16,-9-12 1 15,-18-9 1-15,-16 0 0 16,-14-6 0-16,0 1 1 16,-22 0 8-16,-21 10-9 0,-4 14 0 15,3 7 1-15,4 22 1 16,11 15-4-16,10 12-7 15,16 2 9-15,3 0-1 16,13 14-5-16,31 5-43 16,19 0-12-16,6-6-26 15,7-6 20-15,9-7 29 16,-2 0 10-16,-2 0 27 16,-12 0-9-16,-8 0 5 15,-13 0-2-15,-18 0 7 16,-13 9 0-16,-9 17 27 15,-8 18 23-15,0 3 22 16,-8 14-33-16,-6 1 0 0,-1 7 0 16,12 0-21-1,3 0 14-15,0-7-14 0,32-4-18 16,12-11 16-16,12-14-16 16,1-17 0-16,6-16 11 15,3 0-11-15,-9-14 0 16,-9-24 0-16,-8-8 0 15,-11-10 1-15,-19 0-1 16,-10-5 0-16,0-1 6 16,-13-1-6-16,-25 3 1 15,-6 7-1-15,2 7 0 16,1 14 15-16,4 9-15 16,12 10-9-16,11 7 8 15,6 6 1-15,8 0-13 0,0 0 12 16,29 0-11-16,20 9 1 15,5 1-30-15,15 0-18 16,1-7 26-16,6-3-19 16,3 0 21-16,-1 0 5 15,-2 0 26-15,0-7-12 16,-3-6 12-16,-4 3 0 16,-10 0 12-16,-4 1 7 15,-15 4 20-15,-11 0-2 16,-11 5-17-16,-11 0 32 15,-7 0-32-15,0 0 2 16,0 5 27-16,0 12-8 16,-13 10-2-16,-9 4 3 0,-9 4-29 15,6 9 31 1,0-3-38-16,-1 9-5 0,8-1 23 16,1 0-23-16,1 7 13 15,10-2-14-15,-3 0 0 16,6 2 3-16,3-3-3 15,0-4 0-15,0-6 4 16,8-4-4-16,21-9-1 16,7-8 1-16,8-9 0 15,3-10-4-15,9-3 4 16,5 0-7-16,1-19 6 16,-1-14-19-16,-2-3 14 15,-8-2-4-15,-4-3-1 16,-9-5 1-16,-13-1 8 15,-7-1 2-15,-7-2-1 0,-8 2 2 16,-3 1-2-16,0 3-3 16,0 0 4-16,-7 1 6 15,-8 7-6-15,-2 0-6 16,-1 3 0-16,-4 3 6 16,3 9 0-16,-3-3 0 15,3 7 1-15,2 7-10 16,2 8 9-16,0 2-68 15,8 0-56-15,0 12-220 16,4 8-360-16</inkml:trace>
  <inkml:trace contextRef="#ctx0" brushRef="#br0" timeOffset="23791">23768 833 77 0,'0'0'1566'15,"0"0"-1315"-15,0 0-106 16,0 0 61-16,0 0 53 15,0 0-40-15,0 0-111 0,-88-87-78 16,88 115 11-16,0 26-5 16,0 33 42-16,25 21-5 15,9 23-29-15,13 37 20 16,14 48-40-16,9 49-10 16,2 28 56-16,-12-5-19 15,-16-19-17-15,-19-27 1 16,-15-1-14-16,-10-8 31 15,0-13-51-15,-39-11 6 16,-27-15 26-16,-6-33-31 16,-1-30-2-16,-2-36 6 15,-1-13-4-15,-12 9 16 16,-13-5-18-16,-1 3-27 16,14-22-12-16,4-25-78 15,26-16-144-15,11-21-639 0</inkml:trace>
  <inkml:trace contextRef="#ctx0" brushRef="#br0" timeOffset="25507">3395 1678 1001 0,'0'0'651'15,"0"0"-486"-15,0 0-20 16,0 0 116-16,0 0 9 15,0 0-63-15,0 0-56 16,-120-52-30-16,115 52-21 0,5 0-19 16,0 0-47-1,0 0-16-15,0 0 12 0,0 0-23 16,8 0-6-16,17 14 9 16,8 0-9-16,7-2 14 15,4 4-15-15,10-6 0 16,0 0-1-16,6-3 0 15,-3-4 1-15,-10 0 0 16,-3-3 6-16,-10 0-3 16,-8 4-3-16,-8-4 0 15,-8 0-3-15,-3 2 4 16,-2 3-1-16,-1 0 0 16,2 2 1-16,-2 5 4 15,-4 6-5-15,0 5 0 0,0 8 18 16,0 6-12-16,-4 5 6 15,-18 5 10-15,0 2-7 16,0 3 21-16,-3 1-20 16,3 0 4-16,-3 1 10 15,3 7-29-15,-4-6 23 16,1 2 1-16,3-5-23 16,-3-2 20-16,3-9-8 15,3-5-13-15,5-2 29 16,-1-5-29-16,5-3 5 15,-5-2 9-15,3-2-9 16,5-5 20-16,-3 2-14 16,2-7 1-16,1 2 19 0,0 0-26 15,-1-5 4-15,4 2 5 16,1-4-14-16,-1-2 22 16,4 0-23-16,0-2 0 15,0-1 12-15,0 0-11 16,0 3-1-16,0-3 1 15,0 6 0-15,0-5 4 16,0 3-5-16,0-2 0 16,0 3 11-16,0-1-11 15,7-3-2-15,15 4 2 16,7-1 0-16,5-3 6 16,6 5-6-16,-1-6 0 15,-1-2 10-15,-6 0-10 0,-4 0 0 16,-9 0-6-1,-4 0 12-15,-8 0-13 0,1 5-4 16,-4-5-40-16,-1 0-6 16,1 0-64-16,2 0-56 15,-2 0-172-15,4 0-395 16,-8 0-933-16</inkml:trace>
  <inkml:trace contextRef="#ctx0" brushRef="#br0" timeOffset="25774">3285 2480 1958 0,'0'0'582'0,"0"0"-445"15,0 0-88-15,0 0 128 16,0 0-8-16,0 0-97 16,0 0-30-16,113-7-21 15,-59 7-21-15,5 0 0 16,28 0-33-16,-10 0-244 16,-16-3-484-16</inkml:trace>
  <inkml:trace contextRef="#ctx0" brushRef="#br0" timeOffset="26537">4218 1800 1467 0,'0'0'319'0,"0"0"-122"16,0 0 68-16,0 0 23 16,0 0-59-16,0 0-78 15,0 0-45-15,-54-25-1 16,54 25-44-16,0 0-29 15,0 0 1-15,0 0-27 16,0 5-5-16,7 18 20 0,12 4-9 16,6 9 10-16,4 2-16 15,3 6-5-15,2 2 16 16,-2-4-17-16,5 5-2 16,-1-2 2-16,1 1 0 15,3 1 1-15,-4-5-1 16,4 4 0-16,-4-6 0 15,-2-7 0-15,-12-3 0 16,-4-8 4-16,-11-6-2 16,-7 0 2-16,0 2-4 0,0 1 6 15,-3-4 8 1,-19 6-8-16,0-5-6 0,0 0 9 16,-4 3-8-16,1 2 26 15,-5-1-25-15,-2-1 25 16,-1 5 0-16,0 1-26 15,0 3 4-15,-4-4 9 16,8 3-14-16,1-1 12 16,2-7-12-16,4 5 0 15,4-4 0-15,-1 4-13 16,-3 1-37-16,5 1-38 16,-13 9-102-16,8-1-438 15,0-7-623-15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2:19.6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0 291 1328 0,'0'0'272'15,"0"0"-186"-15,0 0-16 16,0 0 70-16,0 0 51 15,0 0-22-15,0-98-69 16,0 91-19-16,0 4 48 16,0 3-47-16,0 0 33 15,0 0-33-15,0 0-16 16,0 0 13-16,0 17-73 16,0 28-5-16,0 25 82 0,3 21-45 15,6 20-7 1,-6 15 4-16,-3 0-28 0,0 5 61 15,0-14-64-15,0-13-2 16,0-7 23-16,0-16-19 16,0-16 6-16,0-12-3 15,0-15-3-15,0-10 25 16,0-12-30-16,0-6-1 16,0-6 49-16,0-4-48 15,0 0 32-15,0 0-20 16,4 0-7-16,-1-14 24 15,0-12-30-15,9-11 0 16,-2-8 14-16,6-5-14 0,6-1-9 16,6 0 7-16,5 3 2 15,7 4 14-15,4 9-14 16,3 12-12-16,8 7 1 16,0 8 11-16,-1 8-23 15,4 0 22-15,-6 24 2 16,-4 13 1-16,-13-2-2 15,-4 12 0-15,-11-5-18 16,-12 7 18-16,-8-3 0 16,0 0 1-16,-15-3 0 15,-17-4 37-15,-12-6-38 16,-3-7 0-16,-4-7 13 16,4-9 2-16,3-3-1 15,3-7 4-15,1 0-18 16,7 0 29-16,5-17-29 0,2-2 0 15,8-4-8-15,2 0 8 16,10-5-54-16,6 4-37 16,0-6-92-16,18 2-157 15,8 7-485-15</inkml:trace>
  <inkml:trace contextRef="#ctx0" brushRef="#br0" timeOffset="436">712 200 494 0,'0'0'1411'16,"0"0"-1122"-16,0 0-195 16,0 0 83-16,0 0 25 15,0 0-99-15,0 0-34 16,83-49-33-16,-32 75 22 16,11 20-24-16,8 19 1 15,6 20 36-15,5 14-47 0,2 9 11 16,-2 7-10-16,-12 3-4 15,-11-3-3-15,-14 0-3 16,-15-3-6-16,-23-5 31 16,-6-5-39-16,-17-8-1 15,-38-3 20-15,-10-13-19 16,-9-14 17-16,-2-10-18 16,10-12-14-16,12-15 8 15,16-10-119-15,18-12-163 16,12-5-519-16</inkml:trace>
  <inkml:trace contextRef="#ctx0" brushRef="#br0" timeOffset="2253">5906 464 1833 0,'0'0'471'0,"0"0"-371"0,0 0-15 16,0 0 141-1,0 0-20-15,0 0-140 0,0 0-25 16,41 0 11-16,3 58-1 16,3 16 10-16,7 18-17 15,5 7-10-15,7 6 47 16,4-3-39-16,6 0-20 16,3-7-4-16,6-10-12 15,-2-6 24-15,1-14-21 16,-8-9-9-16,-3-14 0 15,-14-9-19-15,-18-13-25 16,-16-7-37-16,-21-7-46 0,-4-1-64 16,-22-5-358-16,-19 0-138 15,2 0-1011-15</inkml:trace>
  <inkml:trace contextRef="#ctx0" brushRef="#br0" timeOffset="2590">5936 1502 1633 0,'0'0'363'16,"0"0"-238"-16,0 0-60 0,0 0 225 15,0 0-16-15,0 0-146 16,0 0-4-16,83-68-31 16,-13 10-23-16,11-9 13 15,10-10-50-15,7-8 3 16,4-3-10-16,-4 3-15 16,-3 6 20-16,-7 4-30 15,-12 13-1-15,-10 13 5 16,-22 16-5-16,-12 16-67 15,-14 17-80-15,-6 0-235 16,-5 10-638-16</inkml:trace>
  <inkml:trace contextRef="#ctx0" brushRef="#br0" timeOffset="934">2940 652 396 0,'0'0'1298'16,"0"0"-1083"-16,0 0-140 15,0 0 49-15,0 0 90 16,0 0-30-16,0 0-72 15,64 190 24-15,-56-62-9 16,-8 17-51-16,0 9 22 16,0 0-42-16,0-9-29 15,-3-14 21-15,-6-23-43 0,3-16-4 16,-1-25-2 0,-2-22-10-16,6-13-92 0,-4-17-177 15,-5-13-323-15,6-2-83 0</inkml:trace>
  <inkml:trace contextRef="#ctx0" brushRef="#br0" timeOffset="1322">2491 765 1846 0,'0'0'344'0,"0"0"-122"15,0 0-141 1,0 0 105-16,-8-205 14 0,48 162-91 16,15 8-15-16,14 3-69 15,19 8-5-15,10 8 46 16,5 9-53-16,5 7 14 16,6 0-22-16,-4 23 2 15,-9 13 19-15,-6 10-26 16,-11 3 0-16,-23 7 4 15,-17 0-4-15,-25 3-12 16,-19-3 11-16,0 2 2 16,-51 2 35-16,-18-4-27 15,-16-1-9-15,-10-5 40 16,4-8-32-16,8-9 2 16,5-10-10-16,21-10-6 0,13-3-2 15,19-3-36-15,18-4-103 16,7-3-187-16,0 0-557 0</inkml:trace>
  <inkml:trace contextRef="#ctx0" brushRef="#br0" timeOffset="1698">4959 186 1899 0,'0'0'496'16,"0"0"-386"-16,0 0 0 15,0 0 90-15,-223 79-21 16,162 0-112-16,-9 32-5 15,4 21 8-15,9 12-1 16,5 7 43-16,13-3-59 16,17-7-14-16,10-3 30 15,12-11-48-15,0-14-15 16,12-15-6-16,20-17-8 0,12-15-5 16,3-16-26-1,4-14-33-15,5-11-36 0,11-1-129 16,-11-8-288-16,-12-9-284 0</inkml:trace>
  <inkml:trace contextRef="#ctx0" brushRef="#br0" timeOffset="3994">9094 380 1562 0,'0'0'318'0,"0"0"-211"16,0 0-43-16,0 0 129 0,0 0 17 15,0 0-109-15,-245 197-13 16,154-115-16-16,-8-3-7 15,8-1 22-15,8-8-41 16,9-9-14-16,20-7 26 16,22-9-40-16,13-13 15 15,19-2-20-15,0-7-11 16,29 4 32-16,25 2-32 16,12 3 2-16,15 6 25 15,10-3-29-15,-1 8 0 16,6 3-1-16,-6 0 2 15,-2 6 14-15,-12 1-15 16,-7-1-22-16,-9 4-35 16,-6 10-203-16,-17-18-238 15,-8-15-428-15</inkml:trace>
  <inkml:trace contextRef="#ctx0" brushRef="#br0" timeOffset="4596">10483 390 2013 0,'0'0'305'16,"0"0"-138"-16,0 0-91 15,0 0 59-15,0 0 67 16,-193-102-88-16,123 105-65 16,1 40-34-16,0 20 16 15,6 12 32-15,19 4-63 16,15 2 2-16,23-8-1 16,6-9-1-16,13-10-7 15,31-14-31-15,7-17-25 16,8-17 10-16,2-6-61 15,-5-4-26-15,-9-28 98 16,-6-15 22-16,-16-4 20 16,-3-10 8-16,-12 3 19 0,-3 6 59 15,-7 9-20-15,0 12 7 16,5 16 38-16,-1 15-77 16,6 0-1-16,8 38-24 15,11 27 5-15,5 12 37 16,5 19-51-16,5 5 0 15,3 6 69-15,0-4-42 16,-6-1-2-16,-12-9-10 16,-17-11-14-16,-12-8 31 15,-9-11-32-15,-35-13 0 16,-17-11 51-16,-8-17-16 16,-7-13-5-16,-5-9-5 15,1 0-24-15,11-24 14 0,3-17-15 16,19 0-57-1,21-7-8-15,26-13-117 0,10 10-467 16,31 7-935-16</inkml:trace>
  <inkml:trace contextRef="#ctx0" brushRef="#br0" timeOffset="6112">14146 0 2183 0,'0'0'625'0,"0"0"-532"16,0 0 80-16,0 0-11 16,0 0-21-16,0 0 3 15,0 0-71-15,245 142-7 16,-165-51-25-16,11 20-2 16,0 17 61-16,-3 6-92 15,-5 9-1-15,-14-6 25 16,-18-3-31-16,-24 1-1 0,-27-8-12 15,-12-5-54 1,-54-3-33-16,-60 26-150 0,12-28-109 16,4-26-816-16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2:26.7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1241 1553 0,'0'0'336'0,"0"0"-226"15,0 0-9-15,0 0 135 16,61-165-52-16,-14 125-44 15,13 0-49-15,6 8-31 16,10 11 28-16,3 11-45 16,6 10-11-16,-1 0 28 15,-1 28-41-15,-7 7 3 16,2 5-12-16,-9-3-9 16,-4-6 35-16,-3-4-36 15,1-13 0-15,-2-11-14 0,-2-3 14 16,-8 0-110-1,-7-17-138-15,-16-3-309 0,-16 4-239 0</inkml:trace>
  <inkml:trace contextRef="#ctx0" brushRef="#br0" timeOffset="382">208 1923 1827 0,'0'0'374'16,"0"0"-275"-16,0 0 49 0,0 0 58 16,0 0-36-16,0 0-76 15,0 0-64-15,39-129 22 16,17 94 6-16,13-2-11 15,4 2 26-15,10 7-62 16,5 5 2-16,-4 9 25 16,3 11-37-16,-10 3 15 15,-7 0-16-15,-6 17 0 16,-5 10 15-16,-5 1-4 16,-3-1-11-16,2 0 16 15,-6-13-10-15,0-5 1 16,1-9-7-16,9 0-42 0,2 0-20 15,33-17-224-15,-16-12-446 16,-7-2-545-16</inkml:trace>
  <inkml:trace contextRef="#ctx0" brushRef="#br0" timeOffset="745">2957 555 2090 0,'0'0'474'0,"0"0"-347"15,0 0-110-15,0 0 121 16,0 0 66-16,0 0-66 16,0 224-81-16,0-115-16 15,0 11 24-15,-11 10-39 16,0 4 8-16,0-11 1 16,3-6-34-16,1-15 24 15,4-17-25-15,3-16-42 16,0-13-27-16,0-4-163 15,0-15-350-15,0-15-293 0</inkml:trace>
  <inkml:trace contextRef="#ctx0" brushRef="#br0" timeOffset="1165">2417 849 1741 0,'0'0'385'0,"0"0"-285"15,0 0 17 1,0 0 97-16,132-200-22 0,-71 157-49 16,17 4-59-16,5 6-12 15,4 3 13-15,12 11-53 16,-1 3 4-16,8 9-8 15,-1 7-17-15,5 0 26 16,0 0-35-16,-5 23 10 16,-11 16 32-16,-6 7-36 15,-15 7 7-15,-14 10-15 16,-23-5 15-16,-21 7-38 16,-15 4 22-16,-15 3 1 15,-39-2 3-15,-24-3 15 16,-5-4-6-16,-8-7-12 15,-1-13 13-15,13-10-35 0,10-14 1 16,18-11-18-16,14-8 15 16,30 0-90-16,7-17-164 15,0-13-493-15</inkml:trace>
  <inkml:trace contextRef="#ctx0" brushRef="#br0" timeOffset="1622">5534 0 1674 0,'0'0'314'16,"0"0"-161"-16,0 0 30 15,0 0 8-15,0 0 16 16,-240 32-41-16,167 22-70 0,-5 23-4 16,-1 24-12-16,-1 48-4 15,11 37 36-15,17 41-52 16,23 6-12-16,29-39 32 16,0-53-46-16,0-46-25 15,22-20-9-15,12 10-13 16,8 11 11-16,43 35-125 15,-16-29-123-15,-7-20-747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2:41.8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342 338 1096 0,'0'0'300'16,"0"0"-155"-16,0 0-46 16,0 0 98-16,0 0 28 15,0 0-33-15,49-10-56 0,-36 2-19 16,3 3 4-16,-3-2-24 15,2 0-30-15,-8 2-4 16,2 1-10-16,-9-3-15 16,0 4-1-16,0-6-14 15,0-2 10-15,0-8-13 16,-6-5-8-16,-7-1 12 16,-9-8-24-16,0 0 0 15,-7-1 12-15,-1 5-12 16,-2 3-15-16,-1 6 8 15,-4 8-13-15,2 7 20 16,-2 5 0-16,-1 5 1 16,3 27-3-16,1 11 11 15,5 10 2-15,7 8-11 16,12 2 0-16,10-2 15 0,0-1-15 16,0-4 0-1,22-6-11-15,7-11 11 0,8-11-1 16,2-11-5-16,5-6-25 15,0-11 19-15,0 0-55 16,-4-14 61-16,-4-21 0 16,-2-15 6-16,-9-5 0 15,-3-3 5-15,-8-5-3 16,-2 3 55-16,-9 10-28 16,-3 15 21-16,0 9 35 15,0 8-41-15,0 18-11 16,0 0-33-16,0 18 6 15,0 34 10-15,10 16 1 0,5 18-8 16,1 6 25 0,0 7-24-16,3-1-7 0,0-6-3 15,-4 0 0-15,-2-7 34 16,-1-9-34-16,-8-8 0 16,-4-5 3-16,0-14-3 15,-4-10 0-15,-21-8 4 16,-9-9 11-16,-7-9 38 15,-1-10-40-15,-5-3-7 16,-2 0 38-16,-2-16-44 16,4-6 1-16,-1-9-1 15,9-3 11-15,6 6-38 0,11 2 19 16,8 3-64-16,14 9-18 16,3 1-145-1,33 7-369-15,5-4-285 0</inkml:trace>
  <inkml:trace contextRef="#ctx0" brushRef="#br0" timeOffset="474">1331 285 2054 0,'0'0'319'16,"0"0"-197"-16,0 0 46 15,0 0-11-15,0 0 3 16,0 0-62-16,0 0-65 16,-125 93-1-16,89-14-8 15,3 8 7-15,4 9 23 16,10-1-40-16,9-7-7 15,10-1 10-15,0-13-17 16,0-5 4-16,29-9-4 16,5-16 0-16,5-13-6 15,5-10 6-15,3-21-19 16,-3 0 17-16,-3-12 2 16,-3-28 20-16,-7-8-10 15,-6-8-8-15,-11-10 19 0,-2-9-21 16,-9-7 0-16,-3-6 0 15,0-5 1-15,-3-3 6 16,-23 8-7-16,-3 11-1 16,-4 17 0-16,4 28-52 15,0 18-96-15,14 14-168 16,8 36-394-16,7 0 5 0</inkml:trace>
  <inkml:trace contextRef="#ctx0" brushRef="#br0" timeOffset="924">2199 344 1989 0,'0'0'395'0,"0"0"-211"15,0 0 31-15,0 0-19 16,0 0-48-16,0 0-61 16,0 0-66-16,-98 69 3 15,64 4 28-15,2 11-15 16,1 9 26-16,6 2-34 0,8-3-14 16,9-8 36-1,8-1-41-15,0-7 4 0,3-9-14 16,27-7 0-16,9-10-17 15,9-13 7-15,11-18 1 16,7-13 9-16,3-6 0 16,0-18 0-16,1-26-1 15,-13-17 1-15,-9-16 15 16,-11-5-8-16,-20-7-4 16,-17 1 27-16,0-5-7 15,-29 9-16-15,-22 4-7 16,-11 15-1-16,-3 19-18 15,-1 29-29-15,-10 31-68 16,14 37-149-16,11 2-881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2:46.9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95 129 1530 0,'0'0'308'16,"0"0"-96"-16,0 0 25 16,0 0-41-16,0 0 26 15,0 0-67-15,-95-99-89 16,95 99-9-16,0 0-57 0,25 0 0 16,23 0 31-16,18 10-21 15,16-3-1-15,17 4-9 16,7-11 1-16,7 0 28 15,1 0-29-15,2 0 1 16,-7-15 10-16,-11 2-11 16,-7 1 0-16,-18 0 0 15,-17 6 1-15,-21 6 14 16,-13 0-14-16,-10 0 0 16,-9 30 55-16,-3 14-16 15,0 11 10-15,-6 13-22 16,-28 18-13-16,-7 3 23 15,-6 15-33-15,-11 11-4 16,-11 10 23-16,-10 10-22 16,-6 5 17-16,-3-8-18 0,9-4 0 15,6-10 27-15,7-13-27 16,15-26 7-16,10-10 19 16,13-14-12-16,9-15 2 15,4-11-4-15,8-9-7 16,4-10 20-16,3-7-26 15,0 0 0-15,0-3 19 16,0 0-11-16,0 0 8 16,0 0-10-16,0 0 0 15,0 0 18-15,3 7-24 16,19 3 0-16,10 0 12 16,5 0-4-16,7 2-2 15,7-7-6-15,7-1 0 0,8-4 16 16,11 0-16-16,0 0 0 15,5 0 5-15,0 0-4 16,-10-9 7-16,-9-3-8 16,-16 2 0-16,-18 0-3 15,-10 7 3-15,-13 3 0 16,-6 0 0-16,0 0 0 16,0 0-17-16,0 0-43 15,0 0-65-15,0-10-33 16,7 0-209-16,-3-7-435 0</inkml:trace>
  <inkml:trace contextRef="#ctx0" brushRef="#br0" timeOffset="352">445 1051 1480 0,'0'0'573'15,"0"0"-347"-15,0 0-40 0,0 0 11 16,0 0 21-16,0 0-81 15,0 0-61-15,-41-20-56 16,95 20-1-16,19 0 50 16,12 0-39-16,9 4-7 15,8-4-10-15,1 0-13 16,-5 0 11-16,-3 0-11 16,21-4-117-16,-28-3-191 15,-27 4-704-15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2:48.1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1306 0 1416 0,'0'0'271'16,"0"0"-188"-16,0 0 8 0,0 0 139 15,0 0-13-15,0 0-57 16,0 0-37-16,0-12 49 16,-36 28-48-16,-23 16-89 15,-21 11-29-15,-14 12 23 16,-20 8-29-16,-6 7 6 15,-8-2 36-15,1 1-4 16,2 0-13-16,13-3 11 16,12-13-6-16,21-8 16 15,20-8-26-15,20-15-19 16,17-5 20-16,10-8-14 16,12-2 2-16,0-4-9 15,0 4 0-15,8 2 17 0,21 8 2 16,7 6-8-16,8 0 1 15,8 10-6-15,6 0 10 16,4 9-10-16,11 2 6 16,3 7 6-16,4-1-12 15,7 2-5-15,1-6 14 16,0-2-14-16,-12-9 18 16,-3 2-19-16,-14-15 0 15,-11-6 23-15,-16-3-23 16,-10 1-6-16,-12-11 5 15,-5 1 2-15,-5-4 17 16,0 2-18-16,0-2 0 16,0 0-1-16,0 0-14 0,0 0-58 15,0 0-125 1,0-6-172-16,-5-4-442 0</inkml:trace>
  <inkml:trace contextRef="#ctx0" brushRef="#br0" timeOffset="355">201 1327 358 0,'0'0'1687'0,"0"0"-1317"16,0 0-229-16,0 0-1 16,0 0 104-16,0 0-87 15,0 0-94-15,-101 0-33 16,143 25 22-16,17 8 16 15,11 5-40-15,12-7-27 16,6-2 39-16,16-3-40 16,33 5-58-16,-21-9-190 15,-24-7-789-15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3:27.9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641 419 1175 0,'0'0'231'0,"0"0"-141"16,0 0-45-16,0 0 81 15,0 0-12-15,0 0-38 16,0-16-19-16,0 7-18 16,0 1 13-16,0-3 5 15,3-4 2-15,4 2 0 16,-4-3-7-16,4-3-6 0,-2 2 34 16,-2-6-42-16,-3 0 4 15,0-1 13-15,0-2-12 16,0-1-14-16,-8 3 1 15,-9-4 9-15,-5 1 4 16,-8 2-15-16,1 5-11 16,-3-1 28-16,-9 10-13 15,1 1 1-15,-3 10-15 16,-4 0-7-16,-5 0 8 16,1 21-19-16,0 14 0 15,4 3 7-15,-1 12-6 16,11-1 7-16,5 1-8 15,10 3 1-15,7-5 10 0,15 5-11 16,0 0-7 0,0-1 6-16,30-3 1 0,6-3-1 15,11-3-12-15,12-6-36 16,2-9-1-16,5-5-23 16,7-13-23-16,0-10 18 15,1 0-23-15,-10-14 37 16,-1-22 27-16,-12-6 16 15,-7-9 20-15,-12-7 2 16,-14 3 12-16,-2 0 42 16,-13 1 47-16,-3 9 5 15,0 6-7-15,0 5-9 16,0 15 9-16,0 9-43 0,0 8 12 16,0 2-32-1,0 9-36-15,0 33 12 0,0 20-13 16,0 21 0-16,7 8 17 15,1 12-17-15,-1 2 0 16,-4-1-1-16,1 2 1 16,-4-5 1-16,0-9-1 15,0-4 6-15,-7-19-3 16,-15-3-2-16,-10-10-1 16,-5-17 23-16,-4-6-10 15,-3-10 17-15,2-10 5 16,-11-10-19-16,3-3 25 15,-1 0-41-15,3 0 18 16,1-7-9-16,10-12-7 0,5 1 7 16,10 1-6-16,12-4-3 15,1 1-9-15,9 1-74 16,0 0-125-16,48-11-268 16,-5 7-104-16,1 4-1259 0</inkml:trace>
  <inkml:trace contextRef="#ctx0" brushRef="#br0" timeOffset="857">2033 384 1460 0,'0'0'266'0,"0"0"-191"0,0 0 42 16,0 0 134-1,0 0-53-15,0 0-97 0,0 0-21 16,0-103-7-16,-11 90 19 16,-11-1-23-16,-8 4-32 15,-9 5 2-15,-8-2-16 16,-12 7-6-16,-4 0 7 15,-5 3-18-15,-1 20 24 16,0 10-7-16,3 10-10 16,10 9 28-16,9 4-27 15,14 10-3-15,15-10-10 16,18 0 8-16,0-5-9 16,15-4-10-16,26-8-10 15,13-11 2-15,8-4-62 16,3-13-32-16,7-11 20 0,-6 0-32 15,-3-14 20-15,-12-18 46 16,-7-8 24-16,-16-2 34 16,-9-4 6-16,-4-4 33 15,-11 4 53-15,-4 4 24 16,0 9 11-16,0 7-24 16,0 10-25-16,0 12 8 15,0 4-38-15,0 4-31 16,3 34-10-16,12 26 4 15,2 11 4-15,2 14-8 16,3 5-6-16,0 8 11 16,0-7-12-16,-4-1 1 0,-4-7-1 15,-11-10 9-15,-3-10-1 16,0-4-8-16,-10-18 15 16,-22-6 26-16,-9-9-8 15,-9-13-18-15,-13-4 25 16,-6-13-25-16,-1 0 3 15,1 0-11-15,3-11 1 16,12-14 7-16,6-4-15 16,16-1-29-16,14-5-32 15,18 4-68-15,22-19-157 16,28 12-298-16,8 0-286 0</inkml:trace>
  <inkml:trace contextRef="#ctx0" brushRef="#br0" timeOffset="1788">2893 429 697 0,'0'0'883'0,"0"0"-707"15,0 0-73-15,0 0 99 16,0 0 46-16,0 0-66 16,0 0-69-16,-91-62-15 15,62 62-8-15,-4 0 0 16,-3 8-50-16,-5 12 12 16,1 7-4-16,4 0-6 15,3-5-9-15,11-1-12 16,5-2-6-16,5-1 8 15,5-7-23-15,4 6 0 16,-2-4-1-16,1 0-1 16,1 7 2-16,-1 2 6 15,-2 12-4-15,-6 9 32 0,5 9-11 16,-5 7-10 0,5 7 16-16,-3 6-23 0,7-6 15 15,-2 1-20-15,5-9-1 16,0-4 21-16,5-5-21 15,15-5 1-15,11-6 7 16,1-4-8-16,8-7 0 16,4-8 0-16,4-17-1 15,2-2-10-15,-2 0 8 16,3-12-12-16,-1-24 15 16,-2-10 0-16,-4-10 1 15,-11-7-1-15,-7-9 0 16,-13-3 5-16,-4-4-5 15,-9-6 0-15,0 3 5 16,-9 4-4-16,-23 1 5 0,-2 12-6 16,-5 11 0-16,2 5 21 15,2 14-21-15,9 12 0 16,4 9 0-16,7 12 0 16,12 2 0-16,3 2-24 15,0 29-52-15,3 7-58 16,29 14-205-16,2-11-404 15,-5-8-1166-15</inkml:trace>
  <inkml:trace contextRef="#ctx0" brushRef="#br0" timeOffset="2449">3688 468 1746 0,'0'0'357'16,"0"0"-162"-16,0 0 26 16,0 0 28-16,0 0-95 15,0 0-61-15,0 0-46 16,-226 96 10-16,185-18 6 16,6 7-34-16,9 11 19 15,8-3-37-15,11-7-10 0,7 1 24 16,0-13-25-16,32-8-6 15,12-13 6-15,10-18-19 16,2-14 10-16,5-21-33 16,-2 0 9-16,-8-27 33 15,-4-29-12-15,-15-9 11 16,-6-13 1-16,-8-14 0 16,-11-10 44-16,-7-3-26 15,0-1 0-15,0 9 12 16,-25 11-19-16,-1 20-11 15,4 21 0-15,5 21-21 16,9 21-41-16,8 15-237 16,3 29-413-16,16 5-683 0</inkml:trace>
  <inkml:trace contextRef="#ctx0" brushRef="#br0" timeOffset="2668">4531 1492 2633 0,'0'0'476'16,"0"0"-395"-16,0 0 48 0,0 0 9 15,0 0-125 1,0 0-13-16,0 0-111 0,-41-42-125 15,56 25-712-15</inkml:trace>
  <inkml:trace contextRef="#ctx0" brushRef="#br0" timeOffset="3296">5118 471 814 0,'0'0'1509'16,"0"0"-1309"-16,0 0-161 16,0 0 44-16,0 0 84 15,0 0-71-15,0 0-65 16,196-82-30-16,-130 77 23 15,3 0-17-15,-3 5-6 16,-5 0 20-16,-9 0-9 16,-16 0-12-16,-11 0 0 15,-13 0 0-15,-12 0 17 16,0 0 2-16,0 0 26 16,-25-3 6-16,-16-3-32 15,-10 3-11-15,-8-1 11 16,-2 1-19-16,-5 3 36 0,0 0-27 15,4 0 8 1,4 7 20-16,7 12-26 0,8 3 2 16,12 3 2-16,14 0 1 15,9 9-7-15,8 3-9 16,0-2 0-16,18 4 15 16,20 0-15-16,9-3-1 15,10 4 1-15,6 7 0 16,0-9-9-16,1 12 9 15,-5-1 0-15,-8 3 9 16,-4 1-3-16,-15 2 12 16,-10 4 3-16,-17 0 9 0,-5-1 15 15,-15 2-12-15,-39-4-18 16,-15-3 12-16,-13-8-25 16,0-11 5-16,4-11-7 15,8-14 0-15,13-9-10 16,13 0-47-16,19-23-60 15,9-15-153-15,13-6-935 0</inkml:trace>
  <inkml:trace contextRef="#ctx0" brushRef="#br0" timeOffset="4100">6582 668 1930 0,'0'0'394'15,"0"0"-290"-15,0 0-15 16,0 0 62-16,0 0-5 16,190 0-60-16,-113 0-86 15,54 0-1-15,-21 0-275 16,-12 0-601-16</inkml:trace>
  <inkml:trace contextRef="#ctx0" brushRef="#br0" timeOffset="4460">7834 1235 2038 0,'0'0'286'16,"0"0"-213"-16,0 0-32 15,120-202 84-15,-76 120-66 16,0-6-44-16,-2-4 17 16,-1 4-31-16,-4 1 9 15,-12 20 11-15,-6 9 13 16,-12 26 59-16,-4 26 4 16,-3 6-42-16,0 35-4 0,0 35-21 15,0 21 18-15,0 17-26 16,-10 3-8-16,1 4 26 15,6-8-37-15,3-11 3 16,0-9-12-16,0-13-54 16,12-9-170-16,10-14-318 15,-5-23-461-15</inkml:trace>
  <inkml:trace contextRef="#ctx0" brushRef="#br0" timeOffset="6037">8629 648 2162 0,'0'0'363'0,"0"0"-185"16,0 0-58-16,-107 188 98 15,78-99-40-15,14 7-83 16,12 4-21-16,3-5-62 15,12-15-1-15,30-12 4 16,14-12-15-16,10-16-15 16,3-21-26-16,0-19-18 15,-4 0-15-15,-10-19-46 16,-7-28-43-16,-16-12 38 0,-14-10 49 16,-11-9 44-1,-7-8 14-15,0-2 18 0,-18-5-1 16,-18 9 1-16,-8 4 0 15,0 17 12-15,9 21 1 16,8 17 35-16,20 18 4 16,7 7-43-16,7 0 11 15,42 9-20-15,12 11-26 16,11-3-31-16,13-8-6 16,-2-4 13-16,-2-5 26 15,-12 0 10-15,-11 0 6 16,-18 0 8-16,-14 0 0 15,-11 0 89-15,-12 0 11 16,-3 0 4-16,0 5-5 16,0 32-17-16,-18 12 16 0,-4 14-47 15,-4 9-21-15,4 5 10 16,16 5-12-16,6-3-7 16,0 3-13-16,35-16-7 15,21-9 4-15,10-18-5 16,2-23-21-16,-3-16 20 15,-2 0-19-15,-12-24-18 16,-11-21 16-16,-11-11-7 16,-14-13 19-16,-8-3 1 15,-7-6 9-15,0-3-8 16,-29-1 9-16,-8 2-1 16,-7 10 0-16,0 15 0 15,5 15 7-15,5 17-7 0,18 14 0 16,4 9 7-16,12 0-7 15,0 9 0-15,25 18-15 16,19 0-39-16,10-4-20 16,16-4-44-16,7 2-30 15,6-15 78-15,-2-3 16 16,-1-3-5-16,-4 0 31 16,-3 0 22-16,-4 0-2 15,5-9 16-15,-6-12 7 16,-12 11 37-16,-12 3 0 15,-19 5 30-15,-11 2 10 16,-9 0-15-16,-5 2 14 0,0 21-13 16,0 11-11-1,-12 5 7-15,-10 10-28 0,-3 9-1 16,-4 5 0-16,4 3 6 16,3 3 6-16,6-1-30 15,13 2-21-15,3-4 13 16,0-6-11-16,15-2-5 15,17-13-3-15,12-11-9 16,4-10 9-16,6-7-30 16,2-13-17-16,-2-4 28 15,0 0-17-15,-3-30 0 16,-4-9 18-16,-6-14-3 16,-4-9 19-16,-12-13-2 15,-11-6-5-15,-9-9 9 16,-5 2 0-16,0 2 1 0,-31 11-2 15,-1 16 2-15,-5 8 11 16,5 20-11-16,-5 4 12 16,4 11 16-16,1 4-14 15,2 2 3-15,8 4 6 16,5 1-12-16,5 2 16 16,9 3-28-16,3 0-8 15,0 0 7-15,0 0-4 16,22 8 4-16,10 8-11 15,2-2-11-15,1 3 23 16,6-3-24-16,3 7 5 16,3-15 18-16,4 7-17 0,8-7 6 15,5-1 11 1,11 0-6-16,1-5-1 0,3 0 4 16,-9 0-7-16,-8 0 10 15,-14 0-8-15,-20 0 9 16,-12 0 0-16,-10 0 0 15,-6 0 26-15,0 3-4 16,-10 23 7-16,-15 1 17 16,-9 12-20-16,-2 6-1 15,3 13-4-15,4 0-10 16,7 4 20-16,7 3-16 16,8 0-15-16,7-2 14 15,0 4-13-15,0-18-2 0,25-2 1 16,13-10-6-16,9-9-4 15,7-25-2-15,5-3 6 16,-1-3 0-16,-4-34 0 16,5-13-5-16,-8-12 10 15,-11-8 1-15,-8-12 6 16,-13-2-5-16,-16-11 8 16,-3 3 9-16,-15 4-18 15,-32 9 6-15,-7 20-6 16,-38 22-74-16,16 18-109 15,4 17-756-15</inkml:trace>
  <inkml:trace contextRef="#ctx0" brushRef="#br0" timeOffset="7285">872 1992 1350 0,'0'0'324'16,"0"0"-59"-16,0 0-27 0,0 0-36 15,224 11-34 1,-136 6-47-16,6-3-33 0,20 2-6 16,38 0-42-16,49-6 11 15,46-1 15-15,27-6-44 16,-12-3-2-16,-22 0-1 16,-20 0-18-16,-5 0 25 15,-4 0-13-15,-6 0-1 16,-12 0 6-16,0 0-18 15,-7 0-6-15,7 0 5 16,1 0-3-16,-27 0 3 16,-24 0 1-16,-30 0 0 15,-8 0 5-15,23 0 1 16,14 0-5-16,22 0-1 16,-3 0 1-16,-5 11 2 15,1 5-3-15,0 1 0 16,-1-3 10-16,1 0-10 0,7-2-7 15,0-3-2-15,7-2 9 16,2-1 4-16,1-3-4 16,-2 1 0-16,-8-4-6 15,-5 0 6-15,-5 3 0 16,-8-3 0-16,-8 0 6 16,1 7-6-16,-4-7 0 15,-4 0 1-15,-6 0 6 16,-2 0-7-16,-6 0 0 15,-4 0 0-15,-5 0 1 0,-4-7-1 16,-10 4 0-16,1-1 1 16,-4 4 0-16,-3-3-1 15,2 3-7-15,1 0 6 16,1-3 2-16,6 3 9 16,5-3-9-16,-2-1-1 15,6 1 6-15,-2-6-4 16,-2 2-2-16,2-3 7 15,-4 1-7-15,2-8 8 16,-1 3-8-16,-4 1 1 16,-7 4 10-16,-6 1-11 15,-16-1 0-15,-11 7 0 16,-14-1 0-16,-16-2 11 0,-12 5-10 16,-10 0-1-1,-6 0-12-15,0 0-84 0,-44 0-166 16,2 5-261-16,-10 4-287 0</inkml:trace>
  <inkml:trace contextRef="#ctx0" brushRef="#br0" timeOffset="8192">3979 2890 1560 0,'0'0'397'0,"0"0"-241"15,0 0-32-15,0 0 70 0,0 0-23 16,0 0 13-16,0 0-70 16,92 261-47-16,-67-148-5 15,-3 6-13-15,-3-5-9 16,-6 0-20-16,-4-8 4 16,-3-11-8-16,1-10-5 15,-2-16-4-15,-5-13-7 16,4-19 8-16,-4-16-8 15,0-13 0-15,3-8 3 16,4 0-3-16,11-34-7 0,8-22-7 16,2-15-13-1,13-23-9-15,0-9-25 0,3-16-3 16,-2-8 14-16,5-8 4 16,2 5 16-16,5-10 20 15,7 23 1-15,9 15 9 16,-1 30-6-16,0 23 6 15,4 26 9-15,5 13-8 16,8 10 25-16,10 0 11 16,13 3-9-16,11 10 8 15,12-3-3-15,13 0 7 16,38-2 4-16,43-6-22 16,47-2-14-16,16 0 10 15,-20 0 0-15,-29-7-5 16,-64 1-13-16,-31-1 0 0,-35 4 0 15,-8-4 0 1,14 1 0-16,13 3 2 0,16-4-2 16,-2 2 6-16,-5 3-6 15,-8-5 1-15,-4 7 7 16,-10-8-8-16,-14 2-6 16,-14-2 5-16,-16 1-11 15,-14-2 11-15,-17 2-26 16,-16-3-9-16,-10-1-2 15,-15 2-23-15,0-3-47 16,-8-5-108-16,-21 0-263 16,-7 8-418-16</inkml:trace>
  <inkml:trace contextRef="#ctx0" brushRef="#br0" timeOffset="8809">5074 3700 1517 0,'0'0'205'0,"0"0"-142"15,0 0-22-15,0 0 98 16,0 0 31-16,0 0-71 0,0 0-46 16,104-62-4-16,-60 16-3 15,4-7 10-15,-1-2-29 16,-6-4 1-16,-13 7 29 15,-2-6 30-15,-11 20 10 16,-8 2-6-16,-4 14 3 16,-3 8 7-16,0 14-45 15,0 0-18-15,0 25-13 16,0 32-8-16,0 12 5 16,0 13-10-16,0-7-12 15,0 4 15-15,0-13-15 16,0-7-6-16,0-11-15 15,0-4-69-15,19-16-135 0,-4-10-250 16,4-12-176-16</inkml:trace>
  <inkml:trace contextRef="#ctx0" brushRef="#br0" timeOffset="9182">5890 3359 1714 0,'0'0'376'15,"0"0"-225"-15,0 0 19 0,0 0 96 16,0 0-51 0,-153 194-109-16,142-141-42 0,8-1-41 15,3-3-17-15,0-3 1 16,32-3-7-16,12-6-25 15,14-9-13-15,8-5 21 16,0-13-13-16,-1-10-13 16,-7 0-2-16,-14 0 21 15,-15-26 8-15,-14-9 16 16,-15-2 7-16,0-13-1 16,-25-3 41-16,-16-5-26 15,-10 2-7-15,4 4 7 16,3 6-11-16,12 17 1 15,13 8-11-15,19 15-83 16,0 6-371-16,7 0-322 0</inkml:trace>
  <inkml:trace contextRef="#ctx0" brushRef="#br0" timeOffset="9626">7017 3513 1884 0,'0'0'481'0,"0"0"-393"0,0 0 26 15,0 0 114-15,0 0-36 16,0 0-97-16,-190 49-60 15,165-12 11-15,6-1-17 16,8 0-16-16,7 7 1 16,4-4-14-16,0 4 2 15,22-11-2-15,12 1-23 16,5-10 4-16,5-13-46 16,0-7-3-16,3-3 39 15,-6 0-7-15,-1-26 12 16,-11-10 6-16,-3-10 18 15,-16-10 6-15,-7-3-5 16,-3-4 0-16,0-2 29 0,-3 0-15 16,-19 15-5-1,5 2-10-15,-2 17-1 0,7 22 0 16,9 2-101-16,3 7-197 16,0 13-298-16,15 11-1034 0</inkml:trace>
  <inkml:trace contextRef="#ctx0" brushRef="#br0" timeOffset="10106">7793 3484 1644 0,'0'0'504'0,"0"0"-380"16,0 0-22-16,0 0 129 16,0 0 0-16,0 0-119 15,0 0-54-15,-120 22-35 16,105 6 20-16,5 0 0 16,-2 2-28-16,5 6 2 15,4 0-5-15,3 0-11 16,0 1 18-16,0-4-19 15,3-1-1-15,19-6 1 16,3 1-10-16,4-7-25 16,5-4 17-16,-2-7-27 0,5-4 8 15,-1-5-9-15,1 0 8 16,-5-14 14-16,-3-16 8 16,-7-6 15-16,-10-16 1 15,-5 2 0-15,-7-15 38 16,0-1-17-16,-4 1-6 15,-18-2 4-15,-7 15-2 16,4 10-16-16,0 19 11 16,6 3-12-16,4 17-1 15,11 3-85-15,4 0-170 16,0 16-280-16,19 0-299 0</inkml:trace>
  <inkml:trace contextRef="#ctx0" brushRef="#br0" timeOffset="10542">8478 3359 1647 0,'0'0'402'15,"0"0"-272"-15,0 0 32 16,0 0 104-16,0 0-68 0,0 0-92 16,0 0-64-16,-120 107 8 15,101-70 12-15,6-1-29 16,4-3-15-16,6 4 0 16,3-2-17-16,0 0 23 15,0-4-24-15,8-2 0 16,14-3 0-16,4-2 0 15,3-11-6-15,-1-6-3 16,6-7-4-16,2 0 7 16,-4-11 1-16,2-17 4 15,-6-9 1-15,-6-3 1 16,-6-15 32-16,-10-1 26 16,-6-6-13-16,0-6 7 15,-6 1-38-15,-25 9-8 16,-4 8-7-16,-25 14-76 0,10 14-383 15,-4 8-2118-15</inkml:trace>
  <inkml:trace contextRef="#ctx0" brushRef="#br0" timeOffset="12990">12376 356 1423 0,'0'0'234'15,"0"0"-156"-15,0 0 27 16,0 0 114-16,0 0-37 16,0 0-25-16,0 145-65 15,26-86 9-15,-1 3-12 16,7 5-13-16,6 9 20 15,-3-2-55-15,2 12 1 16,4 6 30-16,-2 6-24 16,5 11-9-16,-4 8-11 15,4 9 19-15,0 4 11 0,-5 1-38 16,2 1-19-16,-12 0 28 16,-2-6-19-16,-10 3-9 15,-9-5 11-15,-8-2-11 16,0-8 38-16,0 1-33 15,-25-19-5-15,-13-3 32 16,-2-11-27-16,-8-8 4 16,1-9-10-16,0-2 0 15,-4-8-1-15,7 1-39 16,-7 16-77-16,11-12-190 16,8-14-553-16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4:57.1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100 154 1458 0,'0'0'223'0,"0"0"-64"16,0 0-55-16,0 0 41 0,0 0 67 15,0 0-46-15,-38-92-39 16,35 76-33-16,-4 6-9 16,4-2 30-16,-1 2-53 15,-1 3-2-15,5 3 36 16,-3 1-69-16,3 3 6 16,0 0-7-16,0 0-25 15,0 0 28-15,0 14-29 16,15 24 0-16,26 28 0 15,13 26 1-15,12 22 20 16,7 18-6-16,-1 9-14 16,1-3 28-16,-4-4-29 15,-3-9 0-15,-3-17 21 0,-9-17-20 16,-3-14 5 0,-7-14-6-16,-7-18 14 0,-12-8-9 15,-8-12-5-15,-5-9 0 16,-5-4 0-16,-4-10 0 15,-3-2-15-15,4 0-25 16,-4 0-86-16,0 0-155 16,0 0-449-16,-7 0-1291 0</inkml:trace>
  <inkml:trace contextRef="#ctx0" brushRef="#br0" timeOffset="512">2 1611 1420 0,'0'0'240'0,"0"0"-151"0,0 0 77 16,0 0 43-16,0 0-44 15,0 0-54-15,0 0-47 16,-22-3 22-16,28-24-13 15,23-9-24-15,15-13 30 16,15-16-39-16,17-14-4 16,22-19 0-16,19-17-34 15,15-16 27-15,13-11-29 16,4 0 0-16,-2 5 10 16,-16 16-10-16,-25 19 0 15,-26 26-1-15,-30 29 7 16,-24 16 5-16,-14 21-11 15,-12 10 0-15,0 0 42 0,-16 0-42 16,-9 20-42 0,0 10-51-16,11 19-178 0,6-11-240 15,4-8-746-15</inkml:trace>
  <inkml:trace contextRef="#ctx0" brushRef="#br0" timeOffset="1469">2175 957 1388 0,'0'0'552'0,"0"0"-363"16,0 0-84-16,0 0 92 15,0 0 22-15,0 0-88 16,0 0-44-16,35-35-31 15,9 19-17-15,4 2 27 16,11 0-45-16,2 2-9 16,5 7 4-16,0-2-14 15,3 0 20-15,0 0-22 16,-8 0 1-16,-2 4 7 0,-11 0-8 16,-8 3-1-1,-11 0-8-15,-7 0-129 0,-8 0-32 16,-14 9-196-16,0 11-270 15,0-1-1057-15</inkml:trace>
  <inkml:trace contextRef="#ctx0" brushRef="#br0" timeOffset="1787">2156 1410 1739 0,'0'0'333'0,"0"0"-233"16,0 0 18-16,0 0 88 15,0 0-1-15,0 0-130 16,0 0-20-16,83 0 68 15,-20 0-47-15,6 0-21 16,4-3-8-16,-4-4-31 16,4 3 31-16,-4-4-47 15,4 4-3-15,0 1-3 16,11 3-98-16,-15 0-353 16,-18 0-440-16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9.5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171 116 1211 0,'0'0'341'16,"0"0"-172"-16,0 0 11 16,0 0 46-16,0 0-26 15,0 0-47-15,0 0-40 16,-37-20-20-16,37 17-25 16,0 0-20-16,-3 3-2 15,3 0-25-15,0 0 13 16,-4 0 20-16,4 0-19 0,0 0-10 15,0 0-8-15,0 0-16 16,0 0 19-16,0 0-20 16,0 0 0-16,0 0 15 15,0 0-15-15,0 0-1 16,-3 0 1-16,3 0 0 16,0 0 26-16,-4 0-26 15,4 0 6-15,0 0-11 16,0 0 13-16,0 0-8 15,0 0 0-15,0 0 6 16,0 0 1-16,0 0-7 16,0 0 0-16,0 0-1 0,0 0 2 15,0 0-1 1,0 0 2-16,0 0 4 0,0 0 10 16,0 0-16-16,0 0 1 15,0 0 25-15,0 0-26 16,0 0 0-16,0 0-8 15,0 0 5-15,0 9-4 16,14 8 7-16,5 0 0 16,3 7 3-16,6 10-2 15,6 0-1-15,2 8 0 16,8-1 6-16,0 3 4 16,0-8-10-16,0 1 0 15,-9-9 2-15,-1-1-1 16,-12-7-1-16,-9-4 0 15,-6-7 0-15,-2-1-9 0,-5-6 6 16,0-2-60 0,0 0-82-16,0-2-148 0,0-18-274 15,0-7-510-15</inkml:trace>
  <inkml:trace contextRef="#ctx0" brushRef="#br0" timeOffset="234">569 0 1255 0,'0'0'827'16,"0"0"-653"-16,0 0-44 16,0 0 80-16,-180 198-2 15,119-126-90-15,-1 1-71 0,-4 2-25 16,12-16-21-16,6-3 2 15,15-10-3-15,16-18-133 16,17-18-50-16,0-6-198 16,0-4-417-16</inkml:trace>
  <inkml:trace contextRef="#ctx0" brushRef="#br0" timeOffset="413">780 425 1855 0,'0'0'385'15,"0"0"-226"-15,0 0-56 16,0 0-27-16,208-7-76 16,-132 7-136-16,-10 0-555 0</inkml:trace>
  <inkml:trace contextRef="#ctx0" brushRef="#br0" timeOffset="820">1819 194 1850 0,'0'0'574'0,"0"0"-409"15,0 0 77-15,0 0-11 16,0 0-72-16,0 0-58 16,0 0-58-16,-222-84 2 15,163 122-30-15,5 15-14 16,13 10 23-16,19-1-23 16,15-2-1-16,7-5-11 15,19-12-25-15,25-14-3 16,10-12-68-16,9-17-42 15,-3 0 21-15,3-17 22 16,-16-22 38-16,-6 4 39 16,-12 1 29-16,-11 10 26 15,-8 12 37-15,-3 12 22 0,-7 0-2 16,0 2-30-16,0 32 0 16,0 9-40-16,5 2-13 15,2 2-48-15,15-2-198 16,0-13-241-16,-3-8-501 0</inkml:trace>
  <inkml:trace contextRef="#ctx0" brushRef="#br0" timeOffset="1230">0 798 1833 0,'0'0'324'0,"0"0"-192"16,0 0 22-16,0 0 92 15,0 0-14-15,0 0-139 16,0 0-54-16,33 21 33 16,29-11-15-16,18 1-21 0,18 4 1 15,22-3-23-15,44 1 4 16,44-6 21-16,40-7-22 16,-18 0 18-16,-49 0-34 15,-55-13 8-15,-40 3-8 16,5-4-1-16,1 4 0 15,-11 4-32-15,-27-2-67 16,-36 8-75-16,-14 0-326 16,-4 0-219-16</inkml:trace>
  <inkml:trace contextRef="#ctx0" brushRef="#br0" timeOffset="1794">357 1090 1597 0,'0'0'335'0,"0"0"-208"16,0 0 56-16,0 0 70 15,0 0-106-15,0 0-62 0,-37 211-25 16,30-129 4-16,4-1-9 16,0-2-19-16,3-14-8 15,0-4-27-15,0-23 10 16,0-5-11-16,0-13 0 15,0-10 5-15,0-10 1 16,0 0-5-16,0-22 1 16,6-12 4-16,9-4-3 15,6 0-3-15,9 3 0 16,2 11-7-16,9 8 7 16,3 13-6-16,0 3 0 0,-2 3-2 15,-5 31 7 1,-8 1-13-16,-14 9-16 0,-15 0 22 15,0-4-5-15,-15-1 13 16,-20-8 1-16,-6-12-1 16,-3-10 33-16,0-9 1 15,0 0-4-15,9-3-4 16,6-22-26-16,7-12-1 16,22-13-138-16,0 4-237 15,3 10-447-15</inkml:trace>
  <inkml:trace contextRef="#ctx0" brushRef="#br0" timeOffset="1960">958 1589 1921 0,'0'0'465'0,"0"0"-400"16,0 0-36-16,0 0-29 15,255-16-144-15,-189 0-618 0</inkml:trace>
  <inkml:trace contextRef="#ctx0" brushRef="#br0" timeOffset="2380">1910 1440 1942 0,'0'0'657'0,"0"0"-549"15,0 0 48-15,0 0 62 16,0 0-68-16,0 0-95 16,0 0-3-16,-215 2-2 15,178 34-25-15,8 7 15 16,10-1-39-16,9 3-1 15,10-8 0-15,0-4-23 16,19-14-16-16,20-9-58 16,8-10-31-16,1 0-11 15,-1-24 9-15,-3-11 54 16,-10-5 35-16,-9 5 41 0,-6 5 14 16,-13 13 89-16,1 12 24 15,-3 5 2-15,4 0-45 16,-1 22 0-16,0 8-17 15,1 5-33-15,-1-5 10 16,0 1-34-16,4-12-10 16,3-10-6-16,16-9-155 15,-4 0-388-15,-1-21-1210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5:07.6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293 556 2074 0,'0'0'326'16,"0"0"-204"-16,0 0 24 16,-29-220 45-16,29 147-31 15,3 1-63-15,30 11-9 16,14 3-56-16,12 16-20 15,14 20 3-15,10 15-9 16,5 7-7-16,3 36 1 16,-15 39-8-16,-17 25 2 15,-37 20 7-15,-22 18-1 16,-37 4 18-16,-51-2-12 16,-29-8 11-16,-9-22-11 0,-10-20-5 15,13-26 18-15,21-15-19 16,25-27 0-16,29-13 18 15,23-9-2-15,18 0 20 16,7 0-35-16,0-3 9 16,41-6 4-16,20 4-5 15,23 5-9-15,18 0 11 16,11 21-10-16,10 8 16 16,9 8-16-16,10-8 14 15,0-10 15-15,1-12-30 16,-5-7-23-16,30-33-31 15,-33-16-116-15,-30-3-469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5:01.9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803 952 1746 0,'0'0'254'0,"0"0"-161"16,0 0-22-16,0 0 75 15,0 0 50-15,0 0-58 16,-100-93-66-16,68 76 14 16,-12 5-38-16,-10 5 6 15,-12 7-23-15,-7 0-23 0,-11 36 2 16,1 20-10-1,-2 13 0-15,16 13 31 0,15 3-31 16,17 3 6-16,20-6-6 16,17-5 1-16,0-10-13 15,20-4 12-15,32-13-66 16,13-13 9-16,16-18-73 16,10-19-32-16,0 0-30 15,1-33-12-15,-6-23 47 16,-8-24 27-16,-9-16 62 15,-15-20 61-15,-10-15 7 16,-12-16 2-16,-13-8 53 16,-9-3 89-16,-10-2 38 15,0 6-33-15,0 20-18 16,-3 28 40-16,-7 31-34 0,6 42-1 16,-1 33-49-16,5 46-87 15,0 108 43-15,15 82 3 16,7 35-16-16,-3 4 20 15,0-63-43-15,-6-67 4 16,-1-44-4-16,5-18 4 16,8 1 2-16,6 1-13 15,4-6-4-15,2-28-7 16,-1-27-19-16,5-24-9 16,-1 0 18-16,4-35 11 15,-5-24-1-15,5-14 8 16,-7-8 3-16,-5-5 7 0,-6 4-7 15,-8 3 0-15,-2 18 0 16,-6 15 0-16,-2 27 0 16,-1 19 0-16,-4 3-59 15,4 45 59-15,1 11 0 16,-1 7-14-16,3-3-56 16,9-4-133-16,18-11-24 15,-5-14-274-15,-3-21-592 0</inkml:trace>
  <inkml:trace contextRef="#ctx0" brushRef="#br0" timeOffset="162">1557 656 1224 0,'0'0'1100'15,"0"0"-916"-15,0 0-121 16,0 0-56-16,0 0-7 15,0 0-305-15,0 0-534 0</inkml:trace>
  <inkml:trace contextRef="#ctx0" brushRef="#br0" timeOffset="512">2443 882 2232 0,'0'0'461'0,"0"0"-374"16,0 0-53-16,-226-21-34 15,163 21 12-15,9 35-12 16,14 10-137-16,14 15-3 16,23 5-3-16,3 5 7 15,40-5-22-15,26 1-12 16,21-12 57-16,4-3-49 15,4-9-11-15,-7-5 173 16,-9-5 35-16,-13-6 205 16,-25-2-114-16,-26-2-23 15,-15-2 151-15,-34 1 10 16,-39-2-126-16,-18-3-30 0,-11-4-38 16,4-12-16-1,10 0-54-15,12-12-51 0,29-21-183 16,17-3-398-16</inkml:trace>
  <inkml:trace contextRef="#ctx0" brushRef="#br0" timeOffset="768">2863 10 2393 0,'0'0'332'0,"0"0"-280"0,0 0-15 16,25 238 108-16,-15-57-27 15,9 43-50-15,-4-11-11 16,-1-43-45-16,-2-49-12 16,-2-34 0-16,5 4-3 15,-1 1-52-15,1 6-213 16,-9-27-510-16,-6-30-1199 0</inkml:trace>
  <inkml:trace contextRef="#ctx0" brushRef="#br0" timeOffset="949">2538 919 2278 0,'0'0'330'0,"0"0"-257"16,215-9-66-16,-92 9-7 16,75 0-22-16,-30 0-330 15,-19 0-618-15</inkml:trace>
  <inkml:trace contextRef="#ctx0" brushRef="#br0" timeOffset="1713">3700 859 2438 0,'0'0'345'16,"0"0"-230"-16,0 0-64 15,0 0 75-15,-215 33-32 16,176 27-62-16,6 18-8 15,7 14-23-15,19 6 7 16,7-4-14-16,0-7 6 16,36-15-45-16,15-17-41 15,8-21-81-15,7-21-51 16,3-13-46-16,1-10-39 16,-10-36 79-16,-12-17 107 15,-11-9 80-15,-12-10 37 16,-15 5 14-16,-10 3 71 0,0 18 68 15,0 20 33-15,0 30 2 16,0 6-111-16,0 39-59 16,0 26 25-16,0 10-25 15,19 4 13-15,3-11-31 16,3-13 6-16,9-19-9 16,-5-13 4-16,3-16-1 15,-1-7 6-15,-3-11 2 16,1-32 20-16,0-10-28 15,1-8 1-15,-4-4 13 16,-9 8-13-16,1 15-1 16,-3 20 1-16,-4 22-1 15,0 0 0-15,-4 44-15 0,-3 22 13 16,-4 10-9-16,3-3 3 16,-3-5 1-16,5-16 6 15,2-12 2-15,-4-21 15 16,-3-12-16-16,4-7 0 15,-4-13 37-15,3-32-37 16,5-15 0-16,6-15 1 16,5-9 0-16,6-5 21 15,7 0-22-15,5 12 0 16,0 19 3-16,2 21-3 16,-5 28 1-16,2 9 11 15,-3 27 6-15,-4 34 65 16,0 14-23-16,-7 16-20 0,3-8 71 15,-3-6-72-15,4-12-24 16,2-13-12-16,3-13-3 16,-2-9-33-16,8-10-136 15,10-17-178-15,-8-3-237 16,-5 0-1255-16</inkml:trace>
  <inkml:trace contextRef="#ctx0" brushRef="#br0" timeOffset="2222">6056 912 1947 0,'0'0'538'0,"0"0"-366"15,0 0 16-15,-222-30-2 16,135 30-50-16,-8 0-51 15,-3 0-19-15,6 33-12 16,4 9-23-16,16 12 11 16,13 4-42-16,23 11 3 15,21 8-9-15,15-2 2 16,15 0 3-16,43-6-41 16,26-10-30-16,24-10 11 15,24-16-62-15,14-12-55 0,11-19-18 16,7-2-13-1,-3-20-12-15,-12-25 54 0,-18-15 4 16,-26-12 84-16,-24-3 79 16,-30-7 41-16,-22-2 174 15,-21 10 47-15,-8 5-38 16,-8 20-51-16,-36 15-14 16,-10 22-35-16,-12 12-58 15,-7 23-21-15,4 36 4 16,3 20-11-16,15 16 32 15,19 3-22-15,13 0-14 16,19-7 7-16,0-9-40 16,41-9 0-16,20-15-1 15,20-17-42-15,21-15-18 16,77-21-100-16,-27-5-168 0,-10 0-474 0</inkml:trace>
  <inkml:trace contextRef="#ctx0" brushRef="#br0" timeOffset="3409">8857 1742 1987 0,'0'0'293'16,"0"0"-283"-16,0 0 2 16,0 0 39-16,243-92-23 15,-133 26 13-15,14-15-39 16,14-17 4-16,8-21 6 15,-7-16-12-15,-19-5-12 16,-26-10 11-16,-31 8 1 16,-38 0 22-16,-25 11-1 15,-3 13 36-15,-44 23 50 16,-13 26 20-16,-12 26-21 16,-8 37-23-16,-8 8-36 15,0 68 14-15,2 68-42 16,5 66-1-16,27 51 26 15,25 14-23-15,29-49 15 16,3-69-35-16,36-59 10 0,17-24 23 16,20 5-34-16,22-1-18 15,19-13-2-15,8-30-40 16,-8-29-4-16,-9 0 0 16,-20-53 5-16,-22-12 16 15,-31-14 10-15,-23-8 33 16,-12-6 10-16,-22-2-1 15,-28 3 30-15,-13 10-15 16,4 17-6-16,8 18 23 16,12 24-29-16,21 21-9 15,18 2-3-15,0 30-54 16,50 21 45-16,23 5-20 0,25-2-59 16,12-10 2-16,7-13-38 15,-1-17 34-15,-11-9 71 16,-17-5 16-16,-25-8 3 15,-31-20 1-15,-24-8 66 16,-8-7 85-16,-27 4-31 16,-30-1-9-16,-16 10-17 15,-11 13-35-15,-3 17 2 16,3 0-34-16,11 40-20 16,14 20 31-16,23 18-38 15,21 11 6-15,15 6-7 16,22 1 8-16,41-12-20 15,25-7 4-15,16-19-56 0,20-18 1 16,8-18-36-16,7-22-46 16,-4 0-42-16,-12-29-27 15,-13-27 107-15,-20-13-6 16,-16-13-93-16,-23-13 187 16,-19-19 19-16,-13-40 79 15,-12-41 23-15,-7 19-4 16,0 12 46-16,0 32-48 15,0 41-5-15,-7 9 34 16,0 14 4-16,2 43 1 16,5 25-48-16,0 43-71 15,0 75 28-15,5 59 3 16,5 3-29-16,2-12 32 0,-5-21-31 16,0-37-5-1,4 4-9-15,3 0-6 0,4-23-12 16,1-20-137-16,0-26-215 15,-6-21-305-15,-9-19-1295 0</inkml:trace>
  <inkml:trace contextRef="#ctx0" brushRef="#br0" timeOffset="3578">11299 1023 2160 0,'0'0'466'0,"0"0"-424"16,0 0 11-16,218 0-12 16,-108 11-41-16,58 19 0 0,-30-6-313 15,-21 3-493-15</inkml:trace>
  <inkml:trace contextRef="#ctx0" brushRef="#br0" timeOffset="4053">12283 1099 2295 0,'0'0'536'16,"0"0"-497"-16,0 0 30 16,0 0 44-16,19 193-51 0,16-101-17 15,21 4-39-15,14-1 27 16,6-13-5-16,0-13-27 15,-3-21 17-15,-11-14-18 16,-15-25-2-16,-9-9 1 16,-18-16 0-16,-5-33 0 15,-3-16 0-15,-9-17 1 16,-3-14 1-16,0-6-1 16,0 2 0-16,0 13-7 15,0 24 7-15,0 31 0 16,7 32-2-16,3 18-1 15,9 49 3-15,10 25 0 16,5 11 1-16,6 1 21 16,11-6-22-16,0-16-7 15,6-16 7-15,-1-24 0 0,-9-17 18 16,-11-25-8-16,-11 0 5 16,-10-30 75-16,-8-24-54 15,-2-18-21-15,-5-10 15 16,0-9-30-16,0-11 0 15,-5 3-24-15,2 8-93 16,3 15-66-16,18 26-380 16,11 25-153-16</inkml:trace>
  <inkml:trace contextRef="#ctx0" brushRef="#br0" timeOffset="4971">13738 1486 1292 0,'0'0'353'0,"0"0"-200"16,0 0-67-16,0 0 51 16,0 0 27-16,240-42-16 15,-177 8-43-15,-9-4-62 16,-10-8 33-16,-11-1 15 16,-19-3-17-16,-14 2 32 15,0 3-10-15,-19 1-53 16,-23 11 10-16,-17 10-31 15,-7 14-15-15,2 9 26 16,-2 3-32-16,7 36 22 16,15 10 8-16,8 11-29 0,14 6 20 15,19 1-22-15,3 4 0 16,3-9 2-16,41-3-2 16,17-7-11-16,17-9-1 15,16-10-31-15,15-17 28 16,16-9-36-16,2-7-16 15,1-4-9-15,-11-28-10 16,-16-11 21-16,-13-7 1 16,-15-10 13-16,-22-4 42 15,-14-9 18-15,-20-2 24 16,-14 0 43-16,-3 6-23 16,-6 10 7-16,-30 15 6 15,-8 22-2-15,-7 13 15 0,-1 9-29 16,5 7-16-1,8 28 8-15,8 14-21 0,14 10 8 16,12 6-23-16,5 1-5 16,0-1 12-16,31-2-13 15,16-7-14-15,7-7 14 16,15-13-27-16,8-9-8 16,7-11 2-16,4-16-25 15,-2 0 26-15,-1-21-27 16,-9-21-34-16,-13-9 53 15,-13-12 28-15,-9-7 12 16,-16 5 1-16,-6 6 5 16,-12 17 34-16,-7 23 6 15,0 19 14-15,0 7-31 16,-4 40-29-16,-14 12 23 0,-4 6-16 16,3 0-6-16,0-17 2 15,6-11-3-15,1-15 0 16,2-12 6-16,-2-10-6 15,2 0 24-15,3-21-22 16,-1-17 8-16,8-15 29 16,0-10-37-16,8-2 10 15,24-1-1-15,12 5-10 16,7 7 16-16,12 19-17 16,-2 15 0-16,1 20 34 15,-3 0-16-15,-5 27 22 16,-13 21 18-16,-9 14-10 0,-10 6 30 15,-7-3-24-15,-5-10-33 16,-6-7 24-16,-4-14-44 16,0-7 4-16,0-11-5 15,0-6-67-15,0-4-43 16,0 1-186-16,0-7-759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5:08.7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634 768 1558 0,'0'0'301'0,"0"0"-212"16,0 0-52-16,0 0 99 15,-189-111 35-15,120 101-48 16,-1 10-39-16,-3 2-55 16,8 45 7-16,2 25-11 15,12 26-8-15,14 20 23 16,20 9-31-16,17-1 0 15,0-9-9-15,29-10 1 16,25-19-2-16,24-19-33 16,11-25-55-16,21-23-35 15,14-21-68-15,8-21 3 0,3-37 39 16,-15-17 49-16,-10-18 83 16,-24-8 18-16,-20-7 18 15,-22 2 112-15,-22 12 68 16,-12 20-3-16,-10 16 0 15,0 26-55-15,0 22-8 16,0 10-70-16,0 40-53 16,-6 32-1-16,-1 19-7 15,-2 11-1-15,3 1 0 16,-1-10-19-16,-2-13 18 16,-4-17 1-16,1-18 0 15,-2-21 2-15,-1-19-1 16,2-5 27-16,-2-19 18 0,3-34-9 15,5-20 11-15,7-13-33 16,0-17-1-16,3 1 33 16,28 1-46-16,11 12 17 15,14 17-18-15,5 21-1 16,11 30 1-16,13 21-113 16,57 16-143-16,-22 26-290 15,-7 5-45-15</inkml:trace>
  <inkml:trace contextRef="#ctx0" brushRef="#br0" timeOffset="404">2055 967 1964 0,'0'0'486'16,"0"0"-379"-16,0 0 100 15,0 0-16-15,0 0-61 16,0 0-41-16,-211-13-83 16,182 86-5-16,7 18-1 15,8 8 8-15,14-4-5 16,0-9-3-16,10-18-47 16,28-18-2-16,6-21-39 15,6-17-22-15,-2-12 16 0,-1-25 20 16,-3-27 74-1,-12-13-6-15,-10-7 6 0,-7-5 54 16,-11 4 19 0,-4 12 27-16,0 19 2 0,0 15-32 15,0 24 2-15,0 3-72 16,0 19-12-16,10 31 12 16,15 9 0-16,6 4-11 15,8-5-82-15,11-5-152 16,42-14-236-16,-14-14-221 15,-6-10-778-15</inkml:trace>
  <inkml:trace contextRef="#ctx0" brushRef="#br0" timeOffset="1260">2941 991 1901 0,'0'0'530'16,"0"0"-383"-16,0 0 32 15,0 0 48-15,-233-56-65 16,172 56-53-16,-2 30-50 16,9 18-22-16,10 12 15 15,16 2-40-15,12 8-6 16,16-5-6-16,0-2-2 16,32-8-8-16,24-7-5 15,14-7-33-15,16-19 12 16,14-8-42-16,11-14-9 15,11-5 47-15,8-30-5 0,2-16-37 16,-5-24 7 0,2-9 11-16,-9-21 19 0,-10-17-34 15,-12-12 18-15,-26-10 44 16,-24 0 17-16,-23 2 60 16,-21 14 5-16,-4 11-6 15,-7 24 29-15,-27 21-7 16,-5 29 31-16,-2 24-16 15,-6 19-60-15,3 16 12 16,-3 46-39-16,6 31 3 16,9 25 39-16,7 16-36 15,6 10 3-15,12 1-4 0,7-1-13 16,0-9 22 0,0-10-23-16,4-14 0 0,11-19 5 15,-5-20-4-15,0-16-2 16,-5-19-4-16,-1-18 4 15,-4-16 0-15,0-3 1 16,0-9 0-16,0-31-1 16,0-19 1-16,0-14-1 15,10-12 1-15,15-6-4 16,16-2-5-16,9 9 0 16,13 14-17-16,6 21 16 15,1 23-8-15,-1 21 6 16,-11 5 3-16,-11 31 9 15,-6 18-7-15,-13 3 7 16,-12 5 0-16,-13-8 26 0,-3-7-18 16,0-12 2-1,-25-7 20-15,-8-13-15 0,-4-10 42 16,0 0-39-16,1-3-4 16,3-24 25-16,4 3-38 15,10 3 1-15,9 4-2 16,10 7-2-16,0 10-10 15,0 0-9-15,25 23 18 16,13 20 3-16,4 7 0 16,5 1 1-16,2 2-1 15,-6-3 6-15,4-12 0 16,5-2-6-16,-4-9-40 16,-6-11-35-16,2-9-42 0,15-7-99 15,-8 0-400-15,-10-10-315 16</inkml:trace>
  <inkml:trace contextRef="#ctx0" brushRef="#br0" timeOffset="1622">4950 893 1058 0,'0'0'1213'16,"0"0"-882"-16,0 0-76 15,0 0 5-15,0 0-74 0,0 0-83 16,-214-71-20 0,160 71-35-16,6 0-24 0,4 21 22 15,10 2-46-15,17 6-6 16,12 8 6-16,5 9 0 16,0 3 3-16,38 3-3 15,9 1 0-15,16-6-14 16,1-5 20-16,5-5-6 15,-3-6 0-15,-3 4 8 16,-16-12 20-16,-18 5-28 16,-22-5 8-16,-7 1 10 15,-26-3-17-15,-35 2-2 16,-16-2-3-16,-10-2-71 0,-33-9-48 16,24-6-383-1,13-4-1085-15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5:11.7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0 418 1721 0,'0'0'344'15,"0"0"-240"-15,0 0-59 16,0 0 119-16,0 0 1 16,0 0-81-16,40-145-14 15,-4 96-13-15,4-1 28 16,8 5-10-16,-1 9-21 15,4 13 10-15,4 19-27 16,3 4-14-16,5 23 14 16,3 36-10-16,3 13-1 15,0 14 2-15,1-1-22 16,-3-3 17-16,8-13-16 0,7-20 17 16,10-22 14-1,14-27-28-15,14-17 8 0,4-49 0 16,8-25-18-16,-9-15-29 15,1-31-115-15,-33 25-484 16,-37 23-1336-16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5:12.7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 1109 1534 0,'0'0'300'16,"0"0"-134"-16,0 0-24 15,0 0 5-15,0 0-18 16,-11 229-20-16,11-99-16 16,0 6-30-16,0 2 3 15,0-11-28-15,0-11-14 16,0-15 6-16,0-14-28 15,0-22-2-15,0-16 0 16,0-23-21-16,0-12-5 16,0-14-51-16,0-5 25 15,5-37 13-15,-2-17-47 0,-3-16 40 16,0-14 31-16,0-14 12 16,0-10 1-16,0-15 2 15,-19-11 0-15,1-11 9 16,-4-4-7-16,8 12 24 15,6 18 0-15,8 26 26 16,0 28 37-16,18 30-46 16,30 21-31-16,14 16 27 15,21 3 9-15,17 0-15 16,12 18-8-16,9 1-24 16,10-6 18-16,4-10-19 15,0-3 0-15,-1 0 15 16,-21 0-15-16,-18-7-69 15,-29 4-74-15,-51 3-134 16,-15 0-288-16,-12 7-824 0</inkml:trace>
  <inkml:trace contextRef="#ctx0" brushRef="#br0" timeOffset="230">174 1778 1252 0,'0'0'770'16,"0"0"-603"-16,0 0-133 0,0 0 40 15,0 0 93 1,0 0-80-16,234-2-34 0,-131-19-53 16,2 5 0-16,1 5 0 15,-4 11-88-15,1 0-202 16,-30 21-41-16,-29 8-853 0</inkml:trace>
  <inkml:trace contextRef="#ctx0" brushRef="#br0" timeOffset="446">7 2457 1774 0,'0'0'512'0,"0"0"-430"0,0 0-69 16,0 0 66-16,0 0 49 16,0 0-42-16,274 15-49 15,-161-15-31-15,7-15-6 16,7 2-16-16,49 1-149 16,-34-2-92-16,-19 5-420 0</inkml:trace>
  <inkml:trace contextRef="#ctx0" brushRef="#br0" timeOffset="723">1470 1487 2165 0,'0'0'470'0,"0"0"-448"15,0 0 7-15,0 0 111 16,0 0-18-16,203 127-5 16,-115-58-80-16,6 7-22 15,10-1 17-15,4 4-31 16,2-7 16-16,0-7-16 16,-16-2-1-16,-11-11-1 15,-10-9-101-15,-10-6-153 16,-16-11-265-16,-22-14-245 0</inkml:trace>
  <inkml:trace contextRef="#ctx0" brushRef="#br0" timeOffset="972">2490 1328 1891 0,'0'0'378'16,"0"0"-232"-16,0 0-103 16,0 0 140-16,-92 257 26 15,35-146-92-15,-13 4-53 16,-9 4-37-16,-2-8-20 16,1-6 5-16,11-13-12 0,13-13-103 15,21-11-133 1,13-19-460-16,11-19-1233 0</inkml:trace>
  <inkml:trace contextRef="#ctx0" brushRef="#br0" timeOffset="1584">3085 1501 2264 0,'0'0'477'0,"0"0"-464"15,0 0 48-15,-3 195 95 0,-13-77-43 16,1 43-14-16,2-3-69 16,4 6 20-16,6 3 30 15,3-22-39-15,0 15-10 16,0-7-19-16,0-17-11 15,15-16 11-15,7-17-12 16,-3-28-1-16,-3-23-28 16,-4-22-23-16,-8-17-2 15,-1-13-3-15,-3 0 18 16,0-32 27-16,0-20-22 16,0-11 14-16,0-16 7 15,0-16-19-15,0-10 16 16,3-19-24-16,-3-37 17 0,0-43 23 15,0-32-27-15,-10-7 3 16,-5 46 23-16,5 52 2 16,7 62 21-16,3 20 4 15,0 3 38-15,16 14 0 16,25 10-41-16,22 24-11 16,13 12 10-16,15 12-4 15,11 34 15-15,1 10-19 16,-5 9-13-16,-7 1 23 15,-11 2-17-15,-18 1-1 16,-26-3-4-16,-24 8 5 16,-12-2 12-16,-41 5-19 0,-39 0 0 15,-23-9-7-15,-10-5-11 16,1-18-11-16,9-15-23 16,24-17-46-16,25-13-36 15,16-20-354-15,23-15-387 0</inkml:trace>
  <inkml:trace contextRef="#ctx0" brushRef="#br0" timeOffset="1953">5432 512 1800 0,'0'0'478'16,"0"0"-385"-16,0 0 60 16,0 0 120-16,0 0-88 15,-236-7-100-15,141 75-13 16,-22 57-19-16,-6 72 2 15,-2 72 17-15,20 27-12 16,32-10 28-16,43-37-22 16,23-76-13-16,7-38 5 0,12-37-43 15,23-18-9 1,16-3-6-16,22 2-16 0,30-7-44 16,79-28-153-16,-23-17-328 15,-11-25-324-15</inkml:trace>
  <inkml:trace contextRef="#ctx0" brushRef="#br0" timeOffset="4032">7066 741 1572 0,'0'0'353'0,"0"0"-178"15,0 0 36-15,0 0 54 16,0 0-140-16,0 0-31 16,61 244 54-16,24-22-55 15,-6-5-12-15,-13-40-29 16,-22-55-20-16,-7-45 17 16,-1 7-32-16,4 4-17 15,-2 1 19-15,-6-17-13 16,-10-13 12-16,-9-15-4 15,-4-16-7-15,-9-9 11 16,0-2-18-16,0-7-28 16,0 2-58-16,-12-4-164 0,2-6-353 15,-5-2-285-15</inkml:trace>
  <inkml:trace contextRef="#ctx0" brushRef="#br0" timeOffset="4305">7366 1636 1659 0,'0'0'341'0,"0"0"-177"16,0 0-22-16,0 0 114 16,0 0-38-16,0 0-81 15,-220 201-66-15,147-135-1 0,-7 3-18 16,-1-3-14-1,5-3 5-15,7-8-35 0,6-6-7 16,13-9-1-16,17-11-1 16,8-6-11-16,13-10-57 15,12-10-53-15,19-3-117 16,25 0-262-16,3 0-29 0</inkml:trace>
  <inkml:trace contextRef="#ctx0" brushRef="#br0" timeOffset="4641">8619 1601 2076 0,'0'0'489'16,"0"0"-434"-16,0 0 1 16,0 0 108-16,0 0-15 15,0 0-31-15,0 0-58 16,193 31-24-16,-112-31 0 16,2 0-4-16,8 0 11 15,4 0-35-15,-1 0 6 16,1 0 31-16,-4 0-44 15,-6 0 1-15,-12 0-2 0,-14 0-47 16,-24 0-74 0,-13 9-414-16,-22 7-466 0</inkml:trace>
  <inkml:trace contextRef="#ctx0" brushRef="#br0" timeOffset="4844">8653 2274 2450 0,'0'0'492'0,"0"0"-430"0,0 0 29 16,0 0 66 0,192 6-24-16,-83-6-97 0,19 0-36 15,52 3-60-15,-35 14-324 16,-22 5-2361-16</inkml:trace>
  <inkml:trace contextRef="#ctx0" brushRef="#br0" timeOffset="11390">11316 1227 1128 0,'0'0'696'0,"0"0"-563"15,0 0-104-15,0 0 19 16,0 0 123-16,0 0-53 15,0 0-75-15,-13 3-10 16,31-3 50-16,11-19-25 16,10-10-21-16,10-18-5 0,5-7-16 15,4-17-6 1,8-10-3-16,3-15-6 0,4-10 15 16,-4-5-16-16,-6-5 0 15,-9 6 5-15,-14 5 7 16,-11 17 11-16,-10 16 1 15,-12 19-7-15,-4 19 35 16,2 20-22-16,-5 9 1 16,0 5-13-16,0 8-17 15,0 33 0-15,0 22 23 16,0 19 1-16,0 23 29 16,0 10-16-16,0 8 2 15,0 0-6-15,0-1-19 0,-8-4-1 16,1-8-7-16,-5 0-7 15,5-12-35-15,-3-7-135 16,-9 18-175-16,8-24-293 16,-6-19-1203-16</inkml:trace>
  <inkml:trace contextRef="#ctx0" brushRef="#br0" timeOffset="11809">10934 1940 1575 0,'0'0'376'0,"0"0"-223"15,0 0 5-15,0 0 53 16,0 0-45-16,0 0-78 16,0 0-4-16,29 9-38 15,15-4 24-15,15 2 7 16,14 0-35-16,13 0 13 16,14-3-13-16,17 2-20 15,43-3 10-15,47 4-19 16,45-4-4-16,15-3 11 0,-17 0-20 15,-49 0 0-15,-62 0 3 16,-37 0 5-16,-18 0-11 16,-4 0 3-16,-8 0-39 15,-9 0-21-15,-34 0-145 16,-29 0-126-16,-33 16-177 16,-17 1-488-16</inkml:trace>
  <inkml:trace contextRef="#ctx0" brushRef="#br0" timeOffset="12659">11849 2491 1756 0,'0'0'304'16,"0"0"-230"-16,0 0-53 16,0 0 113-16,186 0 11 15,-110 0-85-15,12 0-25 16,4 0 14-16,2 2-4 16,1 8-5-16,-4 0-26 15,-15 0-14-15,-13 1 21 16,-19-6-20-16,-19 0 7 15,-11-5-1-15,-14 2 16 16,0-2 69-16,0 0-20 0,-20 0-41 16,-21 0 8-16,-6 0-16 15,-9 0-4-15,-5-2-10 16,-5-6-1-16,-7 6 19 16,-3-2-27-16,-2 4 0 15,-1 0 21-15,6 0-20 16,7 0-1-16,9 0 0 15,8 4 1-15,13 6 11 16,7 1-12-16,4 6 0 16,3 3 18-16,3-1-17 15,4 5 0-15,2 2 5 16,1 1 6-16,5-1 13 0,4-4-24 16,3 5-1-16,0-1 21 15,0-3-19-15,0 0-1 16,13-4 1-16,6 0 5 15,3-2 20-15,7-4-18 16,1 1-7-16,6 0 25 16,7-4-26-16,5 2 0 15,9 1 1-15,3 7-2 16,5 2 10-16,1 11-10 16,4 11 0-16,-3 1 8 15,-4 6-8-15,-12 9-9 16,-7 1 1-16,-16 0 8 15,-16 2-3-15,-12-4 3 0,0 1-12 16,-15-6 3-16,-29-1 18 16,-13-1-9-16,-16-6 2 15,-12-6-1-15,-9-5 29 16,-8-7-30-16,-1-9 0 16,-2-10 26-16,4-2-13 15,6-7 11-15,10 0-14 16,13-9-4-16,9-17 20 15,12-2-26-15,11-4-1 16,11 3-7-16,7 2 1 16,7 3-44-16,15-14-63 15,0 4-264-15,0-1-479 0</inkml:trace>
  <inkml:trace contextRef="#ctx0" brushRef="#br0" timeOffset="14745">14088 0 1053 0,'0'0'181'15,"0"0"-62"-15,0 0 82 16,0 0-51-16,0 0-27 0,0 0-12 15,0 0 8-15,197 134-13 16,-128-64-19-16,16 14 12 16,6 18-38-16,10 13-31 15,4 17 26-15,5 13 14 16,14 31-6-16,4 35-30 16,-18-15-11-16,-24-23 32 15,-23-17-36-15,-28-32 0 16,-1 17 22-16,-8 15-11 15,-20-7 1-15,-6-9 18 16,-13-5 10-16,-35-10 17 16,-17-3-27-16,-12-5-7 15,-14-5 11-15,-9 0-34 0,-1-7 1 16,3-6 2-16,6-8-13 16,13-5 23-16,13-7-31 15,7-7 1-15,15-6 15 16,8-15-9-16,11-5-7 15,6-10 0-15,9-9 0 16,2-11 16-16,1-1-17 16,4-6 0-16,3-4 5 15,0-5 4-15,0 5 6 16,0-5-9-16,0 0 4 16,0 0 17-16,0 0-19 15,0 0 8-15,0 0 5 16,0 0-6-16,0 0 11 15,0 0-13-15,0 0 1 16,0 0 17-16,0 0-30 0,0 0-1 16,0 0 15-16,0 0-14 15,0 0 5-15,0 0-1 16,0 0-4-16,0 0 8 16,0 0-9-16,0 0 0 15,0 0 1-15,0 0-1 16,0 0-21-16,0-8-32 15,0-11-67-15,0 2-116 16,0 1-652-16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5:31.6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731 829 1318 0,'0'0'321'16,"0"0"-208"-16,0 0-74 15,0 0 94-15,0 0 95 16,0 0-66-16,-5-20-67 16,5 6-2-16,-7 1 41 15,0-3-37-15,-5-1 2 16,-1 1-14-16,-6-1-31 15,-6 1 15-15,-4 7-34 0,-8-1-15 16,-10 5 28 0,-4 5-21-16,-5 0-14 0,-5 0-7 15,-1 31-6-15,1 11 7 16,1 11-7-16,10 13 0 16,2 6 2-16,15 3-2 15,7 0 0-15,13 1-8 16,9-7 20-16,4-6-19 15,0-8 7-15,29-9 0 16,15-10-1-16,10-13-8 16,15-9-15-16,11-14-19 15,8 0-22-15,0-37-18 0,3-9-47 16,-11-13 40-16,-8-3 51 16,-6-3 10-16,-18-2 29 15,-8 5 0-15,-14 7 6 16,-11 11 68-16,-12 12 31 15,-3 13-5-15,0 7 9 16,0 12-34-16,0 0-8 16,0 12-32-16,-12 17-26 15,6 12 13-15,2 10-22 16,4-6 0-16,0 1 9 16,0-6-7-16,0-8-1 15,14-1 4-15,8-8 1 16,0-4-12-16,3-7-21 15,9-1-63-15,13-11-115 16,-3 0-314-16,-8 0-256 0</inkml:trace>
  <inkml:trace contextRef="#ctx0" brushRef="#br0" timeOffset="324">978 0 2436 0,'0'0'308'0,"0"0"-166"16,0 0-115-16,0 0-2 0,0 0 111 15,0 0-20 1,237 168-58-16,-121-86-13 0,4 8 10 15,2 6-5-15,-14-2-11 16,-5 8 1-16,-16-4-25 16,-18 3 48-16,-32 8-48 15,-33 3-4-15,-4 9-11 16,-66 10-39-16,-17 7-57 16,-59 46-82-16,20-34-419 15,14-24-1032-15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5:42.2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108 442 1650 0,'0'0'402'15,"0"0"-303"-15,0 0-16 16,0 0 109-16,0 0-4 0,0 0-66 16,0 0-67-1,0 8 0-15,0 24-4 0,0 30-21 16,0 31 40-16,0 21-32 15,-7 18-4-15,-3 12 24 16,-5-3-32-16,3-3-8 16,-1-7 0-16,-2-16-18 15,4-13 17-15,0-21-17 16,4-15 0-16,3-17 13 16,1-19-13-16,3-14-2 15,0-8-32-15,0-8-43 16,0 0 7-16,0 0-32 15,0-27 13-15,3-19 60 16,4-10-11-16,0-16 25 16,-2-10 0-16,-2-13-5 0,1-11 19 15,-4-12-5-15,0-6 6 16,0-7 5-16,0 3-5 16,0 3-7-16,0 14 6 15,0 15 2-15,3 24 27 16,9 19-6-16,5 17 5 15,8 13 10-15,9 10-17 16,10 6 2-16,10 7 11 16,12 0-26-16,10 0 25 15,12 14-19-15,4 2-11 16,-1 4 22-16,-8 2-24 16,-11 5 1-16,-16 4 7 0,-17 7-7 15,-20 8 28-15,-19 7-14 16,0 9-7-16,-36 7-1 15,-26 3 0-15,-20 1-7 16,-4-12 0-16,-5-3 5 16,6-16-7-16,13-12 3 15,18-16-2-15,13-9-4 16,19-5-68-16,22-19-84 16,0-18-196-16,25-3-484 0</inkml:trace>
  <inkml:trace contextRef="#ctx0" brushRef="#br0" timeOffset="376">2452 0 1650 0,'0'0'471'0,"0"0"-351"15,0 0 48-15,0 0 57 16,-218 89-64-16,145-22-68 16,-6 26-38-16,-16 52 24 15,-8 58-6-15,2 60-4 16,9 18 3-16,30-11-40 0,30-64 5 15,20-71-6-15,12-39-16 16,0-21 6-16,5-1-9 16,24 3-12-16,11 2 0 15,11-18-6-15,6-11-30 16,13-11-46-16,40-12-167 16,-16-11-447-16,-14-8-734 0</inkml:trace>
  <inkml:trace contextRef="#ctx0" brushRef="#br0" timeOffset="1759">9931 532 1313 0,'0'0'275'16,"0"0"-125"-16,0 0-51 15,0 0 97-15,0 0 33 16,0 0-53-16,0-106-33 15,0 103-54-15,0 3-10 16,0 0-12-16,19 15-31 16,16 26 49-16,16 19-1 15,8 15-24-15,4 16 9 16,1 15-41-16,-1 12-11 16,-1 9 22-16,-8 11-32 0,-3 7 19 15,-14 6-17-15,-11 3-9 16,-16 0 43-16,-10-6-43 15,0-7 1-15,-29-14 20 16,-18-11-20-16,-12-9 11 16,-6-10-6-16,-1-16-5 15,7-8 12-15,5-17-13 16,17-17-28-16,20-14-5 16,17-25-118-16,3 0-434 15,26-12-845-15</inkml:trace>
  <inkml:trace contextRef="#ctx0" brushRef="#br0" timeOffset="35560">3051 105 1817 0,'0'0'316'15,"0"0"-223"-15,0 0 24 16,0 0 87-16,0 0-44 16,0 0-79-16,-15-3-57 0,52 33 6 15,10 19 34-15,19 22 11 16,7 24 14-16,7 18-33 15,1 12-10-15,-2 2 7 16,-3-2 1-16,-1-4 7 16,-8-6-21-16,-1-13-13 15,-6-7 6-15,-3-13-19 16,-6-7 2-16,-4-9-4 16,-6-10-11-16,-7-9 15 15,-6-8-16-15,-6-6 0 16,-12-7-28-16,-1 3-89 15,-9 0-54-15,0 14-135 16,-30-7-433-16,-6-3-587 0</inkml:trace>
  <inkml:trace contextRef="#ctx0" brushRef="#br0" timeOffset="35887">3007 1812 1774 0,'0'0'339'16,"0"0"-230"-16,0 0-26 16,0 0 99-16,0 0-42 15,81-207-67-15,2 119-6 16,24-18-15-16,20-13 21 0,15-11-13 15,12-11-31-15,-2-1 10 16,-2 9-23-16,-23 10-1 16,-20 22 18-16,-35 29-32 15,-28 23-1-15,-22 21 0 16,-18 19-6-16,-4 9-67 16,0 6-223-16,-9 27-431 15,-8 2-1067-15</inkml:trace>
  <inkml:trace contextRef="#ctx0" brushRef="#br0" timeOffset="36312">4827 282 2096 0,'0'0'501'0,"0"0"-444"16,0 0-4-16,0 0 119 16,0 0-76-16,0 0-30 15,0 0-32-15,240 105-22 16,-138-59 19-16,11 0-30 16,7 2 21-16,8-4 8 15,3-1-30-15,-3-7 1 0,-4-3 2 16,-14 0-2-16,-19-8 11 15,-25 4-12-15,-34 1 0 16,-25 10 9-16,-7 12-1 16,-54 14-2-16,-31 13 7 15,-23 15-7-15,-21 9 21 16,-4 8-27-16,-3-2 0 16,8-5 17-16,20-8-9 15,16-15-7-15,23-15-1 16,18-17 1-16,21-14-7 15,16-16-63-15,14-19-138 16,19 0-324-16,13 0-197 0</inkml:trace>
  <inkml:trace contextRef="#ctx0" brushRef="#br0" timeOffset="36755">6500 1080 2061 0,'0'0'304'0,"0"0"-215"16,0 0-59-16,0 0 76 15,0 0-9-15,0 0-71 16,201-53 9-16,-139 3-35 0,-1-5 9 15,-1-4-11-15,-6-7 8 16,-4-2-6-16,-12 3 1 16,-10-2 17-16,-9 9 72 15,-9 1-10-15,-7 17-17 16,3 11 16-16,-6 13-31 16,0 16-9-16,0 0-14 15,0 26-24-15,0 33 19 16,0 27-14-16,0 20 7 15,3 8 22-15,0 3 5 16,7 2-13-16,6-5-5 16,-1-5-11-16,2-11 12 15,1-6-23-15,1-11-25 16,3-11-11-16,3-14-75 0,30-13-148 16,-8-17-344-16,9-16-303 0</inkml:trace>
  <inkml:trace contextRef="#ctx0" brushRef="#br0" timeOffset="37108">7900 431 2179 0,'0'0'376'0,"0"0"-258"15,0 0-13-15,-186 238 137 16,135-130-61-16,4 7-87 0,18 7-6 16,17-5-47-16,12 2-16 15,26-9 14-15,40-10-30 16,28-15-7-16,26-20-2 16,19-24-5-16,15-29-5 15,-5-12 4-15,-11-32 0 16,-21-27 4-16,-29-20 2 15,-34-16 0-15,-35-20 5 16,-19-16-5-16,-26-13 22 16,-43-4-22-16,-29 6 6 15,-15 28-12-15,-63 34-69 16,30 41-139-16,16 30-883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6:38.2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 61 453 0,'0'0'1091'0,"0"0"-946"16,0 0-88-16,0 0 9 16,0 0 132-16,0 0-71 15,20-28-57-15,7 21 21 16,6 0-31-16,11 7-4 15,0 0 27-15,10 0-32 16,0 0-7-16,8 0-14 0,4 0-12 16,4 0 21-1,6 0-29-15,5 0 12 0,-2 0 10 16,-2-3-31-16,-8-3 7 16,-10 2-8-16,-12 4-53 15,-11 0-97-15,-14 7-348 16,-15 9-406-16</inkml:trace>
  <inkml:trace contextRef="#ctx0" brushRef="#br0" timeOffset="345">0 682 514 0,'0'0'1170'15,"0"0"-1009"-15,0 0-113 16,0 0 86-16,0 0 96 15,0 0-46-15,0 0-52 16,230 10-29-16,-162-10 4 16,1-3-44-16,6-8-11 15,-3 3-22-15,8 1-24 0,11 4-6 16,41 3-74 0,-24 0-284-16,-16 0-535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6:39.3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1477 1689 0,'0'0'241'15,"0"0"-193"-15,0 0 17 16,0 0 101-16,0 0-51 16,0 0-57-16,211 60-34 0,-138-47 47 15,11-7-35 1,8-2-17-16,-1-4 11 0,4 0-29 16,0 0 10-16,-4-13-5 15,-8-10-6-15,-11-6 23 16,-16-1-23-16,-17 4 0 15,-20-7 25-15,-12-1-1 16,-7-1 25-16,0-4-13 16,-7-4 0-16,-25-1 28 15,-6-1-31-15,-9 5-12 16,-7 1 18-16,-5 6-24 16,-2 7 3-16,-5 10-11 15,-3 6-6-15,-4 10 29 16,0 0-30-16,0 4 0 15,-4 25 31-15,7 10-12 0,6 12 1 16,5 7-5-16,8 7-14 16,17 7 31-16,14 10-32 15,8 7 0-15,12 4 29 16,0 1-23-16,19-5-5 16,16-8 8-16,9-4-7 15,12-17 14-15,8-1-16 16,11-15 0-16,4-11 20 15,1-7-19-15,4-10 5 16,1-9-5-16,-6-7 0 16,6 0 12-16,-6-3-13 15,-3-20 0-15,-3-5-5 16,-14-3 6-16,-11 2-1 16,-20 2 0-16,-12 4-20 15,-16 2 11-15,0 7-43 0,0 0-98 16,-22 7-148-16,3 4-382 15</inkml:trace>
  <inkml:trace contextRef="#ctx0" brushRef="#br0" timeOffset="483">1294 720 350 0,'0'0'1612'0,"0"0"-1304"16,0 0-224-16,0 0 63 16,0 0 87-16,0 0-133 0,0 0-22 15,131-34-25-15,-51 29-9 16,11 0 9-16,1 5-38 15,-4 0-4-15,0 0 15 16,-9 0-27-16,-13 0 0 16,-12 0 12-16,-13 8-12 15,-16-1 31-15,-13-7-30 16,-12 3 0-16,0-3-1 16,0 0-25-16,-22 0-128 15,-3 0-207-15,-3 0-462 0</inkml:trace>
  <inkml:trace contextRef="#ctx0" brushRef="#br0" timeOffset="2990">2753 546 1482 0,'0'0'266'0,"0"0"-156"16,0 0-44-16,0 0 129 16,0 0-23-16,0 0-98 15,0 0 5-15,22 7-8 16,10-7-10-16,9 0 6 15,3-21-46-15,3-10-9 16,4-10 7-16,-7-4-17 16,-5-4 7-16,-2-1-9 15,-12-2 0-15,-9 2 13 16,-6 4-1-16,-7 10 22 16,-3 11 35-16,0 7-11 15,0 13 35-15,0 5-48 0,0 0-20 16,0 29 9-16,0 20-22 15,-3 15 3-15,-4 14 8 16,4-4-8-16,-1 1 27 16,4-8-28-16,-5-4-13 15,5-14 24-15,-3-6-25 16,3-8-2-16,0-9-10 16,0-6-64-16,0-3-72 15,12-15-312-15,10-2-192 16,3 0-1147-16</inkml:trace>
  <inkml:trace contextRef="#ctx0" brushRef="#br0" timeOffset="3416">3643 132 1655 0,'0'0'528'15,"0"0"-358"-15,0 0 67 16,0 0 45-16,0 0-100 16,0 0-86-16,0 0-9 15,-168 148-31-15,138-92-3 16,5 3-20-16,3 4-21 16,11-3 8-16,11-6-20 15,0 2 0-15,0-3 3 16,22-7-3-16,10-5-20 0,12-7-2 15,4-7-4-15,3-11 17 16,-4-16-31-16,4 0 12 16,-7-7 17-16,-4-29-8 15,-8-13 18-15,-10-10 0 16,-6-10 2-16,-16-10 17 16,0-7-18-16,-7 4 0 15,-27 10 21-15,-2 11-13 16,-8 14 7-16,4 17-15 15,8 11-1-15,1 15 0 16,18 4-64-16,13 14-118 16,0 18-303-16,25 2-199 0</inkml:trace>
  <inkml:trace contextRef="#ctx0" brushRef="#br0" timeOffset="3780">4167 520 1844 0,'0'0'478'15,"0"0"-393"-15,0 0 49 0,0 0 129 16,0 0-94-16,0 0-70 16,0 0-24-16,51 52-8 15,-21-29-28-15,2 0 14 16,6-4-43-16,-6 6 5 16,0-11-6-16,-2 4-8 15,-4-5 9-15,-9-4-10 16,-2-2-31-16,0 0-35 15,-8-4-131-15,0-3-179 16,-4 0-295-16,-3 0-1023 0</inkml:trace>
  <inkml:trace contextRef="#ctx0" brushRef="#br0" timeOffset="3988">4470 436 1545 0,'0'0'520'0,"0"0"-343"16,0 0 36-16,0 0 85 15,0 0-69-15,0 0-143 16,0 0-29-16,-124 171-25 16,91-123-32-16,-3 0-21 0,2 7-151 15,9-8-338 1,11-14-417-16</inkml:trace>
  <inkml:trace contextRef="#ctx0" brushRef="#br0" timeOffset="5046">5038 0 667 0,'0'0'1054'0,"0"0"-843"15,0 0-67-15,0 0 103 16,0 0 2-16,0 0-143 0,0 0-13 16,37 0 5-16,-11 44-5 15,6 12-5-15,-2 12-25 16,2 9-17-16,0 1 14 15,-1-2-34-15,-2-8 1 16,3-3-6-16,-2-7-12 16,-1-7 6-16,-4-8 1 15,-3-7-10-15,-3-9 9 16,-9-8-14-16,-6-10-1 16,-4 2 0-16,0-8-19 15,0 0 5-15,0 0-16 16,-11-3-35-16,-7 0 4 15,-1 0-56-15,1 0 5 0,1-9 12 16,-2-14 13 0,-3-4 22-16,3-6 12 0,-3-5 15 15,0-6 36-15,6 1-13 16,-3 4 15-16,4 3 6 16,0 7 23-16,4 8 48 15,5 8 8-15,-3 9 0 16,6 4 27-16,-1 0-46 15,4 0-18-15,-3 0-12 16,0 14-6-16,3 10 24 16,-4 5-27-16,-4 0-5 15,4 5 28-15,-6 2-34 16,2-1 3-16,-6 3-1 0,-1-6-18 16,-4 0 20-1,3 2-20-15,-3-9 0 0,4-2 12 16,1-4-12-16,2-5-15 15,6-4-11-15,2-3-38 16,4-7-29-16,0 0-166 16,0 0-427-16,14 0-911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6:55.5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43 173 1126 0,'0'0'317'0,"0"0"-169"16,0 0-22-16,0 0 28 15,0 0 53-15,0 0-101 16,-11 0-19-16,11 0 35 0,0 0-33 16,0 0 12-16,0 0-31 15,-3 0-17-15,3 13 13 16,0 20-48-16,0 19-9 15,0 17 43-15,0 16-40 16,-3 11 9-16,3 9-5 16,-4 0 1-16,-4-1 20 15,4-6-28-15,-2-1-8 16,2-16 24-16,4-8-24 16,0-12-1-16,0-11 5 15,0-12-4-15,0-4 0 16,0-15-1-16,0-4 0 15,0-6 20-15,0-6-20 0,0-3 0 16,0 0 17 0,0 0-5-16,0 0 29 0,0 0-20 15,0 0-20-15,0 0 41 16,0-10-35-16,4-11-6 16,6-3-1-16,8-6 0 15,4 5 6-15,4-6-6 16,6 4 0-16,5 5-10 15,4 5 10-15,3 4-1 16,3 4-8-16,4 5 9 16,0 4-6-16,-1 0 6 15,1 0 0-15,-4 10-3 0,-3 9 3 16,-6 12 0 0,-10-3-1-16,-2 7 2 0,-8 0-1 15,-11 4 0-15,-7 1-2 16,0-1 2-16,0 0 0 15,-14-6 0-15,-16-2 0 16,-2-3 1-16,-9-7 12 16,1-7-13-16,-8-4 0 15,-2-6 10-15,-4-4-9 16,3 0 10-16,3 0-1 16,1-14-10-16,6-5 22 15,9 0-22-15,2 2 0 16,13 5-3-16,2-3 3 15,3 11-8-15,12-4-46 16,0-1-125-16,19-18-135 0,18 1-286 16,3-4-185-16</inkml:trace>
  <inkml:trace contextRef="#ctx0" brushRef="#br0" timeOffset="690">998 24 1230 0,'0'0'264'0,"0"0"-150"16,0 0 5-16,0 0 42 16,0 0 24-16,0 0-69 15,0 0-64-15,-3-24 11 16,3 24-5-16,0 0-6 15,7 0 18-15,15 0-24 16,8 5 6-16,5 14-5 16,3 9-14-16,1 5 19 15,5 9-28-15,6 14-3 16,3 9 22-16,1 14-34 16,0 10 6-16,-2 9-3 15,-1 11-4-15,-12 2 5 0,-5 5-13 16,-12-2 0-16,-15-5 19 15,-7-10-13-15,0-3-6 16,-7-6 19-16,-27-8-19 16,-5-7 18-16,-1-13-17 15,-1-7 5-15,0-12 12 16,9-6-12-16,7-11-5 16,6-7-1-16,19-14-88 15,0-5-213-15,0 0-461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57.1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0 477 1607 0,'0'0'582'0,"0"0"-493"15,0 0-70-15,0 0 64 16,0 0 107-16,0 0-55 16,58 0-76-16,-11-8-24 15,4-20 19-15,8-15-37 16,-1-10-17-16,-3 2 14 15,-7-17-8-15,-13 4-5 0,-4 5 39 16,-14 9 36-16,-6 14 48 16,-7 19-31-16,-4 17-19 15,0 0-4-15,0 44-48 16,0 24 5-16,-7 25-3 16,-5 7-13-16,2 6 11 15,10-4-22-15,0-6-14 16,0-14-20-16,3 2-104 15,16-24-194-15,-9-18-514 0</inkml:trace>
  <inkml:trace contextRef="#ctx0" brushRef="#br0" timeOffset="212">114 936 1659 0,'0'0'997'0,"0"0"-851"16,0 0-55-16,0 0 129 15,0 0-28-15,0 0-97 16,240-14-68-16,-139-8-27 16,67-5-16-16,-26 4-233 15,-17 8-1039-15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7:06.0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556 376 1213 0,'0'0'259'0,"0"0"-104"16,0 0-18-16,0 0 40 15,0 0 23-15,0 0-32 16,-51-76-67-16,51 73 1 15,-5 3-2-15,5 0-14 16,0 0 10-16,0 0-45 16,0 35-23-16,0 28 36 15,0 28 7-15,0 28-1 16,9 12-37-16,-6 11-5 16,-3-5 31-16,3-6-49 0,-3-16 2 15,0-13 9 1,0-13-15-16,0-17 3 0,0-13 3 15,0-13-12-15,4-17-30 16,18-15-111-16,-4-12-350 16,1-2-302-16</inkml:trace>
  <inkml:trace contextRef="#ctx0" brushRef="#br0" timeOffset="533">13 736 1307 0,'0'0'498'16,"0"0"-359"-16,0 0-56 15,0 0 110-15,0 0 25 16,-18-173-62-16,24 123-43 16,20-5-35-16,2 1 34 15,13-4-39-15,6-2-11 16,13 5 0-16,4-1-42 0,10 6 10 16,9 9 1-16,2 7-30 15,-2 8 33-15,5 13-28 16,-9 7 0-16,6 6 8 15,-9 0-14-15,-7 24-2 16,-3 14 1-16,-7 8 2 16,-11 7 16-16,-16 2-17 15,-10 3 0-15,-16 5 12 16,-6 4-12-16,0-4 6 16,-28-2 0-16,-20-2-5 15,-11-1 10-15,-14-5-11 16,1-6 0-16,-4-5 2 15,6-12-1-15,8-7-1 16,14-9 9-16,9-9-3 16,14-5-12-16,10 0-24 0,11 0-104 15,4-30-142-15,26 0-351 16,3 1-242-16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7:12.4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267 173 1007 0,'0'0'201'0,"0"0"-136"16,0 0 33-16,0 0 58 16,0 0-30-16,0 0-32 15,0 0-37-15,54-137 13 16,-50 124 18-16,-4 6 2 16,0-4-1-16,0 9-2 15,0-1 18-15,0 3 28 16,0 0-36-16,-14 0-48 15,-15 16 6-15,-5 31-28 16,-1 20-5-16,-9 32 4 16,0 48 2-16,3 2 29 15,9 7-11-15,10 6-15 0,10-33 5 16,6 7-9-16,6-14-4 16,0-13 5-16,0-11-20 15,6-14 14-15,13-14-22 16,3-8 0-16,7-16 0 15,5-2-12-15,10-12-87 16,38-16-118-16,-9-9-151 16,-4-7-312-16</inkml:trace>
  <inkml:trace contextRef="#ctx0" brushRef="#br0" timeOffset="359">1167 291 1940 0,'0'0'340'0,"0"0"-197"15,0 0-100-15,0 0 75 16,0 0 49-16,0 0-45 15,0 0-41-15,116 222-29 16,-63-119-6-16,-2 6 10 16,3 6-34-16,0-4 37 15,5-5-20-15,-1-8-30 16,1-10 27-16,3-9-6 0,-8-10-29 16,-3-11 12-16,-3-8-7 15,-8-11-12-15,1-9 0 16,-6-7-61-16,-3-6-64 15,-5-17-333-15,-10 0-199 16,-12 0-1158-16</inkml:trace>
  <inkml:trace contextRef="#ctx0" brushRef="#br0" timeOffset="653">1175 1407 1870 0,'0'0'326'0,"0"0"-262"16,0 0-18-16,0 0 130 16,0 0-60-16,0 0-55 15,0 0-25-15,256-213-8 16,-148 124 17-16,9-9-32 15,11-11-13-15,-8-2 17 16,-7 3-17-16,-21 16-2 16,-23 18-17-16,-21 16-72 15,-23 26-96-15,-12 12-289 16,-13 17-1106-16</inkml:trace>
  <inkml:trace contextRef="#ctx0" brushRef="#br0" timeOffset="1177">4110 102 1549 0,'0'0'325'0,"0"0"-208"0,0 0-56 16,0 0 199-16,0 0 25 15,0 0-115-15,0 0-98 16,-161 120-5-16,85-60 29 15,-16 5-53-15,-12 11-4 16,-13 6-6-16,-5 3-15 16,5 1 18-16,13-9-27 15,19-9 9-15,28-19 9 16,19-11-27-16,21-8 5 16,17-2-4-16,0-7-1 15,26 2 16-15,25 0-16 0,14 3 0 16,12 0 20-16,11 9-20 15,6 0 6-15,1 12 18 16,3-3-13-16,4 5 18 16,1 4-28-16,-2-3 14 15,-10-1 1-15,-8-3-15 16,-17-10-1-16,-6 0-70 16,-22-10-180-16,-16-9-577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7:35.6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1995 1677 0,'0'0'383'16,"0"0"-247"-16,0 0 135 0,0 0 61 15,0 0-127-15,249-61-90 16,-163 8-49-16,2-16-33 16,-7-6 27-16,-8-12-42 15,-16 3-6-15,-16-8 38 16,-12 0-21-16,-11 0 8 16,-7 7 7-16,-6 12-4 15,-5 18 26-15,0 22-48 16,0 30 11-16,0 6 8 15,0 59-37-15,0 63 9 16,0 10 4-16,-12 19-13 16,2 6 32-16,1-31-17 15,2 3-9-15,4-19 9 16,0-20-15-16,-1-21-27 16,-1-20-36-16,5-9-89 0,0-26-51 15,0-7-509-15,0-7-1203 16</inkml:trace>
  <inkml:trace contextRef="#ctx0" brushRef="#br0" timeOffset="218">1644 1743 2032 0,'0'0'880'0,"0"0"-732"16,0 0-7-16,0 0 70 0,0 0-125 16,245-11-56-16,-131 9-30 15,19 2-68-15,53 0-122 16,-28 2-368-16,-32 19-801 0</inkml:trace>
  <inkml:trace contextRef="#ctx0" brushRef="#br0" timeOffset="652">3461 1769 2302 0,'0'0'279'0,"0"0"-246"0,204 16 86 15,-99-11 104-15,15-5-63 16,19 0-79-16,6 0-30 16,6-24-14-16,-9-12-13 15,-25-10-15-15,-30-2 4 16,-32-10-12-16,-30 0 35 16,-25-8-15-16,-7-6 3 15,-40-6 9-15,-22 2-12 16,-16 10 9-16,-17 20-3 15,-7 24-13-15,-1 22 32 16,12 22-34-16,11 50 9 16,25 27 21-16,21 19-24 0,28 10 23 15,13 0-4-15,16-7-14 16,47-15 21-16,25-18-44 16,17-27-8-16,20-17-1 15,12-20-43-15,14-24-16 16,1 0-49-16,24-34-49 15,-38-9-348-15,-40-2-674 0</inkml:trace>
  <inkml:trace contextRef="#ctx0" brushRef="#br0" timeOffset="875">4962 529 2700 0,'0'0'451'0,"0"0"-419"15,0 0 16-15,0 0 91 16,0 0-96-16,263-37-43 16,-150 37-30-16,51 8-100 15,-25 24-322-15,-29 3-603 0</inkml:trace>
  <inkml:trace contextRef="#ctx0" brushRef="#br0" timeOffset="1208">6101 953 2284 0,'0'0'338'16,"0"0"-237"-16,0 0 46 15,0 0 47-15,152-208-86 16,-105 143-84-16,4-11 6 16,5-2-30-16,-9-1 12 15,-8-3 10-15,-5 7-21 16,-12 9 17-16,-9 15 12 16,-4 16 18-16,-6 21 22 0,-3 14-29 15,0 25-5-15,0 37 21 16,0 17-24-16,0 16-2 15,0 6-17-15,0 1-8 16,-3-7-12-16,3-10-3 16,0-9-75-16,0-14-44 15,18-6-179-15,8-20-577 16,3-17-1217-16</inkml:trace>
  <inkml:trace contextRef="#ctx0" brushRef="#br0" timeOffset="1538">7376 194 2417 0,'0'0'504'0,"0"0"-336"16,0 0 61-16,-200 128-37 15,141-51-77-15,18 7-70 16,20 10-15-16,21 2-7 15,0-4-22-15,52-3 4 16,21-14-5-16,10-15-17 16,8-22 16-16,0-21-56 15,-15-17 27-15,-13 0-12 16,-19-36 42-16,-22-22 0 16,-19-24 1-16,-3-18-1 15,-18-14 14-15,-37-4-14 16,-10 2-7-16,-5 11-5 0,4 23-51 15,15 36-35-15,19 27-197 16,17 19-796-16</inkml:trace>
  <inkml:trace contextRef="#ctx0" brushRef="#br0" timeOffset="2133">8073 0 1979 0,'0'0'494'15,"0"0"-338"-15,0 0 111 16,0 0-58-16,0 0-98 16,0 0-21-16,0 0-12 15,88 240-17-15,-44-149 23 16,3 6-21-16,0 4-25 16,4-3 22-16,-7-6-35 15,-2-11-8-15,-5-8-5 16,-8-17-6-16,-7-10 16 0,-7-16-22 15,-8-11 0-15,-3-9-12 16,-4-10 12-16,0 0-9 16,0 0-13-16,-7-12-31 15,-15-15 53-15,-4-6-45 16,-2-3-3-16,-9-8 47 16,1 0-25-16,-5-3 25 15,4-2-5-15,-2 4 6 16,5 4 18-16,9 9-16 15,7 12 13-15,7 7 45 16,8 6-30-16,3 7-3 16,0 0-15-16,0 27-12 15,0 11 50-15,0 15-41 16,-8 4-9-16,-3 2 24 0,-11-4-23 16,-6-2-1-16,-1-4-49 15,-15 0-98-15,10-13-104 16,9-11-1205-16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7:33.9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 1533 137 0,'0'0'1823'0,"0"0"-1469"0,0 0-274 16,0 0 62 0,0 0 100-16,0 0-81 0,-22-5-77 15,26-16-23-15,21-15-42 16,19-16 18-16,15-27-37 16,11-13 0-16,2-13 6 15,1-9-4-15,-7 2 2 16,-9 0-3-16,-13 7-1 15,-11 9 28-15,-11 15-27 16,-4 18 11-16,-6 18 26 16,-9 17-7-16,-3 24 20 15,0 4-24-15,0 14-17 16,0 44 38-16,0 27-36 0,0 22 2 16,0 11 4-1,0 4-11-15,-11-5 26 0,0-4-22 16,0-12-1-16,-3-13 14 15,2-12-24-15,-1-16 0 16,1-8 0-16,2-13-5 16,1-6-19-16,9-3-64 15,0-8-62-15,9-11-188 16,23-8-480-16,0-3-1167 0</inkml:trace>
  <inkml:trace contextRef="#ctx0" brushRef="#br0" timeOffset="375">1254 490 1446 0,'0'0'990'16,"0"0"-721"-16,0 0-92 15,0 0 32-15,-221 240-55 16,166-120-22-16,8 20-96 15,13-1 7-15,19-3-2 16,15-13-35-16,8-7 19 16,47-20-25-16,21-14 0 15,18-24-15-15,20-22 15 16,6-22-20-16,8-14 14 16,-8-35-4-16,-13-35 10 0,-28-21 0 15,-24-22 2-15,-30-42 37 16,-25-42-24-16,-64-35 12 15,-24 21 6-15,-7 54-26 16,14 62 26-16,23 47-33 16,-4 11-18-16,4 17 12 15,11 16-72-15,47 34-66 16,0 33-177-16,32 3-705 0</inkml:trace>
  <inkml:trace contextRef="#ctx0" brushRef="#br0" timeOffset="773">1768 0 2393 0,'0'0'612'0,"0"0"-458"15,0 0-11-15,0 0 48 16,0 0-107-16,0 0-78 16,0 0 45-16,186 89-13 15,-66-7-11-15,22 20 1 16,28 40-22-16,16 47 53 16,3 49-32-16,-22 10-26 15,-53-41 40-15,-57-45-40 16,-42-55 6-16,-15-8-7 0,-18 19 1 15,-45 17 13-15,-28 10-14 16,-29-12 0-16,-14-19 27 16,-8-21-21-16,7-24-1 15,18-33-5-15,29-22-36 16,34-14-17-16,42-34-110 16,50-83-83-16,38 1-291 15,15 1-859-15</inkml:trace>
  <inkml:trace contextRef="#ctx0" brushRef="#br0" timeOffset="977">3986 1083 2350 0,'0'0'615'0,"0"0"-497"16,0 0-54-16,0 0 115 15,252 0-67-15,-148 0-82 16,25 0-30-16,13 0-17 16,47 24-113-16,-31 10-172 15,-42-3-787-15</inkml:trace>
  <inkml:trace contextRef="#ctx0" brushRef="#br0" timeOffset="1165">4033 1783 2638 0,'0'0'377'15,"0"0"-217"-15,0 0 42 16,331-52-27-16,-173 16-23 16,9-4-113-16,9 9-39 15,42 25-57-15,-25 6-180 16,-29 0-544-16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8:37.0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660 1028 1348 0,'0'0'238'0,"0"0"-150"16,0 0-40-16,0 0 101 15,0 0 31-15,0 0-27 16,80-27 34-16,-80 16-73 15,0-4 23-15,0 2 10 16,-7-3-73-16,-22-3-33 16,-11 2-11-16,-8 4-12 0,-14 3 23 15,-11 7-41 1,-3 3 0-16,-4 0 27 0,-1 33-21 16,8 16 7-16,16 10-12 15,5 16-1-15,19 14 57 16,18 3-57-16,12-1 0 15,3-1 18-15,0-9-18 16,30-9 0-16,6-7 0 16,4-14 6-16,11-10-22 15,3-7 16-15,12-13-36 16,7-9 11-16,8-10-110 16,39-2-132-16,-18-14-212 15,-14-16-169-15</inkml:trace>
  <inkml:trace contextRef="#ctx0" brushRef="#br0" timeOffset="346">992 346 2326 0,'0'0'339'15,"0"0"-259"-15,0 0-26 16,0 0 52-16,0 0-43 16,0 0-23-16,0 0-34 15,171 121 23-15,-72-37 6 16,6 16-21-16,5 15 43 0,-5 6-24 16,-5 4-20-16,-11-1 23 15,-23-2-36-15,-22 0-7 16,-32-4 6-16,-12 6 1 15,-52 2 31-15,-28-2-31 16,-21-3 1-16,-13-13-13 16,8-20-12-16,8-15-33 15,18-31-88-15,30-15-307 16,19-27-266-16</inkml:trace>
  <inkml:trace contextRef="#ctx0" brushRef="#br0" timeOffset="716">3285 622 2118 0,'0'0'251'16,"0"0"-170"-16,0 0-46 15,0 0 51-15,0 0 142 0,0 0-200 16,0 0 22 0,19 163 18-16,-4-35 35 0,-2 28-46 15,-1 5-25-15,-8-19-4 16,-4 9 55-16,3-13-83 15,-3-13 9-15,0-14 9 16,0-15-18-16,0-17 0 16,0-16-55-16,0-11-146 15,-12-17-315-15,5-18-472 0</inkml:trace>
  <inkml:trace contextRef="#ctx0" brushRef="#br0" timeOffset="1248">2688 908 2039 0,'0'0'318'15,"0"0"-237"-15,0 0 29 16,0 0 33-16,0 0-10 15,0 0-17-15,36-212-75 16,4 167-2-16,4-4 14 16,7-2-32-16,3 4 63 15,9-7-83-15,-1 6 0 16,11 1 39-16,3 5-40 0,12 2 1 16,7 8 1-16,10 5 10 15,8 11-12-15,7 12 0 16,0 4 0-16,-3 0-9 15,-4 30 9-15,-6 6-6 16,-13 13 6-16,-14 9 0 16,-18 3-14-16,-11 8 14 15,-19 6-3-15,-17 0-6 16,-15 4 18-16,0 0-3 16,-47 3 20-16,-22 0-7 15,-23 2 33-15,-18-7-51 16,-13-8 15-16,-4-10 16 15,-1-12-24-15,14-15 13 0,20-9-12 16,18-14-2 0,18-6 17-16,21-3-24 0,11 0-22 15,15-3 4-15,11-13-58 16,0-7-31-16,52-17-131 16,6 11-292-16,4-4-318 0</inkml:trace>
  <inkml:trace contextRef="#ctx0" brushRef="#br0" timeOffset="1728">5849 313 1677 0,'0'0'306'16,"0"0"-221"-16,0 0-66 16,0 0 168-16,0 0 34 15,0 0-51-15,0 0-42 16,-27-141-61-16,10 138 57 15,-13 3-68-15,-9 0-50 16,-17 32 59-16,-13 34-59 0,-21 55 23 16,-23 73 10-16,-7 62 6 15,10 23 54-15,25-16-67 16,31-38-31-16,22-68 68 16,17-27-63-16,8-38 1 15,7-13-7-15,0 6 15 16,0 3-3-16,10 3-12 15,15-5 0-15,13-11-18 16,6 1 18-16,3-10-7 16,4-15-86-16,-1-14-91 15,10-11 25-15,34-16-368 16,-14-6-331-16,-4-4-699 0</inkml:trace>
  <inkml:trace contextRef="#ctx0" brushRef="#br0" timeOffset="2287">6967 572 1483 0,'0'0'211'16,"0"0"-101"-1,0 0-78-15,0 0 128 0,0 0 115 16,0 0-117-16,0 0-67 16,5-75-26-16,-5 71 13 15,0 4 48-15,3-3-81 16,-3 3-18-16,0 0 19 15,0 0-35-15,0 0 8 16,0 0-3-16,0 0-15 16,0 0 23-16,0 0-24 15,0 0-3-15,0 0-3 16,0 0 12-16,0 0 1 16,0 0-7-16,4 0 0 15,-4 0 22-15,0 0-21 16,0 0-1-16,0 0 17 0,0-3-10 15,0 3-5-15,0 0-2 16,0 0 0-16,0 0 22 16,0 0-22-16,0 0-4 15,0 0 1-15,0 0 6 16,0 0 7-16,0 0-10 16,0 0 0-16,0 0 0 15,0 0 0-15,3 0-13 16,1 0-36-16,2 0-283 15,-6-3-712-15</inkml:trace>
  <inkml:trace contextRef="#ctx0" brushRef="#br0" timeOffset="2757">6064 1560 2381 0,'0'0'210'0,"0"0"-210"16,0 0-14-16,0 0 14 15,0 0 90-15,0 0-8 16,237-128-72-16,-149 49 29 15,10-13-39-15,-4-16 0 0,1-7 12 16,-7-10 1-16,-15 1-13 16,-16 7 9-16,-9 4-7 15,-11 14 66-15,-8 17-35 16,-7 19-18-16,-7 25 54 16,-8 21-18-16,-4 17-12 15,4 17-24-15,1 49-14 16,6 60 107-16,-2 66-50 15,-9 44-22-15,-3-10 55 16,0-51-68-16,0-61 16 16,0-35-8-16,0 3-25 0,0 6 38 15,0 6-44 1,0-17-27-16,0-7 13 0,0-15-131 16,0-2-132-16,0-17-529 15,0-14-1023-15</inkml:trace>
  <inkml:trace contextRef="#ctx0" brushRef="#br0" timeOffset="3214">7358 537 2205 0,'0'0'245'0,"0"0"-157"15,0 0-74-15,0 0 103 16,252-82 44-16,-158 82-46 16,11 3 15-16,17 32-62 15,2 17-25-15,-8 12 23 16,-21 13-49-16,-29 13 23 16,-37 12-18-16,-29 10-11 15,-12 2 56-15,-52 5-58 16,-24-5 24-16,-14-2 20 15,-8-8-31-15,0-9 29 16,12-9-45-16,22-14 6 16,17-20 11-16,27-8-23 15,20-13-17-15,12-1 16 16,8-7-21-16,36 1 13 16,17-8 9-16,20-3 0 0,14-6 8 15,10-7 4-15,5 0-12 16,-5 0 7-16,-11 0-7 15,-12-4 0-15,-25-3-6 16,-23 7-81-16,-24 0 46 16,-10 0-102-16,-3 0-117 15,-23 0-510-15,-2-6-643 0</inkml:trace>
  <inkml:trace contextRef="#ctx0" brushRef="#br0" timeOffset="3604">9983 446 2223 0,'0'0'310'0,"0"0"-225"16,0 0-78-16,0 0 199 15,0 0-1-15,0 0-109 16,0 0 31-16,-244 248-73 16,131-143-8-16,-11 4 8 15,8-2-33-15,12-11 45 16,28-12-66-16,22-14 0 0,24-8 6 16,23-3-6-16,7 0-20 15,7 0 19-15,37 3 2 16,18 1 5-16,18-5-6 15,11 3 0-15,19-10 2 16,10-1-1-16,9-5-2 16,-3-6 1-16,-5 1-43 15,-20-1 7-15,-10-2-156 16,-28-11-375-16,-22-10-839 0</inkml:trace>
  <inkml:trace contextRef="#ctx0" brushRef="#br0" timeOffset="3908">10967 540 2557 0,'0'0'350'16,"0"0"-350"-16,0 0 1 15,0 0 107-15,117 170 45 16,-55-65-24-16,14 23-34 16,16 12 0-16,6 5 17 15,8-10-111-15,8-7 32 16,-6-16 8-16,-5-14-41 0,-8-16 0 16,-19-14-4-1,-25-7-94-15,-26-16-20 0,-25 8-230 16,-22-14-411-16,-22-11-537 15</inkml:trace>
  <inkml:trace contextRef="#ctx0" brushRef="#br0" timeOffset="4193">10737 2026 897 0,'0'0'1595'16,"0"0"-1295"-16,0 0-241 0,0 0 102 15,0 0 56-15,0 0-154 16,0 0 10-16,223-259-59 16,-37 114 4-16,-3 1 19 15,-9 10-37-15,-17 13 0 16,-40 25 0-16,3 1 19 15,-3 6-38-15,-34 30-40 16,-31 49-80-16,-27 10-186 16,-25 0-695-16</inkml:trace>
  <inkml:trace contextRef="#ctx0" brushRef="#br0" timeOffset="4588">14048 848 2457 0,'0'0'338'16,"0"0"-275"-16,0 0 135 15,0 0-49-15,0 0-79 16,-233 79 26-16,120-7-95 0,-19 10 17 16,-7 9 12-1,2 2-20-15,12-5 53 0,23-13-63 16,26-2 1-16,24-11 17 16,23-3-18-16,19-1-1 15,10-1-15-15,14-1 16 16,45-5-20-16,20-1 20 15,24-4 0-15,21-5 2 16,11-3-2-16,7 6-36 16,4-2-30-16,36 12-126 15,-36-4-375-15,-33-16-574 0</inkml:trace>
  <inkml:trace contextRef="#ctx0" brushRef="#br0" timeOffset="4994">14840 2180 2558 0,'0'0'205'15,"0"0"-199"-15,0 0-6 16,0 0 164-16,159-229-42 15,-107 146-51-15,2-13-46 16,-3 0 2-16,0-10-13 16,-10-5-2-16,-9-4 52 0,-5-1-62 15,-10 5 17-15,-6 19 20 16,-7 23-18-16,-4 26 36 16,3 33-42-16,1 10-15 15,4 47-9-15,6 44 9 16,1 26 36-16,-5 25 16 15,-2 7-43-15,-4-2 36 16,3-6-15-16,8-13 3 16,-2-17-1-16,3-15-32 15,2-19-9-15,-8-17-45 16,2-17-93-16,-12-13-55 16,0-18-437-16,0-12-309 0</inkml:trace>
  <inkml:trace contextRef="#ctx0" brushRef="#br0" timeOffset="5625">15831 785 2352 0,'0'0'390'0,"0"0"-319"15,0 0 37-15,0 0 25 16,0 0-55-16,252-7 30 16,-154 11-83-16,12 13-13 15,7-1 29-15,-6 5-9 16,-4-7 21-16,-19 0-52 0,-19-4-1 16,-21-4 82-16,-23-2-80 15,-18-4 5-15,-7 0 44 16,-10 0-22-16,-38-10 1 15,-18-14-30-15,-18 2 0 16,-11-1 3-16,-7 7-3 16,-4 5 0-16,4 11 0 15,8 0 12-15,9 0 16 16,16 21-28-16,11 8 0 16,18 7 15-16,14 3-15 15,11 8-6-15,15-2 0 16,0 8 6-16,12-4-1 0,24 5 1 15,11-6 0-15,5-2 2 16,9-1-1 0,5-2-1-16,0 4 6 0,3 5-6 15,4 3 42-15,0 8-41 16,3 2-1-16,-3 5 48 16,-7 0-30-16,-10-9 0 15,-21 1-18-15,-23-7 1 16,-12-4 24-16,-27-6-25 15,-37-2 1-15,-21-7 15 16,-20-7-15-16,-8-7 11 16,-1-4-12-16,13-15 13 15,6-3-17-15,14 0 4 0,12 0-62 16,15-16-25-16,16-24-106 16,20 7-140-16,14-9-989 15</inkml:trace>
  <inkml:trace contextRef="#ctx0" brushRef="#br0" timeOffset="6090">16443 129 2266 0,'0'0'285'0,"0"0"-160"0,0 0 65 16,0 0 8-16,0 0 8 16,0 0-90-16,0 0-57 15,0-129 17-15,7 129-64 16,34 0-7-16,21 15 37 15,26 21-35-15,10 19 58 16,10 14-64-16,9 23 10 16,5 14 40-16,1 21-50 15,23 37 10-15,21 39 31 16,16 34-41-16,-22-22 59 16,-41-40-29-16,-44-54 5 0,-36-18 47 15,-7 11-58-15,-18 21-4 16,-15 9-13-16,-44-6-1 15,-48-6 31-15,-60-2-38 16,-52 5-30-16,2-23 29 16,16-20-125-16,-17-4-42 15,71-39-84-15,19-7-713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8:46.7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 1967 0,'0'0'281'0,"0"0"-211"16,0 0-54-16,0 0 2 15,189 26 78-15,-91-26-57 16,12 0-17-16,7-6-22 15,3-8-5-15,12 8-75 16,-30 3-218-16,-33 3-285 0</inkml:trace>
  <inkml:trace contextRef="#ctx0" brushRef="#br0" timeOffset="204">145 544 2032 0,'0'0'386'0,"0"0"-303"15,0 0-50-15,0 0 44 16,192 4 15-16,-88-4-92 16,20 0-20-16,81-11-49 15,-35-6-303-15,-16-2-1283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8:50.8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1780 1756 0,'0'0'530'0,"0"0"-512"16,0 0-10-1,219 9 29-15,-121-9 62 0,4 0-57 16,8 0 2-16,-4-17-4 16,-4-9-29-16,-14-6 1 15,-12-9-6-15,-22 0-5 16,-17-14 36-16,-23 1 8 15,-14-9 56-15,0-2-27 16,-42-1-49-16,-21 1 12 16,-18 5-1-16,-14 15 3 15,-10 18 5-15,-5 27-28 16,-3 4-6-16,15 57 28 16,10 28-14-16,24 24 31 15,16 14-19-15,26 11-4 16,19-1 20-16,3-9-24 0,32-15-19 15,34-18-4 1,25-23-4-16,18-23-2 0,23-23-41 16,42-26-24-16,71-35-90 15,-37-28-107-15,-22-9-525 0</inkml:trace>
  <inkml:trace contextRef="#ctx0" brushRef="#br0" timeOffset="302">1586 620 2397 0,'0'0'383'16,"0"0"-318"-16,0 0-55 16,0 0 162-16,0 0-36 15,245 0-67-15,-137 0-36 16,6 0-19-16,-1 0 16 16,-18 0-30-16,-19 0-51 15,-25 0-81-15,-24 0-348 16,-21 0-337-16</inkml:trace>
  <inkml:trace contextRef="#ctx0" brushRef="#br0" timeOffset="727">2812 810 1642 0,'0'0'329'16,"0"0"-173"-16,0 0 70 0,0 0-22 16,0 0-81-16,184-143-55 15,-143 93 5-15,-4-5-44 16,-5-6 1-16,-6 0 32 15,-8-4-11-15,-2 2 10 16,-13 0 10-16,0 7-29 16,-3 14 22-16,0 19 2 15,0 19-21-15,0 4 0 16,0 34-45-16,0 28 0 16,0 23 19-16,0 9-19 15,0 6 24-15,0-2-8 16,0-5-16-16,0-12 28 15,11-8-28-15,0-18-35 0,-4-12-62 16,-3-21-89 0,-4-11-304-16,0-11-345 0</inkml:trace>
  <inkml:trace contextRef="#ctx0" brushRef="#br0" timeOffset="1253">3551 131 1817 0,'0'0'377'0,"0"0"-277"0,0 0-40 16,0 0 97-16,227-7-11 16,-139 7-36-16,17 0-34 15,11 0 20-15,1 0-5 16,-19 0-73-16,-22 0 15 15,-32 0 1-15,-29 0-23 16,-15 0 77-16,-6-5-5 16,-35-5-48-16,-13-4 3 15,-12 5-25-15,-3-1-4 16,-1 6-1-16,1 4-7 16,6 0 18-16,9 0-19 15,10 0-6-15,12 14 0 16,7 5 0-16,10 4 5 15,8 7 0-15,7 5 1 16,0 9-9-16,3 2 4 0,26 7-7 16,8 2 11-16,5 7-9 15,7 1 10-15,6 2 0 16,11 0 1-16,10-2 33 16,0-4-24-16,-7-10 23 15,-22-3-3-15,-18-10-29 16,-29-7 42-16,0-6-16 15,-29-3-12-15,-25-3 17 16,-15-7-32-16,-7-7 0 16,1-3-5-16,15 0-61 15,9-10-34-15,17-17-180 16,15-2-600-16</inkml:trace>
  <inkml:trace contextRef="#ctx0" brushRef="#br0" timeOffset="1793">4867 0 2320 0,'0'0'323'0,"0"0"-259"15,0 0 83-15,0 0 54 16,0 0-48-16,179 204-58 16,-121-112 5-16,4 6 30 15,4 0-89-15,4-7-20 0,-4-4 33 16,-5-12-24-16,-6-10-20 16,-19-15-10-16,-11-14 8 15,-13-13-4-15,-12-10-4 16,0-10-6-16,-8-3-13 15,-21 0 16-15,-7 0-6 16,3-12-9-16,-3-12-11 16,-1 2 19-16,1-8-25 15,-1-3 7-15,0 0 27 16,1 1-14-16,-1 1 14 0,8 6 1 16,4 2 0-1,6 7 30-15,9 6-18 0,7 7 12 16,-2 3 12-16,5 0-23 15,0 3 4-15,0 26 2 16,-7 7-1-16,-6 13 30 16,-6 1-25-16,-6 5-17 15,-6-2 22-15,-8-5-28 16,-8 0 0-16,3-6-7 16,0-10-47-16,0-10-66 15,15-12-180-15,7-10-835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10:28:47.4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1781 2345 0,'0'0'165'0,"0"0"-165"16,203 0 0-16,-78 0 6 15,46 0 62-15,47-25 5 16,44-17-44-16,5-11-12 16,-48 3-2-16,-59 8-14 15,-65 9 12-15,-26-1-13 16,-9 2-9-16,-18-9 9 15,-20-3 0-15,-22 2 12 0,-26-9 39 16,-43-1-18-16,-17 1 18 16,-21-3-5-16,-13 15-16 15,-15 13-2-15,-4 19-13 16,4 7-6-16,8 33 24 16,14 36 4-16,21 22 35 15,23 28-39-15,25 15-3 16,24 5 27-16,20 1-49 15,0-5 14-15,29-7-7 16,28-13-13-16,21-21 1 16,23-17-3-16,19-26 0 15,22-28-2-15,19-23-47 16,3-9-47-16,41-73-185 0,-44 0-548 16,-45 3-1120-16</inkml:trace>
  <inkml:trace contextRef="#ctx0" brushRef="#br0" timeOffset="528">2219 604 2167 0,'0'0'351'15,"0"0"-249"-15,0 0-82 16,0 0 98-16,0 0 50 16,0 0-76-16,223 0-22 15,-128 0-37-15,6 0 3 16,3 0 6-16,-10 0-41 16,-14 3-2-16,-11 0-20 15,-22 4-120-15,-18-4-210 16,-14-3-512-16</inkml:trace>
  <inkml:trace contextRef="#ctx0" brushRef="#br0" timeOffset="1614">3616 853 1126 0,'0'0'726'15,"0"0"-575"-15,0 0-77 16,0 0 75-16,0 0-10 15,0 0-47-15,0 0-65 16,128-157 0-16,-89 94 9 16,-1-2-5-16,-6 0 45 15,-10-3-8-15,-4 10 2 16,-8 6 29-16,-1 8-14 16,-6 19-7-16,1 12-11 15,-4 13-31-15,3 10-1 16,0 35-34-16,6 25 35 15,-6 7 11-15,4 13-34 0,0-5-12 16,1 0-1 0,-1-12-1-16,3-8 1 0,2-20-102 15,-2-11-80-15,2-24-275 16,-2-10-116-16,-5 0-73 0</inkml:trace>
  <inkml:trace contextRef="#ctx0" brushRef="#br0" timeOffset="1914">4093 452 1077 0,'0'0'323'0,"0"0"-209"15,0 0 56-15,132-182 51 0,-78 135-7 16,8 12-52 0,4 5-21-16,4 13-28 0,-9 17 34 15,-6 0-26-15,-7 19 0 16,-16 28-6-16,-13 13 18 15,-19 7-14-15,0 13-61 16,-29 4-12-16,-30-2 28 16,-2 0-55-16,-2-10 17 15,16-9-7-15,15-17-23 16,13-6-9-16,19-11 3 16,0-6-33-16,14-2 6 15,30-7-84-15,11 0 11 16,47-14-88-16,-14 0-293 0,-9 0-332 15</inkml:trace>
  <inkml:trace contextRef="#ctx0" brushRef="#br0" timeOffset="2358">5184 0 93 0,'0'0'2115'0,"0"0"-1826"16,0 0-228-16,0 0 143 15,0 0 19-15,50 190-72 16,-12-108-82-16,1-1-3 16,13 1 17-16,2-2-39 0,4-6-19 15,8-6 10-15,0-10-35 16,-7-11 29-16,-17-15-29 15,-12-10-19-15,-13-8 19 16,-8-7-50-16,-9-7 13 16,0 0 22-16,0-4-20 15,-12-18 25-15,-13-8-17 16,-4 0 27-16,-3-1-7 16,-5-3 7-16,-1 5 0 15,-1 5 8-15,-1 11-6 16,-4 10 39-16,3 3-26 15,-1 7-9-15,1 26 24 0,1 9-29 16,4 3 8-16,6 3-9 16,8-3-62-16,5-3-48 15,2-2-212-15,5-13-422 16,4-13-741-16</inkml:trace>
  <inkml:trace contextRef="#ctx0" brushRef="#br0" timeOffset="2756">6762 1378 2438 0,'0'0'347'0,"0"0"-319"15,0 0 22-15,0 0 144 16,0 0-40-16,230 30-65 15,-117-23-16-15,26-2 2 16,15 3-26-16,5-2-13 16,5 4 20-16,-10 3-41 0,-28 0-8 15,-26 0-7-15,-36 1-45 16,-33-2-33-16,-31-5-76 16,-37-4-136-16,-14-3-763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52.8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558 563 1502 0,'0'0'310'16,"0"0"-169"-16,0 0 49 16,0 0 36-16,0 0-52 0,-220-44-82 15,151 54-54-15,-4 35 26 16,0 21-24-16,11 13 27 15,19 2 27-15,25 6-71 16,18-12-17-16,0-10-6 16,35-12-22-16,24-20-46 15,11-20-22-15,6-13-87 16,0-17 56-16,-2-28 23 16,-20-18 26-16,-13-5 35 15,-16-5 37-15,-14 4 70 16,-8 14 36-16,-3 12 79 15,0 20-6-15,0 23-19 16,0 0-77-16,0 27-44 0,0 21-15 16,3 7 11-1,13 5-35-15,6-1-12 0,15-9-39 16,39-14-191-16,-10-14-120 16,-5-13-372-16</inkml:trace>
  <inkml:trace contextRef="#ctx0" brushRef="#br0" timeOffset="308">1962 182 1530 0,'0'0'960'16,"0"0"-717"-16,0 0-145 15,0 0 104-15,0 0-34 16,-239 154-81-16,156-96-19 16,-5-2-36-16,5 0-2 15,14-4 10-15,13-6-32 16,24-4-2-16,20 2-6 16,12-6 7-16,5 6-16 15,34-1 9-15,17 0-43 16,8-5-19-16,14-8-39 15,30-1-137-15,-20-9-230 16,-18-3-378-16</inkml:trace>
  <inkml:trace contextRef="#ctx0" brushRef="#br0" timeOffset="512">1192 1104 2020 0,'0'0'479'16,"0"0"-414"-16,0 0 87 15,0 0 52-15,0 0-91 16,237 86-82-16,-154-71-31 16,33-9-98-16,-16 1-263 15,-17-7-617-15</inkml:trace>
  <inkml:trace contextRef="#ctx0" brushRef="#br0" timeOffset="1157">2763 132 1096 0,'0'0'511'16,"0"0"-374"-16,0 0 21 0,0 0 84 16,0 0 2-16,0 0-65 15,0 0-70-15,-123 13 3 16,114-6-6-16,9-1-42 15,0-6 1-15,0 0-33 16,0 0-3-16,0 0 22 16,0 0 3-16,0 0 0 15,0 0-18-15,0 0-21 16,0 0 16-16,0 0-29 16,0 0-2-16,0 0 15 15,0 0-15-15,0 0 12 16,0 0-2-16,0 0-1 0,0 0 23 15,0-6-31-15,0 3 26 16,0 3-3-16,0 0-9 16,0 0-2-16,0 0-6 15,0 0-6-15,0 0 10 16,0 0-11-16,0 0-7 16,4 9 7-16,7 10 7 15,8 18 26-15,-2 13-12 16,5 15 1-16,3 14 23 15,2 8-27-15,6 9 11 16,4-4-1-16,2 0-10 16,5-13 9-16,-4-10-19 15,1-10-2-15,-6-14 14 0,-9-12-20 16,-8-13-9 0,-8-4-27-16,-10-8-83 0,0-8-64 15,0 0-276-15,0-10-368 16,0-13-1196-16</inkml:trace>
  <inkml:trace contextRef="#ctx0" brushRef="#br0" timeOffset="1362">3098 408 1807 0,'0'0'714'16,"0"0"-542"-16,0 0-36 15,0 0 99-15,-233 217-33 16,146-128-111-16,-4-3-44 0,0 1-47 16,10-10-2-16,23-9-64 15,21-20-98-15,23-15-327 16,14-16-319-16</inkml:trace>
  <inkml:trace contextRef="#ctx0" brushRef="#br0" timeOffset="1750">4546 211 2036 0,'0'0'502'16,"0"0"-396"-16,0 0 7 15,0 0 216-15,0 0-173 16,0 0-113-16,0 0 14 16,-244 219-26-16,153-133 1 15,-4 0 5-15,11-8-35 16,21-9-2-16,21-15 0 15,20-6 11-15,22-17-10 0,0-3-1 16,22-12-13 0,29-2 13-16,14-4-17 0,12-5-7 15,2 2-31-15,6-7-78 16,16 2-111-16,-20 3-359 16,-23-2-1109-16</inkml:trace>
  <inkml:trace contextRef="#ctx0" brushRef="#br0" timeOffset="1954">3810 1087 2399 0,'0'0'488'0,"0"0"-433"0,0 0 92 16,0 0 60-16,0 0-71 15,203 103-99-15,-122-75-37 16,43-7-25-16,-23-7-271 16,-16-7-914-16</inkml:trace>
  <inkml:trace contextRef="#ctx0" brushRef="#br0" timeOffset="3531">5581 0 1592 0,'0'0'397'0,"0"0"-209"16,0 0-87-16,0 0 99 15,0 0 13-15,0 0-16 16,-22 196-87-16,12-82-19 0,-2 13-43 16,-2 3-7-16,-1 3 25 15,5-9-42-15,2-8 0 16,1-15-19-16,3-16-4 15,4-22 7-15,0-18-8 16,0-19 0-16,0-16 7 16,0-10-6-16,0-2 10 15,0-35-9-15,4-16 6 16,18-9 1-16,6-10-9 16,13 3 0-16,10 4-4 15,3 13 4-15,5 18 0 16,7 18-6-16,0 16 6 0,-5 0-11 15,2 30 11-15,-13 12 0 16,-9 11 24-16,-23-4-11 16,-18 3 29-16,-5-1-13 15,-49-10-10-15,-22-5 26 16,-19-8-43-16,-14-7 8 16,-5-11 17-16,1-10-27 15,-14 0-97-15,29-19-363 16,20-7-927-16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00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128 0 1579 0,'0'0'388'0,"0"0"-215"15,0 0 39-15,0 0 12 16,0 0-20-16,0 0-67 16,-15 233-74-16,3-138-4 15,2 1-30-15,-5-3-20 0,-2-6 8 16,2-5-8-16,0-15-8 15,4-9-1-15,0-20 1 16,7-11 15-16,1-15-16 16,3-7 0-16,0-5 18 15,0 0 20-15,0-24 1 16,7-21-38-16,11-5 10 16,8 1-22-16,2 3-5 15,9-3-16-15,4 12 25 16,-2 12-26-16,5 11 15 15,-3 8 12-15,-4 6-8 16,-9 6 8-16,-2 33-12 16,-11 18-4-16,-15-8 22 0,0 10 0 15,0-6-1-15,-34-11 1 16,-1-7 10-16,-9-8 34 16,-4-14-16-16,1-6 4 15,3-7 25-15,7 0-32 16,5-23-4-16,6-5-14 15,11-3-7-15,12-1-12 16,13-8-133-16,34 3-235 16,3 8-400-16</inkml:trace>
  <inkml:trace contextRef="#ctx0" brushRef="#br0" timeOffset="436">1842 88 2107 0,'0'0'323'0,"0"0"-206"16,0 0 153-16,0 0-4 15,0 0-116-15,0 0-117 16,0 0-12-16,-168 114 32 16,94-60-36-16,-6 2-1 15,-8 3-5-15,2-1-10 0,5-5 29 16,15-10-29-16,19-14-1 16,21-5 17-16,13-12-17 15,13-3-1-15,0 5-5 16,3-7 6-16,29 3-3 15,12 3 3-15,7 4 0 16,3 2 7-16,5-3-7 16,-1 4-1-16,1 4 0 15,-2-5 1-15,-4 4 0 16,-14-7 0-16,-5 3-58 16,-12-11-69-16,-12 1-361 15,-10-9-351-15</inkml:trace>
  <inkml:trace contextRef="#ctx0" brushRef="#br0" timeOffset="1255">2261 571 1935 0,'0'0'380'16,"0"0"-225"-16,0 0-82 15,0 0 103-15,0 0-2 16,0 0-103-16,0 0-34 16,164-102 5-16,-122 102 3 15,-4 0 12-15,-6 23-26 16,-5 17 7-16,-14 13 20 15,-13 5-20-15,0 1-10 16,-6 4-8-16,-32-4-19 16,-1-7 27-16,2-13-28 15,5-9 0-15,7-10 16 16,9-15-16-16,13-5 0 0,3 0-1 16,0-25-61-16,32-14-14 15,16-14-39-15,18-10-80 16,3-2 41-16,4 0-29 15,-4 4 86-15,-15 10 75 16,-10 14 22-16,-15 15 82 16,-14 2 119-16,-15 13 37 15,0 7-15-15,0 0-51 16,-10 7-88-16,-15 27-44 16,-3 4-1-16,12 11 45 15,4 4-39-15,12-10-24 16,0 1 20-16,28-13-41 15,32-4 0-15,16-18-3 0,27-9-78 16,49-29-57 0,-20-21-440-16,-24-6-1771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0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190 0 1415 0,'0'0'696'16,"0"0"-521"-16,0 0-117 15,0 0 49-15,0 0 6 16,0 0 37-16,73 136-27 16,-25-53-35-16,8 14 17 0,7 15-46 15,5 5 21-15,-3-1-13 16,-2-10-47-16,-4-12 46 15,-3-17-47-15,-4-10-6 16,-4-12 38-16,-8-13-27 16,-4-5-12-16,-13-11-10 15,-3-8 7-15,-11-7 25 16,-2-5-34-16,-7-6 1 16,0 0 21-16,0 0-22 15,0 0 0-15,0 0-63 16,-3 0-116-16,-4-40-161 15,4 4-420-15,0-7-1286 0</inkml:trace>
  <inkml:trace contextRef="#ctx0" brushRef="#br0" timeOffset="557">1101 102 1664 0,'0'0'329'15,"0"0"-188"-15,0 0-25 16,0 0 171-16,0 0-91 16,0 0-93-16,0 0 6 15,-34 13-46-15,9 8-34 16,-12 12 6-16,-5 8-9 16,-13 11 7-16,-7 17 15 15,-8 7-12-15,-8 9 22 16,-4 11-35-16,0-3-2 15,0-4 19-15,6-7-22 16,8-11 4-16,3-12-21 16,9-9 5-16,4-5 31 0,6-10-36 15,13-5 0-15,7-12 14 16,9-5-14-16,11-7-1 16,-1-2 0-16,7-2 6 15,0-2-4-15,0 0-2 16,0 0-21-16,0 0 20 15,0 0-21-15,0 0-13 16,0 0-33-16,0 0-30 16,0 0 23-16,0 0-21 15,33-2-68-15,7-14-106 16,-1-1-308-16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3.3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 2138 0,'0'0'491'0,"0"0"-377"16,200-3 63-16,-102 3-44 15,5 0-133-15,17 0 0 16,-29 0-354-16,-33 0-659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3.5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83 2479 0,'0'0'632'0,"0"0"-537"15,0 0-44-15,0 0-14 16,320-20-37-16,-169-13-22 16,1 3-643-16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1.7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2 183 765 0,'0'0'1382'0,"0"0"-1125"16,0 0-172-16,0 0 48 0,0 0 102 15,0 0-81 1,0 93-107-16,0-16-20 0,0 18 14 16,0 18-29-16,0 7 18 15,0-3-6-15,0-7-5 16,0-15 16-16,0-24-35 16,0-14 9-16,0-18 1 15,0-20-9-15,0-8 8 16,0-11 2-16,0 0-2 15,0-26-9-15,0-32-6 16,0-16-47-16,0-20 25 16,4-25 16-16,-4-12 4 15,0-6 2-15,0-5 6 16,0 17 2-16,0 16-2 0,0 30 0 16,15 28-9-16,10 20 18 15,11 17-3-15,4 6-6 16,8 8 1-16,3 0 28 15,4 0-29-15,3 0 6 16,4 0 3-16,4 0-9 16,-5 0 13-16,-2 0-13 15,-4 0-20-15,-11 0-43 16,-12 0-197-16,-10 0-292 16,-14 0-250-16</inkml:trace>
  <inkml:trace contextRef="#ctx0" brushRef="#br0" timeOffset="204">97 556 1737 0,'0'0'495'16,"0"0"-445"-16,0 0 88 15,0 0 85-15,0 0-26 16,0 0-94-16,0 0-88 15,240 33-15-15,-155-33-40 16,23-3-75-16,-20-3-162 16,-19 1-326-16</inkml:trace>
  <inkml:trace contextRef="#ctx0" brushRef="#br0" timeOffset="412">107 1094 1776 0,'0'0'647'15,"0"0"-546"-15,0 0-83 16,0 0 86-16,0 0 18 16,0 0-44-16,0 0-78 15,227 71-40-15,-92-71-67 16,-18-12-199-16,-16-10-496 0</inkml:trace>
  <inkml:trace contextRef="#ctx0" brushRef="#br0" timeOffset="717">1497 2 1986 0,'0'0'606'0,"0"0"-477"15,0 0-102-15,0 0 76 16,-197 157 63-16,132-26-69 16,-13 53-40-16,21-3-16 0,10-14 22 15,21-27-21 1,18-37-14-16,8 8-13 0,0 4-15 15,0-20 0-15,30-16-64 16,18-26-90-16,31-33-117 16,-6-20-414-16,-11 0-774 0</inkml:trace>
  <inkml:trace contextRef="#ctx0" brushRef="#br0" timeOffset="969">1709 229 2436 0,'0'0'489'0,"0"0"-426"16,0 0 37-16,0 0 83 16,61 178-56-16,-9-84-82 15,9 10-26-15,8 6 35 16,4-9-21-16,0-9-19 15,-7-14-2-15,-4-9-12 16,-8-10-6-16,-6-8-104 16,-18-10-117-16,-9-12-318 15,-16-8-324-15</inkml:trace>
  <inkml:trace contextRef="#ctx0" brushRef="#br0" timeOffset="1188">1712 1212 2053 0,'0'0'549'15,"0"0"-422"-15,0 0-47 16,0 0 62-16,0 0 24 16,127-182-92-16,-58 90-53 15,9-14-3-15,-5-6-18 16,-12 4 0-16,-14 6-48 15,-6 8-189-15,-19 25-310 16,-10 22-818-16</inkml:trace>
  <inkml:trace contextRef="#ctx0" brushRef="#br0" timeOffset="1481">2453 24 1923 0,'0'0'534'0,"0"0"-457"15,0 0 2-15,0 0 146 16,0 0-7-16,193 132-110 16,-105-66 2-16,6 9-28 15,1 7-30-15,-9 6-8 0,-13 10-14 16,-20 8-15-16,-21 2 16 15,-29 3-31-15,-3-5 1 16,-25-8-1-16,-26-8-19 16,-3-18-44-16,-5-23-90 15,11-16-208-15,20-24-526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6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157 84 2006 0,'0'0'472'16,"0"0"-454"-16,0 0 41 16,0 0 124-16,0 0-62 15,251-73-16-15,-173 73-56 16,-13 0 48-16,-10 10-19 15,-23 35-4-15,-24 18 15 16,-8 17-60-16,-37 9-7 16,-32 2-8-16,-16-3-14 15,-10-6 22-15,6-16-22 16,4-13 2-16,12-18 19 16,14-15-21-16,24-17 12 0,16-3 9 15,19-7-21-15,0-22 0 16,19-7-11-16,28-3 2 15,11 6-1-15,8 10 10 16,0 13-9-16,-1 10 9 16,5 0 7-16,-1 16 34 15,1 10-28-15,9-2-13 16,9-4 23-16,10-14-23 16,63-6-75-16,-26-19-253 15,-12-15-667-15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6.9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179 0 2664 0,'0'0'323'0,"0"0"-178"16,0 0 72-16,51 218-91 16,-51-142-53-16,-18 2-73 15,-55 31-31-15,7-21-125 16,-7-15-599-16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5.1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 0 1894 0,'0'0'378'15,"0"0"-258"-15,0 0-61 16,0 0 31-16,0 0 48 16,-3 197-25-16,3-86-50 15,0 12 7-15,0-6-52 16,0-6-4-16,0-15 26 16,0-14-26-16,0-24-7 15,-4-15 7-15,-1-17-13 16,5-13 42-16,0-13-15 15,0 0 13-15,0-10 37 16,0-26-78-16,22-16-3 0,9-9-11 16,8 1-20-1,8 7 11-15,9 14-38 0,-2 19-20 16,-3 17 50-16,-4 3-40 16,-10 21 24-16,-11 17 32 15,-20 10 15-15,-6 2-9 16,-6-4 9-16,-35 0 0 15,-10-13 61-15,-6-10 6 16,-2-10 5-16,8-13 12 16,7 0-54-16,12 0-30 15,23-47-80-15,9 9-290 16,0-6-502-16</inkml:trace>
  <inkml:trace contextRef="#ctx0" brushRef="#br0" timeOffset="184">912 623 1844 0,'0'0'370'0,"0"0"-227"16,208 0-8-16,-105 0-53 15,2 0-82-15,23-8-22 16,-29-1-321-16,-27 7-620 0</inkml:trace>
  <inkml:trace contextRef="#ctx0" brushRef="#br0" timeOffset="377">1179 382 2114 0,'0'0'392'0,"0"0"-299"15,0 0 99-15,0 0-7 16,14 202-128-16,-6-127-20 16,-5 2-37-16,1-7-40 15,3 14-117-15,1-23-189 16,2-18-328-16</inkml:trace>
  <inkml:trace contextRef="#ctx0" brushRef="#br0" timeOffset="757">2324 519 2218 0,'0'0'587'15,"0"0"-475"-15,0 0 69 16,0 0 15-16,0 0-76 15,-227-88-57-15,173 88-53 16,2 38 24-16,10 17-34 16,8 12-8-16,20 6-2 15,14-1 4-15,0-8-18 16,36-11-41-16,18-16-77 0,12-23-36 16,3-14-33-16,-3 0 22 15,-12-21 59-15,-10-9 56 16,-18 4 74-16,-8 12 78 15,-11 11-10-15,-7 3 44 16,0 13-7-16,0 24-17 16,5 7-27-16,-2 3-61 15,4-4-95-15,8-4-165 16,-1-13-342-16,1-9-1324 0</inkml:trace>
  <inkml:trace contextRef="#ctx0" brushRef="#br0" timeOffset="1079">147 1354 1144 0,'0'0'1230'0,"0"0"-1086"0,0 0-142 0,0 0 138 0,0 0 107 0,0 0-93 0,259 27-73 0,-98-27-37 0,64 0 53 16,56 0-40 0,18-12-35-16,-15-9 23 0,-32 8-29 15,-63 7-15-15,-43 2-2 16,-40 4-9-16,-26 0-86 15,11 0-124-15,-21 0-279 16,-20 0-301-16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7.7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0 731 1958 0,'0'0'382'15,"0"0"-250"-15,0 0-42 16,0 0 76-16,0 0 40 0,70 275-66 16,-23-133-84-1,5 12-26-15,6 0 31 0,-4-34-17 16,9 3 13-16,-4-22-57 16,-5-22 10-16,-7-30 9 15,-15-23-19-15,-1-26 11 16,-2-7 28-16,-4-54-18 15,7-35 6-15,12-51-20 16,7-56-1-16,5-44 19 16,-6 21-25-16,-6 48-1 15,-8 64-73-15,20 45-179 16,-9 16-454-16,4 17-1579 0</inkml:trace>
  <inkml:trace contextRef="#ctx0" brushRef="#br0" timeOffset="272">1776 451 2177 0,'0'0'544'15,"0"0"-429"-15,0 0 105 16,0 0-51-16,0 0-61 15,-183 201-72-15,107-17-5 0,-7 42 35 16,9-9-39 0,27-44-1-16,26-59-11 0,13-34-8 15,8 6-11-15,0-1 4 16,22-6-80-16,62-31-68 16,-4-21-314-16,1-23-401 0</inkml:trace>
  <inkml:trace contextRef="#ctx0" brushRef="#br0" timeOffset="525">2050 741 2593 0,'0'0'358'0,"0"0"-255"16,0 0-19-16,58 198 98 15,-14-104-21-15,15 8-95 16,10 0 2-16,7-6-13 16,4-7-40-16,-3-5 14 15,-7-14-29-15,-16-3-26 16,-10-13-43-16,-15-10-90 16,-14-14-100-16,-5-11-398 15,-7-16-170-15</inkml:trace>
  <inkml:trace contextRef="#ctx0" brushRef="#br0" timeOffset="739">2677 857 2163 0,'0'0'595'16,"0"0"-501"-16,0 0 62 15,-77 168 86-15,29-56-100 16,-13 17-97-16,-11 6 6 15,-13-5-44-15,1-8-6 16,7-14-2-16,8-16-44 16,18-22-72-16,26-22-136 15,15-22-383-15,10-18-511 0</inkml:trace>
  <inkml:trace contextRef="#ctx0" brushRef="#br0" timeOffset="984">2972 712 2234 0,'0'0'465'16,"0"0"-376"-16,0 0 98 16,0 0 59-16,172 206-49 15,-124-108-90-15,-9 17-50 16,-9 3 9-16,-13 3-36 15,-17-6-14-15,0-6-1 16,-25-4-15-16,-23-6-21 16,-3-11-67-16,-3-3-67 15,10-27-305-15,19-17-458 0</inkml:trace>
  <inkml:trace contextRef="#ctx0" brushRef="#br0" timeOffset="1150">4110 1487 2329 0,'0'0'342'0,"0"0"-269"16,240-24-31-16,-133 13-30 16,-2 5-12-16,-21 3-478 15,-36 3-1004-15</inkml:trace>
  <inkml:trace contextRef="#ctx0" brushRef="#br0" timeOffset="1306">3943 1882 2588 0,'0'0'543'16,"0"0"-462"-16,0 0 34 15,0 0-25-15,265 7-90 16,-72-7-80-16,-17-7-489 15,-12-5-1154-15</inkml:trace>
  <inkml:trace contextRef="#ctx0" brushRef="#br0" timeOffset="1990">6265 399 2011 0,'0'0'379'16,"0"0"-220"-16,0 0-1 15,0 0 73-15,0 0-65 16,0 0-109-16,0 0-19 15,-12 201 10-15,24-86-36 16,-6 9 13-16,-2-1-25 16,-4-2 0-16,0-15 7 15,0-13-6-15,0-21 1 16,0-18-2-16,-4-19-7 0,-2-22 1 16,2-13 6-16,1 0-6 15,-2-16 5-15,5-23-33 16,0-12-2-16,18 3-11 15,16-2 9-15,14 11 37 16,6 13-34-16,5 18 12 16,2 8 14-16,-2 5-13 15,-5 30 21-15,-17 12-5 16,-16 3 6-16,-16-2 10 16,-5-2-4-16,-15-7-6 15,-29-8 17-15,-7-17 7 16,-3-14 15-16,-2 0 15 15,9-14-22-15,3-26 4 16,11-7-36-16,15-13-55 16,18-24-141-16,22 11-320 0,18 9-428 15</inkml:trace>
  <inkml:trace contextRef="#ctx0" brushRef="#br0" timeOffset="2126">6899 1121 1925 0,'0'0'483'16,"0"0"-356"-16,0 0-65 15,233 0-20-15,-91 0-42 16,-22-9-115-16,-13-1-525 0</inkml:trace>
  <inkml:trace contextRef="#ctx0" brushRef="#br0" timeOffset="2506">8073 931 1906 0,'0'0'599'16,"0"0"-383"-16,0 0 12 15,0 0 36-15,0 0-95 16,0 0-123-16,0 0 0 15,-193-30-46-15,142 80 0 16,7 15 6-16,10 4-6 0,21 3-1 16,13-6-14-1,0-10-58-15,32-14 6 0,15-13-62 16,9-22-81-16,-2-7 92 16,-3-17-24-16,-4-21 8 15,-9-3 90-15,-10 10 44 16,-12 8 55-16,-3 12 50 15,-5 11-17-15,-4 0 77 16,3 23-58-16,-1 14-39 16,6 2-28-16,2 4-38 15,4-11-2-15,8-1-66 16,3-29-215-16,-8-2-467 16,-2 0-1225-16</inkml:trace>
  <inkml:trace contextRef="#ctx0" brushRef="#br0" timeOffset="2750">8343 508 1156 0,'0'0'1263'0,"0"0"-1037"15,0 0 2-15,0 0 64 16,212 236-96-16,-151-148-109 15,-2 9-9-15,-8-1-66 16,-19 3 12-16,-24 0-24 16,-8-3 0-16,-34-5-54 15,-35-7-101-15,-83 12-195 0,13-23-449 16,-3-15-1282-16</inkml:trace>
  <inkml:trace contextRef="#ctx0" brushRef="#br0" timeOffset="3054">6041 308 2123 0,'0'0'347'16,"0"0"-278"-16,-64 193-31 15,49-12 222-15,15 45-70 16,0 17-83-16,32-44-47 16,2-47-40-16,-5-57 7 15,15-13-27-15,13 3-30 16,68 16-81-16,-16-14-384 15,-3-32-262-15</inkml:trace>
  <inkml:trace contextRef="#ctx0" brushRef="#br0" timeOffset="3389">9006 98 1768 0,'0'0'762'16,"0"0"-692"-16,0 0-69 15,0 0 135-15,0 0 76 16,215-96-133-16,-181 111-12 15,-12 23-1-15,-22 18-24 0,0 13 14 16,-19-1-41-16,-21 4-15 16,4-9 28-16,9-14-28 15,24-11-6-15,3-15 6 16,103-23-98-16,-2 0-155 16,9-4-495-16</inkml:trace>
  <inkml:trace contextRef="#ctx0" brushRef="#br0" timeOffset="3815">5549 2371 1768 0,'0'0'275'16,"0"0"-204"-16,0 0 84 0,271 0 140 16,-114-3-36-16,65 3-79 15,80-6-76-15,45-8-6 16,10 0-77-16,-17-5-15 16,-46 0 25-16,-23 3-29 15,-31-2-2-15,-54 4-14 16,-40-1-33-16,-4-10-38 15,-48 7-249-15,-24-1-482 0</inkml:trace>
  <inkml:trace contextRef="#ctx0" brushRef="#br0" timeOffset="4263">5987 3407 1905 0,'0'0'628'0,"0"0"-623"16,0 0 27-16,246-140 34 16,-135 64 58-16,6-5-86 0,-7-11-3 15,-15 0-35-15,-19 0 1 16,-17 7 59-16,-27 13 50 16,-13 18 24-16,-16 22-11 15,-3 19-27-15,0 13-11 16,0 26-77-16,-10 40 8 15,-12 26 5-15,3 15-19 16,-3 13 7-16,4-7-9 16,7-7 13-16,0-14-4 15,4-13-9-15,3-20-28 16,4-15-47-16,0-23-204 0,4-14-522 16,14-7-1030-16</inkml:trace>
  <inkml:trace contextRef="#ctx0" brushRef="#br0" timeOffset="4496">7318 2852 1595 0,'0'0'927'0,"0"0"-733"16,0 0-8-16,0 0 58 15,208-18-43-15,-186 50-101 16,-18 26-35-16,-4 16 22 15,-32 20-42-15,-28 16 0 16,3-1-11-16,13-13-10 16,29-9 15-16,22-26-39 0,131-24-25 15,199-56-53 1,-18-41-177-16,21-25-1573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24.9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 36 560 0,'0'0'659'0,"0"0"-424"0,0 0-96 16,0 0-3-16,0 0-31 16,0 0-10-16,-8 16-5 15,4-3-17-15,-3 5 59 16,4 11-59-16,-5 17 7 16,4 12 25-16,1 19-39 15,-1 17-1-15,4 19-2 16,0 7-16-16,0 8 10 15,0 0-44-15,0-11-4 16,0-14 17-16,4-24-25 16,3-20 13-16,1-15-7 15,-5-22-6-15,-3-6 42 16,4-10-24-16,-4-2 37 0,0-4 44 16,3 0-43-16,-3 0-11 15,4-20-17-15,7-16-29 16,0-7 10-16,11-5-10 15,8-3 0-15,2 0-13 16,4 8 13-16,1 2-6 16,3 20-3-16,-7 4-9 15,4 17 16-15,-5 0-13 16,2 5 9-16,-6 26 5 16,-6 12 1-16,-5 3-9 15,-8 7 9-15,-9-4 0 16,0-4 6-16,-29 1-6 0,-15-6 0 15,-3-3 6 1,-9-8-4-16,2-10 5 0,0-5-6 16,6-11 0-16,4-3 32 15,4 0-33-15,8-20 0 16,1-4 0-16,14 3-24 16,12-16-186-16,5 11-306 15,0-4-572-15</inkml:trace>
  <inkml:trace contextRef="#ctx0" brushRef="#br0" timeOffset="429">530 0 1746 0,'0'0'261'0,"0"0"-122"15,0 0-81-15,0 0 2 16,0 0 74-16,0 0 30 15,0 0-95-15,123 153 29 16,-54-73-35-16,9 15 3 0,2 10 17 16,4 7-15-1,-8 9-40-15,-10 5 15 0,-18 1-31 16,-26 0 8-16,-22 2-8 16,-16-4-6-16,-46-7 15 15,-14-6-15-15,-12-14 6 16,5-16-12-16,14-20-17 15,13-20-52-15,27-28-147 16,19-14-375-16,10 0-1446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27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83 489 1461 0,'0'0'281'0,"0"0"-159"16,0 0-24-16,0 0 20 15,0 0 14-15,0 0 32 16,-28 226-62-16,21-116-29 16,-2 4 4-16,-1 8-33 15,3-8 2-15,-1-9-18 16,5-16-19-16,-1-13 20 15,1-24-29-15,-1-15 0 16,4-16 9-16,0-11-8 16,0-5 13-16,0-5 26 15,0-8 11-15,0-30-11 16,0-25-40-16,7-19 1 0,3-23 5 16,2-13-6-16,-5-14 0 15,-4-2 0-15,-3 3 1 16,0 10 19-16,0 22-9 15,5 23 2-15,6 30 50 16,11 27-29-16,10 19-23 16,15 14-10-16,9 49 9 15,8 21 33-15,5 17-43 16,1 14 0-16,-4 3 16 16,3 0-15-16,-6-3 0 15,-6-6-1-15,-1-10 0 16,-9-11 7-16,-11-13-7 15,-7-19-33-15,-7-16 26 0,-7-18-41 16,-8-22 48 0,1 0 3-16,-1-32 3 0,-4-37 27 15,4-23-8-15,5-20-4 16,-9-23 17-16,1-5-28 16,-4-2 1-16,0 11 5 15,0 20-15-15,0 29-1 16,0 32-21-16,11 50-144 15,11 7-446-15,7 33-254 0</inkml:trace>
  <inkml:trace contextRef="#ctx0" brushRef="#br0" timeOffset="578">1396 1038 1982 0,'0'0'361'0,"0"0"-278"15,0 0 14-15,-109 219 90 16,101-147-90-16,8 0-61 16,0-4-34-16,37-10 4 15,11-12-12-15,9-13-44 16,6-16-15-16,-1-17 36 0,-8-8-5 15,-10-34 4 1,-22-14 21-16,-15-16 9 0,-7-14 30 16,-7-2 0-16,-30-1 9 15,-2 10 16-15,-5 17-28 16,10 23 0-16,17 16-2 16,12 13-25-16,5 10-1 15,26 0-49-15,33 0 12 16,7 0 17-16,10 3-43 15,-3 1 31-15,-1-1 16 16,-6 4 10-16,-6 13-5 16,-10 9 12-16,-11 20-7 15,-8 13-5-15,-14 14 18 16,-6 2-6-16,-7 4 1 16,-4-12 6-16,0-11 14 0,0-19-21 15,0-18 1 1,0-16 34-16,0-6 81 0,0-6-26 15,0-37-47-15,0-18-3 16,0-19 19-16,0-15-27 16,7-10-24-16,15 7 19 15,8 9-20-15,2 21-7 16,9 21 0-16,35 20-86 16,-10 17-168-16,0 10-473 0</inkml:trace>
  <inkml:trace contextRef="#ctx0" brushRef="#br0" timeOffset="1178">3011 951 1913 0,'0'0'390'0,"0"0"-321"16,0 0-45-16,0 0 74 15,0 186-31-15,8-121-31 16,2 4-36-16,-3-3 1 16,2-5 21-16,-6-14-21 15,-3-14 9-15,0-18-1 16,0-15-1-16,0 0 35 16,0-19-43-16,0-23 2 15,0-21 13-15,0-8-15 16,0-12 0-16,25 5-1 0,8 6 2 15,7 13-2-15,4 19-17 16,4 22 7-16,2 18 10 16,4 3-6-16,6 41 7 15,-3 12 25-15,-1 10-24 16,-12 1 14-16,-9 1-15 16,-9-5 0-16,-14-15 0 15,-6-10 0-15,-6-17 0 16,0-11-2-16,0-10 2 15,-18 0 22-15,1-26-21 16,5-14 0-16,5-11 10 16,7-9-11-16,0-3-1 0,22 1 1 15,22 6-3 1,17 6-4-16,8 18 7 0,13 16-12 16,-3 12 12-16,1 4 7 15,-6 20 50-15,-13 23 18 16,-14 13-10-16,-13 2-11 15,-17 5-33-15,-9-4-4 16,-8-3 1-16,0-10-18 16,0-13-39-16,0-7-112 15,0-13-150-15,0-6-272 16,0-4-602-16</inkml:trace>
  <inkml:trace contextRef="#ctx0" brushRef="#br0" timeOffset="1974">4929 1140 1739 0,'0'0'526'16,"0"0"-418"-16,0 0 72 15,0 0 49-15,0 0-60 16,0 0-90-16,0 0-58 15,-4-66 1-15,4 39 17 16,0-4-27-16,0-3-11 16,0 0 5-16,0 2-6 15,-6 9 32-15,-6 6-2 16,-7 15-5-16,-10 2 25 0,-9 19-44 16,-10 35 19-16,-1 15 21 15,7 6-32-15,8 7 25 16,12-8-39-16,15-4 0 15,7-18-1-15,0-12 0 16,29-17-49-16,8-14-2 16,-1-9-3-16,4 0 10 15,-8-16-8-15,-1-17 23 16,-6 0 29-16,-6 3-7 16,-9 8 8-16,-3 13 21 15,1 9 11-15,-4 0-7 16,2 19-11-16,1 17 10 0,8 8 6 15,4-3-30-15,10 1 6 16,8-5 12-16,5-11-10 16,2-4 9-16,-3-11-17 15,-4-8-6-15,-8-3 5 16,0 0-34-16,-7-28-1 16,3-19-4-16,0-12-13 15,9-17 26-15,5-15-37 16,8-14-54-16,9-17 10 15,2-9-60-15,1-6 6 16,-5-5 52-16,-10 4 71 16,-12 10 39-16,-13 18 5 15,-16 19 82-15,-3 24 66 0,0 17 10 16,-29 18 14 0,-3 15-29-16,-5 15-43 0,-7 2 5 15,0 19-52-15,0 36-13 16,5 20 7-16,2 23-22 15,5 14-1-15,10 10 2 16,10 6-2-16,12 0 16 16,0-4-17-16,0-3-17 15,30-8 8-15,6-15-19 16,11-13-6-16,4-26-19 16,12-23-22-16,-1-26-7 15,33-17-121-15,-19-29-325 16,-7-7-449-16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0.1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28 402 1588 0,'0'0'352'16,"0"0"-176"-16,0 0-87 15,0 0 79-15,0 0 3 16,-12 212-22-16,12-103-36 15,0 6-29-15,0 10-30 16,0-4-12-16,0-2 3 16,0-13-44-16,0-10-1 15,-6-17 14-15,2-16-14 16,1-24 7-16,0-19-7 0,3-18 0 16,0-2 33-1,0-24-33-15,0-34 0 0,0-19 3 16,0-19-3-16,6-15-12 15,1-14-2-15,-4-7 14 16,3-3-1-16,-6 5 1 16,3 12 0-16,0 27 9 15,4 25 9-15,2 25 29 16,1 29 1-16,5 12-30 16,10 7 21-16,7 35-8 15,9 20 10-15,3 17 11 16,7 11-25-16,6 6-11 15,2 7 4-15,11 1-20 16,-1 5 21-16,4-1-21 16,0-5 0-16,-8-9 7 0,-4-12-7 15,-12-13 0 1,-10-15-1-16,-10-19-5 0,-10-15-5 16,-7-17 1-16,-9-3 7 15,0-17 3-15,-3-39 0 16,0-26 0-16,0-22 0 15,0-21 6-15,0-39-5 16,0 9 0-16,0-2-1 16,0 6 13-16,0 40-13 15,0 5-5-15,16 39 4 16,12 26-31-16,16 31-31 16,17 10-90-16,56 7-118 0,-14 16-305 15,-8 0-537-15</inkml:trace>
  <inkml:trace contextRef="#ctx0" brushRef="#br0" timeOffset="389">2132 154 1704 0,'0'0'222'0,"0"0"-90"15,0 0 9-15,-245 198 101 16,162-15 24-16,-1 68-66 16,18 25-67-16,30-11-18 15,21-58-19-15,15-73-18 16,3-43-59-16,31-21-17 16,13 0-2-16,23 2-36 15,16-7-99-15,43-19-159 16,-19-20-234-16,-24-13-779 0</inkml:trace>
  <inkml:trace contextRef="#ctx0" brushRef="#br0" timeOffset="1124">2340 2301 1644 0,'0'0'715'0,"0"0"-567"16,0 0-115-16,0 0 91 15,0 0 16-15,0 0-70 0,0 0-62 16,181-234-7-1,-122 148 8-15,4-20-8 0,1-36-1 16,2-41 0-16,-7-37 7 16,-15 15-2-16,-18 39-5 15,-16 57 0-15,-3 48 18 16,1 8 19-16,-4 17 56 16,-4 12-3-16,0 24-60 15,0 24 0-15,0 42-20 16,0 22 16-16,0 14 17 15,0 4-28-15,0-5-4 16,6-9-11-16,23-13 7 16,15-20-17-16,7-20 5 15,5-27-43-15,1-12 8 16,-1-12-56-16,-5-41 2 0,-7-12 31 16,-12-11 25-1,-4-6 31-15,-6-3 14 0,-10 8 5 16,-5 19 78-16,-7 15-30 15,0 31 18-15,0 12-9 16,0 17-57-16,-7 41 31 16,-5 14-5-16,2 10-22 15,7 5 24-15,3-10-39 16,0-8-1-16,7-7-2 16,25-15-77-16,34-24-66 15,-10-17-239-15,-2-6-678 0</inkml:trace>
  <inkml:trace contextRef="#ctx0" brushRef="#br0" timeOffset="1314">4300 1449 1864 0,'0'0'526'15,"0"0"-282"-15,0 0 84 16,48 183-136-16,-48-130-95 15,0 0-64-15,-26-1-33 16,-6-1-23-16,-8-4-160 16,11-12-345-16,7-11-474 0</inkml:trace>
  <inkml:trace contextRef="#ctx0" brushRef="#br0" timeOffset="1800">4943 1160 2362 0,'0'0'352'0,"0"0"-241"16,0 0 31-16,0 0 46 15,200-73-86-15,-141 73-76 16,4 0-4-16,-6 10 17 0,-6 32-17 15,-14 18 17 1,-18 12-39-16,-13 10 1 0,-6 7 12 16,-6-7-13-16,-28-8 1 15,-10-11-7-15,-7-16 6 16,4-15-11-16,-4-15 7 16,-3-17-17-16,1 0 19 15,3-14-28-15,2-28 1 16,1-17 12-16,11-17-4 15,3-13 20-15,7-9-10 16,16-2 11-16,10 0-5 16,0 15 5-16,25 16 0 15,26 16 8-15,12 17-2 16,13 10 34-16,7 14-9 16,5-2-7-16,6 4 29 0,4-3-37 15,-6 2-1-15,-1 1-15 16,-18 1 0-16,-11 4-1 15,-14-5-107-15,-8-11-180 16,-14 5-327-16,-8-5-484 0</inkml:trace>
  <inkml:trace contextRef="#ctx0" brushRef="#br0" timeOffset="2130">6000 226 232 0,'0'0'1638'0,"0"0"-1402"16,0 0-168-16,0 0 196 16,0 0-40-16,227-86-85 15,-192 86-50-15,-13 0-21 16,-15 19 24-16,-7 20-24 15,-10 7-8-15,-37 6 27 16,-8 1-50-16,-4-3-17 16,12-8-9-16,15-6-2 15,20-10-4-15,12-7-5 16,0-2-2-16,34-3-10 0,17-5-14 16,18-6-60-1,51-3-135-15,-19 0-402 0,-6-16-1051 16</inkml:trace>
  <inkml:trace contextRef="#ctx0" brushRef="#br0" timeOffset="2379">6846 0 2451 0,'0'0'310'0,"0"0"-184"16,0 0 140-16,201 225-19 16,-115-130-69-16,14 9-44 0,-5 11-62 15,-12 10-17-15,-14 37 4 16,-47 37-59-16,-41 47-8 16,-67-20-68-16,-83-6-136 15,20-72-293-15,19-60-656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3.1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260 0 1669 0,'0'0'307'16,"0"0"-215"-16,0 0-70 0,0 0 172 16,0 0-3-16,0 0-66 15,6 151-8-15,-6-107-14 16,-23 0 14-16,-9 3-20 16,-14 0-49-16,-1-3 13 15,-1-2-50-15,5-11-11 16,17-6-1-16,26-8-123 15,0-6-166-15,20-11-442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5.9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955 883 1950 0,'0'0'225'15,"0"0"-140"-15,0 0-67 16,0 0 37-16,230-190 110 16,-150 108-91-16,-3-17-40 15,-4-2-15-15,-12-8 8 0,-20 11 28 16,-13 11 5-16,-16 22-3 15,-8 26 46-15,-4 26-4 16,0 13-41-16,0 45-49 16,-4 76-3-16,-11 5 19 15,5 32-25-15,-2 6-12 16,12-24-1-16,0 54-185 16,3-43-98-16,16-29-446 0</inkml:trace>
  <inkml:trace contextRef="#ctx0" brushRef="#br0" timeOffset="368">390 1703 2107 0,'0'0'357'0,"0"0"-262"16,0 0-41-16,0 0 104 15,0 0 31-15,0 0-42 16,249-13-83-16,-94 3-22 16,72 1 36-16,79-2-6 15,41 1-8-15,10 0-28 16,-14 1-19-16,-33-1 29 15,-11 4-31-15,-18 6-13 0,-26-3-1 16,-55 3-1-16,-46 0 20 16,-46 0-20-16,-27 0-26 15,-8 0 2-15,-16 0-111 16,-35 0-148-16,-22 0-457 16,-3 0-551-16</inkml:trace>
  <inkml:trace contextRef="#ctx0" brushRef="#br0" timeOffset="1139">0 2798 1751 0,'0'0'279'16,"0"0"-177"-16,0 222 59 15,18-99 5-15,4 9 108 16,4-5-143-16,-1-5-32 16,0-8-45-16,1-11-14 0,-8-18 5 15,-3-16-39-15,-4-25 7 16,-8-19-13-16,5-22 6 15,-4-3 20-15,9-35 3 16,6-35-29-16,11-31-12 16,3-22-56-16,7-41-2 15,2-48-17-15,-1-45 17 16,-7-4 37-16,-9 40 0 16,-11 71 9-16,1 68 23 15,7 33 2-15,7 8 7 16,11 15 25-16,14 13 0 15,12 13 73-15,19 8-31 16,10 18-28-16,9 3 24 0,13-7-38 16,12-5 1-16,-2-10-4 15,4-7-22-15,-7 0 8 16,-14-5-16-16,-20-7-51 16,-28 2-60-16,-28 8-150 15,-21 2-395-15,-13 0-491 0</inkml:trace>
  <inkml:trace contextRef="#ctx0" brushRef="#br0" timeOffset="1495">627 2815 1345 0,'0'0'751'16,"0"0"-676"-16,0 0-50 16,0 0 49-16,0 0 96 15,0 0-61-15,215-104-48 16,-164 104 25-16,-14 19 47 16,-12 39-51-16,-25 22-37 15,0 16 1-15,-25 11-26 16,-26 5 27-16,-5-3-9 15,5-18 2-15,13-9 29 16,7-19-31-16,18-14-20 16,13-12-5-16,0-13-12 0,0-3-1 15,22-8-13-15,16-10-64 16,44-3-77-16,-10-29-227 16,-2-8-386-16</inkml:trace>
  <inkml:trace contextRef="#ctx0" brushRef="#br0" timeOffset="1706">1123 2917 1505 0,'0'0'1025'0,"0"0"-839"15,0 0-155-15,0 0 36 0,0 0 44 16,0 0-65-16,194 40-17 15,-126-33-29-15,-2-5 0 16,-7 5-16-16,-12 3-169 16,-15 0-359-16,-16-2-327 0</inkml:trace>
  <inkml:trace contextRef="#ctx0" brushRef="#br0" timeOffset="1898">1327 3272 1817 0,'0'0'381'16,"0"0"-209"-16,0 0-4 0,-29 190 83 15,18-124-83-15,0-1-123 16,0-3-30-16,4-7-15 16,3-8-36-16,4-17-127 15,0-28-195-15,0-2-278 16,7 0-1106-16</inkml:trace>
  <inkml:trace contextRef="#ctx0" brushRef="#br0" timeOffset="2073">1498 3257 1998 0,'0'0'576'15,"0"0"-468"-15,0 0 121 16,0 172 27-16,0-96-124 0,0 3-78 15,0 3-54-15,0-10-28 16,12 6-124-16,20-20-427 16,5-17-474-16</inkml:trace>
  <inkml:trace contextRef="#ctx0" brushRef="#br0" timeOffset="2642">3169 3092 1910 0,'0'0'274'16,"0"0"-182"-16,0 0-63 15,0 0 192-15,0 0-54 16,0 0-100-16,186-103-15 16,-122 103 39-16,-1 35-14 15,-9 19-4-15,-10 15-37 0,-22 6-11 16,-19 7 2-1,-3-3-1-15,-17-7 8 0,-32-3-16 16,-8-13-1-16,-9-12 16 16,-7-19-32-16,0-15 7 15,-3-10 2-15,4-13-9 16,9-40-2-16,12-22-8 16,14-20-9-16,19-20 4 15,14-10-26-15,4 1 17 16,26 15 23-16,26 20 0 15,17 31 18-15,7 24 9 16,7 25 15-16,9 9 46 16,-1 0-25-16,4 19-5 15,-4 5 4-15,0-5 1 16,-3-9-11-16,-8-10-23 0,-8 0-10 16,6-26-19-16,17-66-85 15,-16 8-215-15,-13-12-1037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3.7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812 521 1476 0,'0'0'229'0,"0"0"-127"16,0 0-38-16,0 0 94 15,0 0 24-15,28-221-48 16,-28 158-23-16,0 4-54 16,-13 1 8-16,-16 8 8 15,-5 13-27-15,-5 15-16 16,-5 19 3-16,4 3-31 0,-1 52 20 16,2 59-21-16,5 71 44 15,12 49 26-15,12 22-20 16,2-16-12-16,1-31-19 15,-3-55-5-15,-9-29 34 16,1-29-48-16,-8-14 8 16,-6 6 5-16,-5 6-14 15,-10 1-1-15,-1-21-113 16,-2-18-220-16,9-20-288 16,12-26-377-16</inkml:trace>
  <inkml:trace contextRef="#ctx0" brushRef="#br0" timeOffset="174">0 1320 1874 0,'0'0'386'0,"0"0"-232"16,0 0 2-16,221-53 10 15,-129 30-56-15,9 1-98 16,50-7-12-16,-28 5-236 15,-21 4-428-15</inkml:trace>
  <inkml:trace contextRef="#ctx0" brushRef="#br0" timeOffset="466">1402 50 2160 0,'0'0'250'15,"0"0"-200"-15,0 0-12 16,-200 161 121-16,119-26 63 16,-5 55-80-16,5 43-75 15,16 9-10-15,31-46-16 16,24-51-22-16,10-52 14 0,4-22-33 15,31 6-34 1,18-5-34-16,11-7-158 0,39-35-140 16,-17-23-285-1,-11-7-1159-15</inkml:trace>
  <inkml:trace contextRef="#ctx0" brushRef="#br0" timeOffset="691">1578 811 1545 0,'0'0'1019'0,"0"0"-824"15,0 0-135-15,0 0 85 16,0 0 19-16,0 0-35 16,152 204-78-16,-86-152-30 0,7-3-11 15,1-2-9-15,-6-5-1 16,-6-5-13-16,-11-12-107 15,-14-5-160-15,-11-6-359 16,-11-12-224-16</inkml:trace>
  <inkml:trace contextRef="#ctx0" brushRef="#br0" timeOffset="890">2088 828 2022 0,'0'0'533'0,"0"0"-437"0,0 0 83 16,0 0 32 0,-160 197-89-16,90-98-39 0,-2 8-76 15,-1 2-7-15,4-10-25 16,18-18-83-16,17-18-167 16,15-31-259-16,16-22-442 0</inkml:trace>
  <inkml:trace contextRef="#ctx0" brushRef="#br0" timeOffset="1169">2048 346 2270 0,'0'0'319'16,"0"0"-187"-16,0 0 21 15,186 128 4-15,-113-60-39 16,3 14-54-16,5 7 1 16,-5 9-37-16,-17 11-10 15,-20 10 21-15,-27 7-39 16,-12 10 18-16,-25 2-18 16,-35-3-9-16,-9-12-35 15,-7-13-64-15,7-33-57 16,6-28-122-16,16-26-301 15,21-23-271-15</inkml:trace>
  <inkml:trace contextRef="#ctx0" brushRef="#br0" timeOffset="1349">3130 1140 1635 0,'0'0'888'0,"0"0"-736"15,190-7 24-15,-96 7-25 16,1 0-56-16,-4 0-95 16,9 7-107-16,-30 6-348 15,-28-3-314-15</inkml:trace>
  <inkml:trace contextRef="#ctx0" brushRef="#br0" timeOffset="1518">3211 1655 1258 0,'0'0'1435'0,"0"0"-1205"15,0 0-117-15,0 0 6 16,0 0-57-16,263 36-62 16,-77-50-14-16,-22-15-496 15,-15-7-659-15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9.6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2545 1607 0,'0'0'182'0,"0"0"-126"0,0 0-39 16,0 0 45-16,193 86 49 15,-106-83-21-15,15-3-45 16,11 0-31-16,-3-29 3 16,-8-10-17-16,-14-8 6 15,-28 0 19-15,-22-1 6 16,-32 0 68-16,-6-2 51 16,-25-3-17-16,-36 5-45 15,-17 4-12-15,-16 13 3 16,-8 13 21-16,-8 18-64 15,5 21 1-15,7 51 31 16,7 49 1-16,28 10 0 0,23 17-20 16,30 3-13-1,10-30 16-15,32 0-38 0,37-23-14 16,34-25 9-16,53-31-1 16,64-42-16-16,52-33-19 15,2-58-158-15,-69-2-355 16,-72 16-648-16</inkml:trace>
  <inkml:trace contextRef="#ctx0" brushRef="#br0" timeOffset="1443">2467 629 1773 0,'0'0'488'16,"0"0"-426"-16,0 0 2 15,0 0 144-15,0 0-27 16,136 178-56-16,-86-122-83 15,10-1-32-15,0-3 19 16,0-3-22-16,-6-6-7 16,-7-9-43-16,-6-2-132 15,-9-9-324-15,-14-11-512 0</inkml:trace>
  <inkml:trace contextRef="#ctx0" brushRef="#br0" timeOffset="1666">2909 690 1820 0,'0'0'500'0,"0"0"-369"16,0 0 87-16,0 0 13 15,-193 215-117-15,120-137-53 16,-5 6-52-16,14-7-9 15,17-7 0-15,16-15-125 0,31-16-201 16,5-15-323 0,24-18-1232-16</inkml:trace>
  <inkml:trace contextRef="#ctx0" brushRef="#br0" timeOffset="1856">3255 1026 2002 0,'0'0'373'15,"0"0"-282"-15,0 0-42 16,197 10 16-16,-113-10-25 0,36-3-40 16,-18-16-363-16,-24 3-1212 15</inkml:trace>
  <inkml:trace contextRef="#ctx0" brushRef="#br0" timeOffset="2380">3886 1712 1502 0,'0'0'650'15,"0"0"-540"-15,0 0-98 16,0 0 188-16,0 0-32 16,0 0-126-16,0 0-9 15,161-223-27-15,-114 145-6 16,1-16-12-16,-1 0 4 16,-3-8-5-16,-5-5 13 15,-5 4 0-15,-6 15 9 16,-12 19 10-16,-6 25 56 15,-10 28 38-15,0 16-63 16,0 15-19-16,0 33-5 16,0 15 4-16,-4 5 13 15,4 5-31-15,0-8-6 16,0-11-6-16,26-15 0 0,3-17-24 16,8-14-79-16,3-8-71 15,-1-11 22-15,2-28 2 16,-9-11 24-16,2-4 71 15,-5-4 54-15,-7 3 1 16,-4 9 57-16,-4 17 50 16,-6 12 75-16,-8 17-78 15,0 0-50-15,0 17 23 16,0 20 6-16,0 4-10 16,7 1-70-16,0-2-3 15,11-7 0-15,33-10-166 16,-7-13-321-16,0-10-232 0</inkml:trace>
  <inkml:trace contextRef="#ctx0" brushRef="#br0" timeOffset="2608">5031 508 2053 0,'0'0'582'15,"0"0"-499"-15,0 0 117 16,0 0-32-16,0 0-30 16,0 0-86-16,218 230 11 15,-170-161-30-15,-14 9-23 16,-28 1-10-16,-6 10-103 0,-98 31-214 16,-1-17-339-16,-6-15-423 15</inkml:trace>
  <inkml:trace contextRef="#ctx0" brushRef="#br0" timeOffset="2982">2420 360 1761 0,'0'0'311'0,"0"0"-204"15,0 0-26-15,-208 105 182 16,135 13-61-16,7 53-46 16,12 45-68-16,22-8-52 15,20-41 13-15,12-53-49 16,4-32-17-16,39 3-61 0,67 11-282 16,-5-20-302-1,2-27-1187-15</inkml:trace>
  <inkml:trace contextRef="#ctx0" brushRef="#br0" timeOffset="3521">5454 107 1614 0,'0'0'321'16,"0"0"-147"-16,0 0 1 15,0 0 68-15,0 0-45 16,0 0-122-16,0 0-48 16,25-94-2-16,26 94 7 0,3 0 11 15,-6 5-38-15,-11 25-4 16,-19 9 43-16,-18 15-44 15,0 5 18-15,-47 9 4 16,-19 2-8-16,-3-8 29 16,-1-8-38-16,20-23-4 15,13-11 41-15,26-11-31 16,11-9 11-16,4 0-13 16,40 0-9-16,18 0 29 15,11-2-30-15,3-2 0 16,0 4-14-16,16 0-32 15,-20 4-218-15,-12 8-441 0</inkml:trace>
  <inkml:trace contextRef="#ctx0" brushRef="#br0" timeOffset="4083">1906 1952 1320 0,'0'0'317'0,"0"0"-180"16,0 0 53-16,0 0 31 0,0 0-19 15,0 0-37-15,0 0-38 16,179 0 25-16,-99 0-19 16,48 0-42-16,72 0 12 15,89 0-37-15,39-13 12 16,17-7-41-16,-15-3-16 15,-39 0 27-15,-11 4-40 16,-14 5-2-16,-29 1-6 16,-46 7 1-16,-49 2-2 15,-47 4-34-15,3 0-88 16,-15 0-181-16,-17 0-556 0</inkml:trace>
  <inkml:trace contextRef="#ctx0" brushRef="#br0" timeOffset="6209">3448 2414 1483 0,'0'0'211'16,"0"0"-132"-16,0 0-2 0,0 0 86 15,0 0-38-15,0 0-31 16,220 168 17-16,-188-109-17 15,-10 4-28-15,-8-8-11 16,-14-3-43-16,0-5 0 16,-4-8 12-16,-28-6 6 15,-5-4 25-15,-2-10-31 16,-5-7 4-16,0-9 29 16,4-3-27-16,4 0-6 15,-1-15-9-15,8-17-6 16,4-8 17-16,10-8-26 15,4-11 0-15,11-7 3 16,0 3-3-16,0 0-1 0,11 15 0 16,10 5-2-1,8 14-3-15,2 3 6 0,1 9 0 16,5 1 17-16,-1-1-16 16,4-1 7-16,-1 4 17 15,5 0-7-15,-3 1 24 16,-1 7-13-16,1-1-4 15,-2 7 39-15,1 0-34 16,4 0 2-16,-3 0-22 16,-2 10-1-16,5-1-18 15,0 2-7-15,18-9-138 16,-8-2-184-16,-13 0-407 0</inkml:trace>
  <inkml:trace contextRef="#ctx0" brushRef="#br0" timeOffset="6522">4422 2119 2031 0,'0'0'500'0,"0"0"-413"15,0 0-10-15,0 0 133 16,0 0-105-16,0 0-69 16,190-26 2-16,-168 35-37 0,-19 21 6 15,-3 5 17-15,-18 9-24 16,-26 2 17 0,-4-6-16-16,9-9 0 0,17-10 32 15,17-12-33-15,5-5 1 16,38-4-9-16,82-7-62 15,-7-20-415-15,0-2-341 0</inkml:trace>
  <inkml:trace contextRef="#ctx0" brushRef="#br0" timeOffset="7161">2821 2386 1523 0,'0'0'270'0,"0"0"-150"16,0 0 41-16,0 0 56 15,0 0-63-15,0 0-57 16,0 0-32-16,110-123 23 16,-66 120-34-16,-4 3-11 15,-4 0 24-15,-11 23-30 16,-13 20 1-16,-12 12-17 15,0 13-12-15,-41 2 22 0,-13 6-23 16,-12-4-7-16,-3-6 24 16,0-7-25-16,6-15 0 15,16-13 0-15,11-11 1 16,14-6 14-16,15-12-15 16,7-2 0-16,0 0 4 15,36 0-4-15,15 0 0 16,11 0-1-16,8 0 9 15,6 0-14-15,47 0 6 16,-16 0-188-16,-13 0-593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49.6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3865 1699 0,'0'0'266'0,"0"0"-166"0,0 0-55 15,218 0 63-15,-105 0 33 16,22 0-30-16,48 0-40 15,61 4-22-15,80-4-26 16,42 0-7-16,13 0-7 16,-1-10 4-16,-12 0-4 15,6 3-9-15,10 4-4 16,4-1 3-16,-2 4 2 16,5 0 4-16,-2 0-4 15,4 0 0-15,-9 0 3 16,-10 4-4-16,-15 6-6 15,-17 0 6-15,-9 0 0 16,-15-3 1-16,-4 0 0 0,-11-2 7 16,-5 2 14-16,-22-4-22 15,-27 1 1-15,-50-4 19 16,-55 2-19-16,-43-2 12 16,-23 0 5-16,1 3-17 15,-4-3 22-15,-9 5-22 16,-20-5-1-16,-13 0 13 15,-6 0 14-15,-8 0 10 16,2 0-16-16,-4 0 0 16,-5 0-21-16,2-8-45 15,-9 2-320-15,-3-4-1219 0</inkml:trace>
  <inkml:trace contextRef="#ctx0" brushRef="#br0" timeOffset="2921">901 3272 1333 0,'0'0'276'15,"0"0"-181"-15,0 0-6 16,0 0 35-16,0 0 18 16,0 0-22-16,0 0-39 15,54 12-4-15,-39-12-28 0,2 0 10 16,5 0 0-16,4-5-23 15,-1-12-3-15,9-3-9 16,1-3-24-16,3-3 24 16,6 0-24-16,0-4-1 15,0-3 1-15,3 4-6 16,4-3 5-16,-4-2-5 16,-3 1-15-16,-5 0 19 15,-5 1-9-15,-6 2 11 16,1 1 1-16,-3-1-1 15,7-3 0-15,6-4 0 16,9-5 0-16,7-2 0 16,3-3 0-16,5-3 0 15,-6-3 1-15,-1 5 0 16,-2 2-1-16,-10 3 0 0,0 0 0 16,-9 4 4-16,6 3-4 15,-4 0-1-15,-1-4 0 16,1 3-6-16,-2-1 7 15,6-6 0-15,3 2 0 16,3-5-12-16,4-8 12 16,3 3-6-16,-1-2 5 15,-3-4 1-15,-6 7 0 16,-5-2 1-16,-5 3-1 16,-9-2 9-16,-3 3-9 15,0 3-11-15,-3 0 11 16,3 1 0-16,7-2 0 0,10-2 0 15,8-4-17-15,16-5-16 16,-1-1-7-16,-1 0 8 16,-2 3 12-16,-5-2 12 15,-3 7 8-15,2-1 0 16,-3 1 0-16,-6 3 10 16,0 3-10-16,-5 1 0 15,2 3 7-15,3-2 4 16,0-4-4-16,6 0-1 15,1 3-6-15,8-3 6 16,-5 1-6-16,1 7-2 16,-5 3 1-16,3 0 2 15,-6 7 2-15,-5-2-3 0,-4 5 0 16,-6 4 4-16,-2 1-4 16,-1 6-5-16,3-2 3 15,5 4 4-15,4 0-1 16,-2 3 0-16,5 3 7 15,0 5 16-15,0-3-23 16,0 5 8-16,0 0 5 16,0 0-2-16,-2 7 2 15,5 10-4-15,1 3-2 16,4 5 26-16,-5-1-25 16,1 6-8-16,-1 3 12 15,-3-1-12-15,-2 8 21 16,-1 2-11-16,0 1 20 0,3 3-6 15,3 3-5 1,0 2 8-16,4 7-4 0,3 0-2 16,2 1 1-16,-2 2-17 15,-3 4 18-15,3-2 3 16,-5-5-27-16,2 1 7 16,-4-3 24-16,4-5-23 15,0 3 37-15,-1-2-26 16,-2 0-7-16,-1-2 7 15,-3-1-18-15,0 0-1 16,-3 0 6-16,2-2 11 16,0 1 3-16,1 2-6 15,0-2 5-15,0 2 10 16,3 1-29-16,-3 2 12 0,3 1-1 16,-3-2-1-16,4-3 8 15,-1 4-7-15,4-1-10 16,-4-1 17-16,1-7-17 15,-1 1-1-15,-3 3 1 16,0-6 0-16,-4 0 13 16,3 5-14-16,1-4 1 15,0 2 17-15,3-2-18 16,0-4 0-16,4-1 0 16,2-4 0-16,-6 0 9 15,0-6-9-15,-3-1 1 16,-5 0 2-16,2-2-3 15,-4 3 0-15,-2-4-1 0,3 3 2 16,-3 1 9-16,2-6-9 16,-1-3-1-16,-6 4 1 15,-8-5 5-15,-1 1-6 16,-6 3 1-16,7-3 0 16,0 5 8-16,3 2 5 15,4 1-5-15,1-6 7 16,2 6-16-16,-3-3 1 15,5-2 9-15,5 2-9 16,2-4 24-16,3 3-12 16,-1-4 1-16,-4 0-7 15,-8-5 1-15,-14-8-8 16,-9 1 0-16,-8-4 0 16,0-3-1-16,-22 0-92 15,-22 0-452-15,-3 0-2010 0</inkml:trace>
  <inkml:trace contextRef="#ctx0" brushRef="#br0" timeOffset="20453">4874 141 371 0,'0'0'901'0,"0"0"-686"16,0 0-71-16,0 0-61 0,0 0-29 15,0 0-37-15,-7 30-17 16,7 12-44-16,0-2-181 15,0-3-324-15</inkml:trace>
  <inkml:trace contextRef="#ctx0" brushRef="#br0" timeOffset="20609">4794 613 1245 0,'0'0'235'15,"0"0"-104"-15,0 0-45 16,0 209-60-16,0-132-26 0,0-14-133 16,0-11-353-16</inkml:trace>
  <inkml:trace contextRef="#ctx0" brushRef="#br0" timeOffset="20755">4776 1758 590 0,'0'0'121'15,"0"0"-121"-15,0 0-385 0</inkml:trace>
  <inkml:trace contextRef="#ctx0" brushRef="#br0" timeOffset="20938">4769 2343 515 0,'0'0'599'16,"0"0"-443"-16,0 0-2 15,0 0 37-15,0 0-72 16,0 0-93-16,0 0-26 16,0 197 0-16,0-158-29 15,0 4-147-15,0 26-59 16,0-13-255-16,0-4-340 0</inkml:trace>
  <inkml:trace contextRef="#ctx0" brushRef="#br0" timeOffset="21198">4766 3328 329 0,'0'0'249'0,"0"0"4"16,0 0 85-16,0 0-193 15,0 0-87-15,0 0 54 16,0 0 0-16,0 163-22 16,0-139 3-16,0-3-49 15,0 4 22-15,0-6-13 16,0-5-53-16,0-6-24 16,0 3-2-16,0-1 5 15,0-1-25-15,0-2-29 0,0 11 1 16,0-4-184-16,0 0-970 0</inkml:trace>
  <inkml:trace contextRef="#ctx0" brushRef="#br0" timeOffset="12835">943 8230 1827 0,'0'0'489'16,"0"0"-299"-16,0 0-134 15,0 0 44-15,0 0 55 16,191 26-71-16,-1-26-84 15,-19 0-251-15,-17-14-889 0</inkml:trace>
  <inkml:trace contextRef="#ctx0" brushRef="#br0" timeOffset="7156">908 5880 1530 0,'0'0'346'16,"0"0"-220"-16,0 0 46 16,0 0 44-16,0 0-83 15,0 0-40-15,167 0-43 16,-104 0-16-16,-2 0 16 15,1 0-34-15,-4 0 6 16,-6 0 2-16,-8 0 36 16,-15-2 15-16,-10 2-41 0,-13 0-32 15,-6 0 29-15,0 0-31 16,0-7-124-16,0 3-210 16,0-3-604-16</inkml:trace>
  <inkml:trace contextRef="#ctx0" brushRef="#br0" timeOffset="7997">2325 5284 1205 0,'0'0'501'0,"0"0"-367"16,0 0-46 0,0 0 98-16,-35 179 9 0,35-80-96 15,0 8-41-15,0 9-19 16,0-4-26-16,0-11 10 15,0-12-23-15,0-17 1 16,0-21-2-16,0-14-84 16,10-23-165-16,-2-10-60 15,-1-4-349-15</inkml:trace>
  <inkml:trace contextRef="#ctx0" brushRef="#br0" timeOffset="8491">2242 5348 1202 0,'0'0'306'0,"0"0"-72"16,0 0-85-16,0 0 46 15,66-186 13-15,-22 166-79 16,7 10-40-16,10 3-1 16,1 7-30-16,1 0-19 15,-9 14 6-15,-7 16-2 16,-21 8 45-16,-14 12-16 15,-12 5-36-15,-9 3 15 16,-30 10-34-16,-13-4 3 16,1-4-20-16,0-7 0 15,7-11 16-15,16-16-16 16,9-10 0-16,12-12 11 0,7-4-11 16,0 0 0-16,0 0-38 15,32 0-9-15,6-4 47 16,9 4-22-16,7 0-2 15,0 0 23-15,9 27-13 16,-1 12 13-16,-4 14-6 16,1 2 7-16,-15 8 10 15,-15-1-9-15,-22 1-1 16,-7-8 18-16,-11-5-12 16,-36-9 24-16,-19-4-1 15,-10-6 2-15,-9-12 17 16,-2-3-30-16,10-13 12 15,8-3 16-15,18 0-25 0,23-16-21 16,16-16-36-16,30-28-161 16,30 7-267-16,9 1-510 0</inkml:trace>
  <inkml:trace contextRef="#ctx0" brushRef="#br0" timeOffset="9377">3063 5962 1761 0,'0'0'277'15,"0"0"-202"-15,0 0 63 0,0 0 0 16,186 12-52-16,-110-12-46 16,5-22-28-16,-5-7 2 15,-10-4-14-15,-22-3-29 16,-24 0 12-16,-15-4 9 15,-5 5 8-15,-15 2 31 16,-29 6 27-16,-3 13 66 16,-7 14-17-16,-2 0-26 15,8 21 18-15,10 23-28 16,7 11-15-16,18 7-31 16,13 0-14-16,0-1 5 15,0-1-16-15,25-7 0 16,7-12 0-16,2-3-17 0,1-11-24 15,6-13 2 1,3-6-17-16,0-8 3 0,0 0 7 16,3-29 16-16,-4-11-18 15,4-16 2-15,9-13-36 16,1-20-18-16,6-13-7 16,-1-15 48-16,-7-12 21 15,-5-1 3-15,-9-1 25 16,-9 5 9-16,-13 21 1 15,-13 24 11-15,-6 22 53 16,0 20 89-16,-10 15-2 16,-19 19-23-16,-4 5-2 15,-6 5-84-15,-2 41-2 16,1 16-15-16,4 17-8 16,6 14 14-16,4 4-15 0,8 5-15 15,4 3 0-15,2 1 5 16,9-5 1-16,-1 1-6 15,4-4-1-15,0-7 0 16,0-9-12-16,11-9-17 16,16-11-23-16,5-12-30 15,8-13 13-15,15-23-49 16,4-14-21-16,5 0 29 16,5-30 7-16,1-33 38 15,6-19-3-15,-2-21 31 16,-1-18 9-16,-16-12-15 15,-6-3 43-15,-17 8 24 16,-12 13 92-16,-15 21 36 0,-7 21 34 16,0 27 6-1,-10 23-33-15,-28 23-29 0,-6 0-47 16,-3 46-40-16,0 32-4 16,-1 24-21-16,8 21 13 15,11 4-30-15,10 3 8 16,13 0-2-16,6-13-6 15,0-15-2-15,3-13-13 16,34-16-4-16,11-22-43 16,12-20-35-16,44-31 22 15,-16 0-204-15,-16-28-515 0</inkml:trace>
  <inkml:trace contextRef="#ctx0" brushRef="#br0" timeOffset="9597">5151 6009 1551 0,'0'0'799'15,"0"0"-633"-15,0 0-29 16,0 0 95-16,0 0-126 15,0 0-106-15,262-63-139 16,-174 49-492-16,-6 8-1458 0</inkml:trace>
  <inkml:trace contextRef="#ctx0" brushRef="#br0" timeOffset="9947">6114 5589 1980 0,'0'0'489'0,"0"0"-449"16,0 0 100-16,0 0 97 15,-222-21-125-15,185 54-82 0,11 13-9 16,16 13-20-1,10 7-1-15,0 3 0 0,22 6 1 16,17-2-1-16,9-9 0 16,-1-3-15-16,-3-12 14 15,-10-7-5-15,-12-3 6 16,-19-13 0-16,-3-2 0 16,-12-5 15-16,-35 1-15 15,-11-6 1-15,-8-11-3 16,7-3-143-16,17-8-186 15,23-17-438-15</inkml:trace>
  <inkml:trace contextRef="#ctx0" brushRef="#br0" timeOffset="10426">6406 5982 1580 0,'0'0'314'0,"0"0"-189"16,0 0 10-16,146-190 95 16,-96 122-43-16,-2-9-109 15,-4-2-28-15,-16 2 3 16,-9 0 20-16,-19 5 49 16,0 6-41-16,-7 14-33 15,-23 16 48-15,-9 13-11 16,-2 23-19-16,1 0-38 0,-4 37-14 15,8 30 19-15,4 22-33 16,10 20 6-16,10 6 4 16,12-1-10-16,0 1-1 15,0-13-8-15,4-17-19 16,8-15 5-16,1-22-39 16,-1-21 0-16,-2-14 22 15,9-13-8-15,-1 0 42 16,14-28 5-16,6-10 1 15,9-1 3-15,4 6-3 16,3 6 0-16,2 15 6 16,-2 12 27-16,-7 0-4 15,-10 23-28-15,-15 12-1 0,-12 5 6 16,-10 2-6 0,0-5-39-16,0-5-27 0,0-13-189 15,0-8-278-15,0-7-109 0</inkml:trace>
  <inkml:trace contextRef="#ctx0" brushRef="#br0" timeOffset="11307">7621 5811 1809 0,'0'0'564'15,"0"0"-426"-15,0 0 27 16,0 0 104-16,-186-36-103 0,126 36-84 16,6 3-35-16,3 30 2 15,11 13 9-15,11 7-42 16,17 7-15-16,12 2 12 16,0-7-13-16,34-2-24 15,13-14-42-15,11-11-42 16,1-13-25-16,-5-15-36 15,-3 0 18-15,-7-17 53 16,-12-19 55-16,-7 3 43 16,-13 4 44-16,-5 9 64 15,-7 17 41-15,0 3-20 16,0 0-71-16,0 6-28 0,3 23-30 16,13 8 0-16,9 3-2 15,16-8-40-15,9-6-34 16,5-10-9-16,7-16-24 15,-8 0 61-15,-6-9 27 16,-8-28 8-16,-11-8 13 16,-7-8 21-16,-7-5 53 15,-8-5 19-15,-7 9 21 16,0 5 46-16,0 14-40 16,0 19-14-16,-7 16-9 15,-5 0-59-15,6 32-14 16,-5 36-24-16,0 13 1 15,0 23 21-15,3 11-21 0,5 10-1 16,3 10 1-16,0 5 0 16,15 1 31-16,17-6 14 15,2-15-40-15,-6-21 11 16,-6-16-14-16,-11-29-3 16,-3-13-2-16,-5-22 2 15,-3-11 17-15,0-8-16 16,0 0 8-16,-11-37 9 15,-3-17-18-15,2-26-32 16,5-22-8-16,4-20 5 16,0-13 35-16,3-12-36 15,0-4 2-15,0-3 20 16,0 0-10-16,3 13 0 16,16 13 2-16,-2 26 20 15,5 30-5-15,8 29 7 0,6 33 0 16,8 10 0-16,10 24 0 15,1 31 0-15,3 18 15 16,-11 7-13-16,-6 1 32 16,-16 1-23-16,-21-8-4 15,-4 3 13-15,-19-12-20 16,-28-6 0-16,-7-9-7 16,-6-15-28-16,13-8-25 15,8-27-151-15,17-7-317 16,10-23-225-16</inkml:trace>
  <inkml:trace contextRef="#ctx0" brushRef="#br0" timeOffset="11645">8706 6124 1735 0,'0'0'332'0,"0"0"-155"16,0 0 27-16,0 0-3 15,234 0-110-15,-165 0-45 16,4-13-9-16,0-5-36 16,-14-5 0-16,-12 0 26 15,-22-6-20-15,-18 0 14 16,-7-5 13-16,-7-2 13 16,-26 5 26-16,-6 3-22 0,-9 16-2 15,1 12 8-15,3 0-3 16,0 35 15-16,10 21-36 15,14 3 10-15,11 7-11 16,9-2-16-16,4 1-16 16,36-14-21-16,11-8-63 15,19-13-88-15,58-24-317 16,-16-6-180-16,-6 0-225 0</inkml:trace>
  <inkml:trace contextRef="#ctx0" brushRef="#br0" timeOffset="12065">9905 5982 2097 0,'0'0'545'0,"0"0"-435"0,0 0 170 16,0 0-18-16,-233-22-131 16,179 33-74-16,10 20-24 15,12 9-22-15,10 5-5 16,13 1-6-16,9 3 1 15,0-3-9-15,9-4-28 16,23-6-4-16,5-9-40 16,2-18-21-16,5-9-6 15,0 0 28-15,0-32 9 16,0-17 32-16,-8-19 19 16,1-20 14-16,-5-15 5 15,-2-11 1-15,-8-19 17 0,-8-4 24 16,-2-1 16-16,-9 9 28 15,-3 25-4-15,0 32 35 16,0 29 10-16,0 36-16 16,0 7-37-16,0 53-50 15,-3 34 4-15,-6 23 49 16,6 17-59-16,3 9 6 16,0-5-24-16,0-3 0 15,0-7-40-15,0 24-113 16,0-33-129-16,3-21-693 0</inkml:trace>
  <inkml:trace contextRef="#ctx0" brushRef="#br0" timeOffset="16058">2939 7596 1088 0,'0'0'556'16,"0"0"-368"-16,0 0 8 15,0 0 31-15,0 0-43 16,0 0-49-16,-44-118-35 0,22 96-20 16,-7 2-23-16,-8-7 4 15,-7 17-27-15,-10-3-4 16,-2 13-29-16,-5 0-1 15,2 13 0-15,5 24-1 16,10 2 0-16,9 17-4 16,19 0 3-16,13 13-7 15,3 4-3-15,13 4-1 16,25 4-14-16,6-3-21 16,3-11 2-16,7 1-11 15,5-8-13-15,-5-1 21 16,1-3-10-16,-8-10 35 15,-10 4 14-15,-15-7 10 0,-18-4 6 16,-4 4 3-16,-19-7 25 16,-28-7 43-16,-11-12-29 15,-5 2-5-15,-2-19-16 16,4 0-7-16,1 0 0 16,13-7-20-16,15-22-16 15,32-31-88-15,0 9-197 16,10 1-396-16</inkml:trace>
  <inkml:trace contextRef="#ctx0" brushRef="#br0" timeOffset="16591">3091 8000 1637 0,'0'0'231'0,"0"0"-161"15,0 0 12-15,0 0 100 16,0 202-35-16,12-127-48 16,5 3-65-16,13-4-13 15,9-13-15-15,5-10-6 16,7-19 9-16,-4-15-9 16,1-17-19-16,-4 0-4 15,-7-39-18-15,-8-11 14 16,-7-15 15-16,-10-7 12 15,-6 0 9-15,-6 6 47 16,0 14 17-16,0 6 37 16,0 18-34-16,0 16 11 0,0 12-2 15,0 0-49-15,0 40-8 16,0 25-27-16,0 19 9 16,0 23 17-16,10 10-25 15,6 9 7-15,6-2-8 16,3-8 1-16,0-5 14 15,1-7-16-15,-4-4 0 16,-10-18 12-16,-9-10-11 16,-3-14-1-16,0-12 0 15,-19-13 1-15,-13-11 23 16,-5-12-24-16,-7-10 2 16,0 0 13-16,0-22-14 0,5-21 3 15,9-12-4-15,8-17-27 16,18-14-29-16,4-19-97 15,53-49-164-15,11 19-222 16,5 17-566-16</inkml:trace>
  <inkml:trace contextRef="#ctx0" brushRef="#br0" timeOffset="17169">4025 8072 1575 0,'0'0'210'15,"0"0"-153"-15,0 0 63 16,0 0 78-16,0 240-38 0,0-152-64 16,0 2-32-1,0-9-7-15,0-6-47 0,0-15-10 16,0-15 20-16,0-15-20 16,0-16 0-16,0-14 0 15,0 0 17-15,0-21 2 16,0-26-19-16,0-17 0 15,7-18-9-15,15-3-24 16,3-11-22-16,9 4 20 16,-2 23 21-16,-3 16 1 15,1 31-8-15,-8 22 21 16,0 10 9-16,-5 42 12 16,-2 14-6-16,0 13 1 15,-4 0-10-15,-1-4 21 16,-5-10-27-16,2-12 0 0,-7-20 6 15,0-14-6-15,0-12 0 16,0-7 18-16,0-7 18 16,0-25-14-16,0-24-22 15,0-6 1-15,0-14-4 16,15-6 3-16,14 3-27 16,3 10 3-16,5 13 0 15,4 24 23-15,-9 25-13 16,3 7 14-16,2 14 39 15,-4 38 11-15,0 6 14 16,-4 19-9-16,-4 2-16 16,-6-2 18-16,-4-7-38 0,-8-12-4 15,0-11 5-15,-4-17-20 16,-3-9-27-16,4-13-68 16,-4-8-158-16,0 0-231 15,0 0-536-15</inkml:trace>
  <inkml:trace contextRef="#ctx0" brushRef="#br0" timeOffset="18477">5002 8138 1166 0,'0'0'631'0,"0"0"-526"16,0 0-73-16,0 0 150 15,0 0-19-15,0 0-86 16,36 218-34-16,-21-138-18 15,-8-7-12-15,5-9 9 16,-9-8-21-16,4-16 0 16,-7-10 1-16,3-16-2 15,-3-14 1-15,0 0 19 16,0-11 20-16,9-28-16 16,-2-17-24-16,3-13-1 15,5-10 1-15,7-6-9 16,0 9 3-16,7 8-18 0,-1 19 5 15,6 22 18-15,-5 27-26 16,0 0 15-16,-4 39 5 16,-3 22 7-16,0 6 2 15,-7 6-2-15,-5-8 0 16,2-15 11-16,-8-11-11 16,-4-14 0-16,0-8-1 15,0-17 2-15,-4 0 24 16,-8 0-15-16,-1-21-2 15,4-16 2-15,6-5-10 16,3-10-10-16,0 5-35 16,19-2-32-16,18 5-23 15,2 9-19-15,1 11 44 0,1 18 52 16,-6 6 5-16,-4 9 18 16,-11 34 25-16,-1 14 41 15,-4 9 38-15,-8-5-24 16,5 2-17-16,-6-12-18 15,1-5-29-15,5-10-6 16,2-9-4-16,1-13-4 16,7-7 10-16,6-7-12 15,13 0-45-15,13-7 38 16,16-23-66-16,11-10 41 16,5-6-31-16,2-10-65 15,-7-3 46-15,-17 1 9 16,-16 5 45-16,-18 4 28 0,-20 9 10 15,-10-2 55 1,0 11 37-16,-6 3-16 0,-23 5-1 16,-5 3 13-16,-2 10 6 15,-8 10 5-15,1 0-30 16,2 7-15-16,5 23-17 16,9 14-6-16,10 3 17 15,9 9-40-15,8 3-18 16,0-4 18-16,15 1-12 15,14 1-6-15,12-18-18 16,-1-3-52-16,11-10 11 16,3-13-78-16,9-9-31 15,6-4 93-15,-3-9 46 16,-5-32-206-16,-5-11 70 16,-14-14 94-16,-5-8 43 0,-5-22 8 15,2-14 20-15,-5-13 3 16,0-9 19-16,-7-5 20 15,-4 5 21-15,-3 14 34 16,-5 26 75-16,-3 33-3 16,-2 29 11-16,-5 30 2 15,0 11-122-15,0 51-23 16,0 26 44-16,-5 24-29 16,-5 9 12-16,-2 3-43 15,6 2-6-15,6-11 24 16,-4-14-33-16,4-12-6 15,0-9-20-15,0-29-104 0,0-9-127 16,7-18-41-16,-4-15-446 16</inkml:trace>
  <inkml:trace contextRef="#ctx0" brushRef="#br0" timeOffset="18935">6678 7967 87 0,'0'0'1464'0,"0"0"-1257"16,0 0-46-16,0 0 60 15,0 0-39-15,0 0-55 16,234 0-40-16,-182 0-5 0,-4 0-32 16,-9 0 5-1,-6 17 2-15,-4 3-21 0,-7 13-6 16,-8 9-26-16,-2 2 2 15,-9 7-9-15,-3-2 3 16,0 3-36-16,0-12-4 16,0-8-32-16,0-5-21 15,0-7 5-15,0-6-15 16,0-14 44-16,0 0 13 16,0 0 39-16,0-17 6 15,0-18-10-15,0-9 1 16,0-5 1-16,15-4 9 15,-1 1 15-15,1 8-14 16,0-5 28-16,2 11 48 16,8-3 5-16,2 10 2 0,2-3-29 15,7 5-31-15,4 5-3 16,1 8-21-16,3 7-1 16,-5 2-42-16,5 7-119 15,-4 0-125-15,-8 16-61 16,-13 5-464-16</inkml:trace>
  <inkml:trace contextRef="#ctx0" brushRef="#br0" timeOffset="19139">7653 8249 1162 0,'0'0'383'15,"0"0"-167"-15,0 0-33 16,0 0-21-16,0 210-39 16,0-173-108-16,0-22-15 15,6-1-151-15,3-14-202 16,-2 0-1123-16</inkml:trace>
  <inkml:trace contextRef="#ctx0" brushRef="#br0" timeOffset="19287">7795 7793 1610 0,'0'0'537'0,"0"0"-537"16,0 0-24-16,0 0-57 16,0 0-239-16,0 0-1340 0</inkml:trace>
  <inkml:trace contextRef="#ctx0" brushRef="#br0" timeOffset="19543">8400 8138 1003 0,'0'0'992'15,"0"0"-713"-15,0 0 73 16,0 0-61-16,0 0-112 0,-196-24-78 15,155 64-46-15,4 16 35 16,5 11-33-16,10 11-30 16,7-4 4-16,15-2-14 15,0-12-11-15,15-17-6 16,36-11-17-16,30-18-17 16,108-14-117-16,-14-30-131 15,-8-17-651-15</inkml:trace>
  <inkml:trace contextRef="#ctx0" brushRef="#br0" timeOffset="22231">4791 4879 1298 0,'0'0'336'15,"0"0"-218"-15,0 0 2 16,0 0 91-16,0 0-22 15,0 0-71-15,0 0-12 16,-19 15 41-16,19-25-79 16,19-20-42-16,6-7-15 15,1-12-10-15,3-3 16 16,-1-11-17-16,-1-7-1 16,-1-2 1-16,-9 0 0 15,-6 4 1-15,0 5 5 16,-3 14-5-16,-8 17 37 0,3 13-2 15,-3 14 41-15,0 5 7 16,0 0-55-16,0 9-22 16,0 22-7-16,0 6 10 15,0 1-4-15,0 9-6 16,7-8 0-16,5 1 2 16,-2-5-2-16,5-8-1 15,-1-8 1-15,5-9-15 16,3-7 6-16,0-3-67 15,3 0-8-15,7-13 47 16,2-20-16-16,1-3 30 16,-4-3 5-16,-9-2 15 15,-9 12 3-15,-6 10 9 0,-2 9 43 16,-5 10 93-16,0 0-61 16,0 13-52-16,0 23-16 15,-5 3-15-15,5 8 11 16,0-1-12-16,0-7 0 15,31-3-1-15,16-12-40 16,32-24-126-16,-3 0-179 16,-10 0-578-16</inkml:trace>
  <inkml:trace contextRef="#ctx0" brushRef="#br0" timeOffset="23410">5068 2189 1154 0,'0'0'313'16,"0"0"-185"-16,0 0-11 15,0 0 58-15,0 0 1 16,0 0-51-16,0 0-5 15,-15 0-28-15,19 0-18 16,18 0 5-16,10 0-41 16,15 0-2-16,12 7-15 15,17 3-21-15,12 1 11 0,14 4-11 16,11-3-2-16,7 1-8 16,9-6-10-16,-2 0-3 15,-7-4 23-15,-10-3 0 16,-16 0-6-16,-9 0 6 15,-16 0 0-15,-15 0 8 16,-6 0-8-16,-11 0-1 16,-12 0 0-16,-8 0 1 15,-5 0 0-15,-5 0 0 16,-7 0 0-16,0 0 63 16,0 0 7-16,0 0 9 15,0 0-16-15,0 0-47 16,0 0 14-16,0 0-30 15,0-6 2-15,0-1 4 16,0 3-5-16,0 2 14 0,-7-5 33 16,-8-3-9-16,-4-1 3 15,-1 0-42-15,-7-2 6 16,5-8 24-16,2 1-18 16,-2 1-3-16,0 0 0 15,3-2 3-15,0 1 21 16,6 8-27-16,-6 0 11 15,7-3 16-15,-1 9-5 16,4 3 5-16,6-1-13 16,3 4-10-16,0 0-6 15,0 4-4-15,7 15 0 16,27 5 8-16,10-2-7 16,10 4 0-16,12-4-1 0,3 3-6 15,0 0 6-15,-3-1-19 16,-5-5 13-16,-13 1 6 15,-11-4 0-15,-19-5 1 16,-18 0 1-16,0-1-2 16,-22 8 46-16,-28 1-37 15,-13 5-8-15,-3 1-1 16,0 2-3-16,15 4-81 16,16-3-163-16,13-12-559 0</inkml:trace>
  <inkml:trace contextRef="#ctx0" brushRef="#br0" timeOffset="23967">5498 1933 75 0,'0'0'1454'16,"0"0"-1189"-16,0 0-65 15,0 0 19-15,0 0-36 16,0 0-42-16,0 0-56 16,-218 47 0-16,162-15-8 0,9 10 6 15,8 7 15-15,12 1-53 16,13 3-25-16,14-2 12 16,0-4-30-16,0-8-1 15,0-3 4-15,19-3-4 16,6-4-2-16,7 0-42 15,31-2-162-15,-9-8-317 16,-3-5-847-16</inkml:trace>
  <inkml:trace contextRef="#ctx0" brushRef="#br0" timeOffset="24483">5742 3016 1761 0,'0'0'365'0,"0"0"-238"15,0 0-16-15,0 0 139 16,0 0-125-16,0 0-69 15,0 0-8-15,113 22 13 16,-84 5-4-16,-2 5-16 0,-14 8-28 16,-1-1 29-1,-12 4-41-15,0-4 8 0,-8-4 12 16,-18-4-15-16,-6-8 6 16,-2-7 0-16,2-13-4 15,0-3 19-15,2 0-26 16,1-3 4-16,3-26 5 15,8-7-9-15,8-10-2 16,-2-9 1-16,12-5-3 16,0 1-3-16,0 3-4 15,12 7 2-15,16 10 8 16,16 8 0-16,7 6 21 16,3 5-4-16,9 3-5 0,-1 7 15 15,-7 1-8 1,-1 7 14-16,-2-1 9 0,-5-2-8 15,4 2 7-15,15-3-31 16,80-35-10-16,-16 3-133 16,2-9-942-16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2.6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583 175 1864 0,'0'0'320'0,"0"0"-215"16,0 0 36-16,-204-152 58 15,127 140-22-15,-2 12-66 16,1 19-42-16,14 44 13 16,11 22-43-16,28 13-9 15,22 5 19-15,3 1-11 16,33-9-19-16,28-9-11 0,21-24-1 15,16-17-14-15,7-14-16 16,8-22-95-16,47-9-129 16,-28-29-411-16,-23-8-929 0</inkml:trace>
  <inkml:trace contextRef="#ctx0" brushRef="#br0" timeOffset="428">1425 260 1445 0,'0'0'929'0,"0"0"-695"16,0 0-112-16,0 0 106 16,-248 19-32-16,187 31-98 15,5 13-25-15,17 9-45 16,17 2-16-16,22 3 18 15,0-5-30-15,32-14-25 16,24-15-84-16,5-20-23 16,8-19-37-16,-6-4-51 15,-9-27-31-15,-10-22 98 16,-12-12 74-16,-5-9 69 16,-17-2 10-16,-3 7 55 15,-7 8 103-15,0 22 27 16,0 21 3-16,0 14 2 15,0 9-99-15,0 41-10 16,0 13 10-16,4 5-31 0,14 5 0 16,4-9-59-16,7-6-1 15,5-13 0-15,6-16-17 16,-1-11-50-16,-2-18-71 16,11-8-215-16,-16-28-316 15,-3-2-1113-15</inkml:trace>
  <inkml:trace contextRef="#ctx0" brushRef="#br0" timeOffset="840">2230 195 1967 0,'0'0'556'0,"0"0"-407"16,0 0 83-16,0 0-13 16,0 0-65-16,0 0-70 15,-218-66-51-15,171 69-6 16,3 25-12-16,12 10-9 16,10 3-6-16,22 11-3 15,0-1-23-15,15 0-10 16,32 3-50-16,11 2 42 15,11-11-7-15,11 5 32 0,1-11 11 16,-2-3 4-16,-16-3 3 16,-16-3 1-16,-25-1 0 15,-22-3 23-15,0 1 16 16,-37-3-9-16,-24-3 7 16,-8-3-28-16,-9-2-9 15,2-9 0-15,15-7-27 16,17 0-1-16,36-27-112 15,8-16-393-15,3-3-461 0</inkml:trace>
  <inkml:trace contextRef="#ctx0" brushRef="#br0" timeOffset="1045">2745 374 1883 0,'0'0'374'15,"0"0"-196"-15,0 0 133 16,0 227-37-16,0-164-128 16,0-14-107-16,0-2-10 15,0-19-29-15,0-5-57 16,0-10-30-16,0-13-185 16,-11 0-243-16,-4-22-507 0</inkml:trace>
  <inkml:trace contextRef="#ctx0" brushRef="#br0" timeOffset="1178">2728 21 1378 0,'0'0'885'0,"0"0"-649"16,0 0-171-16,0 0-39 16,0 0-26-16,0 0-245 15,0 0-680-15</inkml:trace>
  <inkml:trace contextRef="#ctx0" brushRef="#br0" timeOffset="1524">3255 345 1987 0,'0'0'606'0,"0"0"-431"0,0 0 77 15,0 0-6-15,0 0-119 16,0 0-67-16,0 0-2 16,-160 191-22-16,160-136-7 15,0 4-20-15,15 0-8 16,32 1 35-16,19-5-36 16,14-16-15-16,18-12 14 15,5-17-24-15,2-10 6 16,-5-19 4-16,-21-35 10 15,-25-13-10-15,-28-13 15 16,-26-9 0-16,0 1 40 0,-55-4-11 16,-21 19-25-1,-15 18-4-15,-37 28-37 0,23 18-86 16,20 9-663-16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0.2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412 501 1585 0,'0'0'334'16,"0"0"-268"-16,0 0-42 16,0 0 148-16,0 0-2 15,-15 207-71-15,15-118-31 16,0 9-14-16,0 7 17 16,0 0-30-16,0-3-3 15,0-13 0-15,0-12-28 16,3-7-3-16,2-18-7 15,-1-15-82-15,-4-24-106 16,3-13-335-16,-3 0-784 0</inkml:trace>
  <inkml:trace contextRef="#ctx0" brushRef="#br0" timeOffset="624">0 498 1633 0,'0'0'348'0,"0"0"-177"15,0 0-28-15,0 0 51 16,0 0-41-16,0 0-74 16,138-210-15-16,-72 171-5 15,7 4-16-15,8 11 12 0,10 11-38 16,4 13-2-1,3 0 15-15,0 29-29 0,-3 21-1 16,-7 15 0-16,-12 10 6 16,-22 14 16-16,-17 6-22 15,-21 3-2-15,-16-7-10 16,-9-4 12-16,-35-12-6 16,-13-15 6-16,-6-12 8 15,2-14 16-15,-1-15-23 16,11-6-1-16,10-13 45 15,13 0-45-15,12 0 1 16,13 0-2-16,3-7 8 16,0-2-20-16,19-5 5 15,16 4-27-15,18 5 21 16,4 5-22-16,9 0 8 0,3 3-11 16,4 26-25-16,0 7 43 15,-4 10-2-15,-6 4-4 16,-13 5 27-16,-17 4-20 15,-15 3 5-15,-18-7-9 16,0-2-5-16,-22-7 29 16,-22-13 1-16,-13-4 45 15,-13-15 26-15,-7-7 1 16,-6-7 9-16,-5 0-43 16,0-11-16-16,8-18 21 15,8-1-38-15,12-3-6 16,22 5 0-16,19 1-9 15,19 3-77-15,35-4-244 0,25 5-327 16,6 2-1224-16</inkml:trace>
  <inkml:trace contextRef="#ctx0" brushRef="#br0" timeOffset="1630">1933 1108 1711 0,'0'0'303'0,"0"0"-160"0,0 0-8 16,0 0 50-1,0 0-29-15,0 0-86 0,0 0-44 16,-215-115 47-16,164 122-19 15,-1 35-17-15,4 17 14 16,9 14-42-16,9 3 4 16,17 2-13-16,13-2 0 15,0-8-9-15,10-8 0 16,30-14-73-16,8-15 12 16,9-14-11-16,2-17-17 15,4 0-12-15,-9-29 59 16,-7-17 4-16,-15 1-23 0,-10-1 64 15,-6 6 6 1,-13 11 63-16,-3 16 45 0,0 8 12 16,0 5-47-16,0 10 1 15,-7 24-49-15,4 4-1 16,3 9 15-16,0-1-39 16,7-7-12-16,15-10 11 15,6-8-31-15,-2-14 16 16,8-7-21-16,-6-4 37 15,-2-30-8-15,-1-11 9 16,-3-8-1-16,0-5 0 16,-3-1 8-16,-6 6-10 15,6 16 3-15,-7 15-1 16,1 22 19-16,6 0-19 16,-4 30 10-16,-1 22 3 0,4 4-12 15,-3 3 22-15,-1-3-23 16,5-7 0-16,-9-14-1 15,2-14 2-15,-6-12-2 16,-2-9-18-16,1 0 19 16,2-27-4-16,-1-18 4 15,9-6-1-15,4-17-5 16,1 1 6-16,11 1-5 16,-2 3 5-16,8 11 0 15,-5 19-6-15,0 23 3 16,2 10-10-16,-5 16 12 15,-4 38 1-15,0 8 9 16,-6 3 1-16,-9 1-3 0,-1-7 6 16,-6-13-13-1,-3-17-12-15,0-12 1 0,0-17 11 16,0 0 36-16,0-20-25 16,-3-23-1-16,-1-9 8 15,4-7-17-15,0-11-1 16,7 2 0-16,22 2 0 15,11 2-6-15,4 17 6 16,0 21 0-16,4 23 3 16,2 3-2-16,1 32 60 15,-4 23-4-15,1 17 11 16,-8 10 8-16,-7-2-34 16,-5-6-18-16,-2-6 22 15,-8-20-40-15,-6-14 2 0,-2-13-8 16,-6-14-28-16,-4-7 5 15,0 0-76-15,0-46-192 16,0-4-420-16,-7-1-1267 0</inkml:trace>
  <inkml:trace contextRef="#ctx0" brushRef="#br0" timeOffset="1990">1425 643 1560 0,'0'0'358'0,"0"0"-215"16,0 0-90-16,0 0 153 15,0 0-31-15,212-154-73 16,-140 126-21-16,-9 14-58 15,-9 9-22-15,-13 5-1 16,-16 14-93-16,-6 21-138 16,-9 5-113-16,-2-4 10 15,2-10-152-15,6-9 161 16,2-17 200-16,11 0 125 16,3-21 292-16,9-30 192 15,10-16-243-15,11-15-55 0,11-2 0 16,10-1-118-1,49-11-68-15,-22 24-147 0,-16 20-618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5.1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154 295 1468 0,'0'0'300'0,"0"0"-187"16,0 0 73-16,-27 249 51 15,24-133-59-15,-4 10-71 16,4 5-31-16,-4-21-21 16,-2-2-22-16,3-18-2 15,6-13-19-15,0-14-12 16,0-17-33-16,0-16-117 16,0-30-199-16,0 0-160 0,3-7-1171 15</inkml:trace>
  <inkml:trace contextRef="#ctx0" brushRef="#br0" timeOffset="291">0 152 1521 0,'0'0'252'0,"0"0"-161"15,0 0-4-15,0 0 62 16,244-24-15-16,-156 24-12 15,3 13-74-15,4 9-18 16,-11 15 6-16,-14 13 8 16,-26 5 23-16,-24 8-41 15,-20 5 18-15,-13 4 32 0,-47 1 9 16,-16-8-32-16,-12-8-22 16,-3-12-24-16,11-16 4 15,15-12-11-15,17-17-1 16,16 0-68-16,32-17-138 15,0-25-316-15,10 5-910 0</inkml:trace>
  <inkml:trace contextRef="#ctx0" brushRef="#br0" timeOffset="591">1663 0 2123 0,'0'0'358'0,"0"0"-210"16,0 0 4-16,0 0 46 16,-230 187-28-16,157-3-84 15,7 61-14-15,19 12-26 16,25-40-16-16,22-63 6 15,0-63-20-15,37-12-10 16,10 0-6-16,23 0-7 16,13-4-79-16,11-28-48 15,38-35-152-15,-18-12-389 16,-23 0-1420-16</inkml:trace>
  <inkml:trace contextRef="#ctx0" brushRef="#br0" timeOffset="1499">2701 128 392 0,'0'0'1388'0,"0"0"-1038"16,0 0-84-16,0 0-77 16,0 0-13-16,0 0 31 0,0 0-60 15,100 262-57 1,-31-146-9-16,8 8-25 0,2 2 10 15,6-9-31-15,3-9-19 16,-6-14 23-16,6-12-16 16,0-9-5-16,-8-13-12 15,-7-15-5-15,-14-9-2 16,-20-9-86-16,-17-11-94 16,-22-9-195-16,0-7-405 15,-10 0-506-15</inkml:trace>
  <inkml:trace contextRef="#ctx0" brushRef="#br0" timeOffset="1808">2585 1270 1822 0,'0'0'330'0,"0"0"-223"16,0 0 76-16,0 0 74 15,0 0-111-15,0 0-107 16,0 0 16-16,263-250 5 16,-139 147-25-16,18-20 9 15,7-2-42-15,-7 14 16 16,-20 15 16-16,-36 31-32 0,-34 29-1 15,-26 16-1-15,-26 20-67 16,0 0-214-16,-9 7-516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8.9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781 177 1716 0,'0'0'341'15,"0"0"-198"-15,0 0-77 16,0 0 161-16,0 0-10 15,0 0-78-15,0 0-85 0,-198 190-44 16,129-130 46 0,0 5-17-16,-4-6-11 0,0 0-4 15,1 4-23-15,2-4 35 16,8-4-36-16,14-9 0 16,16-10 12-16,17-6-12 15,15-11 0-15,0 1 0 16,34-4 1-16,13 3 15 15,19-5-16-15,7 3 2 16,10-1 0-16,5 5-1 16,0-9-1-16,-6 4 0 15,-4 4-7-15,-13 6-20 16,-13 3-121-16,-13 12-112 16,-14-12-231-16,-13-3-142 0</inkml:trace>
  <inkml:trace contextRef="#ctx0" brushRef="#br0" timeOffset="244">139 1325 1987 0,'0'0'505'15,"0"0"-450"-15,0 0-5 16,0 0 138-16,0 0-7 0,0 0-90 16,0 0-48-1,167 72 2-15,-104-55-45 0,35 2-54 16,-14-5-267-16,-11 2-642 16</inkml:trace>
  <inkml:trace contextRef="#ctx0" brushRef="#br0" timeOffset="987">2315 928 1257 0,'0'0'499'0,"0"0"-346"0,0 0-46 15,0 0 76-15,0 0 54 16,0 0-76-16,0 0-60 15,-57-191-19-15,28 166-13 16,-8 2 2-16,-7 8-9 16,-7 9-14-16,-11 6-2 15,-11 14-24-15,-3 30-11 16,0 7 31-16,6 15-30 16,15 6 10-16,19 0-8 15,24 1-13-15,12-6 17 0,15 1-18 16,33-20-1-16,14-10-8 15,8-10-15-15,2-12 9 16,-2-16-11-16,-9 0-11 16,-6-23 37-16,-11-19-19 15,-15-1 19-15,-10-3 10 16,-9 10-9-16,-7 0 54 16,-3 13 11-16,0 10-1 15,0 13 14-15,4 0-58 16,-1 16-20-16,9 23 25 15,6 14-25-15,4-7 0 16,0 9-1-16,7-11 8 16,3-6-17-16,2-1-20 15,-2-24-77-15,12-13-133 16,-12 0-377-16,-1-26-586 0</inkml:trace>
  <inkml:trace contextRef="#ctx0" brushRef="#br0" timeOffset="1247">2621 0 2160 0,'0'0'497'15,"0"0"-445"-15,0 0 54 16,0 0 125-16,0 0-50 15,264 201-53-15,-166-119-39 0,7 12 17 16,-2 11-13-16,-8 8-67 16,-26 18-14-16,-25-5-12 15,-33 12-30-15,-11-4-41 16,-55 28-88-16,-10-34-376 16,-5-28-868-16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0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0 258 1778 0,'0'0'374'16,"0"0"-255"-16,0 0-85 15,0 0 61-15,0 0 36 16,0 0-69-16,48-164-16 16,-13 123-23-16,6 13 9 15,-1 8 37-15,-4 14-18 16,1 6-6-16,-5 40 32 15,-1 33-18-15,-3 27 6 16,-2 21-35-16,-4 8-19 16,0-8 20-16,3-9-30 15,4-28 4-15,5-24-5 16,1-27-9-16,6-26-7 16,-1-7-13-16,-4-37 23 0,-7-28-3 15,-4-21 9-15,-13-5 0 16,-12-7 0-16,0 6 1 15,0 12 13-15,-15 18-14 16,1 23 0-16,-1 18 14 16,8 16 6-16,7 5-20 15,0 0-8-15,0 19-29 16,7 8 14-16,30 2-72 16,10-3-38-16,14-3 46 15,12-10 19-15,8-10 10 16,-1-3 13-16,1 0-18 15,-8-3 41-15,-13-16-3 16,-12-1 16-16,-21-1 9 0,-20 7 68 16,-7-3 80-16,0 10-4 15,-34 3-11-15,-8 4 12 16,-6 4-47-16,-4 29-49 16,1 19-7-16,7 13-18 15,9 21-3-15,9 7-12 16,14 1-8-16,12-5 3 15,0-10-4-15,38-18-13 16,16-18 13-16,8-19-58 16,11-24 32-16,-4-5 2 15,-6-37-7-15,-12-17 19 16,-16-10 6-16,-10 3 6 16,-13 6 8-16,-8 16 25 15,-4 13 26-15,0 20-11 0,0 11-7 16,0 11 9-16,0 33-29 15,3 18-8-15,16 4-13 16,3 3-13-16,10-3-4 16,8-18-81-16,26-17-97 15,-8-19-171-15,-11-12-362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2552 0,'0'0'347'16,"0"0"-287"-16,0 0-60 15,0 0 1-15,328 71-13 16,-105-39-37-16,-27-8-465 15,-13-1-692-15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4.3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561 668 671 0,'0'0'1013'0,"0"0"-858"16,0 0-105-16,0 0 43 0,0 0 98 15,0 0-87-15,0 0-56 16,26-49 24-1,-13 33-10-15,-4-2 2 0,-2-2-17 16,0-2-18-16,-7-3 38 16,0 0 0-16,0 4-34 15,-7-7 28-15,-16 4-36 16,-3 2 2-16,-3 1 1 16,-4 3-13-16,1 9 36 15,1 5-28-15,3 4-22 16,-3 0 23-16,5 21-24 15,4 15 0-15,-1 8 0 16,3 9 1-16,0 12 13 0,4 12-14 16,0 8 0-1,9 12 10-15,1 7-10 0,6 4 12 16,0 2 0-16,0-3 6 16,0 2 39-16,0-10-41 15,0-11-14-15,0-9 40 16,0-8-29-16,0-14 8 15,0-15-9-15,-6-5-11 16,-5-11 38-16,-3-5-39 16,2-6 1-16,-8-6-7 15,4-9-33-15,-1 0-147 16,-3-26-151-16,5-16-283 16,1-2-261-16</inkml:trace>
  <inkml:trace contextRef="#ctx0" brushRef="#br0" timeOffset="199">0 1134 1702 0,'0'0'357'0,"0"0"-200"16,0 0-54-16,0 0 126 15,0 0-25-15,0 0-95 16,174-6-56-16,-112 3-27 15,11 0-26-15,35-3-25 16,-17-1-309-16,-12 3-457 0</inkml:trace>
  <inkml:trace contextRef="#ctx0" brushRef="#br0" timeOffset="550">1411 133 1750 0,'0'0'520'15,"0"0"-421"-15,0 0 58 0,0 0 38 16,0 0-96-1,-179 79-13-15,117-3-26 0,-3 18-3 16,2 21 39-16,13 11-39 16,11 5 4-16,16-5-25 15,14-8-9-15,9-16 18 16,0-13-45-16,13-18 0 16,22-13-7-16,8-12-6 15,13-18-82-15,12-12-129 16,25-16-160-16,-15-12-231 15,-16-18-1281-15</inkml:trace>
  <inkml:trace contextRef="#ctx0" brushRef="#br0" timeOffset="786">1609 660 2148 0,'0'0'523'15,"0"0"-468"-15,0 0 47 16,0 0 88-16,0 0-71 16,51 155-63-16,-17-101-20 15,5 1 27-15,7-4-41 16,-1-3-21-16,4-8 25 16,-3-3-26-16,-4-3-100 15,-5-5-225-15,-15-5-464 16,-11-10-1224-16</inkml:trace>
  <inkml:trace contextRef="#ctx0" brushRef="#br0" timeOffset="996">1589 1092 1925 0,'0'0'547'0,"0"0"-385"16,0 0-78-16,0 0 64 15,0 0 21-15,0 0-104 16,134-168-39-16,-78 110-10 16,-1-1-16-16,-2 2 0 15,-8 8-72-15,1-14-206 0,-16 14-319 16,-10 9-687-16</inkml:trace>
  <inkml:trace contextRef="#ctx0" brushRef="#br0" timeOffset="1279">2093 133 1818 0,'0'0'554'16,"0"0"-451"-16,0 0 38 15,0 0 83-15,0 0-88 16,0 0-44-16,176 66-23 15,-107-15-9-15,4 8 24 16,1 9-8-16,-9 11-50 0,-11 8 20 16,-15 3-44-16,-22 13-1 15,-17 0 28-15,0 0-29 16,-31-9 0-16,-11-14-46 16,5-16-78-16,5-16-138 15,16-18-363-15,7-22-635 0</inkml:trace>
  <inkml:trace contextRef="#ctx0" brushRef="#br0" timeOffset="1460">3451 789 1989 0,'0'0'345'0,"0"0"-244"15,167-11 68-15,-91 7-78 16,9 4-91-16,-23 0-523 16,-22 4-1527-16</inkml:trace>
  <inkml:trace contextRef="#ctx0" brushRef="#br0" timeOffset="1631">3402 1207 2419 0,'0'0'502'0,"0"0"-436"15,0 0-52-15,0 0 26 0,207 0-40 16,-60-8-34-16,-19 2-264 16,-14 0-523-16</inkml:trace>
  <inkml:trace contextRef="#ctx0" brushRef="#br0" timeOffset="2757">5099 612 1891 0,'0'0'351'16,"0"0"-203"-16,0 0-5 15,0 0 91-15,0 0-12 16,0 0-116-16,-223-50-73 16,154 83-22-16,-1 8 28 15,10 13-8-15,12 2-1 16,17 2-17-16,14 1-12 15,17-6 10-15,0-9-11 0,17-6-10 16,22-5-14 0,7-13-27-16,8-11 15 0,2-9-23 15,1 0-15-15,-6-24-18 16,-1-20 0-16,-7-12 5 16,-5-17 13-16,-5-16 10 15,-7-14 34-15,-6-10 10 16,-6-4 20-16,-5-3 23 15,-2 7-6-15,-7 20 20 16,0 24 67-16,0 27-4 16,0 34 59-16,0 8-74 15,0 48-54-15,0 31 43 16,0 25-28-16,0 15-14 16,0 8-11-16,0 3-15 15,0-6 33-15,0-10-38 0,6-10-1 16,14-22 14-16,0-13-14 15,6-17-6-15,-1-20-26 16,3-11-40-16,1-21 19 16,4 0 4-16,5-27-53 15,5-22 6-15,4-13-2 16,-2-6-10-16,1-8 44 16,-10 2 31-16,-7 9 33 15,-15 6 42-15,-11 15 42 16,-3 11 41-16,-3 9 2 15,-28 14-21-15,-8 8-8 16,1 2-52-16,-5 4 13 0,7 26-36 16,6 9-23-16,10 7 28 15,14 5-28-15,6 3-15 16,0 3 14-16,6-4-7 16,24-6-20-16,16-5-43 15,10-10-4-15,12-14 59 16,14-16-40-16,0-2-21 15,0-20 20-15,-10-25 4 16,-10-15 24-16,-9-9-13 16,-15 2 42-16,-11 8 1 15,-11 17 20-15,-12 17 93 16,-4 23 8-16,0 2-71 16,0 31-4-16,0 18-37 0,-7 9 2 15,0 5 24 1,4-4-36-16,3-12 1 0,0-15-2 15,0-11-5-15,0-15 5 16,0-6 2-16,0 0 2 16,0-29 27-16,0-16-30 15,17-11 0-15,9-8 0 16,6-7 2-16,7 3-2 16,4 12 0-16,-1 14-5 15,1 23-11-15,-7 19 11 16,4 0 5-16,-4 32 21 15,-1 16 17-15,-4 11 21 16,-3-1-39-16,-8 1-11 16,0-9 21-16,-6-6-30 15,-5-15-1-15,-3-8-58 0,4-13-113 16,10-8-140 0,-3 0-369-16,-2-11-580 0</inkml:trace>
  <inkml:trace contextRef="#ctx0" brushRef="#br0" timeOffset="3110">7059 577 1979 0,'0'0'700'0,"0"0"-483"16,0 0 32-16,0 0-31 0,0 0-131 15,-203 0-51-15,168 20-28 16,8 6 4-16,7 7-11 15,17 5-1-15,3 7-28 16,3-1 19-16,30 4-33 16,16-7 3-16,7 0 28 15,12-5 11-15,1-4-7 16,1-3 7-16,-13-3 0 16,-10-2 3-16,-21 4-2 15,-17-3 1-15,-9 2 20 16,-6-4 1-16,-33-2 37 15,-13-6-51-15,-1-7-8 16,1-4 5-16,2-4-6 16,18 0-60-16,16-6-58 15,16-29-232-15,28-1-356 16,9 0-1093-16</inkml:trace>
  <inkml:trace contextRef="#ctx0" brushRef="#br0" timeOffset="3284">7515 715 1151 0,'0'0'1107'0,"0"0"-925"15,0 0 10-15,0 0 96 16,0 180-98-16,0-133-99 16,0-6-91-16,0-8-10 15,12-7-73-15,-1-8-378 0,-5-9-295 16</inkml:trace>
  <inkml:trace contextRef="#ctx0" brushRef="#br0" timeOffset="3440">7521 362 2436 0,'0'0'357'0,"0"0"-357"15,0 0-1-15,0 0-21 16,0 0-549-16</inkml:trace>
  <inkml:trace contextRef="#ctx0" brushRef="#br0" timeOffset="3714">8015 208 2150 0,'0'0'536'0,"0"0"-469"16,0 0 140-16,0 0 10 16,0 0-76-16,0 203-75 0,0-125 24 15,0 4-50 1,0 3-29-16,0-2 15 0,0-3-26 15,0-6-26-15,0-16-74 16,4-5-156-16,5-21-332 16,-3-14-166-16</inkml:trace>
  <inkml:trace contextRef="#ctx0" brushRef="#br0" timeOffset="4296">7842 666 1884 0,'0'0'668'0,"0"0"-565"15,0 0-88-15,0 0 70 0,0 0 52 16,0 0-71 0,206-18-50-16,-150 18 26 0,-1 0 3 15,-5 0 7-15,-7 20-2 16,-5 13-4-16,-8 2 5 15,-4 7-16-15,-3 4-5 16,-1 2 20-16,1-4-49 16,0-9 0-16,4-9 7 15,-4-11-8-15,3-9-8 16,-3-6-16-16,-1 0 4 16,1-29 19-16,0-10-29 15,-3-7 2-15,-7-6 27 16,1 3-10-16,-8 8 11 15,0 8 14-15,-6 14 7 16,3 10 65-16,-3 9-51 0,0 3-26 16,0 32 21-16,0 18 0 15,0 11 9-15,0 13-24 16,14 5-5-16,12 4 35 16,10 3-3-16,10 5-22 15,7 0 34-15,2 5-8 16,-2 2 5-16,-11-3-36 15,-13-14-9-15,-15-13 22 16,-14-21-27-16,-3-14-1 16,-40-18 36-16,-7-12-21 15,-5-6 14-15,-1-8-19 16,3-31-2-16,10-12 11 0,12-8-19 16,11-8-9-16,20-4-22 15,0-3-74-15,62-23-111 16,9 21-485-16,2 5-1995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8.1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700 57 2116 0,'0'0'374'0,"0"0"-252"0,0 0-76 16,0 0 105-16,-211-63 67 15,128 63-74-15,-8 30-87 16,-1 30-26-16,4 15 4 16,19 12-8-16,22 4 13 15,30-7-39-15,17-4-1 16,28-21-15-16,42-20-50 15,13-26-22-15,11-13-102 16,1-20-62-16,-14-35 32 16,-15-8 99-16,-18-9 89 15,-20 7 31-15,-9 4 111 0,-12 12 103 16,-4 24-9 0,-3 17-17-16,0 8-54 0,3 21-68 15,2 30 4-15,2 17-12 16,3 0-25-16,6 1 11 15,6-7-44-15,13-11-2 16,18-7-8-16,45-15-113 16,-15-12-384-16,-6-11-788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9.8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104 569 2022 0,'-7'178'350'15,"-8"36"-240"-15,1-2-34 16,-1-44 124-16,12-66-18 16,3-19-52-16,0 7-75 0,0-5-43 15,0-3 11 1,0-26-17-16,0-26-6 0,0-21 1 15,0-9-1-15,0-16-19 16,-15-33-32-16,5-21 15 16,1-21 6-16,2-20-15 15,7-44-10-15,0-43 12 16,0-43 22-16,7 17 15 16,15 54 6-16,8 58 0 15,6 59-2-15,20 8 2 16,8 9 0-16,21 9 1 15,9 27 0-15,1 0 52 16,-4 27-5-16,-11 18-3 16,-18 11 21-16,-24 7-12 15,-28-2 4-15,-10 9 22 0,-32 0-41 16,-38-3-6 0,-14 1-33-16,-4-10-53 0,8-15-40 15,18-27-162-15,26-13-283 16,24-3-416-16</inkml:trace>
  <inkml:trace contextRef="#ctx0" brushRef="#br0" timeOffset="248">1486 0 2451 0,'0'0'322'0,"-120"261"-241"16,25-32 29-16,0 38 121 16,19-9-59-16,36-55-78 15,24-60-50-15,13-36-7 16,3-18-37-16,12 3-9 16,35 2-25-16,19-5-59 15,46-46-159-15,-12-25-358 16,-18-18-148-16</inkml:trace>
  <inkml:trace contextRef="#ctx0" brushRef="#br0" timeOffset="603">1709 100 2364 0,'0'0'598'0,"0"0"-571"15,0 0-26-15,98 180 109 16,-35-58 104-16,9 19-97 15,8 7-53-15,8 1-5 0,10-6 17 16,0-16-16-16,0-14-33 16,-1-18-27-16,-21-20 9 15,-19-19-9-15,-20-21-77 16,-15-15-68-16,-22-20-147 16,0 0-328-16,0-9-403 0</inkml:trace>
  <inkml:trace contextRef="#ctx0" brushRef="#br0" timeOffset="843">2624 234 2367 0,'0'0'381'0,"0"0"-296"16,-91 191 105-16,3-50 47 15,-42 50-116-15,1-12-22 16,6-18-57-16,9-23-29 16,30-43 14-16,-6 5-27 15,9-4-37-15,27-25-72 16,35-32-152-16,19-23-482 16,0-16-1494-16</inkml:trace>
  <inkml:trace contextRef="#ctx0" brushRef="#br0" timeOffset="1142">4019 348 2455 0,'0'0'377'15,"0"0"-316"-15,0 0-34 16,-199 142 164-16,101-66-50 16,-2 9-94-16,10 8-26 15,12-6-3-15,24 6-17 16,29-8 14-16,22 0-15 16,3-6 2-16,28-6-2 0,26-12 0 15,12-7-7 1,16-19-77-16,22-12-149 0,-16-9-292 15,-22-7-315-15</inkml:trace>
  <inkml:trace contextRef="#ctx0" brushRef="#br0" timeOffset="1339">2971 1619 2167 0,'0'0'951'16,"0"0"-876"-16,0 0-69 0,0 0 39 16,218 102-16-16,-127-85-28 15,14-5-1-15,52-2-135 16,-25-6-386-16,-20-4-268 0</inkml:trace>
  <inkml:trace contextRef="#ctx0" brushRef="#br0" timeOffset="1734">4814 934 2609 0,'0'0'372'0,"0"0"-251"16,0 0 39-16,0 0 51 15,-215-79-98-15,127 79-71 16,6 39 4-16,5 23-40 16,15 11-6-16,21 8 21 15,19-2-19-15,22-6-4 16,0-11-8-16,19-21-46 16,25-13 10-16,7-18-50 15,8-10-12-15,-2-17 5 16,-3-28-34-16,-6-10 33 15,-8-3 69-15,-11 13 35 16,-10 12 30-16,-4 17 54 16,-8 16-20-16,8 0-14 0,-1 33 32 15,4 11-13 1,7 14-36-16,9-3-33 0,5-9 0 16,31-7-83-16,-4-18-222 15,-16-11-600-15</inkml:trace>
  <inkml:trace contextRef="#ctx0" brushRef="#br0" timeOffset="2012">4983 289 2571 0,'0'0'468'15,"0"0"-454"-15,0 0 12 0,0 0 133 16,159 189-8-16,-96-94-34 16,-1 16-29-16,-1 17 2 15,-13 7-37-15,-11 9-31 16,-27 0 20-16,-10 1-33 16,-35-10 8-16,-38-8-17 15,-12-16-46-15,-6-15-58 16,0-17-92-16,21-28-338 15,28-20-329-15</inkml:trace>
  <inkml:trace contextRef="#ctx0" brushRef="#br0" timeOffset="2225">6179 1130 2713 0,'0'0'324'16,"0"0"-293"-16,190 0-20 15,-108-5 80-15,3 2-37 16,-6-9-54-16,16 6-81 16,-22-4-278-16,-21 7-712 0</inkml:trace>
  <inkml:trace contextRef="#ctx0" brushRef="#br0" timeOffset="2399">6101 1599 2932 0,'0'0'527'16,"0"0"-476"-16,0 0 33 15,0 0 67-15,202 50-73 16,-89-50-78-16,73 0-43 15,-31-7-223-15,-16-13-780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8.7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467 582 2121 0,'0'0'570'0,"0"0"-500"16,0 0-32-16,0 0 151 16,0 0 5-16,0 0-102 15,-237-70-53-15,190 84-14 16,10 22-25-16,15 14-4 15,18 11 3-15,4 14-13 16,12 4 13-16,27 0-32 0,9-4-6 16,7-12 5-1,-1-7-20-15,-10-14 54 0,-11-2 7 16,-18-11-6-16,-15 0 38 16,-22 1 30-16,-36 3-49 15,-19 0-5-15,-10-7-14 16,3-8-2-16,18-16-22 15,44-9-111-15,22-32-322 16,0-10-333-16</inkml:trace>
  <inkml:trace contextRef="#ctx0" brushRef="#br0" timeOffset="228">1262 0 2574 0,'0'0'340'16,"-7"191"-262"-16,-30-17 73 15,-7 6 41-15,4-17-89 16,4-21-25-16,7-30-54 16,-8 10-18-16,-7 2 8 15,9-13-14-15,1-8-99 16,12-32-186-16,12-23-668 0</inkml:trace>
  <inkml:trace contextRef="#ctx0" brushRef="#br0" timeOffset="480">2020 680 2694 0,'0'0'453'16,"0"0"-384"-16,0 0 46 16,-200 19 43-16,122 41-58 15,11 20-70-15,8 13 23 16,18 10-23-16,24-8-9 16,17-11 2-16,14-11-23 15,52-21-15-15,28-19-21 16,108-33-83-16,-22 0-195 0,-4-16-642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5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404 134 2647 0,'0'0'276'16,"0"0"-267"-16,0 253 22 16,0-118 117-16,0 12-32 15,0 1-59-15,0-4-45 16,5-13-3-16,17-19-9 15,3-27-21-15,4-19-101 16,-7-30-249-16,-12-16-384 0</inkml:trace>
  <inkml:trace contextRef="#ctx0" brushRef="#br0" timeOffset="298">0 791 2045 0,'0'0'321'0,"0"0"-239"16,0 0-2-16,204 23 83 15,-106-7-44-15,12-7-41 16,-2-1-8-16,-1-3-37 16,-9 6 1-16,-10 5 6 15,-15 12-19-15,-19 10 3 0,-17 13 2 16,-23 17 14-1,-9 4 23-15,-5 7-55 0,0-7 8 16,0-4-16-16,0-9 0 16,0-17-33-16,0-12-66 15,25-20-101-15,14-10-270 16,-2-33 78-16,-8-6-837 0</inkml:trace>
  <inkml:trace contextRef="#ctx0" brushRef="#br0" timeOffset="450">876 505 2223 0,'0'0'391'16,"0"0"-311"-16,0 0-80 16,0 0-36-16,0 0-171 15,0 0-517-15</inkml:trace>
  <inkml:trace contextRef="#ctx0" brushRef="#br0" timeOffset="943">1271 1001 1722 0,'0'0'262'16,"0"0"-162"-16,19 197 124 15,-7-131-4-15,-5-11-79 16,-4-19-57-16,5-12-53 0,-4-15 3 15,-4-9 16-15,3 0 30 16,1-17-45-16,-1-19-35 16,12-12-26-16,4-11-2 15,10-7-27-15,6 7-2 16,9 10 21-16,0 22 24 16,3 24 12-16,1 3 0 15,-4 37 22-15,-7 17 21 16,-12 5-16-16,-8 4 13 15,-5-8-10-15,-9-5-12 16,-3-18-7-16,0-11-11 16,0-12 0-16,0-9 14 15,0 0-14-15,-10-25-22 0,2-19 5 16,8-11-2-16,0-15 11 16,22-2-18-16,22 0 11 15,15 14 13-15,5 11-7 16,9 24 9-16,-4 23 20 15,-6 0 33-15,-9 44 64 16,-10 14-23-16,-10 11-14 16,-12-4-11-16,-9-2-36 15,-4-11 2-15,-6-15-35 16,-3-11-12-16,0-16-56 16,0-10-154-16,-8-10-444 15,-14-19-1575-15</inkml:trace>
  <inkml:trace contextRef="#ctx0" brushRef="#br0" timeOffset="1126">1510 0 2833 0,'0'0'82'0,"0"0"-82"15,186 62-66-15,-31 1 47 16,-16-8-281-16,-10-9-1347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6.0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3026 0,'0'0'0'0,"0"0"-267"16,0 0-201-16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3.2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326 638 1292 0,'0'0'614'0,"0"0"-501"16,0 0-47-16,0 0 78 15,0 0 7-15,-195-57-20 16,156 57-70-16,2 7-46 16,12 19-15-16,6 14 6 15,12 6-3-15,7 10-3 0,0 5-8 16,7 2 2-16,24-2-28 15,4-3-43-15,6-9-9 16,6-7 26-16,1-6 49 16,-5-2-10-16,-10-12 7 15,-8-6 14-15,-17-3 0 16,-8-3 20-16,-5 1 124 16,-34-8-73-16,-16 4-26 15,-3-7-27-15,-1 0 4 16,8 0 8-16,19 0-30 15,17-21-19-15,23-28-132 16,31 3-242-16,17 1-932 0</inkml:trace>
  <inkml:trace contextRef="#ctx0" brushRef="#br0" timeOffset="248">727 798 1627 0,'0'0'267'15,"0"0"-164"-15,-12 193 35 16,5-106 118-16,7-10-72 16,3-7-96-16,38-18-36 15,3-15-15-15,3-18-3 16,-3-16-26-16,-5-3 7 16,-8-19 3-16,-14-31-18 0,-9-12 9 15,-8-7-1-15,0-7-8 16,-29-2 3-16,-15 2-3 15,-37 4-133-15,15 15-241 16,2 25-386-16</inkml:trace>
  <inkml:trace contextRef="#ctx0" brushRef="#br0" timeOffset="430">573 519 1773 0,'0'0'357'15,"0"0"-224"-15,0 0 84 16,0 0 3-16,233-144-80 0,-174 120-74 16,-5 7-66-1,-10 15-8-15,-6 2-132 0,-10 0-159 16,-9 0-203-16,-9 10-523 16</inkml:trace>
  <inkml:trace contextRef="#ctx0" brushRef="#br0" timeOffset="526">1168 273 1482 0,'0'0'477'0,"0"0"-323"16,0 0-7-16,0 0-56 16,255-207-91-16,-168 168-182 15,-9 12-833-15</inkml:trace>
  <inkml:trace contextRef="#ctx0" brushRef="#br0" timeOffset="1480">2519 821 2141 0,'0'0'317'16,"0"0"-255"-16,0 0-16 15,0 0 172-15,0 0-70 0,-206 29-103 16,172 20-30 0,16 11 0-16,8 6-15 0,10-1 0 15,0-5 4-15,3-5-4 16,26-14 0-16,4-6-9 16,3-12-15-16,5-10 18 15,3-13-27-15,6 0-28 16,4-17 13-16,9-27-34 15,10-14-27-15,8-14-33 16,2-20 8-16,8-13 8 16,0-16 36-16,-6-10 64 15,-12-7 18-15,-19 5 8 16,-25 19 25-16,-18 23 52 16,-11 21 77-16,-11 30 18 15,-28 26-13-15,-9 14 58 0,-11 10-133 16,2 38-31-1,-3 25-2-15,6 23-21 0,10 14-1 16,7 13 8-16,12 3-36 16,6 3 7-16,12-4-3 15,4-8-4-15,3-15-2 16,0-13 1-16,0-24-33 16,0-15-23-16,0-25-54 15,7-13-10-15,5-12 63 16,6 0 38-16,3-37 17 15,12-13-13-15,3-8-11 16,8-7 8-16,0 7 0 16,0 13-5-16,-4 15 14 15,-7 21 0-15,-5 9 9 16,-2 23 1-16,1 24 30 0,-2 11 13 16,4 0-25-16,0-5-13 15,8-13-6-15,-5-11 1 16,5-13-2-16,-5-16-5 15,-3 0-21-15,5-13 26 16,-9-23-14-16,1-8-6 16,-8-1 10-16,-4-1 11 15,-6 4 4-15,-8 11-4 16,0 17 0-16,0 14 35 16,0 0-19-16,0 24-16 0,0 24 1 15,17 7 12 1,14 4 4-16,16-6 13 0,10-8-15 15,9-11-3-15,0-15-12 16,-5-19-8-16,-13 0 8 16,-11-27 0-16,-19-21 25 15,-14-11 74-15,-4-14-4 16,-26-3 21-16,-33-2-73 16,-14 2-14-16,-3 17-20 15,0 16-2-15,17 23-7 16,34 20-102-16,21 8-349 15,4 18-625-15</inkml:trace>
  <inkml:trace contextRef="#ctx0" brushRef="#br0" timeOffset="1805">4875 280 2107 0,'0'0'460'0,"0"0"-419"15,0 0 46-15,0 0 227 16,-32 232-133-16,17-113-106 15,0 6-25-15,5-5 30 0,6-6-36 16,4-14-29-16,0-16 0 16,0-13-15-16,7-23-63 15,15-15-130-15,3-31-271 16,-3-2-242-16,-6 0-1230 0</inkml:trace>
  <inkml:trace contextRef="#ctx0" brushRef="#br0" timeOffset="2193">4598 786 1553 0,'0'0'713'0,"0"0"-637"16,0 0-42-16,0 0 108 15,0 0 9-15,198 16-60 16,-147 17-35-16,-1 9-8 15,-2 6 33-15,-11 6-21 16,-5-2-11-16,-10 6-34 16,-7-14-3-16,-8-4-3 15,-7-10-8-15,0-7 19 16,0-13-19-16,0-8 0 16,0-2 41-16,-3 0-21 15,-6-19-3-15,2-13-3 16,4-11-14-16,0-12 14 15,3-8-15-15,0 0 0 0,3 0 5 16,22 14-5-16,1 10 2 16,11 15-2-16,-5 12 4 15,9 10-11-15,3 2 5 16,6 0-40-16,27 2-124 16,-15 10-306-16,-4 2-379 0</inkml:trace>
  <inkml:trace contextRef="#ctx0" brushRef="#br0" timeOffset="2545">5983 869 2284 0,'0'0'332'0,"0"0"-202"16,0 0 191-16,0 0-137 16,-225-32-75-16,159 45-29 15,0 33-14-15,12 20 21 16,7 9-15-16,21 8-12 0,15-8 0 15,11-6-41 1,15-14-1-16,36-12-18 16,11-14-18-16,14-19-16 0,9-10-97 15,23-15-97-15,-17-25-418 16,-21 3-716-16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9.7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303 0 1390 0,'0'0'625'0,"0"0"-430"15,0 0-142-15,0 0 119 16,0 0 7-16,0 0-77 16,139 36-17-16,-82-24-44 0,6-1 18 15,3-4-2-15,7-4-28 16,-1-3-11-16,4 0 1 16,2 0 5-16,-5 0 13 15,-7 0-37-15,-19 0 6 16,-15-3 8-16,-16 3 1 15,-13 0 7-15,-3 35 26 16,0 21 29-16,-29 20 5 16,-15 19-48-16,-8 17-16 15,-6 9 3-15,-4 10-3 16,-2 0 14-16,1 1-11 16,-6-1-20-16,3-7 23 15,-4-8-18-15,4-8-1 0,5-13 11 16,6-20-10-1,11-16 32-15,15-25 5 0,15-15-14 16,6-12 23-16,8-7-34 16,0 0 6-16,0 0 12 15,0 0-18-15,0 0 20 16,0 0-22-16,0 0-16 16,12 0 5-16,6 0-5 15,11 0-2-15,12-7 2 16,13-3 0-16,12 3-3 15,10-2 3-15,8-4 0 16,6-4 10-16,5-2-10 16,-11-4 0-16,-11 3 0 15,-22 3 1-15,-17 8 5 16,-16 1-6-16,-11 6 1 0,-7 2-16 16,0 0 3-16,0 0-66 15,0-2-73-15,-15-3-158 16,-4 0-691-16</inkml:trace>
  <inkml:trace contextRef="#ctx0" brushRef="#br0" timeOffset="272">0 913 1993 0,'0'0'464'16,"0"0"-387"-16,0 0-26 16,0 0 157-16,249 12 3 15,-119-12-96-15,21 0-44 16,42 0-66-16,40-7-5 15,-40-9-226-15,-36 2-775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6.8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1202 0,'0'0'1660'15,"0"0"-1421"-15,0 0-186 16,0 0 132-16,0 0-62 0,0 0-123 16,0 0-371-1,0 32-780-15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0.4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1122 1925 0,'0'0'289'0,"0"0"-200"0,0 0 147 16,0 0 1-16,0 0-117 15,7-193-60-15,40 137-10 16,16 4 9-16,10 6-17 16,8 11-6-16,5 18 23 15,2 17-34-15,-3 12 8 16,-13 47 14-16,-11 20-21 15,-13 14 22-15,-8 1-18 16,-11-5-3-16,1-10 2 16,6-23-29-16,8-21 1 15,7-25-1-15,15-10 1 16,3-22 13-16,10-41-14 16,9-19-90-16,26-49-150 0,-23 13-434 15,-15 17-1643-15</inkml:trace>
  <inkml:trace contextRef="#ctx0" brushRef="#br0" timeOffset="608">2644 148 2145 0,'0'0'462'0,"0"0"-456"0,0 0 76 16,-26 253 157-16,11-126-85 15,5 10-64-15,-9 5-44 16,4 0 4-16,2-11 4 16,1-14-37-16,2-18-6 15,6-25-10-15,4-18 5 16,0-33-1-16,0-15-5 15,0-8 0-15,0-17 16 16,0-32-16-16,4-19-11 16,14-21 4-16,-1-11-39 15,5-7 45-15,-7-12-17 16,1-1 13-16,-10-5-1 0,1 10 6 16,-3 20-1-1,4 26 1-15,2 30 8 0,9 29 14 16,16 10-21-16,18 30-1 15,19 35 58-15,11 21-18 16,12 12 5-16,12 11-13 16,-3-3-13-16,6 7 35 15,0-7-48-15,-5-12 0 16,-2-8 20-16,-8-14-26 16,-19-19 0-16,-18-18 0 15,-25-15 0-15,-19-20 13 16,-9 0-2-16,-5-40 8 15,0-28 2-15,0-25-21 16,-15-24 0-16,0-21 0 16,4-10 0-16,8-5 2 0,3 4-2 15,0 21-41-15,0 29-10 16,61 37-63-16,-2 33-166 16,-1 22-649-16</inkml:trace>
  <inkml:trace contextRef="#ctx0" brushRef="#br0" timeOffset="3301">5345 0 1149 0,'0'0'653'15,"0"0"-403"-15,0 0 7 16,0 0-39-16,0 0-71 16,-196 3-54-16,119 55-26 15,-22 58 72-15,-18 74-53 0,2 80-11 16,12 25 42-16,37-15-43 16,37-66-24-16,26-77-20 15,3-38-29-15,3-18 11 16,38 4-12-16,16 1-36 15,28-8-73-15,64-36-148 16,-14-20-280-16,-18-22-487 0</inkml:trace>
  <inkml:trace contextRef="#ctx0" brushRef="#br0" timeOffset="4796">6126 497 1435 0,'0'0'257'0,"0"0"-136"16,0 0-40-16,0 0 148 16,0 0 31-16,0 0-88 15,0 0-63-15,-22-103-21 16,0 90 13-16,-12 3-8 15,-5 6-59-15,-16 4-7 16,-6 0-4-16,-12 7-7 0,-8 32 9 16,-2 20-25-1,2 27 11-15,8 19 16 0,15 16 3 16,21 11 18-16,19 3-17 16,18-14-30-16,0-9 13 15,37-18-13-15,20-18-1 16,16-20 0-16,15-21-2 15,3-17-9-15,1-18-13 16,-1-7 18-16,-11-46-1 16,-8-15 13-16,-9-20-6 15,-19-15 0-15,-15-16 6 16,-18-2 43-16,-11-3 1 16,-8 6 0-16,-39 7 24 15,-19 15-40-15,-7 17-19 16,-3 30-9-16,10 26-6 0,22 23-55 15,44 40-191-15,0 24-400 16,18-1-512-16</inkml:trace>
  <inkml:trace contextRef="#ctx0" brushRef="#br0" timeOffset="5046">6909 1172 1476 0,'0'0'878'0,"0"0"-720"0,0 0-16 16,0 0 82-16,88 194-23 16,-88-139-66-16,0 8-54 15,-29 2-41-15,-26 8-22 16,-10-1-18-16,-1-8-28 15,7-2-128-15,20-22-170 16,17-17-543-16</inkml:trace>
  <inkml:trace contextRef="#ctx0" brushRef="#br0" timeOffset="5434">7770 916 1898 0,'0'0'357'16,"0"0"-246"-16,0 0-81 16,0 0 152-16,0 0 2 15,167-176-116-15,-126 116-26 16,0-3-11-16,-9 1 29 15,-10 4 27-15,-12 0 15 16,-2 13-17-16,-8 8-13 16,0 18 1-16,0 16 19 15,0 3-53-15,-5 46-38 16,-12 33 17-16,-1 26-12 0,3 16 12 16,8 5-18-16,3-2 1 15,4-12 28-15,0-8-29 16,0-19-6-16,11-10 4 15,0-17-26-15,-4-9-47 16,-3-19-154-16,-1-6-252 16,2-13-319-16</inkml:trace>
  <inkml:trace contextRef="#ctx0" brushRef="#br0" timeOffset="6019">8389 76 1260 0,'0'0'344'16,"0"0"-169"-16,0 0-12 0,0 0 44 16,0 0-15-1,0 0-66-15,0 0-33 0,-73-19 18 16,73 19-55-16,0 0-1 15,0 0-38-15,4 1 43 16,18 17 46-16,8 2-66 16,2 5 8-16,5 4-11 15,6 8-7-15,13 10 27 16,9 9-30-16,12 11 3 16,5 12 45-16,3 13-47 15,-5 4-7-15,-11 5 5 16,-13 8-10-16,-17 2 23 15,-17-3-33-15,-22 1-4 16,0-11 32-16,-36-5-22 0,-20-11-1 16,-8-10-10-16,-9-11-1 15,7-11 12-15,10-16-12 16,6-10 0-16,14-10-14 16,6-4 14-16,9-7-24 15,6-3-37-15,15 0-114 16,0-13-301-16,15-11-425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8.0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 65 1202 0,'0'0'322'0,"0"0"-174"16,0 0-13-16,0 0-20 15,0 0 4-15,0 0 19 16,0 0-2-16,-37 207 12 16,37-89-38-16,0 17-32 15,0 9 10-15,0 0-23 16,0-1-11-16,0-13-18 15,0-18-18-15,0-22 8 16,9-21-26-16,1-22 0 16,2-22 12-16,1-12 0 15,9-13 47-15,3 0-19 0,16-3-22 16,10-19 27-16,11-7-45 16,14 3 0-16,12 2-3 15,10 11 3-15,7 6-31 16,49 4-122-16,-27 3-185 15,-17 0-378-15</inkml:trace>
  <inkml:trace contextRef="#ctx0" brushRef="#br0" timeOffset="280">1121 912 1709 0,'0'0'252'0,"0"0"-145"15,0 184 112-15,0-106-9 16,0-9-93-16,0-6-53 15,10-7-64-15,5-14-31 16,-5-7-130-16,-1-7-304 16,-9-19-1271-16</inkml:trace>
  <inkml:trace contextRef="#ctx0" brushRef="#br0" timeOffset="437">1140 438 1984 0,'0'0'350'16,"0"0"-284"-16,0 0-66 15,0 0-21-15,0 0-314 16,0 0-1599-16</inkml:trace>
  <inkml:trace contextRef="#ctx0" brushRef="#br0" timeOffset="1119">1711 1187 1407 0,'0'0'292'15,"0"0"-216"-15,0 0-9 16,223-30 72-16,-150-6 21 15,-12-9-83-15,-5-8-53 16,-21-3 58-16,-19-4-27 16,-16 6 30-16,0 1 35 15,-34 11-24-15,-14 13-7 16,-9 15-2-16,-9 14-22 16,0 14 28-16,8 34-50 15,11 21-19-15,13 13 35 0,24 7-46 16,10-1-13-16,0-1 0 15,32-8-13-15,19-12-13 16,18-17-74-16,9-18-11 16,8-23 67-16,6-9-19 15,-8-19-70-15,-8-29-10 16,-10-15 30-16,-11-13 50 16,-8 1 15-16,-7-4 31 15,-14 13 16-15,-11 19 2 16,-8 16 84-16,-7 27 40 0,0 4-96 15,0 27 28 1,0 22 4-16,0 11-25 0,0-5-4 16,0-3-32-16,0-15 1 15,3-11-1-15,1-20-17 16,-4-6 17-16,5-10 18 16,-2-31-17-16,4-20 16 15,3-13-8-15,12-8-4 16,8-7-5-16,14 7 0 15,7 13-5-15,10 18 5 16,5 29 0-16,3 22 27 16,-3 8 29-16,-3 43 70 15,-9 19-8-15,-10 9-42 16,-15-1-4-16,-11-2-37 16,-8-11-11-16,-10-13-12 0,0-12-12 15,0-13-45-15,-22-27-96 16,-6 0-227-16,-1 0-419 0</inkml:trace>
  <inkml:trace contextRef="#ctx0" brushRef="#br0" timeOffset="1354">1799 202 1980 0,'0'0'338'0,"0"0"-217"16,0 0-76-1,0 0 145-15,203-159-3 0,-122 132-74 16,2 11-42-16,-5 16-31 16,-2 0-27-16,15 48-13 15,-21 12-236-15,-13-1-542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D748-5C9E-4E6E-9211-B83F9ACB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DCB18-54A9-4C33-8D54-D6FC16F1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BF0D-843A-4F7F-A0E8-DED54089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82BA-EC55-4856-80A5-12220B12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6809-F80B-4DB2-B662-06F7993C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1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201-80A7-43E6-BF98-82DE2BB4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2C163-5D0D-4326-B924-E732FE3D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826E-644B-41F9-9235-3405C9BF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E77A-7C31-41C8-B1DC-FA2664D3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1429-4484-439F-9DC7-6739FF3D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14F96-15D4-4FB5-8E02-8B993B35E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DCE9F-A965-4607-AFAF-681DFDF0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0FA0F-70AB-4EFA-B359-39B24E05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DA11-CEA1-489F-A5D8-2AB356F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56C8-53A0-4076-9F24-FFDA881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CBEF-6250-4444-8D28-9853729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3636-B6CB-4DC8-A6FD-D10C592A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E310-FB2E-48F9-9831-A4BF7187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C0E6-0FA6-4C2F-97CB-E0DEABC4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5F56-6FF8-4F84-9BF3-B1032C1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6B8F-C9B6-4BAC-A89B-A452373A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C0E1-A77E-411E-8469-EA74A4D7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A209-B87F-43EE-AE15-8524F4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BF5B-8919-4399-8277-D297B4D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B4AA-0AB4-434B-97C9-1F1B8E70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E26D-BD75-4A9C-A65E-C12BF74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BCA0-0DEA-49B3-9D06-87B11DDE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9820-90D9-4A3C-8F2E-7D72D9CA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7DEA-4CDD-400A-9B1B-BD292A00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BAA1C-8C21-4BC6-BE51-9080E13B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E63D9-941B-4EEB-8908-B35D6E93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0B4C-A0CF-4765-B676-7CA3530E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3FE69-6EBA-4BC1-AF91-987F951F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DD00-6B1B-4D9B-BEDE-DF894FBB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51909-9347-4207-B1C1-10E6B66D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D90D9-10A1-45EF-BEBD-31A48D19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AB04A-805F-4B2B-8D68-F0657842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60F-6264-4086-B1B0-B893447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864D4-1CBA-408F-9FEC-74F563D4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4F94-60D9-4845-9BEF-23B07FFA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67C1-B050-4B65-86B5-AED5FAB0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0E3A1-8993-4AA5-8CE5-5EABFA25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01ADE-7616-43A4-80F0-94740BC7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755B8-FF77-4D4D-9663-880B6BED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3DA7E-736A-4563-8271-AA5E8AC2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28745-DE7C-451D-B9C5-FB20CDF7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7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B742-3120-44AE-AD09-830FDF6F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63C6-27E4-441E-8BB3-6300FB24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D53F-0DD6-4145-9D3B-8B23A200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52B5-0B56-4952-AF86-2C67C441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9555-C183-4D5D-B161-C2AE736E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20A04-CE17-42FC-BD1F-9CE71AA2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ABF5-2A58-4FC0-ABD3-964BA3F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F51C1-1552-4EA9-B439-B4FEE2B13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A4208-07BD-4B10-8E54-977BD923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8CB8-A50A-4F17-A7B7-7934F9FD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2201A-F83B-49D3-9BBF-066C9A58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C6FC-02DE-4EA2-8D33-457C068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1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A9085-9001-4E90-B505-67DD5A98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0D1B0-9263-4D13-9A3A-44CAAD81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D628-D0E6-46AA-A5F6-D5CDA49EA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B444-4EE1-4651-B18B-8FD9F5BC929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C9D2-D2A5-4E87-8BB8-644A3EAB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E2EF1-D489-4B05-B68F-AF0DD963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BD97-6C96-4ABA-9999-39155D977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78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191.png"/><Relationship Id="rId3" Type="http://schemas.openxmlformats.org/officeDocument/2006/relationships/image" Target="../media/image173.png"/><Relationship Id="rId21" Type="http://schemas.openxmlformats.org/officeDocument/2006/relationships/image" Target="../media/image182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195.png"/><Relationship Id="rId7" Type="http://schemas.openxmlformats.org/officeDocument/2006/relationships/image" Target="../media/image175.png"/><Relationship Id="rId12" Type="http://schemas.openxmlformats.org/officeDocument/2006/relationships/customXml" Target="../ink/ink182.xml"/><Relationship Id="rId17" Type="http://schemas.openxmlformats.org/officeDocument/2006/relationships/image" Target="../media/image180.png"/><Relationship Id="rId25" Type="http://schemas.openxmlformats.org/officeDocument/2006/relationships/image" Target="../media/image184.png"/><Relationship Id="rId33" Type="http://schemas.openxmlformats.org/officeDocument/2006/relationships/image" Target="../media/image188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0" Type="http://schemas.openxmlformats.org/officeDocument/2006/relationships/customXml" Target="../ink/ink186.xml"/><Relationship Id="rId29" Type="http://schemas.openxmlformats.org/officeDocument/2006/relationships/image" Target="../media/image186.png"/><Relationship Id="rId41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1" Type="http://schemas.openxmlformats.org/officeDocument/2006/relationships/image" Target="../media/image177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190.png"/><Relationship Id="rId40" Type="http://schemas.openxmlformats.org/officeDocument/2006/relationships/customXml" Target="../ink/ink196.xml"/><Relationship Id="rId45" Type="http://schemas.openxmlformats.org/officeDocument/2006/relationships/image" Target="../media/image194.png"/><Relationship Id="rId5" Type="http://schemas.openxmlformats.org/officeDocument/2006/relationships/image" Target="../media/image174.png"/><Relationship Id="rId15" Type="http://schemas.openxmlformats.org/officeDocument/2006/relationships/image" Target="../media/image179.png"/><Relationship Id="rId23" Type="http://schemas.openxmlformats.org/officeDocument/2006/relationships/image" Target="../media/image183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10" Type="http://schemas.openxmlformats.org/officeDocument/2006/relationships/customXml" Target="../ink/ink181.xml"/><Relationship Id="rId19" Type="http://schemas.openxmlformats.org/officeDocument/2006/relationships/image" Target="../media/image181.png"/><Relationship Id="rId31" Type="http://schemas.openxmlformats.org/officeDocument/2006/relationships/image" Target="../media/image187.png"/><Relationship Id="rId44" Type="http://schemas.openxmlformats.org/officeDocument/2006/relationships/customXml" Target="../ink/ink198.xml"/><Relationship Id="rId4" Type="http://schemas.openxmlformats.org/officeDocument/2006/relationships/customXml" Target="../ink/ink178.xml"/><Relationship Id="rId9" Type="http://schemas.openxmlformats.org/officeDocument/2006/relationships/image" Target="../media/image176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85.png"/><Relationship Id="rId30" Type="http://schemas.openxmlformats.org/officeDocument/2006/relationships/customXml" Target="../ink/ink191.xml"/><Relationship Id="rId35" Type="http://schemas.openxmlformats.org/officeDocument/2006/relationships/image" Target="../media/image189.png"/><Relationship Id="rId43" Type="http://schemas.openxmlformats.org/officeDocument/2006/relationships/image" Target="../media/image1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01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9" Type="http://schemas.openxmlformats.org/officeDocument/2006/relationships/image" Target="../media/image214.png"/><Relationship Id="rId3" Type="http://schemas.openxmlformats.org/officeDocument/2006/relationships/image" Target="../media/image196.png"/><Relationship Id="rId21" Type="http://schemas.openxmlformats.org/officeDocument/2006/relationships/image" Target="../media/image205.png"/><Relationship Id="rId34" Type="http://schemas.openxmlformats.org/officeDocument/2006/relationships/customXml" Target="../ink/ink216.xml"/><Relationship Id="rId7" Type="http://schemas.openxmlformats.org/officeDocument/2006/relationships/image" Target="../media/image198.png"/><Relationship Id="rId12" Type="http://schemas.openxmlformats.org/officeDocument/2006/relationships/customXml" Target="../ink/ink205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33" Type="http://schemas.openxmlformats.org/officeDocument/2006/relationships/image" Target="../media/image211.png"/><Relationship Id="rId38" Type="http://schemas.openxmlformats.org/officeDocument/2006/relationships/customXml" Target="../ink/ink218.xml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2.xml"/><Relationship Id="rId11" Type="http://schemas.openxmlformats.org/officeDocument/2006/relationships/image" Target="../media/image200.png"/><Relationship Id="rId24" Type="http://schemas.openxmlformats.org/officeDocument/2006/relationships/customXml" Target="../ink/ink211.xml"/><Relationship Id="rId32" Type="http://schemas.openxmlformats.org/officeDocument/2006/relationships/customXml" Target="../ink/ink215.xml"/><Relationship Id="rId37" Type="http://schemas.openxmlformats.org/officeDocument/2006/relationships/image" Target="../media/image213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10" Type="http://schemas.openxmlformats.org/officeDocument/2006/relationships/customXml" Target="../ink/ink204.xml"/><Relationship Id="rId19" Type="http://schemas.openxmlformats.org/officeDocument/2006/relationships/image" Target="../media/image204.png"/><Relationship Id="rId31" Type="http://schemas.openxmlformats.org/officeDocument/2006/relationships/image" Target="../media/image210.png"/><Relationship Id="rId4" Type="http://schemas.openxmlformats.org/officeDocument/2006/relationships/customXml" Target="../ink/ink201.xml"/><Relationship Id="rId9" Type="http://schemas.openxmlformats.org/officeDocument/2006/relationships/image" Target="../media/image199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08.png"/><Relationship Id="rId30" Type="http://schemas.openxmlformats.org/officeDocument/2006/relationships/customXml" Target="../ink/ink214.xml"/><Relationship Id="rId35" Type="http://schemas.openxmlformats.org/officeDocument/2006/relationships/image" Target="../media/image2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2.xml"/><Relationship Id="rId13" Type="http://schemas.openxmlformats.org/officeDocument/2006/relationships/image" Target="../media/image220.png"/><Relationship Id="rId3" Type="http://schemas.openxmlformats.org/officeDocument/2006/relationships/image" Target="../media/image215.png"/><Relationship Id="rId7" Type="http://schemas.openxmlformats.org/officeDocument/2006/relationships/image" Target="../media/image217.png"/><Relationship Id="rId12" Type="http://schemas.openxmlformats.org/officeDocument/2006/relationships/customXml" Target="../ink/ink224.xml"/><Relationship Id="rId17" Type="http://schemas.openxmlformats.org/officeDocument/2006/relationships/image" Target="../media/image222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1.xml"/><Relationship Id="rId11" Type="http://schemas.openxmlformats.org/officeDocument/2006/relationships/image" Target="../media/image219.png"/><Relationship Id="rId5" Type="http://schemas.openxmlformats.org/officeDocument/2006/relationships/image" Target="../media/image216.png"/><Relationship Id="rId15" Type="http://schemas.openxmlformats.org/officeDocument/2006/relationships/image" Target="../media/image221.png"/><Relationship Id="rId10" Type="http://schemas.openxmlformats.org/officeDocument/2006/relationships/customXml" Target="../ink/ink223.xml"/><Relationship Id="rId4" Type="http://schemas.openxmlformats.org/officeDocument/2006/relationships/customXml" Target="../ink/ink220.xml"/><Relationship Id="rId9" Type="http://schemas.openxmlformats.org/officeDocument/2006/relationships/image" Target="../media/image218.png"/><Relationship Id="rId14" Type="http://schemas.openxmlformats.org/officeDocument/2006/relationships/customXml" Target="../ink/ink2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13" Type="http://schemas.openxmlformats.org/officeDocument/2006/relationships/customXml" Target="../ink/ink232.xml"/><Relationship Id="rId18" Type="http://schemas.openxmlformats.org/officeDocument/2006/relationships/image" Target="../media/image910.png"/><Relationship Id="rId26" Type="http://schemas.openxmlformats.org/officeDocument/2006/relationships/image" Target="../media/image1310.png"/><Relationship Id="rId3" Type="http://schemas.openxmlformats.org/officeDocument/2006/relationships/customXml" Target="../ink/ink227.xml"/><Relationship Id="rId21" Type="http://schemas.openxmlformats.org/officeDocument/2006/relationships/customXml" Target="../ink/ink236.xml"/><Relationship Id="rId7" Type="http://schemas.openxmlformats.org/officeDocument/2006/relationships/customXml" Target="../ink/ink229.xml"/><Relationship Id="rId12" Type="http://schemas.openxmlformats.org/officeDocument/2006/relationships/image" Target="../media/image610.png"/><Relationship Id="rId17" Type="http://schemas.openxmlformats.org/officeDocument/2006/relationships/customXml" Target="../ink/ink234.xml"/><Relationship Id="rId25" Type="http://schemas.openxmlformats.org/officeDocument/2006/relationships/customXml" Target="../ink/ink238.xml"/><Relationship Id="rId2" Type="http://schemas.openxmlformats.org/officeDocument/2006/relationships/image" Target="../media/image223.png"/><Relationship Id="rId16" Type="http://schemas.openxmlformats.org/officeDocument/2006/relationships/image" Target="../media/image810.png"/><Relationship Id="rId20" Type="http://schemas.openxmlformats.org/officeDocument/2006/relationships/image" Target="../media/image1010.png"/><Relationship Id="rId29" Type="http://schemas.openxmlformats.org/officeDocument/2006/relationships/customXml" Target="../ink/ink2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0.png"/><Relationship Id="rId11" Type="http://schemas.openxmlformats.org/officeDocument/2006/relationships/customXml" Target="../ink/ink231.xml"/><Relationship Id="rId24" Type="http://schemas.openxmlformats.org/officeDocument/2006/relationships/image" Target="../media/image1210.png"/><Relationship Id="rId5" Type="http://schemas.openxmlformats.org/officeDocument/2006/relationships/customXml" Target="../ink/ink228.xml"/><Relationship Id="rId15" Type="http://schemas.openxmlformats.org/officeDocument/2006/relationships/customXml" Target="../ink/ink233.xml"/><Relationship Id="rId23" Type="http://schemas.openxmlformats.org/officeDocument/2006/relationships/customXml" Target="../ink/ink237.xml"/><Relationship Id="rId28" Type="http://schemas.openxmlformats.org/officeDocument/2006/relationships/image" Target="../media/image1410.png"/><Relationship Id="rId10" Type="http://schemas.openxmlformats.org/officeDocument/2006/relationships/image" Target="../media/image550.png"/><Relationship Id="rId19" Type="http://schemas.openxmlformats.org/officeDocument/2006/relationships/customXml" Target="../ink/ink235.xml"/><Relationship Id="rId4" Type="http://schemas.openxmlformats.org/officeDocument/2006/relationships/image" Target="../media/image2100.png"/><Relationship Id="rId9" Type="http://schemas.openxmlformats.org/officeDocument/2006/relationships/customXml" Target="../ink/ink230.xml"/><Relationship Id="rId14" Type="http://schemas.openxmlformats.org/officeDocument/2006/relationships/image" Target="../media/image710.png"/><Relationship Id="rId22" Type="http://schemas.openxmlformats.org/officeDocument/2006/relationships/image" Target="../media/image1110.png"/><Relationship Id="rId27" Type="http://schemas.openxmlformats.org/officeDocument/2006/relationships/customXml" Target="../ink/ink239.xml"/><Relationship Id="rId30" Type="http://schemas.openxmlformats.org/officeDocument/2006/relationships/image" Target="../media/image15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4.xml"/><Relationship Id="rId13" Type="http://schemas.openxmlformats.org/officeDocument/2006/relationships/image" Target="../media/image2110.png"/><Relationship Id="rId18" Type="http://schemas.openxmlformats.org/officeDocument/2006/relationships/customXml" Target="../ink/ink249.xml"/><Relationship Id="rId26" Type="http://schemas.openxmlformats.org/officeDocument/2006/relationships/image" Target="../media/image2710.png"/><Relationship Id="rId3" Type="http://schemas.openxmlformats.org/officeDocument/2006/relationships/image" Target="../media/image1610.png"/><Relationship Id="rId21" Type="http://schemas.openxmlformats.org/officeDocument/2006/relationships/customXml" Target="../ink/ink251.xml"/><Relationship Id="rId7" Type="http://schemas.openxmlformats.org/officeDocument/2006/relationships/image" Target="../media/image1810.png"/><Relationship Id="rId12" Type="http://schemas.openxmlformats.org/officeDocument/2006/relationships/customXml" Target="../ink/ink246.xml"/><Relationship Id="rId17" Type="http://schemas.openxmlformats.org/officeDocument/2006/relationships/image" Target="../media/image2310.png"/><Relationship Id="rId25" Type="http://schemas.openxmlformats.org/officeDocument/2006/relationships/customXml" Target="../ink/ink253.xml"/><Relationship Id="rId2" Type="http://schemas.openxmlformats.org/officeDocument/2006/relationships/customXml" Target="../ink/ink241.xml"/><Relationship Id="rId16" Type="http://schemas.openxmlformats.org/officeDocument/2006/relationships/customXml" Target="../ink/ink248.xml"/><Relationship Id="rId20" Type="http://schemas.openxmlformats.org/officeDocument/2006/relationships/customXml" Target="../ink/ink250.xml"/><Relationship Id="rId29" Type="http://schemas.openxmlformats.org/officeDocument/2006/relationships/customXml" Target="../ink/ink2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3.xml"/><Relationship Id="rId11" Type="http://schemas.openxmlformats.org/officeDocument/2006/relationships/image" Target="../media/image2010.png"/><Relationship Id="rId24" Type="http://schemas.openxmlformats.org/officeDocument/2006/relationships/image" Target="../media/image2610.png"/><Relationship Id="rId32" Type="http://schemas.openxmlformats.org/officeDocument/2006/relationships/image" Target="../media/image3010.png"/><Relationship Id="rId5" Type="http://schemas.openxmlformats.org/officeDocument/2006/relationships/image" Target="../media/image1710.png"/><Relationship Id="rId15" Type="http://schemas.openxmlformats.org/officeDocument/2006/relationships/image" Target="../media/image2210.png"/><Relationship Id="rId23" Type="http://schemas.openxmlformats.org/officeDocument/2006/relationships/customXml" Target="../ink/ink252.xml"/><Relationship Id="rId28" Type="http://schemas.openxmlformats.org/officeDocument/2006/relationships/image" Target="../media/image2810.png"/><Relationship Id="rId10" Type="http://schemas.openxmlformats.org/officeDocument/2006/relationships/customXml" Target="../ink/ink245.xml"/><Relationship Id="rId19" Type="http://schemas.openxmlformats.org/officeDocument/2006/relationships/image" Target="../media/image2410.png"/><Relationship Id="rId31" Type="http://schemas.openxmlformats.org/officeDocument/2006/relationships/customXml" Target="../ink/ink256.xml"/><Relationship Id="rId4" Type="http://schemas.openxmlformats.org/officeDocument/2006/relationships/customXml" Target="../ink/ink242.xml"/><Relationship Id="rId9" Type="http://schemas.openxmlformats.org/officeDocument/2006/relationships/image" Target="../media/image1910.png"/><Relationship Id="rId14" Type="http://schemas.openxmlformats.org/officeDocument/2006/relationships/customXml" Target="../ink/ink247.xml"/><Relationship Id="rId22" Type="http://schemas.openxmlformats.org/officeDocument/2006/relationships/image" Target="../media/image2510.png"/><Relationship Id="rId27" Type="http://schemas.openxmlformats.org/officeDocument/2006/relationships/customXml" Target="../ink/ink254.xml"/><Relationship Id="rId30" Type="http://schemas.openxmlformats.org/officeDocument/2006/relationships/image" Target="../media/image291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2.xml"/><Relationship Id="rId18" Type="http://schemas.openxmlformats.org/officeDocument/2006/relationships/image" Target="../media/image3910.png"/><Relationship Id="rId26" Type="http://schemas.openxmlformats.org/officeDocument/2006/relationships/image" Target="../media/image4310.png"/><Relationship Id="rId39" Type="http://schemas.openxmlformats.org/officeDocument/2006/relationships/customXml" Target="../ink/ink275.xml"/><Relationship Id="rId21" Type="http://schemas.openxmlformats.org/officeDocument/2006/relationships/customXml" Target="../ink/ink266.xml"/><Relationship Id="rId34" Type="http://schemas.openxmlformats.org/officeDocument/2006/relationships/image" Target="../media/image4710.png"/><Relationship Id="rId42" Type="http://schemas.openxmlformats.org/officeDocument/2006/relationships/image" Target="../media/image5110.png"/><Relationship Id="rId47" Type="http://schemas.openxmlformats.org/officeDocument/2006/relationships/customXml" Target="../ink/ink279.xml"/><Relationship Id="rId50" Type="http://schemas.openxmlformats.org/officeDocument/2006/relationships/image" Target="../media/image5410.png"/><Relationship Id="rId55" Type="http://schemas.openxmlformats.org/officeDocument/2006/relationships/customXml" Target="../ink/ink283.xml"/><Relationship Id="rId63" Type="http://schemas.openxmlformats.org/officeDocument/2006/relationships/customXml" Target="../ink/ink287.xml"/><Relationship Id="rId68" Type="http://schemas.openxmlformats.org/officeDocument/2006/relationships/image" Target="../media/image630.png"/><Relationship Id="rId76" Type="http://schemas.openxmlformats.org/officeDocument/2006/relationships/image" Target="../media/image670.png"/><Relationship Id="rId7" Type="http://schemas.openxmlformats.org/officeDocument/2006/relationships/customXml" Target="../ink/ink259.xml"/><Relationship Id="rId71" Type="http://schemas.openxmlformats.org/officeDocument/2006/relationships/customXml" Target="../ink/ink291.xml"/><Relationship Id="rId2" Type="http://schemas.openxmlformats.org/officeDocument/2006/relationships/image" Target="../media/image224.png"/><Relationship Id="rId16" Type="http://schemas.openxmlformats.org/officeDocument/2006/relationships/image" Target="../media/image3810.png"/><Relationship Id="rId29" Type="http://schemas.openxmlformats.org/officeDocument/2006/relationships/customXml" Target="../ink/ink270.xml"/><Relationship Id="rId11" Type="http://schemas.openxmlformats.org/officeDocument/2006/relationships/customXml" Target="../ink/ink261.xml"/><Relationship Id="rId24" Type="http://schemas.openxmlformats.org/officeDocument/2006/relationships/image" Target="../media/image4210.png"/><Relationship Id="rId32" Type="http://schemas.openxmlformats.org/officeDocument/2006/relationships/image" Target="../media/image4610.png"/><Relationship Id="rId37" Type="http://schemas.openxmlformats.org/officeDocument/2006/relationships/customXml" Target="../ink/ink274.xml"/><Relationship Id="rId40" Type="http://schemas.openxmlformats.org/officeDocument/2006/relationships/image" Target="../media/image5010.png"/><Relationship Id="rId45" Type="http://schemas.openxmlformats.org/officeDocument/2006/relationships/customXml" Target="../ink/ink278.xml"/><Relationship Id="rId53" Type="http://schemas.openxmlformats.org/officeDocument/2006/relationships/customXml" Target="../ink/ink282.xml"/><Relationship Id="rId58" Type="http://schemas.openxmlformats.org/officeDocument/2006/relationships/image" Target="../media/image580.png"/><Relationship Id="rId66" Type="http://schemas.openxmlformats.org/officeDocument/2006/relationships/image" Target="../media/image620.png"/><Relationship Id="rId74" Type="http://schemas.openxmlformats.org/officeDocument/2006/relationships/image" Target="../media/image660.png"/><Relationship Id="rId79" Type="http://schemas.openxmlformats.org/officeDocument/2006/relationships/customXml" Target="../ink/ink295.xml"/><Relationship Id="rId5" Type="http://schemas.openxmlformats.org/officeDocument/2006/relationships/customXml" Target="../ink/ink258.xml"/><Relationship Id="rId61" Type="http://schemas.openxmlformats.org/officeDocument/2006/relationships/customXml" Target="../ink/ink286.xml"/><Relationship Id="rId82" Type="http://schemas.openxmlformats.org/officeDocument/2006/relationships/image" Target="../media/image700.png"/><Relationship Id="rId10" Type="http://schemas.openxmlformats.org/officeDocument/2006/relationships/image" Target="../media/image3510.png"/><Relationship Id="rId19" Type="http://schemas.openxmlformats.org/officeDocument/2006/relationships/customXml" Target="../ink/ink265.xml"/><Relationship Id="rId31" Type="http://schemas.openxmlformats.org/officeDocument/2006/relationships/customXml" Target="../ink/ink271.xml"/><Relationship Id="rId44" Type="http://schemas.openxmlformats.org/officeDocument/2006/relationships/image" Target="../media/image2410.png"/><Relationship Id="rId52" Type="http://schemas.openxmlformats.org/officeDocument/2006/relationships/image" Target="../media/image551.png"/><Relationship Id="rId60" Type="http://schemas.openxmlformats.org/officeDocument/2006/relationships/image" Target="../media/image590.png"/><Relationship Id="rId65" Type="http://schemas.openxmlformats.org/officeDocument/2006/relationships/customXml" Target="../ink/ink288.xml"/><Relationship Id="rId73" Type="http://schemas.openxmlformats.org/officeDocument/2006/relationships/customXml" Target="../ink/ink292.xml"/><Relationship Id="rId78" Type="http://schemas.openxmlformats.org/officeDocument/2006/relationships/image" Target="../media/image680.png"/><Relationship Id="rId81" Type="http://schemas.openxmlformats.org/officeDocument/2006/relationships/customXml" Target="../ink/ink296.xml"/><Relationship Id="rId4" Type="http://schemas.openxmlformats.org/officeDocument/2006/relationships/image" Target="../media/image3210.png"/><Relationship Id="rId9" Type="http://schemas.openxmlformats.org/officeDocument/2006/relationships/customXml" Target="../ink/ink260.xml"/><Relationship Id="rId14" Type="http://schemas.openxmlformats.org/officeDocument/2006/relationships/image" Target="../media/image3710.png"/><Relationship Id="rId22" Type="http://schemas.openxmlformats.org/officeDocument/2006/relationships/image" Target="../media/image4110.png"/><Relationship Id="rId27" Type="http://schemas.openxmlformats.org/officeDocument/2006/relationships/customXml" Target="../ink/ink269.xml"/><Relationship Id="rId30" Type="http://schemas.openxmlformats.org/officeDocument/2006/relationships/image" Target="../media/image4510.png"/><Relationship Id="rId35" Type="http://schemas.openxmlformats.org/officeDocument/2006/relationships/customXml" Target="../ink/ink273.xml"/><Relationship Id="rId43" Type="http://schemas.openxmlformats.org/officeDocument/2006/relationships/customXml" Target="../ink/ink277.xml"/><Relationship Id="rId48" Type="http://schemas.openxmlformats.org/officeDocument/2006/relationships/image" Target="../media/image5310.png"/><Relationship Id="rId56" Type="http://schemas.openxmlformats.org/officeDocument/2006/relationships/image" Target="../media/image570.png"/><Relationship Id="rId64" Type="http://schemas.openxmlformats.org/officeDocument/2006/relationships/image" Target="../media/image611.png"/><Relationship Id="rId69" Type="http://schemas.openxmlformats.org/officeDocument/2006/relationships/customXml" Target="../ink/ink290.xml"/><Relationship Id="rId77" Type="http://schemas.openxmlformats.org/officeDocument/2006/relationships/customXml" Target="../ink/ink294.xml"/><Relationship Id="rId8" Type="http://schemas.openxmlformats.org/officeDocument/2006/relationships/image" Target="../media/image3410.png"/><Relationship Id="rId51" Type="http://schemas.openxmlformats.org/officeDocument/2006/relationships/customXml" Target="../ink/ink281.xml"/><Relationship Id="rId72" Type="http://schemas.openxmlformats.org/officeDocument/2006/relationships/image" Target="../media/image650.png"/><Relationship Id="rId80" Type="http://schemas.openxmlformats.org/officeDocument/2006/relationships/image" Target="../media/image690.png"/><Relationship Id="rId3" Type="http://schemas.openxmlformats.org/officeDocument/2006/relationships/customXml" Target="../ink/ink257.xml"/><Relationship Id="rId12" Type="http://schemas.openxmlformats.org/officeDocument/2006/relationships/image" Target="../media/image3610.png"/><Relationship Id="rId17" Type="http://schemas.openxmlformats.org/officeDocument/2006/relationships/customXml" Target="../ink/ink264.xml"/><Relationship Id="rId25" Type="http://schemas.openxmlformats.org/officeDocument/2006/relationships/customXml" Target="../ink/ink268.xml"/><Relationship Id="rId33" Type="http://schemas.openxmlformats.org/officeDocument/2006/relationships/customXml" Target="../ink/ink272.xml"/><Relationship Id="rId38" Type="http://schemas.openxmlformats.org/officeDocument/2006/relationships/image" Target="../media/image4910.png"/><Relationship Id="rId46" Type="http://schemas.openxmlformats.org/officeDocument/2006/relationships/image" Target="../media/image5210.png"/><Relationship Id="rId59" Type="http://schemas.openxmlformats.org/officeDocument/2006/relationships/customXml" Target="../ink/ink285.xml"/><Relationship Id="rId67" Type="http://schemas.openxmlformats.org/officeDocument/2006/relationships/customXml" Target="../ink/ink289.xml"/><Relationship Id="rId20" Type="http://schemas.openxmlformats.org/officeDocument/2006/relationships/image" Target="../media/image4010.png"/><Relationship Id="rId41" Type="http://schemas.openxmlformats.org/officeDocument/2006/relationships/customXml" Target="../ink/ink276.xml"/><Relationship Id="rId54" Type="http://schemas.openxmlformats.org/officeDocument/2006/relationships/image" Target="../media/image560.png"/><Relationship Id="rId62" Type="http://schemas.openxmlformats.org/officeDocument/2006/relationships/image" Target="../media/image600.png"/><Relationship Id="rId70" Type="http://schemas.openxmlformats.org/officeDocument/2006/relationships/image" Target="../media/image640.png"/><Relationship Id="rId75" Type="http://schemas.openxmlformats.org/officeDocument/2006/relationships/customXml" Target="../ink/ink2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10.png"/><Relationship Id="rId15" Type="http://schemas.openxmlformats.org/officeDocument/2006/relationships/customXml" Target="../ink/ink263.xml"/><Relationship Id="rId23" Type="http://schemas.openxmlformats.org/officeDocument/2006/relationships/customXml" Target="../ink/ink267.xml"/><Relationship Id="rId28" Type="http://schemas.openxmlformats.org/officeDocument/2006/relationships/image" Target="../media/image4410.png"/><Relationship Id="rId36" Type="http://schemas.openxmlformats.org/officeDocument/2006/relationships/image" Target="../media/image4810.png"/><Relationship Id="rId49" Type="http://schemas.openxmlformats.org/officeDocument/2006/relationships/customXml" Target="../ink/ink280.xml"/><Relationship Id="rId57" Type="http://schemas.openxmlformats.org/officeDocument/2006/relationships/customXml" Target="../ink/ink28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2.xml"/><Relationship Id="rId18" Type="http://schemas.openxmlformats.org/officeDocument/2006/relationships/customXml" Target="../ink/ink305.xml"/><Relationship Id="rId26" Type="http://schemas.openxmlformats.org/officeDocument/2006/relationships/customXml" Target="../ink/ink309.xml"/><Relationship Id="rId39" Type="http://schemas.openxmlformats.org/officeDocument/2006/relationships/image" Target="../media/image890.png"/><Relationship Id="rId21" Type="http://schemas.openxmlformats.org/officeDocument/2006/relationships/image" Target="../media/image800.png"/><Relationship Id="rId34" Type="http://schemas.openxmlformats.org/officeDocument/2006/relationships/customXml" Target="../ink/ink313.xml"/><Relationship Id="rId42" Type="http://schemas.openxmlformats.org/officeDocument/2006/relationships/customXml" Target="../ink/ink317.xml"/><Relationship Id="rId47" Type="http://schemas.openxmlformats.org/officeDocument/2006/relationships/image" Target="../media/image930.png"/><Relationship Id="rId50" Type="http://schemas.openxmlformats.org/officeDocument/2006/relationships/customXml" Target="../ink/ink321.xml"/><Relationship Id="rId55" Type="http://schemas.openxmlformats.org/officeDocument/2006/relationships/image" Target="../media/image970.png"/><Relationship Id="rId63" Type="http://schemas.openxmlformats.org/officeDocument/2006/relationships/image" Target="../media/image1011.png"/><Relationship Id="rId68" Type="http://schemas.openxmlformats.org/officeDocument/2006/relationships/customXml" Target="../ink/ink330.xml"/><Relationship Id="rId76" Type="http://schemas.openxmlformats.org/officeDocument/2006/relationships/customXml" Target="../ink/ink334.xml"/><Relationship Id="rId84" Type="http://schemas.openxmlformats.org/officeDocument/2006/relationships/customXml" Target="../ink/ink338.xml"/><Relationship Id="rId89" Type="http://schemas.openxmlformats.org/officeDocument/2006/relationships/image" Target="../media/image1140.png"/><Relationship Id="rId7" Type="http://schemas.openxmlformats.org/officeDocument/2006/relationships/customXml" Target="../ink/ink299.xml"/><Relationship Id="rId71" Type="http://schemas.openxmlformats.org/officeDocument/2006/relationships/image" Target="../media/image1050.png"/><Relationship Id="rId92" Type="http://schemas.openxmlformats.org/officeDocument/2006/relationships/customXml" Target="../ink/ink342.xml"/><Relationship Id="rId2" Type="http://schemas.openxmlformats.org/officeDocument/2006/relationships/image" Target="../media/image225.png"/><Relationship Id="rId16" Type="http://schemas.openxmlformats.org/officeDocument/2006/relationships/image" Target="../media/image780.png"/><Relationship Id="rId29" Type="http://schemas.openxmlformats.org/officeDocument/2006/relationships/image" Target="../media/image840.png"/><Relationship Id="rId11" Type="http://schemas.openxmlformats.org/officeDocument/2006/relationships/customXml" Target="../ink/ink301.xml"/><Relationship Id="rId24" Type="http://schemas.openxmlformats.org/officeDocument/2006/relationships/customXml" Target="../ink/ink308.xml"/><Relationship Id="rId32" Type="http://schemas.openxmlformats.org/officeDocument/2006/relationships/customXml" Target="../ink/ink312.xml"/><Relationship Id="rId37" Type="http://schemas.openxmlformats.org/officeDocument/2006/relationships/image" Target="../media/image880.png"/><Relationship Id="rId40" Type="http://schemas.openxmlformats.org/officeDocument/2006/relationships/customXml" Target="../ink/ink316.xml"/><Relationship Id="rId45" Type="http://schemas.openxmlformats.org/officeDocument/2006/relationships/image" Target="../media/image920.png"/><Relationship Id="rId53" Type="http://schemas.openxmlformats.org/officeDocument/2006/relationships/image" Target="../media/image960.png"/><Relationship Id="rId58" Type="http://schemas.openxmlformats.org/officeDocument/2006/relationships/customXml" Target="../ink/ink325.xml"/><Relationship Id="rId66" Type="http://schemas.openxmlformats.org/officeDocument/2006/relationships/customXml" Target="../ink/ink329.xml"/><Relationship Id="rId74" Type="http://schemas.openxmlformats.org/officeDocument/2006/relationships/customXml" Target="../ink/ink333.xml"/><Relationship Id="rId79" Type="http://schemas.openxmlformats.org/officeDocument/2006/relationships/image" Target="../media/image1090.png"/><Relationship Id="rId87" Type="http://schemas.openxmlformats.org/officeDocument/2006/relationships/image" Target="../media/image1130.png"/><Relationship Id="rId5" Type="http://schemas.openxmlformats.org/officeDocument/2006/relationships/customXml" Target="../ink/ink298.xml"/><Relationship Id="rId61" Type="http://schemas.openxmlformats.org/officeDocument/2006/relationships/image" Target="../media/image1000.png"/><Relationship Id="rId82" Type="http://schemas.openxmlformats.org/officeDocument/2006/relationships/customXml" Target="../ink/ink337.xml"/><Relationship Id="rId90" Type="http://schemas.openxmlformats.org/officeDocument/2006/relationships/customXml" Target="../ink/ink341.xml"/><Relationship Id="rId19" Type="http://schemas.openxmlformats.org/officeDocument/2006/relationships/image" Target="../media/image790.png"/><Relationship Id="rId14" Type="http://schemas.openxmlformats.org/officeDocument/2006/relationships/image" Target="../media/image770.png"/><Relationship Id="rId22" Type="http://schemas.openxmlformats.org/officeDocument/2006/relationships/customXml" Target="../ink/ink307.xml"/><Relationship Id="rId27" Type="http://schemas.openxmlformats.org/officeDocument/2006/relationships/image" Target="../media/image830.png"/><Relationship Id="rId30" Type="http://schemas.openxmlformats.org/officeDocument/2006/relationships/customXml" Target="../ink/ink311.xml"/><Relationship Id="rId35" Type="http://schemas.openxmlformats.org/officeDocument/2006/relationships/image" Target="../media/image870.png"/><Relationship Id="rId43" Type="http://schemas.openxmlformats.org/officeDocument/2006/relationships/image" Target="../media/image911.png"/><Relationship Id="rId48" Type="http://schemas.openxmlformats.org/officeDocument/2006/relationships/customXml" Target="../ink/ink320.xml"/><Relationship Id="rId56" Type="http://schemas.openxmlformats.org/officeDocument/2006/relationships/customXml" Target="../ink/ink324.xml"/><Relationship Id="rId64" Type="http://schemas.openxmlformats.org/officeDocument/2006/relationships/customXml" Target="../ink/ink328.xml"/><Relationship Id="rId69" Type="http://schemas.openxmlformats.org/officeDocument/2006/relationships/image" Target="../media/image1040.png"/><Relationship Id="rId77" Type="http://schemas.openxmlformats.org/officeDocument/2006/relationships/image" Target="../media/image1080.png"/><Relationship Id="rId8" Type="http://schemas.openxmlformats.org/officeDocument/2006/relationships/image" Target="../media/image740.png"/><Relationship Id="rId51" Type="http://schemas.openxmlformats.org/officeDocument/2006/relationships/image" Target="../media/image950.png"/><Relationship Id="rId72" Type="http://schemas.openxmlformats.org/officeDocument/2006/relationships/customXml" Target="../ink/ink332.xml"/><Relationship Id="rId80" Type="http://schemas.openxmlformats.org/officeDocument/2006/relationships/customXml" Target="../ink/ink336.xml"/><Relationship Id="rId85" Type="http://schemas.openxmlformats.org/officeDocument/2006/relationships/image" Target="../media/image1120.png"/><Relationship Id="rId93" Type="http://schemas.openxmlformats.org/officeDocument/2006/relationships/image" Target="../media/image1160.png"/><Relationship Id="rId3" Type="http://schemas.openxmlformats.org/officeDocument/2006/relationships/customXml" Target="../ink/ink297.xml"/><Relationship Id="rId12" Type="http://schemas.openxmlformats.org/officeDocument/2006/relationships/image" Target="../media/image760.png"/><Relationship Id="rId17" Type="http://schemas.openxmlformats.org/officeDocument/2006/relationships/customXml" Target="../ink/ink304.xml"/><Relationship Id="rId25" Type="http://schemas.openxmlformats.org/officeDocument/2006/relationships/image" Target="../media/image820.png"/><Relationship Id="rId33" Type="http://schemas.openxmlformats.org/officeDocument/2006/relationships/image" Target="../media/image860.png"/><Relationship Id="rId38" Type="http://schemas.openxmlformats.org/officeDocument/2006/relationships/customXml" Target="../ink/ink315.xml"/><Relationship Id="rId46" Type="http://schemas.openxmlformats.org/officeDocument/2006/relationships/customXml" Target="../ink/ink319.xml"/><Relationship Id="rId59" Type="http://schemas.openxmlformats.org/officeDocument/2006/relationships/image" Target="../media/image990.png"/><Relationship Id="rId67" Type="http://schemas.openxmlformats.org/officeDocument/2006/relationships/image" Target="../media/image1030.png"/><Relationship Id="rId20" Type="http://schemas.openxmlformats.org/officeDocument/2006/relationships/customXml" Target="../ink/ink306.xml"/><Relationship Id="rId41" Type="http://schemas.openxmlformats.org/officeDocument/2006/relationships/image" Target="../media/image900.png"/><Relationship Id="rId54" Type="http://schemas.openxmlformats.org/officeDocument/2006/relationships/customXml" Target="../ink/ink323.xml"/><Relationship Id="rId62" Type="http://schemas.openxmlformats.org/officeDocument/2006/relationships/customXml" Target="../ink/ink327.xml"/><Relationship Id="rId70" Type="http://schemas.openxmlformats.org/officeDocument/2006/relationships/customXml" Target="../ink/ink331.xml"/><Relationship Id="rId75" Type="http://schemas.openxmlformats.org/officeDocument/2006/relationships/image" Target="../media/image1070.png"/><Relationship Id="rId83" Type="http://schemas.openxmlformats.org/officeDocument/2006/relationships/image" Target="../media/image1111.png"/><Relationship Id="rId88" Type="http://schemas.openxmlformats.org/officeDocument/2006/relationships/customXml" Target="../ink/ink340.xml"/><Relationship Id="rId91" Type="http://schemas.openxmlformats.org/officeDocument/2006/relationships/image" Target="../media/image1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0.png"/><Relationship Id="rId15" Type="http://schemas.openxmlformats.org/officeDocument/2006/relationships/customXml" Target="../ink/ink303.xml"/><Relationship Id="rId23" Type="http://schemas.openxmlformats.org/officeDocument/2006/relationships/image" Target="../media/image811.png"/><Relationship Id="rId28" Type="http://schemas.openxmlformats.org/officeDocument/2006/relationships/customXml" Target="../ink/ink310.xml"/><Relationship Id="rId36" Type="http://schemas.openxmlformats.org/officeDocument/2006/relationships/customXml" Target="../ink/ink314.xml"/><Relationship Id="rId49" Type="http://schemas.openxmlformats.org/officeDocument/2006/relationships/image" Target="../media/image940.png"/><Relationship Id="rId57" Type="http://schemas.openxmlformats.org/officeDocument/2006/relationships/image" Target="../media/image980.png"/><Relationship Id="rId10" Type="http://schemas.openxmlformats.org/officeDocument/2006/relationships/image" Target="../media/image750.png"/><Relationship Id="rId31" Type="http://schemas.openxmlformats.org/officeDocument/2006/relationships/image" Target="../media/image850.png"/><Relationship Id="rId44" Type="http://schemas.openxmlformats.org/officeDocument/2006/relationships/customXml" Target="../ink/ink318.xml"/><Relationship Id="rId52" Type="http://schemas.openxmlformats.org/officeDocument/2006/relationships/customXml" Target="../ink/ink322.xml"/><Relationship Id="rId60" Type="http://schemas.openxmlformats.org/officeDocument/2006/relationships/customXml" Target="../ink/ink326.xml"/><Relationship Id="rId65" Type="http://schemas.openxmlformats.org/officeDocument/2006/relationships/image" Target="../media/image1020.png"/><Relationship Id="rId73" Type="http://schemas.openxmlformats.org/officeDocument/2006/relationships/image" Target="../media/image1060.png"/><Relationship Id="rId78" Type="http://schemas.openxmlformats.org/officeDocument/2006/relationships/customXml" Target="../ink/ink335.xml"/><Relationship Id="rId81" Type="http://schemas.openxmlformats.org/officeDocument/2006/relationships/image" Target="../media/image1100.png"/><Relationship Id="rId86" Type="http://schemas.openxmlformats.org/officeDocument/2006/relationships/customXml" Target="../ink/ink339.xml"/><Relationship Id="rId4" Type="http://schemas.openxmlformats.org/officeDocument/2006/relationships/image" Target="../media/image720.png"/><Relationship Id="rId9" Type="http://schemas.openxmlformats.org/officeDocument/2006/relationships/customXml" Target="../ink/ink30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6.xml"/><Relationship Id="rId13" Type="http://schemas.openxmlformats.org/officeDocument/2006/relationships/image" Target="../media/image1220.png"/><Relationship Id="rId18" Type="http://schemas.openxmlformats.org/officeDocument/2006/relationships/image" Target="../media/image1230.png"/><Relationship Id="rId26" Type="http://schemas.openxmlformats.org/officeDocument/2006/relationships/image" Target="../media/image1270.png"/><Relationship Id="rId39" Type="http://schemas.openxmlformats.org/officeDocument/2006/relationships/customXml" Target="../ink/ink362.xml"/><Relationship Id="rId3" Type="http://schemas.openxmlformats.org/officeDocument/2006/relationships/image" Target="../media/image1170.png"/><Relationship Id="rId21" Type="http://schemas.openxmlformats.org/officeDocument/2006/relationships/customXml" Target="../ink/ink353.xml"/><Relationship Id="rId34" Type="http://schemas.openxmlformats.org/officeDocument/2006/relationships/image" Target="../media/image1311.png"/><Relationship Id="rId42" Type="http://schemas.openxmlformats.org/officeDocument/2006/relationships/image" Target="../media/image1350.png"/><Relationship Id="rId7" Type="http://schemas.openxmlformats.org/officeDocument/2006/relationships/image" Target="../media/image1190.png"/><Relationship Id="rId12" Type="http://schemas.openxmlformats.org/officeDocument/2006/relationships/customXml" Target="../ink/ink348.xml"/><Relationship Id="rId17" Type="http://schemas.openxmlformats.org/officeDocument/2006/relationships/customXml" Target="../ink/ink351.xml"/><Relationship Id="rId25" Type="http://schemas.openxmlformats.org/officeDocument/2006/relationships/customXml" Target="../ink/ink355.xml"/><Relationship Id="rId33" Type="http://schemas.openxmlformats.org/officeDocument/2006/relationships/customXml" Target="../ink/ink359.xml"/><Relationship Id="rId38" Type="http://schemas.openxmlformats.org/officeDocument/2006/relationships/image" Target="../media/image1330.png"/><Relationship Id="rId46" Type="http://schemas.openxmlformats.org/officeDocument/2006/relationships/image" Target="../media/image1370.png"/><Relationship Id="rId2" Type="http://schemas.openxmlformats.org/officeDocument/2006/relationships/customXml" Target="../ink/ink343.xml"/><Relationship Id="rId16" Type="http://schemas.openxmlformats.org/officeDocument/2006/relationships/customXml" Target="../ink/ink350.xml"/><Relationship Id="rId20" Type="http://schemas.openxmlformats.org/officeDocument/2006/relationships/image" Target="../media/image1240.png"/><Relationship Id="rId29" Type="http://schemas.openxmlformats.org/officeDocument/2006/relationships/customXml" Target="../ink/ink357.xml"/><Relationship Id="rId41" Type="http://schemas.openxmlformats.org/officeDocument/2006/relationships/customXml" Target="../ink/ink3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5.xml"/><Relationship Id="rId11" Type="http://schemas.openxmlformats.org/officeDocument/2006/relationships/image" Target="../media/image1211.png"/><Relationship Id="rId24" Type="http://schemas.openxmlformats.org/officeDocument/2006/relationships/image" Target="../media/image1260.png"/><Relationship Id="rId32" Type="http://schemas.openxmlformats.org/officeDocument/2006/relationships/image" Target="../media/image1300.png"/><Relationship Id="rId37" Type="http://schemas.openxmlformats.org/officeDocument/2006/relationships/customXml" Target="../ink/ink361.xml"/><Relationship Id="rId40" Type="http://schemas.openxmlformats.org/officeDocument/2006/relationships/image" Target="../media/image1340.png"/><Relationship Id="rId45" Type="http://schemas.openxmlformats.org/officeDocument/2006/relationships/customXml" Target="../ink/ink365.xml"/><Relationship Id="rId5" Type="http://schemas.openxmlformats.org/officeDocument/2006/relationships/image" Target="../media/image1180.png"/><Relationship Id="rId15" Type="http://schemas.openxmlformats.org/officeDocument/2006/relationships/image" Target="../media/image780.png"/><Relationship Id="rId23" Type="http://schemas.openxmlformats.org/officeDocument/2006/relationships/customXml" Target="../ink/ink354.xml"/><Relationship Id="rId28" Type="http://schemas.openxmlformats.org/officeDocument/2006/relationships/image" Target="../media/image1280.png"/><Relationship Id="rId36" Type="http://schemas.openxmlformats.org/officeDocument/2006/relationships/image" Target="../media/image1320.png"/><Relationship Id="rId10" Type="http://schemas.openxmlformats.org/officeDocument/2006/relationships/customXml" Target="../ink/ink347.xml"/><Relationship Id="rId19" Type="http://schemas.openxmlformats.org/officeDocument/2006/relationships/customXml" Target="../ink/ink352.xml"/><Relationship Id="rId31" Type="http://schemas.openxmlformats.org/officeDocument/2006/relationships/customXml" Target="../ink/ink358.xml"/><Relationship Id="rId44" Type="http://schemas.openxmlformats.org/officeDocument/2006/relationships/image" Target="../media/image1360.png"/><Relationship Id="rId4" Type="http://schemas.openxmlformats.org/officeDocument/2006/relationships/customXml" Target="../ink/ink344.xml"/><Relationship Id="rId9" Type="http://schemas.openxmlformats.org/officeDocument/2006/relationships/image" Target="../media/image1200.png"/><Relationship Id="rId14" Type="http://schemas.openxmlformats.org/officeDocument/2006/relationships/customXml" Target="../ink/ink349.xml"/><Relationship Id="rId22" Type="http://schemas.openxmlformats.org/officeDocument/2006/relationships/image" Target="../media/image1250.png"/><Relationship Id="rId27" Type="http://schemas.openxmlformats.org/officeDocument/2006/relationships/customXml" Target="../ink/ink356.xml"/><Relationship Id="rId30" Type="http://schemas.openxmlformats.org/officeDocument/2006/relationships/image" Target="../media/image1290.png"/><Relationship Id="rId35" Type="http://schemas.openxmlformats.org/officeDocument/2006/relationships/customXml" Target="../ink/ink360.xml"/><Relationship Id="rId43" Type="http://schemas.openxmlformats.org/officeDocument/2006/relationships/customXml" Target="../ink/ink3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customXml" Target="../ink/ink366.xml"/><Relationship Id="rId7" Type="http://schemas.openxmlformats.org/officeDocument/2006/relationships/customXml" Target="../ink/ink368.xml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5" Type="http://schemas.openxmlformats.org/officeDocument/2006/relationships/customXml" Target="../ink/ink367.xml"/><Relationship Id="rId10" Type="http://schemas.openxmlformats.org/officeDocument/2006/relationships/image" Target="../media/image230.png"/><Relationship Id="rId4" Type="http://schemas.openxmlformats.org/officeDocument/2006/relationships/image" Target="../media/image227.png"/><Relationship Id="rId9" Type="http://schemas.openxmlformats.org/officeDocument/2006/relationships/customXml" Target="../ink/ink36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customXml" Target="../ink/ink375.xml"/><Relationship Id="rId18" Type="http://schemas.openxmlformats.org/officeDocument/2006/relationships/image" Target="../media/image239.png"/><Relationship Id="rId3" Type="http://schemas.openxmlformats.org/officeDocument/2006/relationships/customXml" Target="../ink/ink370.xml"/><Relationship Id="rId7" Type="http://schemas.openxmlformats.org/officeDocument/2006/relationships/customXml" Target="../ink/ink372.xml"/><Relationship Id="rId12" Type="http://schemas.openxmlformats.org/officeDocument/2006/relationships/image" Target="../media/image236.png"/><Relationship Id="rId17" Type="http://schemas.openxmlformats.org/officeDocument/2006/relationships/customXml" Target="../ink/ink377.xml"/><Relationship Id="rId2" Type="http://schemas.openxmlformats.org/officeDocument/2006/relationships/image" Target="../media/image231.png"/><Relationship Id="rId16" Type="http://schemas.openxmlformats.org/officeDocument/2006/relationships/image" Target="../media/image2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customXml" Target="../ink/ink374.xml"/><Relationship Id="rId5" Type="http://schemas.openxmlformats.org/officeDocument/2006/relationships/customXml" Target="../ink/ink371.xml"/><Relationship Id="rId15" Type="http://schemas.openxmlformats.org/officeDocument/2006/relationships/customXml" Target="../ink/ink376.xml"/><Relationship Id="rId10" Type="http://schemas.openxmlformats.org/officeDocument/2006/relationships/image" Target="../media/image235.png"/><Relationship Id="rId4" Type="http://schemas.openxmlformats.org/officeDocument/2006/relationships/image" Target="../media/image232.png"/><Relationship Id="rId9" Type="http://schemas.openxmlformats.org/officeDocument/2006/relationships/customXml" Target="../ink/ink373.xml"/><Relationship Id="rId14" Type="http://schemas.openxmlformats.org/officeDocument/2006/relationships/image" Target="../media/image2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7" Type="http://schemas.openxmlformats.org/officeDocument/2006/relationships/image" Target="../media/image24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5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3.xml"/><Relationship Id="rId18" Type="http://schemas.openxmlformats.org/officeDocument/2006/relationships/image" Target="../media/image248.png"/><Relationship Id="rId26" Type="http://schemas.openxmlformats.org/officeDocument/2006/relationships/image" Target="../media/image252.png"/><Relationship Id="rId39" Type="http://schemas.openxmlformats.org/officeDocument/2006/relationships/customXml" Target="../ink/ink396.xml"/><Relationship Id="rId21" Type="http://schemas.openxmlformats.org/officeDocument/2006/relationships/customXml" Target="../ink/ink387.xml"/><Relationship Id="rId34" Type="http://schemas.openxmlformats.org/officeDocument/2006/relationships/image" Target="../media/image256.png"/><Relationship Id="rId42" Type="http://schemas.openxmlformats.org/officeDocument/2006/relationships/image" Target="../media/image260.png"/><Relationship Id="rId47" Type="http://schemas.openxmlformats.org/officeDocument/2006/relationships/customXml" Target="../ink/ink400.xml"/><Relationship Id="rId50" Type="http://schemas.openxmlformats.org/officeDocument/2006/relationships/image" Target="../media/image264.png"/><Relationship Id="rId55" Type="http://schemas.openxmlformats.org/officeDocument/2006/relationships/customXml" Target="../ink/ink404.xml"/><Relationship Id="rId63" Type="http://schemas.openxmlformats.org/officeDocument/2006/relationships/customXml" Target="../ink/ink408.xml"/><Relationship Id="rId7" Type="http://schemas.openxmlformats.org/officeDocument/2006/relationships/customXml" Target="../ink/ink380.xml"/><Relationship Id="rId2" Type="http://schemas.openxmlformats.org/officeDocument/2006/relationships/image" Target="../media/image240.png"/><Relationship Id="rId16" Type="http://schemas.openxmlformats.org/officeDocument/2006/relationships/image" Target="../media/image247.png"/><Relationship Id="rId20" Type="http://schemas.openxmlformats.org/officeDocument/2006/relationships/image" Target="../media/image249.png"/><Relationship Id="rId29" Type="http://schemas.openxmlformats.org/officeDocument/2006/relationships/customXml" Target="../ink/ink391.xml"/><Relationship Id="rId41" Type="http://schemas.openxmlformats.org/officeDocument/2006/relationships/customXml" Target="../ink/ink397.xml"/><Relationship Id="rId54" Type="http://schemas.openxmlformats.org/officeDocument/2006/relationships/image" Target="../media/image266.png"/><Relationship Id="rId6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.png"/><Relationship Id="rId11" Type="http://schemas.openxmlformats.org/officeDocument/2006/relationships/customXml" Target="../ink/ink382.xml"/><Relationship Id="rId24" Type="http://schemas.openxmlformats.org/officeDocument/2006/relationships/image" Target="../media/image251.png"/><Relationship Id="rId32" Type="http://schemas.openxmlformats.org/officeDocument/2006/relationships/image" Target="../media/image255.png"/><Relationship Id="rId37" Type="http://schemas.openxmlformats.org/officeDocument/2006/relationships/customXml" Target="../ink/ink395.xml"/><Relationship Id="rId40" Type="http://schemas.openxmlformats.org/officeDocument/2006/relationships/image" Target="../media/image259.png"/><Relationship Id="rId45" Type="http://schemas.openxmlformats.org/officeDocument/2006/relationships/customXml" Target="../ink/ink399.xml"/><Relationship Id="rId53" Type="http://schemas.openxmlformats.org/officeDocument/2006/relationships/customXml" Target="../ink/ink403.xml"/><Relationship Id="rId58" Type="http://schemas.openxmlformats.org/officeDocument/2006/relationships/image" Target="../media/image268.png"/><Relationship Id="rId5" Type="http://schemas.openxmlformats.org/officeDocument/2006/relationships/customXml" Target="../ink/ink379.xml"/><Relationship Id="rId15" Type="http://schemas.openxmlformats.org/officeDocument/2006/relationships/customXml" Target="../ink/ink384.xml"/><Relationship Id="rId23" Type="http://schemas.openxmlformats.org/officeDocument/2006/relationships/customXml" Target="../ink/ink388.xml"/><Relationship Id="rId28" Type="http://schemas.openxmlformats.org/officeDocument/2006/relationships/image" Target="../media/image253.png"/><Relationship Id="rId36" Type="http://schemas.openxmlformats.org/officeDocument/2006/relationships/image" Target="../media/image257.png"/><Relationship Id="rId49" Type="http://schemas.openxmlformats.org/officeDocument/2006/relationships/customXml" Target="../ink/ink401.xml"/><Relationship Id="rId57" Type="http://schemas.openxmlformats.org/officeDocument/2006/relationships/customXml" Target="../ink/ink405.xml"/><Relationship Id="rId61" Type="http://schemas.openxmlformats.org/officeDocument/2006/relationships/customXml" Target="../ink/ink407.xml"/><Relationship Id="rId10" Type="http://schemas.openxmlformats.org/officeDocument/2006/relationships/image" Target="../media/image244.png"/><Relationship Id="rId19" Type="http://schemas.openxmlformats.org/officeDocument/2006/relationships/customXml" Target="../ink/ink386.xml"/><Relationship Id="rId31" Type="http://schemas.openxmlformats.org/officeDocument/2006/relationships/customXml" Target="../ink/ink392.xml"/><Relationship Id="rId44" Type="http://schemas.openxmlformats.org/officeDocument/2006/relationships/image" Target="../media/image261.png"/><Relationship Id="rId52" Type="http://schemas.openxmlformats.org/officeDocument/2006/relationships/image" Target="../media/image265.png"/><Relationship Id="rId60" Type="http://schemas.openxmlformats.org/officeDocument/2006/relationships/image" Target="../media/image269.png"/><Relationship Id="rId4" Type="http://schemas.openxmlformats.org/officeDocument/2006/relationships/image" Target="../media/image241.png"/><Relationship Id="rId9" Type="http://schemas.openxmlformats.org/officeDocument/2006/relationships/customXml" Target="../ink/ink381.xml"/><Relationship Id="rId14" Type="http://schemas.openxmlformats.org/officeDocument/2006/relationships/image" Target="../media/image246.png"/><Relationship Id="rId22" Type="http://schemas.openxmlformats.org/officeDocument/2006/relationships/image" Target="../media/image250.png"/><Relationship Id="rId27" Type="http://schemas.openxmlformats.org/officeDocument/2006/relationships/customXml" Target="../ink/ink390.xml"/><Relationship Id="rId30" Type="http://schemas.openxmlformats.org/officeDocument/2006/relationships/image" Target="../media/image254.png"/><Relationship Id="rId35" Type="http://schemas.openxmlformats.org/officeDocument/2006/relationships/customXml" Target="../ink/ink394.xml"/><Relationship Id="rId43" Type="http://schemas.openxmlformats.org/officeDocument/2006/relationships/customXml" Target="../ink/ink398.xml"/><Relationship Id="rId48" Type="http://schemas.openxmlformats.org/officeDocument/2006/relationships/image" Target="../media/image263.png"/><Relationship Id="rId56" Type="http://schemas.openxmlformats.org/officeDocument/2006/relationships/image" Target="../media/image267.png"/><Relationship Id="rId64" Type="http://schemas.openxmlformats.org/officeDocument/2006/relationships/image" Target="../media/image271.png"/><Relationship Id="rId8" Type="http://schemas.openxmlformats.org/officeDocument/2006/relationships/image" Target="../media/image243.png"/><Relationship Id="rId51" Type="http://schemas.openxmlformats.org/officeDocument/2006/relationships/customXml" Target="../ink/ink402.xml"/><Relationship Id="rId3" Type="http://schemas.openxmlformats.org/officeDocument/2006/relationships/customXml" Target="../ink/ink378.xml"/><Relationship Id="rId12" Type="http://schemas.openxmlformats.org/officeDocument/2006/relationships/image" Target="../media/image245.png"/><Relationship Id="rId17" Type="http://schemas.openxmlformats.org/officeDocument/2006/relationships/customXml" Target="../ink/ink385.xml"/><Relationship Id="rId25" Type="http://schemas.openxmlformats.org/officeDocument/2006/relationships/customXml" Target="../ink/ink389.xml"/><Relationship Id="rId33" Type="http://schemas.openxmlformats.org/officeDocument/2006/relationships/customXml" Target="../ink/ink393.xml"/><Relationship Id="rId38" Type="http://schemas.openxmlformats.org/officeDocument/2006/relationships/image" Target="../media/image258.png"/><Relationship Id="rId46" Type="http://schemas.openxmlformats.org/officeDocument/2006/relationships/image" Target="../media/image262.png"/><Relationship Id="rId59" Type="http://schemas.openxmlformats.org/officeDocument/2006/relationships/customXml" Target="../ink/ink40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13" Type="http://schemas.openxmlformats.org/officeDocument/2006/relationships/customXml" Target="../ink/ink414.xml"/><Relationship Id="rId18" Type="http://schemas.openxmlformats.org/officeDocument/2006/relationships/image" Target="../media/image280.png"/><Relationship Id="rId26" Type="http://schemas.openxmlformats.org/officeDocument/2006/relationships/image" Target="../media/image284.png"/><Relationship Id="rId3" Type="http://schemas.openxmlformats.org/officeDocument/2006/relationships/customXml" Target="../ink/ink409.xml"/><Relationship Id="rId21" Type="http://schemas.openxmlformats.org/officeDocument/2006/relationships/customXml" Target="../ink/ink418.xml"/><Relationship Id="rId34" Type="http://schemas.openxmlformats.org/officeDocument/2006/relationships/image" Target="../media/image288.png"/><Relationship Id="rId7" Type="http://schemas.openxmlformats.org/officeDocument/2006/relationships/customXml" Target="../ink/ink411.xml"/><Relationship Id="rId12" Type="http://schemas.openxmlformats.org/officeDocument/2006/relationships/image" Target="../media/image277.png"/><Relationship Id="rId17" Type="http://schemas.openxmlformats.org/officeDocument/2006/relationships/customXml" Target="../ink/ink416.xml"/><Relationship Id="rId25" Type="http://schemas.openxmlformats.org/officeDocument/2006/relationships/customXml" Target="../ink/ink420.xml"/><Relationship Id="rId33" Type="http://schemas.openxmlformats.org/officeDocument/2006/relationships/customXml" Target="../ink/ink424.xml"/><Relationship Id="rId2" Type="http://schemas.openxmlformats.org/officeDocument/2006/relationships/image" Target="../media/image272.png"/><Relationship Id="rId16" Type="http://schemas.openxmlformats.org/officeDocument/2006/relationships/image" Target="../media/image279.png"/><Relationship Id="rId20" Type="http://schemas.openxmlformats.org/officeDocument/2006/relationships/image" Target="../media/image281.png"/><Relationship Id="rId29" Type="http://schemas.openxmlformats.org/officeDocument/2006/relationships/customXml" Target="../ink/ink4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4.png"/><Relationship Id="rId11" Type="http://schemas.openxmlformats.org/officeDocument/2006/relationships/customXml" Target="../ink/ink413.xml"/><Relationship Id="rId24" Type="http://schemas.openxmlformats.org/officeDocument/2006/relationships/image" Target="../media/image283.png"/><Relationship Id="rId32" Type="http://schemas.openxmlformats.org/officeDocument/2006/relationships/image" Target="../media/image287.png"/><Relationship Id="rId5" Type="http://schemas.openxmlformats.org/officeDocument/2006/relationships/customXml" Target="../ink/ink410.xml"/><Relationship Id="rId15" Type="http://schemas.openxmlformats.org/officeDocument/2006/relationships/customXml" Target="../ink/ink415.xml"/><Relationship Id="rId23" Type="http://schemas.openxmlformats.org/officeDocument/2006/relationships/customXml" Target="../ink/ink419.xml"/><Relationship Id="rId28" Type="http://schemas.openxmlformats.org/officeDocument/2006/relationships/image" Target="../media/image285.png"/><Relationship Id="rId10" Type="http://schemas.openxmlformats.org/officeDocument/2006/relationships/image" Target="../media/image276.png"/><Relationship Id="rId19" Type="http://schemas.openxmlformats.org/officeDocument/2006/relationships/customXml" Target="../ink/ink417.xml"/><Relationship Id="rId31" Type="http://schemas.openxmlformats.org/officeDocument/2006/relationships/customXml" Target="../ink/ink423.xml"/><Relationship Id="rId4" Type="http://schemas.openxmlformats.org/officeDocument/2006/relationships/image" Target="../media/image273.png"/><Relationship Id="rId9" Type="http://schemas.openxmlformats.org/officeDocument/2006/relationships/customXml" Target="../ink/ink412.xml"/><Relationship Id="rId14" Type="http://schemas.openxmlformats.org/officeDocument/2006/relationships/image" Target="../media/image278.png"/><Relationship Id="rId22" Type="http://schemas.openxmlformats.org/officeDocument/2006/relationships/image" Target="../media/image282.png"/><Relationship Id="rId27" Type="http://schemas.openxmlformats.org/officeDocument/2006/relationships/customXml" Target="../ink/ink421.xml"/><Relationship Id="rId30" Type="http://schemas.openxmlformats.org/officeDocument/2006/relationships/image" Target="../media/image2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5.xml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customXml" Target="../ink/ink426.xml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customXml" Target="../ink/ink432.xml"/><Relationship Id="rId3" Type="http://schemas.openxmlformats.org/officeDocument/2006/relationships/customXml" Target="../ink/ink427.xml"/><Relationship Id="rId7" Type="http://schemas.openxmlformats.org/officeDocument/2006/relationships/customXml" Target="../ink/ink429.xml"/><Relationship Id="rId12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4.png"/><Relationship Id="rId11" Type="http://schemas.openxmlformats.org/officeDocument/2006/relationships/customXml" Target="../ink/ink431.xml"/><Relationship Id="rId5" Type="http://schemas.openxmlformats.org/officeDocument/2006/relationships/customXml" Target="../ink/ink428.xml"/><Relationship Id="rId10" Type="http://schemas.openxmlformats.org/officeDocument/2006/relationships/image" Target="../media/image296.png"/><Relationship Id="rId4" Type="http://schemas.openxmlformats.org/officeDocument/2006/relationships/image" Target="../media/image293.png"/><Relationship Id="rId9" Type="http://schemas.openxmlformats.org/officeDocument/2006/relationships/customXml" Target="../ink/ink430.xml"/><Relationship Id="rId14" Type="http://schemas.openxmlformats.org/officeDocument/2006/relationships/image" Target="../media/image2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13" Type="http://schemas.openxmlformats.org/officeDocument/2006/relationships/customXml" Target="../ink/ink438.xml"/><Relationship Id="rId18" Type="http://schemas.openxmlformats.org/officeDocument/2006/relationships/image" Target="../media/image307.png"/><Relationship Id="rId26" Type="http://schemas.openxmlformats.org/officeDocument/2006/relationships/image" Target="../media/image311.png"/><Relationship Id="rId3" Type="http://schemas.openxmlformats.org/officeDocument/2006/relationships/customXml" Target="../ink/ink433.xml"/><Relationship Id="rId21" Type="http://schemas.openxmlformats.org/officeDocument/2006/relationships/customXml" Target="../ink/ink442.xml"/><Relationship Id="rId34" Type="http://schemas.openxmlformats.org/officeDocument/2006/relationships/image" Target="../media/image315.png"/><Relationship Id="rId7" Type="http://schemas.openxmlformats.org/officeDocument/2006/relationships/customXml" Target="../ink/ink435.xml"/><Relationship Id="rId12" Type="http://schemas.openxmlformats.org/officeDocument/2006/relationships/image" Target="../media/image304.png"/><Relationship Id="rId17" Type="http://schemas.openxmlformats.org/officeDocument/2006/relationships/customXml" Target="../ink/ink440.xml"/><Relationship Id="rId25" Type="http://schemas.openxmlformats.org/officeDocument/2006/relationships/customXml" Target="../ink/ink444.xml"/><Relationship Id="rId33" Type="http://schemas.openxmlformats.org/officeDocument/2006/relationships/customXml" Target="../ink/ink448.xml"/><Relationship Id="rId38" Type="http://schemas.openxmlformats.org/officeDocument/2006/relationships/image" Target="../media/image317.png"/><Relationship Id="rId2" Type="http://schemas.openxmlformats.org/officeDocument/2006/relationships/image" Target="../media/image299.png"/><Relationship Id="rId16" Type="http://schemas.openxmlformats.org/officeDocument/2006/relationships/image" Target="../media/image306.png"/><Relationship Id="rId20" Type="http://schemas.openxmlformats.org/officeDocument/2006/relationships/image" Target="../media/image308.png"/><Relationship Id="rId29" Type="http://schemas.openxmlformats.org/officeDocument/2006/relationships/customXml" Target="../ink/ink4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11" Type="http://schemas.openxmlformats.org/officeDocument/2006/relationships/customXml" Target="../ink/ink437.xml"/><Relationship Id="rId24" Type="http://schemas.openxmlformats.org/officeDocument/2006/relationships/image" Target="../media/image310.png"/><Relationship Id="rId32" Type="http://schemas.openxmlformats.org/officeDocument/2006/relationships/image" Target="../media/image314.png"/><Relationship Id="rId37" Type="http://schemas.openxmlformats.org/officeDocument/2006/relationships/customXml" Target="../ink/ink450.xml"/><Relationship Id="rId5" Type="http://schemas.openxmlformats.org/officeDocument/2006/relationships/customXml" Target="../ink/ink434.xml"/><Relationship Id="rId15" Type="http://schemas.openxmlformats.org/officeDocument/2006/relationships/customXml" Target="../ink/ink439.xml"/><Relationship Id="rId23" Type="http://schemas.openxmlformats.org/officeDocument/2006/relationships/customXml" Target="../ink/ink443.xml"/><Relationship Id="rId28" Type="http://schemas.openxmlformats.org/officeDocument/2006/relationships/image" Target="../media/image312.png"/><Relationship Id="rId36" Type="http://schemas.openxmlformats.org/officeDocument/2006/relationships/image" Target="../media/image316.png"/><Relationship Id="rId10" Type="http://schemas.openxmlformats.org/officeDocument/2006/relationships/image" Target="../media/image303.png"/><Relationship Id="rId19" Type="http://schemas.openxmlformats.org/officeDocument/2006/relationships/customXml" Target="../ink/ink441.xml"/><Relationship Id="rId31" Type="http://schemas.openxmlformats.org/officeDocument/2006/relationships/customXml" Target="../ink/ink447.xml"/><Relationship Id="rId4" Type="http://schemas.openxmlformats.org/officeDocument/2006/relationships/image" Target="../media/image300.png"/><Relationship Id="rId9" Type="http://schemas.openxmlformats.org/officeDocument/2006/relationships/customXml" Target="../ink/ink436.xml"/><Relationship Id="rId14" Type="http://schemas.openxmlformats.org/officeDocument/2006/relationships/image" Target="../media/image305.png"/><Relationship Id="rId22" Type="http://schemas.openxmlformats.org/officeDocument/2006/relationships/image" Target="../media/image309.png"/><Relationship Id="rId27" Type="http://schemas.openxmlformats.org/officeDocument/2006/relationships/customXml" Target="../ink/ink445.xml"/><Relationship Id="rId30" Type="http://schemas.openxmlformats.org/officeDocument/2006/relationships/image" Target="../media/image313.png"/><Relationship Id="rId35" Type="http://schemas.openxmlformats.org/officeDocument/2006/relationships/customXml" Target="../ink/ink449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6.xml"/><Relationship Id="rId18" Type="http://schemas.openxmlformats.org/officeDocument/2006/relationships/image" Target="../media/image326.png"/><Relationship Id="rId26" Type="http://schemas.openxmlformats.org/officeDocument/2006/relationships/image" Target="../media/image330.png"/><Relationship Id="rId39" Type="http://schemas.openxmlformats.org/officeDocument/2006/relationships/customXml" Target="../ink/ink469.xml"/><Relationship Id="rId21" Type="http://schemas.openxmlformats.org/officeDocument/2006/relationships/customXml" Target="../ink/ink460.xml"/><Relationship Id="rId34" Type="http://schemas.openxmlformats.org/officeDocument/2006/relationships/image" Target="../media/image334.png"/><Relationship Id="rId42" Type="http://schemas.openxmlformats.org/officeDocument/2006/relationships/image" Target="../media/image338.png"/><Relationship Id="rId47" Type="http://schemas.openxmlformats.org/officeDocument/2006/relationships/customXml" Target="../ink/ink473.xml"/><Relationship Id="rId50" Type="http://schemas.openxmlformats.org/officeDocument/2006/relationships/image" Target="../media/image342.png"/><Relationship Id="rId55" Type="http://schemas.openxmlformats.org/officeDocument/2006/relationships/customXml" Target="../ink/ink477.xml"/><Relationship Id="rId7" Type="http://schemas.openxmlformats.org/officeDocument/2006/relationships/customXml" Target="../ink/ink453.xml"/><Relationship Id="rId12" Type="http://schemas.openxmlformats.org/officeDocument/2006/relationships/image" Target="../media/image323.png"/><Relationship Id="rId17" Type="http://schemas.openxmlformats.org/officeDocument/2006/relationships/customXml" Target="../ink/ink458.xml"/><Relationship Id="rId25" Type="http://schemas.openxmlformats.org/officeDocument/2006/relationships/customXml" Target="../ink/ink462.xml"/><Relationship Id="rId33" Type="http://schemas.openxmlformats.org/officeDocument/2006/relationships/customXml" Target="../ink/ink466.xml"/><Relationship Id="rId38" Type="http://schemas.openxmlformats.org/officeDocument/2006/relationships/image" Target="../media/image336.png"/><Relationship Id="rId46" Type="http://schemas.openxmlformats.org/officeDocument/2006/relationships/image" Target="../media/image340.png"/><Relationship Id="rId2" Type="http://schemas.openxmlformats.org/officeDocument/2006/relationships/image" Target="../media/image318.png"/><Relationship Id="rId16" Type="http://schemas.openxmlformats.org/officeDocument/2006/relationships/image" Target="../media/image325.png"/><Relationship Id="rId20" Type="http://schemas.openxmlformats.org/officeDocument/2006/relationships/image" Target="../media/image327.png"/><Relationship Id="rId29" Type="http://schemas.openxmlformats.org/officeDocument/2006/relationships/customXml" Target="../ink/ink464.xml"/><Relationship Id="rId41" Type="http://schemas.openxmlformats.org/officeDocument/2006/relationships/customXml" Target="../ink/ink470.xml"/><Relationship Id="rId54" Type="http://schemas.openxmlformats.org/officeDocument/2006/relationships/image" Target="../media/image3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11" Type="http://schemas.openxmlformats.org/officeDocument/2006/relationships/customXml" Target="../ink/ink455.xml"/><Relationship Id="rId24" Type="http://schemas.openxmlformats.org/officeDocument/2006/relationships/image" Target="../media/image329.png"/><Relationship Id="rId32" Type="http://schemas.openxmlformats.org/officeDocument/2006/relationships/image" Target="../media/image333.png"/><Relationship Id="rId37" Type="http://schemas.openxmlformats.org/officeDocument/2006/relationships/customXml" Target="../ink/ink468.xml"/><Relationship Id="rId40" Type="http://schemas.openxmlformats.org/officeDocument/2006/relationships/image" Target="../media/image337.png"/><Relationship Id="rId45" Type="http://schemas.openxmlformats.org/officeDocument/2006/relationships/customXml" Target="../ink/ink472.xml"/><Relationship Id="rId53" Type="http://schemas.openxmlformats.org/officeDocument/2006/relationships/customXml" Target="../ink/ink476.xml"/><Relationship Id="rId5" Type="http://schemas.openxmlformats.org/officeDocument/2006/relationships/customXml" Target="../ink/ink452.xml"/><Relationship Id="rId15" Type="http://schemas.openxmlformats.org/officeDocument/2006/relationships/customXml" Target="../ink/ink457.xml"/><Relationship Id="rId23" Type="http://schemas.openxmlformats.org/officeDocument/2006/relationships/customXml" Target="../ink/ink461.xml"/><Relationship Id="rId28" Type="http://schemas.openxmlformats.org/officeDocument/2006/relationships/image" Target="../media/image331.png"/><Relationship Id="rId36" Type="http://schemas.openxmlformats.org/officeDocument/2006/relationships/image" Target="../media/image335.png"/><Relationship Id="rId49" Type="http://schemas.openxmlformats.org/officeDocument/2006/relationships/customXml" Target="../ink/ink474.xml"/><Relationship Id="rId10" Type="http://schemas.openxmlformats.org/officeDocument/2006/relationships/image" Target="../media/image322.png"/><Relationship Id="rId19" Type="http://schemas.openxmlformats.org/officeDocument/2006/relationships/customXml" Target="../ink/ink459.xml"/><Relationship Id="rId31" Type="http://schemas.openxmlformats.org/officeDocument/2006/relationships/customXml" Target="../ink/ink465.xml"/><Relationship Id="rId44" Type="http://schemas.openxmlformats.org/officeDocument/2006/relationships/image" Target="../media/image339.png"/><Relationship Id="rId52" Type="http://schemas.openxmlformats.org/officeDocument/2006/relationships/image" Target="../media/image343.png"/><Relationship Id="rId4" Type="http://schemas.openxmlformats.org/officeDocument/2006/relationships/image" Target="../media/image319.png"/><Relationship Id="rId9" Type="http://schemas.openxmlformats.org/officeDocument/2006/relationships/customXml" Target="../ink/ink454.xml"/><Relationship Id="rId14" Type="http://schemas.openxmlformats.org/officeDocument/2006/relationships/image" Target="../media/image324.png"/><Relationship Id="rId22" Type="http://schemas.openxmlformats.org/officeDocument/2006/relationships/image" Target="../media/image328.png"/><Relationship Id="rId27" Type="http://schemas.openxmlformats.org/officeDocument/2006/relationships/customXml" Target="../ink/ink463.xml"/><Relationship Id="rId30" Type="http://schemas.openxmlformats.org/officeDocument/2006/relationships/image" Target="../media/image332.png"/><Relationship Id="rId35" Type="http://schemas.openxmlformats.org/officeDocument/2006/relationships/customXml" Target="../ink/ink467.xml"/><Relationship Id="rId43" Type="http://schemas.openxmlformats.org/officeDocument/2006/relationships/customXml" Target="../ink/ink471.xml"/><Relationship Id="rId48" Type="http://schemas.openxmlformats.org/officeDocument/2006/relationships/image" Target="../media/image341.png"/><Relationship Id="rId56" Type="http://schemas.openxmlformats.org/officeDocument/2006/relationships/image" Target="../media/image345.png"/><Relationship Id="rId8" Type="http://schemas.openxmlformats.org/officeDocument/2006/relationships/image" Target="../media/image321.png"/><Relationship Id="rId51" Type="http://schemas.openxmlformats.org/officeDocument/2006/relationships/customXml" Target="../ink/ink475.xml"/><Relationship Id="rId3" Type="http://schemas.openxmlformats.org/officeDocument/2006/relationships/customXml" Target="../ink/ink45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1.png"/><Relationship Id="rId18" Type="http://schemas.openxmlformats.org/officeDocument/2006/relationships/customXml" Target="../ink/ink486.xml"/><Relationship Id="rId26" Type="http://schemas.openxmlformats.org/officeDocument/2006/relationships/customXml" Target="../ink/ink490.xml"/><Relationship Id="rId39" Type="http://schemas.openxmlformats.org/officeDocument/2006/relationships/image" Target="../media/image364.png"/><Relationship Id="rId21" Type="http://schemas.openxmlformats.org/officeDocument/2006/relationships/image" Target="../media/image355.png"/><Relationship Id="rId34" Type="http://schemas.openxmlformats.org/officeDocument/2006/relationships/customXml" Target="../ink/ink494.xml"/><Relationship Id="rId42" Type="http://schemas.openxmlformats.org/officeDocument/2006/relationships/customXml" Target="../ink/ink498.xml"/><Relationship Id="rId47" Type="http://schemas.openxmlformats.org/officeDocument/2006/relationships/customXml" Target="../ink/ink501.xml"/><Relationship Id="rId50" Type="http://schemas.openxmlformats.org/officeDocument/2006/relationships/image" Target="../media/image368.png"/><Relationship Id="rId55" Type="http://schemas.openxmlformats.org/officeDocument/2006/relationships/customXml" Target="../ink/ink505.xml"/><Relationship Id="rId7" Type="http://schemas.openxmlformats.org/officeDocument/2006/relationships/image" Target="../media/image348.png"/><Relationship Id="rId12" Type="http://schemas.openxmlformats.org/officeDocument/2006/relationships/customXml" Target="../ink/ink483.xml"/><Relationship Id="rId17" Type="http://schemas.openxmlformats.org/officeDocument/2006/relationships/image" Target="../media/image353.png"/><Relationship Id="rId25" Type="http://schemas.openxmlformats.org/officeDocument/2006/relationships/image" Target="../media/image357.png"/><Relationship Id="rId33" Type="http://schemas.openxmlformats.org/officeDocument/2006/relationships/image" Target="../media/image361.png"/><Relationship Id="rId38" Type="http://schemas.openxmlformats.org/officeDocument/2006/relationships/customXml" Target="../ink/ink496.xml"/><Relationship Id="rId46" Type="http://schemas.openxmlformats.org/officeDocument/2006/relationships/image" Target="../media/image366.png"/><Relationship Id="rId2" Type="http://schemas.openxmlformats.org/officeDocument/2006/relationships/customXml" Target="../ink/ink478.xml"/><Relationship Id="rId16" Type="http://schemas.openxmlformats.org/officeDocument/2006/relationships/customXml" Target="../ink/ink485.xml"/><Relationship Id="rId20" Type="http://schemas.openxmlformats.org/officeDocument/2006/relationships/customXml" Target="../ink/ink487.xml"/><Relationship Id="rId29" Type="http://schemas.openxmlformats.org/officeDocument/2006/relationships/image" Target="../media/image359.png"/><Relationship Id="rId41" Type="http://schemas.openxmlformats.org/officeDocument/2006/relationships/image" Target="../media/image365.png"/><Relationship Id="rId54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0.xml"/><Relationship Id="rId11" Type="http://schemas.openxmlformats.org/officeDocument/2006/relationships/image" Target="../media/image350.png"/><Relationship Id="rId24" Type="http://schemas.openxmlformats.org/officeDocument/2006/relationships/customXml" Target="../ink/ink489.xml"/><Relationship Id="rId32" Type="http://schemas.openxmlformats.org/officeDocument/2006/relationships/customXml" Target="../ink/ink493.xml"/><Relationship Id="rId37" Type="http://schemas.openxmlformats.org/officeDocument/2006/relationships/image" Target="../media/image363.png"/><Relationship Id="rId40" Type="http://schemas.openxmlformats.org/officeDocument/2006/relationships/customXml" Target="../ink/ink497.xml"/><Relationship Id="rId45" Type="http://schemas.openxmlformats.org/officeDocument/2006/relationships/customXml" Target="../ink/ink500.xml"/><Relationship Id="rId53" Type="http://schemas.openxmlformats.org/officeDocument/2006/relationships/customXml" Target="../ink/ink504.xml"/><Relationship Id="rId5" Type="http://schemas.openxmlformats.org/officeDocument/2006/relationships/image" Target="../media/image347.png"/><Relationship Id="rId15" Type="http://schemas.openxmlformats.org/officeDocument/2006/relationships/image" Target="../media/image352.png"/><Relationship Id="rId23" Type="http://schemas.openxmlformats.org/officeDocument/2006/relationships/image" Target="../media/image356.png"/><Relationship Id="rId28" Type="http://schemas.openxmlformats.org/officeDocument/2006/relationships/customXml" Target="../ink/ink491.xml"/><Relationship Id="rId36" Type="http://schemas.openxmlformats.org/officeDocument/2006/relationships/customXml" Target="../ink/ink495.xml"/><Relationship Id="rId49" Type="http://schemas.openxmlformats.org/officeDocument/2006/relationships/customXml" Target="../ink/ink502.xml"/><Relationship Id="rId10" Type="http://schemas.openxmlformats.org/officeDocument/2006/relationships/customXml" Target="../ink/ink482.xml"/><Relationship Id="rId19" Type="http://schemas.openxmlformats.org/officeDocument/2006/relationships/image" Target="../media/image354.png"/><Relationship Id="rId31" Type="http://schemas.openxmlformats.org/officeDocument/2006/relationships/image" Target="../media/image360.png"/><Relationship Id="rId44" Type="http://schemas.openxmlformats.org/officeDocument/2006/relationships/customXml" Target="../ink/ink499.xml"/><Relationship Id="rId52" Type="http://schemas.openxmlformats.org/officeDocument/2006/relationships/image" Target="../media/image369.png"/><Relationship Id="rId4" Type="http://schemas.openxmlformats.org/officeDocument/2006/relationships/customXml" Target="../ink/ink479.xml"/><Relationship Id="rId9" Type="http://schemas.openxmlformats.org/officeDocument/2006/relationships/image" Target="../media/image349.png"/><Relationship Id="rId14" Type="http://schemas.openxmlformats.org/officeDocument/2006/relationships/customXml" Target="../ink/ink484.xml"/><Relationship Id="rId22" Type="http://schemas.openxmlformats.org/officeDocument/2006/relationships/customXml" Target="../ink/ink488.xml"/><Relationship Id="rId27" Type="http://schemas.openxmlformats.org/officeDocument/2006/relationships/image" Target="../media/image358.png"/><Relationship Id="rId30" Type="http://schemas.openxmlformats.org/officeDocument/2006/relationships/customXml" Target="../ink/ink492.xml"/><Relationship Id="rId35" Type="http://schemas.openxmlformats.org/officeDocument/2006/relationships/image" Target="../media/image362.png"/><Relationship Id="rId43" Type="http://schemas.openxmlformats.org/officeDocument/2006/relationships/image" Target="../media/image249.png"/><Relationship Id="rId48" Type="http://schemas.openxmlformats.org/officeDocument/2006/relationships/image" Target="../media/image367.png"/><Relationship Id="rId56" Type="http://schemas.openxmlformats.org/officeDocument/2006/relationships/image" Target="../media/image371.png"/><Relationship Id="rId8" Type="http://schemas.openxmlformats.org/officeDocument/2006/relationships/customXml" Target="../ink/ink481.xml"/><Relationship Id="rId51" Type="http://schemas.openxmlformats.org/officeDocument/2006/relationships/customXml" Target="../ink/ink503.xml"/><Relationship Id="rId3" Type="http://schemas.openxmlformats.org/officeDocument/2006/relationships/image" Target="../media/image3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9.xml"/><Relationship Id="rId13" Type="http://schemas.openxmlformats.org/officeDocument/2006/relationships/image" Target="../media/image377.png"/><Relationship Id="rId18" Type="http://schemas.openxmlformats.org/officeDocument/2006/relationships/customXml" Target="../ink/ink514.xml"/><Relationship Id="rId3" Type="http://schemas.openxmlformats.org/officeDocument/2006/relationships/image" Target="../media/image372.png"/><Relationship Id="rId21" Type="http://schemas.openxmlformats.org/officeDocument/2006/relationships/image" Target="../media/image381.png"/><Relationship Id="rId7" Type="http://schemas.openxmlformats.org/officeDocument/2006/relationships/image" Target="../media/image374.png"/><Relationship Id="rId12" Type="http://schemas.openxmlformats.org/officeDocument/2006/relationships/customXml" Target="../ink/ink511.xml"/><Relationship Id="rId17" Type="http://schemas.openxmlformats.org/officeDocument/2006/relationships/image" Target="../media/image379.png"/><Relationship Id="rId2" Type="http://schemas.openxmlformats.org/officeDocument/2006/relationships/customXml" Target="../ink/ink506.xml"/><Relationship Id="rId16" Type="http://schemas.openxmlformats.org/officeDocument/2006/relationships/customXml" Target="../ink/ink513.xml"/><Relationship Id="rId20" Type="http://schemas.openxmlformats.org/officeDocument/2006/relationships/customXml" Target="../ink/ink5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8.xml"/><Relationship Id="rId11" Type="http://schemas.openxmlformats.org/officeDocument/2006/relationships/image" Target="../media/image376.png"/><Relationship Id="rId5" Type="http://schemas.openxmlformats.org/officeDocument/2006/relationships/image" Target="../media/image373.png"/><Relationship Id="rId15" Type="http://schemas.openxmlformats.org/officeDocument/2006/relationships/image" Target="../media/image378.png"/><Relationship Id="rId10" Type="http://schemas.openxmlformats.org/officeDocument/2006/relationships/customXml" Target="../ink/ink510.xml"/><Relationship Id="rId19" Type="http://schemas.openxmlformats.org/officeDocument/2006/relationships/image" Target="../media/image380.png"/><Relationship Id="rId4" Type="http://schemas.openxmlformats.org/officeDocument/2006/relationships/customXml" Target="../ink/ink507.xml"/><Relationship Id="rId9" Type="http://schemas.openxmlformats.org/officeDocument/2006/relationships/image" Target="../media/image375.png"/><Relationship Id="rId14" Type="http://schemas.openxmlformats.org/officeDocument/2006/relationships/customXml" Target="../ink/ink5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png"/><Relationship Id="rId13" Type="http://schemas.openxmlformats.org/officeDocument/2006/relationships/customXml" Target="../ink/ink521.xml"/><Relationship Id="rId18" Type="http://schemas.openxmlformats.org/officeDocument/2006/relationships/image" Target="../media/image390.png"/><Relationship Id="rId26" Type="http://schemas.openxmlformats.org/officeDocument/2006/relationships/image" Target="../media/image394.png"/><Relationship Id="rId39" Type="http://schemas.openxmlformats.org/officeDocument/2006/relationships/customXml" Target="../ink/ink534.xml"/><Relationship Id="rId3" Type="http://schemas.openxmlformats.org/officeDocument/2006/relationships/customXml" Target="../ink/ink516.xml"/><Relationship Id="rId21" Type="http://schemas.openxmlformats.org/officeDocument/2006/relationships/customXml" Target="../ink/ink525.xml"/><Relationship Id="rId34" Type="http://schemas.openxmlformats.org/officeDocument/2006/relationships/image" Target="../media/image398.png"/><Relationship Id="rId42" Type="http://schemas.openxmlformats.org/officeDocument/2006/relationships/image" Target="../media/image402.png"/><Relationship Id="rId47" Type="http://schemas.openxmlformats.org/officeDocument/2006/relationships/customXml" Target="../ink/ink538.xml"/><Relationship Id="rId7" Type="http://schemas.openxmlformats.org/officeDocument/2006/relationships/customXml" Target="../ink/ink518.xml"/><Relationship Id="rId12" Type="http://schemas.openxmlformats.org/officeDocument/2006/relationships/image" Target="../media/image387.png"/><Relationship Id="rId17" Type="http://schemas.openxmlformats.org/officeDocument/2006/relationships/customXml" Target="../ink/ink523.xml"/><Relationship Id="rId25" Type="http://schemas.openxmlformats.org/officeDocument/2006/relationships/customXml" Target="../ink/ink527.xml"/><Relationship Id="rId33" Type="http://schemas.openxmlformats.org/officeDocument/2006/relationships/customXml" Target="../ink/ink531.xml"/><Relationship Id="rId38" Type="http://schemas.openxmlformats.org/officeDocument/2006/relationships/image" Target="../media/image400.png"/><Relationship Id="rId46" Type="http://schemas.openxmlformats.org/officeDocument/2006/relationships/image" Target="../media/image404.png"/><Relationship Id="rId2" Type="http://schemas.openxmlformats.org/officeDocument/2006/relationships/image" Target="../media/image382.png"/><Relationship Id="rId16" Type="http://schemas.openxmlformats.org/officeDocument/2006/relationships/image" Target="../media/image389.png"/><Relationship Id="rId20" Type="http://schemas.openxmlformats.org/officeDocument/2006/relationships/image" Target="../media/image391.png"/><Relationship Id="rId29" Type="http://schemas.openxmlformats.org/officeDocument/2006/relationships/customXml" Target="../ink/ink529.xml"/><Relationship Id="rId41" Type="http://schemas.openxmlformats.org/officeDocument/2006/relationships/customXml" Target="../ink/ink5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4.png"/><Relationship Id="rId11" Type="http://schemas.openxmlformats.org/officeDocument/2006/relationships/customXml" Target="../ink/ink520.xml"/><Relationship Id="rId24" Type="http://schemas.openxmlformats.org/officeDocument/2006/relationships/image" Target="../media/image393.png"/><Relationship Id="rId32" Type="http://schemas.openxmlformats.org/officeDocument/2006/relationships/image" Target="../media/image397.png"/><Relationship Id="rId37" Type="http://schemas.openxmlformats.org/officeDocument/2006/relationships/customXml" Target="../ink/ink533.xml"/><Relationship Id="rId40" Type="http://schemas.openxmlformats.org/officeDocument/2006/relationships/image" Target="../media/image401.png"/><Relationship Id="rId45" Type="http://schemas.openxmlformats.org/officeDocument/2006/relationships/customXml" Target="../ink/ink537.xml"/><Relationship Id="rId5" Type="http://schemas.openxmlformats.org/officeDocument/2006/relationships/customXml" Target="../ink/ink517.xml"/><Relationship Id="rId15" Type="http://schemas.openxmlformats.org/officeDocument/2006/relationships/customXml" Target="../ink/ink522.xml"/><Relationship Id="rId23" Type="http://schemas.openxmlformats.org/officeDocument/2006/relationships/customXml" Target="../ink/ink526.xml"/><Relationship Id="rId28" Type="http://schemas.openxmlformats.org/officeDocument/2006/relationships/image" Target="../media/image395.png"/><Relationship Id="rId36" Type="http://schemas.openxmlformats.org/officeDocument/2006/relationships/image" Target="../media/image399.png"/><Relationship Id="rId10" Type="http://schemas.openxmlformats.org/officeDocument/2006/relationships/image" Target="../media/image386.png"/><Relationship Id="rId19" Type="http://schemas.openxmlformats.org/officeDocument/2006/relationships/customXml" Target="../ink/ink524.xml"/><Relationship Id="rId31" Type="http://schemas.openxmlformats.org/officeDocument/2006/relationships/customXml" Target="../ink/ink530.xml"/><Relationship Id="rId44" Type="http://schemas.openxmlformats.org/officeDocument/2006/relationships/image" Target="../media/image403.png"/><Relationship Id="rId4" Type="http://schemas.openxmlformats.org/officeDocument/2006/relationships/image" Target="../media/image383.png"/><Relationship Id="rId9" Type="http://schemas.openxmlformats.org/officeDocument/2006/relationships/customXml" Target="../ink/ink519.xml"/><Relationship Id="rId14" Type="http://schemas.openxmlformats.org/officeDocument/2006/relationships/image" Target="../media/image388.png"/><Relationship Id="rId22" Type="http://schemas.openxmlformats.org/officeDocument/2006/relationships/image" Target="../media/image392.png"/><Relationship Id="rId27" Type="http://schemas.openxmlformats.org/officeDocument/2006/relationships/customXml" Target="../ink/ink528.xml"/><Relationship Id="rId30" Type="http://schemas.openxmlformats.org/officeDocument/2006/relationships/image" Target="../media/image396.png"/><Relationship Id="rId35" Type="http://schemas.openxmlformats.org/officeDocument/2006/relationships/customXml" Target="../ink/ink532.xml"/><Relationship Id="rId43" Type="http://schemas.openxmlformats.org/officeDocument/2006/relationships/customXml" Target="../ink/ink536.xml"/><Relationship Id="rId48" Type="http://schemas.openxmlformats.org/officeDocument/2006/relationships/image" Target="../media/image405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customXml" Target="../ink/ink547.xml"/><Relationship Id="rId26" Type="http://schemas.openxmlformats.org/officeDocument/2006/relationships/customXml" Target="../ink/ink551.xml"/><Relationship Id="rId39" Type="http://schemas.openxmlformats.org/officeDocument/2006/relationships/customXml" Target="../ink/ink558.xml"/><Relationship Id="rId3" Type="http://schemas.openxmlformats.org/officeDocument/2006/relationships/image" Target="../media/image406.png"/><Relationship Id="rId21" Type="http://schemas.openxmlformats.org/officeDocument/2006/relationships/image" Target="../media/image414.png"/><Relationship Id="rId34" Type="http://schemas.openxmlformats.org/officeDocument/2006/relationships/image" Target="../media/image420.png"/><Relationship Id="rId42" Type="http://schemas.openxmlformats.org/officeDocument/2006/relationships/image" Target="../media/image424.png"/><Relationship Id="rId47" Type="http://schemas.openxmlformats.org/officeDocument/2006/relationships/customXml" Target="../ink/ink562.xml"/><Relationship Id="rId50" Type="http://schemas.openxmlformats.org/officeDocument/2006/relationships/image" Target="../media/image428.png"/><Relationship Id="rId7" Type="http://schemas.openxmlformats.org/officeDocument/2006/relationships/image" Target="../media/image407.png"/><Relationship Id="rId12" Type="http://schemas.openxmlformats.org/officeDocument/2006/relationships/customXml" Target="../ink/ink544.xml"/><Relationship Id="rId17" Type="http://schemas.openxmlformats.org/officeDocument/2006/relationships/image" Target="../media/image412.png"/><Relationship Id="rId25" Type="http://schemas.openxmlformats.org/officeDocument/2006/relationships/image" Target="../media/image416.png"/><Relationship Id="rId33" Type="http://schemas.openxmlformats.org/officeDocument/2006/relationships/customXml" Target="../ink/ink555.xml"/><Relationship Id="rId38" Type="http://schemas.openxmlformats.org/officeDocument/2006/relationships/image" Target="../media/image422.png"/><Relationship Id="rId46" Type="http://schemas.openxmlformats.org/officeDocument/2006/relationships/image" Target="../media/image426.png"/><Relationship Id="rId2" Type="http://schemas.openxmlformats.org/officeDocument/2006/relationships/customXml" Target="../ink/ink539.xml"/><Relationship Id="rId16" Type="http://schemas.openxmlformats.org/officeDocument/2006/relationships/customXml" Target="../ink/ink546.xml"/><Relationship Id="rId20" Type="http://schemas.openxmlformats.org/officeDocument/2006/relationships/customXml" Target="../ink/ink548.xml"/><Relationship Id="rId29" Type="http://schemas.openxmlformats.org/officeDocument/2006/relationships/customXml" Target="../ink/ink553.xml"/><Relationship Id="rId41" Type="http://schemas.openxmlformats.org/officeDocument/2006/relationships/customXml" Target="../ink/ink5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1.xml"/><Relationship Id="rId11" Type="http://schemas.openxmlformats.org/officeDocument/2006/relationships/image" Target="../media/image409.png"/><Relationship Id="rId24" Type="http://schemas.openxmlformats.org/officeDocument/2006/relationships/customXml" Target="../ink/ink550.xml"/><Relationship Id="rId32" Type="http://schemas.openxmlformats.org/officeDocument/2006/relationships/image" Target="../media/image419.png"/><Relationship Id="rId37" Type="http://schemas.openxmlformats.org/officeDocument/2006/relationships/customXml" Target="../ink/ink557.xml"/><Relationship Id="rId40" Type="http://schemas.openxmlformats.org/officeDocument/2006/relationships/image" Target="../media/image423.png"/><Relationship Id="rId45" Type="http://schemas.openxmlformats.org/officeDocument/2006/relationships/customXml" Target="../ink/ink561.xml"/><Relationship Id="rId5" Type="http://schemas.openxmlformats.org/officeDocument/2006/relationships/image" Target="../media/image249.png"/><Relationship Id="rId15" Type="http://schemas.openxmlformats.org/officeDocument/2006/relationships/image" Target="../media/image411.png"/><Relationship Id="rId23" Type="http://schemas.openxmlformats.org/officeDocument/2006/relationships/image" Target="../media/image415.png"/><Relationship Id="rId28" Type="http://schemas.openxmlformats.org/officeDocument/2006/relationships/image" Target="../media/image417.png"/><Relationship Id="rId36" Type="http://schemas.openxmlformats.org/officeDocument/2006/relationships/image" Target="../media/image421.png"/><Relationship Id="rId49" Type="http://schemas.openxmlformats.org/officeDocument/2006/relationships/customXml" Target="../ink/ink563.xml"/><Relationship Id="rId10" Type="http://schemas.openxmlformats.org/officeDocument/2006/relationships/customXml" Target="../ink/ink543.xml"/><Relationship Id="rId19" Type="http://schemas.openxmlformats.org/officeDocument/2006/relationships/image" Target="../media/image413.png"/><Relationship Id="rId31" Type="http://schemas.openxmlformats.org/officeDocument/2006/relationships/customXml" Target="../ink/ink554.xml"/><Relationship Id="rId44" Type="http://schemas.openxmlformats.org/officeDocument/2006/relationships/image" Target="../media/image425.png"/><Relationship Id="rId52" Type="http://schemas.openxmlformats.org/officeDocument/2006/relationships/image" Target="../media/image429.png"/><Relationship Id="rId4" Type="http://schemas.openxmlformats.org/officeDocument/2006/relationships/customXml" Target="../ink/ink540.xml"/><Relationship Id="rId9" Type="http://schemas.openxmlformats.org/officeDocument/2006/relationships/image" Target="../media/image408.png"/><Relationship Id="rId14" Type="http://schemas.openxmlformats.org/officeDocument/2006/relationships/customXml" Target="../ink/ink545.xml"/><Relationship Id="rId22" Type="http://schemas.openxmlformats.org/officeDocument/2006/relationships/customXml" Target="../ink/ink549.xml"/><Relationship Id="rId27" Type="http://schemas.openxmlformats.org/officeDocument/2006/relationships/customXml" Target="../ink/ink552.xml"/><Relationship Id="rId30" Type="http://schemas.openxmlformats.org/officeDocument/2006/relationships/image" Target="../media/image418.png"/><Relationship Id="rId35" Type="http://schemas.openxmlformats.org/officeDocument/2006/relationships/customXml" Target="../ink/ink556.xml"/><Relationship Id="rId43" Type="http://schemas.openxmlformats.org/officeDocument/2006/relationships/customXml" Target="../ink/ink560.xml"/><Relationship Id="rId48" Type="http://schemas.openxmlformats.org/officeDocument/2006/relationships/image" Target="../media/image427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63.png"/><Relationship Id="rId50" Type="http://schemas.openxmlformats.org/officeDocument/2006/relationships/customXml" Target="../ink/ink67.xml"/><Relationship Id="rId55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customXml" Target="../ink/ink47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2" Type="http://schemas.openxmlformats.org/officeDocument/2006/relationships/customXml" Target="../ink/ink42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54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46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58.png"/><Relationship Id="rId40" Type="http://schemas.openxmlformats.org/officeDocument/2006/relationships/customXml" Target="../ink/ink62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" Type="http://schemas.openxmlformats.org/officeDocument/2006/relationships/image" Target="../media/image43.png"/><Relationship Id="rId15" Type="http://schemas.openxmlformats.org/officeDocument/2006/relationships/customXml" Target="../ink/ink49.xml"/><Relationship Id="rId23" Type="http://schemas.openxmlformats.org/officeDocument/2006/relationships/image" Target="../media/image51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4.png"/><Relationship Id="rId10" Type="http://schemas.openxmlformats.org/officeDocument/2006/relationships/customXml" Target="../ink/ink46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4" Type="http://schemas.openxmlformats.org/officeDocument/2006/relationships/customXml" Target="../ink/ink43.xml"/><Relationship Id="rId9" Type="http://schemas.openxmlformats.org/officeDocument/2006/relationships/image" Target="../media/image45.png"/><Relationship Id="rId14" Type="http://schemas.openxmlformats.org/officeDocument/2006/relationships/customXml" Target="../ink/ink48.xml"/><Relationship Id="rId22" Type="http://schemas.openxmlformats.org/officeDocument/2006/relationships/customXml" Target="../ink/ink53.xml"/><Relationship Id="rId27" Type="http://schemas.openxmlformats.org/officeDocument/2006/relationships/image" Target="../media/image53.png"/><Relationship Id="rId30" Type="http://schemas.openxmlformats.org/officeDocument/2006/relationships/customXml" Target="../ink/ink57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66.xml"/><Relationship Id="rId8" Type="http://schemas.openxmlformats.org/officeDocument/2006/relationships/customXml" Target="../ink/ink45.xml"/><Relationship Id="rId51" Type="http://schemas.openxmlformats.org/officeDocument/2006/relationships/image" Target="../media/image65.png"/><Relationship Id="rId3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8.xml"/><Relationship Id="rId13" Type="http://schemas.openxmlformats.org/officeDocument/2006/relationships/image" Target="../media/image435.png"/><Relationship Id="rId18" Type="http://schemas.openxmlformats.org/officeDocument/2006/relationships/customXml" Target="../ink/ink573.xml"/><Relationship Id="rId26" Type="http://schemas.openxmlformats.org/officeDocument/2006/relationships/customXml" Target="../ink/ink577.xml"/><Relationship Id="rId39" Type="http://schemas.openxmlformats.org/officeDocument/2006/relationships/image" Target="../media/image448.png"/><Relationship Id="rId3" Type="http://schemas.openxmlformats.org/officeDocument/2006/relationships/image" Target="../media/image430.png"/><Relationship Id="rId21" Type="http://schemas.openxmlformats.org/officeDocument/2006/relationships/image" Target="../media/image439.png"/><Relationship Id="rId34" Type="http://schemas.openxmlformats.org/officeDocument/2006/relationships/customXml" Target="../ink/ink581.xml"/><Relationship Id="rId42" Type="http://schemas.openxmlformats.org/officeDocument/2006/relationships/customXml" Target="../ink/ink585.xml"/><Relationship Id="rId47" Type="http://schemas.openxmlformats.org/officeDocument/2006/relationships/image" Target="../media/image452.png"/><Relationship Id="rId7" Type="http://schemas.openxmlformats.org/officeDocument/2006/relationships/image" Target="../media/image432.png"/><Relationship Id="rId12" Type="http://schemas.openxmlformats.org/officeDocument/2006/relationships/customXml" Target="../ink/ink570.xml"/><Relationship Id="rId17" Type="http://schemas.openxmlformats.org/officeDocument/2006/relationships/image" Target="../media/image437.png"/><Relationship Id="rId25" Type="http://schemas.openxmlformats.org/officeDocument/2006/relationships/image" Target="../media/image441.png"/><Relationship Id="rId33" Type="http://schemas.openxmlformats.org/officeDocument/2006/relationships/image" Target="../media/image445.png"/><Relationship Id="rId38" Type="http://schemas.openxmlformats.org/officeDocument/2006/relationships/customXml" Target="../ink/ink583.xml"/><Relationship Id="rId46" Type="http://schemas.openxmlformats.org/officeDocument/2006/relationships/customXml" Target="../ink/ink587.xml"/><Relationship Id="rId2" Type="http://schemas.openxmlformats.org/officeDocument/2006/relationships/customXml" Target="../ink/ink565.xml"/><Relationship Id="rId16" Type="http://schemas.openxmlformats.org/officeDocument/2006/relationships/customXml" Target="../ink/ink572.xml"/><Relationship Id="rId20" Type="http://schemas.openxmlformats.org/officeDocument/2006/relationships/customXml" Target="../ink/ink574.xml"/><Relationship Id="rId29" Type="http://schemas.openxmlformats.org/officeDocument/2006/relationships/image" Target="../media/image443.png"/><Relationship Id="rId41" Type="http://schemas.openxmlformats.org/officeDocument/2006/relationships/image" Target="../media/image4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7.xml"/><Relationship Id="rId11" Type="http://schemas.openxmlformats.org/officeDocument/2006/relationships/image" Target="../media/image434.png"/><Relationship Id="rId24" Type="http://schemas.openxmlformats.org/officeDocument/2006/relationships/customXml" Target="../ink/ink576.xml"/><Relationship Id="rId32" Type="http://schemas.openxmlformats.org/officeDocument/2006/relationships/customXml" Target="../ink/ink580.xml"/><Relationship Id="rId37" Type="http://schemas.openxmlformats.org/officeDocument/2006/relationships/image" Target="../media/image447.png"/><Relationship Id="rId40" Type="http://schemas.openxmlformats.org/officeDocument/2006/relationships/customXml" Target="../ink/ink584.xml"/><Relationship Id="rId45" Type="http://schemas.openxmlformats.org/officeDocument/2006/relationships/image" Target="../media/image451.png"/><Relationship Id="rId5" Type="http://schemas.openxmlformats.org/officeDocument/2006/relationships/image" Target="../media/image431.png"/><Relationship Id="rId15" Type="http://schemas.openxmlformats.org/officeDocument/2006/relationships/image" Target="../media/image436.png"/><Relationship Id="rId23" Type="http://schemas.openxmlformats.org/officeDocument/2006/relationships/image" Target="../media/image440.png"/><Relationship Id="rId28" Type="http://schemas.openxmlformats.org/officeDocument/2006/relationships/customXml" Target="../ink/ink578.xml"/><Relationship Id="rId36" Type="http://schemas.openxmlformats.org/officeDocument/2006/relationships/customXml" Target="../ink/ink582.xml"/><Relationship Id="rId10" Type="http://schemas.openxmlformats.org/officeDocument/2006/relationships/customXml" Target="../ink/ink569.xml"/><Relationship Id="rId19" Type="http://schemas.openxmlformats.org/officeDocument/2006/relationships/image" Target="../media/image438.png"/><Relationship Id="rId31" Type="http://schemas.openxmlformats.org/officeDocument/2006/relationships/image" Target="../media/image444.png"/><Relationship Id="rId44" Type="http://schemas.openxmlformats.org/officeDocument/2006/relationships/customXml" Target="../ink/ink586.xml"/><Relationship Id="rId4" Type="http://schemas.openxmlformats.org/officeDocument/2006/relationships/customXml" Target="../ink/ink566.xml"/><Relationship Id="rId9" Type="http://schemas.openxmlformats.org/officeDocument/2006/relationships/image" Target="../media/image433.png"/><Relationship Id="rId14" Type="http://schemas.openxmlformats.org/officeDocument/2006/relationships/customXml" Target="../ink/ink571.xml"/><Relationship Id="rId22" Type="http://schemas.openxmlformats.org/officeDocument/2006/relationships/customXml" Target="../ink/ink575.xml"/><Relationship Id="rId27" Type="http://schemas.openxmlformats.org/officeDocument/2006/relationships/image" Target="../media/image442.png"/><Relationship Id="rId30" Type="http://schemas.openxmlformats.org/officeDocument/2006/relationships/customXml" Target="../ink/ink579.xml"/><Relationship Id="rId35" Type="http://schemas.openxmlformats.org/officeDocument/2006/relationships/image" Target="../media/image446.png"/><Relationship Id="rId43" Type="http://schemas.openxmlformats.org/officeDocument/2006/relationships/image" Target="../media/image45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8.png"/><Relationship Id="rId18" Type="http://schemas.openxmlformats.org/officeDocument/2006/relationships/customXml" Target="../ink/ink596.xml"/><Relationship Id="rId26" Type="http://schemas.openxmlformats.org/officeDocument/2006/relationships/customXml" Target="../ink/ink600.xml"/><Relationship Id="rId39" Type="http://schemas.openxmlformats.org/officeDocument/2006/relationships/image" Target="../media/image471.png"/><Relationship Id="rId3" Type="http://schemas.openxmlformats.org/officeDocument/2006/relationships/image" Target="../media/image453.png"/><Relationship Id="rId21" Type="http://schemas.openxmlformats.org/officeDocument/2006/relationships/image" Target="../media/image462.png"/><Relationship Id="rId34" Type="http://schemas.openxmlformats.org/officeDocument/2006/relationships/customXml" Target="../ink/ink604.xml"/><Relationship Id="rId42" Type="http://schemas.openxmlformats.org/officeDocument/2006/relationships/customXml" Target="../ink/ink608.xml"/><Relationship Id="rId47" Type="http://schemas.openxmlformats.org/officeDocument/2006/relationships/image" Target="../media/image475.png"/><Relationship Id="rId50" Type="http://schemas.openxmlformats.org/officeDocument/2006/relationships/customXml" Target="../ink/ink612.xml"/><Relationship Id="rId7" Type="http://schemas.openxmlformats.org/officeDocument/2006/relationships/image" Target="../media/image455.png"/><Relationship Id="rId12" Type="http://schemas.openxmlformats.org/officeDocument/2006/relationships/customXml" Target="../ink/ink593.xml"/><Relationship Id="rId17" Type="http://schemas.openxmlformats.org/officeDocument/2006/relationships/image" Target="../media/image460.png"/><Relationship Id="rId25" Type="http://schemas.openxmlformats.org/officeDocument/2006/relationships/image" Target="../media/image464.png"/><Relationship Id="rId33" Type="http://schemas.openxmlformats.org/officeDocument/2006/relationships/image" Target="../media/image468.png"/><Relationship Id="rId38" Type="http://schemas.openxmlformats.org/officeDocument/2006/relationships/customXml" Target="../ink/ink606.xml"/><Relationship Id="rId46" Type="http://schemas.openxmlformats.org/officeDocument/2006/relationships/customXml" Target="../ink/ink610.xml"/><Relationship Id="rId2" Type="http://schemas.openxmlformats.org/officeDocument/2006/relationships/customXml" Target="../ink/ink588.xml"/><Relationship Id="rId16" Type="http://schemas.openxmlformats.org/officeDocument/2006/relationships/customXml" Target="../ink/ink595.xml"/><Relationship Id="rId20" Type="http://schemas.openxmlformats.org/officeDocument/2006/relationships/customXml" Target="../ink/ink597.xml"/><Relationship Id="rId29" Type="http://schemas.openxmlformats.org/officeDocument/2006/relationships/image" Target="../media/image466.png"/><Relationship Id="rId41" Type="http://schemas.openxmlformats.org/officeDocument/2006/relationships/image" Target="../media/image4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0.xml"/><Relationship Id="rId11" Type="http://schemas.openxmlformats.org/officeDocument/2006/relationships/image" Target="../media/image457.png"/><Relationship Id="rId24" Type="http://schemas.openxmlformats.org/officeDocument/2006/relationships/customXml" Target="../ink/ink599.xml"/><Relationship Id="rId32" Type="http://schemas.openxmlformats.org/officeDocument/2006/relationships/customXml" Target="../ink/ink603.xml"/><Relationship Id="rId37" Type="http://schemas.openxmlformats.org/officeDocument/2006/relationships/image" Target="../media/image470.png"/><Relationship Id="rId40" Type="http://schemas.openxmlformats.org/officeDocument/2006/relationships/customXml" Target="../ink/ink607.xml"/><Relationship Id="rId45" Type="http://schemas.openxmlformats.org/officeDocument/2006/relationships/image" Target="../media/image474.png"/><Relationship Id="rId5" Type="http://schemas.openxmlformats.org/officeDocument/2006/relationships/image" Target="../media/image454.png"/><Relationship Id="rId15" Type="http://schemas.openxmlformats.org/officeDocument/2006/relationships/image" Target="../media/image459.png"/><Relationship Id="rId23" Type="http://schemas.openxmlformats.org/officeDocument/2006/relationships/image" Target="../media/image463.png"/><Relationship Id="rId28" Type="http://schemas.openxmlformats.org/officeDocument/2006/relationships/customXml" Target="../ink/ink601.xml"/><Relationship Id="rId36" Type="http://schemas.openxmlformats.org/officeDocument/2006/relationships/customXml" Target="../ink/ink605.xml"/><Relationship Id="rId49" Type="http://schemas.openxmlformats.org/officeDocument/2006/relationships/image" Target="../media/image476.png"/><Relationship Id="rId10" Type="http://schemas.openxmlformats.org/officeDocument/2006/relationships/customXml" Target="../ink/ink592.xml"/><Relationship Id="rId19" Type="http://schemas.openxmlformats.org/officeDocument/2006/relationships/image" Target="../media/image461.png"/><Relationship Id="rId31" Type="http://schemas.openxmlformats.org/officeDocument/2006/relationships/image" Target="../media/image467.png"/><Relationship Id="rId44" Type="http://schemas.openxmlformats.org/officeDocument/2006/relationships/customXml" Target="../ink/ink609.xml"/><Relationship Id="rId4" Type="http://schemas.openxmlformats.org/officeDocument/2006/relationships/customXml" Target="../ink/ink589.xml"/><Relationship Id="rId9" Type="http://schemas.openxmlformats.org/officeDocument/2006/relationships/image" Target="../media/image456.png"/><Relationship Id="rId14" Type="http://schemas.openxmlformats.org/officeDocument/2006/relationships/customXml" Target="../ink/ink594.xml"/><Relationship Id="rId22" Type="http://schemas.openxmlformats.org/officeDocument/2006/relationships/customXml" Target="../ink/ink598.xml"/><Relationship Id="rId27" Type="http://schemas.openxmlformats.org/officeDocument/2006/relationships/image" Target="../media/image465.png"/><Relationship Id="rId30" Type="http://schemas.openxmlformats.org/officeDocument/2006/relationships/customXml" Target="../ink/ink602.xml"/><Relationship Id="rId35" Type="http://schemas.openxmlformats.org/officeDocument/2006/relationships/image" Target="../media/image469.png"/><Relationship Id="rId43" Type="http://schemas.openxmlformats.org/officeDocument/2006/relationships/image" Target="../media/image473.png"/><Relationship Id="rId48" Type="http://schemas.openxmlformats.org/officeDocument/2006/relationships/customXml" Target="../ink/ink611.xml"/><Relationship Id="rId8" Type="http://schemas.openxmlformats.org/officeDocument/2006/relationships/customXml" Target="../ink/ink591.xml"/><Relationship Id="rId51" Type="http://schemas.openxmlformats.org/officeDocument/2006/relationships/image" Target="../media/image4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3" Type="http://schemas.openxmlformats.org/officeDocument/2006/relationships/customXml" Target="../ink/ink618.xml"/><Relationship Id="rId3" Type="http://schemas.openxmlformats.org/officeDocument/2006/relationships/customXml" Target="../ink/ink613.xml"/><Relationship Id="rId7" Type="http://schemas.openxmlformats.org/officeDocument/2006/relationships/customXml" Target="../ink/ink615.xml"/><Relationship Id="rId12" Type="http://schemas.openxmlformats.org/officeDocument/2006/relationships/image" Target="../media/image483.png"/><Relationship Id="rId2" Type="http://schemas.openxmlformats.org/officeDocument/2006/relationships/image" Target="../media/image478.png"/><Relationship Id="rId16" Type="http://schemas.openxmlformats.org/officeDocument/2006/relationships/image" Target="../media/image4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customXml" Target="../ink/ink617.xml"/><Relationship Id="rId5" Type="http://schemas.openxmlformats.org/officeDocument/2006/relationships/customXml" Target="../ink/ink614.xml"/><Relationship Id="rId15" Type="http://schemas.openxmlformats.org/officeDocument/2006/relationships/customXml" Target="../ink/ink619.xml"/><Relationship Id="rId10" Type="http://schemas.openxmlformats.org/officeDocument/2006/relationships/image" Target="../media/image482.png"/><Relationship Id="rId4" Type="http://schemas.openxmlformats.org/officeDocument/2006/relationships/image" Target="../media/image479.png"/><Relationship Id="rId9" Type="http://schemas.openxmlformats.org/officeDocument/2006/relationships/customXml" Target="../ink/ink616.xml"/><Relationship Id="rId14" Type="http://schemas.openxmlformats.org/officeDocument/2006/relationships/image" Target="../media/image4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13" Type="http://schemas.openxmlformats.org/officeDocument/2006/relationships/customXml" Target="../ink/ink625.xml"/><Relationship Id="rId3" Type="http://schemas.openxmlformats.org/officeDocument/2006/relationships/customXml" Target="../ink/ink620.xml"/><Relationship Id="rId7" Type="http://schemas.openxmlformats.org/officeDocument/2006/relationships/customXml" Target="../ink/ink622.xml"/><Relationship Id="rId12" Type="http://schemas.openxmlformats.org/officeDocument/2006/relationships/image" Target="../media/image491.png"/><Relationship Id="rId2" Type="http://schemas.openxmlformats.org/officeDocument/2006/relationships/image" Target="../media/image486.png"/><Relationship Id="rId16" Type="http://schemas.openxmlformats.org/officeDocument/2006/relationships/image" Target="../media/image4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8.png"/><Relationship Id="rId11" Type="http://schemas.openxmlformats.org/officeDocument/2006/relationships/customXml" Target="../ink/ink624.xml"/><Relationship Id="rId5" Type="http://schemas.openxmlformats.org/officeDocument/2006/relationships/customXml" Target="../ink/ink621.xml"/><Relationship Id="rId15" Type="http://schemas.openxmlformats.org/officeDocument/2006/relationships/customXml" Target="../ink/ink626.xml"/><Relationship Id="rId10" Type="http://schemas.openxmlformats.org/officeDocument/2006/relationships/image" Target="../media/image490.png"/><Relationship Id="rId4" Type="http://schemas.openxmlformats.org/officeDocument/2006/relationships/image" Target="../media/image487.png"/><Relationship Id="rId9" Type="http://schemas.openxmlformats.org/officeDocument/2006/relationships/customXml" Target="../ink/ink623.xml"/><Relationship Id="rId14" Type="http://schemas.openxmlformats.org/officeDocument/2006/relationships/image" Target="../media/image49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632.xml"/><Relationship Id="rId18" Type="http://schemas.openxmlformats.org/officeDocument/2006/relationships/image" Target="../media/image501.png"/><Relationship Id="rId26" Type="http://schemas.openxmlformats.org/officeDocument/2006/relationships/image" Target="../media/image505.png"/><Relationship Id="rId3" Type="http://schemas.openxmlformats.org/officeDocument/2006/relationships/customXml" Target="../ink/ink627.xml"/><Relationship Id="rId21" Type="http://schemas.openxmlformats.org/officeDocument/2006/relationships/customXml" Target="../ink/ink636.xml"/><Relationship Id="rId7" Type="http://schemas.openxmlformats.org/officeDocument/2006/relationships/customXml" Target="../ink/ink629.xml"/><Relationship Id="rId12" Type="http://schemas.openxmlformats.org/officeDocument/2006/relationships/image" Target="../media/image498.png"/><Relationship Id="rId17" Type="http://schemas.openxmlformats.org/officeDocument/2006/relationships/customXml" Target="../ink/ink634.xml"/><Relationship Id="rId25" Type="http://schemas.openxmlformats.org/officeDocument/2006/relationships/customXml" Target="../ink/ink638.xml"/><Relationship Id="rId2" Type="http://schemas.openxmlformats.org/officeDocument/2006/relationships/image" Target="../media/image494.png"/><Relationship Id="rId16" Type="http://schemas.openxmlformats.org/officeDocument/2006/relationships/image" Target="../media/image500.png"/><Relationship Id="rId20" Type="http://schemas.openxmlformats.org/officeDocument/2006/relationships/image" Target="../media/image5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6.png"/><Relationship Id="rId11" Type="http://schemas.openxmlformats.org/officeDocument/2006/relationships/customXml" Target="../ink/ink631.xml"/><Relationship Id="rId24" Type="http://schemas.openxmlformats.org/officeDocument/2006/relationships/image" Target="../media/image504.png"/><Relationship Id="rId5" Type="http://schemas.openxmlformats.org/officeDocument/2006/relationships/customXml" Target="../ink/ink628.xml"/><Relationship Id="rId15" Type="http://schemas.openxmlformats.org/officeDocument/2006/relationships/customXml" Target="../ink/ink633.xml"/><Relationship Id="rId23" Type="http://schemas.openxmlformats.org/officeDocument/2006/relationships/customXml" Target="../ink/ink637.xml"/><Relationship Id="rId10" Type="http://schemas.openxmlformats.org/officeDocument/2006/relationships/image" Target="../media/image497.png"/><Relationship Id="rId19" Type="http://schemas.openxmlformats.org/officeDocument/2006/relationships/customXml" Target="../ink/ink635.xml"/><Relationship Id="rId4" Type="http://schemas.openxmlformats.org/officeDocument/2006/relationships/image" Target="../media/image495.png"/><Relationship Id="rId9" Type="http://schemas.openxmlformats.org/officeDocument/2006/relationships/customXml" Target="../ink/ink630.xml"/><Relationship Id="rId14" Type="http://schemas.openxmlformats.org/officeDocument/2006/relationships/image" Target="../media/image499.png"/><Relationship Id="rId22" Type="http://schemas.openxmlformats.org/officeDocument/2006/relationships/image" Target="../media/image5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png"/><Relationship Id="rId13" Type="http://schemas.openxmlformats.org/officeDocument/2006/relationships/customXml" Target="../ink/ink644.xml"/><Relationship Id="rId18" Type="http://schemas.openxmlformats.org/officeDocument/2006/relationships/image" Target="../media/image514.png"/><Relationship Id="rId3" Type="http://schemas.openxmlformats.org/officeDocument/2006/relationships/customXml" Target="../ink/ink639.xml"/><Relationship Id="rId21" Type="http://schemas.openxmlformats.org/officeDocument/2006/relationships/customXml" Target="../ink/ink648.xml"/><Relationship Id="rId7" Type="http://schemas.openxmlformats.org/officeDocument/2006/relationships/customXml" Target="../ink/ink641.xml"/><Relationship Id="rId12" Type="http://schemas.openxmlformats.org/officeDocument/2006/relationships/image" Target="../media/image511.png"/><Relationship Id="rId17" Type="http://schemas.openxmlformats.org/officeDocument/2006/relationships/customXml" Target="../ink/ink646.xml"/><Relationship Id="rId2" Type="http://schemas.openxmlformats.org/officeDocument/2006/relationships/image" Target="../media/image506.png"/><Relationship Id="rId16" Type="http://schemas.openxmlformats.org/officeDocument/2006/relationships/image" Target="../media/image513.png"/><Relationship Id="rId20" Type="http://schemas.openxmlformats.org/officeDocument/2006/relationships/image" Target="../media/image5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8.png"/><Relationship Id="rId11" Type="http://schemas.openxmlformats.org/officeDocument/2006/relationships/customXml" Target="../ink/ink643.xml"/><Relationship Id="rId24" Type="http://schemas.openxmlformats.org/officeDocument/2006/relationships/image" Target="../media/image517.png"/><Relationship Id="rId5" Type="http://schemas.openxmlformats.org/officeDocument/2006/relationships/customXml" Target="../ink/ink640.xml"/><Relationship Id="rId15" Type="http://schemas.openxmlformats.org/officeDocument/2006/relationships/customXml" Target="../ink/ink645.xml"/><Relationship Id="rId23" Type="http://schemas.openxmlformats.org/officeDocument/2006/relationships/customXml" Target="../ink/ink649.xml"/><Relationship Id="rId10" Type="http://schemas.openxmlformats.org/officeDocument/2006/relationships/image" Target="../media/image510.png"/><Relationship Id="rId19" Type="http://schemas.openxmlformats.org/officeDocument/2006/relationships/customXml" Target="../ink/ink647.xml"/><Relationship Id="rId4" Type="http://schemas.openxmlformats.org/officeDocument/2006/relationships/image" Target="../media/image507.png"/><Relationship Id="rId9" Type="http://schemas.openxmlformats.org/officeDocument/2006/relationships/customXml" Target="../ink/ink642.xml"/><Relationship Id="rId14" Type="http://schemas.openxmlformats.org/officeDocument/2006/relationships/image" Target="../media/image512.png"/><Relationship Id="rId22" Type="http://schemas.openxmlformats.org/officeDocument/2006/relationships/image" Target="../media/image5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3.xml"/><Relationship Id="rId13" Type="http://schemas.openxmlformats.org/officeDocument/2006/relationships/image" Target="../media/image523.png"/><Relationship Id="rId18" Type="http://schemas.openxmlformats.org/officeDocument/2006/relationships/customXml" Target="../ink/ink658.xml"/><Relationship Id="rId3" Type="http://schemas.openxmlformats.org/officeDocument/2006/relationships/image" Target="../media/image518.png"/><Relationship Id="rId7" Type="http://schemas.openxmlformats.org/officeDocument/2006/relationships/image" Target="../media/image520.png"/><Relationship Id="rId12" Type="http://schemas.openxmlformats.org/officeDocument/2006/relationships/customXml" Target="../ink/ink655.xml"/><Relationship Id="rId17" Type="http://schemas.openxmlformats.org/officeDocument/2006/relationships/image" Target="../media/image525.png"/><Relationship Id="rId2" Type="http://schemas.openxmlformats.org/officeDocument/2006/relationships/customXml" Target="../ink/ink650.xml"/><Relationship Id="rId16" Type="http://schemas.openxmlformats.org/officeDocument/2006/relationships/customXml" Target="../ink/ink6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2.xml"/><Relationship Id="rId11" Type="http://schemas.openxmlformats.org/officeDocument/2006/relationships/image" Target="../media/image522.png"/><Relationship Id="rId5" Type="http://schemas.openxmlformats.org/officeDocument/2006/relationships/image" Target="../media/image519.png"/><Relationship Id="rId15" Type="http://schemas.openxmlformats.org/officeDocument/2006/relationships/image" Target="../media/image524.png"/><Relationship Id="rId10" Type="http://schemas.openxmlformats.org/officeDocument/2006/relationships/customXml" Target="../ink/ink654.xml"/><Relationship Id="rId19" Type="http://schemas.openxmlformats.org/officeDocument/2006/relationships/image" Target="../media/image526.png"/><Relationship Id="rId4" Type="http://schemas.openxmlformats.org/officeDocument/2006/relationships/customXml" Target="../ink/ink651.xml"/><Relationship Id="rId9" Type="http://schemas.openxmlformats.org/officeDocument/2006/relationships/image" Target="../media/image521.png"/><Relationship Id="rId14" Type="http://schemas.openxmlformats.org/officeDocument/2006/relationships/customXml" Target="../ink/ink65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3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68.png"/><Relationship Id="rId21" Type="http://schemas.openxmlformats.org/officeDocument/2006/relationships/image" Target="../media/image77.png"/><Relationship Id="rId34" Type="http://schemas.openxmlformats.org/officeDocument/2006/relationships/customXml" Target="../ink/ink86.xml"/><Relationship Id="rId7" Type="http://schemas.openxmlformats.org/officeDocument/2006/relationships/image" Target="../media/image70.png"/><Relationship Id="rId12" Type="http://schemas.openxmlformats.org/officeDocument/2006/relationships/customXml" Target="../ink/ink75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72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10" Type="http://schemas.openxmlformats.org/officeDocument/2006/relationships/customXml" Target="../ink/ink74.xml"/><Relationship Id="rId19" Type="http://schemas.openxmlformats.org/officeDocument/2006/relationships/image" Target="../media/image76.png"/><Relationship Id="rId31" Type="http://schemas.openxmlformats.org/officeDocument/2006/relationships/image" Target="../media/image82.png"/><Relationship Id="rId4" Type="http://schemas.openxmlformats.org/officeDocument/2006/relationships/customXml" Target="../ink/ink71.xml"/><Relationship Id="rId9" Type="http://schemas.openxmlformats.org/officeDocument/2006/relationships/image" Target="../media/image71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0.png"/><Relationship Id="rId30" Type="http://schemas.openxmlformats.org/officeDocument/2006/relationships/customXml" Target="../ink/ink84.xml"/><Relationship Id="rId35" Type="http://schemas.openxmlformats.org/officeDocument/2006/relationships/image" Target="../media/image8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2.xml"/><Relationship Id="rId13" Type="http://schemas.openxmlformats.org/officeDocument/2006/relationships/image" Target="../media/image535.png"/><Relationship Id="rId18" Type="http://schemas.openxmlformats.org/officeDocument/2006/relationships/customXml" Target="../ink/ink667.xml"/><Relationship Id="rId26" Type="http://schemas.openxmlformats.org/officeDocument/2006/relationships/customXml" Target="../ink/ink671.xml"/><Relationship Id="rId3" Type="http://schemas.openxmlformats.org/officeDocument/2006/relationships/image" Target="../media/image530.png"/><Relationship Id="rId21" Type="http://schemas.openxmlformats.org/officeDocument/2006/relationships/image" Target="../media/image539.png"/><Relationship Id="rId7" Type="http://schemas.openxmlformats.org/officeDocument/2006/relationships/image" Target="../media/image532.png"/><Relationship Id="rId12" Type="http://schemas.openxmlformats.org/officeDocument/2006/relationships/customXml" Target="../ink/ink664.xml"/><Relationship Id="rId17" Type="http://schemas.openxmlformats.org/officeDocument/2006/relationships/image" Target="../media/image537.png"/><Relationship Id="rId25" Type="http://schemas.openxmlformats.org/officeDocument/2006/relationships/image" Target="../media/image541.png"/><Relationship Id="rId2" Type="http://schemas.openxmlformats.org/officeDocument/2006/relationships/customXml" Target="../ink/ink659.xml"/><Relationship Id="rId16" Type="http://schemas.openxmlformats.org/officeDocument/2006/relationships/customXml" Target="../ink/ink666.xml"/><Relationship Id="rId20" Type="http://schemas.openxmlformats.org/officeDocument/2006/relationships/customXml" Target="../ink/ink668.xml"/><Relationship Id="rId29" Type="http://schemas.openxmlformats.org/officeDocument/2006/relationships/image" Target="../media/image5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1.xml"/><Relationship Id="rId11" Type="http://schemas.openxmlformats.org/officeDocument/2006/relationships/image" Target="../media/image534.png"/><Relationship Id="rId24" Type="http://schemas.openxmlformats.org/officeDocument/2006/relationships/customXml" Target="../ink/ink670.xml"/><Relationship Id="rId5" Type="http://schemas.openxmlformats.org/officeDocument/2006/relationships/image" Target="../media/image531.png"/><Relationship Id="rId15" Type="http://schemas.openxmlformats.org/officeDocument/2006/relationships/image" Target="../media/image536.png"/><Relationship Id="rId23" Type="http://schemas.openxmlformats.org/officeDocument/2006/relationships/image" Target="../media/image540.png"/><Relationship Id="rId28" Type="http://schemas.openxmlformats.org/officeDocument/2006/relationships/customXml" Target="../ink/ink672.xml"/><Relationship Id="rId10" Type="http://schemas.openxmlformats.org/officeDocument/2006/relationships/customXml" Target="../ink/ink663.xml"/><Relationship Id="rId19" Type="http://schemas.openxmlformats.org/officeDocument/2006/relationships/image" Target="../media/image538.png"/><Relationship Id="rId31" Type="http://schemas.openxmlformats.org/officeDocument/2006/relationships/image" Target="../media/image544.png"/><Relationship Id="rId4" Type="http://schemas.openxmlformats.org/officeDocument/2006/relationships/customXml" Target="../ink/ink660.xml"/><Relationship Id="rId9" Type="http://schemas.openxmlformats.org/officeDocument/2006/relationships/image" Target="../media/image533.png"/><Relationship Id="rId14" Type="http://schemas.openxmlformats.org/officeDocument/2006/relationships/customXml" Target="../ink/ink665.xml"/><Relationship Id="rId22" Type="http://schemas.openxmlformats.org/officeDocument/2006/relationships/customXml" Target="../ink/ink669.xml"/><Relationship Id="rId27" Type="http://schemas.openxmlformats.org/officeDocument/2006/relationships/image" Target="../media/image542.png"/><Relationship Id="rId30" Type="http://schemas.openxmlformats.org/officeDocument/2006/relationships/customXml" Target="../ink/ink67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7.xml"/><Relationship Id="rId3" Type="http://schemas.openxmlformats.org/officeDocument/2006/relationships/image" Target="../media/image545.png"/><Relationship Id="rId7" Type="http://schemas.openxmlformats.org/officeDocument/2006/relationships/image" Target="../media/image547.png"/><Relationship Id="rId2" Type="http://schemas.openxmlformats.org/officeDocument/2006/relationships/customXml" Target="../ink/ink6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6.xml"/><Relationship Id="rId5" Type="http://schemas.openxmlformats.org/officeDocument/2006/relationships/image" Target="../media/image546.png"/><Relationship Id="rId4" Type="http://schemas.openxmlformats.org/officeDocument/2006/relationships/customXml" Target="../ink/ink675.xml"/><Relationship Id="rId9" Type="http://schemas.openxmlformats.org/officeDocument/2006/relationships/image" Target="../media/image5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91.png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94.png"/><Relationship Id="rId34" Type="http://schemas.openxmlformats.org/officeDocument/2006/relationships/customXml" Target="../ink/ink104.xml"/><Relationship Id="rId42" Type="http://schemas.openxmlformats.org/officeDocument/2006/relationships/customXml" Target="../ink/ink108.xml"/><Relationship Id="rId7" Type="http://schemas.openxmlformats.org/officeDocument/2006/relationships/image" Target="../media/image88.png"/><Relationship Id="rId12" Type="http://schemas.openxmlformats.org/officeDocument/2006/relationships/customXml" Target="../ink/ink93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100.png"/><Relationship Id="rId38" Type="http://schemas.openxmlformats.org/officeDocument/2006/relationships/customXml" Target="../ink/ink106.xml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0" Type="http://schemas.openxmlformats.org/officeDocument/2006/relationships/customXml" Target="../ink/ink97.xml"/><Relationship Id="rId29" Type="http://schemas.openxmlformats.org/officeDocument/2006/relationships/image" Target="../media/image98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90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2.png"/><Relationship Id="rId40" Type="http://schemas.openxmlformats.org/officeDocument/2006/relationships/customXml" Target="../ink/ink107.xml"/><Relationship Id="rId45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46.png"/><Relationship Id="rId23" Type="http://schemas.openxmlformats.org/officeDocument/2006/relationships/image" Target="../media/image95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10" Type="http://schemas.openxmlformats.org/officeDocument/2006/relationships/customXml" Target="../ink/ink92.xml"/><Relationship Id="rId19" Type="http://schemas.openxmlformats.org/officeDocument/2006/relationships/image" Target="../media/image93.png"/><Relationship Id="rId31" Type="http://schemas.openxmlformats.org/officeDocument/2006/relationships/image" Target="../media/image99.png"/><Relationship Id="rId44" Type="http://schemas.openxmlformats.org/officeDocument/2006/relationships/customXml" Target="../ink/ink109.xml"/><Relationship Id="rId4" Type="http://schemas.openxmlformats.org/officeDocument/2006/relationships/customXml" Target="../ink/ink89.xml"/><Relationship Id="rId9" Type="http://schemas.openxmlformats.org/officeDocument/2006/relationships/image" Target="../media/image89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97.png"/><Relationship Id="rId30" Type="http://schemas.openxmlformats.org/officeDocument/2006/relationships/customXml" Target="../ink/ink102.xml"/><Relationship Id="rId35" Type="http://schemas.openxmlformats.org/officeDocument/2006/relationships/image" Target="../media/image101.png"/><Relationship Id="rId43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12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125.png"/><Relationship Id="rId3" Type="http://schemas.openxmlformats.org/officeDocument/2006/relationships/image" Target="../media/image107.png"/><Relationship Id="rId21" Type="http://schemas.openxmlformats.org/officeDocument/2006/relationships/image" Target="../media/image116.png"/><Relationship Id="rId34" Type="http://schemas.openxmlformats.org/officeDocument/2006/relationships/customXml" Target="../ink/ink126.xml"/><Relationship Id="rId7" Type="http://schemas.openxmlformats.org/officeDocument/2006/relationships/image" Target="../media/image109.png"/><Relationship Id="rId12" Type="http://schemas.openxmlformats.org/officeDocument/2006/relationships/customXml" Target="../ink/ink115.xml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33" Type="http://schemas.openxmlformats.org/officeDocument/2006/relationships/image" Target="../media/image122.png"/><Relationship Id="rId38" Type="http://schemas.openxmlformats.org/officeDocument/2006/relationships/customXml" Target="../ink/ink128.xml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29" Type="http://schemas.openxmlformats.org/officeDocument/2006/relationships/image" Target="../media/image120.png"/><Relationship Id="rId41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.xml"/><Relationship Id="rId11" Type="http://schemas.openxmlformats.org/officeDocument/2006/relationships/image" Target="../media/image111.png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124.png"/><Relationship Id="rId40" Type="http://schemas.openxmlformats.org/officeDocument/2006/relationships/customXml" Target="../ink/ink129.xml"/><Relationship Id="rId5" Type="http://schemas.openxmlformats.org/officeDocument/2006/relationships/image" Target="../media/image108.png"/><Relationship Id="rId15" Type="http://schemas.openxmlformats.org/officeDocument/2006/relationships/image" Target="../media/image113.png"/><Relationship Id="rId23" Type="http://schemas.openxmlformats.org/officeDocument/2006/relationships/image" Target="../media/image117.png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../media/image115.png"/><Relationship Id="rId31" Type="http://schemas.openxmlformats.org/officeDocument/2006/relationships/image" Target="../media/image121.png"/><Relationship Id="rId4" Type="http://schemas.openxmlformats.org/officeDocument/2006/relationships/customXml" Target="../ink/ink111.xml"/><Relationship Id="rId9" Type="http://schemas.openxmlformats.org/officeDocument/2006/relationships/image" Target="../media/image110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119.png"/><Relationship Id="rId30" Type="http://schemas.openxmlformats.org/officeDocument/2006/relationships/customXml" Target="../ink/ink124.xml"/><Relationship Id="rId35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132.png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127.png"/><Relationship Id="rId21" Type="http://schemas.openxmlformats.org/officeDocument/2006/relationships/image" Target="../media/image136.png"/><Relationship Id="rId7" Type="http://schemas.openxmlformats.org/officeDocument/2006/relationships/image" Target="../media/image129.png"/><Relationship Id="rId12" Type="http://schemas.openxmlformats.org/officeDocument/2006/relationships/customXml" Target="../ink/ink135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2" Type="http://schemas.openxmlformats.org/officeDocument/2006/relationships/customXml" Target="../ink/ink130.xml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.xml"/><Relationship Id="rId11" Type="http://schemas.openxmlformats.org/officeDocument/2006/relationships/image" Target="../media/image131.png"/><Relationship Id="rId24" Type="http://schemas.openxmlformats.org/officeDocument/2006/relationships/customXml" Target="../ink/ink141.xml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43.xml"/><Relationship Id="rId10" Type="http://schemas.openxmlformats.org/officeDocument/2006/relationships/customXml" Target="../ink/ink134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" Type="http://schemas.openxmlformats.org/officeDocument/2006/relationships/customXml" Target="../ink/ink131.xml"/><Relationship Id="rId9" Type="http://schemas.openxmlformats.org/officeDocument/2006/relationships/image" Target="../media/image130.png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139.png"/><Relationship Id="rId30" Type="http://schemas.openxmlformats.org/officeDocument/2006/relationships/customXml" Target="../ink/ink1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13" Type="http://schemas.openxmlformats.org/officeDocument/2006/relationships/image" Target="../media/image147.png"/><Relationship Id="rId18" Type="http://schemas.openxmlformats.org/officeDocument/2006/relationships/customXml" Target="../ink/ink153.xml"/><Relationship Id="rId3" Type="http://schemas.openxmlformats.org/officeDocument/2006/relationships/image" Target="../media/image142.png"/><Relationship Id="rId21" Type="http://schemas.openxmlformats.org/officeDocument/2006/relationships/image" Target="../media/image151.png"/><Relationship Id="rId7" Type="http://schemas.openxmlformats.org/officeDocument/2006/relationships/image" Target="../media/image144.png"/><Relationship Id="rId12" Type="http://schemas.openxmlformats.org/officeDocument/2006/relationships/customXml" Target="../ink/ink150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7.xml"/><Relationship Id="rId11" Type="http://schemas.openxmlformats.org/officeDocument/2006/relationships/image" Target="../media/image146.png"/><Relationship Id="rId24" Type="http://schemas.openxmlformats.org/officeDocument/2006/relationships/customXml" Target="../ink/ink156.xml"/><Relationship Id="rId5" Type="http://schemas.openxmlformats.org/officeDocument/2006/relationships/image" Target="../media/image143.png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10" Type="http://schemas.openxmlformats.org/officeDocument/2006/relationships/customXml" Target="../ink/ink149.xml"/><Relationship Id="rId19" Type="http://schemas.openxmlformats.org/officeDocument/2006/relationships/image" Target="../media/image150.png"/><Relationship Id="rId4" Type="http://schemas.openxmlformats.org/officeDocument/2006/relationships/customXml" Target="../ink/ink146.xml"/><Relationship Id="rId9" Type="http://schemas.openxmlformats.org/officeDocument/2006/relationships/image" Target="../media/image145.png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46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9" Type="http://schemas.openxmlformats.org/officeDocument/2006/relationships/image" Target="../media/image171.png"/><Relationship Id="rId3" Type="http://schemas.openxmlformats.org/officeDocument/2006/relationships/image" Target="../media/image154.png"/><Relationship Id="rId21" Type="http://schemas.openxmlformats.org/officeDocument/2006/relationships/image" Target="../media/image162.png"/><Relationship Id="rId34" Type="http://schemas.openxmlformats.org/officeDocument/2006/relationships/customXml" Target="../ink/ink173.xml"/><Relationship Id="rId7" Type="http://schemas.openxmlformats.org/officeDocument/2006/relationships/image" Target="../media/image156.png"/><Relationship Id="rId12" Type="http://schemas.openxmlformats.org/officeDocument/2006/relationships/customXml" Target="../ink/ink162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175.xml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0" Type="http://schemas.openxmlformats.org/officeDocument/2006/relationships/customXml" Target="../ink/ink166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9.xml"/><Relationship Id="rId11" Type="http://schemas.openxmlformats.org/officeDocument/2006/relationships/image" Target="../media/image158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37" Type="http://schemas.openxmlformats.org/officeDocument/2006/relationships/image" Target="../media/image170.png"/><Relationship Id="rId40" Type="http://schemas.openxmlformats.org/officeDocument/2006/relationships/customXml" Target="../ink/ink176.xml"/><Relationship Id="rId5" Type="http://schemas.openxmlformats.org/officeDocument/2006/relationships/image" Target="../media/image15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170.xml"/><Relationship Id="rId36" Type="http://schemas.openxmlformats.org/officeDocument/2006/relationships/customXml" Target="../ink/ink174.xml"/><Relationship Id="rId10" Type="http://schemas.openxmlformats.org/officeDocument/2006/relationships/customXml" Target="../ink/ink161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" Type="http://schemas.openxmlformats.org/officeDocument/2006/relationships/customXml" Target="../ink/ink158.xml"/><Relationship Id="rId9" Type="http://schemas.openxmlformats.org/officeDocument/2006/relationships/image" Target="../media/image157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165.png"/><Relationship Id="rId30" Type="http://schemas.openxmlformats.org/officeDocument/2006/relationships/customXml" Target="../ink/ink171.xml"/><Relationship Id="rId35" Type="http://schemas.openxmlformats.org/officeDocument/2006/relationships/image" Target="../media/image1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BAF4A7-431F-4E29-932A-87629426E4A1}"/>
                  </a:ext>
                </a:extLst>
              </p14:cNvPr>
              <p14:cNvContentPartPr/>
              <p14:nvPr/>
            </p14:nvContentPartPr>
            <p14:xfrm>
              <a:off x="5411432" y="246233"/>
              <a:ext cx="651960" cy="53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BAF4A7-431F-4E29-932A-87629426E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7032" y="231833"/>
                <a:ext cx="6800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E1E89A-78B9-49FA-AD3B-B1E2C9ED600B}"/>
                  </a:ext>
                </a:extLst>
              </p14:cNvPr>
              <p14:cNvContentPartPr/>
              <p14:nvPr/>
            </p14:nvContentPartPr>
            <p14:xfrm>
              <a:off x="3961352" y="354593"/>
              <a:ext cx="1073160" cy="41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E1E89A-78B9-49FA-AD3B-B1E2C9ED60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952" y="340193"/>
                <a:ext cx="11012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FCBF2E-8DD9-429E-B103-47911E4F992D}"/>
                  </a:ext>
                </a:extLst>
              </p14:cNvPr>
              <p14:cNvContentPartPr/>
              <p14:nvPr/>
            </p14:nvContentPartPr>
            <p14:xfrm>
              <a:off x="6562712" y="300593"/>
              <a:ext cx="1450440" cy="487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FCBF2E-8DD9-429E-B103-47911E4F99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8312" y="286193"/>
                <a:ext cx="14785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814D4F-B5E4-497E-8A5B-7C020DC24C5B}"/>
                  </a:ext>
                </a:extLst>
              </p14:cNvPr>
              <p14:cNvContentPartPr/>
              <p14:nvPr/>
            </p14:nvContentPartPr>
            <p14:xfrm>
              <a:off x="920792" y="1204913"/>
              <a:ext cx="2001600" cy="763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814D4F-B5E4-497E-8A5B-7C020DC24C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6392" y="1190513"/>
                <a:ext cx="202968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5E356E-F713-4B2C-B43D-E60FB326C20B}"/>
                  </a:ext>
                </a:extLst>
              </p14:cNvPr>
              <p14:cNvContentPartPr/>
              <p14:nvPr/>
            </p14:nvContentPartPr>
            <p14:xfrm>
              <a:off x="3382832" y="1246673"/>
              <a:ext cx="2523240" cy="50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5E356E-F713-4B2C-B43D-E60FB326C2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8432" y="1232273"/>
                <a:ext cx="25513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119F2B3-6B28-47ED-AF94-D55169EDAD40}"/>
                  </a:ext>
                </a:extLst>
              </p14:cNvPr>
              <p14:cNvContentPartPr/>
              <p14:nvPr/>
            </p14:nvContentPartPr>
            <p14:xfrm>
              <a:off x="6403592" y="1241273"/>
              <a:ext cx="792720" cy="480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119F2B3-6B28-47ED-AF94-D55169EDAD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9192" y="1226873"/>
                <a:ext cx="8208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89B064-131B-4857-AC75-6C60410A4F68}"/>
                  </a:ext>
                </a:extLst>
              </p14:cNvPr>
              <p14:cNvContentPartPr/>
              <p14:nvPr/>
            </p14:nvContentPartPr>
            <p14:xfrm>
              <a:off x="1296632" y="2411273"/>
              <a:ext cx="396720" cy="432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89B064-131B-4857-AC75-6C60410A4F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2232" y="2396873"/>
                <a:ext cx="424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CB9DA2-1335-46F4-8C0C-BCB9E598B83A}"/>
                  </a:ext>
                </a:extLst>
              </p14:cNvPr>
              <p14:cNvContentPartPr/>
              <p14:nvPr/>
            </p14:nvContentPartPr>
            <p14:xfrm>
              <a:off x="2397152" y="2810153"/>
              <a:ext cx="96480" cy="18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CB9DA2-1335-46F4-8C0C-BCB9E598B8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82752" y="2795753"/>
                <a:ext cx="124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77FC33-EF3D-404C-BE44-EAC7C2F795C0}"/>
                  </a:ext>
                </a:extLst>
              </p14:cNvPr>
              <p14:cNvContentPartPr/>
              <p14:nvPr/>
            </p14:nvContentPartPr>
            <p14:xfrm>
              <a:off x="3406232" y="2377793"/>
              <a:ext cx="3257640" cy="692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77FC33-EF3D-404C-BE44-EAC7C2F795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1832" y="2363393"/>
                <a:ext cx="328572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E3C034F-6C50-417E-9199-E963081CABA5}"/>
                  </a:ext>
                </a:extLst>
              </p14:cNvPr>
              <p14:cNvContentPartPr/>
              <p14:nvPr/>
            </p14:nvContentPartPr>
            <p14:xfrm>
              <a:off x="7358672" y="2341793"/>
              <a:ext cx="901440" cy="447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E3C034F-6C50-417E-9199-E963081CAB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44272" y="2327393"/>
                <a:ext cx="9295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9D2E2EB-B281-428E-BF30-9DD6E5D7664A}"/>
                  </a:ext>
                </a:extLst>
              </p14:cNvPr>
              <p14:cNvContentPartPr/>
              <p14:nvPr/>
            </p14:nvContentPartPr>
            <p14:xfrm>
              <a:off x="6753512" y="3347273"/>
              <a:ext cx="609840" cy="488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9D2E2EB-B281-428E-BF30-9DD6E5D766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39112" y="3332873"/>
                <a:ext cx="6379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6CC447-3442-48B0-844F-B58480BF3E2A}"/>
                  </a:ext>
                </a:extLst>
              </p14:cNvPr>
              <p14:cNvContentPartPr/>
              <p14:nvPr/>
            </p14:nvContentPartPr>
            <p14:xfrm>
              <a:off x="4122992" y="3370673"/>
              <a:ext cx="1966680" cy="576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6CC447-3442-48B0-844F-B58480BF3E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08592" y="3356273"/>
                <a:ext cx="19947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6B42E20-A0C5-4137-8EED-EBC1B11D0707}"/>
                  </a:ext>
                </a:extLst>
              </p14:cNvPr>
              <p14:cNvContentPartPr/>
              <p14:nvPr/>
            </p14:nvContentPartPr>
            <p14:xfrm>
              <a:off x="3083312" y="3430073"/>
              <a:ext cx="482400" cy="468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6B42E20-A0C5-4137-8EED-EBC1B11D07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8912" y="3415673"/>
                <a:ext cx="5104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F184ED2-C5B5-480A-B271-4C8C17A76550}"/>
                  </a:ext>
                </a:extLst>
              </p14:cNvPr>
              <p14:cNvContentPartPr/>
              <p14:nvPr/>
            </p14:nvContentPartPr>
            <p14:xfrm>
              <a:off x="6599432" y="4546793"/>
              <a:ext cx="75600" cy="325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F184ED2-C5B5-480A-B271-4C8C17A765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5032" y="4532393"/>
                <a:ext cx="103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1D037E7-298A-46B7-8729-4DDEF60D8AC1}"/>
                  </a:ext>
                </a:extLst>
              </p14:cNvPr>
              <p14:cNvContentPartPr/>
              <p14:nvPr/>
            </p14:nvContentPartPr>
            <p14:xfrm>
              <a:off x="2754272" y="5723993"/>
              <a:ext cx="661680" cy="492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1D037E7-298A-46B7-8729-4DDEF60D8A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9872" y="5709593"/>
                <a:ext cx="6897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6E3D9F4-7195-4014-8013-88370A9FDD66}"/>
                  </a:ext>
                </a:extLst>
              </p14:cNvPr>
              <p14:cNvContentPartPr/>
              <p14:nvPr/>
            </p14:nvContentPartPr>
            <p14:xfrm>
              <a:off x="5984192" y="4733633"/>
              <a:ext cx="251280" cy="120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6E3D9F4-7195-4014-8013-88370A9FDD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69792" y="4719233"/>
                <a:ext cx="279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51B2E3A-F525-4E22-81DC-67577631935A}"/>
                  </a:ext>
                </a:extLst>
              </p14:cNvPr>
              <p14:cNvContentPartPr/>
              <p14:nvPr/>
            </p14:nvContentPartPr>
            <p14:xfrm>
              <a:off x="2886032" y="4109753"/>
              <a:ext cx="2752920" cy="1211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51B2E3A-F525-4E22-81DC-6757763193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71632" y="4095353"/>
                <a:ext cx="278100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40992C4-A8F4-4CA0-9F23-6B3CE298BE89}"/>
                  </a:ext>
                </a:extLst>
              </p14:cNvPr>
              <p14:cNvContentPartPr/>
              <p14:nvPr/>
            </p14:nvContentPartPr>
            <p14:xfrm>
              <a:off x="5038832" y="5604113"/>
              <a:ext cx="2138040" cy="639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40992C4-A8F4-4CA0-9F23-6B3CE298BE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24432" y="5589713"/>
                <a:ext cx="216612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F51657A-1982-4CD2-8366-D3BBBA7EC415}"/>
                  </a:ext>
                </a:extLst>
              </p14:cNvPr>
              <p14:cNvContentPartPr/>
              <p14:nvPr/>
            </p14:nvContentPartPr>
            <p14:xfrm>
              <a:off x="4310192" y="5650913"/>
              <a:ext cx="501840" cy="607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F51657A-1982-4CD2-8366-D3BBBA7EC4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95792" y="5636513"/>
                <a:ext cx="5299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37EE1B9-87FA-42A7-851F-DB99DAF8481B}"/>
                  </a:ext>
                </a:extLst>
              </p14:cNvPr>
              <p14:cNvContentPartPr/>
              <p14:nvPr/>
            </p14:nvContentPartPr>
            <p14:xfrm>
              <a:off x="3820232" y="5676473"/>
              <a:ext cx="249480" cy="515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37EE1B9-87FA-42A7-851F-DB99DAF84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5832" y="5662073"/>
                <a:ext cx="2775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6DF1EB2-BB23-4233-9BB8-DF8D81A722F7}"/>
                  </a:ext>
                </a:extLst>
              </p14:cNvPr>
              <p14:cNvContentPartPr/>
              <p14:nvPr/>
            </p14:nvContentPartPr>
            <p14:xfrm>
              <a:off x="7618952" y="5286233"/>
              <a:ext cx="2142000" cy="1244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6DF1EB2-BB23-4233-9BB8-DF8D81A722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04552" y="5271833"/>
                <a:ext cx="2170080" cy="12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53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88F272-092C-4C37-94FA-04FCDAE4AE55}"/>
                  </a:ext>
                </a:extLst>
              </p14:cNvPr>
              <p14:cNvContentPartPr/>
              <p14:nvPr/>
            </p14:nvContentPartPr>
            <p14:xfrm>
              <a:off x="1564936" y="430085"/>
              <a:ext cx="1240560" cy="67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88F272-092C-4C37-94FA-04FCDAE4A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536" y="415685"/>
                <a:ext cx="12686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9BB842-3EA6-4014-B01B-70BA65F6C4E8}"/>
                  </a:ext>
                </a:extLst>
              </p14:cNvPr>
              <p14:cNvContentPartPr/>
              <p14:nvPr/>
            </p14:nvContentPartPr>
            <p14:xfrm>
              <a:off x="3512536" y="297605"/>
              <a:ext cx="2036520" cy="174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9BB842-3EA6-4014-B01B-70BA65F6C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8136" y="283205"/>
                <a:ext cx="2064600" cy="17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66156D-8F99-4E4C-BAB5-F547BA40E473}"/>
                  </a:ext>
                </a:extLst>
              </p14:cNvPr>
              <p14:cNvContentPartPr/>
              <p14:nvPr/>
            </p14:nvContentPartPr>
            <p14:xfrm>
              <a:off x="1688416" y="3703565"/>
              <a:ext cx="38160" cy="62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66156D-8F99-4E4C-BAB5-F547BA40E4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4016" y="3689165"/>
                <a:ext cx="66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D435381-9FF8-49F7-9082-4A83A60D0201}"/>
                  </a:ext>
                </a:extLst>
              </p14:cNvPr>
              <p14:cNvContentPartPr/>
              <p14:nvPr/>
            </p14:nvContentPartPr>
            <p14:xfrm>
              <a:off x="907216" y="2896085"/>
              <a:ext cx="1235160" cy="579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D435381-9FF8-49F7-9082-4A83A60D02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816" y="2881685"/>
                <a:ext cx="12632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429155-97E3-447F-BF1C-58FB534CA1DB}"/>
                  </a:ext>
                </a:extLst>
              </p14:cNvPr>
              <p14:cNvContentPartPr/>
              <p14:nvPr/>
            </p14:nvContentPartPr>
            <p14:xfrm>
              <a:off x="1190536" y="166565"/>
              <a:ext cx="8847360" cy="196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429155-97E3-447F-BF1C-58FB534CA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6136" y="152165"/>
                <a:ext cx="8875440" cy="19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0B3C88-3134-4CEE-8250-523CC3D02BE0}"/>
                  </a:ext>
                </a:extLst>
              </p14:cNvPr>
              <p14:cNvContentPartPr/>
              <p14:nvPr/>
            </p14:nvContentPartPr>
            <p14:xfrm>
              <a:off x="2661856" y="2913005"/>
              <a:ext cx="873720" cy="486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0B3C88-3134-4CEE-8250-523CC3D02B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7456" y="2898605"/>
                <a:ext cx="9018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58CB0D-7A36-4C39-BC37-AD4D73BCB382}"/>
                  </a:ext>
                </a:extLst>
              </p14:cNvPr>
              <p14:cNvContentPartPr/>
              <p14:nvPr/>
            </p14:nvContentPartPr>
            <p14:xfrm>
              <a:off x="4125616" y="2873045"/>
              <a:ext cx="1189800" cy="523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58CB0D-7A36-4C39-BC37-AD4D73BCB3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1216" y="2858645"/>
                <a:ext cx="1217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0AEAE28-0A15-4A9E-9C7E-4EA77596BCF2}"/>
                  </a:ext>
                </a:extLst>
              </p14:cNvPr>
              <p14:cNvContentPartPr/>
              <p14:nvPr/>
            </p14:nvContentPartPr>
            <p14:xfrm>
              <a:off x="5830576" y="2751365"/>
              <a:ext cx="1459800" cy="680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0AEAE28-0A15-4A9E-9C7E-4EA77596B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6176" y="2736965"/>
                <a:ext cx="148788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D8271C-FD42-497F-A85A-AEC86BD20307}"/>
                  </a:ext>
                </a:extLst>
              </p14:cNvPr>
              <p14:cNvContentPartPr/>
              <p14:nvPr/>
            </p14:nvContentPartPr>
            <p14:xfrm>
              <a:off x="3504616" y="4489445"/>
              <a:ext cx="634320" cy="204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D8271C-FD42-497F-A85A-AEC86BD203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0216" y="4475045"/>
                <a:ext cx="662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3FE1200-A0C1-4C7E-8832-F21D96DFB3C2}"/>
                  </a:ext>
                </a:extLst>
              </p14:cNvPr>
              <p14:cNvContentPartPr/>
              <p14:nvPr/>
            </p14:nvContentPartPr>
            <p14:xfrm>
              <a:off x="2189536" y="4309085"/>
              <a:ext cx="517320" cy="66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3FE1200-A0C1-4C7E-8832-F21D96DFB3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136" y="4294685"/>
                <a:ext cx="5454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43C578D-7A62-48A6-93F3-E815888FACE1}"/>
                  </a:ext>
                </a:extLst>
              </p14:cNvPr>
              <p14:cNvContentPartPr/>
              <p14:nvPr/>
            </p14:nvContentPartPr>
            <p14:xfrm>
              <a:off x="5068096" y="4033685"/>
              <a:ext cx="2490120" cy="1165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43C578D-7A62-48A6-93F3-E815888FAC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3696" y="4019285"/>
                <a:ext cx="2518200" cy="11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75A4B56-2513-4F66-BC2A-4348FFA00122}"/>
                  </a:ext>
                </a:extLst>
              </p14:cNvPr>
              <p14:cNvContentPartPr/>
              <p14:nvPr/>
            </p14:nvContentPartPr>
            <p14:xfrm>
              <a:off x="2238136" y="4151045"/>
              <a:ext cx="619920" cy="37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75A4B56-2513-4F66-BC2A-4348FFA001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3736" y="4136645"/>
                <a:ext cx="648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9183D69-53B8-4F6A-B7F4-DF7CA080A3C4}"/>
                  </a:ext>
                </a:extLst>
              </p14:cNvPr>
              <p14:cNvContentPartPr/>
              <p14:nvPr/>
            </p14:nvContentPartPr>
            <p14:xfrm>
              <a:off x="7862056" y="4422845"/>
              <a:ext cx="1485000" cy="539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9183D69-53B8-4F6A-B7F4-DF7CA080A3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7656" y="4408445"/>
                <a:ext cx="151308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576108-E45B-4C7F-8302-7611DB5285B5}"/>
                  </a:ext>
                </a:extLst>
              </p14:cNvPr>
              <p14:cNvContentPartPr/>
              <p14:nvPr/>
            </p14:nvContentPartPr>
            <p14:xfrm>
              <a:off x="7712296" y="5868965"/>
              <a:ext cx="219600" cy="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576108-E45B-4C7F-8302-7611DB5285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7896" y="5854565"/>
                <a:ext cx="2476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41F9B5E-4C00-4480-8488-E04DD1F5ABC1}"/>
                  </a:ext>
                </a:extLst>
              </p14:cNvPr>
              <p14:cNvContentPartPr/>
              <p14:nvPr/>
            </p14:nvContentPartPr>
            <p14:xfrm>
              <a:off x="7679536" y="6061205"/>
              <a:ext cx="243360" cy="31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41F9B5E-4C00-4480-8488-E04DD1F5AB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65136" y="6046805"/>
                <a:ext cx="271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65FE11D-F5FF-4BE2-88C2-BD39A9318B97}"/>
                  </a:ext>
                </a:extLst>
              </p14:cNvPr>
              <p14:cNvContentPartPr/>
              <p14:nvPr/>
            </p14:nvContentPartPr>
            <p14:xfrm>
              <a:off x="6410176" y="5741525"/>
              <a:ext cx="831240" cy="780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65FE11D-F5FF-4BE2-88C2-BD39A9318B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5776" y="5727125"/>
                <a:ext cx="85932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B81A80B-29E9-45C2-A1F0-0D00644BAD9C}"/>
                  </a:ext>
                </a:extLst>
              </p14:cNvPr>
              <p14:cNvContentPartPr/>
              <p14:nvPr/>
            </p14:nvContentPartPr>
            <p14:xfrm>
              <a:off x="9885976" y="5478725"/>
              <a:ext cx="362160" cy="1130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B81A80B-29E9-45C2-A1F0-0D00644BAD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1576" y="5464325"/>
                <a:ext cx="39024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378B180-1DC2-4D69-A10B-90B1B481AAF5}"/>
                  </a:ext>
                </a:extLst>
              </p14:cNvPr>
              <p14:cNvContentPartPr/>
              <p14:nvPr/>
            </p14:nvContentPartPr>
            <p14:xfrm>
              <a:off x="8516176" y="5468285"/>
              <a:ext cx="939600" cy="1292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378B180-1DC2-4D69-A10B-90B1B481AA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1776" y="5453885"/>
                <a:ext cx="967680" cy="13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8AEB9B-BA19-4DAA-9767-7A48F809553E}"/>
                  </a:ext>
                </a:extLst>
              </p14:cNvPr>
              <p14:cNvContentPartPr/>
              <p14:nvPr/>
            </p14:nvContentPartPr>
            <p14:xfrm>
              <a:off x="8623456" y="2226485"/>
              <a:ext cx="1182600" cy="712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8AEB9B-BA19-4DAA-9767-7A48F80955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09056" y="2212085"/>
                <a:ext cx="121068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C7D0C3-7DE6-4EDA-B3D5-E7D845C02A84}"/>
                  </a:ext>
                </a:extLst>
              </p14:cNvPr>
              <p14:cNvContentPartPr/>
              <p14:nvPr/>
            </p14:nvContentPartPr>
            <p14:xfrm>
              <a:off x="9181456" y="3138725"/>
              <a:ext cx="1508760" cy="358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C7D0C3-7DE6-4EDA-B3D5-E7D845C02A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67056" y="3124325"/>
                <a:ext cx="15368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A467C2-0048-4508-A6E2-99175B8AB2E6}"/>
                  </a:ext>
                </a:extLst>
              </p14:cNvPr>
              <p14:cNvContentPartPr/>
              <p14:nvPr/>
            </p14:nvContentPartPr>
            <p14:xfrm>
              <a:off x="10128976" y="2154845"/>
              <a:ext cx="749880" cy="47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A467C2-0048-4508-A6E2-99175B8AB2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14576" y="2140445"/>
                <a:ext cx="7779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5DF30C-B651-4FC3-8128-C548C3FCB9EF}"/>
                  </a:ext>
                </a:extLst>
              </p14:cNvPr>
              <p14:cNvContentPartPr/>
              <p14:nvPr/>
            </p14:nvContentPartPr>
            <p14:xfrm>
              <a:off x="8325376" y="2059445"/>
              <a:ext cx="3119040" cy="1696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5DF30C-B651-4FC3-8128-C548C3FCB9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10976" y="2045045"/>
                <a:ext cx="3147120" cy="17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4C5A79-8394-40CF-9468-BB4178AF5C7D}"/>
                  </a:ext>
                </a:extLst>
              </p14:cNvPr>
              <p14:cNvContentPartPr/>
              <p14:nvPr/>
            </p14:nvContentPartPr>
            <p14:xfrm>
              <a:off x="9688336" y="3496565"/>
              <a:ext cx="309600" cy="12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4C5A79-8394-40CF-9468-BB4178AF5C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73936" y="3482165"/>
                <a:ext cx="337680" cy="1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61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23B9A3-5162-4044-BA88-07ABA64E7AF3}"/>
                  </a:ext>
                </a:extLst>
              </p14:cNvPr>
              <p14:cNvContentPartPr/>
              <p14:nvPr/>
            </p14:nvContentPartPr>
            <p14:xfrm>
              <a:off x="403216" y="416405"/>
              <a:ext cx="1495080" cy="110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23B9A3-5162-4044-BA88-07ABA64E7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16" y="402005"/>
                <a:ext cx="15231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70AC66-A2BF-4284-83C9-9F948B09C3EC}"/>
                  </a:ext>
                </a:extLst>
              </p14:cNvPr>
              <p14:cNvContentPartPr/>
              <p14:nvPr/>
            </p14:nvContentPartPr>
            <p14:xfrm>
              <a:off x="3909976" y="890525"/>
              <a:ext cx="285480" cy="14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70AC66-A2BF-4284-83C9-9F948B09C3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576" y="876125"/>
                <a:ext cx="313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3A92A5-662B-4D8D-86A1-77FA5E74D939}"/>
                  </a:ext>
                </a:extLst>
              </p14:cNvPr>
              <p14:cNvContentPartPr/>
              <p14:nvPr/>
            </p14:nvContentPartPr>
            <p14:xfrm>
              <a:off x="2642416" y="541685"/>
              <a:ext cx="639720" cy="801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3A92A5-662B-4D8D-86A1-77FA5E74D9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8016" y="527285"/>
                <a:ext cx="6678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C9CE92-0459-4CF3-8481-0B291FF79EF5}"/>
                  </a:ext>
                </a:extLst>
              </p14:cNvPr>
              <p14:cNvContentPartPr/>
              <p14:nvPr/>
            </p14:nvContentPartPr>
            <p14:xfrm>
              <a:off x="4660936" y="323885"/>
              <a:ext cx="1269720" cy="68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C9CE92-0459-4CF3-8481-0B291FF79E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6536" y="309485"/>
                <a:ext cx="12978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C3CBFF-CF32-485F-8A6B-8C7FA00FBD20}"/>
                  </a:ext>
                </a:extLst>
              </p14:cNvPr>
              <p14:cNvContentPartPr/>
              <p14:nvPr/>
            </p14:nvContentPartPr>
            <p14:xfrm>
              <a:off x="8590336" y="354125"/>
              <a:ext cx="790920" cy="54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C3CBFF-CF32-485F-8A6B-8C7FA00FBD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5936" y="339725"/>
                <a:ext cx="8190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D7AFB9-12E2-4C4B-8168-BFE5CEF6441E}"/>
                  </a:ext>
                </a:extLst>
              </p14:cNvPr>
              <p14:cNvContentPartPr/>
              <p14:nvPr/>
            </p14:nvContentPartPr>
            <p14:xfrm>
              <a:off x="6342496" y="412085"/>
              <a:ext cx="1569960" cy="53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D7AFB9-12E2-4C4B-8168-BFE5CEF64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8096" y="397685"/>
                <a:ext cx="15980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7E97FA-7B81-4F34-BEF4-60D0D40555BC}"/>
                  </a:ext>
                </a:extLst>
              </p14:cNvPr>
              <p14:cNvContentPartPr/>
              <p14:nvPr/>
            </p14:nvContentPartPr>
            <p14:xfrm>
              <a:off x="11213296" y="412085"/>
              <a:ext cx="226440" cy="497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7E97FA-7B81-4F34-BEF4-60D0D40555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98896" y="397685"/>
                <a:ext cx="2545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E1A9A3-0683-4383-AFE5-54ADF1E82181}"/>
                  </a:ext>
                </a:extLst>
              </p14:cNvPr>
              <p14:cNvContentPartPr/>
              <p14:nvPr/>
            </p14:nvContentPartPr>
            <p14:xfrm>
              <a:off x="9941416" y="312365"/>
              <a:ext cx="992160" cy="648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E1A9A3-0683-4383-AFE5-54ADF1E82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27016" y="297965"/>
                <a:ext cx="10202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05B68A-93B5-4E9A-ACD5-675F7D52A01C}"/>
                  </a:ext>
                </a:extLst>
              </p14:cNvPr>
              <p14:cNvContentPartPr/>
              <p14:nvPr/>
            </p14:nvContentPartPr>
            <p14:xfrm>
              <a:off x="2579056" y="1735445"/>
              <a:ext cx="9163080" cy="761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05B68A-93B5-4E9A-ACD5-675F7D52A0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64656" y="1721045"/>
                <a:ext cx="919116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76A04A5-8BE5-492D-BB78-6BB30D659C7F}"/>
                  </a:ext>
                </a:extLst>
              </p14:cNvPr>
              <p14:cNvContentPartPr/>
              <p14:nvPr/>
            </p14:nvContentPartPr>
            <p14:xfrm>
              <a:off x="687976" y="3225125"/>
              <a:ext cx="1427040" cy="948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76A04A5-8BE5-492D-BB78-6BB30D659C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576" y="3210725"/>
                <a:ext cx="145512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94C1AA6-A62A-4E90-ABF4-28CDE50F24B2}"/>
                  </a:ext>
                </a:extLst>
              </p14:cNvPr>
              <p14:cNvContentPartPr/>
              <p14:nvPr/>
            </p14:nvContentPartPr>
            <p14:xfrm>
              <a:off x="4781896" y="2965565"/>
              <a:ext cx="608040" cy="706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94C1AA6-A62A-4E90-ABF4-28CDE50F24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7496" y="2951165"/>
                <a:ext cx="6361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5A82F5F-E29E-42C2-98FD-83D166EFCC4F}"/>
                  </a:ext>
                </a:extLst>
              </p14:cNvPr>
              <p14:cNvContentPartPr/>
              <p14:nvPr/>
            </p14:nvContentPartPr>
            <p14:xfrm>
              <a:off x="3724936" y="3609965"/>
              <a:ext cx="329760" cy="19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5A82F5F-E29E-42C2-98FD-83D166EFCC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0536" y="3595565"/>
                <a:ext cx="3578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FEE64E6-4E5A-4A80-AB08-4207D1BA161C}"/>
                  </a:ext>
                </a:extLst>
              </p14:cNvPr>
              <p14:cNvContentPartPr/>
              <p14:nvPr/>
            </p14:nvContentPartPr>
            <p14:xfrm>
              <a:off x="2820976" y="3313685"/>
              <a:ext cx="416160" cy="583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FEE64E6-4E5A-4A80-AB08-4207D1BA16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06576" y="3299285"/>
                <a:ext cx="4442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128980A-A451-4503-97C9-F91FC5DBE1F4}"/>
                  </a:ext>
                </a:extLst>
              </p14:cNvPr>
              <p14:cNvContentPartPr/>
              <p14:nvPr/>
            </p14:nvContentPartPr>
            <p14:xfrm>
              <a:off x="5007256" y="2923445"/>
              <a:ext cx="5054040" cy="1983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128980A-A451-4503-97C9-F91FC5DBE1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2856" y="2909045"/>
                <a:ext cx="5082120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1B90AFD-F360-49C0-9C51-F04B1CA12BF5}"/>
                  </a:ext>
                </a:extLst>
              </p14:cNvPr>
              <p14:cNvContentPartPr/>
              <p14:nvPr/>
            </p14:nvContentPartPr>
            <p14:xfrm>
              <a:off x="6460576" y="4331765"/>
              <a:ext cx="2647800" cy="109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1B90AFD-F360-49C0-9C51-F04B1CA12B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46176" y="4317365"/>
                <a:ext cx="267588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D7635F4-45B0-4B75-A49A-7FB5DC15DD54}"/>
                  </a:ext>
                </a:extLst>
              </p14:cNvPr>
              <p14:cNvContentPartPr/>
              <p14:nvPr/>
            </p14:nvContentPartPr>
            <p14:xfrm>
              <a:off x="10347136" y="3715085"/>
              <a:ext cx="1760760" cy="506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D7635F4-45B0-4B75-A49A-7FB5DC15DD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32736" y="3700685"/>
                <a:ext cx="17888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F1239DF-E4C4-4F78-8E80-39116FF0A94B}"/>
                  </a:ext>
                </a:extLst>
              </p14:cNvPr>
              <p14:cNvContentPartPr/>
              <p14:nvPr/>
            </p14:nvContentPartPr>
            <p14:xfrm>
              <a:off x="2426776" y="5762045"/>
              <a:ext cx="1299600" cy="576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F1239DF-E4C4-4F78-8E80-39116FF0A9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2376" y="5747645"/>
                <a:ext cx="13276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16F3AB-7DEE-4608-B630-6DC33241EA44}"/>
                  </a:ext>
                </a:extLst>
              </p14:cNvPr>
              <p14:cNvContentPartPr/>
              <p14:nvPr/>
            </p14:nvContentPartPr>
            <p14:xfrm>
              <a:off x="892456" y="5589965"/>
              <a:ext cx="915480" cy="731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16F3AB-7DEE-4608-B630-6DC33241EA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8056" y="5575565"/>
                <a:ext cx="9435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A508D11-4DB7-42E5-B40F-03D5409A51B0}"/>
                  </a:ext>
                </a:extLst>
              </p14:cNvPr>
              <p14:cNvContentPartPr/>
              <p14:nvPr/>
            </p14:nvContentPartPr>
            <p14:xfrm>
              <a:off x="4401016" y="5736485"/>
              <a:ext cx="1555920" cy="593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A508D11-4DB7-42E5-B40F-03D5409A51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6616" y="5722085"/>
                <a:ext cx="158400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6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514B6B-DFFC-44E5-8E6D-5C2DC77D69E5}"/>
                  </a:ext>
                </a:extLst>
              </p14:cNvPr>
              <p14:cNvContentPartPr/>
              <p14:nvPr/>
            </p14:nvContentPartPr>
            <p14:xfrm>
              <a:off x="3855616" y="1000325"/>
              <a:ext cx="635040" cy="23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514B6B-DFFC-44E5-8E6D-5C2DC77D6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216" y="985925"/>
                <a:ext cx="663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A8C05B-1947-4D28-B6DA-4856A3DF4FA8}"/>
                  </a:ext>
                </a:extLst>
              </p14:cNvPr>
              <p14:cNvContentPartPr/>
              <p14:nvPr/>
            </p14:nvContentPartPr>
            <p14:xfrm>
              <a:off x="943576" y="557525"/>
              <a:ext cx="2427480" cy="95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A8C05B-1947-4D28-B6DA-4856A3DF4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176" y="543125"/>
                <a:ext cx="245556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D0CD8F-8F15-494A-A6D7-A9604D61A365}"/>
                  </a:ext>
                </a:extLst>
              </p14:cNvPr>
              <p14:cNvContentPartPr/>
              <p14:nvPr/>
            </p14:nvContentPartPr>
            <p14:xfrm>
              <a:off x="5078536" y="554285"/>
              <a:ext cx="4101480" cy="1489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D0CD8F-8F15-494A-A6D7-A9604D61A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136" y="539885"/>
                <a:ext cx="412956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4F37058-03E5-4B27-A8A2-FBC727E43EDB}"/>
                  </a:ext>
                </a:extLst>
              </p14:cNvPr>
              <p14:cNvContentPartPr/>
              <p14:nvPr/>
            </p14:nvContentPartPr>
            <p14:xfrm>
              <a:off x="9688336" y="1065485"/>
              <a:ext cx="2160720" cy="57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4F37058-03E5-4B27-A8A2-FBC727E43E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3936" y="1051085"/>
                <a:ext cx="21888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CCB2AE-881D-4764-B353-F9186676BC20}"/>
                  </a:ext>
                </a:extLst>
              </p14:cNvPr>
              <p14:cNvContentPartPr/>
              <p14:nvPr/>
            </p14:nvContentPartPr>
            <p14:xfrm>
              <a:off x="6403696" y="2817965"/>
              <a:ext cx="2266200" cy="1256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CCB2AE-881D-4764-B353-F9186676BC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9296" y="2803565"/>
                <a:ext cx="2294280" cy="12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DA8CC8A-D827-4F32-B418-CCF003A82383}"/>
                  </a:ext>
                </a:extLst>
              </p14:cNvPr>
              <p14:cNvContentPartPr/>
              <p14:nvPr/>
            </p14:nvContentPartPr>
            <p14:xfrm>
              <a:off x="8991016" y="3009485"/>
              <a:ext cx="251280" cy="19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DA8CC8A-D827-4F32-B418-CCF003A823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6616" y="2995085"/>
                <a:ext cx="279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007BB2-B565-4F07-B4EE-67C572BDFA86}"/>
                  </a:ext>
                </a:extLst>
              </p14:cNvPr>
              <p14:cNvContentPartPr/>
              <p14:nvPr/>
            </p14:nvContentPartPr>
            <p14:xfrm>
              <a:off x="9035656" y="3203885"/>
              <a:ext cx="214560" cy="30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007BB2-B565-4F07-B4EE-67C572BDFA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21256" y="3189485"/>
                <a:ext cx="242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6165545-A0A1-4EAD-BAAF-2E8ED0C83F0B}"/>
                  </a:ext>
                </a:extLst>
              </p14:cNvPr>
              <p14:cNvContentPartPr/>
              <p14:nvPr/>
            </p14:nvContentPartPr>
            <p14:xfrm>
              <a:off x="9759976" y="2500805"/>
              <a:ext cx="2405520" cy="1524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6165545-A0A1-4EAD-BAAF-2E8ED0C83F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45576" y="2486405"/>
                <a:ext cx="2433600" cy="15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02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81F3AD-056D-4B4C-8817-2E113080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3" y="160048"/>
            <a:ext cx="8848725" cy="2695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05A00-2929-4CA3-B846-B6B599B95895}"/>
                  </a:ext>
                </a:extLst>
              </p14:cNvPr>
              <p14:cNvContentPartPr/>
              <p14:nvPr/>
            </p14:nvContentPartPr>
            <p14:xfrm>
              <a:off x="1154432" y="3321713"/>
              <a:ext cx="1070280" cy="52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05A00-2929-4CA3-B846-B6B599B958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0032" y="3307313"/>
                <a:ext cx="10983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3AED2D-A5BD-4CC2-97A6-97D7F71900B3}"/>
                  </a:ext>
                </a:extLst>
              </p14:cNvPr>
              <p14:cNvContentPartPr/>
              <p14:nvPr/>
            </p14:nvContentPartPr>
            <p14:xfrm>
              <a:off x="2608832" y="3246113"/>
              <a:ext cx="2287800" cy="74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3AED2D-A5BD-4CC2-97A6-97D7F71900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4432" y="3231713"/>
                <a:ext cx="23158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C9947C4-9279-47C8-83F8-8FCA80DC046A}"/>
                  </a:ext>
                </a:extLst>
              </p14:cNvPr>
              <p14:cNvContentPartPr/>
              <p14:nvPr/>
            </p14:nvContentPartPr>
            <p14:xfrm>
              <a:off x="5296952" y="3245393"/>
              <a:ext cx="1642320" cy="716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C9947C4-9279-47C8-83F8-8FCA80DC04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2552" y="3230993"/>
                <a:ext cx="1670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7D9FBF-2037-4D92-A110-E89CF00BB27E}"/>
                  </a:ext>
                </a:extLst>
              </p14:cNvPr>
              <p14:cNvContentPartPr/>
              <p14:nvPr/>
            </p14:nvContentPartPr>
            <p14:xfrm>
              <a:off x="3148472" y="4764233"/>
              <a:ext cx="273600" cy="16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7D9FBF-2037-4D92-A110-E89CF00BB2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34072" y="4749833"/>
                <a:ext cx="301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1F1CEFF-2EA3-4C11-8C77-40B162B3F5CE}"/>
                  </a:ext>
                </a:extLst>
              </p14:cNvPr>
              <p14:cNvContentPartPr/>
              <p14:nvPr/>
            </p14:nvContentPartPr>
            <p14:xfrm>
              <a:off x="3156392" y="5086793"/>
              <a:ext cx="265680" cy="26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1F1CEFF-2EA3-4C11-8C77-40B162B3F5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1992" y="5072393"/>
                <a:ext cx="293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3A4C44-4D24-4CF4-A058-7EEA70FEF7AE}"/>
                  </a:ext>
                </a:extLst>
              </p14:cNvPr>
              <p14:cNvContentPartPr/>
              <p14:nvPr/>
            </p14:nvContentPartPr>
            <p14:xfrm>
              <a:off x="1789112" y="5235113"/>
              <a:ext cx="312120" cy="532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3A4C44-4D24-4CF4-A058-7EEA70FEF7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74712" y="5220713"/>
                <a:ext cx="3402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9DF2A83-87EB-46AD-BEBA-C9D8C9C60BB7}"/>
                  </a:ext>
                </a:extLst>
              </p14:cNvPr>
              <p14:cNvContentPartPr/>
              <p14:nvPr/>
            </p14:nvContentPartPr>
            <p14:xfrm>
              <a:off x="970112" y="4369313"/>
              <a:ext cx="1729800" cy="672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9DF2A83-87EB-46AD-BEBA-C9D8C9C60B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5712" y="4354913"/>
                <a:ext cx="175788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D5F946F-60F3-42E0-9000-C1687D7A449D}"/>
                  </a:ext>
                </a:extLst>
              </p14:cNvPr>
              <p14:cNvContentPartPr/>
              <p14:nvPr/>
            </p14:nvContentPartPr>
            <p14:xfrm>
              <a:off x="3890792" y="4525913"/>
              <a:ext cx="462240" cy="638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D5F946F-60F3-42E0-9000-C1687D7A44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6392" y="4511513"/>
                <a:ext cx="4903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470135-5ECA-44FE-8C13-83F54ABCDADB}"/>
                  </a:ext>
                </a:extLst>
              </p14:cNvPr>
              <p14:cNvContentPartPr/>
              <p14:nvPr/>
            </p14:nvContentPartPr>
            <p14:xfrm>
              <a:off x="4766312" y="4722833"/>
              <a:ext cx="514800" cy="246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470135-5ECA-44FE-8C13-83F54ABCDA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1912" y="4708433"/>
                <a:ext cx="542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C13A25-90BE-417B-B855-C4210833E09D}"/>
                  </a:ext>
                </a:extLst>
              </p14:cNvPr>
              <p14:cNvContentPartPr/>
              <p14:nvPr/>
            </p14:nvContentPartPr>
            <p14:xfrm>
              <a:off x="5662352" y="4541753"/>
              <a:ext cx="570960" cy="51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C13A25-90BE-417B-B855-C4210833E09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47952" y="4527353"/>
                <a:ext cx="5990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BFE3F99-C95C-4EFF-B9BE-B29E72B8C4AE}"/>
                  </a:ext>
                </a:extLst>
              </p14:cNvPr>
              <p14:cNvContentPartPr/>
              <p14:nvPr/>
            </p14:nvContentPartPr>
            <p14:xfrm>
              <a:off x="6388472" y="4488473"/>
              <a:ext cx="1248480" cy="860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BFE3F99-C95C-4EFF-B9BE-B29E72B8C4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74072" y="4474073"/>
                <a:ext cx="127656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34A0046-5311-446B-8247-67EA6B716944}"/>
                  </a:ext>
                </a:extLst>
              </p14:cNvPr>
              <p14:cNvContentPartPr/>
              <p14:nvPr/>
            </p14:nvContentPartPr>
            <p14:xfrm>
              <a:off x="7893272" y="4534913"/>
              <a:ext cx="659160" cy="730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34A0046-5311-446B-8247-67EA6B71694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78872" y="4520513"/>
                <a:ext cx="68724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ABD651-A6AA-4794-850C-312E6DF07A0C}"/>
                  </a:ext>
                </a:extLst>
              </p14:cNvPr>
              <p14:cNvContentPartPr/>
              <p14:nvPr/>
            </p14:nvContentPartPr>
            <p14:xfrm>
              <a:off x="8890832" y="4683233"/>
              <a:ext cx="1155960" cy="355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ABD651-A6AA-4794-850C-312E6DF07A0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76432" y="4668833"/>
                <a:ext cx="11840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CBA671-C9A0-4D5B-834F-D9AF7880B9B1}"/>
                  </a:ext>
                </a:extLst>
              </p14:cNvPr>
              <p14:cNvContentPartPr/>
              <p14:nvPr/>
            </p14:nvContentPartPr>
            <p14:xfrm>
              <a:off x="10483832" y="4338353"/>
              <a:ext cx="567360" cy="973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CBA671-C9A0-4D5B-834F-D9AF7880B9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69432" y="4323953"/>
                <a:ext cx="59544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92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B6FC4F-5A84-41B1-AF3B-38BA4234E034}"/>
                  </a:ext>
                </a:extLst>
              </p14:cNvPr>
              <p14:cNvContentPartPr/>
              <p14:nvPr/>
            </p14:nvContentPartPr>
            <p14:xfrm>
              <a:off x="5028032" y="452513"/>
              <a:ext cx="1352520" cy="58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B6FC4F-5A84-41B1-AF3B-38BA4234E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3632" y="438113"/>
                <a:ext cx="138060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724BBD-AD04-479E-B415-26B6B1E62815}"/>
                  </a:ext>
                </a:extLst>
              </p14:cNvPr>
              <p14:cNvContentPartPr/>
              <p14:nvPr/>
            </p14:nvContentPartPr>
            <p14:xfrm>
              <a:off x="6850712" y="305993"/>
              <a:ext cx="3453840" cy="886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724BBD-AD04-479E-B415-26B6B1E628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6312" y="291593"/>
                <a:ext cx="34819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106CB1-1349-4DE6-8704-93752F127FE7}"/>
                  </a:ext>
                </a:extLst>
              </p14:cNvPr>
              <p14:cNvContentPartPr/>
              <p14:nvPr/>
            </p14:nvContentPartPr>
            <p14:xfrm>
              <a:off x="615512" y="406433"/>
              <a:ext cx="4019040" cy="1844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106CB1-1349-4DE6-8704-93752F127F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12" y="392033"/>
                <a:ext cx="4047120" cy="18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13AE451-87AE-4AEE-B5A2-813487BDC221}"/>
                  </a:ext>
                </a:extLst>
              </p14:cNvPr>
              <p14:cNvContentPartPr/>
              <p14:nvPr/>
            </p14:nvContentPartPr>
            <p14:xfrm>
              <a:off x="5301272" y="1868393"/>
              <a:ext cx="617760" cy="23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13AE451-87AE-4AEE-B5A2-813487BDC2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6872" y="1853993"/>
                <a:ext cx="645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CFC145E-D62F-4F81-B02A-5564B03C9076}"/>
                  </a:ext>
                </a:extLst>
              </p14:cNvPr>
              <p14:cNvContentPartPr/>
              <p14:nvPr/>
            </p14:nvContentPartPr>
            <p14:xfrm>
              <a:off x="6593312" y="1560953"/>
              <a:ext cx="3048840" cy="996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CFC145E-D62F-4F81-B02A-5564B03C90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8912" y="1546553"/>
                <a:ext cx="307692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1A82E0C-8D85-450B-9D1B-5F43ACD3D577}"/>
                  </a:ext>
                </a:extLst>
              </p14:cNvPr>
              <p14:cNvContentPartPr/>
              <p14:nvPr/>
            </p14:nvContentPartPr>
            <p14:xfrm>
              <a:off x="10068032" y="1558073"/>
              <a:ext cx="1666800" cy="975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1A82E0C-8D85-450B-9D1B-5F43ACD3D5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53632" y="1543673"/>
                <a:ext cx="169488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4BA4DC-8361-4095-97E8-907BBFCEB3E7}"/>
                  </a:ext>
                </a:extLst>
              </p14:cNvPr>
              <p14:cNvContentPartPr/>
              <p14:nvPr/>
            </p14:nvContentPartPr>
            <p14:xfrm>
              <a:off x="1664552" y="2747513"/>
              <a:ext cx="9535320" cy="22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4BA4DC-8361-4095-97E8-907BBFCEB3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0152" y="2733113"/>
                <a:ext cx="9563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D225D31-EDB0-490A-A4E7-2523A3434829}"/>
                  </a:ext>
                </a:extLst>
              </p14:cNvPr>
              <p14:cNvContentPartPr/>
              <p14:nvPr/>
            </p14:nvContentPartPr>
            <p14:xfrm>
              <a:off x="971192" y="4062953"/>
              <a:ext cx="1187280" cy="4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D225D31-EDB0-490A-A4E7-2523A34348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6792" y="4048553"/>
                <a:ext cx="1215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95E642F-FA93-4A8C-B49A-17DA2ADE997A}"/>
                  </a:ext>
                </a:extLst>
              </p14:cNvPr>
              <p14:cNvContentPartPr/>
              <p14:nvPr/>
            </p14:nvContentPartPr>
            <p14:xfrm>
              <a:off x="2502632" y="3596393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95E642F-FA93-4A8C-B49A-17DA2ADE99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8232" y="3581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DC552D-40B0-4803-ACDC-30CCB1470E41}"/>
                  </a:ext>
                </a:extLst>
              </p14:cNvPr>
              <p14:cNvContentPartPr/>
              <p14:nvPr/>
            </p14:nvContentPartPr>
            <p14:xfrm>
              <a:off x="2496512" y="3796913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DC552D-40B0-4803-ACDC-30CCB1470E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2112" y="3782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A394EC8-DF76-4120-A7EE-AD554DD582D3}"/>
                  </a:ext>
                </a:extLst>
              </p14:cNvPr>
              <p14:cNvContentPartPr/>
              <p14:nvPr/>
            </p14:nvContentPartPr>
            <p14:xfrm>
              <a:off x="875072" y="3211193"/>
              <a:ext cx="1108080" cy="649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A394EC8-DF76-4120-A7EE-AD554DD582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0672" y="3196793"/>
                <a:ext cx="113616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B981506-745A-4241-A5F6-A2851134B50D}"/>
                  </a:ext>
                </a:extLst>
              </p14:cNvPr>
              <p14:cNvContentPartPr/>
              <p14:nvPr/>
            </p14:nvContentPartPr>
            <p14:xfrm>
              <a:off x="5453912" y="3472553"/>
              <a:ext cx="558720" cy="225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B981506-745A-4241-A5F6-A2851134B5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39512" y="3458153"/>
                <a:ext cx="5868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95A275-3E6F-4401-AEED-B9E7BE92B0C1}"/>
                  </a:ext>
                </a:extLst>
              </p14:cNvPr>
              <p14:cNvContentPartPr/>
              <p14:nvPr/>
            </p14:nvContentPartPr>
            <p14:xfrm>
              <a:off x="2965592" y="3352313"/>
              <a:ext cx="1938240" cy="47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95A275-3E6F-4401-AEED-B9E7BE92B0C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51192" y="3337913"/>
                <a:ext cx="19663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8AAF83-EC5B-470E-A691-B72488AC494E}"/>
                  </a:ext>
                </a:extLst>
              </p14:cNvPr>
              <p14:cNvContentPartPr/>
              <p14:nvPr/>
            </p14:nvContentPartPr>
            <p14:xfrm>
              <a:off x="6581792" y="3299033"/>
              <a:ext cx="746280" cy="766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8AAF83-EC5B-470E-A691-B72488AC49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7392" y="3284633"/>
                <a:ext cx="77436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3B46A5F-F658-4B37-AF28-FDB2E4ADDF00}"/>
                  </a:ext>
                </a:extLst>
              </p14:cNvPr>
              <p14:cNvContentPartPr/>
              <p14:nvPr/>
            </p14:nvContentPartPr>
            <p14:xfrm>
              <a:off x="7637672" y="3412793"/>
              <a:ext cx="1965600" cy="552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3B46A5F-F658-4B37-AF28-FDB2E4ADDF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23272" y="3398393"/>
                <a:ext cx="19936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D837EF4-B2DE-41E2-8B20-1724A448C77A}"/>
                  </a:ext>
                </a:extLst>
              </p14:cNvPr>
              <p14:cNvContentPartPr/>
              <p14:nvPr/>
            </p14:nvContentPartPr>
            <p14:xfrm>
              <a:off x="10053632" y="3282473"/>
              <a:ext cx="1397880" cy="698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D837EF4-B2DE-41E2-8B20-1724A448C77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39232" y="3268073"/>
                <a:ext cx="142596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44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E9E8B7-0D55-4869-8260-35FB1706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4" y="155575"/>
            <a:ext cx="8905875" cy="2686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56EFCE-B5F3-42CF-9665-B0C1F6610FDB}"/>
                  </a:ext>
                </a:extLst>
              </p14:cNvPr>
              <p14:cNvContentPartPr/>
              <p14:nvPr/>
            </p14:nvContentPartPr>
            <p14:xfrm>
              <a:off x="2943992" y="1562393"/>
              <a:ext cx="6676560" cy="792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56EFCE-B5F3-42CF-9665-B0C1F6610F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9592" y="1547993"/>
                <a:ext cx="670464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C9ACF7-7C47-4EC4-8660-3ECA57A8F243}"/>
                  </a:ext>
                </a:extLst>
              </p14:cNvPr>
              <p14:cNvContentPartPr/>
              <p14:nvPr/>
            </p14:nvContentPartPr>
            <p14:xfrm>
              <a:off x="9444512" y="3103193"/>
              <a:ext cx="75960" cy="223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C9ACF7-7C47-4EC4-8660-3ECA57A8F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0112" y="3088793"/>
                <a:ext cx="104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49A94B1-F340-4620-8215-507A6331E10C}"/>
                  </a:ext>
                </a:extLst>
              </p14:cNvPr>
              <p14:cNvContentPartPr/>
              <p14:nvPr/>
            </p14:nvContentPartPr>
            <p14:xfrm>
              <a:off x="10173872" y="2877113"/>
              <a:ext cx="1218960" cy="358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49A94B1-F340-4620-8215-507A6331E1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59472" y="2862713"/>
                <a:ext cx="12470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462E5B5-1196-4BBD-ADD6-8CB675ECC1E7}"/>
                  </a:ext>
                </a:extLst>
              </p14:cNvPr>
              <p14:cNvContentPartPr/>
              <p14:nvPr/>
            </p14:nvContentPartPr>
            <p14:xfrm>
              <a:off x="8440832" y="2888993"/>
              <a:ext cx="607680" cy="578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462E5B5-1196-4BBD-ADD6-8CB675ECC1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26432" y="2874593"/>
                <a:ext cx="6357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FE5728D-30C7-4719-8111-19E1792164C9}"/>
                  </a:ext>
                </a:extLst>
              </p14:cNvPr>
              <p14:cNvContentPartPr/>
              <p14:nvPr/>
            </p14:nvContentPartPr>
            <p14:xfrm>
              <a:off x="6691592" y="2782793"/>
              <a:ext cx="1075320" cy="680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FE5728D-30C7-4719-8111-19E1792164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7192" y="2768393"/>
                <a:ext cx="110340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A608E3-78D2-4F3A-989D-350FE0B30CAE}"/>
                  </a:ext>
                </a:extLst>
              </p14:cNvPr>
              <p14:cNvContentPartPr/>
              <p14:nvPr/>
            </p14:nvContentPartPr>
            <p14:xfrm>
              <a:off x="3162512" y="2738153"/>
              <a:ext cx="2987640" cy="690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A608E3-78D2-4F3A-989D-350FE0B30C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48112" y="2723753"/>
                <a:ext cx="301572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FED5416-52BE-4683-A57B-79A233027250}"/>
                  </a:ext>
                </a:extLst>
              </p14:cNvPr>
              <p14:cNvContentPartPr/>
              <p14:nvPr/>
            </p14:nvContentPartPr>
            <p14:xfrm>
              <a:off x="2534312" y="2548793"/>
              <a:ext cx="377640" cy="981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FED5416-52BE-4683-A57B-79A2330272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9912" y="2534393"/>
                <a:ext cx="4057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5E9837-171E-4187-BDFA-16816AACB584}"/>
                  </a:ext>
                </a:extLst>
              </p14:cNvPr>
              <p14:cNvContentPartPr/>
              <p14:nvPr/>
            </p14:nvContentPartPr>
            <p14:xfrm>
              <a:off x="11694152" y="2604233"/>
              <a:ext cx="249120" cy="829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5E9837-171E-4187-BDFA-16816AACB5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679752" y="2589833"/>
                <a:ext cx="27720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6287E6B-1150-4A6F-B7D5-894805690744}"/>
                  </a:ext>
                </a:extLst>
              </p14:cNvPr>
              <p14:cNvContentPartPr/>
              <p14:nvPr/>
            </p14:nvContentPartPr>
            <p14:xfrm>
              <a:off x="519032" y="4003913"/>
              <a:ext cx="2214720" cy="808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6287E6B-1150-4A6F-B7D5-8948056907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4632" y="3989513"/>
                <a:ext cx="22428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1473CD0-0FA8-43DC-9B60-B0D0276DD9A4}"/>
                  </a:ext>
                </a:extLst>
              </p14:cNvPr>
              <p14:cNvContentPartPr/>
              <p14:nvPr/>
            </p14:nvContentPartPr>
            <p14:xfrm>
              <a:off x="2016992" y="5863313"/>
              <a:ext cx="9698040" cy="104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1473CD0-0FA8-43DC-9B60-B0D0276DD9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02592" y="5848913"/>
                <a:ext cx="9726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7F57891-FE0E-4EE2-9123-F28F61F2DB32}"/>
                  </a:ext>
                </a:extLst>
              </p14:cNvPr>
              <p14:cNvContentPartPr/>
              <p14:nvPr/>
            </p14:nvContentPartPr>
            <p14:xfrm>
              <a:off x="5840192" y="4472993"/>
              <a:ext cx="1951920" cy="59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7F57891-FE0E-4EE2-9123-F28F61F2DB3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25792" y="4458593"/>
                <a:ext cx="19800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6460A3-27C1-45E8-9520-CE76275648F4}"/>
                  </a:ext>
                </a:extLst>
              </p14:cNvPr>
              <p14:cNvContentPartPr/>
              <p14:nvPr/>
            </p14:nvContentPartPr>
            <p14:xfrm>
              <a:off x="6415472" y="4507193"/>
              <a:ext cx="34560" cy="560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6460A3-27C1-45E8-9520-CE76275648F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01072" y="4492793"/>
                <a:ext cx="626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42FBC97-B5BC-42E9-AFAF-79AA865B519B}"/>
                  </a:ext>
                </a:extLst>
              </p14:cNvPr>
              <p14:cNvContentPartPr/>
              <p14:nvPr/>
            </p14:nvContentPartPr>
            <p14:xfrm>
              <a:off x="5808872" y="5460113"/>
              <a:ext cx="14760" cy="422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42FBC97-B5BC-42E9-AFAF-79AA865B519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94472" y="5445713"/>
                <a:ext cx="428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14EB379-1A09-49B9-B8DB-F07849F80B67}"/>
                  </a:ext>
                </a:extLst>
              </p14:cNvPr>
              <p14:cNvContentPartPr/>
              <p14:nvPr/>
            </p14:nvContentPartPr>
            <p14:xfrm>
              <a:off x="5829392" y="5059073"/>
              <a:ext cx="21960" cy="218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14EB379-1A09-49B9-B8DB-F07849F80B6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14992" y="5044673"/>
                <a:ext cx="50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808694-B323-4257-8109-3D63AE9272AF}"/>
                  </a:ext>
                </a:extLst>
              </p14:cNvPr>
              <p14:cNvContentPartPr/>
              <p14:nvPr/>
            </p14:nvContentPartPr>
            <p14:xfrm>
              <a:off x="6435272" y="5075993"/>
              <a:ext cx="40680" cy="873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808694-B323-4257-8109-3D63AE9272A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0872" y="5061593"/>
                <a:ext cx="687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F421FC6-DB0C-4A8B-A766-1230886E1D48}"/>
                  </a:ext>
                </a:extLst>
              </p14:cNvPr>
              <p14:cNvContentPartPr/>
              <p14:nvPr/>
            </p14:nvContentPartPr>
            <p14:xfrm>
              <a:off x="7727312" y="5028473"/>
              <a:ext cx="43920" cy="880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F421FC6-DB0C-4A8B-A766-1230886E1D4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12912" y="5014073"/>
                <a:ext cx="720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70AD242-CAEF-42C6-B730-B7E5B6CC0BE4}"/>
                  </a:ext>
                </a:extLst>
              </p14:cNvPr>
              <p14:cNvContentPartPr/>
              <p14:nvPr/>
            </p14:nvContentPartPr>
            <p14:xfrm>
              <a:off x="7829912" y="4816433"/>
              <a:ext cx="2440080" cy="180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70AD242-CAEF-42C6-B730-B7E5B6CC0BE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15512" y="4802033"/>
                <a:ext cx="2468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07FCFD6-9AFE-40B9-9F3E-B07DD31D8A3A}"/>
                  </a:ext>
                </a:extLst>
              </p14:cNvPr>
              <p14:cNvContentPartPr/>
              <p14:nvPr/>
            </p14:nvContentPartPr>
            <p14:xfrm>
              <a:off x="10263872" y="4893473"/>
              <a:ext cx="76320" cy="110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07FCFD6-9AFE-40B9-9F3E-B07DD31D8A3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49472" y="4879073"/>
                <a:ext cx="1044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4D4DEE1-AB3A-44D4-B06C-B01786051472}"/>
                  </a:ext>
                </a:extLst>
              </p14:cNvPr>
              <p14:cNvContentPartPr/>
              <p14:nvPr/>
            </p14:nvContentPartPr>
            <p14:xfrm>
              <a:off x="7788512" y="4844873"/>
              <a:ext cx="142920" cy="27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4D4DEE1-AB3A-44D4-B06C-B0178605147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74112" y="4830473"/>
                <a:ext cx="1710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AEE06ED-32A6-452F-BE3A-9051CC063355}"/>
                  </a:ext>
                </a:extLst>
              </p14:cNvPr>
              <p14:cNvContentPartPr/>
              <p14:nvPr/>
            </p14:nvContentPartPr>
            <p14:xfrm>
              <a:off x="8785712" y="5142953"/>
              <a:ext cx="266760" cy="1177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AEE06ED-32A6-452F-BE3A-9051CC0633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71312" y="5128553"/>
                <a:ext cx="29484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EA97FC-5823-49C4-B0BC-A4BD3E06BA52}"/>
                  </a:ext>
                </a:extLst>
              </p14:cNvPr>
              <p14:cNvContentPartPr/>
              <p14:nvPr/>
            </p14:nvContentPartPr>
            <p14:xfrm>
              <a:off x="7863752" y="6832073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EA97FC-5823-49C4-B0BC-A4BD3E06BA5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49352" y="68176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FA6EF50-4D51-4776-9D65-718EC3E3C4F2}"/>
                  </a:ext>
                </a:extLst>
              </p14:cNvPr>
              <p14:cNvContentPartPr/>
              <p14:nvPr/>
            </p14:nvContentPartPr>
            <p14:xfrm>
              <a:off x="7478912" y="6301073"/>
              <a:ext cx="415800" cy="345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FA6EF50-4D51-4776-9D65-718EC3E3C4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64512" y="6286673"/>
                <a:ext cx="4438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B5CB22D-77E3-4546-97B1-740EAC32DC01}"/>
                  </a:ext>
                </a:extLst>
              </p14:cNvPr>
              <p14:cNvContentPartPr/>
              <p14:nvPr/>
            </p14:nvContentPartPr>
            <p14:xfrm>
              <a:off x="8148152" y="6277254"/>
              <a:ext cx="562320" cy="3945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B5CB22D-77E3-4546-97B1-740EAC32DC0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33752" y="6262854"/>
                <a:ext cx="5904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8346A94-7E6A-4A22-8190-5C9FFA33E620}"/>
                  </a:ext>
                </a:extLst>
              </p14:cNvPr>
              <p14:cNvContentPartPr/>
              <p14:nvPr/>
            </p14:nvContentPartPr>
            <p14:xfrm>
              <a:off x="6673592" y="6453294"/>
              <a:ext cx="623880" cy="237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8346A94-7E6A-4A22-8190-5C9FFA33E6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59192" y="6438894"/>
                <a:ext cx="6519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181EABA-732B-4590-842C-3B48AAFD000E}"/>
                  </a:ext>
                </a:extLst>
              </p14:cNvPr>
              <p14:cNvContentPartPr/>
              <p14:nvPr/>
            </p14:nvContentPartPr>
            <p14:xfrm>
              <a:off x="9458552" y="6383814"/>
              <a:ext cx="165600" cy="372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181EABA-732B-4590-842C-3B48AAFD000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444152" y="6369414"/>
                <a:ext cx="1936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BA51B91-6CC2-47FF-878C-9C2070B4A50B}"/>
                  </a:ext>
                </a:extLst>
              </p14:cNvPr>
              <p14:cNvContentPartPr/>
              <p14:nvPr/>
            </p14:nvContentPartPr>
            <p14:xfrm>
              <a:off x="9062192" y="6576414"/>
              <a:ext cx="171720" cy="109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BA51B91-6CC2-47FF-878C-9C2070B4A50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47792" y="6562014"/>
                <a:ext cx="199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4571A6-8D6C-47E8-B1B0-2F1318F2A649}"/>
                  </a:ext>
                </a:extLst>
              </p14:cNvPr>
              <p14:cNvContentPartPr/>
              <p14:nvPr/>
            </p14:nvContentPartPr>
            <p14:xfrm>
              <a:off x="10269632" y="5096094"/>
              <a:ext cx="42840" cy="788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4571A6-8D6C-47E8-B1B0-2F1318F2A64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255232" y="5081694"/>
                <a:ext cx="709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7D4F3FF-8592-42A9-BAD7-5DB79DE96080}"/>
                  </a:ext>
                </a:extLst>
              </p14:cNvPr>
              <p14:cNvContentPartPr/>
              <p14:nvPr/>
            </p14:nvContentPartPr>
            <p14:xfrm>
              <a:off x="10245512" y="6015894"/>
              <a:ext cx="98640" cy="259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7D4F3FF-8592-42A9-BAD7-5DB79DE960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231112" y="6001494"/>
                <a:ext cx="1267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B34071D-1326-4670-AE4F-2106B35DA1E8}"/>
                  </a:ext>
                </a:extLst>
              </p14:cNvPr>
              <p14:cNvContentPartPr/>
              <p14:nvPr/>
            </p14:nvContentPartPr>
            <p14:xfrm>
              <a:off x="10276472" y="6460494"/>
              <a:ext cx="15840" cy="17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B34071D-1326-4670-AE4F-2106B35DA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262072" y="6446094"/>
                <a:ext cx="43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97135B2-783D-4410-A4E1-18A2BC0A9EC9}"/>
                  </a:ext>
                </a:extLst>
              </p14:cNvPr>
              <p14:cNvContentPartPr/>
              <p14:nvPr/>
            </p14:nvContentPartPr>
            <p14:xfrm>
              <a:off x="5622392" y="6038934"/>
              <a:ext cx="350280" cy="273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97135B2-783D-4410-A4E1-18A2BC0A9E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07992" y="6024534"/>
                <a:ext cx="3783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A61790-047A-41F5-90E2-8208DAD48B1F}"/>
                  </a:ext>
                </a:extLst>
              </p14:cNvPr>
              <p14:cNvContentPartPr/>
              <p14:nvPr/>
            </p14:nvContentPartPr>
            <p14:xfrm>
              <a:off x="6363272" y="6097614"/>
              <a:ext cx="349560" cy="194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A61790-047A-41F5-90E2-8208DAD48B1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48872" y="6083214"/>
                <a:ext cx="3776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7D9B0C4-1E9E-4BA9-B03E-6CAF223CBDA4}"/>
                  </a:ext>
                </a:extLst>
              </p14:cNvPr>
              <p14:cNvContentPartPr/>
              <p14:nvPr/>
            </p14:nvContentPartPr>
            <p14:xfrm>
              <a:off x="7563152" y="5999694"/>
              <a:ext cx="300240" cy="2750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7D9B0C4-1E9E-4BA9-B03E-6CAF223CBDA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48752" y="5985294"/>
                <a:ext cx="3283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B1449D3-BD2E-4B0F-A9F2-451A225711B6}"/>
                  </a:ext>
                </a:extLst>
              </p14:cNvPr>
              <p14:cNvContentPartPr/>
              <p14:nvPr/>
            </p14:nvContentPartPr>
            <p14:xfrm>
              <a:off x="7932152" y="3999894"/>
              <a:ext cx="93600" cy="144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B1449D3-BD2E-4B0F-A9F2-451A225711B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17752" y="3985494"/>
                <a:ext cx="1216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4898F66-3D41-4A61-B6C3-D1ABD3D71D0D}"/>
                  </a:ext>
                </a:extLst>
              </p14:cNvPr>
              <p14:cNvContentPartPr/>
              <p14:nvPr/>
            </p14:nvContentPartPr>
            <p14:xfrm>
              <a:off x="4078352" y="3695694"/>
              <a:ext cx="3499560" cy="3736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4898F66-3D41-4A61-B6C3-D1ABD3D71D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063952" y="3681294"/>
                <a:ext cx="35276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A1506FC-8225-4175-A86A-C65F88DB179D}"/>
                  </a:ext>
                </a:extLst>
              </p14:cNvPr>
              <p14:cNvContentPartPr/>
              <p14:nvPr/>
            </p14:nvContentPartPr>
            <p14:xfrm>
              <a:off x="8410592" y="3796494"/>
              <a:ext cx="1788840" cy="3196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A1506FC-8225-4175-A86A-C65F88DB179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96192" y="3782094"/>
                <a:ext cx="18169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F3E8E8-C3E1-4325-BA1F-D868A082D084}"/>
                  </a:ext>
                </a:extLst>
              </p14:cNvPr>
              <p14:cNvContentPartPr/>
              <p14:nvPr/>
            </p14:nvContentPartPr>
            <p14:xfrm>
              <a:off x="10438112" y="3755094"/>
              <a:ext cx="521280" cy="303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F3E8E8-C3E1-4325-BA1F-D868A082D08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423712" y="3740694"/>
                <a:ext cx="5493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8020861-473E-41FD-9D6A-056ED6162C70}"/>
                  </a:ext>
                </a:extLst>
              </p14:cNvPr>
              <p14:cNvContentPartPr/>
              <p14:nvPr/>
            </p14:nvContentPartPr>
            <p14:xfrm>
              <a:off x="10177832" y="6574254"/>
              <a:ext cx="421200" cy="275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8020861-473E-41FD-9D6A-056ED6162C7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163432" y="6559854"/>
                <a:ext cx="449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9F95431-9AFC-4099-8711-2246C7570904}"/>
                  </a:ext>
                </a:extLst>
              </p14:cNvPr>
              <p14:cNvContentPartPr/>
              <p14:nvPr/>
            </p14:nvContentPartPr>
            <p14:xfrm>
              <a:off x="10678592" y="5310294"/>
              <a:ext cx="16560" cy="494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9F95431-9AFC-4099-8711-2246C757090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664192" y="5295894"/>
                <a:ext cx="446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273BEDA-BF15-4BBD-89ED-BD19026FEAC3}"/>
                  </a:ext>
                </a:extLst>
              </p14:cNvPr>
              <p14:cNvContentPartPr/>
              <p14:nvPr/>
            </p14:nvContentPartPr>
            <p14:xfrm>
              <a:off x="10718552" y="5929494"/>
              <a:ext cx="335160" cy="295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273BEDA-BF15-4BBD-89ED-BD19026FEAC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04152" y="5915094"/>
                <a:ext cx="3632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355BD2-9209-4B13-B347-F3140414FEAC}"/>
                  </a:ext>
                </a:extLst>
              </p14:cNvPr>
              <p14:cNvContentPartPr/>
              <p14:nvPr/>
            </p14:nvContentPartPr>
            <p14:xfrm>
              <a:off x="10653752" y="4300854"/>
              <a:ext cx="1445400" cy="875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355BD2-9209-4B13-B347-F3140414FEA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639352" y="4286454"/>
                <a:ext cx="1473480" cy="9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66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FE0BD-FAB3-40E1-8D53-0AA18D35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7" y="216766"/>
            <a:ext cx="8915400" cy="1085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4165D8-F5ED-4AA8-94C7-01928215C71C}"/>
                  </a:ext>
                </a:extLst>
              </p14:cNvPr>
              <p14:cNvContentPartPr/>
              <p14:nvPr/>
            </p14:nvContentPartPr>
            <p14:xfrm>
              <a:off x="1567712" y="1905833"/>
              <a:ext cx="82440" cy="15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4165D8-F5ED-4AA8-94C7-01928215C7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312" y="1891433"/>
                <a:ext cx="110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CAE923-2747-4D55-A8DD-FF2B19772266}"/>
                  </a:ext>
                </a:extLst>
              </p14:cNvPr>
              <p14:cNvContentPartPr/>
              <p14:nvPr/>
            </p14:nvContentPartPr>
            <p14:xfrm>
              <a:off x="940592" y="1611713"/>
              <a:ext cx="31464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CAE923-2747-4D55-A8DD-FF2B197722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192" y="1597313"/>
                <a:ext cx="3427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81AAE8-B11A-4DB9-B466-8F63A031A67F}"/>
                  </a:ext>
                </a:extLst>
              </p14:cNvPr>
              <p14:cNvContentPartPr/>
              <p14:nvPr/>
            </p14:nvContentPartPr>
            <p14:xfrm>
              <a:off x="2761832" y="1959473"/>
              <a:ext cx="106920" cy="14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81AAE8-B11A-4DB9-B466-8F63A031A6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7432" y="1945073"/>
                <a:ext cx="135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174B5A-0493-44AD-B47B-4790D7002EF6}"/>
                  </a:ext>
                </a:extLst>
              </p14:cNvPr>
              <p14:cNvContentPartPr/>
              <p14:nvPr/>
            </p14:nvContentPartPr>
            <p14:xfrm>
              <a:off x="2036792" y="1627553"/>
              <a:ext cx="480960" cy="538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174B5A-0493-44AD-B47B-4790D7002E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2392" y="1613153"/>
                <a:ext cx="5090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1FB78F-4BCE-476D-899E-6A1F55ABE989}"/>
                  </a:ext>
                </a:extLst>
              </p14:cNvPr>
              <p14:cNvContentPartPr/>
              <p14:nvPr/>
            </p14:nvContentPartPr>
            <p14:xfrm>
              <a:off x="4251512" y="1580753"/>
              <a:ext cx="148680" cy="48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1FB78F-4BCE-476D-899E-6A1F55ABE98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7112" y="1566353"/>
                <a:ext cx="1767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8A1C04-75F8-4BC5-9D0D-9AAA1F0134E9}"/>
                  </a:ext>
                </a:extLst>
              </p14:cNvPr>
              <p14:cNvContentPartPr/>
              <p14:nvPr/>
            </p14:nvContentPartPr>
            <p14:xfrm>
              <a:off x="3164672" y="1625753"/>
              <a:ext cx="552240" cy="622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8A1C04-75F8-4BC5-9D0D-9AAA1F0134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0272" y="1611353"/>
                <a:ext cx="5803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20715D-9415-4881-B1C4-69AF4DAC1DCD}"/>
                  </a:ext>
                </a:extLst>
              </p14:cNvPr>
              <p14:cNvContentPartPr/>
              <p14:nvPr/>
            </p14:nvContentPartPr>
            <p14:xfrm>
              <a:off x="1559432" y="277595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20715D-9415-4881-B1C4-69AF4DAC1DC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5032" y="27615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9FC6C3-114E-44D7-8ABC-D8BAE802C966}"/>
                  </a:ext>
                </a:extLst>
              </p14:cNvPr>
              <p14:cNvContentPartPr/>
              <p14:nvPr/>
            </p14:nvContentPartPr>
            <p14:xfrm>
              <a:off x="1561592" y="29545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9FC6C3-114E-44D7-8ABC-D8BAE802C9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7192" y="2940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41F4-B399-4097-BCDC-40FFDC3A17CC}"/>
                  </a:ext>
                </a:extLst>
              </p14:cNvPr>
              <p14:cNvContentPartPr/>
              <p14:nvPr/>
            </p14:nvContentPartPr>
            <p14:xfrm>
              <a:off x="557912" y="2555633"/>
              <a:ext cx="685800" cy="507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41F4-B399-4097-BCDC-40FFDC3A17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512" y="2541233"/>
                <a:ext cx="71388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7E1296-2C48-447D-BF79-25B202D5E5D1}"/>
                  </a:ext>
                </a:extLst>
              </p14:cNvPr>
              <p14:cNvContentPartPr/>
              <p14:nvPr/>
            </p14:nvContentPartPr>
            <p14:xfrm>
              <a:off x="3124712" y="2454113"/>
              <a:ext cx="765360" cy="811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7E1296-2C48-447D-BF79-25B202D5E5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0312" y="2439713"/>
                <a:ext cx="79344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E649E9-10F4-4E80-84E4-4E4289003897}"/>
                  </a:ext>
                </a:extLst>
              </p14:cNvPr>
              <p14:cNvContentPartPr/>
              <p14:nvPr/>
            </p14:nvContentPartPr>
            <p14:xfrm>
              <a:off x="1986032" y="2474993"/>
              <a:ext cx="785880" cy="834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E649E9-10F4-4E80-84E4-4E42890038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71632" y="2460593"/>
                <a:ext cx="81396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E84E55-3CE9-421A-B57A-8CCEDAD7CCA5}"/>
                  </a:ext>
                </a:extLst>
              </p14:cNvPr>
              <p14:cNvContentPartPr/>
              <p14:nvPr/>
            </p14:nvContentPartPr>
            <p14:xfrm>
              <a:off x="6272912" y="1438193"/>
              <a:ext cx="2321280" cy="798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E84E55-3CE9-421A-B57A-8CCEDAD7CC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58512" y="1423793"/>
                <a:ext cx="234936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38F0A5-9497-4A49-8800-E936F8FCF8F2}"/>
                  </a:ext>
                </a:extLst>
              </p14:cNvPr>
              <p14:cNvContentPartPr/>
              <p14:nvPr/>
            </p14:nvContentPartPr>
            <p14:xfrm>
              <a:off x="1823672" y="3556433"/>
              <a:ext cx="824400" cy="437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38F0A5-9497-4A49-8800-E936F8FCF8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09272" y="3542033"/>
                <a:ext cx="852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6A8D321-BC17-4D2C-8E77-E6B8E9BC7912}"/>
                  </a:ext>
                </a:extLst>
              </p14:cNvPr>
              <p14:cNvContentPartPr/>
              <p14:nvPr/>
            </p14:nvContentPartPr>
            <p14:xfrm>
              <a:off x="801632" y="3503873"/>
              <a:ext cx="792000" cy="533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6A8D321-BC17-4D2C-8E77-E6B8E9BC79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232" y="3489473"/>
                <a:ext cx="8200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696ADD-F6F2-4B5C-8A7F-9D7136A8BE41}"/>
                  </a:ext>
                </a:extLst>
              </p14:cNvPr>
              <p14:cNvContentPartPr/>
              <p14:nvPr/>
            </p14:nvContentPartPr>
            <p14:xfrm>
              <a:off x="3642032" y="3431513"/>
              <a:ext cx="3722400" cy="542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696ADD-F6F2-4B5C-8A7F-9D7136A8BE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27632" y="3417113"/>
                <a:ext cx="37504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6B1D62B-928B-435D-858F-75B44D4B8632}"/>
                  </a:ext>
                </a:extLst>
              </p14:cNvPr>
              <p14:cNvContentPartPr/>
              <p14:nvPr/>
            </p14:nvContentPartPr>
            <p14:xfrm>
              <a:off x="7580072" y="3427913"/>
              <a:ext cx="762840" cy="466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6B1D62B-928B-435D-858F-75B44D4B86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65672" y="3413513"/>
                <a:ext cx="7909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C63636-0D5C-42C8-A6B8-4678F0FE5688}"/>
                  </a:ext>
                </a:extLst>
              </p14:cNvPr>
              <p14:cNvContentPartPr/>
              <p14:nvPr/>
            </p14:nvContentPartPr>
            <p14:xfrm>
              <a:off x="8605352" y="3397673"/>
              <a:ext cx="3245040" cy="549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C63636-0D5C-42C8-A6B8-4678F0FE56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90952" y="3383273"/>
                <a:ext cx="32731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F01A4FE-7AD4-4B06-976F-061141C9ED7D}"/>
                  </a:ext>
                </a:extLst>
              </p14:cNvPr>
              <p14:cNvContentPartPr/>
              <p14:nvPr/>
            </p14:nvContentPartPr>
            <p14:xfrm>
              <a:off x="8615432" y="4406393"/>
              <a:ext cx="771120" cy="404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F01A4FE-7AD4-4B06-976F-061141C9ED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01032" y="4391993"/>
                <a:ext cx="7992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23AD628-D085-4994-B705-769F28B16046}"/>
                  </a:ext>
                </a:extLst>
              </p14:cNvPr>
              <p14:cNvContentPartPr/>
              <p14:nvPr/>
            </p14:nvContentPartPr>
            <p14:xfrm>
              <a:off x="9627392" y="4360673"/>
              <a:ext cx="695520" cy="417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23AD628-D085-4994-B705-769F28B160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12992" y="4346273"/>
                <a:ext cx="7236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84A0F6F-F3E1-4B28-8476-E47EAD647070}"/>
                  </a:ext>
                </a:extLst>
              </p14:cNvPr>
              <p14:cNvContentPartPr/>
              <p14:nvPr/>
            </p14:nvContentPartPr>
            <p14:xfrm>
              <a:off x="10560512" y="4405313"/>
              <a:ext cx="613800" cy="425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84A0F6F-F3E1-4B28-8476-E47EAD6470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46112" y="4390913"/>
                <a:ext cx="641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E13B5DE-766F-41CD-8FC3-10A09A9D6080}"/>
                  </a:ext>
                </a:extLst>
              </p14:cNvPr>
              <p14:cNvContentPartPr/>
              <p14:nvPr/>
            </p14:nvContentPartPr>
            <p14:xfrm>
              <a:off x="11324792" y="4399553"/>
              <a:ext cx="947160" cy="379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E13B5DE-766F-41CD-8FC3-10A09A9D60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310392" y="4385153"/>
                <a:ext cx="975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67F1966-FC95-4397-9309-E32F843AE9BE}"/>
                  </a:ext>
                </a:extLst>
              </p14:cNvPr>
              <p14:cNvContentPartPr/>
              <p14:nvPr/>
            </p14:nvContentPartPr>
            <p14:xfrm>
              <a:off x="2726192" y="3590993"/>
              <a:ext cx="777240" cy="370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67F1966-FC95-4397-9309-E32F843AE9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11792" y="3576593"/>
                <a:ext cx="8053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09F61B5-C954-49BA-8A62-2F5A75CF6FEE}"/>
                  </a:ext>
                </a:extLst>
              </p14:cNvPr>
              <p14:cNvContentPartPr/>
              <p14:nvPr/>
            </p14:nvContentPartPr>
            <p14:xfrm>
              <a:off x="384032" y="5000033"/>
              <a:ext cx="938160" cy="601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09F61B5-C954-49BA-8A62-2F5A75CF6FE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9632" y="4985633"/>
                <a:ext cx="96624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D06C986-D0FB-453A-894C-6FFE5C0F0F0B}"/>
                  </a:ext>
                </a:extLst>
              </p14:cNvPr>
              <p14:cNvContentPartPr/>
              <p14:nvPr/>
            </p14:nvContentPartPr>
            <p14:xfrm>
              <a:off x="2289512" y="5203433"/>
              <a:ext cx="101520" cy="140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D06C986-D0FB-453A-894C-6FFE5C0F0F0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75112" y="5189033"/>
                <a:ext cx="129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6EB3786-1F0E-490C-B1F4-F3955962DDA5}"/>
                  </a:ext>
                </a:extLst>
              </p14:cNvPr>
              <p14:cNvContentPartPr/>
              <p14:nvPr/>
            </p14:nvContentPartPr>
            <p14:xfrm>
              <a:off x="1705952" y="5114873"/>
              <a:ext cx="365760" cy="524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6EB3786-1F0E-490C-B1F4-F3955962DD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91552" y="5100473"/>
                <a:ext cx="3938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7E324A0-C507-4A2E-82EA-F7F622AE4AEE}"/>
                  </a:ext>
                </a:extLst>
              </p14:cNvPr>
              <p14:cNvContentPartPr/>
              <p14:nvPr/>
            </p14:nvContentPartPr>
            <p14:xfrm>
              <a:off x="2950472" y="4933433"/>
              <a:ext cx="187920" cy="302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7E324A0-C507-4A2E-82EA-F7F622AE4A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6072" y="4919033"/>
                <a:ext cx="2160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0F7B771-E2BC-492C-A604-B01A08CEA097}"/>
                  </a:ext>
                </a:extLst>
              </p14:cNvPr>
              <p14:cNvContentPartPr/>
              <p14:nvPr/>
            </p14:nvContentPartPr>
            <p14:xfrm>
              <a:off x="4316312" y="5250953"/>
              <a:ext cx="209160" cy="18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0F7B771-E2BC-492C-A604-B01A08CEA09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01912" y="5236553"/>
                <a:ext cx="237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B3EF9E3-9B6C-4AA2-9DD4-71081E34BF34}"/>
                  </a:ext>
                </a:extLst>
              </p14:cNvPr>
              <p14:cNvContentPartPr/>
              <p14:nvPr/>
            </p14:nvContentPartPr>
            <p14:xfrm>
              <a:off x="4268072" y="5445353"/>
              <a:ext cx="226800" cy="5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B3EF9E3-9B6C-4AA2-9DD4-71081E34BF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53672" y="5430953"/>
                <a:ext cx="254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7191CAF-C2BF-4F0B-AEA6-3209E2FD9725}"/>
                  </a:ext>
                </a:extLst>
              </p14:cNvPr>
              <p14:cNvContentPartPr/>
              <p14:nvPr/>
            </p14:nvContentPartPr>
            <p14:xfrm>
              <a:off x="2987192" y="4883033"/>
              <a:ext cx="1019160" cy="993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7191CAF-C2BF-4F0B-AEA6-3209E2FD97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72792" y="4868633"/>
                <a:ext cx="104724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B2DC573-D823-410E-A801-0D57ED891D0E}"/>
                  </a:ext>
                </a:extLst>
              </p14:cNvPr>
              <p14:cNvContentPartPr/>
              <p14:nvPr/>
            </p14:nvContentPartPr>
            <p14:xfrm>
              <a:off x="4861712" y="5049353"/>
              <a:ext cx="1020240" cy="519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B2DC573-D823-410E-A801-0D57ED891D0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47312" y="5034953"/>
                <a:ext cx="10483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FF6E1E5-FBA6-4881-A56E-A163A2235744}"/>
                  </a:ext>
                </a:extLst>
              </p14:cNvPr>
              <p14:cNvContentPartPr/>
              <p14:nvPr/>
            </p14:nvContentPartPr>
            <p14:xfrm>
              <a:off x="7907672" y="5243753"/>
              <a:ext cx="201600" cy="36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FF6E1E5-FBA6-4881-A56E-A163A22357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93272" y="5229353"/>
                <a:ext cx="229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6EF48E-8F4C-4347-B4BE-D11F7916B3FB}"/>
                  </a:ext>
                </a:extLst>
              </p14:cNvPr>
              <p14:cNvContentPartPr/>
              <p14:nvPr/>
            </p14:nvContentPartPr>
            <p14:xfrm>
              <a:off x="7883192" y="5419793"/>
              <a:ext cx="2685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6EF48E-8F4C-4347-B4BE-D11F7916B3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68792" y="5405393"/>
                <a:ext cx="296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0C0907F-785E-43AE-86BF-8F24421A8008}"/>
                  </a:ext>
                </a:extLst>
              </p14:cNvPr>
              <p14:cNvContentPartPr/>
              <p14:nvPr/>
            </p14:nvContentPartPr>
            <p14:xfrm>
              <a:off x="7171112" y="5171393"/>
              <a:ext cx="450360" cy="53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0C0907F-785E-43AE-86BF-8F24421A80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56712" y="5156993"/>
                <a:ext cx="4784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916F36D-BBF2-43C6-911E-B6048915D1D3}"/>
                  </a:ext>
                </a:extLst>
              </p14:cNvPr>
              <p14:cNvContentPartPr/>
              <p14:nvPr/>
            </p14:nvContentPartPr>
            <p14:xfrm>
              <a:off x="6414392" y="5234393"/>
              <a:ext cx="406800" cy="288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916F36D-BBF2-43C6-911E-B6048915D1D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99992" y="5219993"/>
                <a:ext cx="4348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3222CE1-769D-49DA-AA12-5A532163962E}"/>
                  </a:ext>
                </a:extLst>
              </p14:cNvPr>
              <p14:cNvContentPartPr/>
              <p14:nvPr/>
            </p14:nvContentPartPr>
            <p14:xfrm>
              <a:off x="8390432" y="5121713"/>
              <a:ext cx="441720" cy="375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3222CE1-769D-49DA-AA12-5A532163962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76032" y="5107313"/>
                <a:ext cx="4698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4CF941F-F56E-44C1-B170-E3FCD5B3E706}"/>
                  </a:ext>
                </a:extLst>
              </p14:cNvPr>
              <p14:cNvContentPartPr/>
              <p14:nvPr/>
            </p14:nvContentPartPr>
            <p14:xfrm>
              <a:off x="4016072" y="4082393"/>
              <a:ext cx="249120" cy="305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4CF941F-F56E-44C1-B170-E3FCD5B3E7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01672" y="4067993"/>
                <a:ext cx="277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59D0A3F-3B59-4F96-8A64-660C8F9B04F4}"/>
                  </a:ext>
                </a:extLst>
              </p14:cNvPr>
              <p14:cNvContentPartPr/>
              <p14:nvPr/>
            </p14:nvContentPartPr>
            <p14:xfrm>
              <a:off x="9652952" y="5116313"/>
              <a:ext cx="534240" cy="5234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59D0A3F-3B59-4F96-8A64-660C8F9B04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638552" y="5101913"/>
                <a:ext cx="5623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81D6CFC-D966-4E82-8395-BA6E3DF1777D}"/>
                  </a:ext>
                </a:extLst>
              </p14:cNvPr>
              <p14:cNvContentPartPr/>
              <p14:nvPr/>
            </p14:nvContentPartPr>
            <p14:xfrm>
              <a:off x="9180272" y="5303873"/>
              <a:ext cx="197280" cy="146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81D6CFC-D966-4E82-8395-BA6E3DF177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65872" y="5289473"/>
                <a:ext cx="2253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FBFA77D-7B80-40A0-9891-57D9025B97FE}"/>
                  </a:ext>
                </a:extLst>
              </p14:cNvPr>
              <p14:cNvContentPartPr/>
              <p14:nvPr/>
            </p14:nvContentPartPr>
            <p14:xfrm>
              <a:off x="2382392" y="6209993"/>
              <a:ext cx="30960" cy="1558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FBFA77D-7B80-40A0-9891-57D9025B97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67992" y="6195593"/>
                <a:ext cx="59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30848F5-3EE7-49C0-979B-7C54F9EC4F25}"/>
                  </a:ext>
                </a:extLst>
              </p14:cNvPr>
              <p14:cNvContentPartPr/>
              <p14:nvPr/>
            </p14:nvContentPartPr>
            <p14:xfrm>
              <a:off x="1581752" y="6037913"/>
              <a:ext cx="439920" cy="503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30848F5-3EE7-49C0-979B-7C54F9EC4F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67352" y="6023513"/>
                <a:ext cx="4680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46237E6-6746-4867-A750-593B5B763218}"/>
                  </a:ext>
                </a:extLst>
              </p14:cNvPr>
              <p14:cNvContentPartPr/>
              <p14:nvPr/>
            </p14:nvContentPartPr>
            <p14:xfrm>
              <a:off x="3033992" y="6037913"/>
              <a:ext cx="2070000" cy="794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46237E6-6746-4867-A750-593B5B76321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9592" y="6023513"/>
                <a:ext cx="209808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453C8D9-60DE-4085-ADE5-3F1B1CB1A51D}"/>
                  </a:ext>
                </a:extLst>
              </p14:cNvPr>
              <p14:cNvContentPartPr/>
              <p14:nvPr/>
            </p14:nvContentPartPr>
            <p14:xfrm>
              <a:off x="5327552" y="6036054"/>
              <a:ext cx="1130400" cy="4294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453C8D9-60DE-4085-ADE5-3F1B1CB1A5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13152" y="6021654"/>
                <a:ext cx="11584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FE2623A-AEE4-41C8-942C-B6CEB9E8C908}"/>
                  </a:ext>
                </a:extLst>
              </p14:cNvPr>
              <p14:cNvContentPartPr/>
              <p14:nvPr/>
            </p14:nvContentPartPr>
            <p14:xfrm>
              <a:off x="7519232" y="6065934"/>
              <a:ext cx="821160" cy="508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FE2623A-AEE4-41C8-942C-B6CEB9E8C90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04832" y="6051534"/>
                <a:ext cx="8492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D1CDECD-FF88-4A73-B15D-BB1C997C49C9}"/>
                  </a:ext>
                </a:extLst>
              </p14:cNvPr>
              <p14:cNvContentPartPr/>
              <p14:nvPr/>
            </p14:nvContentPartPr>
            <p14:xfrm>
              <a:off x="6865472" y="6137214"/>
              <a:ext cx="351720" cy="2581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D1CDECD-FF88-4A73-B15D-BB1C997C49C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51072" y="6122814"/>
                <a:ext cx="3798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CB2798A-CF8C-4ECE-B5F4-AC13FCA58D8C}"/>
                  </a:ext>
                </a:extLst>
              </p14:cNvPr>
              <p14:cNvContentPartPr/>
              <p14:nvPr/>
            </p14:nvContentPartPr>
            <p14:xfrm>
              <a:off x="8637032" y="6045054"/>
              <a:ext cx="928080" cy="5356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CB2798A-CF8C-4ECE-B5F4-AC13FCA58D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22632" y="6030654"/>
                <a:ext cx="9561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2B7D782-D11A-45D7-A96D-32129C808957}"/>
                  </a:ext>
                </a:extLst>
              </p14:cNvPr>
              <p14:cNvContentPartPr/>
              <p14:nvPr/>
            </p14:nvContentPartPr>
            <p14:xfrm>
              <a:off x="9849512" y="5992494"/>
              <a:ext cx="559080" cy="3456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2B7D782-D11A-45D7-A96D-32129C80895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35112" y="5978094"/>
                <a:ext cx="587160" cy="3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93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CE5AC0-0941-4AB4-B722-B88490A99215}"/>
                  </a:ext>
                </a:extLst>
              </p14:cNvPr>
              <p14:cNvContentPartPr/>
              <p14:nvPr/>
            </p14:nvContentPartPr>
            <p14:xfrm>
              <a:off x="1017376" y="399125"/>
              <a:ext cx="2589840" cy="54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CE5AC0-0941-4AB4-B722-B88490A992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976" y="384725"/>
                <a:ext cx="26179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C363D9-FCB7-4435-B60C-EEDC67D87E16}"/>
                  </a:ext>
                </a:extLst>
              </p14:cNvPr>
              <p14:cNvContentPartPr/>
              <p14:nvPr/>
            </p14:nvContentPartPr>
            <p14:xfrm>
              <a:off x="4209496" y="369605"/>
              <a:ext cx="807480" cy="612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C363D9-FCB7-4435-B60C-EEDC67D87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096" y="355205"/>
                <a:ext cx="8355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AE61CC-E112-4DD6-8FD1-B7AF64DDA7C6}"/>
                  </a:ext>
                </a:extLst>
              </p14:cNvPr>
              <p14:cNvContentPartPr/>
              <p14:nvPr/>
            </p14:nvContentPartPr>
            <p14:xfrm>
              <a:off x="1180096" y="1737245"/>
              <a:ext cx="1302480" cy="924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AE61CC-E112-4DD6-8FD1-B7AF64DDA7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5696" y="1722845"/>
                <a:ext cx="133056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EC8372-AE57-406C-8511-AB870375519C}"/>
                  </a:ext>
                </a:extLst>
              </p14:cNvPr>
              <p14:cNvContentPartPr/>
              <p14:nvPr/>
            </p14:nvContentPartPr>
            <p14:xfrm>
              <a:off x="3025456" y="1653725"/>
              <a:ext cx="2958840" cy="554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EC8372-AE57-406C-8511-AB87037551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1056" y="1639325"/>
                <a:ext cx="298692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0A3335-272B-4B3B-A0F4-3CB46F7557E9}"/>
                  </a:ext>
                </a:extLst>
              </p14:cNvPr>
              <p14:cNvContentPartPr/>
              <p14:nvPr/>
            </p14:nvContentPartPr>
            <p14:xfrm>
              <a:off x="6330256" y="1566245"/>
              <a:ext cx="1733400" cy="644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0A3335-272B-4B3B-A0F4-3CB46F7557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5856" y="1551845"/>
                <a:ext cx="176148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A53E252-A9F6-44DD-9994-2AFAB5F1062A}"/>
                  </a:ext>
                </a:extLst>
              </p14:cNvPr>
              <p14:cNvContentPartPr/>
              <p14:nvPr/>
            </p14:nvContentPartPr>
            <p14:xfrm>
              <a:off x="8538136" y="1263845"/>
              <a:ext cx="2935080" cy="1174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A53E252-A9F6-44DD-9994-2AFAB5F10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3736" y="1249445"/>
                <a:ext cx="2963160" cy="12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C1FB6D9-11B6-4504-B457-85A06DA536F5}"/>
                  </a:ext>
                </a:extLst>
              </p14:cNvPr>
              <p14:cNvContentPartPr/>
              <p14:nvPr/>
            </p14:nvContentPartPr>
            <p14:xfrm>
              <a:off x="4953616" y="3364085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C1FB6D9-11B6-4504-B457-85A06DA536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39216" y="33496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AA2D01C-ACBA-4BCB-9241-94E7D3B10BA0}"/>
                  </a:ext>
                </a:extLst>
              </p14:cNvPr>
              <p14:cNvContentPartPr/>
              <p14:nvPr/>
            </p14:nvContentPartPr>
            <p14:xfrm>
              <a:off x="4961536" y="3642005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AA2D01C-ACBA-4BCB-9241-94E7D3B10B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7136" y="36276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60E2236-2F8C-433B-A75E-CCD2197FCC5C}"/>
                  </a:ext>
                </a:extLst>
              </p14:cNvPr>
              <p14:cNvContentPartPr/>
              <p14:nvPr/>
            </p14:nvContentPartPr>
            <p14:xfrm>
              <a:off x="2640976" y="3130445"/>
              <a:ext cx="1667160" cy="70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60E2236-2F8C-433B-A75E-CCD2197FCC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26576" y="3116045"/>
                <a:ext cx="169524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768C1E-C26C-4B7E-915D-E17CC9285D72}"/>
                  </a:ext>
                </a:extLst>
              </p14:cNvPr>
              <p14:cNvContentPartPr/>
              <p14:nvPr/>
            </p14:nvContentPartPr>
            <p14:xfrm>
              <a:off x="1229776" y="3138725"/>
              <a:ext cx="989640" cy="737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768C1E-C26C-4B7E-915D-E17CC9285D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15376" y="3124325"/>
                <a:ext cx="101772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1F5E161-3446-4FF8-ABA2-E95DE1891820}"/>
                  </a:ext>
                </a:extLst>
              </p14:cNvPr>
              <p14:cNvContentPartPr/>
              <p14:nvPr/>
            </p14:nvContentPartPr>
            <p14:xfrm>
              <a:off x="6023176" y="3076085"/>
              <a:ext cx="849960" cy="724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1F5E161-3446-4FF8-ABA2-E95DE18918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08776" y="3061685"/>
                <a:ext cx="87804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46B9B5-3CD0-4351-8C35-254FDDEE5CA0}"/>
                  </a:ext>
                </a:extLst>
              </p14:cNvPr>
              <p14:cNvContentPartPr/>
              <p14:nvPr/>
            </p14:nvContentPartPr>
            <p14:xfrm>
              <a:off x="6338176" y="3109565"/>
              <a:ext cx="4068360" cy="1762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46B9B5-3CD0-4351-8C35-254FDDEE5CA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23776" y="3095165"/>
                <a:ext cx="4096440" cy="17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23A2861-343D-46FA-AA44-C868BC910AB2}"/>
                  </a:ext>
                </a:extLst>
              </p14:cNvPr>
              <p14:cNvContentPartPr/>
              <p14:nvPr/>
            </p14:nvContentPartPr>
            <p14:xfrm>
              <a:off x="1050856" y="5132045"/>
              <a:ext cx="1254600" cy="861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23A2861-343D-46FA-AA44-C868BC910A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6456" y="5117645"/>
                <a:ext cx="128268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8347767-31D8-40B8-B8F1-45DD90BA5613}"/>
                  </a:ext>
                </a:extLst>
              </p14:cNvPr>
              <p14:cNvContentPartPr/>
              <p14:nvPr/>
            </p14:nvContentPartPr>
            <p14:xfrm>
              <a:off x="5436376" y="5407085"/>
              <a:ext cx="353520" cy="203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8347767-31D8-40B8-B8F1-45DD90BA561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21976" y="5392685"/>
                <a:ext cx="3816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25068D6-D3A3-4044-90AC-997575E995AC}"/>
                  </a:ext>
                </a:extLst>
              </p14:cNvPr>
              <p14:cNvContentPartPr/>
              <p14:nvPr/>
            </p14:nvContentPartPr>
            <p14:xfrm>
              <a:off x="2891536" y="5158325"/>
              <a:ext cx="2172600" cy="604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25068D6-D3A3-4044-90AC-997575E995A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7136" y="5143925"/>
                <a:ext cx="220068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1C550EC-6ED5-4518-B680-BB15C556245D}"/>
                  </a:ext>
                </a:extLst>
              </p14:cNvPr>
              <p14:cNvContentPartPr/>
              <p14:nvPr/>
            </p14:nvContentPartPr>
            <p14:xfrm>
              <a:off x="6406576" y="5038085"/>
              <a:ext cx="4036680" cy="663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1C550EC-6ED5-4518-B680-BB15C556245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92176" y="5023685"/>
                <a:ext cx="406476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0130EBE-D36F-455F-9E5D-2CC9BA75058B}"/>
                  </a:ext>
                </a:extLst>
              </p14:cNvPr>
              <p14:cNvContentPartPr/>
              <p14:nvPr/>
            </p14:nvContentPartPr>
            <p14:xfrm>
              <a:off x="1259296" y="6219245"/>
              <a:ext cx="1222920" cy="408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0130EBE-D36F-455F-9E5D-2CC9BA7505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44896" y="6204845"/>
                <a:ext cx="12510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6F59E7B-73ED-4D0E-9EF7-E4D4775CAC38}"/>
                  </a:ext>
                </a:extLst>
              </p14:cNvPr>
              <p14:cNvContentPartPr/>
              <p14:nvPr/>
            </p14:nvContentPartPr>
            <p14:xfrm>
              <a:off x="4534936" y="6308165"/>
              <a:ext cx="21600" cy="169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6F59E7B-73ED-4D0E-9EF7-E4D4775CAC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20536" y="6293765"/>
                <a:ext cx="496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998E3AF-BBE7-4464-B7A2-9D838AB67E75}"/>
                  </a:ext>
                </a:extLst>
              </p14:cNvPr>
              <p14:cNvContentPartPr/>
              <p14:nvPr/>
            </p14:nvContentPartPr>
            <p14:xfrm>
              <a:off x="3017536" y="6120605"/>
              <a:ext cx="938160" cy="443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998E3AF-BBE7-4464-B7A2-9D838AB67E7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03136" y="6106205"/>
                <a:ext cx="966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2769D1E-3F30-418D-98E7-8A1971FFA4CF}"/>
                  </a:ext>
                </a:extLst>
              </p14:cNvPr>
              <p14:cNvContentPartPr/>
              <p14:nvPr/>
            </p14:nvContentPartPr>
            <p14:xfrm>
              <a:off x="5359336" y="6099725"/>
              <a:ext cx="743040" cy="440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2769D1E-3F30-418D-98E7-8A1971FFA4C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44936" y="6085325"/>
                <a:ext cx="7711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2C37DC5-73FF-4B26-89C1-57E32B4D62A5}"/>
                  </a:ext>
                </a:extLst>
              </p14:cNvPr>
              <p14:cNvContentPartPr/>
              <p14:nvPr/>
            </p14:nvContentPartPr>
            <p14:xfrm>
              <a:off x="6494776" y="6069125"/>
              <a:ext cx="851040" cy="489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2C37DC5-73FF-4B26-89C1-57E32B4D62A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80376" y="6054725"/>
                <a:ext cx="8791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FE0296E-9A4B-4F23-AE2E-602F60B60751}"/>
                  </a:ext>
                </a:extLst>
              </p14:cNvPr>
              <p14:cNvContentPartPr/>
              <p14:nvPr/>
            </p14:nvContentPartPr>
            <p14:xfrm>
              <a:off x="7731376" y="5969045"/>
              <a:ext cx="993240" cy="747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FE0296E-9A4B-4F23-AE2E-602F60B607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16976" y="5954645"/>
                <a:ext cx="10213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5EB0D64-41C1-45B8-9C1E-4383D5DDAB46}"/>
                  </a:ext>
                </a:extLst>
              </p14:cNvPr>
              <p14:cNvContentPartPr/>
              <p14:nvPr/>
            </p14:nvContentPartPr>
            <p14:xfrm>
              <a:off x="9241576" y="5935925"/>
              <a:ext cx="1848600" cy="588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5EB0D64-41C1-45B8-9C1E-4383D5DDAB4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7176" y="5921525"/>
                <a:ext cx="1876680" cy="6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46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3953E-99BB-4CD9-9459-A217D0E3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7" y="173326"/>
            <a:ext cx="8839200" cy="3038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8B3715-8361-4936-BD76-8372D14AE9AA}"/>
                  </a:ext>
                </a:extLst>
              </p14:cNvPr>
              <p14:cNvContentPartPr/>
              <p14:nvPr/>
            </p14:nvContentPartPr>
            <p14:xfrm>
              <a:off x="9607696" y="373205"/>
              <a:ext cx="2010240" cy="85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8B3715-8361-4936-BD76-8372D14AE9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3296" y="358805"/>
                <a:ext cx="203832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9CF47A-2636-4CBB-87F2-D0801BD45C1B}"/>
                  </a:ext>
                </a:extLst>
              </p14:cNvPr>
              <p14:cNvContentPartPr/>
              <p14:nvPr/>
            </p14:nvContentPartPr>
            <p14:xfrm>
              <a:off x="9925936" y="1331885"/>
              <a:ext cx="1717200" cy="78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9CF47A-2636-4CBB-87F2-D0801BD45C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1536" y="1317485"/>
                <a:ext cx="1745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F9F331-9DB0-4A1D-B18F-98B82DF4DF13}"/>
                  </a:ext>
                </a:extLst>
              </p14:cNvPr>
              <p14:cNvContentPartPr/>
              <p14:nvPr/>
            </p14:nvContentPartPr>
            <p14:xfrm>
              <a:off x="9951856" y="2366165"/>
              <a:ext cx="1030320" cy="520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F9F331-9DB0-4A1D-B18F-98B82DF4DF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37456" y="2351765"/>
                <a:ext cx="10584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DCCEB0-7F71-4F46-9A5A-6F81140595BD}"/>
                  </a:ext>
                </a:extLst>
              </p14:cNvPr>
              <p14:cNvContentPartPr/>
              <p14:nvPr/>
            </p14:nvContentPartPr>
            <p14:xfrm>
              <a:off x="9920176" y="1717805"/>
              <a:ext cx="1746000" cy="469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DCCEB0-7F71-4F46-9A5A-6F81140595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05776" y="1703405"/>
                <a:ext cx="1774080" cy="4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20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A3B84-9F56-4DE1-A774-31B4024C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8" y="175490"/>
            <a:ext cx="11123401" cy="17260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5E6CBC-0704-43A3-B797-8D0399546EBB}"/>
                  </a:ext>
                </a:extLst>
              </p14:cNvPr>
              <p14:cNvContentPartPr/>
              <p14:nvPr/>
            </p14:nvContentPartPr>
            <p14:xfrm>
              <a:off x="7392256" y="993485"/>
              <a:ext cx="3848760" cy="9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5E6CBC-0704-43A3-B797-8D0399546E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7856" y="979085"/>
                <a:ext cx="38768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21960C-08E2-403F-96CF-DE315120A4E9}"/>
                  </a:ext>
                </a:extLst>
              </p14:cNvPr>
              <p14:cNvContentPartPr/>
              <p14:nvPr/>
            </p14:nvContentPartPr>
            <p14:xfrm>
              <a:off x="1970296" y="1369325"/>
              <a:ext cx="4721760" cy="9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21960C-08E2-403F-96CF-DE315120A4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5896" y="1354925"/>
                <a:ext cx="4749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724263-6CF9-49DA-97E9-BAB60A548DB6}"/>
                  </a:ext>
                </a:extLst>
              </p14:cNvPr>
              <p14:cNvContentPartPr/>
              <p14:nvPr/>
            </p14:nvContentPartPr>
            <p14:xfrm>
              <a:off x="904696" y="2384885"/>
              <a:ext cx="1193040" cy="592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724263-6CF9-49DA-97E9-BAB60A548D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0296" y="2370485"/>
                <a:ext cx="12211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4D0922-ACF7-4392-831B-6E21918B2A80}"/>
                  </a:ext>
                </a:extLst>
              </p14:cNvPr>
              <p14:cNvContentPartPr/>
              <p14:nvPr/>
            </p14:nvContentPartPr>
            <p14:xfrm>
              <a:off x="2422816" y="2185445"/>
              <a:ext cx="5036760" cy="709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4D0922-ACF7-4392-831B-6E21918B2A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8416" y="2171045"/>
                <a:ext cx="506484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41634C2-04A6-4437-82BD-498AEC8FC72A}"/>
                  </a:ext>
                </a:extLst>
              </p14:cNvPr>
              <p14:cNvContentPartPr/>
              <p14:nvPr/>
            </p14:nvContentPartPr>
            <p14:xfrm>
              <a:off x="1896136" y="3018125"/>
              <a:ext cx="7349400" cy="93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41634C2-04A6-4437-82BD-498AEC8FC7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1736" y="3003725"/>
                <a:ext cx="737748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1DF76A1-2254-450A-808A-C64023F3BC8A}"/>
                  </a:ext>
                </a:extLst>
              </p14:cNvPr>
              <p14:cNvContentPartPr/>
              <p14:nvPr/>
            </p14:nvContentPartPr>
            <p14:xfrm>
              <a:off x="539296" y="3491885"/>
              <a:ext cx="9697680" cy="1578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1DF76A1-2254-450A-808A-C64023F3BC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896" y="3477485"/>
                <a:ext cx="9725760" cy="16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88D2B3C-AE4A-4F0F-B95F-82140639A719}"/>
                  </a:ext>
                </a:extLst>
              </p14:cNvPr>
              <p14:cNvContentPartPr/>
              <p14:nvPr/>
            </p14:nvContentPartPr>
            <p14:xfrm>
              <a:off x="3274936" y="5282525"/>
              <a:ext cx="1838160" cy="468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88D2B3C-AE4A-4F0F-B95F-82140639A7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60536" y="5268125"/>
                <a:ext cx="18662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894B115-7B25-4592-9D2E-ACF80A4B97A6}"/>
                  </a:ext>
                </a:extLst>
              </p14:cNvPr>
              <p14:cNvContentPartPr/>
              <p14:nvPr/>
            </p14:nvContentPartPr>
            <p14:xfrm>
              <a:off x="5435296" y="5236805"/>
              <a:ext cx="1775160" cy="466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894B115-7B25-4592-9D2E-ACF80A4B97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20896" y="5222405"/>
                <a:ext cx="1803240" cy="4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8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21CCBD-11B4-43B3-A772-36845550A04E}"/>
                  </a:ext>
                </a:extLst>
              </p14:cNvPr>
              <p14:cNvContentPartPr/>
              <p14:nvPr/>
            </p14:nvContentPartPr>
            <p14:xfrm>
              <a:off x="2880016" y="739685"/>
              <a:ext cx="300960" cy="20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21CCBD-11B4-43B3-A772-36845550A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16" y="725285"/>
                <a:ext cx="3290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08262-FD4D-4FF9-B961-D89B37437702}"/>
                  </a:ext>
                </a:extLst>
              </p14:cNvPr>
              <p14:cNvContentPartPr/>
              <p14:nvPr/>
            </p14:nvContentPartPr>
            <p14:xfrm>
              <a:off x="1251016" y="315245"/>
              <a:ext cx="1180440" cy="71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08262-FD4D-4FF9-B961-D89B374377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6616" y="300845"/>
                <a:ext cx="120852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4214A2-CD15-43E6-8C6E-290485172C13}"/>
                  </a:ext>
                </a:extLst>
              </p14:cNvPr>
              <p14:cNvContentPartPr/>
              <p14:nvPr/>
            </p14:nvContentPartPr>
            <p14:xfrm>
              <a:off x="7361296" y="487685"/>
              <a:ext cx="906840" cy="468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4214A2-CD15-43E6-8C6E-290485172C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6896" y="473285"/>
                <a:ext cx="9349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D5A637-F2C6-4AE7-967B-6205D70F79D0}"/>
                  </a:ext>
                </a:extLst>
              </p14:cNvPr>
              <p14:cNvContentPartPr/>
              <p14:nvPr/>
            </p14:nvContentPartPr>
            <p14:xfrm>
              <a:off x="3668776" y="434045"/>
              <a:ext cx="3205800" cy="516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D5A637-F2C6-4AE7-967B-6205D70F79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4376" y="419645"/>
                <a:ext cx="32338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FA4AA2-583F-4E08-9471-FD77E61AD783}"/>
                  </a:ext>
                </a:extLst>
              </p14:cNvPr>
              <p14:cNvContentPartPr/>
              <p14:nvPr/>
            </p14:nvContentPartPr>
            <p14:xfrm>
              <a:off x="8883376" y="589565"/>
              <a:ext cx="1347120" cy="590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FA4AA2-583F-4E08-9471-FD77E61AD7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8976" y="575165"/>
                <a:ext cx="13752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5D1963-7B57-4D0B-AFCC-E84AD2AC0180}"/>
                  </a:ext>
                </a:extLst>
              </p14:cNvPr>
              <p14:cNvContentPartPr/>
              <p14:nvPr/>
            </p14:nvContentPartPr>
            <p14:xfrm>
              <a:off x="3712336" y="1425485"/>
              <a:ext cx="1172160" cy="465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5D1963-7B57-4D0B-AFCC-E84AD2AC01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7936" y="1411085"/>
                <a:ext cx="12002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B150511-7915-4A68-A46A-09C7A30E12CA}"/>
                  </a:ext>
                </a:extLst>
              </p14:cNvPr>
              <p14:cNvContentPartPr/>
              <p14:nvPr/>
            </p14:nvContentPartPr>
            <p14:xfrm>
              <a:off x="7029736" y="1368965"/>
              <a:ext cx="2736000" cy="604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B150511-7915-4A68-A46A-09C7A30E12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5336" y="1354565"/>
                <a:ext cx="27640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8F080A-A1E2-4C2A-9B40-2846E93A0A02}"/>
                  </a:ext>
                </a:extLst>
              </p14:cNvPr>
              <p14:cNvContentPartPr/>
              <p14:nvPr/>
            </p14:nvContentPartPr>
            <p14:xfrm>
              <a:off x="6032536" y="1806005"/>
              <a:ext cx="267120" cy="146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8F080A-A1E2-4C2A-9B40-2846E93A0A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8136" y="1791605"/>
                <a:ext cx="295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EEB10F-5497-45CF-A6F6-A94FABDB0ADD}"/>
                  </a:ext>
                </a:extLst>
              </p14:cNvPr>
              <p14:cNvContentPartPr/>
              <p14:nvPr/>
            </p14:nvContentPartPr>
            <p14:xfrm>
              <a:off x="1044016" y="2335205"/>
              <a:ext cx="547200" cy="587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EEB10F-5497-45CF-A6F6-A94FABDB0A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616" y="2320805"/>
                <a:ext cx="5752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3D5A61B-92D0-40A5-9138-21122E202799}"/>
                  </a:ext>
                </a:extLst>
              </p14:cNvPr>
              <p14:cNvContentPartPr/>
              <p14:nvPr/>
            </p14:nvContentPartPr>
            <p14:xfrm>
              <a:off x="3479776" y="2261045"/>
              <a:ext cx="1240560" cy="666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3D5A61B-92D0-40A5-9138-21122E2027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5376" y="2246645"/>
                <a:ext cx="12686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8B40DF-438F-451C-84A4-6158FFA76245}"/>
                  </a:ext>
                </a:extLst>
              </p14:cNvPr>
              <p14:cNvContentPartPr/>
              <p14:nvPr/>
            </p14:nvContentPartPr>
            <p14:xfrm>
              <a:off x="2096296" y="2252765"/>
              <a:ext cx="1036080" cy="594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8B40DF-438F-451C-84A4-6158FFA762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1896" y="2238365"/>
                <a:ext cx="10641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E33E33B-8F99-47C6-9A16-DE4EB79CA928}"/>
                  </a:ext>
                </a:extLst>
              </p14:cNvPr>
              <p14:cNvContentPartPr/>
              <p14:nvPr/>
            </p14:nvContentPartPr>
            <p14:xfrm>
              <a:off x="957256" y="3320525"/>
              <a:ext cx="743760" cy="582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E33E33B-8F99-47C6-9A16-DE4EB79CA9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2856" y="3306125"/>
                <a:ext cx="7718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B826AD-0C94-417F-AFEF-28E9DE0FFD5E}"/>
                  </a:ext>
                </a:extLst>
              </p14:cNvPr>
              <p14:cNvContentPartPr/>
              <p14:nvPr/>
            </p14:nvContentPartPr>
            <p14:xfrm>
              <a:off x="3945256" y="3221885"/>
              <a:ext cx="353520" cy="451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B826AD-0C94-417F-AFEF-28E9DE0FFD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0856" y="3207485"/>
                <a:ext cx="3816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225274-447B-41E6-AC30-12131C73E85F}"/>
                  </a:ext>
                </a:extLst>
              </p14:cNvPr>
              <p14:cNvContentPartPr/>
              <p14:nvPr/>
            </p14:nvContentPartPr>
            <p14:xfrm>
              <a:off x="2399416" y="3184445"/>
              <a:ext cx="1124280" cy="587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225274-447B-41E6-AC30-12131C73E8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5016" y="3170045"/>
                <a:ext cx="11523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2391F31-5435-4EDD-BB7E-B93ACD797FAF}"/>
                  </a:ext>
                </a:extLst>
              </p14:cNvPr>
              <p14:cNvContentPartPr/>
              <p14:nvPr/>
            </p14:nvContentPartPr>
            <p14:xfrm>
              <a:off x="986776" y="4348325"/>
              <a:ext cx="870480" cy="706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2391F31-5435-4EDD-BB7E-B93ACD797F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376" y="4333925"/>
                <a:ext cx="8985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7A6C3B-C722-4D61-8F41-A11DC2BE5643}"/>
                  </a:ext>
                </a:extLst>
              </p14:cNvPr>
              <p14:cNvContentPartPr/>
              <p14:nvPr/>
            </p14:nvContentPartPr>
            <p14:xfrm>
              <a:off x="5722576" y="4126205"/>
              <a:ext cx="227520" cy="510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7A6C3B-C722-4D61-8F41-A11DC2BE56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8176" y="4111805"/>
                <a:ext cx="2556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7E6831-EA53-456E-8F8A-5CFD77ACE6B4}"/>
                  </a:ext>
                </a:extLst>
              </p14:cNvPr>
              <p14:cNvContentPartPr/>
              <p14:nvPr/>
            </p14:nvContentPartPr>
            <p14:xfrm>
              <a:off x="4902496" y="4464965"/>
              <a:ext cx="265320" cy="173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7E6831-EA53-456E-8F8A-5CFD77ACE6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88096" y="4450565"/>
                <a:ext cx="293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49F9A37-CCC4-42BF-94EC-DD555B405A75}"/>
                  </a:ext>
                </a:extLst>
              </p14:cNvPr>
              <p14:cNvContentPartPr/>
              <p14:nvPr/>
            </p14:nvContentPartPr>
            <p14:xfrm>
              <a:off x="2776336" y="4186325"/>
              <a:ext cx="1855080" cy="660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49F9A37-CCC4-42BF-94EC-DD555B405A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61936" y="4171925"/>
                <a:ext cx="18831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D334042-253A-4B28-B821-567A8CB19CB7}"/>
                  </a:ext>
                </a:extLst>
              </p14:cNvPr>
              <p14:cNvContentPartPr/>
              <p14:nvPr/>
            </p14:nvContentPartPr>
            <p14:xfrm>
              <a:off x="3043816" y="5102885"/>
              <a:ext cx="2341800" cy="674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D334042-253A-4B28-B821-567A8CB19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9416" y="5088485"/>
                <a:ext cx="236988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44921B1-C8E6-4D4D-98A9-6D5C1BFDD0C7}"/>
                  </a:ext>
                </a:extLst>
              </p14:cNvPr>
              <p14:cNvContentPartPr/>
              <p14:nvPr/>
            </p14:nvContentPartPr>
            <p14:xfrm>
              <a:off x="5869816" y="5106125"/>
              <a:ext cx="325800" cy="506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44921B1-C8E6-4D4D-98A9-6D5C1BFDD0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55416" y="5091725"/>
                <a:ext cx="35388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4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235F91-F6E5-43B9-BCB7-B9C1EA25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" y="259484"/>
            <a:ext cx="11101699" cy="16420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2AC59E-4D08-4899-8D1A-5945EEE72021}"/>
                  </a:ext>
                </a:extLst>
              </p14:cNvPr>
              <p14:cNvContentPartPr/>
              <p14:nvPr/>
            </p14:nvContentPartPr>
            <p14:xfrm>
              <a:off x="2112136" y="1925885"/>
              <a:ext cx="637560" cy="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2AC59E-4D08-4899-8D1A-5945EEE720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7736" y="1911485"/>
                <a:ext cx="6656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94C69F-A2B4-471C-83CB-F0D23913DA2F}"/>
                  </a:ext>
                </a:extLst>
              </p14:cNvPr>
              <p14:cNvContentPartPr/>
              <p14:nvPr/>
            </p14:nvContentPartPr>
            <p14:xfrm>
              <a:off x="1899736" y="2661725"/>
              <a:ext cx="48240" cy="14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94C69F-A2B4-471C-83CB-F0D23913DA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5336" y="2647325"/>
                <a:ext cx="763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CD621B-CCCA-47FA-B4F1-293D33BCECBF}"/>
                  </a:ext>
                </a:extLst>
              </p14:cNvPr>
              <p14:cNvContentPartPr/>
              <p14:nvPr/>
            </p14:nvContentPartPr>
            <p14:xfrm>
              <a:off x="953656" y="2395325"/>
              <a:ext cx="465480" cy="74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CD621B-CCCA-47FA-B4F1-293D33BCEC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256" y="2380925"/>
                <a:ext cx="49356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F19DD9-CB7C-41E3-ADD0-52E8982CFBB0}"/>
                  </a:ext>
                </a:extLst>
              </p14:cNvPr>
              <p14:cNvContentPartPr/>
              <p14:nvPr/>
            </p14:nvContentPartPr>
            <p14:xfrm>
              <a:off x="6882136" y="1797365"/>
              <a:ext cx="901800" cy="232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F19DD9-CB7C-41E3-ADD0-52E8982CFB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67736" y="1782965"/>
                <a:ext cx="9298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124FEF-1498-4C60-A5F1-2634BCED8302}"/>
                  </a:ext>
                </a:extLst>
              </p14:cNvPr>
              <p14:cNvContentPartPr/>
              <p14:nvPr/>
            </p14:nvContentPartPr>
            <p14:xfrm>
              <a:off x="8122336" y="1678925"/>
              <a:ext cx="624960" cy="509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124FEF-1498-4C60-A5F1-2634BCED83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7936" y="1664525"/>
                <a:ext cx="6530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3DAD3B-DBD4-4FE1-9243-01EB4FA8E708}"/>
                  </a:ext>
                </a:extLst>
              </p14:cNvPr>
              <p14:cNvContentPartPr/>
              <p14:nvPr/>
            </p14:nvContentPartPr>
            <p14:xfrm>
              <a:off x="3898456" y="2691965"/>
              <a:ext cx="43560" cy="144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3DAD3B-DBD4-4FE1-9243-01EB4FA8E7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84056" y="2677565"/>
                <a:ext cx="71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7ABBD8-7704-4121-9A3D-0C9D7B8BC39D}"/>
                  </a:ext>
                </a:extLst>
              </p14:cNvPr>
              <p14:cNvContentPartPr/>
              <p14:nvPr/>
            </p14:nvContentPartPr>
            <p14:xfrm>
              <a:off x="1882456" y="2547965"/>
              <a:ext cx="1365480" cy="682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7ABBD8-7704-4121-9A3D-0C9D7B8BC3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8056" y="2533565"/>
                <a:ext cx="1393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39896E-73E4-412D-A061-877C93DD4DBC}"/>
                  </a:ext>
                </a:extLst>
              </p14:cNvPr>
              <p14:cNvContentPartPr/>
              <p14:nvPr/>
            </p14:nvContentPartPr>
            <p14:xfrm>
              <a:off x="7317376" y="2545085"/>
              <a:ext cx="990360" cy="321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39896E-73E4-412D-A061-877C93DD4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2976" y="2530685"/>
                <a:ext cx="10184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549146-EE32-4597-B483-290BABFEA893}"/>
                  </a:ext>
                </a:extLst>
              </p14:cNvPr>
              <p14:cNvContentPartPr/>
              <p14:nvPr/>
            </p14:nvContentPartPr>
            <p14:xfrm>
              <a:off x="5895016" y="4062485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549146-EE32-4597-B483-290BABFEA8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80616" y="40480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C9A21C1-12F9-442B-AEBE-FBF099AC6A99}"/>
                  </a:ext>
                </a:extLst>
              </p14:cNvPr>
              <p14:cNvContentPartPr/>
              <p14:nvPr/>
            </p14:nvContentPartPr>
            <p14:xfrm>
              <a:off x="4564816" y="2321885"/>
              <a:ext cx="3070800" cy="1600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C9A21C1-12F9-442B-AEBE-FBF099AC6A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50416" y="2307485"/>
                <a:ext cx="3098880" cy="16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8D4492D-5433-4F88-BA57-A634575397CF}"/>
                  </a:ext>
                </a:extLst>
              </p14:cNvPr>
              <p14:cNvContentPartPr/>
              <p14:nvPr/>
            </p14:nvContentPartPr>
            <p14:xfrm>
              <a:off x="8002816" y="3429245"/>
              <a:ext cx="1862640" cy="421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8D4492D-5433-4F88-BA57-A634575397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88416" y="3414845"/>
                <a:ext cx="18907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B3176F-BA37-41E2-83D8-1D253A0B6F66}"/>
                  </a:ext>
                </a:extLst>
              </p14:cNvPr>
              <p14:cNvContentPartPr/>
              <p14:nvPr/>
            </p14:nvContentPartPr>
            <p14:xfrm>
              <a:off x="10378816" y="3268325"/>
              <a:ext cx="957960" cy="551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B3176F-BA37-41E2-83D8-1D253A0B6F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64416" y="3253925"/>
                <a:ext cx="9860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8B526BE-445D-447E-824C-19E3CF11735E}"/>
                  </a:ext>
                </a:extLst>
              </p14:cNvPr>
              <p14:cNvContentPartPr/>
              <p14:nvPr/>
            </p14:nvContentPartPr>
            <p14:xfrm>
              <a:off x="4956136" y="4192085"/>
              <a:ext cx="1820880" cy="870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8B526BE-445D-447E-824C-19E3CF11735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41736" y="4177685"/>
                <a:ext cx="184896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5EB6D24-6882-4DA4-9F9B-1B5AFFC4229A}"/>
                  </a:ext>
                </a:extLst>
              </p14:cNvPr>
              <p14:cNvContentPartPr/>
              <p14:nvPr/>
            </p14:nvContentPartPr>
            <p14:xfrm>
              <a:off x="7382896" y="4123685"/>
              <a:ext cx="155880" cy="154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5EB6D24-6882-4DA4-9F9B-1B5AFFC4229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8496" y="4109285"/>
                <a:ext cx="183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00698F3-D442-40D3-864F-89E51EC1E0A7}"/>
                  </a:ext>
                </a:extLst>
              </p14:cNvPr>
              <p14:cNvContentPartPr/>
              <p14:nvPr/>
            </p14:nvContentPartPr>
            <p14:xfrm>
              <a:off x="8175616" y="4207565"/>
              <a:ext cx="120960" cy="13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00698F3-D442-40D3-864F-89E51EC1E0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61216" y="4193165"/>
                <a:ext cx="149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71AF785-D19B-48BA-B530-3A2A424E6B4C}"/>
                  </a:ext>
                </a:extLst>
              </p14:cNvPr>
              <p14:cNvContentPartPr/>
              <p14:nvPr/>
            </p14:nvContentPartPr>
            <p14:xfrm>
              <a:off x="7432936" y="4469285"/>
              <a:ext cx="1274760" cy="480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71AF785-D19B-48BA-B530-3A2A424E6B4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18536" y="4454885"/>
                <a:ext cx="13028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694E989-7166-485A-B5BB-0B9540BE7E9D}"/>
                  </a:ext>
                </a:extLst>
              </p14:cNvPr>
              <p14:cNvContentPartPr/>
              <p14:nvPr/>
            </p14:nvContentPartPr>
            <p14:xfrm>
              <a:off x="9137896" y="4576205"/>
              <a:ext cx="281520" cy="9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694E989-7166-485A-B5BB-0B9540BE7E9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23496" y="4561805"/>
                <a:ext cx="309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85240E-F1F7-4205-AD6F-AC96CDB44E68}"/>
                  </a:ext>
                </a:extLst>
              </p14:cNvPr>
              <p14:cNvContentPartPr/>
              <p14:nvPr/>
            </p14:nvContentPartPr>
            <p14:xfrm>
              <a:off x="9178576" y="4700405"/>
              <a:ext cx="260280" cy="11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85240E-F1F7-4205-AD6F-AC96CDB44E6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64176" y="4686005"/>
                <a:ext cx="288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D04E38-ED45-4DFF-BAB2-CD09C396982E}"/>
                  </a:ext>
                </a:extLst>
              </p14:cNvPr>
              <p14:cNvContentPartPr/>
              <p14:nvPr/>
            </p14:nvContentPartPr>
            <p14:xfrm>
              <a:off x="9777256" y="4279565"/>
              <a:ext cx="1234440" cy="572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D04E38-ED45-4DFF-BAB2-CD09C396982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762856" y="4265165"/>
                <a:ext cx="126252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060F27-6C99-4FCA-935D-C8F4297B1A7D}"/>
                  </a:ext>
                </a:extLst>
              </p14:cNvPr>
              <p14:cNvContentPartPr/>
              <p14:nvPr/>
            </p14:nvContentPartPr>
            <p14:xfrm>
              <a:off x="10239136" y="4983725"/>
              <a:ext cx="421920" cy="261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060F27-6C99-4FCA-935D-C8F4297B1A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224736" y="4969325"/>
                <a:ext cx="4500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653EFC8-EDC8-4FB9-967C-6122ECC12E54}"/>
                  </a:ext>
                </a:extLst>
              </p14:cNvPr>
              <p14:cNvContentPartPr/>
              <p14:nvPr/>
            </p14:nvContentPartPr>
            <p14:xfrm>
              <a:off x="6960616" y="5176325"/>
              <a:ext cx="1010160" cy="831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653EFC8-EDC8-4FB9-967C-6122ECC12E5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46216" y="5161925"/>
                <a:ext cx="103824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E558DE1-083D-4D93-A86D-7254E1FDC594}"/>
                  </a:ext>
                </a:extLst>
              </p14:cNvPr>
              <p14:cNvContentPartPr/>
              <p14:nvPr/>
            </p14:nvContentPartPr>
            <p14:xfrm>
              <a:off x="5161696" y="5182445"/>
              <a:ext cx="1449360" cy="463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E558DE1-083D-4D93-A86D-7254E1FDC59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47296" y="5168045"/>
                <a:ext cx="1477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EC49996-5920-4A52-8055-8A1C1A5060D5}"/>
                  </a:ext>
                </a:extLst>
              </p14:cNvPr>
              <p14:cNvContentPartPr/>
              <p14:nvPr/>
            </p14:nvContentPartPr>
            <p14:xfrm>
              <a:off x="1880656" y="3354725"/>
              <a:ext cx="1401840" cy="411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EC49996-5920-4A52-8055-8A1C1A5060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66256" y="3340325"/>
                <a:ext cx="14299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ECD173C-C1E7-4CF2-8508-15D23575C6D7}"/>
                  </a:ext>
                </a:extLst>
              </p14:cNvPr>
              <p14:cNvContentPartPr/>
              <p14:nvPr/>
            </p14:nvContentPartPr>
            <p14:xfrm>
              <a:off x="490336" y="4371005"/>
              <a:ext cx="1039320" cy="737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ECD173C-C1E7-4CF2-8508-15D23575C6D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5936" y="4356605"/>
                <a:ext cx="106740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983636C-A4EB-4EF2-AAF2-07BFD8A2FBDC}"/>
                  </a:ext>
                </a:extLst>
              </p14:cNvPr>
              <p14:cNvContentPartPr/>
              <p14:nvPr/>
            </p14:nvContentPartPr>
            <p14:xfrm>
              <a:off x="2013496" y="4328165"/>
              <a:ext cx="1895400" cy="685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983636C-A4EB-4EF2-AAF2-07BFD8A2FBD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99096" y="4313765"/>
                <a:ext cx="192348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1853D33-E5BD-45CD-B292-EAF872A976E7}"/>
                  </a:ext>
                </a:extLst>
              </p14:cNvPr>
              <p14:cNvContentPartPr/>
              <p14:nvPr/>
            </p14:nvContentPartPr>
            <p14:xfrm>
              <a:off x="519856" y="5283965"/>
              <a:ext cx="1551960" cy="4122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1853D33-E5BD-45CD-B292-EAF872A976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5456" y="5269565"/>
                <a:ext cx="15800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75AFA52-E4E7-43DE-BF71-A3038274C3C9}"/>
                  </a:ext>
                </a:extLst>
              </p14:cNvPr>
              <p14:cNvContentPartPr/>
              <p14:nvPr/>
            </p14:nvContentPartPr>
            <p14:xfrm>
              <a:off x="2460976" y="5229965"/>
              <a:ext cx="810360" cy="4309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75AFA52-E4E7-43DE-BF71-A3038274C3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446576" y="5215565"/>
                <a:ext cx="838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040D9BD-8B67-41A4-8497-4DD92F3D84FB}"/>
                  </a:ext>
                </a:extLst>
              </p14:cNvPr>
              <p14:cNvContentPartPr/>
              <p14:nvPr/>
            </p14:nvContentPartPr>
            <p14:xfrm>
              <a:off x="1572856" y="6155525"/>
              <a:ext cx="232200" cy="221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040D9BD-8B67-41A4-8497-4DD92F3D84F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58456" y="6141125"/>
                <a:ext cx="2602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448C9BF-F8E5-488E-9A05-340552E5948F}"/>
                  </a:ext>
                </a:extLst>
              </p14:cNvPr>
              <p14:cNvContentPartPr/>
              <p14:nvPr/>
            </p14:nvContentPartPr>
            <p14:xfrm>
              <a:off x="584656" y="6009005"/>
              <a:ext cx="750960" cy="397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448C9BF-F8E5-488E-9A05-340552E5948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70256" y="5994605"/>
                <a:ext cx="779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BB999CD-EAE5-43F1-ACDE-0DD8D998916C}"/>
                  </a:ext>
                </a:extLst>
              </p14:cNvPr>
              <p14:cNvContentPartPr/>
              <p14:nvPr/>
            </p14:nvContentPartPr>
            <p14:xfrm>
              <a:off x="2134816" y="5951405"/>
              <a:ext cx="2119680" cy="435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BB999CD-EAE5-43F1-ACDE-0DD8D998916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120416" y="5937005"/>
                <a:ext cx="21477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56DE5A2-1B91-4BA8-A65B-37488B67B6DD}"/>
                  </a:ext>
                </a:extLst>
              </p14:cNvPr>
              <p14:cNvContentPartPr/>
              <p14:nvPr/>
            </p14:nvContentPartPr>
            <p14:xfrm>
              <a:off x="4556176" y="5987045"/>
              <a:ext cx="806760" cy="464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56DE5A2-1B91-4BA8-A65B-37488B67B6D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541776" y="5972645"/>
                <a:ext cx="83484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57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6D5AD1-0527-49F9-AC93-CB271984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1" y="322551"/>
            <a:ext cx="9584386" cy="5606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C703B7-CEEF-49B5-964B-D6C72CF59FB3}"/>
                  </a:ext>
                </a:extLst>
              </p14:cNvPr>
              <p14:cNvContentPartPr/>
              <p14:nvPr/>
            </p14:nvContentPartPr>
            <p14:xfrm>
              <a:off x="2971816" y="870365"/>
              <a:ext cx="1137600" cy="15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C703B7-CEEF-49B5-964B-D6C72CF59F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416" y="855965"/>
                <a:ext cx="11656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6D0050-CDFC-4A51-A56B-6515B60426AC}"/>
                  </a:ext>
                </a:extLst>
              </p14:cNvPr>
              <p14:cNvContentPartPr/>
              <p14:nvPr/>
            </p14:nvContentPartPr>
            <p14:xfrm>
              <a:off x="784816" y="1723205"/>
              <a:ext cx="1002960" cy="47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6D0050-CDFC-4A51-A56B-6515B60426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416" y="1708805"/>
                <a:ext cx="10310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CDC13D-AA42-410B-A120-67447584B53A}"/>
                  </a:ext>
                </a:extLst>
              </p14:cNvPr>
              <p14:cNvContentPartPr/>
              <p14:nvPr/>
            </p14:nvContentPartPr>
            <p14:xfrm>
              <a:off x="2474296" y="1347725"/>
              <a:ext cx="2810520" cy="857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CDC13D-AA42-410B-A120-67447584B5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9896" y="1333325"/>
                <a:ext cx="283860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ADFCEF-F043-4D2E-B575-1F9B45B9891D}"/>
                  </a:ext>
                </a:extLst>
              </p14:cNvPr>
              <p14:cNvContentPartPr/>
              <p14:nvPr/>
            </p14:nvContentPartPr>
            <p14:xfrm>
              <a:off x="4537816" y="1318565"/>
              <a:ext cx="1098720" cy="637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ADFCEF-F043-4D2E-B575-1F9B45B989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23416" y="1304165"/>
                <a:ext cx="11268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CD7639F-6DA0-4076-A5DF-183840E91799}"/>
                  </a:ext>
                </a:extLst>
              </p14:cNvPr>
              <p14:cNvContentPartPr/>
              <p14:nvPr/>
            </p14:nvContentPartPr>
            <p14:xfrm>
              <a:off x="2597416" y="2249165"/>
              <a:ext cx="2936880" cy="40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CD7639F-6DA0-4076-A5DF-183840E917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83016" y="2234765"/>
                <a:ext cx="2964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474B4F-6FC8-433F-A866-A56668BDE88A}"/>
                  </a:ext>
                </a:extLst>
              </p14:cNvPr>
              <p14:cNvContentPartPr/>
              <p14:nvPr/>
            </p14:nvContentPartPr>
            <p14:xfrm>
              <a:off x="3255496" y="2470205"/>
              <a:ext cx="1273680" cy="411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474B4F-6FC8-433F-A866-A56668BDE8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41096" y="2455805"/>
                <a:ext cx="13017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E8DB71-D57A-418C-9CF1-C6EFD350E8AD}"/>
                  </a:ext>
                </a:extLst>
              </p14:cNvPr>
              <p14:cNvContentPartPr/>
              <p14:nvPr/>
            </p14:nvContentPartPr>
            <p14:xfrm>
              <a:off x="7023976" y="1893485"/>
              <a:ext cx="1049760" cy="539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E8DB71-D57A-418C-9CF1-C6EFD350E8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9576" y="1879085"/>
                <a:ext cx="10778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AFC40E1-536A-43A3-9222-0D756E05FC20}"/>
                  </a:ext>
                </a:extLst>
              </p14:cNvPr>
              <p14:cNvContentPartPr/>
              <p14:nvPr/>
            </p14:nvContentPartPr>
            <p14:xfrm>
              <a:off x="6263296" y="2205605"/>
              <a:ext cx="286560" cy="134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AFC40E1-536A-43A3-9222-0D756E05FC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48896" y="2191205"/>
                <a:ext cx="314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74D1B1-6B12-42AC-8C8F-A42FAFAD3AD2}"/>
                  </a:ext>
                </a:extLst>
              </p14:cNvPr>
              <p14:cNvContentPartPr/>
              <p14:nvPr/>
            </p14:nvContentPartPr>
            <p14:xfrm>
              <a:off x="1349296" y="3229805"/>
              <a:ext cx="6644520" cy="856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74D1B1-6B12-42AC-8C8F-A42FAFAD3A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34896" y="3215405"/>
                <a:ext cx="667260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871043E-7CF1-4954-8233-80003D4ADA65}"/>
                  </a:ext>
                </a:extLst>
              </p14:cNvPr>
              <p14:cNvContentPartPr/>
              <p14:nvPr/>
            </p14:nvContentPartPr>
            <p14:xfrm>
              <a:off x="3613696" y="4747925"/>
              <a:ext cx="2019240" cy="560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871043E-7CF1-4954-8233-80003D4ADA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99296" y="4733525"/>
                <a:ext cx="204732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E7032B7-7428-4F07-B92D-EE06E02A92BE}"/>
                  </a:ext>
                </a:extLst>
              </p14:cNvPr>
              <p14:cNvContentPartPr/>
              <p14:nvPr/>
            </p14:nvContentPartPr>
            <p14:xfrm>
              <a:off x="2050576" y="4671605"/>
              <a:ext cx="1163520" cy="764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E7032B7-7428-4F07-B92D-EE06E02A92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36176" y="4657205"/>
                <a:ext cx="11916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4E85B29-C4DA-4542-AEA9-086212F2197A}"/>
                  </a:ext>
                </a:extLst>
              </p14:cNvPr>
              <p14:cNvContentPartPr/>
              <p14:nvPr/>
            </p14:nvContentPartPr>
            <p14:xfrm>
              <a:off x="3812056" y="5973365"/>
              <a:ext cx="265320" cy="26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4E85B29-C4DA-4542-AEA9-086212F2197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97656" y="5958965"/>
                <a:ext cx="293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2010368-DA7D-4C70-9722-306E564E4A2F}"/>
                  </a:ext>
                </a:extLst>
              </p14:cNvPr>
              <p14:cNvContentPartPr/>
              <p14:nvPr/>
            </p14:nvContentPartPr>
            <p14:xfrm>
              <a:off x="3764536" y="6161285"/>
              <a:ext cx="268200" cy="16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2010368-DA7D-4C70-9722-306E564E4A2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50136" y="6146885"/>
                <a:ext cx="296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A2CCB8A-1685-4F91-9C03-A97C43A435D2}"/>
                  </a:ext>
                </a:extLst>
              </p14:cNvPr>
              <p14:cNvContentPartPr/>
              <p14:nvPr/>
            </p14:nvContentPartPr>
            <p14:xfrm>
              <a:off x="2629096" y="5772485"/>
              <a:ext cx="570240" cy="417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A2CCB8A-1685-4F91-9C03-A97C43A435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14696" y="5758085"/>
                <a:ext cx="59832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D8AD627-D7F6-4EEB-AFFC-416040E843E4}"/>
                  </a:ext>
                </a:extLst>
              </p14:cNvPr>
              <p14:cNvContentPartPr/>
              <p14:nvPr/>
            </p14:nvContentPartPr>
            <p14:xfrm>
              <a:off x="749536" y="5691485"/>
              <a:ext cx="1305000" cy="480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D8AD627-D7F6-4EEB-AFFC-416040E843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5136" y="5677085"/>
                <a:ext cx="13330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F58323B-5362-4354-BAB4-1B1A2628EF7B}"/>
                  </a:ext>
                </a:extLst>
              </p14:cNvPr>
              <p14:cNvContentPartPr/>
              <p14:nvPr/>
            </p14:nvContentPartPr>
            <p14:xfrm>
              <a:off x="4520896" y="5653685"/>
              <a:ext cx="389880" cy="542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F58323B-5362-4354-BAB4-1B1A2628EF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06496" y="5639285"/>
                <a:ext cx="417960" cy="5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34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CC41E2-5B43-4252-80FC-2A2843AC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9" y="-1"/>
            <a:ext cx="10404676" cy="35121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3B610E-21CB-4838-8EEC-95FF8D1F82A6}"/>
                  </a:ext>
                </a:extLst>
              </p14:cNvPr>
              <p14:cNvContentPartPr/>
              <p14:nvPr/>
            </p14:nvContentPartPr>
            <p14:xfrm>
              <a:off x="5997256" y="3830285"/>
              <a:ext cx="1177560" cy="78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3B610E-21CB-4838-8EEC-95FF8D1F82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2856" y="3815885"/>
                <a:ext cx="12056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87570D-E155-4949-B385-EA3511525200}"/>
                  </a:ext>
                </a:extLst>
              </p14:cNvPr>
              <p14:cNvContentPartPr/>
              <p14:nvPr/>
            </p14:nvContentPartPr>
            <p14:xfrm>
              <a:off x="7606816" y="4155005"/>
              <a:ext cx="1074600" cy="76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87570D-E155-4949-B385-EA35115252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2416" y="4140605"/>
                <a:ext cx="1102680" cy="7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885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348C9-89F9-4C15-AAE3-EEDBAD5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9" y="178377"/>
            <a:ext cx="10548456" cy="29700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25B4D5-459E-494A-B8D6-B24BB00CDDA3}"/>
                  </a:ext>
                </a:extLst>
              </p14:cNvPr>
              <p14:cNvContentPartPr/>
              <p14:nvPr/>
            </p14:nvContentPartPr>
            <p14:xfrm>
              <a:off x="9017296" y="974405"/>
              <a:ext cx="503280" cy="20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25B4D5-459E-494A-B8D6-B24BB00CDD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2896" y="960005"/>
                <a:ext cx="5313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D124D-CC3A-4242-9CB5-138E3DBA837F}"/>
                  </a:ext>
                </a:extLst>
              </p14:cNvPr>
              <p14:cNvContentPartPr/>
              <p14:nvPr/>
            </p14:nvContentPartPr>
            <p14:xfrm>
              <a:off x="8737936" y="1417205"/>
              <a:ext cx="495360" cy="19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D124D-CC3A-4242-9CB5-138E3DBA83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3536" y="1402805"/>
                <a:ext cx="5234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8745CF-DE2C-4205-8705-893AE54472B1}"/>
                  </a:ext>
                </a:extLst>
              </p14:cNvPr>
              <p14:cNvContentPartPr/>
              <p14:nvPr/>
            </p14:nvContentPartPr>
            <p14:xfrm>
              <a:off x="9425176" y="1787285"/>
              <a:ext cx="417960" cy="133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8745CF-DE2C-4205-8705-893AE5447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10776" y="1772885"/>
                <a:ext cx="446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448720-720B-44B9-BC8A-B206C56C4408}"/>
                  </a:ext>
                </a:extLst>
              </p14:cNvPr>
              <p14:cNvContentPartPr/>
              <p14:nvPr/>
            </p14:nvContentPartPr>
            <p14:xfrm>
              <a:off x="10318336" y="2235485"/>
              <a:ext cx="300600" cy="16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448720-720B-44B9-BC8A-B206C56C44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03936" y="2221085"/>
                <a:ext cx="328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C0D79D-F82B-4F76-BAAB-F5B033A8A133}"/>
                  </a:ext>
                </a:extLst>
              </p14:cNvPr>
              <p14:cNvContentPartPr/>
              <p14:nvPr/>
            </p14:nvContentPartPr>
            <p14:xfrm>
              <a:off x="8672056" y="2610965"/>
              <a:ext cx="342000" cy="168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C0D79D-F82B-4F76-BAAB-F5B033A8A1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57656" y="2596565"/>
                <a:ext cx="370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216DF5-13AD-4A9D-BD9D-BB269B049EBB}"/>
                  </a:ext>
                </a:extLst>
              </p14:cNvPr>
              <p14:cNvContentPartPr/>
              <p14:nvPr/>
            </p14:nvContentPartPr>
            <p14:xfrm>
              <a:off x="5785936" y="674525"/>
              <a:ext cx="2654280" cy="11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216DF5-13AD-4A9D-BD9D-BB269B049E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71536" y="660125"/>
                <a:ext cx="268236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39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19BB56-B017-4D32-B5EF-432BCCA5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6" y="115887"/>
            <a:ext cx="8848725" cy="2562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CDEC87-2F04-48F9-8EFD-2B1B36132697}"/>
                  </a:ext>
                </a:extLst>
              </p14:cNvPr>
              <p14:cNvContentPartPr/>
              <p14:nvPr/>
            </p14:nvContentPartPr>
            <p14:xfrm>
              <a:off x="637936" y="3159965"/>
              <a:ext cx="548280" cy="64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CDEC87-2F04-48F9-8EFD-2B1B361326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536" y="3145565"/>
                <a:ext cx="57636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0218C9-207B-437A-A731-198CEA419489}"/>
                  </a:ext>
                </a:extLst>
              </p14:cNvPr>
              <p14:cNvContentPartPr/>
              <p14:nvPr/>
            </p14:nvContentPartPr>
            <p14:xfrm>
              <a:off x="5326216" y="1198685"/>
              <a:ext cx="3934440" cy="60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0218C9-207B-437A-A731-198CEA4194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1816" y="1184285"/>
                <a:ext cx="39625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03DE7D-684C-49E3-A044-1F6059084FED}"/>
                  </a:ext>
                </a:extLst>
              </p14:cNvPr>
              <p14:cNvContentPartPr/>
              <p14:nvPr/>
            </p14:nvContentPartPr>
            <p14:xfrm>
              <a:off x="845656" y="1489925"/>
              <a:ext cx="468720" cy="1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03DE7D-684C-49E3-A044-1F6059084F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1256" y="1475525"/>
                <a:ext cx="496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8CFC96-8B98-4CC2-B612-79711C899FF6}"/>
                  </a:ext>
                </a:extLst>
              </p14:cNvPr>
              <p14:cNvContentPartPr/>
              <p14:nvPr/>
            </p14:nvContentPartPr>
            <p14:xfrm>
              <a:off x="1966696" y="1492085"/>
              <a:ext cx="2651400" cy="3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8CFC96-8B98-4CC2-B612-79711C899F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2296" y="1477685"/>
                <a:ext cx="26794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DA62A4F-C6BA-4B40-B4A7-56A579C855CA}"/>
                  </a:ext>
                </a:extLst>
              </p14:cNvPr>
              <p14:cNvContentPartPr/>
              <p14:nvPr/>
            </p14:nvContentPartPr>
            <p14:xfrm>
              <a:off x="1724776" y="3026405"/>
              <a:ext cx="3637080" cy="630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DA62A4F-C6BA-4B40-B4A7-56A579C855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0376" y="3012005"/>
                <a:ext cx="366516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32E9E8-EFFB-49E5-957B-BE7C721F40B1}"/>
                  </a:ext>
                </a:extLst>
              </p14:cNvPr>
              <p14:cNvContentPartPr/>
              <p14:nvPr/>
            </p14:nvContentPartPr>
            <p14:xfrm>
              <a:off x="6402616" y="2999405"/>
              <a:ext cx="57240" cy="165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32E9E8-EFFB-49E5-957B-BE7C721F40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8216" y="2985005"/>
                <a:ext cx="85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3A078B-4F6E-44CC-ABFD-4EEFC03DE357}"/>
                  </a:ext>
                </a:extLst>
              </p14:cNvPr>
              <p14:cNvContentPartPr/>
              <p14:nvPr/>
            </p14:nvContentPartPr>
            <p14:xfrm>
              <a:off x="7144216" y="3137285"/>
              <a:ext cx="978840" cy="40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3A078B-4F6E-44CC-ABFD-4EEFC03DE3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29816" y="3122885"/>
                <a:ext cx="10069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D2E92A3-004B-4E34-9FDD-08D37EC40E49}"/>
                  </a:ext>
                </a:extLst>
              </p14:cNvPr>
              <p14:cNvContentPartPr/>
              <p14:nvPr/>
            </p14:nvContentPartPr>
            <p14:xfrm>
              <a:off x="5909056" y="3300365"/>
              <a:ext cx="669600" cy="260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D2E92A3-004B-4E34-9FDD-08D37EC40E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94656" y="3285965"/>
                <a:ext cx="697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28A367D-9DBC-4300-960A-446EA407AB7E}"/>
                  </a:ext>
                </a:extLst>
              </p14:cNvPr>
              <p14:cNvContentPartPr/>
              <p14:nvPr/>
            </p14:nvContentPartPr>
            <p14:xfrm>
              <a:off x="8562976" y="3000125"/>
              <a:ext cx="742680" cy="920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28A367D-9DBC-4300-960A-446EA407AB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48576" y="2985725"/>
                <a:ext cx="77076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60F3F9B-E2CC-46FF-9ECD-4DEADC9AEFD3}"/>
                  </a:ext>
                </a:extLst>
              </p14:cNvPr>
              <p14:cNvContentPartPr/>
              <p14:nvPr/>
            </p14:nvContentPartPr>
            <p14:xfrm>
              <a:off x="9933496" y="3126485"/>
              <a:ext cx="2188440" cy="764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60F3F9B-E2CC-46FF-9ECD-4DEADC9AEF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19096" y="3112085"/>
                <a:ext cx="22165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8BDCDE-6C9B-4DF9-8B21-D44A184F66A9}"/>
                  </a:ext>
                </a:extLst>
              </p14:cNvPr>
              <p14:cNvContentPartPr/>
              <p14:nvPr/>
            </p14:nvContentPartPr>
            <p14:xfrm>
              <a:off x="706336" y="4215845"/>
              <a:ext cx="1473120" cy="538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8BDCDE-6C9B-4DF9-8B21-D44A184F66A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936" y="4201445"/>
                <a:ext cx="15012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2A67AF3-778E-4BE7-A9F8-C631882C4030}"/>
                  </a:ext>
                </a:extLst>
              </p14:cNvPr>
              <p14:cNvContentPartPr/>
              <p14:nvPr/>
            </p14:nvContentPartPr>
            <p14:xfrm>
              <a:off x="704896" y="5229605"/>
              <a:ext cx="445680" cy="609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2A67AF3-778E-4BE7-A9F8-C631882C403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0496" y="5215205"/>
                <a:ext cx="4737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9A14C32-0AF8-4D8A-94E4-45D48CCE6DA5}"/>
                  </a:ext>
                </a:extLst>
              </p14:cNvPr>
              <p14:cNvContentPartPr/>
              <p14:nvPr/>
            </p14:nvContentPartPr>
            <p14:xfrm>
              <a:off x="2958496" y="5111525"/>
              <a:ext cx="1053000" cy="484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9A14C32-0AF8-4D8A-94E4-45D48CCE6D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44096" y="5097125"/>
                <a:ext cx="10810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0CA1F88-C235-474E-99FD-EA4FE46C0031}"/>
                  </a:ext>
                </a:extLst>
              </p14:cNvPr>
              <p14:cNvContentPartPr/>
              <p14:nvPr/>
            </p14:nvContentPartPr>
            <p14:xfrm>
              <a:off x="1660336" y="5145725"/>
              <a:ext cx="760320" cy="587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0CA1F88-C235-474E-99FD-EA4FE46C00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45936" y="5131325"/>
                <a:ext cx="78840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9B6370F-83EE-479D-931E-B5EC471588C1}"/>
                  </a:ext>
                </a:extLst>
              </p14:cNvPr>
              <p14:cNvContentPartPr/>
              <p14:nvPr/>
            </p14:nvContentPartPr>
            <p14:xfrm>
              <a:off x="4442776" y="5140685"/>
              <a:ext cx="2523600" cy="683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9B6370F-83EE-479D-931E-B5EC471588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28376" y="5126285"/>
                <a:ext cx="25516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D1DDDCA-6AB2-4FA7-B6CD-6698ECCBC2A1}"/>
                  </a:ext>
                </a:extLst>
              </p14:cNvPr>
              <p14:cNvContentPartPr/>
              <p14:nvPr/>
            </p14:nvContentPartPr>
            <p14:xfrm>
              <a:off x="2567896" y="4003445"/>
              <a:ext cx="3782880" cy="898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D1DDDCA-6AB2-4FA7-B6CD-6698ECCBC2A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53496" y="3989045"/>
                <a:ext cx="381096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003AA09-3B24-4DED-A098-A9104C95F705}"/>
                  </a:ext>
                </a:extLst>
              </p14:cNvPr>
              <p14:cNvContentPartPr/>
              <p14:nvPr/>
            </p14:nvContentPartPr>
            <p14:xfrm>
              <a:off x="6714376" y="4082285"/>
              <a:ext cx="4402080" cy="867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003AA09-3B24-4DED-A098-A9104C95F70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99976" y="4067885"/>
                <a:ext cx="443016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2BF748A-78D9-40A8-8385-5FFBA41B55A8}"/>
                  </a:ext>
                </a:extLst>
              </p14:cNvPr>
              <p14:cNvContentPartPr/>
              <p14:nvPr/>
            </p14:nvContentPartPr>
            <p14:xfrm>
              <a:off x="7290736" y="5268485"/>
              <a:ext cx="1644120" cy="4492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2BF748A-78D9-40A8-8385-5FFBA41B55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76336" y="5254085"/>
                <a:ext cx="1672200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48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7EA49-1EB5-45B4-B391-691E0D9C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2" y="100878"/>
            <a:ext cx="9010650" cy="1647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466E90-37F2-4D7B-9260-9F8C8CB87EB5}"/>
                  </a:ext>
                </a:extLst>
              </p14:cNvPr>
              <p14:cNvContentPartPr/>
              <p14:nvPr/>
            </p14:nvContentPartPr>
            <p14:xfrm>
              <a:off x="938896" y="1983845"/>
              <a:ext cx="1161360" cy="540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466E90-37F2-4D7B-9260-9F8C8CB87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496" y="1969445"/>
                <a:ext cx="11894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6F3536-152A-4B34-91F5-E2684ABD3F00}"/>
                  </a:ext>
                </a:extLst>
              </p14:cNvPr>
              <p14:cNvContentPartPr/>
              <p14:nvPr/>
            </p14:nvContentPartPr>
            <p14:xfrm>
              <a:off x="2422096" y="1860365"/>
              <a:ext cx="2149920" cy="605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6F3536-152A-4B34-91F5-E2684ABD3F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7696" y="1845965"/>
                <a:ext cx="217800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BB744F-53E1-451C-A5B0-1C0CF8103CAC}"/>
                  </a:ext>
                </a:extLst>
              </p14:cNvPr>
              <p14:cNvContentPartPr/>
              <p14:nvPr/>
            </p14:nvContentPartPr>
            <p14:xfrm>
              <a:off x="5888176" y="1840205"/>
              <a:ext cx="1670040" cy="488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BB744F-53E1-451C-A5B0-1C0CF8103C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3776" y="1825805"/>
                <a:ext cx="16981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F45D5C-148C-495E-855D-5001E63B14BC}"/>
                  </a:ext>
                </a:extLst>
              </p14:cNvPr>
              <p14:cNvContentPartPr/>
              <p14:nvPr/>
            </p14:nvContentPartPr>
            <p14:xfrm>
              <a:off x="8142856" y="2240165"/>
              <a:ext cx="126720" cy="252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F45D5C-148C-495E-855D-5001E63B14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8456" y="2225765"/>
                <a:ext cx="1548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8CDDF6-76E2-4029-8B0B-7ABB571F6129}"/>
                  </a:ext>
                </a:extLst>
              </p14:cNvPr>
              <p14:cNvContentPartPr/>
              <p14:nvPr/>
            </p14:nvContentPartPr>
            <p14:xfrm>
              <a:off x="8818936" y="1733285"/>
              <a:ext cx="2217600" cy="1137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8CDDF6-76E2-4029-8B0B-7ABB571F61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4536" y="1718885"/>
                <a:ext cx="224568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72D1FD-689C-4B1F-A6D9-64E8224720B8}"/>
                  </a:ext>
                </a:extLst>
              </p14:cNvPr>
              <p14:cNvContentPartPr/>
              <p14:nvPr/>
            </p14:nvContentPartPr>
            <p14:xfrm>
              <a:off x="9361096" y="1738685"/>
              <a:ext cx="219600" cy="15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72D1FD-689C-4B1F-A6D9-64E8224720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46696" y="1724285"/>
                <a:ext cx="2476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A700D3-20DC-4245-9903-FED180221A2A}"/>
                  </a:ext>
                </a:extLst>
              </p14:cNvPr>
              <p14:cNvContentPartPr/>
              <p14:nvPr/>
            </p14:nvContentPartPr>
            <p14:xfrm>
              <a:off x="3172696" y="2889245"/>
              <a:ext cx="185400" cy="439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A700D3-20DC-4245-9903-FED180221A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58296" y="2874845"/>
                <a:ext cx="2134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D36455-5D5D-4EA0-B87B-4742B78E9BE6}"/>
                  </a:ext>
                </a:extLst>
              </p14:cNvPr>
              <p14:cNvContentPartPr/>
              <p14:nvPr/>
            </p14:nvContentPartPr>
            <p14:xfrm>
              <a:off x="1470256" y="3009125"/>
              <a:ext cx="1292040" cy="569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D36455-5D5D-4EA0-B87B-4742B78E9B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55856" y="2994725"/>
                <a:ext cx="13201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8D4D1C-DB74-4520-BB76-EE28881FA939}"/>
                  </a:ext>
                </a:extLst>
              </p14:cNvPr>
              <p14:cNvContentPartPr/>
              <p14:nvPr/>
            </p14:nvContentPartPr>
            <p14:xfrm>
              <a:off x="572416" y="2961245"/>
              <a:ext cx="510120" cy="403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8D4D1C-DB74-4520-BB76-EE28881FA9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8016" y="2946845"/>
                <a:ext cx="5382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9EDEBDC-B12E-41DE-936E-76F06DF5780F}"/>
                  </a:ext>
                </a:extLst>
              </p14:cNvPr>
              <p14:cNvContentPartPr/>
              <p14:nvPr/>
            </p14:nvContentPartPr>
            <p14:xfrm>
              <a:off x="2022496" y="3786005"/>
              <a:ext cx="1073160" cy="561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9EDEBDC-B12E-41DE-936E-76F06DF578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08096" y="3771605"/>
                <a:ext cx="11012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E46344-A337-41FE-9FBA-E4DACD4CCF00}"/>
                  </a:ext>
                </a:extLst>
              </p14:cNvPr>
              <p14:cNvContentPartPr/>
              <p14:nvPr/>
            </p14:nvContentPartPr>
            <p14:xfrm>
              <a:off x="598336" y="3939725"/>
              <a:ext cx="1000800" cy="560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E46344-A337-41FE-9FBA-E4DACD4CCF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3936" y="3925325"/>
                <a:ext cx="102888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0089E12-F1C6-4108-ACD3-0CA8B4292D3C}"/>
                  </a:ext>
                </a:extLst>
              </p14:cNvPr>
              <p14:cNvContentPartPr/>
              <p14:nvPr/>
            </p14:nvContentPartPr>
            <p14:xfrm>
              <a:off x="3588856" y="3963125"/>
              <a:ext cx="505440" cy="774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0089E12-F1C6-4108-ACD3-0CA8B4292D3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74456" y="3948725"/>
                <a:ext cx="53352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F0B82E9-D13E-419E-89D0-0EB23205CB96}"/>
                  </a:ext>
                </a:extLst>
              </p14:cNvPr>
              <p14:cNvContentPartPr/>
              <p14:nvPr/>
            </p14:nvContentPartPr>
            <p14:xfrm>
              <a:off x="4786936" y="3737765"/>
              <a:ext cx="186480" cy="203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F0B82E9-D13E-419E-89D0-0EB23205CB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72536" y="3723365"/>
                <a:ext cx="214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62B6977-DE22-49A7-A478-25D2B7960E03}"/>
                  </a:ext>
                </a:extLst>
              </p14:cNvPr>
              <p14:cNvContentPartPr/>
              <p14:nvPr/>
            </p14:nvContentPartPr>
            <p14:xfrm>
              <a:off x="5805376" y="3819125"/>
              <a:ext cx="1104480" cy="594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62B6977-DE22-49A7-A478-25D2B7960E0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90976" y="3804725"/>
                <a:ext cx="11325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A24EF14-260F-4807-81FA-7B3A755EAF31}"/>
                  </a:ext>
                </a:extLst>
              </p14:cNvPr>
              <p14:cNvContentPartPr/>
              <p14:nvPr/>
            </p14:nvContentPartPr>
            <p14:xfrm>
              <a:off x="4438456" y="4122605"/>
              <a:ext cx="790200" cy="286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A24EF14-260F-4807-81FA-7B3A755EAF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24056" y="4108205"/>
                <a:ext cx="8182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6301359-8DBA-4914-B13D-6F6EB2DB2733}"/>
                  </a:ext>
                </a:extLst>
              </p14:cNvPr>
              <p14:cNvContentPartPr/>
              <p14:nvPr/>
            </p14:nvContentPartPr>
            <p14:xfrm>
              <a:off x="1652056" y="4962485"/>
              <a:ext cx="1699560" cy="470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6301359-8DBA-4914-B13D-6F6EB2DB27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37656" y="4948085"/>
                <a:ext cx="17276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7B4A284-B528-4F3A-8CFB-06BCF3CF0347}"/>
                  </a:ext>
                </a:extLst>
              </p14:cNvPr>
              <p14:cNvContentPartPr/>
              <p14:nvPr/>
            </p14:nvContentPartPr>
            <p14:xfrm>
              <a:off x="3655456" y="4979045"/>
              <a:ext cx="555840" cy="475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7B4A284-B528-4F3A-8CFB-06BCF3CF034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41056" y="4964645"/>
                <a:ext cx="5839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EA40C27-9794-41DD-9D83-1F55C5635A9D}"/>
                  </a:ext>
                </a:extLst>
              </p14:cNvPr>
              <p14:cNvContentPartPr/>
              <p14:nvPr/>
            </p14:nvContentPartPr>
            <p14:xfrm>
              <a:off x="787336" y="5945285"/>
              <a:ext cx="474840" cy="545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EA40C27-9794-41DD-9D83-1F55C5635A9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2936" y="5930885"/>
                <a:ext cx="5029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50AA4D2-1FDA-4105-8AEC-5AECA2488351}"/>
                  </a:ext>
                </a:extLst>
              </p14:cNvPr>
              <p14:cNvContentPartPr/>
              <p14:nvPr/>
            </p14:nvContentPartPr>
            <p14:xfrm>
              <a:off x="790216" y="5088845"/>
              <a:ext cx="351720" cy="430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50AA4D2-1FDA-4105-8AEC-5AECA248835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5816" y="5074445"/>
                <a:ext cx="3798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3806E0C-B3EB-4F0A-8393-8F5867D57D33}"/>
                  </a:ext>
                </a:extLst>
              </p14:cNvPr>
              <p14:cNvContentPartPr/>
              <p14:nvPr/>
            </p14:nvContentPartPr>
            <p14:xfrm>
              <a:off x="4277896" y="5985245"/>
              <a:ext cx="293040" cy="181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3806E0C-B3EB-4F0A-8393-8F5867D57D3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63496" y="5970845"/>
                <a:ext cx="321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9CD46D6-4D03-488E-A86A-7D43946C48E0}"/>
                  </a:ext>
                </a:extLst>
              </p14:cNvPr>
              <p14:cNvContentPartPr/>
              <p14:nvPr/>
            </p14:nvContentPartPr>
            <p14:xfrm>
              <a:off x="3222736" y="5669525"/>
              <a:ext cx="678600" cy="604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9CD46D6-4D03-488E-A86A-7D43946C48E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08336" y="5655125"/>
                <a:ext cx="7066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D6E6EDF-8171-40A4-AEA7-914EE54DF32D}"/>
                  </a:ext>
                </a:extLst>
              </p14:cNvPr>
              <p14:cNvContentPartPr/>
              <p14:nvPr/>
            </p14:nvContentPartPr>
            <p14:xfrm>
              <a:off x="2198176" y="5848805"/>
              <a:ext cx="511560" cy="528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D6E6EDF-8171-40A4-AEA7-914EE54DF3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3776" y="5834405"/>
                <a:ext cx="53964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6C6450B-7172-4425-A93F-B9169644ACA5}"/>
                  </a:ext>
                </a:extLst>
              </p14:cNvPr>
              <p14:cNvContentPartPr/>
              <p14:nvPr/>
            </p14:nvContentPartPr>
            <p14:xfrm>
              <a:off x="5229376" y="5160845"/>
              <a:ext cx="1046520" cy="655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6C6450B-7172-4425-A93F-B9169644ACA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4976" y="5146445"/>
                <a:ext cx="107460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CFFC36A-577F-4B4B-A9E1-D899957EA5D2}"/>
                  </a:ext>
                </a:extLst>
              </p14:cNvPr>
              <p14:cNvContentPartPr/>
              <p14:nvPr/>
            </p14:nvContentPartPr>
            <p14:xfrm>
              <a:off x="6708256" y="5614445"/>
              <a:ext cx="295920" cy="38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CFFC36A-577F-4B4B-A9E1-D899957EA5D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3856" y="5600045"/>
                <a:ext cx="324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BEFE5B9-8471-46ED-AB1C-206CADDB85A3}"/>
                  </a:ext>
                </a:extLst>
              </p14:cNvPr>
              <p14:cNvContentPartPr/>
              <p14:nvPr/>
            </p14:nvContentPartPr>
            <p14:xfrm>
              <a:off x="5448616" y="6133925"/>
              <a:ext cx="3143880" cy="83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BEFE5B9-8471-46ED-AB1C-206CADDB85A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34216" y="6119525"/>
                <a:ext cx="31719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648B272-32A5-4D5F-9D1F-BF93A94D50B6}"/>
                  </a:ext>
                </a:extLst>
              </p14:cNvPr>
              <p14:cNvContentPartPr/>
              <p14:nvPr/>
            </p14:nvContentPartPr>
            <p14:xfrm>
              <a:off x="7430056" y="4652165"/>
              <a:ext cx="1704600" cy="1283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648B272-32A5-4D5F-9D1F-BF93A94D50B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415656" y="4637765"/>
                <a:ext cx="1732680" cy="13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CC301C9-E472-432E-B0F9-EFA0135DD36B}"/>
                  </a:ext>
                </a:extLst>
              </p14:cNvPr>
              <p14:cNvContentPartPr/>
              <p14:nvPr/>
            </p14:nvContentPartPr>
            <p14:xfrm>
              <a:off x="6699256" y="6468365"/>
              <a:ext cx="475920" cy="201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CC301C9-E472-432E-B0F9-EFA0135DD36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84856" y="6453965"/>
                <a:ext cx="50400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04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FFA992-EAEA-42BC-B54B-E29DC4570A70}"/>
                  </a:ext>
                </a:extLst>
              </p14:cNvPr>
              <p14:cNvContentPartPr/>
              <p14:nvPr/>
            </p14:nvContentPartPr>
            <p14:xfrm>
              <a:off x="1093696" y="827165"/>
              <a:ext cx="24660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FFA992-EAEA-42BC-B54B-E29DC4570A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296" y="812765"/>
                <a:ext cx="274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73FA0F-BF68-413F-B415-8BBC4CEBF5AC}"/>
                  </a:ext>
                </a:extLst>
              </p14:cNvPr>
              <p14:cNvContentPartPr/>
              <p14:nvPr/>
            </p14:nvContentPartPr>
            <p14:xfrm>
              <a:off x="1060576" y="1011125"/>
              <a:ext cx="291960" cy="1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73FA0F-BF68-413F-B415-8BBC4CEBF5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176" y="996725"/>
                <a:ext cx="320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2908CD-EC7B-46A6-A7EE-FD404A5A7712}"/>
                  </a:ext>
                </a:extLst>
              </p14:cNvPr>
              <p14:cNvContentPartPr/>
              <p14:nvPr/>
            </p14:nvContentPartPr>
            <p14:xfrm>
              <a:off x="2037976" y="207245"/>
              <a:ext cx="1684800" cy="52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2908CD-EC7B-46A6-A7EE-FD404A5A77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3576" y="192845"/>
                <a:ext cx="1712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C417ACC-9824-4EC6-890F-2695DE1F97C6}"/>
                  </a:ext>
                </a:extLst>
              </p14:cNvPr>
              <p14:cNvContentPartPr/>
              <p14:nvPr/>
            </p14:nvContentPartPr>
            <p14:xfrm>
              <a:off x="2163256" y="152165"/>
              <a:ext cx="5382000" cy="1541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C417ACC-9824-4EC6-890F-2695DE1F97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856" y="137765"/>
                <a:ext cx="5410080" cy="15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C37D987-47DE-48C8-928A-8C5F4019CC29}"/>
                  </a:ext>
                </a:extLst>
              </p14:cNvPr>
              <p14:cNvContentPartPr/>
              <p14:nvPr/>
            </p14:nvContentPartPr>
            <p14:xfrm>
              <a:off x="8436976" y="1132445"/>
              <a:ext cx="277560" cy="11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C37D987-47DE-48C8-928A-8C5F4019CC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2576" y="1118045"/>
                <a:ext cx="305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19C422-C58D-4AA9-B909-58C36936867F}"/>
                  </a:ext>
                </a:extLst>
              </p14:cNvPr>
              <p14:cNvContentPartPr/>
              <p14:nvPr/>
            </p14:nvContentPartPr>
            <p14:xfrm>
              <a:off x="9280816" y="652925"/>
              <a:ext cx="801000" cy="460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19C422-C58D-4AA9-B909-58C3693686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66416" y="638525"/>
                <a:ext cx="8290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F78796C-3F83-482F-AFFF-A3A7C7C7D6C5}"/>
                  </a:ext>
                </a:extLst>
              </p14:cNvPr>
              <p14:cNvContentPartPr/>
              <p14:nvPr/>
            </p14:nvContentPartPr>
            <p14:xfrm>
              <a:off x="8430856" y="1312085"/>
              <a:ext cx="1809000" cy="550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F78796C-3F83-482F-AFFF-A3A7C7C7D6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16456" y="1297685"/>
                <a:ext cx="18370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E173A2-3010-4B9A-BFC7-29ED33F032F1}"/>
                  </a:ext>
                </a:extLst>
              </p14:cNvPr>
              <p14:cNvContentPartPr/>
              <p14:nvPr/>
            </p14:nvContentPartPr>
            <p14:xfrm>
              <a:off x="693376" y="2466965"/>
              <a:ext cx="491760" cy="479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E173A2-3010-4B9A-BFC7-29ED33F032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8976" y="2452565"/>
                <a:ext cx="5198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15D399A-DED4-44DE-BFD2-AFC8188CB899}"/>
                  </a:ext>
                </a:extLst>
              </p14:cNvPr>
              <p14:cNvContentPartPr/>
              <p14:nvPr/>
            </p14:nvContentPartPr>
            <p14:xfrm>
              <a:off x="1867696" y="2157725"/>
              <a:ext cx="1369440" cy="695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15D399A-DED4-44DE-BFD2-AFC8188CB8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3296" y="2143325"/>
                <a:ext cx="139752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8F33A4-0C81-4683-804C-346B8162F181}"/>
                  </a:ext>
                </a:extLst>
              </p14:cNvPr>
              <p14:cNvContentPartPr/>
              <p14:nvPr/>
            </p14:nvContentPartPr>
            <p14:xfrm>
              <a:off x="6591616" y="2600525"/>
              <a:ext cx="393120" cy="133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8F33A4-0C81-4683-804C-346B8162F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77216" y="2586125"/>
                <a:ext cx="421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8A0B82-C64F-4D77-9C98-106942288435}"/>
                  </a:ext>
                </a:extLst>
              </p14:cNvPr>
              <p14:cNvContentPartPr/>
              <p14:nvPr/>
            </p14:nvContentPartPr>
            <p14:xfrm>
              <a:off x="7489456" y="2316485"/>
              <a:ext cx="844920" cy="542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8A0B82-C64F-4D77-9C98-1069422884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5056" y="2302085"/>
                <a:ext cx="87300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CBC15F1-3211-4ADC-9B6B-F2E2941072E4}"/>
                  </a:ext>
                </a:extLst>
              </p14:cNvPr>
              <p14:cNvContentPartPr/>
              <p14:nvPr/>
            </p14:nvContentPartPr>
            <p14:xfrm>
              <a:off x="4381216" y="2263205"/>
              <a:ext cx="623880" cy="561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CBC15F1-3211-4ADC-9B6B-F2E2941072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66816" y="2248805"/>
                <a:ext cx="65196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4283DF8-5D0B-42D2-B678-10C3E72A0E10}"/>
                  </a:ext>
                </a:extLst>
              </p14:cNvPr>
              <p14:cNvContentPartPr/>
              <p14:nvPr/>
            </p14:nvContentPartPr>
            <p14:xfrm>
              <a:off x="3662296" y="2603405"/>
              <a:ext cx="218160" cy="19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4283DF8-5D0B-42D2-B678-10C3E72A0E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7896" y="2589005"/>
                <a:ext cx="246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89BF0B0-98D1-4D50-BD8D-DF2F68212116}"/>
                  </a:ext>
                </a:extLst>
              </p14:cNvPr>
              <p14:cNvContentPartPr/>
              <p14:nvPr/>
            </p14:nvContentPartPr>
            <p14:xfrm>
              <a:off x="719656" y="3609245"/>
              <a:ext cx="515880" cy="38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89BF0B0-98D1-4D50-BD8D-DF2F682121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5256" y="3594845"/>
                <a:ext cx="5439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70AAB11-8838-4764-AD9C-21EB1E2D6F78}"/>
                  </a:ext>
                </a:extLst>
              </p14:cNvPr>
              <p14:cNvContentPartPr/>
              <p14:nvPr/>
            </p14:nvContentPartPr>
            <p14:xfrm>
              <a:off x="1904056" y="3243125"/>
              <a:ext cx="1598400" cy="603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70AAB11-8838-4764-AD9C-21EB1E2D6F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9656" y="3228725"/>
                <a:ext cx="16264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336AF8C-3E47-4A24-B285-0D40907D1377}"/>
                  </a:ext>
                </a:extLst>
              </p14:cNvPr>
              <p14:cNvContentPartPr/>
              <p14:nvPr/>
            </p14:nvContentPartPr>
            <p14:xfrm>
              <a:off x="7092736" y="3341045"/>
              <a:ext cx="456120" cy="466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336AF8C-3E47-4A24-B285-0D40907D13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78336" y="3326645"/>
                <a:ext cx="4842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6984DAE-4939-4DE5-B108-7F7799EA22DA}"/>
                  </a:ext>
                </a:extLst>
              </p14:cNvPr>
              <p14:cNvContentPartPr/>
              <p14:nvPr/>
            </p14:nvContentPartPr>
            <p14:xfrm>
              <a:off x="6372376" y="3646325"/>
              <a:ext cx="320760" cy="138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6984DAE-4939-4DE5-B108-7F7799EA22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7976" y="3631925"/>
                <a:ext cx="348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88B8794-ED19-44DE-906B-45E809FC0098}"/>
                  </a:ext>
                </a:extLst>
              </p14:cNvPr>
              <p14:cNvContentPartPr/>
              <p14:nvPr/>
            </p14:nvContentPartPr>
            <p14:xfrm>
              <a:off x="4048216" y="3386405"/>
              <a:ext cx="1806480" cy="457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88B8794-ED19-44DE-906B-45E809FC00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33816" y="3372005"/>
                <a:ext cx="18345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DCC609E-09F6-4D40-83AA-B63B58B0BDF5}"/>
                  </a:ext>
                </a:extLst>
              </p14:cNvPr>
              <p14:cNvContentPartPr/>
              <p14:nvPr/>
            </p14:nvContentPartPr>
            <p14:xfrm>
              <a:off x="1623976" y="4673045"/>
              <a:ext cx="33120" cy="197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DCC609E-09F6-4D40-83AA-B63B58B0BD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9576" y="4658645"/>
                <a:ext cx="61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6482F8D-8700-41EC-8474-D2308CBC6D29}"/>
                  </a:ext>
                </a:extLst>
              </p14:cNvPr>
              <p14:cNvContentPartPr/>
              <p14:nvPr/>
            </p14:nvContentPartPr>
            <p14:xfrm>
              <a:off x="491416" y="4494485"/>
              <a:ext cx="811440" cy="534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6482F8D-8700-41EC-8474-D2308CBC6D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7016" y="4480085"/>
                <a:ext cx="8395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1819A62-27D0-4998-8DDC-9E6464A69044}"/>
                  </a:ext>
                </a:extLst>
              </p14:cNvPr>
              <p14:cNvContentPartPr/>
              <p14:nvPr/>
            </p14:nvContentPartPr>
            <p14:xfrm>
              <a:off x="5290936" y="4688885"/>
              <a:ext cx="360" cy="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1819A62-27D0-4998-8DDC-9E6464A690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76536" y="46744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2D7DFA2-A21C-4674-B184-EBA2CD719BF4}"/>
                  </a:ext>
                </a:extLst>
              </p14:cNvPr>
              <p14:cNvContentPartPr/>
              <p14:nvPr/>
            </p14:nvContentPartPr>
            <p14:xfrm>
              <a:off x="5295256" y="4884725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2D7DFA2-A21C-4674-B184-EBA2CD719B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0856" y="48703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DC3D450-1B74-4AC1-B336-BF8ABC17153A}"/>
                  </a:ext>
                </a:extLst>
              </p14:cNvPr>
              <p14:cNvContentPartPr/>
              <p14:nvPr/>
            </p14:nvContentPartPr>
            <p14:xfrm>
              <a:off x="2292136" y="4402325"/>
              <a:ext cx="2521440" cy="530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DC3D450-1B74-4AC1-B336-BF8ABC17153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77736" y="4387925"/>
                <a:ext cx="25495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AFAC8D3-F077-49EF-A2F4-B928F5BEB574}"/>
                  </a:ext>
                </a:extLst>
              </p14:cNvPr>
              <p14:cNvContentPartPr/>
              <p14:nvPr/>
            </p14:nvContentPartPr>
            <p14:xfrm>
              <a:off x="6256816" y="4310525"/>
              <a:ext cx="1008360" cy="538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AFAC8D3-F077-49EF-A2F4-B928F5BEB57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42416" y="4296125"/>
                <a:ext cx="10364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3D42314-9610-4B9C-958F-74DC2E03EE04}"/>
                  </a:ext>
                </a:extLst>
              </p14:cNvPr>
              <p14:cNvContentPartPr/>
              <p14:nvPr/>
            </p14:nvContentPartPr>
            <p14:xfrm>
              <a:off x="7523656" y="4114325"/>
              <a:ext cx="4120560" cy="910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3D42314-9610-4B9C-958F-74DC2E03EE0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09256" y="4099925"/>
                <a:ext cx="414864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B103EE-B450-497D-8A99-88483CDEA4D2}"/>
                  </a:ext>
                </a:extLst>
              </p14:cNvPr>
              <p14:cNvContentPartPr/>
              <p14:nvPr/>
            </p14:nvContentPartPr>
            <p14:xfrm>
              <a:off x="8235016" y="5413925"/>
              <a:ext cx="250920" cy="277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B103EE-B450-497D-8A99-88483CDEA4D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20616" y="5399525"/>
                <a:ext cx="279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C00E4CE-F5F9-455A-B713-F54495D2467B}"/>
                  </a:ext>
                </a:extLst>
              </p14:cNvPr>
              <p14:cNvContentPartPr/>
              <p14:nvPr/>
            </p14:nvContentPartPr>
            <p14:xfrm>
              <a:off x="5420536" y="5233925"/>
              <a:ext cx="2522520" cy="586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C00E4CE-F5F9-455A-B713-F54495D2467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06136" y="5219525"/>
                <a:ext cx="255060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0D67714-819E-4D79-BD47-D011EA5024F7}"/>
                  </a:ext>
                </a:extLst>
              </p14:cNvPr>
              <p14:cNvContentPartPr/>
              <p14:nvPr/>
            </p14:nvContentPartPr>
            <p14:xfrm>
              <a:off x="8790136" y="5212685"/>
              <a:ext cx="3003840" cy="493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0D67714-819E-4D79-BD47-D011EA5024F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75736" y="5198285"/>
                <a:ext cx="3031920" cy="5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9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F644A7-5257-4749-85C7-415E9C593A2E}"/>
                  </a:ext>
                </a:extLst>
              </p14:cNvPr>
              <p14:cNvContentPartPr/>
              <p14:nvPr/>
            </p14:nvContentPartPr>
            <p14:xfrm>
              <a:off x="4708456" y="549245"/>
              <a:ext cx="468360" cy="344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F644A7-5257-4749-85C7-415E9C593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056" y="534845"/>
                <a:ext cx="4964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6D9B98-51E3-46CE-897C-6C5F2A82CC34}"/>
                  </a:ext>
                </a:extLst>
              </p14:cNvPr>
              <p14:cNvContentPartPr/>
              <p14:nvPr/>
            </p14:nvContentPartPr>
            <p14:xfrm>
              <a:off x="3129496" y="481925"/>
              <a:ext cx="1212480" cy="46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6D9B98-51E3-46CE-897C-6C5F2A82C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5096" y="467525"/>
                <a:ext cx="12405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356306-8078-48C6-9419-43D9A6F23552}"/>
                  </a:ext>
                </a:extLst>
              </p14:cNvPr>
              <p14:cNvContentPartPr/>
              <p14:nvPr/>
            </p14:nvContentPartPr>
            <p14:xfrm>
              <a:off x="1577176" y="219845"/>
              <a:ext cx="1228320" cy="74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356306-8078-48C6-9419-43D9A6F235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2776" y="205445"/>
                <a:ext cx="12564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65D7411-9B7B-40C7-9BDA-49C2DFED45A2}"/>
                  </a:ext>
                </a:extLst>
              </p14:cNvPr>
              <p14:cNvContentPartPr/>
              <p14:nvPr/>
            </p14:nvContentPartPr>
            <p14:xfrm>
              <a:off x="5871976" y="261965"/>
              <a:ext cx="2216880" cy="591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65D7411-9B7B-40C7-9BDA-49C2DFED45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57576" y="247565"/>
                <a:ext cx="22449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5DC6E2-8C20-4471-A92A-FD2B83BB372C}"/>
                  </a:ext>
                </a:extLst>
              </p14:cNvPr>
              <p14:cNvContentPartPr/>
              <p14:nvPr/>
            </p14:nvContentPartPr>
            <p14:xfrm>
              <a:off x="2190616" y="1436285"/>
              <a:ext cx="5720040" cy="1157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5DC6E2-8C20-4471-A92A-FD2B83BB37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6216" y="1421885"/>
                <a:ext cx="574812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B3E2B3-7853-47E0-A0AF-9E1ECEEAA736}"/>
                  </a:ext>
                </a:extLst>
              </p14:cNvPr>
              <p14:cNvContentPartPr/>
              <p14:nvPr/>
            </p14:nvContentPartPr>
            <p14:xfrm>
              <a:off x="3168376" y="3244925"/>
              <a:ext cx="2367000" cy="709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B3E2B3-7853-47E0-A0AF-9E1ECEEAA7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3976" y="3230525"/>
                <a:ext cx="239508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18E95C-6EAC-4FEA-A9AE-7BE4505C84C0}"/>
                  </a:ext>
                </a:extLst>
              </p14:cNvPr>
              <p14:cNvContentPartPr/>
              <p14:nvPr/>
            </p14:nvContentPartPr>
            <p14:xfrm>
              <a:off x="834856" y="3207845"/>
              <a:ext cx="1545480" cy="849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18E95C-6EAC-4FEA-A9AE-7BE4505C84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456" y="3193445"/>
                <a:ext cx="157356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6492342-FC4C-4B20-8E6F-ED8379F3CD3A}"/>
                  </a:ext>
                </a:extLst>
              </p14:cNvPr>
              <p14:cNvContentPartPr/>
              <p14:nvPr/>
            </p14:nvContentPartPr>
            <p14:xfrm>
              <a:off x="5865856" y="3270845"/>
              <a:ext cx="568080" cy="711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6492342-FC4C-4B20-8E6F-ED8379F3CD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1456" y="3256445"/>
                <a:ext cx="5961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318524D-2910-43F4-AE25-E1E98BBD16CE}"/>
                  </a:ext>
                </a:extLst>
              </p14:cNvPr>
              <p14:cNvContentPartPr/>
              <p14:nvPr/>
            </p14:nvContentPartPr>
            <p14:xfrm>
              <a:off x="6834616" y="3267245"/>
              <a:ext cx="4584960" cy="817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318524D-2910-43F4-AE25-E1E98BBD16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20216" y="3252845"/>
                <a:ext cx="461304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A818D6-B3CD-4023-A9A1-282DB2155BFC}"/>
                  </a:ext>
                </a:extLst>
              </p14:cNvPr>
              <p14:cNvContentPartPr/>
              <p14:nvPr/>
            </p14:nvContentPartPr>
            <p14:xfrm>
              <a:off x="5641576" y="4129805"/>
              <a:ext cx="3394440" cy="1821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A818D6-B3CD-4023-A9A1-282DB2155B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7176" y="4115405"/>
                <a:ext cx="3422520" cy="18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89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A82D-5421-44C4-9511-36EC3633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8" y="0"/>
            <a:ext cx="8905875" cy="3114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1D0525-A7B3-4773-9D90-C2E06A892A58}"/>
                  </a:ext>
                </a:extLst>
              </p14:cNvPr>
              <p14:cNvContentPartPr/>
              <p14:nvPr/>
            </p14:nvContentPartPr>
            <p14:xfrm>
              <a:off x="1071016" y="3523565"/>
              <a:ext cx="356400" cy="46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1D0525-A7B3-4773-9D90-C2E06A892A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616" y="3509165"/>
                <a:ext cx="3844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808F25-A56A-4990-BE9D-2199D721EDAB}"/>
                  </a:ext>
                </a:extLst>
              </p14:cNvPr>
              <p14:cNvContentPartPr/>
              <p14:nvPr/>
            </p14:nvContentPartPr>
            <p14:xfrm>
              <a:off x="1689496" y="3782405"/>
              <a:ext cx="52200" cy="14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808F25-A56A-4990-BE9D-2199D721ED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5096" y="3768005"/>
                <a:ext cx="80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0599FE-4247-4537-8E09-060FBDD811F4}"/>
                  </a:ext>
                </a:extLst>
              </p14:cNvPr>
              <p14:cNvContentPartPr/>
              <p14:nvPr/>
            </p14:nvContentPartPr>
            <p14:xfrm>
              <a:off x="2637016" y="3577925"/>
              <a:ext cx="639720" cy="546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0599FE-4247-4537-8E09-060FBDD811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2616" y="3563525"/>
                <a:ext cx="6678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2A6912-3E35-49B8-954C-F272CEA215CB}"/>
                  </a:ext>
                </a:extLst>
              </p14:cNvPr>
              <p14:cNvContentPartPr/>
              <p14:nvPr/>
            </p14:nvContentPartPr>
            <p14:xfrm>
              <a:off x="1980736" y="3802925"/>
              <a:ext cx="439920" cy="21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2A6912-3E35-49B8-954C-F272CEA215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6336" y="3788525"/>
                <a:ext cx="468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EF63D0-AE69-4721-B1C1-650C449A3D6F}"/>
                  </a:ext>
                </a:extLst>
              </p14:cNvPr>
              <p14:cNvContentPartPr/>
              <p14:nvPr/>
            </p14:nvContentPartPr>
            <p14:xfrm>
              <a:off x="1814416" y="4981565"/>
              <a:ext cx="22320" cy="9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EF63D0-AE69-4721-B1C1-650C449A3D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0016" y="4967165"/>
                <a:ext cx="50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E8B307-9E11-4A23-BFE4-238700449BA9}"/>
                  </a:ext>
                </a:extLst>
              </p14:cNvPr>
              <p14:cNvContentPartPr/>
              <p14:nvPr/>
            </p14:nvContentPartPr>
            <p14:xfrm>
              <a:off x="2454856" y="4968605"/>
              <a:ext cx="54000" cy="19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E8B307-9E11-4A23-BFE4-238700449B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40456" y="4954205"/>
                <a:ext cx="820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E492DF-FD44-4ABD-93A4-70357285CA79}"/>
                  </a:ext>
                </a:extLst>
              </p14:cNvPr>
              <p14:cNvContentPartPr/>
              <p14:nvPr/>
            </p14:nvContentPartPr>
            <p14:xfrm>
              <a:off x="2013496" y="5003885"/>
              <a:ext cx="182880" cy="2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E492DF-FD44-4ABD-93A4-70357285CA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9096" y="4989485"/>
                <a:ext cx="2109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E64E8E-3101-4C90-9A61-75740A05E410}"/>
                  </a:ext>
                </a:extLst>
              </p14:cNvPr>
              <p14:cNvContentPartPr/>
              <p14:nvPr/>
            </p14:nvContentPartPr>
            <p14:xfrm>
              <a:off x="1102696" y="4570085"/>
              <a:ext cx="472680" cy="63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E64E8E-3101-4C90-9A61-75740A05E4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8296" y="4555685"/>
                <a:ext cx="5007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78A7C7-A314-4E4D-B52B-2170190152F4}"/>
                  </a:ext>
                </a:extLst>
              </p14:cNvPr>
              <p14:cNvContentPartPr/>
              <p14:nvPr/>
            </p14:nvContentPartPr>
            <p14:xfrm>
              <a:off x="2726656" y="4781765"/>
              <a:ext cx="515880" cy="519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78A7C7-A314-4E4D-B52B-2170190152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12256" y="4767365"/>
                <a:ext cx="5439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B3F89F-C048-499C-A162-F0D5525E8A5E}"/>
                  </a:ext>
                </a:extLst>
              </p14:cNvPr>
              <p14:cNvContentPartPr/>
              <p14:nvPr/>
            </p14:nvContentPartPr>
            <p14:xfrm>
              <a:off x="5664976" y="481565"/>
              <a:ext cx="1136160" cy="59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B3F89F-C048-499C-A162-F0D5525E8A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0576" y="467165"/>
                <a:ext cx="1164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1E5124-EE44-470D-9D15-D0CD776C679E}"/>
                  </a:ext>
                </a:extLst>
              </p14:cNvPr>
              <p14:cNvContentPartPr/>
              <p14:nvPr/>
            </p14:nvContentPartPr>
            <p14:xfrm>
              <a:off x="9592216" y="230645"/>
              <a:ext cx="693720" cy="384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1E5124-EE44-470D-9D15-D0CD776C67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77816" y="216245"/>
                <a:ext cx="7218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80CCA9-AFB6-4660-A988-C39AAF9D6D29}"/>
                  </a:ext>
                </a:extLst>
              </p14:cNvPr>
              <p14:cNvContentPartPr/>
              <p14:nvPr/>
            </p14:nvContentPartPr>
            <p14:xfrm>
              <a:off x="4230376" y="3716165"/>
              <a:ext cx="1109520" cy="524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80CCA9-AFB6-4660-A988-C39AAF9D6D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15976" y="3701765"/>
                <a:ext cx="11376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94B6A22-085C-4A19-B8E5-D1FE4318CE3A}"/>
                  </a:ext>
                </a:extLst>
              </p14:cNvPr>
              <p14:cNvContentPartPr/>
              <p14:nvPr/>
            </p14:nvContentPartPr>
            <p14:xfrm>
              <a:off x="6672976" y="4220165"/>
              <a:ext cx="698760" cy="267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94B6A22-085C-4A19-B8E5-D1FE4318CE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58576" y="4205765"/>
                <a:ext cx="7268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3DE75C-8499-4E7E-B1F8-386BF6A05934}"/>
                  </a:ext>
                </a:extLst>
              </p14:cNvPr>
              <p14:cNvContentPartPr/>
              <p14:nvPr/>
            </p14:nvContentPartPr>
            <p14:xfrm>
              <a:off x="5796376" y="3316565"/>
              <a:ext cx="2437560" cy="733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3DE75C-8499-4E7E-B1F8-386BF6A059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81976" y="3302165"/>
                <a:ext cx="246564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216DD2A-A5FD-4D7E-9A6F-04FE9027218E}"/>
                  </a:ext>
                </a:extLst>
              </p14:cNvPr>
              <p14:cNvContentPartPr/>
              <p14:nvPr/>
            </p14:nvContentPartPr>
            <p14:xfrm>
              <a:off x="8605096" y="3562445"/>
              <a:ext cx="782640" cy="676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216DD2A-A5FD-4D7E-9A6F-04FE9027218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90696" y="3548045"/>
                <a:ext cx="81072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AD715E-D6CE-4623-8DEB-9D8F08B9F87B}"/>
                  </a:ext>
                </a:extLst>
              </p14:cNvPr>
              <p14:cNvContentPartPr/>
              <p14:nvPr/>
            </p14:nvContentPartPr>
            <p14:xfrm>
              <a:off x="4995736" y="5046365"/>
              <a:ext cx="241920" cy="23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AD715E-D6CE-4623-8DEB-9D8F08B9F8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81336" y="5031965"/>
                <a:ext cx="270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0B54117-A2FB-4D72-8E31-53A970847E0A}"/>
                  </a:ext>
                </a:extLst>
              </p14:cNvPr>
              <p14:cNvContentPartPr/>
              <p14:nvPr/>
            </p14:nvContentPartPr>
            <p14:xfrm>
              <a:off x="5012656" y="5234645"/>
              <a:ext cx="225000" cy="1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0B54117-A2FB-4D72-8E31-53A970847E0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98256" y="5220245"/>
                <a:ext cx="253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7B2FE6F-9EE7-40CC-B8AB-98516A4C2DF6}"/>
                  </a:ext>
                </a:extLst>
              </p14:cNvPr>
              <p14:cNvContentPartPr/>
              <p14:nvPr/>
            </p14:nvContentPartPr>
            <p14:xfrm>
              <a:off x="4089256" y="4805165"/>
              <a:ext cx="558000" cy="773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7B2FE6F-9EE7-40CC-B8AB-98516A4C2DF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74856" y="4790765"/>
                <a:ext cx="58608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AD83DEC-C133-4E91-9700-8E39A349B4B8}"/>
                  </a:ext>
                </a:extLst>
              </p14:cNvPr>
              <p14:cNvContentPartPr/>
              <p14:nvPr/>
            </p14:nvContentPartPr>
            <p14:xfrm>
              <a:off x="5855416" y="4755125"/>
              <a:ext cx="416160" cy="499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AD83DEC-C133-4E91-9700-8E39A349B4B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41016" y="4740725"/>
                <a:ext cx="444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EB3D53C-926A-4679-80A1-E0B7B83BCA07}"/>
                  </a:ext>
                </a:extLst>
              </p14:cNvPr>
              <p14:cNvContentPartPr/>
              <p14:nvPr/>
            </p14:nvContentPartPr>
            <p14:xfrm>
              <a:off x="10232656" y="4056005"/>
              <a:ext cx="68400" cy="231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EB3D53C-926A-4679-80A1-E0B7B83BCA0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218256" y="4041605"/>
                <a:ext cx="96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D37CDB6-556A-40A4-8138-02EBFB0422D1}"/>
                  </a:ext>
                </a:extLst>
              </p14:cNvPr>
              <p14:cNvContentPartPr/>
              <p14:nvPr/>
            </p14:nvContentPartPr>
            <p14:xfrm>
              <a:off x="7280656" y="5096045"/>
              <a:ext cx="79200" cy="327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D37CDB6-556A-40A4-8138-02EBFB0422D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66256" y="5081645"/>
                <a:ext cx="1072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12890BF-A798-4515-B627-3247F5EBEF45}"/>
                  </a:ext>
                </a:extLst>
              </p14:cNvPr>
              <p14:cNvContentPartPr/>
              <p14:nvPr/>
            </p14:nvContentPartPr>
            <p14:xfrm>
              <a:off x="10602736" y="3764765"/>
              <a:ext cx="1143360" cy="417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12890BF-A798-4515-B627-3247F5EBEF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588336" y="3750365"/>
                <a:ext cx="11714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CA45046-5492-47F8-8A9D-A4CBAB928EE8}"/>
                  </a:ext>
                </a:extLst>
              </p14:cNvPr>
              <p14:cNvContentPartPr/>
              <p14:nvPr/>
            </p14:nvContentPartPr>
            <p14:xfrm>
              <a:off x="7920016" y="4862045"/>
              <a:ext cx="1473120" cy="708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CA45046-5492-47F8-8A9D-A4CBAB928EE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05616" y="4847645"/>
                <a:ext cx="1501200" cy="7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548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F3BE5B-C9B3-43E6-80CA-9549FEC943E1}"/>
                  </a:ext>
                </a:extLst>
              </p14:cNvPr>
              <p14:cNvContentPartPr/>
              <p14:nvPr/>
            </p14:nvContentPartPr>
            <p14:xfrm>
              <a:off x="1354696" y="904565"/>
              <a:ext cx="34920" cy="11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F3BE5B-C9B3-43E6-80CA-9549FEC94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0296" y="890165"/>
                <a:ext cx="63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8AABCB-5FA8-4427-AF4E-1E716250B6DA}"/>
                  </a:ext>
                </a:extLst>
              </p14:cNvPr>
              <p14:cNvContentPartPr/>
              <p14:nvPr/>
            </p14:nvContentPartPr>
            <p14:xfrm>
              <a:off x="1610296" y="93480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8AABCB-5FA8-4427-AF4E-1E716250B6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896" y="9204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884353-3700-4931-AB4F-5813638B48B0}"/>
                  </a:ext>
                </a:extLst>
              </p14:cNvPr>
              <p14:cNvContentPartPr/>
              <p14:nvPr/>
            </p14:nvContentPartPr>
            <p14:xfrm>
              <a:off x="1832776" y="921845"/>
              <a:ext cx="109080" cy="20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884353-3700-4931-AB4F-5813638B48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8376" y="907445"/>
                <a:ext cx="137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587EDA-2731-48AD-8B57-D1689578F39E}"/>
                  </a:ext>
                </a:extLst>
              </p14:cNvPr>
              <p14:cNvContentPartPr/>
              <p14:nvPr/>
            </p14:nvContentPartPr>
            <p14:xfrm>
              <a:off x="2940136" y="867125"/>
              <a:ext cx="59760" cy="23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587EDA-2731-48AD-8B57-D1689578F3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5736" y="852725"/>
                <a:ext cx="87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F120D4-8D82-4E7F-9737-E30A3F0D985E}"/>
                  </a:ext>
                </a:extLst>
              </p14:cNvPr>
              <p14:cNvContentPartPr/>
              <p14:nvPr/>
            </p14:nvContentPartPr>
            <p14:xfrm>
              <a:off x="2174776" y="656525"/>
              <a:ext cx="567720" cy="594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F120D4-8D82-4E7F-9737-E30A3F0D98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0376" y="642125"/>
                <a:ext cx="5958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5D580D-5F8D-4354-AA8A-81EA5A710371}"/>
                  </a:ext>
                </a:extLst>
              </p14:cNvPr>
              <p14:cNvContentPartPr/>
              <p14:nvPr/>
            </p14:nvContentPartPr>
            <p14:xfrm>
              <a:off x="622096" y="551765"/>
              <a:ext cx="465120" cy="54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5D580D-5F8D-4354-AA8A-81EA5A7103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696" y="537365"/>
                <a:ext cx="4932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2D5318-6555-4254-8274-C89C2E8EE0EB}"/>
                  </a:ext>
                </a:extLst>
              </p14:cNvPr>
              <p14:cNvContentPartPr/>
              <p14:nvPr/>
            </p14:nvContentPartPr>
            <p14:xfrm>
              <a:off x="3282856" y="705125"/>
              <a:ext cx="417600" cy="74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2D5318-6555-4254-8274-C89C2E8EE0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8456" y="690725"/>
                <a:ext cx="44568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461E4F-BDB6-4560-9FE7-D4B8B3E4BE04}"/>
                  </a:ext>
                </a:extLst>
              </p14:cNvPr>
              <p14:cNvContentPartPr/>
              <p14:nvPr/>
            </p14:nvContentPartPr>
            <p14:xfrm>
              <a:off x="4000696" y="759485"/>
              <a:ext cx="1416600" cy="65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461E4F-BDB6-4560-9FE7-D4B8B3E4BE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6296" y="745085"/>
                <a:ext cx="144468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0F6F92-FDBB-4312-BFEA-EA16E0B78E64}"/>
                  </a:ext>
                </a:extLst>
              </p14:cNvPr>
              <p14:cNvContentPartPr/>
              <p14:nvPr/>
            </p14:nvContentPartPr>
            <p14:xfrm>
              <a:off x="166696" y="596405"/>
              <a:ext cx="348120" cy="340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0F6F92-FDBB-4312-BFEA-EA16E0B78E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2296" y="582005"/>
                <a:ext cx="3762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59A843-53F4-40D7-969D-AC0C3C4F9A19}"/>
                  </a:ext>
                </a:extLst>
              </p14:cNvPr>
              <p14:cNvContentPartPr/>
              <p14:nvPr/>
            </p14:nvContentPartPr>
            <p14:xfrm>
              <a:off x="8645776" y="927245"/>
              <a:ext cx="291960" cy="24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59A843-53F4-40D7-969D-AC0C3C4F9A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31376" y="912845"/>
                <a:ext cx="320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A5570C-AA91-476E-B44C-A4D5F498183F}"/>
                  </a:ext>
                </a:extLst>
              </p14:cNvPr>
              <p14:cNvContentPartPr/>
              <p14:nvPr/>
            </p14:nvContentPartPr>
            <p14:xfrm>
              <a:off x="8663056" y="1104725"/>
              <a:ext cx="315000" cy="3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A5570C-AA91-476E-B44C-A4D5F49818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48656" y="1090325"/>
                <a:ext cx="343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A00D05E-0786-4F3E-9021-DA609511AA71}"/>
                  </a:ext>
                </a:extLst>
              </p14:cNvPr>
              <p14:cNvContentPartPr/>
              <p14:nvPr/>
            </p14:nvContentPartPr>
            <p14:xfrm>
              <a:off x="9494296" y="573725"/>
              <a:ext cx="229320" cy="34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A00D05E-0786-4F3E-9021-DA609511AA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79896" y="559325"/>
                <a:ext cx="257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BEBB07-AB8D-43FC-A3C2-51143B4552B8}"/>
                  </a:ext>
                </a:extLst>
              </p14:cNvPr>
              <p14:cNvContentPartPr/>
              <p14:nvPr/>
            </p14:nvContentPartPr>
            <p14:xfrm>
              <a:off x="9514816" y="117276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BEBB07-AB8D-43FC-A3C2-51143B4552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0416" y="11583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448723-E824-4782-BDDB-7CBB24FAA0B3}"/>
                  </a:ext>
                </a:extLst>
              </p14:cNvPr>
              <p14:cNvContentPartPr/>
              <p14:nvPr/>
            </p14:nvContentPartPr>
            <p14:xfrm>
              <a:off x="7552456" y="752645"/>
              <a:ext cx="657720" cy="675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448723-E824-4782-BDDB-7CBB24FAA0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38056" y="738245"/>
                <a:ext cx="68580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D8BAAF-2B1C-457E-B4C5-94AC60D8069C}"/>
                  </a:ext>
                </a:extLst>
              </p14:cNvPr>
              <p14:cNvContentPartPr/>
              <p14:nvPr/>
            </p14:nvContentPartPr>
            <p14:xfrm>
              <a:off x="6871696" y="673085"/>
              <a:ext cx="267120" cy="48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D8BAAF-2B1C-457E-B4C5-94AC60D806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57296" y="658685"/>
                <a:ext cx="2952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14E71FD-C384-4D65-A4F3-CE96FBD5A723}"/>
                  </a:ext>
                </a:extLst>
              </p14:cNvPr>
              <p14:cNvContentPartPr/>
              <p14:nvPr/>
            </p14:nvContentPartPr>
            <p14:xfrm>
              <a:off x="3048136" y="2558405"/>
              <a:ext cx="343800" cy="25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14E71FD-C384-4D65-A4F3-CE96FBD5A72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33736" y="2544005"/>
                <a:ext cx="371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A1B6F39-0225-444E-9131-C4A17F40B5C0}"/>
                  </a:ext>
                </a:extLst>
              </p14:cNvPr>
              <p14:cNvContentPartPr/>
              <p14:nvPr/>
            </p14:nvContentPartPr>
            <p14:xfrm>
              <a:off x="1484296" y="2130365"/>
              <a:ext cx="1211040" cy="768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A1B6F39-0225-444E-9131-C4A17F40B5C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69896" y="2115965"/>
                <a:ext cx="123912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FACE28-BFF0-4D9C-9047-92D179B9E959}"/>
                  </a:ext>
                </a:extLst>
              </p14:cNvPr>
              <p14:cNvContentPartPr/>
              <p14:nvPr/>
            </p14:nvContentPartPr>
            <p14:xfrm>
              <a:off x="3971176" y="1873685"/>
              <a:ext cx="2084400" cy="1335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FACE28-BFF0-4D9C-9047-92D179B9E95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56776" y="1859285"/>
                <a:ext cx="211248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AE1C9B-5385-47EF-B4D0-0BE6C3BCE766}"/>
                  </a:ext>
                </a:extLst>
              </p14:cNvPr>
              <p14:cNvContentPartPr/>
              <p14:nvPr/>
            </p14:nvContentPartPr>
            <p14:xfrm>
              <a:off x="7891576" y="2222525"/>
              <a:ext cx="302760" cy="172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AE1C9B-5385-47EF-B4D0-0BE6C3BCE7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77176" y="2208125"/>
                <a:ext cx="330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A6E756-568F-4B86-93BB-92ED8A6416A3}"/>
                  </a:ext>
                </a:extLst>
              </p14:cNvPr>
              <p14:cNvContentPartPr/>
              <p14:nvPr/>
            </p14:nvContentPartPr>
            <p14:xfrm>
              <a:off x="6639136" y="2544725"/>
              <a:ext cx="1555200" cy="574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A6E756-568F-4B86-93BB-92ED8A6416A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24736" y="2530325"/>
                <a:ext cx="158328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63EDD0C-4273-4B36-8398-6DBC096AC8CC}"/>
                  </a:ext>
                </a:extLst>
              </p14:cNvPr>
              <p14:cNvContentPartPr/>
              <p14:nvPr/>
            </p14:nvContentPartPr>
            <p14:xfrm>
              <a:off x="1599856" y="3626525"/>
              <a:ext cx="1151280" cy="662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63EDD0C-4273-4B36-8398-6DBC096AC8C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85456" y="3612125"/>
                <a:ext cx="117936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4C90BBD-6DB1-4919-B8AE-B8C5D1EBC233}"/>
                  </a:ext>
                </a:extLst>
              </p14:cNvPr>
              <p14:cNvContentPartPr/>
              <p14:nvPr/>
            </p14:nvContentPartPr>
            <p14:xfrm>
              <a:off x="3303736" y="4049165"/>
              <a:ext cx="264600" cy="28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4C90BBD-6DB1-4919-B8AE-B8C5D1EBC23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89336" y="4034765"/>
                <a:ext cx="292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A17C569-5B73-4D12-9252-76AAAEDDC370}"/>
                  </a:ext>
                </a:extLst>
              </p14:cNvPr>
              <p14:cNvContentPartPr/>
              <p14:nvPr/>
            </p14:nvContentPartPr>
            <p14:xfrm>
              <a:off x="4277896" y="3527525"/>
              <a:ext cx="957600" cy="615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A17C569-5B73-4D12-9252-76AAAEDDC37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63496" y="3513125"/>
                <a:ext cx="98568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7E1B7C7-6379-41F4-9DDF-1346FC2BB645}"/>
                  </a:ext>
                </a:extLst>
              </p14:cNvPr>
              <p14:cNvContentPartPr/>
              <p14:nvPr/>
            </p14:nvContentPartPr>
            <p14:xfrm>
              <a:off x="4549696" y="4387565"/>
              <a:ext cx="457920" cy="331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7E1B7C7-6379-41F4-9DDF-1346FC2BB64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35296" y="4373165"/>
                <a:ext cx="486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2006A2F-5105-4178-9241-E4B70CEBDAD2}"/>
                  </a:ext>
                </a:extLst>
              </p14:cNvPr>
              <p14:cNvContentPartPr/>
              <p14:nvPr/>
            </p14:nvContentPartPr>
            <p14:xfrm>
              <a:off x="5738416" y="3781325"/>
              <a:ext cx="2270160" cy="449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2006A2F-5105-4178-9241-E4B70CEBDAD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24016" y="3766925"/>
                <a:ext cx="22982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936ADDB-573C-4791-B535-44FA744DB8A2}"/>
                  </a:ext>
                </a:extLst>
              </p14:cNvPr>
              <p14:cNvContentPartPr/>
              <p14:nvPr/>
            </p14:nvContentPartPr>
            <p14:xfrm>
              <a:off x="1482496" y="4720565"/>
              <a:ext cx="4297320" cy="1357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936ADDB-573C-4791-B535-44FA744DB8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68096" y="4706165"/>
                <a:ext cx="4325400" cy="13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3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B234C5-B95C-4732-8567-2AD13132DFDD}"/>
                  </a:ext>
                </a:extLst>
              </p14:cNvPr>
              <p14:cNvContentPartPr/>
              <p14:nvPr/>
            </p14:nvContentPartPr>
            <p14:xfrm>
              <a:off x="1438576" y="374285"/>
              <a:ext cx="280800" cy="53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B234C5-B95C-4732-8567-2AD13132D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4176" y="359885"/>
                <a:ext cx="3088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B6A214-B114-41E3-A358-62E8A56A4ED1}"/>
                  </a:ext>
                </a:extLst>
              </p14:cNvPr>
              <p14:cNvContentPartPr/>
              <p14:nvPr/>
            </p14:nvContentPartPr>
            <p14:xfrm>
              <a:off x="3695056" y="404885"/>
              <a:ext cx="1142280" cy="78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B6A214-B114-41E3-A358-62E8A56A4E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0656" y="390485"/>
                <a:ext cx="117036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A1D342-923A-41D5-A6BF-351FAAEF4CDD}"/>
                  </a:ext>
                </a:extLst>
              </p14:cNvPr>
              <p14:cNvContentPartPr/>
              <p14:nvPr/>
            </p14:nvContentPartPr>
            <p14:xfrm>
              <a:off x="2191336" y="337925"/>
              <a:ext cx="950040" cy="51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A1D342-923A-41D5-A6BF-351FAAEF4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6936" y="323525"/>
                <a:ext cx="9781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5E95FB-7346-45A8-A9AE-7860528EF351}"/>
                  </a:ext>
                </a:extLst>
              </p14:cNvPr>
              <p14:cNvContentPartPr/>
              <p14:nvPr/>
            </p14:nvContentPartPr>
            <p14:xfrm>
              <a:off x="5293456" y="378245"/>
              <a:ext cx="1322280" cy="47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5E95FB-7346-45A8-A9AE-7860528EF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9056" y="363845"/>
                <a:ext cx="13503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110483-58F6-44FB-BE91-EAC69C37F177}"/>
                  </a:ext>
                </a:extLst>
              </p14:cNvPr>
              <p14:cNvContentPartPr/>
              <p14:nvPr/>
            </p14:nvContentPartPr>
            <p14:xfrm>
              <a:off x="7504216" y="93192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110483-58F6-44FB-BE91-EAC69C37F1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9816" y="9175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0B125D-0471-4078-BACF-E85A071BFEA1}"/>
                  </a:ext>
                </a:extLst>
              </p14:cNvPr>
              <p14:cNvContentPartPr/>
              <p14:nvPr/>
            </p14:nvContentPartPr>
            <p14:xfrm>
              <a:off x="8878336" y="934805"/>
              <a:ext cx="99720" cy="55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0B125D-0471-4078-BACF-E85A071BFE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3936" y="920405"/>
                <a:ext cx="127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CA23F4-E990-4008-8658-B104E11667B9}"/>
                  </a:ext>
                </a:extLst>
              </p14:cNvPr>
              <p14:cNvContentPartPr/>
              <p14:nvPr/>
            </p14:nvContentPartPr>
            <p14:xfrm>
              <a:off x="9749536" y="56112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CA23F4-E990-4008-8658-B104E11667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35136" y="546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611535-D4C4-444A-9AE7-A28456BAA1ED}"/>
                  </a:ext>
                </a:extLst>
              </p14:cNvPr>
              <p14:cNvContentPartPr/>
              <p14:nvPr/>
            </p14:nvContentPartPr>
            <p14:xfrm>
              <a:off x="9717856" y="79008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611535-D4C4-444A-9AE7-A28456BAA1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3456" y="7756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54F6B27-281B-4972-90BF-24E883F93A0B}"/>
                  </a:ext>
                </a:extLst>
              </p14:cNvPr>
              <p14:cNvContentPartPr/>
              <p14:nvPr/>
            </p14:nvContentPartPr>
            <p14:xfrm>
              <a:off x="8334016" y="292925"/>
              <a:ext cx="968400" cy="525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54F6B27-281B-4972-90BF-24E883F93A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9616" y="278525"/>
                <a:ext cx="9964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795151-BA9B-488E-B61C-E856AD03CE45}"/>
                  </a:ext>
                </a:extLst>
              </p14:cNvPr>
              <p14:cNvContentPartPr/>
              <p14:nvPr/>
            </p14:nvContentPartPr>
            <p14:xfrm>
              <a:off x="7074376" y="274565"/>
              <a:ext cx="830160" cy="507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795151-BA9B-488E-B61C-E856AD03CE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9976" y="260165"/>
                <a:ext cx="858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3D4B6B-9BDA-4A52-96DE-360877DCEFFD}"/>
                  </a:ext>
                </a:extLst>
              </p14:cNvPr>
              <p14:cNvContentPartPr/>
              <p14:nvPr/>
            </p14:nvContentPartPr>
            <p14:xfrm>
              <a:off x="730456" y="1422245"/>
              <a:ext cx="416520" cy="58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3D4B6B-9BDA-4A52-96DE-360877DCEF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056" y="1407845"/>
                <a:ext cx="4446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9830C6-D451-4180-86BB-0CD498B38FD6}"/>
                  </a:ext>
                </a:extLst>
              </p14:cNvPr>
              <p14:cNvContentPartPr/>
              <p14:nvPr/>
            </p14:nvContentPartPr>
            <p14:xfrm>
              <a:off x="4667416" y="1241165"/>
              <a:ext cx="2103480" cy="683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9830C6-D451-4180-86BB-0CD498B38F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3016" y="1226765"/>
                <a:ext cx="213156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4C456F-DFB7-482D-8866-D01328FCE09B}"/>
                  </a:ext>
                </a:extLst>
              </p14:cNvPr>
              <p14:cNvContentPartPr/>
              <p14:nvPr/>
            </p14:nvContentPartPr>
            <p14:xfrm>
              <a:off x="1517056" y="1374725"/>
              <a:ext cx="2142720" cy="772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4C456F-DFB7-482D-8866-D01328FCE0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2656" y="1360325"/>
                <a:ext cx="21708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A81D6-CC93-40F3-A114-6DC3BEF89F34}"/>
                  </a:ext>
                </a:extLst>
              </p14:cNvPr>
              <p14:cNvContentPartPr/>
              <p14:nvPr/>
            </p14:nvContentPartPr>
            <p14:xfrm>
              <a:off x="1845376" y="2389565"/>
              <a:ext cx="1776600" cy="750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A81D6-CC93-40F3-A114-6DC3BEF89F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0976" y="2375165"/>
                <a:ext cx="18046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E8729E-BF0C-4AB7-B969-5E66CDF12909}"/>
                  </a:ext>
                </a:extLst>
              </p14:cNvPr>
              <p14:cNvContentPartPr/>
              <p14:nvPr/>
            </p14:nvContentPartPr>
            <p14:xfrm>
              <a:off x="4498216" y="2355365"/>
              <a:ext cx="936360" cy="524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E8729E-BF0C-4AB7-B969-5E66CDF129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83816" y="2340965"/>
                <a:ext cx="9644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48924A5-9A5C-4EF0-AF72-F38DD88EA8A2}"/>
                  </a:ext>
                </a:extLst>
              </p14:cNvPr>
              <p14:cNvContentPartPr/>
              <p14:nvPr/>
            </p14:nvContentPartPr>
            <p14:xfrm>
              <a:off x="4515136" y="3035045"/>
              <a:ext cx="913680" cy="442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48924A5-9A5C-4EF0-AF72-F38DD88EA8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0736" y="3020645"/>
                <a:ext cx="9417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02C099-315B-4D65-83B9-BE0AD81DC1A9}"/>
                  </a:ext>
                </a:extLst>
              </p14:cNvPr>
              <p14:cNvContentPartPr/>
              <p14:nvPr/>
            </p14:nvContentPartPr>
            <p14:xfrm>
              <a:off x="6592336" y="2475965"/>
              <a:ext cx="2203200" cy="446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02C099-315B-4D65-83B9-BE0AD81DC1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77936" y="2461565"/>
                <a:ext cx="22312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04F4BA-4E3C-4041-BD13-4A98A268541F}"/>
                  </a:ext>
                </a:extLst>
              </p14:cNvPr>
              <p14:cNvContentPartPr/>
              <p14:nvPr/>
            </p14:nvContentPartPr>
            <p14:xfrm>
              <a:off x="3788296" y="2625005"/>
              <a:ext cx="345600" cy="1698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04F4BA-4E3C-4041-BD13-4A98A26854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73896" y="2610605"/>
                <a:ext cx="37368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926FE3-26D8-4440-8DB5-4A302A212C96}"/>
                  </a:ext>
                </a:extLst>
              </p14:cNvPr>
              <p14:cNvContentPartPr/>
              <p14:nvPr/>
            </p14:nvContentPartPr>
            <p14:xfrm>
              <a:off x="4533136" y="3776285"/>
              <a:ext cx="406080" cy="462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6926FE3-26D8-4440-8DB5-4A302A212C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8736" y="3761885"/>
                <a:ext cx="4341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5CC2F5-9538-4142-808B-CF3EF8694C43}"/>
                  </a:ext>
                </a:extLst>
              </p14:cNvPr>
              <p14:cNvContentPartPr/>
              <p14:nvPr/>
            </p14:nvContentPartPr>
            <p14:xfrm>
              <a:off x="6658576" y="3680885"/>
              <a:ext cx="2647440" cy="527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5CC2F5-9538-4142-808B-CF3EF8694C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44176" y="3666485"/>
                <a:ext cx="26755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334718A-9A04-49AC-8685-28B94FE47033}"/>
                  </a:ext>
                </a:extLst>
              </p14:cNvPr>
              <p14:cNvContentPartPr/>
              <p14:nvPr/>
            </p14:nvContentPartPr>
            <p14:xfrm>
              <a:off x="1598416" y="4756925"/>
              <a:ext cx="1410480" cy="741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334718A-9A04-49AC-8685-28B94FE470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84016" y="4742525"/>
                <a:ext cx="143856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003D41-B4D2-4818-82ED-EAB00A0EE189}"/>
                  </a:ext>
                </a:extLst>
              </p14:cNvPr>
              <p14:cNvContentPartPr/>
              <p14:nvPr/>
            </p14:nvContentPartPr>
            <p14:xfrm>
              <a:off x="3448096" y="4813805"/>
              <a:ext cx="294480" cy="1374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003D41-B4D2-4818-82ED-EAB00A0EE1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33696" y="4799405"/>
                <a:ext cx="322560" cy="14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FA9E9BA-ECB3-4183-B2ED-757F00284555}"/>
                  </a:ext>
                </a:extLst>
              </p14:cNvPr>
              <p14:cNvContentPartPr/>
              <p14:nvPr/>
            </p14:nvContentPartPr>
            <p14:xfrm>
              <a:off x="4442776" y="4656485"/>
              <a:ext cx="278280" cy="446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FA9E9BA-ECB3-4183-B2ED-757F002845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8376" y="4642085"/>
                <a:ext cx="3063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7FF956B-0E3B-4824-AE51-D52AA5D9171A}"/>
                  </a:ext>
                </a:extLst>
              </p14:cNvPr>
              <p14:cNvContentPartPr/>
              <p14:nvPr/>
            </p14:nvContentPartPr>
            <p14:xfrm>
              <a:off x="5960176" y="4747565"/>
              <a:ext cx="1164960" cy="369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7FF956B-0E3B-4824-AE51-D52AA5D917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45776" y="4733165"/>
                <a:ext cx="1193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DCCD32C-C60B-45F2-B2CF-AD7CB868F0E2}"/>
                  </a:ext>
                </a:extLst>
              </p14:cNvPr>
              <p14:cNvContentPartPr/>
              <p14:nvPr/>
            </p14:nvContentPartPr>
            <p14:xfrm>
              <a:off x="4174216" y="5436965"/>
              <a:ext cx="752400" cy="669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DCCD32C-C60B-45F2-B2CF-AD7CB868F0E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59816" y="5422565"/>
                <a:ext cx="7804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9A7929C-47D4-433E-A65D-1A142B173526}"/>
                  </a:ext>
                </a:extLst>
              </p14:cNvPr>
              <p14:cNvContentPartPr/>
              <p14:nvPr/>
            </p14:nvContentPartPr>
            <p14:xfrm>
              <a:off x="4369696" y="6318245"/>
              <a:ext cx="320760" cy="337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9A7929C-47D4-433E-A65D-1A142B1735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5296" y="6303845"/>
                <a:ext cx="3488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0B54277-50B0-4133-AA2B-B99239CCBD87}"/>
                  </a:ext>
                </a:extLst>
              </p14:cNvPr>
              <p14:cNvContentPartPr/>
              <p14:nvPr/>
            </p14:nvContentPartPr>
            <p14:xfrm>
              <a:off x="5854336" y="5506805"/>
              <a:ext cx="2201760" cy="457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0B54277-50B0-4133-AA2B-B99239CCBD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39936" y="5492405"/>
                <a:ext cx="2229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0B6D5A8-EC13-4868-BE88-7AD0553BC142}"/>
                  </a:ext>
                </a:extLst>
              </p14:cNvPr>
              <p14:cNvContentPartPr/>
              <p14:nvPr/>
            </p14:nvContentPartPr>
            <p14:xfrm>
              <a:off x="5948656" y="6326885"/>
              <a:ext cx="1241640" cy="349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0B6D5A8-EC13-4868-BE88-7AD0553BC1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34256" y="6312485"/>
                <a:ext cx="1269720" cy="3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289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4AB1FF-D256-48DA-B8FA-1F5FC4E8F87B}"/>
                  </a:ext>
                </a:extLst>
              </p14:cNvPr>
              <p14:cNvContentPartPr/>
              <p14:nvPr/>
            </p14:nvContentPartPr>
            <p14:xfrm>
              <a:off x="3001696" y="711965"/>
              <a:ext cx="349920" cy="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4AB1FF-D256-48DA-B8FA-1F5FC4E8F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296" y="697565"/>
                <a:ext cx="3780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4C3C30-F2BB-4BF9-B83F-22E22F368E0A}"/>
                  </a:ext>
                </a:extLst>
              </p14:cNvPr>
              <p14:cNvContentPartPr/>
              <p14:nvPr/>
            </p14:nvContentPartPr>
            <p14:xfrm>
              <a:off x="3070456" y="967565"/>
              <a:ext cx="287640" cy="34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4C3C30-F2BB-4BF9-B83F-22E22F368E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056" y="953165"/>
                <a:ext cx="3157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C53597-A50A-4C8F-AED6-3D04A66B9358}"/>
                  </a:ext>
                </a:extLst>
              </p14:cNvPr>
              <p14:cNvContentPartPr/>
              <p14:nvPr/>
            </p14:nvContentPartPr>
            <p14:xfrm>
              <a:off x="1158136" y="350885"/>
              <a:ext cx="1452960" cy="110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C53597-A50A-4C8F-AED6-3D04A66B93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3736" y="336485"/>
                <a:ext cx="148104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BCF2EA-920F-4BFA-9427-E5EEC24C5B1B}"/>
                  </a:ext>
                </a:extLst>
              </p14:cNvPr>
              <p14:cNvContentPartPr/>
              <p14:nvPr/>
            </p14:nvContentPartPr>
            <p14:xfrm>
              <a:off x="4185376" y="168005"/>
              <a:ext cx="2799360" cy="1421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BCF2EA-920F-4BFA-9427-E5EEC24C5B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0976" y="153605"/>
                <a:ext cx="2827440" cy="14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14AAF8-70D9-42F4-A722-2668AD8CE685}"/>
                  </a:ext>
                </a:extLst>
              </p14:cNvPr>
              <p14:cNvContentPartPr/>
              <p14:nvPr/>
            </p14:nvContentPartPr>
            <p14:xfrm>
              <a:off x="7475056" y="334685"/>
              <a:ext cx="1792080" cy="1176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14AAF8-70D9-42F4-A722-2668AD8CE6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0656" y="320285"/>
                <a:ext cx="182016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F8FA8C-C2AE-413A-B52E-D3BF86BE6E6A}"/>
                  </a:ext>
                </a:extLst>
              </p14:cNvPr>
              <p14:cNvContentPartPr/>
              <p14:nvPr/>
            </p14:nvContentPartPr>
            <p14:xfrm>
              <a:off x="3159376" y="2284805"/>
              <a:ext cx="265680" cy="16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F8FA8C-C2AE-413A-B52E-D3BF86BE6E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4976" y="2270405"/>
                <a:ext cx="293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43EFFA-012B-4A21-8E54-75137C39090B}"/>
                  </a:ext>
                </a:extLst>
              </p14:cNvPr>
              <p14:cNvContentPartPr/>
              <p14:nvPr/>
            </p14:nvContentPartPr>
            <p14:xfrm>
              <a:off x="3141016" y="2508725"/>
              <a:ext cx="383400" cy="5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43EFFA-012B-4A21-8E54-75137C3909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6616" y="2494325"/>
                <a:ext cx="411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19480C-A3A6-4E61-98FF-3249E54B2CB4}"/>
                  </a:ext>
                </a:extLst>
              </p14:cNvPr>
              <p14:cNvContentPartPr/>
              <p14:nvPr/>
            </p14:nvContentPartPr>
            <p14:xfrm>
              <a:off x="4277896" y="1891325"/>
              <a:ext cx="902160" cy="1159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19480C-A3A6-4E61-98FF-3249E54B2C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3496" y="1876925"/>
                <a:ext cx="930240" cy="11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4E051CF-4AE5-4EE5-AFC4-BBFC60570EFA}"/>
                  </a:ext>
                </a:extLst>
              </p14:cNvPr>
              <p14:cNvContentPartPr/>
              <p14:nvPr/>
            </p14:nvContentPartPr>
            <p14:xfrm>
              <a:off x="5725816" y="2171045"/>
              <a:ext cx="1699560" cy="529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4E051CF-4AE5-4EE5-AFC4-BBFC60570E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1416" y="2156645"/>
                <a:ext cx="17276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E20F2A6-1ED0-4786-8FB5-4DCAE7F1574F}"/>
                  </a:ext>
                </a:extLst>
              </p14:cNvPr>
              <p14:cNvContentPartPr/>
              <p14:nvPr/>
            </p14:nvContentPartPr>
            <p14:xfrm>
              <a:off x="7939096" y="2155205"/>
              <a:ext cx="868320" cy="498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E20F2A6-1ED0-4786-8FB5-4DCAE7F157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24696" y="2140805"/>
                <a:ext cx="89640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10C512-7BFF-4AF6-87DF-E769C8629B1B}"/>
                  </a:ext>
                </a:extLst>
              </p14:cNvPr>
              <p14:cNvContentPartPr/>
              <p14:nvPr/>
            </p14:nvContentPartPr>
            <p14:xfrm>
              <a:off x="9084256" y="2439245"/>
              <a:ext cx="185400" cy="10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10C512-7BFF-4AF6-87DF-E769C8629B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69856" y="2424845"/>
                <a:ext cx="213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695F95-72C1-424F-95CD-9AB0A288C5CE}"/>
                  </a:ext>
                </a:extLst>
              </p14:cNvPr>
              <p14:cNvContentPartPr/>
              <p14:nvPr/>
            </p14:nvContentPartPr>
            <p14:xfrm>
              <a:off x="9052576" y="2615285"/>
              <a:ext cx="265680" cy="3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695F95-72C1-424F-95CD-9AB0A288C5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38176" y="2600885"/>
                <a:ext cx="293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05E0EF-74B2-4097-9455-7DFAF324EE09}"/>
                  </a:ext>
                </a:extLst>
              </p14:cNvPr>
              <p14:cNvContentPartPr/>
              <p14:nvPr/>
            </p14:nvContentPartPr>
            <p14:xfrm>
              <a:off x="9791656" y="2158805"/>
              <a:ext cx="1199880" cy="565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05E0EF-74B2-4097-9455-7DFAF324EE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77256" y="2144405"/>
                <a:ext cx="12279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A64D2B2-B970-4617-A75A-F811C59C6C1A}"/>
                  </a:ext>
                </a:extLst>
              </p14:cNvPr>
              <p14:cNvContentPartPr/>
              <p14:nvPr/>
            </p14:nvContentPartPr>
            <p14:xfrm>
              <a:off x="1034296" y="4794005"/>
              <a:ext cx="1294920" cy="955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A64D2B2-B970-4617-A75A-F811C59C6C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9896" y="4779605"/>
                <a:ext cx="132300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CE44496-562C-4361-B579-C0F2B79C67BD}"/>
                  </a:ext>
                </a:extLst>
              </p14:cNvPr>
              <p14:cNvContentPartPr/>
              <p14:nvPr/>
            </p14:nvContentPartPr>
            <p14:xfrm>
              <a:off x="3105736" y="5410325"/>
              <a:ext cx="3554280" cy="102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CE44496-562C-4361-B579-C0F2B79C67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91336" y="5395925"/>
                <a:ext cx="35823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745E4F6-0256-4BF5-A4F0-D5A0CFC4EB09}"/>
                  </a:ext>
                </a:extLst>
              </p14:cNvPr>
              <p14:cNvContentPartPr/>
              <p14:nvPr/>
            </p14:nvContentPartPr>
            <p14:xfrm>
              <a:off x="3304816" y="4193165"/>
              <a:ext cx="3341160" cy="1141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745E4F6-0256-4BF5-A4F0-D5A0CFC4EB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0416" y="4178765"/>
                <a:ext cx="336924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0E219F0-7547-4786-A74E-375A4EFAA12E}"/>
                  </a:ext>
                </a:extLst>
              </p14:cNvPr>
              <p14:cNvContentPartPr/>
              <p14:nvPr/>
            </p14:nvContentPartPr>
            <p14:xfrm>
              <a:off x="4581376" y="5783285"/>
              <a:ext cx="541800" cy="257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0E219F0-7547-4786-A74E-375A4EFAA1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6976" y="5768885"/>
                <a:ext cx="569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E824709-E897-4CFB-99D9-9820087BB111}"/>
                  </a:ext>
                </a:extLst>
              </p14:cNvPr>
              <p14:cNvContentPartPr/>
              <p14:nvPr/>
            </p14:nvContentPartPr>
            <p14:xfrm>
              <a:off x="6959176" y="5683925"/>
              <a:ext cx="222120" cy="7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E824709-E897-4CFB-99D9-9820087BB1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44776" y="5669525"/>
                <a:ext cx="250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A61118C-F42D-4248-B2CE-C34352E89C23}"/>
                  </a:ext>
                </a:extLst>
              </p14:cNvPr>
              <p14:cNvContentPartPr/>
              <p14:nvPr/>
            </p14:nvContentPartPr>
            <p14:xfrm>
              <a:off x="6951256" y="4975445"/>
              <a:ext cx="1916640" cy="541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A61118C-F42D-4248-B2CE-C34352E89C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6856" y="4961045"/>
                <a:ext cx="19447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6F04A40-7296-4296-83F9-B041323F1FB0}"/>
                  </a:ext>
                </a:extLst>
              </p14:cNvPr>
              <p14:cNvContentPartPr/>
              <p14:nvPr/>
            </p14:nvContentPartPr>
            <p14:xfrm>
              <a:off x="1111696" y="3274445"/>
              <a:ext cx="4041000" cy="1218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6F04A40-7296-4296-83F9-B041323F1F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7296" y="3260045"/>
                <a:ext cx="406908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0DB0FB8-A2CD-45E3-AB75-47A7A9AD9034}"/>
                  </a:ext>
                </a:extLst>
              </p14:cNvPr>
              <p14:cNvContentPartPr/>
              <p14:nvPr/>
            </p14:nvContentPartPr>
            <p14:xfrm>
              <a:off x="7651096" y="4565045"/>
              <a:ext cx="2642040" cy="1747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0DB0FB8-A2CD-45E3-AB75-47A7A9AD90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36696" y="4550645"/>
                <a:ext cx="2670120" cy="17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A3DFA38-0507-4C07-BFD4-99207CCE57FC}"/>
                  </a:ext>
                </a:extLst>
              </p14:cNvPr>
              <p14:cNvContentPartPr/>
              <p14:nvPr/>
            </p14:nvContentPartPr>
            <p14:xfrm>
              <a:off x="10657456" y="5673125"/>
              <a:ext cx="1105920" cy="395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A3DFA38-0507-4C07-BFD4-99207CCE57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43056" y="5658725"/>
                <a:ext cx="1134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40B767A-01B5-4C99-B34E-889B26E85F3B}"/>
                  </a:ext>
                </a:extLst>
              </p14:cNvPr>
              <p14:cNvContentPartPr/>
              <p14:nvPr/>
            </p14:nvContentPartPr>
            <p14:xfrm>
              <a:off x="968776" y="6117365"/>
              <a:ext cx="1077840" cy="410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40B767A-01B5-4C99-B34E-889B26E85F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4376" y="6102965"/>
                <a:ext cx="1105920" cy="4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54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1FD391-4379-42C9-9DA0-AB46B9CC2887}"/>
                  </a:ext>
                </a:extLst>
              </p14:cNvPr>
              <p14:cNvContentPartPr/>
              <p14:nvPr/>
            </p14:nvContentPartPr>
            <p14:xfrm>
              <a:off x="1040056" y="641765"/>
              <a:ext cx="777240" cy="82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1FD391-4379-42C9-9DA0-AB46B9CC2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56" y="627365"/>
                <a:ext cx="80532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D6365A-8DBD-4242-828A-CB61D94B56C8}"/>
                  </a:ext>
                </a:extLst>
              </p14:cNvPr>
              <p14:cNvContentPartPr/>
              <p14:nvPr/>
            </p14:nvContentPartPr>
            <p14:xfrm>
              <a:off x="2196016" y="1002845"/>
              <a:ext cx="254880" cy="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D6365A-8DBD-4242-828A-CB61D94B56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1616" y="988445"/>
                <a:ext cx="282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C81E9F-06C2-458C-9B03-02130411274D}"/>
                  </a:ext>
                </a:extLst>
              </p14:cNvPr>
              <p14:cNvContentPartPr/>
              <p14:nvPr/>
            </p14:nvContentPartPr>
            <p14:xfrm>
              <a:off x="2173696" y="1200125"/>
              <a:ext cx="349920" cy="23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C81E9F-06C2-458C-9B03-0213041127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296" y="1185725"/>
                <a:ext cx="378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F3850C-6C31-411C-8C8E-21164376A8F5}"/>
                  </a:ext>
                </a:extLst>
              </p14:cNvPr>
              <p14:cNvContentPartPr/>
              <p14:nvPr/>
            </p14:nvContentPartPr>
            <p14:xfrm>
              <a:off x="2995576" y="324605"/>
              <a:ext cx="1955520" cy="698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F3850C-6C31-411C-8C8E-21164376A8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1176" y="310205"/>
                <a:ext cx="198360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470B44-51DA-46B9-B1EF-D97BFA6736DC}"/>
                  </a:ext>
                </a:extLst>
              </p14:cNvPr>
              <p14:cNvContentPartPr/>
              <p14:nvPr/>
            </p14:nvContentPartPr>
            <p14:xfrm>
              <a:off x="5528536" y="252245"/>
              <a:ext cx="1280160" cy="626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470B44-51DA-46B9-B1EF-D97BFA6736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4136" y="237845"/>
                <a:ext cx="130824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FCEF66B-8844-4100-BF15-C6C7C9B28B3D}"/>
                  </a:ext>
                </a:extLst>
              </p14:cNvPr>
              <p14:cNvContentPartPr/>
              <p14:nvPr/>
            </p14:nvContentPartPr>
            <p14:xfrm>
              <a:off x="3333976" y="1195085"/>
              <a:ext cx="3056760" cy="82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FCEF66B-8844-4100-BF15-C6C7C9B28B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9576" y="1180685"/>
                <a:ext cx="3084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4D2E06-30A4-4EC0-A063-8F41B0850CAB}"/>
                  </a:ext>
                </a:extLst>
              </p14:cNvPr>
              <p14:cNvContentPartPr/>
              <p14:nvPr/>
            </p14:nvContentPartPr>
            <p14:xfrm>
              <a:off x="4402816" y="1593245"/>
              <a:ext cx="659160" cy="291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4D2E06-30A4-4EC0-A063-8F41B0850C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8416" y="1578845"/>
                <a:ext cx="6872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833CF0-52B8-4DE5-92FA-D895396B2F15}"/>
                  </a:ext>
                </a:extLst>
              </p14:cNvPr>
              <p14:cNvContentPartPr/>
              <p14:nvPr/>
            </p14:nvContentPartPr>
            <p14:xfrm>
              <a:off x="6747856" y="1255565"/>
              <a:ext cx="278640" cy="8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833CF0-52B8-4DE5-92FA-D895396B2F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33456" y="1241165"/>
                <a:ext cx="30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B7D1EC-9FE0-4AB8-BAE8-6D2FABA0BFB6}"/>
                  </a:ext>
                </a:extLst>
              </p14:cNvPr>
              <p14:cNvContentPartPr/>
              <p14:nvPr/>
            </p14:nvContentPartPr>
            <p14:xfrm>
              <a:off x="6650656" y="1444565"/>
              <a:ext cx="346680" cy="12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B7D1EC-9FE0-4AB8-BAE8-6D2FABA0BF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36256" y="1430165"/>
                <a:ext cx="3747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A6E386-D695-41EE-847F-F911D70757BA}"/>
                  </a:ext>
                </a:extLst>
              </p14:cNvPr>
              <p14:cNvContentPartPr/>
              <p14:nvPr/>
            </p14:nvContentPartPr>
            <p14:xfrm>
              <a:off x="7696456" y="677045"/>
              <a:ext cx="793800" cy="37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A6E386-D695-41EE-847F-F911D70757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2056" y="662645"/>
                <a:ext cx="8218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1278C7-F242-4F93-BF2F-53658C07A3BE}"/>
                  </a:ext>
                </a:extLst>
              </p14:cNvPr>
              <p14:cNvContentPartPr/>
              <p14:nvPr/>
            </p14:nvContentPartPr>
            <p14:xfrm>
              <a:off x="7845136" y="852365"/>
              <a:ext cx="477000" cy="477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1278C7-F242-4F93-BF2F-53658C07A3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30736" y="837965"/>
                <a:ext cx="5050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DE3151-5C16-44D1-8EC5-3949115A4024}"/>
                  </a:ext>
                </a:extLst>
              </p14:cNvPr>
              <p14:cNvContentPartPr/>
              <p14:nvPr/>
            </p14:nvContentPartPr>
            <p14:xfrm>
              <a:off x="8881936" y="1237925"/>
              <a:ext cx="290520" cy="4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DE3151-5C16-44D1-8EC5-3949115A40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67536" y="1223525"/>
                <a:ext cx="318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42EC38-03A8-4B55-BE49-5BF83426FC3A}"/>
                  </a:ext>
                </a:extLst>
              </p14:cNvPr>
              <p14:cNvContentPartPr/>
              <p14:nvPr/>
            </p14:nvContentPartPr>
            <p14:xfrm>
              <a:off x="9552976" y="633845"/>
              <a:ext cx="877320" cy="743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42EC38-03A8-4B55-BE49-5BF83426FC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38576" y="619445"/>
                <a:ext cx="90540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3C732B7-2FCE-4B79-9F74-7759E628FDAE}"/>
                  </a:ext>
                </a:extLst>
              </p14:cNvPr>
              <p14:cNvContentPartPr/>
              <p14:nvPr/>
            </p14:nvContentPartPr>
            <p14:xfrm>
              <a:off x="6352936" y="1832645"/>
              <a:ext cx="5663880" cy="1270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3C732B7-2FCE-4B79-9F74-7759E628FD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38536" y="1818245"/>
                <a:ext cx="5691960" cy="12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5DBCC7D-5414-4A59-B4E7-5B38F5184D04}"/>
                  </a:ext>
                </a:extLst>
              </p14:cNvPr>
              <p14:cNvContentPartPr/>
              <p14:nvPr/>
            </p14:nvContentPartPr>
            <p14:xfrm>
              <a:off x="715696" y="3037205"/>
              <a:ext cx="4489920" cy="603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5DBCC7D-5414-4A59-B4E7-5B38F5184D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1296" y="3022805"/>
                <a:ext cx="45180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6123565-25AF-474B-8CA6-DEB1DA1AB53A}"/>
                  </a:ext>
                </a:extLst>
              </p14:cNvPr>
              <p14:cNvContentPartPr/>
              <p14:nvPr/>
            </p14:nvContentPartPr>
            <p14:xfrm>
              <a:off x="5632576" y="3275525"/>
              <a:ext cx="1447200" cy="471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6123565-25AF-474B-8CA6-DEB1DA1AB5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18176" y="3261125"/>
                <a:ext cx="14752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6E1097F-3274-40B9-A88B-EFB00A7DDAD2}"/>
                  </a:ext>
                </a:extLst>
              </p14:cNvPr>
              <p14:cNvContentPartPr/>
              <p14:nvPr/>
            </p14:nvContentPartPr>
            <p14:xfrm>
              <a:off x="7538416" y="3157445"/>
              <a:ext cx="900000" cy="640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6E1097F-3274-40B9-A88B-EFB00A7DDA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24016" y="3143045"/>
                <a:ext cx="9280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912EA02-9B6A-4247-BF0F-4A0D6C67EB1B}"/>
                  </a:ext>
                </a:extLst>
              </p14:cNvPr>
              <p14:cNvContentPartPr/>
              <p14:nvPr/>
            </p14:nvContentPartPr>
            <p14:xfrm>
              <a:off x="8801296" y="3383165"/>
              <a:ext cx="914400" cy="743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912EA02-9B6A-4247-BF0F-4A0D6C67EB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86896" y="3368765"/>
                <a:ext cx="94248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737ECAA-0FFD-4C35-8722-B70C86BB1BDD}"/>
                  </a:ext>
                </a:extLst>
              </p14:cNvPr>
              <p14:cNvContentPartPr/>
              <p14:nvPr/>
            </p14:nvContentPartPr>
            <p14:xfrm>
              <a:off x="5617816" y="4488725"/>
              <a:ext cx="290160" cy="141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737ECAA-0FFD-4C35-8722-B70C86BB1B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03416" y="4474325"/>
                <a:ext cx="318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6B2AB95-DA81-485F-8F64-A6619B547082}"/>
                  </a:ext>
                </a:extLst>
              </p14:cNvPr>
              <p14:cNvContentPartPr/>
              <p14:nvPr/>
            </p14:nvContentPartPr>
            <p14:xfrm>
              <a:off x="3777496" y="4136285"/>
              <a:ext cx="1313280" cy="748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6B2AB95-DA81-485F-8F64-A6619B5470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63096" y="4121885"/>
                <a:ext cx="134136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B1DB285-17AA-4513-9157-F5AA27DFD610}"/>
                  </a:ext>
                </a:extLst>
              </p14:cNvPr>
              <p14:cNvContentPartPr/>
              <p14:nvPr/>
            </p14:nvContentPartPr>
            <p14:xfrm>
              <a:off x="815416" y="4135925"/>
              <a:ext cx="1944360" cy="1030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B1DB285-17AA-4513-9157-F5AA27DFD6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016" y="4121525"/>
                <a:ext cx="1972440" cy="10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A73E576-7086-4198-B498-10A6E40C308E}"/>
                  </a:ext>
                </a:extLst>
              </p14:cNvPr>
              <p14:cNvContentPartPr/>
              <p14:nvPr/>
            </p14:nvContentPartPr>
            <p14:xfrm>
              <a:off x="5502256" y="5735405"/>
              <a:ext cx="290880" cy="150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A73E576-7086-4198-B498-10A6E40C30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87856" y="5721005"/>
                <a:ext cx="318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1EFF99B-C453-41BF-B2C9-871FC97E0CA6}"/>
                  </a:ext>
                </a:extLst>
              </p14:cNvPr>
              <p14:cNvContentPartPr/>
              <p14:nvPr/>
            </p14:nvContentPartPr>
            <p14:xfrm>
              <a:off x="3642136" y="5326085"/>
              <a:ext cx="1373400" cy="912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1EFF99B-C453-41BF-B2C9-871FC97E0C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27736" y="5311685"/>
                <a:ext cx="140148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1F397F6-0F03-4D03-AEB9-6210D7DA15CC}"/>
                  </a:ext>
                </a:extLst>
              </p14:cNvPr>
              <p14:cNvContentPartPr/>
              <p14:nvPr/>
            </p14:nvContentPartPr>
            <p14:xfrm>
              <a:off x="6341416" y="4232405"/>
              <a:ext cx="906480" cy="576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1F397F6-0F03-4D03-AEB9-6210D7DA15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27016" y="4218005"/>
                <a:ext cx="93456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FBDB13E-C6AF-4BD1-A455-2CD10402DE81}"/>
                  </a:ext>
                </a:extLst>
              </p14:cNvPr>
              <p14:cNvContentPartPr/>
              <p14:nvPr/>
            </p14:nvContentPartPr>
            <p14:xfrm>
              <a:off x="6284536" y="5388725"/>
              <a:ext cx="1190160" cy="648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FBDB13E-C6AF-4BD1-A455-2CD10402DE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70136" y="5374325"/>
                <a:ext cx="1218240" cy="6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69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2CE61-E628-4701-8B69-A9777FDB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7" y="88755"/>
            <a:ext cx="8724900" cy="3209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AD292D-16AE-4916-84CA-E42172073CD5}"/>
                  </a:ext>
                </a:extLst>
              </p14:cNvPr>
              <p14:cNvContentPartPr/>
              <p14:nvPr/>
            </p14:nvContentPartPr>
            <p14:xfrm>
              <a:off x="1132936" y="3302525"/>
              <a:ext cx="1878840" cy="75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AD292D-16AE-4916-84CA-E42172073C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8536" y="3288125"/>
                <a:ext cx="190692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63FE9E-EE9E-4672-B529-BFC33D401F1C}"/>
                  </a:ext>
                </a:extLst>
              </p14:cNvPr>
              <p14:cNvContentPartPr/>
              <p14:nvPr/>
            </p14:nvContentPartPr>
            <p14:xfrm>
              <a:off x="3805216" y="4020725"/>
              <a:ext cx="2918160" cy="84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63FE9E-EE9E-4672-B529-BFC33D401F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0816" y="4006325"/>
                <a:ext cx="294624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DFF5CDF-4546-4209-AA73-AADA6514A9C8}"/>
                  </a:ext>
                </a:extLst>
              </p14:cNvPr>
              <p14:cNvContentPartPr/>
              <p14:nvPr/>
            </p14:nvContentPartPr>
            <p14:xfrm>
              <a:off x="3655456" y="3234125"/>
              <a:ext cx="3296160" cy="588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DFF5CDF-4546-4209-AA73-AADA6514A9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1056" y="3219725"/>
                <a:ext cx="33242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E10C20-A7C5-4562-A0B7-4EFE9BB687EE}"/>
                  </a:ext>
                </a:extLst>
              </p14:cNvPr>
              <p14:cNvContentPartPr/>
              <p14:nvPr/>
            </p14:nvContentPartPr>
            <p14:xfrm>
              <a:off x="7261216" y="4130885"/>
              <a:ext cx="262800" cy="6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E10C20-A7C5-4562-A0B7-4EFE9BB687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6816" y="4116485"/>
                <a:ext cx="290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1EBEEE5-075E-4D25-B5F3-352DE9F93F4A}"/>
                  </a:ext>
                </a:extLst>
              </p14:cNvPr>
              <p14:cNvContentPartPr/>
              <p14:nvPr/>
            </p14:nvContentPartPr>
            <p14:xfrm>
              <a:off x="7966816" y="3226205"/>
              <a:ext cx="3849120" cy="1574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EBEEE5-075E-4D25-B5F3-352DE9F93F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2416" y="3211805"/>
                <a:ext cx="38772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B798F62-A962-4CB4-85B8-37FCE9BF736E}"/>
                  </a:ext>
                </a:extLst>
              </p14:cNvPr>
              <p14:cNvContentPartPr/>
              <p14:nvPr/>
            </p14:nvContentPartPr>
            <p14:xfrm>
              <a:off x="1676176" y="5414645"/>
              <a:ext cx="246960" cy="105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798F62-A962-4CB4-85B8-37FCE9BF73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61776" y="5400245"/>
                <a:ext cx="275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C7272F-5329-4EB9-824B-86615A7ADC06}"/>
                  </a:ext>
                </a:extLst>
              </p14:cNvPr>
              <p14:cNvContentPartPr/>
              <p14:nvPr/>
            </p14:nvContentPartPr>
            <p14:xfrm>
              <a:off x="3646456" y="1932725"/>
              <a:ext cx="766800" cy="299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C7272F-5329-4EB9-824B-86615A7AD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2056" y="1918325"/>
                <a:ext cx="79488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77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06D1B0-87E9-45B7-ABB0-0A8520A3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8" y="124835"/>
            <a:ext cx="10881404" cy="27638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6892C5-7212-4424-BFF0-B4BAD16CDA5D}"/>
                  </a:ext>
                </a:extLst>
              </p14:cNvPr>
              <p14:cNvContentPartPr/>
              <p14:nvPr/>
            </p14:nvContentPartPr>
            <p14:xfrm>
              <a:off x="814336" y="3339605"/>
              <a:ext cx="602280" cy="53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6892C5-7212-4424-BFF0-B4BAD16CDA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936" y="3325205"/>
                <a:ext cx="6303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39C60F-4FE6-484E-AEAD-0E247A519E7A}"/>
                  </a:ext>
                </a:extLst>
              </p14:cNvPr>
              <p14:cNvContentPartPr/>
              <p14:nvPr/>
            </p14:nvContentPartPr>
            <p14:xfrm>
              <a:off x="686536" y="5118005"/>
              <a:ext cx="559440" cy="60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39C60F-4FE6-484E-AEAD-0E247A519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136" y="5103605"/>
                <a:ext cx="58752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732AD5-1D21-4450-91E2-EC9D58B4F522}"/>
                  </a:ext>
                </a:extLst>
              </p14:cNvPr>
              <p14:cNvContentPartPr/>
              <p14:nvPr/>
            </p14:nvContentPartPr>
            <p14:xfrm>
              <a:off x="6506296" y="3327725"/>
              <a:ext cx="851040" cy="63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732AD5-1D21-4450-91E2-EC9D58B4F5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1896" y="3313325"/>
                <a:ext cx="8791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E3DA26-1D05-48A3-9E7F-D998EB48CEEB}"/>
                  </a:ext>
                </a:extLst>
              </p14:cNvPr>
              <p14:cNvContentPartPr/>
              <p14:nvPr/>
            </p14:nvContentPartPr>
            <p14:xfrm>
              <a:off x="1873456" y="3063125"/>
              <a:ext cx="2571480" cy="1344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E3DA26-1D05-48A3-9E7F-D998EB48CE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59056" y="3048725"/>
                <a:ext cx="2599560" cy="13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FA5EE28-1361-48BB-BBC4-3E128AFB1710}"/>
                  </a:ext>
                </a:extLst>
              </p14:cNvPr>
              <p14:cNvContentPartPr/>
              <p14:nvPr/>
            </p14:nvContentPartPr>
            <p14:xfrm>
              <a:off x="1913776" y="5041325"/>
              <a:ext cx="2271240" cy="1336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FA5EE28-1361-48BB-BBC4-3E128AFB17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9376" y="5026925"/>
                <a:ext cx="229932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6E28D8F-383C-4AA8-994E-B3A92F920955}"/>
                  </a:ext>
                </a:extLst>
              </p14:cNvPr>
              <p14:cNvContentPartPr/>
              <p14:nvPr/>
            </p14:nvContentPartPr>
            <p14:xfrm>
              <a:off x="7916416" y="2708165"/>
              <a:ext cx="2331000" cy="1825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6E28D8F-383C-4AA8-994E-B3A92F9209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2016" y="2693765"/>
                <a:ext cx="2359080" cy="18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3E53724-5C86-47CB-A3B2-D218160AB45F}"/>
                  </a:ext>
                </a:extLst>
              </p14:cNvPr>
              <p14:cNvContentPartPr/>
              <p14:nvPr/>
            </p14:nvContentPartPr>
            <p14:xfrm>
              <a:off x="7421416" y="4664405"/>
              <a:ext cx="2934000" cy="1947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3E53724-5C86-47CB-A3B2-D218160AB4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07016" y="4650005"/>
                <a:ext cx="2962080" cy="19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378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FE9D5-DB9F-435F-9BBD-9C32DA68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1" y="81250"/>
            <a:ext cx="8963440" cy="3804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69AF98-06F6-4074-ADFD-AF690CB1C9F7}"/>
                  </a:ext>
                </a:extLst>
              </p14:cNvPr>
              <p14:cNvContentPartPr/>
              <p14:nvPr/>
            </p14:nvContentPartPr>
            <p14:xfrm>
              <a:off x="447496" y="4904525"/>
              <a:ext cx="892440" cy="48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69AF98-06F6-4074-ADFD-AF690CB1C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096" y="4890125"/>
                <a:ext cx="9205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D9AA60-8788-49BE-8002-7CFB00480EBE}"/>
                  </a:ext>
                </a:extLst>
              </p14:cNvPr>
              <p14:cNvContentPartPr/>
              <p14:nvPr/>
            </p14:nvContentPartPr>
            <p14:xfrm>
              <a:off x="1701016" y="4443365"/>
              <a:ext cx="360" cy="34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D9AA60-8788-49BE-8002-7CFB00480E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6616" y="4428965"/>
                <a:ext cx="28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2EAE58-FD18-4812-8170-2401E1D8BC3D}"/>
                  </a:ext>
                </a:extLst>
              </p14:cNvPr>
              <p14:cNvContentPartPr/>
              <p14:nvPr/>
            </p14:nvContentPartPr>
            <p14:xfrm>
              <a:off x="1713256" y="464244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2EAE58-FD18-4812-8170-2401E1D8BC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8856" y="46280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B66278-8455-48E7-8A1B-1976B84EC2EF}"/>
                  </a:ext>
                </a:extLst>
              </p14:cNvPr>
              <p14:cNvContentPartPr/>
              <p14:nvPr/>
            </p14:nvContentPartPr>
            <p14:xfrm>
              <a:off x="361096" y="4168685"/>
              <a:ext cx="1068120" cy="54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B66278-8455-48E7-8A1B-1976B84EC2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696" y="4154285"/>
                <a:ext cx="10962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5C71D4-52BB-4BBC-8EE3-CF95CD93C6C0}"/>
                  </a:ext>
                </a:extLst>
              </p14:cNvPr>
              <p14:cNvContentPartPr/>
              <p14:nvPr/>
            </p14:nvContentPartPr>
            <p14:xfrm>
              <a:off x="2288176" y="4248605"/>
              <a:ext cx="1604160" cy="637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5C71D4-52BB-4BBC-8EE3-CF95CD93C6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73776" y="4234205"/>
                <a:ext cx="163224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A2F1C5-B212-4582-9680-6A1C09CB486C}"/>
                  </a:ext>
                </a:extLst>
              </p14:cNvPr>
              <p14:cNvContentPartPr/>
              <p14:nvPr/>
            </p14:nvContentPartPr>
            <p14:xfrm>
              <a:off x="4418656" y="4013885"/>
              <a:ext cx="2350440" cy="2405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A2F1C5-B212-4582-9680-6A1C09CB48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04256" y="3999485"/>
                <a:ext cx="2378520" cy="24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7F9B106-D34C-4270-8625-14B7CFD4435C}"/>
                  </a:ext>
                </a:extLst>
              </p14:cNvPr>
              <p14:cNvContentPartPr/>
              <p14:nvPr/>
            </p14:nvContentPartPr>
            <p14:xfrm>
              <a:off x="9656656" y="4323125"/>
              <a:ext cx="122040" cy="38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7F9B106-D34C-4270-8625-14B7CFD443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42256" y="4308725"/>
                <a:ext cx="150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59D00DB-BAFB-4FCA-A96B-C361DC4BD887}"/>
                  </a:ext>
                </a:extLst>
              </p14:cNvPr>
              <p14:cNvContentPartPr/>
              <p14:nvPr/>
            </p14:nvContentPartPr>
            <p14:xfrm>
              <a:off x="9596896" y="4212245"/>
              <a:ext cx="1983960" cy="469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59D00DB-BAFB-4FCA-A96B-C361DC4BD8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82496" y="4197845"/>
                <a:ext cx="201204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5C9A46-78EF-4E44-A55E-6E937C9AEA1C}"/>
                  </a:ext>
                </a:extLst>
              </p14:cNvPr>
              <p14:cNvContentPartPr/>
              <p14:nvPr/>
            </p14:nvContentPartPr>
            <p14:xfrm>
              <a:off x="7770256" y="4125485"/>
              <a:ext cx="940320" cy="447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5C9A46-78EF-4E44-A55E-6E937C9AEA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5856" y="4111085"/>
                <a:ext cx="9684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7C100A1-EE66-4DCD-9872-208C21535C58}"/>
                  </a:ext>
                </a:extLst>
              </p14:cNvPr>
              <p14:cNvContentPartPr/>
              <p14:nvPr/>
            </p14:nvContentPartPr>
            <p14:xfrm>
              <a:off x="7638856" y="4955645"/>
              <a:ext cx="1211760" cy="467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7C100A1-EE66-4DCD-9872-208C21535C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24456" y="4941245"/>
                <a:ext cx="12398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D7C5986-6AC0-412B-8321-4C90C76B4F2F}"/>
                  </a:ext>
                </a:extLst>
              </p14:cNvPr>
              <p14:cNvContentPartPr/>
              <p14:nvPr/>
            </p14:nvContentPartPr>
            <p14:xfrm>
              <a:off x="7909936" y="5737565"/>
              <a:ext cx="425160" cy="437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D7C5986-6AC0-412B-8321-4C90C76B4F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95536" y="5723165"/>
                <a:ext cx="4532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3E5F912-9E90-4805-969E-D9577D56F6B9}"/>
                  </a:ext>
                </a:extLst>
              </p14:cNvPr>
              <p14:cNvContentPartPr/>
              <p14:nvPr/>
            </p14:nvContentPartPr>
            <p14:xfrm>
              <a:off x="9439216" y="4990205"/>
              <a:ext cx="2267640" cy="1213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3E5F912-9E90-4805-969E-D9577D56F6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24816" y="4975805"/>
                <a:ext cx="2295720" cy="12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563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AAD75-688C-46EC-8B0A-C3CFD31E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1" y="115166"/>
            <a:ext cx="8481579" cy="43692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F73B23-40EE-449D-AD88-5F8A028F9843}"/>
                  </a:ext>
                </a:extLst>
              </p14:cNvPr>
              <p14:cNvContentPartPr/>
              <p14:nvPr/>
            </p14:nvContentPartPr>
            <p14:xfrm>
              <a:off x="4431256" y="1078445"/>
              <a:ext cx="2689560" cy="9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F73B23-40EE-449D-AD88-5F8A028F9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6856" y="1064045"/>
                <a:ext cx="27176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CBA83F-6C5C-4EB5-AC1A-2C6BEE7B14DE}"/>
                  </a:ext>
                </a:extLst>
              </p14:cNvPr>
              <p14:cNvContentPartPr/>
              <p14:nvPr/>
            </p14:nvContentPartPr>
            <p14:xfrm>
              <a:off x="762856" y="4859165"/>
              <a:ext cx="1148760" cy="664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CBA83F-6C5C-4EB5-AC1A-2C6BEE7B14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456" y="4844765"/>
                <a:ext cx="117684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73A944-BD2F-495B-A5FE-841A20679BE8}"/>
                  </a:ext>
                </a:extLst>
              </p14:cNvPr>
              <p14:cNvContentPartPr/>
              <p14:nvPr/>
            </p14:nvContentPartPr>
            <p14:xfrm>
              <a:off x="2357656" y="4915325"/>
              <a:ext cx="849600" cy="61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73A944-BD2F-495B-A5FE-841A20679B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3256" y="4900925"/>
                <a:ext cx="8776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D8CFA71-09F9-44ED-8D9E-B4F81E60AD78}"/>
                  </a:ext>
                </a:extLst>
              </p14:cNvPr>
              <p14:cNvContentPartPr/>
              <p14:nvPr/>
            </p14:nvContentPartPr>
            <p14:xfrm>
              <a:off x="5256736" y="4948445"/>
              <a:ext cx="223200" cy="500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D8CFA71-09F9-44ED-8D9E-B4F81E60AD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42336" y="4934045"/>
                <a:ext cx="2512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FEB532-D8F1-43CF-B898-774824940A88}"/>
                  </a:ext>
                </a:extLst>
              </p14:cNvPr>
              <p14:cNvContentPartPr/>
              <p14:nvPr/>
            </p14:nvContentPartPr>
            <p14:xfrm>
              <a:off x="4222456" y="5156525"/>
              <a:ext cx="474120" cy="352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FEB532-D8F1-43CF-B898-774824940A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08056" y="5142125"/>
                <a:ext cx="5022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9F27BD-F103-48A9-B459-FF8F64A6B547}"/>
                  </a:ext>
                </a:extLst>
              </p14:cNvPr>
              <p14:cNvContentPartPr/>
              <p14:nvPr/>
            </p14:nvContentPartPr>
            <p14:xfrm>
              <a:off x="3126616" y="5202605"/>
              <a:ext cx="415800" cy="289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9F27BD-F103-48A9-B459-FF8F64A6B5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2216" y="5188205"/>
                <a:ext cx="4438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477E938-C962-4210-B823-723D20F6B807}"/>
                  </a:ext>
                </a:extLst>
              </p14:cNvPr>
              <p14:cNvContentPartPr/>
              <p14:nvPr/>
            </p14:nvContentPartPr>
            <p14:xfrm>
              <a:off x="7725976" y="5160125"/>
              <a:ext cx="559080" cy="20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477E938-C962-4210-B823-723D20F6B8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11576" y="5145725"/>
                <a:ext cx="587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E70351-BC8B-4E6C-94AF-AC4D635A9218}"/>
                  </a:ext>
                </a:extLst>
              </p14:cNvPr>
              <p14:cNvContentPartPr/>
              <p14:nvPr/>
            </p14:nvContentPartPr>
            <p14:xfrm>
              <a:off x="6096616" y="4806605"/>
              <a:ext cx="1115280" cy="1065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E70351-BC8B-4E6C-94AF-AC4D635A92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2216" y="4792205"/>
                <a:ext cx="114336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45D0952-53F8-4C5C-B48C-77E8150D95E8}"/>
                  </a:ext>
                </a:extLst>
              </p14:cNvPr>
              <p14:cNvContentPartPr/>
              <p14:nvPr/>
            </p14:nvContentPartPr>
            <p14:xfrm>
              <a:off x="8258056" y="5714525"/>
              <a:ext cx="903960" cy="539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45D0952-53F8-4C5C-B48C-77E8150D95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43656" y="5700125"/>
                <a:ext cx="9320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CC11BF-1EB1-4BBE-879B-283805FD5515}"/>
                  </a:ext>
                </a:extLst>
              </p14:cNvPr>
              <p14:cNvContentPartPr/>
              <p14:nvPr/>
            </p14:nvContentPartPr>
            <p14:xfrm>
              <a:off x="8677096" y="4723445"/>
              <a:ext cx="2024640" cy="75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CC11BF-1EB1-4BBE-879B-283805FD55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62696" y="4709045"/>
                <a:ext cx="205272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A6C4C1A-2F06-4989-9299-019FDA67C169}"/>
                  </a:ext>
                </a:extLst>
              </p14:cNvPr>
              <p14:cNvContentPartPr/>
              <p14:nvPr/>
            </p14:nvContentPartPr>
            <p14:xfrm>
              <a:off x="9524896" y="5737205"/>
              <a:ext cx="1758600" cy="713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A6C4C1A-2F06-4989-9299-019FDA67C16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10496" y="5722805"/>
                <a:ext cx="178668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9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659D6B-7E0A-4DD6-A640-0B66421AA0B5}"/>
                  </a:ext>
                </a:extLst>
              </p14:cNvPr>
              <p14:cNvContentPartPr/>
              <p14:nvPr/>
            </p14:nvContentPartPr>
            <p14:xfrm>
              <a:off x="716416" y="2340965"/>
              <a:ext cx="555840" cy="50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659D6B-7E0A-4DD6-A640-0B66421AA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16" y="2326565"/>
                <a:ext cx="5839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4E5E16-4BCF-4CED-ADC8-5B2FCC2C63D7}"/>
                  </a:ext>
                </a:extLst>
              </p14:cNvPr>
              <p14:cNvContentPartPr/>
              <p14:nvPr/>
            </p14:nvContentPartPr>
            <p14:xfrm>
              <a:off x="552256" y="404885"/>
              <a:ext cx="4779000" cy="886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4E5E16-4BCF-4CED-ADC8-5B2FCC2C63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856" y="390485"/>
                <a:ext cx="480708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6D160FC-9FA9-402D-AF5B-82291156CF0B}"/>
                  </a:ext>
                </a:extLst>
              </p14:cNvPr>
              <p14:cNvContentPartPr/>
              <p14:nvPr/>
            </p14:nvContentPartPr>
            <p14:xfrm>
              <a:off x="1748536" y="1775765"/>
              <a:ext cx="8692200" cy="1881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6D160FC-9FA9-402D-AF5B-82291156C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4136" y="1761365"/>
                <a:ext cx="872028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10BB81B-2CA1-4198-BAD9-298FD34B4C40}"/>
                  </a:ext>
                </a:extLst>
              </p14:cNvPr>
              <p14:cNvContentPartPr/>
              <p14:nvPr/>
            </p14:nvContentPartPr>
            <p14:xfrm>
              <a:off x="538216" y="4250405"/>
              <a:ext cx="5391720" cy="741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10BB81B-2CA1-4198-BAD9-298FD34B4C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816" y="4236005"/>
                <a:ext cx="541980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3BB2B9E-B470-4C4D-9AD8-403A2D2DB9E9}"/>
                  </a:ext>
                </a:extLst>
              </p14:cNvPr>
              <p14:cNvContentPartPr/>
              <p14:nvPr/>
            </p14:nvContentPartPr>
            <p14:xfrm>
              <a:off x="829816" y="5433005"/>
              <a:ext cx="1992600" cy="741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3BB2B9E-B470-4C4D-9AD8-403A2D2DB9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416" y="5418605"/>
                <a:ext cx="202068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FF3E404-9E86-4EEA-92F5-D5E929CE804C}"/>
                  </a:ext>
                </a:extLst>
              </p14:cNvPr>
              <p14:cNvContentPartPr/>
              <p14:nvPr/>
            </p14:nvContentPartPr>
            <p14:xfrm>
              <a:off x="4514056" y="4302245"/>
              <a:ext cx="925920" cy="481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F3E404-9E86-4EEA-92F5-D5E929CE80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9656" y="4287845"/>
                <a:ext cx="9540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5D5FBA6-EE0B-46F2-AB5E-D807C0A186D2}"/>
                  </a:ext>
                </a:extLst>
              </p14:cNvPr>
              <p14:cNvContentPartPr/>
              <p14:nvPr/>
            </p14:nvContentPartPr>
            <p14:xfrm>
              <a:off x="3214816" y="5519765"/>
              <a:ext cx="494640" cy="663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5D5FBA6-EE0B-46F2-AB5E-D807C0A186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0416" y="5505365"/>
                <a:ext cx="52272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CD93435-27E1-40B5-B36B-71085047506A}"/>
                  </a:ext>
                </a:extLst>
              </p14:cNvPr>
              <p14:cNvContentPartPr/>
              <p14:nvPr/>
            </p14:nvContentPartPr>
            <p14:xfrm>
              <a:off x="4214536" y="5661605"/>
              <a:ext cx="470520" cy="568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CD93435-27E1-40B5-B36B-7108504750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0136" y="5647205"/>
                <a:ext cx="4986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18AC330-6D44-4B49-A23D-444C45CF276B}"/>
                  </a:ext>
                </a:extLst>
              </p14:cNvPr>
              <p14:cNvContentPartPr/>
              <p14:nvPr/>
            </p14:nvContentPartPr>
            <p14:xfrm>
              <a:off x="5443936" y="5265245"/>
              <a:ext cx="4677480" cy="1472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18AC330-6D44-4B49-A23D-444C45CF27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9536" y="5250845"/>
                <a:ext cx="4705560" cy="15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599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B19BE-F222-4EAD-A5A5-07242885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0" y="228600"/>
            <a:ext cx="5657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94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7EFCB0-5D17-445F-B39E-BAD7D362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9" y="194974"/>
            <a:ext cx="5562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116D1-1CBE-4630-880A-D7D40CF0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52123"/>
            <a:ext cx="9305916" cy="64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7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8EDF26-CA62-4E1E-8161-C2D2F8B56F21}"/>
                  </a:ext>
                </a:extLst>
              </p14:cNvPr>
              <p14:cNvContentPartPr/>
              <p14:nvPr/>
            </p14:nvContentPartPr>
            <p14:xfrm>
              <a:off x="2776336" y="697925"/>
              <a:ext cx="241560" cy="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8EDF26-CA62-4E1E-8161-C2D2F8B56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936" y="683525"/>
                <a:ext cx="269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819F80-4A33-44CF-A026-F0A47D9E3A8D}"/>
                  </a:ext>
                </a:extLst>
              </p14:cNvPr>
              <p14:cNvContentPartPr/>
              <p14:nvPr/>
            </p14:nvContentPartPr>
            <p14:xfrm>
              <a:off x="2742136" y="870365"/>
              <a:ext cx="224640" cy="3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819F80-4A33-44CF-A026-F0A47D9E3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736" y="855965"/>
                <a:ext cx="252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8DC1BD-AB29-4604-BD3E-A839B1F9F9B4}"/>
                  </a:ext>
                </a:extLst>
              </p14:cNvPr>
              <p14:cNvContentPartPr/>
              <p14:nvPr/>
            </p14:nvContentPartPr>
            <p14:xfrm>
              <a:off x="1327696" y="459965"/>
              <a:ext cx="1141920" cy="55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8DC1BD-AB29-4604-BD3E-A839B1F9F9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3296" y="445565"/>
                <a:ext cx="11700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999430-FFEC-4BD6-AEA7-A0787D743268}"/>
                  </a:ext>
                </a:extLst>
              </p14:cNvPr>
              <p14:cNvContentPartPr/>
              <p14:nvPr/>
            </p14:nvContentPartPr>
            <p14:xfrm>
              <a:off x="4093936" y="970445"/>
              <a:ext cx="437400" cy="265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999430-FFEC-4BD6-AEA7-A0787D7432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9536" y="956045"/>
                <a:ext cx="465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732392-EDA5-46F7-9D39-F7811A3C0609}"/>
                  </a:ext>
                </a:extLst>
              </p14:cNvPr>
              <p14:cNvContentPartPr/>
              <p14:nvPr/>
            </p14:nvContentPartPr>
            <p14:xfrm>
              <a:off x="5216056" y="775325"/>
              <a:ext cx="81360" cy="23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732392-EDA5-46F7-9D39-F7811A3C06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1656" y="760925"/>
                <a:ext cx="109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518F205-BB74-432A-B644-AE59D6927FF7}"/>
                  </a:ext>
                </a:extLst>
              </p14:cNvPr>
              <p14:cNvContentPartPr/>
              <p14:nvPr/>
            </p14:nvContentPartPr>
            <p14:xfrm>
              <a:off x="3701176" y="337925"/>
              <a:ext cx="950760" cy="498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518F205-BB74-432A-B644-AE59D6927F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6776" y="323525"/>
                <a:ext cx="9788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1D5D26-C237-40BE-98A1-BD9ED155E420}"/>
                  </a:ext>
                </a:extLst>
              </p14:cNvPr>
              <p14:cNvContentPartPr/>
              <p14:nvPr/>
            </p14:nvContentPartPr>
            <p14:xfrm>
              <a:off x="5925976" y="268445"/>
              <a:ext cx="3408120" cy="129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1D5D26-C237-40BE-98A1-BD9ED155E4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11576" y="254045"/>
                <a:ext cx="34362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F8621EB-3020-45C9-93DB-2BAA16F01DD3}"/>
                  </a:ext>
                </a:extLst>
              </p14:cNvPr>
              <p14:cNvContentPartPr/>
              <p14:nvPr/>
            </p14:nvContentPartPr>
            <p14:xfrm>
              <a:off x="624616" y="2243045"/>
              <a:ext cx="424080" cy="658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F8621EB-3020-45C9-93DB-2BAA16F01D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216" y="2228645"/>
                <a:ext cx="45216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1ABAD6-FA6F-4D0D-BAE2-292CFCD5758C}"/>
                  </a:ext>
                </a:extLst>
              </p14:cNvPr>
              <p14:cNvContentPartPr/>
              <p14:nvPr/>
            </p14:nvContentPartPr>
            <p14:xfrm>
              <a:off x="1478176" y="2144765"/>
              <a:ext cx="2126520" cy="587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1ABAD6-FA6F-4D0D-BAE2-292CFCD575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3776" y="2130365"/>
                <a:ext cx="2154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85188B-B4EC-4914-95FA-F069701BC554}"/>
                  </a:ext>
                </a:extLst>
              </p14:cNvPr>
              <p14:cNvContentPartPr/>
              <p14:nvPr/>
            </p14:nvContentPartPr>
            <p14:xfrm>
              <a:off x="4673176" y="2073845"/>
              <a:ext cx="2702520" cy="828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85188B-B4EC-4914-95FA-F069701BC5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8776" y="2059445"/>
                <a:ext cx="273060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1B3C5D7-0591-4D5A-81AB-14DD9335D77F}"/>
                  </a:ext>
                </a:extLst>
              </p14:cNvPr>
              <p14:cNvContentPartPr/>
              <p14:nvPr/>
            </p14:nvContentPartPr>
            <p14:xfrm>
              <a:off x="2941576" y="3354725"/>
              <a:ext cx="1538640" cy="1428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1B3C5D7-0591-4D5A-81AB-14DD9335D7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7176" y="3340325"/>
                <a:ext cx="1566720" cy="14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7FB52D9-CBC5-422D-8E48-DB516D49ABA7}"/>
                  </a:ext>
                </a:extLst>
              </p14:cNvPr>
              <p14:cNvContentPartPr/>
              <p14:nvPr/>
            </p14:nvContentPartPr>
            <p14:xfrm>
              <a:off x="1114936" y="3404045"/>
              <a:ext cx="1430640" cy="776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7FB52D9-CBC5-422D-8E48-DB516D49AB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0536" y="3389645"/>
                <a:ext cx="14587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50E3F41-A78B-4D3C-A564-C1EDB80AF4D2}"/>
                  </a:ext>
                </a:extLst>
              </p14:cNvPr>
              <p14:cNvContentPartPr/>
              <p14:nvPr/>
            </p14:nvContentPartPr>
            <p14:xfrm>
              <a:off x="5171776" y="2948645"/>
              <a:ext cx="2122920" cy="1164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50E3F41-A78B-4D3C-A564-C1EDB80AF4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57376" y="2934245"/>
                <a:ext cx="215100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8E7CCC3-0FE0-4432-86EA-19B8DA9831C7}"/>
                  </a:ext>
                </a:extLst>
              </p14:cNvPr>
              <p14:cNvContentPartPr/>
              <p14:nvPr/>
            </p14:nvContentPartPr>
            <p14:xfrm>
              <a:off x="8039536" y="3257885"/>
              <a:ext cx="3596760" cy="342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8E7CCC3-0FE0-4432-86EA-19B8DA9831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25136" y="3243485"/>
                <a:ext cx="3624840" cy="34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7F231BE-8C0F-4990-9B82-9AE83EC236AD}"/>
                  </a:ext>
                </a:extLst>
              </p14:cNvPr>
              <p14:cNvContentPartPr/>
              <p14:nvPr/>
            </p14:nvContentPartPr>
            <p14:xfrm>
              <a:off x="2738176" y="5406365"/>
              <a:ext cx="1397160" cy="327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7F231BE-8C0F-4990-9B82-9AE83EC236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3776" y="5391965"/>
                <a:ext cx="1425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6559F77-79FD-4278-A845-E8C8359A54BE}"/>
                  </a:ext>
                </a:extLst>
              </p14:cNvPr>
              <p14:cNvContentPartPr/>
              <p14:nvPr/>
            </p14:nvContentPartPr>
            <p14:xfrm>
              <a:off x="1054096" y="5131685"/>
              <a:ext cx="1205640" cy="593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6559F77-79FD-4278-A845-E8C8359A54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9696" y="5117285"/>
                <a:ext cx="12337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9F046B-7503-4106-8591-B69CF5780904}"/>
                  </a:ext>
                </a:extLst>
              </p14:cNvPr>
              <p14:cNvContentPartPr/>
              <p14:nvPr/>
            </p14:nvContentPartPr>
            <p14:xfrm>
              <a:off x="1716856" y="6012605"/>
              <a:ext cx="1339560" cy="616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9F046B-7503-4106-8591-B69CF57809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02456" y="5998205"/>
                <a:ext cx="13676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1393894-1B4C-492B-8AF9-CE2FF566016E}"/>
                  </a:ext>
                </a:extLst>
              </p14:cNvPr>
              <p14:cNvContentPartPr/>
              <p14:nvPr/>
            </p14:nvContentPartPr>
            <p14:xfrm>
              <a:off x="3405976" y="6023405"/>
              <a:ext cx="1228320" cy="545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1393894-1B4C-492B-8AF9-CE2FF5660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91576" y="6009005"/>
                <a:ext cx="1256400" cy="5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123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4C96D5-56D4-4890-A616-7A858EF6E13A}"/>
                  </a:ext>
                </a:extLst>
              </p14:cNvPr>
              <p14:cNvContentPartPr/>
              <p14:nvPr/>
            </p14:nvContentPartPr>
            <p14:xfrm>
              <a:off x="1183696" y="406325"/>
              <a:ext cx="1082160" cy="58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4C96D5-56D4-4890-A616-7A858EF6E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9296" y="391925"/>
                <a:ext cx="11102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2A694F-9778-4AF2-984B-310EBC46093B}"/>
                  </a:ext>
                </a:extLst>
              </p14:cNvPr>
              <p14:cNvContentPartPr/>
              <p14:nvPr/>
            </p14:nvContentPartPr>
            <p14:xfrm>
              <a:off x="9406816" y="448445"/>
              <a:ext cx="591120" cy="487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2A694F-9778-4AF2-984B-310EBC4609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2416" y="434045"/>
                <a:ext cx="6192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AC25FC-93FD-430D-BF2B-73EEB9224B6B}"/>
                  </a:ext>
                </a:extLst>
              </p14:cNvPr>
              <p14:cNvContentPartPr/>
              <p14:nvPr/>
            </p14:nvContentPartPr>
            <p14:xfrm>
              <a:off x="2933656" y="304805"/>
              <a:ext cx="5738760" cy="664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AC25FC-93FD-430D-BF2B-73EEB9224B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9256" y="290405"/>
                <a:ext cx="576684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1FE77A-9E98-4788-90B9-00E6DCD98066}"/>
                  </a:ext>
                </a:extLst>
              </p14:cNvPr>
              <p14:cNvContentPartPr/>
              <p14:nvPr/>
            </p14:nvContentPartPr>
            <p14:xfrm>
              <a:off x="2658256" y="1284005"/>
              <a:ext cx="1810080" cy="608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1FE77A-9E98-4788-90B9-00E6DCD98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3856" y="1269605"/>
                <a:ext cx="183816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F1F4552-C550-48B7-9FCE-154FF0404D65}"/>
                  </a:ext>
                </a:extLst>
              </p14:cNvPr>
              <p14:cNvContentPartPr/>
              <p14:nvPr/>
            </p14:nvContentPartPr>
            <p14:xfrm>
              <a:off x="1819456" y="2663525"/>
              <a:ext cx="685080" cy="224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F1F4552-C550-48B7-9FCE-154FF0404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5056" y="2649125"/>
                <a:ext cx="713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51C32E-D482-4ACD-A4C3-5C67A2F7D035}"/>
                  </a:ext>
                </a:extLst>
              </p14:cNvPr>
              <p14:cNvContentPartPr/>
              <p14:nvPr/>
            </p14:nvContentPartPr>
            <p14:xfrm>
              <a:off x="3234256" y="2060165"/>
              <a:ext cx="5567040" cy="1414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51C32E-D482-4ACD-A4C3-5C67A2F7D0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9856" y="2045765"/>
                <a:ext cx="5595120" cy="14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403614-F5FD-4668-9956-77D328D3635B}"/>
                  </a:ext>
                </a:extLst>
              </p14:cNvPr>
              <p14:cNvContentPartPr/>
              <p14:nvPr/>
            </p14:nvContentPartPr>
            <p14:xfrm>
              <a:off x="565576" y="3812645"/>
              <a:ext cx="715680" cy="685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403614-F5FD-4668-9956-77D328D363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1176" y="3798245"/>
                <a:ext cx="7437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63F3DCB-B85F-45FB-81F8-9789954C84B5}"/>
                  </a:ext>
                </a:extLst>
              </p14:cNvPr>
              <p14:cNvContentPartPr/>
              <p14:nvPr/>
            </p14:nvContentPartPr>
            <p14:xfrm>
              <a:off x="1798576" y="3811925"/>
              <a:ext cx="3792960" cy="1011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63F3DCB-B85F-45FB-81F8-9789954C84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4176" y="3797525"/>
                <a:ext cx="382104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D2107EE-53BB-4845-8263-C1075FC35DD7}"/>
                  </a:ext>
                </a:extLst>
              </p14:cNvPr>
              <p14:cNvContentPartPr/>
              <p14:nvPr/>
            </p14:nvContentPartPr>
            <p14:xfrm>
              <a:off x="6072136" y="4255085"/>
              <a:ext cx="385920" cy="248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D2107EE-53BB-4845-8263-C1075FC35D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7736" y="4240685"/>
                <a:ext cx="414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071979-CA4E-4814-BCF3-A435D4471C5F}"/>
                  </a:ext>
                </a:extLst>
              </p14:cNvPr>
              <p14:cNvContentPartPr/>
              <p14:nvPr/>
            </p14:nvContentPartPr>
            <p14:xfrm>
              <a:off x="7019656" y="3812645"/>
              <a:ext cx="1965240" cy="784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071979-CA4E-4814-BCF3-A435D4471C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5256" y="3798245"/>
                <a:ext cx="199332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7B7A7D9-058E-46E2-B024-B361ABAC0DE0}"/>
                  </a:ext>
                </a:extLst>
              </p14:cNvPr>
              <p14:cNvContentPartPr/>
              <p14:nvPr/>
            </p14:nvContentPartPr>
            <p14:xfrm>
              <a:off x="626416" y="5071565"/>
              <a:ext cx="585720" cy="634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7B7A7D9-058E-46E2-B024-B361ABAC0D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016" y="5057165"/>
                <a:ext cx="6138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065C9F1-5556-47BB-A2F5-4385C3430B22}"/>
                  </a:ext>
                </a:extLst>
              </p14:cNvPr>
              <p14:cNvContentPartPr/>
              <p14:nvPr/>
            </p14:nvContentPartPr>
            <p14:xfrm>
              <a:off x="1649536" y="5009285"/>
              <a:ext cx="441000" cy="603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065C9F1-5556-47BB-A2F5-4385C3430B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35136" y="4994885"/>
                <a:ext cx="46908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9C97A5E-075E-4590-8AE0-01FA4330D8B4}"/>
                  </a:ext>
                </a:extLst>
              </p14:cNvPr>
              <p14:cNvContentPartPr/>
              <p14:nvPr/>
            </p14:nvContentPartPr>
            <p14:xfrm>
              <a:off x="2345416" y="5107925"/>
              <a:ext cx="1541160" cy="647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9C97A5E-075E-4590-8AE0-01FA4330D8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1016" y="5093525"/>
                <a:ext cx="15692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17669F7-9F79-4E07-9AF2-37F1B8221832}"/>
                  </a:ext>
                </a:extLst>
              </p14:cNvPr>
              <p14:cNvContentPartPr/>
              <p14:nvPr/>
            </p14:nvContentPartPr>
            <p14:xfrm>
              <a:off x="6758296" y="4788605"/>
              <a:ext cx="3078360" cy="844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17669F7-9F79-4E07-9AF2-37F1B82218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3896" y="4774205"/>
                <a:ext cx="310644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2CA1BFE-F53E-48D6-8E74-C89B01C2E970}"/>
                  </a:ext>
                </a:extLst>
              </p14:cNvPr>
              <p14:cNvContentPartPr/>
              <p14:nvPr/>
            </p14:nvContentPartPr>
            <p14:xfrm>
              <a:off x="4218496" y="4937285"/>
              <a:ext cx="1958760" cy="908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2CA1BFE-F53E-48D6-8E74-C89B01C2E9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04096" y="4922885"/>
                <a:ext cx="1986840" cy="9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734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7B4C9D-B200-47EF-A784-79E9F0F84284}"/>
                  </a:ext>
                </a:extLst>
              </p14:cNvPr>
              <p14:cNvContentPartPr/>
              <p14:nvPr/>
            </p14:nvContentPartPr>
            <p14:xfrm>
              <a:off x="560536" y="360965"/>
              <a:ext cx="6535440" cy="109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7B4C9D-B200-47EF-A784-79E9F0F842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136" y="346565"/>
                <a:ext cx="656352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247379-FBE4-483E-9CEF-0608C86B5C7B}"/>
                  </a:ext>
                </a:extLst>
              </p14:cNvPr>
              <p14:cNvContentPartPr/>
              <p14:nvPr/>
            </p14:nvContentPartPr>
            <p14:xfrm>
              <a:off x="1954456" y="2244485"/>
              <a:ext cx="394200" cy="19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247379-FBE4-483E-9CEF-0608C86B5C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056" y="2230085"/>
                <a:ext cx="4222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B324A8-2770-4792-A375-9C26264BCDBC}"/>
                  </a:ext>
                </a:extLst>
              </p14:cNvPr>
              <p14:cNvContentPartPr/>
              <p14:nvPr/>
            </p14:nvContentPartPr>
            <p14:xfrm>
              <a:off x="6280576" y="1617005"/>
              <a:ext cx="2000880" cy="823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B324A8-2770-4792-A375-9C26264BC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6176" y="1602605"/>
                <a:ext cx="20289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8B3FB8C-4767-4176-9FAC-A50479762A7D}"/>
                  </a:ext>
                </a:extLst>
              </p14:cNvPr>
              <p14:cNvContentPartPr/>
              <p14:nvPr/>
            </p14:nvContentPartPr>
            <p14:xfrm>
              <a:off x="2885416" y="1640765"/>
              <a:ext cx="2951280" cy="869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8B3FB8C-4767-4176-9FAC-A50479762A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1016" y="1626365"/>
                <a:ext cx="297936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287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C1976-0675-4B73-BE56-43CAFD7A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4" y="210128"/>
            <a:ext cx="57245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BDC940-17E2-4E3F-BFBC-FC04758BFA33}"/>
                  </a:ext>
                </a:extLst>
              </p14:cNvPr>
              <p14:cNvContentPartPr/>
              <p14:nvPr/>
            </p14:nvContentPartPr>
            <p14:xfrm>
              <a:off x="1210336" y="566165"/>
              <a:ext cx="635400" cy="35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BDC940-17E2-4E3F-BFBC-FC04758BF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936" y="551765"/>
                <a:ext cx="663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478D1D-E930-41BC-9DAF-7B999FDC595B}"/>
                  </a:ext>
                </a:extLst>
              </p14:cNvPr>
              <p14:cNvContentPartPr/>
              <p14:nvPr/>
            </p14:nvContentPartPr>
            <p14:xfrm>
              <a:off x="1584376" y="379325"/>
              <a:ext cx="335160" cy="5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478D1D-E930-41BC-9DAF-7B999FDC5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976" y="364925"/>
                <a:ext cx="363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3617A5-2C10-4C03-831C-1B0A7F732745}"/>
                  </a:ext>
                </a:extLst>
              </p14:cNvPr>
              <p14:cNvContentPartPr/>
              <p14:nvPr/>
            </p14:nvContentPartPr>
            <p14:xfrm>
              <a:off x="4064776" y="651485"/>
              <a:ext cx="372240" cy="24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3617A5-2C10-4C03-831C-1B0A7F73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0376" y="637085"/>
                <a:ext cx="400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710C36-1E8A-4C3D-B50C-3E9D779644FA}"/>
                  </a:ext>
                </a:extLst>
              </p14:cNvPr>
              <p14:cNvContentPartPr/>
              <p14:nvPr/>
            </p14:nvContentPartPr>
            <p14:xfrm>
              <a:off x="6873136" y="312365"/>
              <a:ext cx="2482920" cy="72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710C36-1E8A-4C3D-B50C-3E9D77964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8736" y="297965"/>
                <a:ext cx="251100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59FABD-ACEB-40A4-A1AC-91C60D5AF9C0}"/>
                  </a:ext>
                </a:extLst>
              </p14:cNvPr>
              <p14:cNvContentPartPr/>
              <p14:nvPr/>
            </p14:nvContentPartPr>
            <p14:xfrm>
              <a:off x="5130736" y="438005"/>
              <a:ext cx="824760" cy="55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59FABD-ACEB-40A4-A1AC-91C60D5AF9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336" y="423605"/>
                <a:ext cx="852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F2E21B-BC7A-4630-84B9-C8FDD7FFE37F}"/>
                  </a:ext>
                </a:extLst>
              </p14:cNvPr>
              <p14:cNvContentPartPr/>
              <p14:nvPr/>
            </p14:nvContentPartPr>
            <p14:xfrm>
              <a:off x="2620096" y="389765"/>
              <a:ext cx="832680" cy="538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F2E21B-BC7A-4630-84B9-C8FDD7FFE3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5696" y="375365"/>
                <a:ext cx="860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1448F5-5619-48A9-809E-FE6FE8D2DBB6}"/>
                  </a:ext>
                </a:extLst>
              </p14:cNvPr>
              <p14:cNvContentPartPr/>
              <p14:nvPr/>
            </p14:nvContentPartPr>
            <p14:xfrm>
              <a:off x="12239296" y="92256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1448F5-5619-48A9-809E-FE6FE8D2DB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24896" y="9081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E3CFE7-4272-4DE6-A48E-8838D3618276}"/>
                  </a:ext>
                </a:extLst>
              </p14:cNvPr>
              <p14:cNvContentPartPr/>
              <p14:nvPr/>
            </p14:nvContentPartPr>
            <p14:xfrm>
              <a:off x="9807136" y="383645"/>
              <a:ext cx="2176920" cy="513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E3CFE7-4272-4DE6-A48E-8838D36182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92736" y="369245"/>
                <a:ext cx="22050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DE2D46-FE0A-4A6D-BE5E-CAE7DE843D69}"/>
                  </a:ext>
                </a:extLst>
              </p14:cNvPr>
              <p14:cNvContentPartPr/>
              <p14:nvPr/>
            </p14:nvContentPartPr>
            <p14:xfrm>
              <a:off x="1019291" y="1783685"/>
              <a:ext cx="470520" cy="620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DE2D46-FE0A-4A6D-BE5E-CAE7DE843D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891" y="1769285"/>
                <a:ext cx="4986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78F487-2BFC-4E20-935E-C6F5D5523197}"/>
                  </a:ext>
                </a:extLst>
              </p14:cNvPr>
              <p14:cNvContentPartPr/>
              <p14:nvPr/>
            </p14:nvContentPartPr>
            <p14:xfrm>
              <a:off x="5672291" y="2270405"/>
              <a:ext cx="360" cy="11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78F487-2BFC-4E20-935E-C6F5D55231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57891" y="2256005"/>
                <a:ext cx="28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9803680-AB25-4276-A7BE-054D65E89EA7}"/>
                  </a:ext>
                </a:extLst>
              </p14:cNvPr>
              <p14:cNvContentPartPr/>
              <p14:nvPr/>
            </p14:nvContentPartPr>
            <p14:xfrm>
              <a:off x="1980131" y="1746965"/>
              <a:ext cx="3285360" cy="740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9803680-AB25-4276-A7BE-054D65E89E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5731" y="1732565"/>
                <a:ext cx="331344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3AC9A0-ABBB-440B-BD35-5821E024B15F}"/>
                  </a:ext>
                </a:extLst>
              </p14:cNvPr>
              <p14:cNvContentPartPr/>
              <p14:nvPr/>
            </p14:nvContentPartPr>
            <p14:xfrm>
              <a:off x="6606491" y="1802765"/>
              <a:ext cx="1168560" cy="531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3AC9A0-ABBB-440B-BD35-5821E024B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2091" y="1788365"/>
                <a:ext cx="11966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35D9464-4BE3-4402-A6F1-37D36759F9FB}"/>
                  </a:ext>
                </a:extLst>
              </p14:cNvPr>
              <p14:cNvContentPartPr/>
              <p14:nvPr/>
            </p14:nvContentPartPr>
            <p14:xfrm>
              <a:off x="8927411" y="2472365"/>
              <a:ext cx="89640" cy="88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35D9464-4BE3-4402-A6F1-37D36759F9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13011" y="2457965"/>
                <a:ext cx="117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5B740D3-0CB9-48ED-BB50-BB49ADE9A3F1}"/>
                  </a:ext>
                </a:extLst>
              </p14:cNvPr>
              <p14:cNvContentPartPr/>
              <p14:nvPr/>
            </p14:nvContentPartPr>
            <p14:xfrm>
              <a:off x="8292371" y="1748045"/>
              <a:ext cx="711360" cy="529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5B740D3-0CB9-48ED-BB50-BB49ADE9A3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77971" y="1733645"/>
                <a:ext cx="7394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8B685C-75DB-4238-96F6-5C3B672EFD69}"/>
                  </a:ext>
                </a:extLst>
              </p14:cNvPr>
              <p14:cNvContentPartPr/>
              <p14:nvPr/>
            </p14:nvContentPartPr>
            <p14:xfrm>
              <a:off x="9799331" y="1749485"/>
              <a:ext cx="1180080" cy="906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8B685C-75DB-4238-96F6-5C3B672EFD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84931" y="1735085"/>
                <a:ext cx="120816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B7E126-635F-4975-A622-5D41FCBA9F95}"/>
                  </a:ext>
                </a:extLst>
              </p14:cNvPr>
              <p14:cNvContentPartPr/>
              <p14:nvPr/>
            </p14:nvContentPartPr>
            <p14:xfrm>
              <a:off x="6107171" y="2831285"/>
              <a:ext cx="2745360" cy="797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B7E126-635F-4975-A622-5D41FCBA9F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92771" y="2816885"/>
                <a:ext cx="277344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77DEA2-322D-4EF3-913E-437832A84632}"/>
                  </a:ext>
                </a:extLst>
              </p14:cNvPr>
              <p14:cNvContentPartPr/>
              <p14:nvPr/>
            </p14:nvContentPartPr>
            <p14:xfrm>
              <a:off x="9580091" y="3100565"/>
              <a:ext cx="539640" cy="27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77DEA2-322D-4EF3-913E-437832A846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65691" y="3086165"/>
                <a:ext cx="567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744BBE-28F5-4CCE-BCE3-F2AD5A8409D7}"/>
                  </a:ext>
                </a:extLst>
              </p14:cNvPr>
              <p14:cNvContentPartPr/>
              <p14:nvPr/>
            </p14:nvContentPartPr>
            <p14:xfrm>
              <a:off x="9866291" y="2831285"/>
              <a:ext cx="240120" cy="79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744BBE-28F5-4CCE-BCE3-F2AD5A8409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51891" y="2816885"/>
                <a:ext cx="268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AFAB276-0767-4882-9AE2-E8173F866283}"/>
                  </a:ext>
                </a:extLst>
              </p14:cNvPr>
              <p14:cNvContentPartPr/>
              <p14:nvPr/>
            </p14:nvContentPartPr>
            <p14:xfrm>
              <a:off x="6335411" y="4082285"/>
              <a:ext cx="1440360" cy="711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AFAB276-0767-4882-9AE2-E8173F8662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21011" y="4067885"/>
                <a:ext cx="146844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6541F81-89E9-4FEB-B638-283A4A978821}"/>
                  </a:ext>
                </a:extLst>
              </p14:cNvPr>
              <p14:cNvContentPartPr/>
              <p14:nvPr/>
            </p14:nvContentPartPr>
            <p14:xfrm>
              <a:off x="8121731" y="4075445"/>
              <a:ext cx="561600" cy="596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6541F81-89E9-4FEB-B638-283A4A9788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7331" y="4061045"/>
                <a:ext cx="5896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FA3EE8-90BE-4A5C-9F7C-082AE1C80FAE}"/>
                  </a:ext>
                </a:extLst>
              </p14:cNvPr>
              <p14:cNvContentPartPr/>
              <p14:nvPr/>
            </p14:nvContentPartPr>
            <p14:xfrm>
              <a:off x="870971" y="3456605"/>
              <a:ext cx="2757240" cy="792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FA3EE8-90BE-4A5C-9F7C-082AE1C80F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1971" y="3447605"/>
                <a:ext cx="277488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C9348A-928D-4692-A488-DB3EB976E907}"/>
                  </a:ext>
                </a:extLst>
              </p14:cNvPr>
              <p14:cNvContentPartPr/>
              <p14:nvPr/>
            </p14:nvContentPartPr>
            <p14:xfrm>
              <a:off x="2366051" y="4575125"/>
              <a:ext cx="801360" cy="456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C9348A-928D-4692-A488-DB3EB976E9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7051" y="4566125"/>
                <a:ext cx="819000" cy="4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5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04D0E6-2E73-4CBF-AA9B-175238FFD0C0}"/>
                  </a:ext>
                </a:extLst>
              </p14:cNvPr>
              <p14:cNvContentPartPr/>
              <p14:nvPr/>
            </p14:nvContentPartPr>
            <p14:xfrm>
              <a:off x="865456" y="377885"/>
              <a:ext cx="583200" cy="7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04D0E6-2E73-4CBF-AA9B-175238FFD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056" y="363485"/>
                <a:ext cx="6112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C987F8-984B-491C-B4C3-B136513DD510}"/>
                  </a:ext>
                </a:extLst>
              </p14:cNvPr>
              <p14:cNvContentPartPr/>
              <p14:nvPr/>
            </p14:nvContentPartPr>
            <p14:xfrm>
              <a:off x="1996216" y="346925"/>
              <a:ext cx="3101040" cy="976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C987F8-984B-491C-B4C3-B136513DD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816" y="332525"/>
                <a:ext cx="312912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23035B-CAD2-4433-8FCD-4FDDCB62BE00}"/>
                  </a:ext>
                </a:extLst>
              </p14:cNvPr>
              <p14:cNvContentPartPr/>
              <p14:nvPr/>
            </p14:nvContentPartPr>
            <p14:xfrm>
              <a:off x="6465616" y="334325"/>
              <a:ext cx="2394000" cy="825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23035B-CAD2-4433-8FCD-4FDDCB62BE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1216" y="319925"/>
                <a:ext cx="242208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63139D-1E6E-43C2-8284-F23A4F80D947}"/>
                  </a:ext>
                </a:extLst>
              </p14:cNvPr>
              <p14:cNvContentPartPr/>
              <p14:nvPr/>
            </p14:nvContentPartPr>
            <p14:xfrm>
              <a:off x="1469176" y="1653725"/>
              <a:ext cx="1896840" cy="802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63139D-1E6E-43C2-8284-F23A4F80D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4776" y="1639325"/>
                <a:ext cx="192492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BF83E3-A6E8-425B-9FEB-F4EF23BAAFCD}"/>
                  </a:ext>
                </a:extLst>
              </p14:cNvPr>
              <p14:cNvContentPartPr/>
              <p14:nvPr/>
            </p14:nvContentPartPr>
            <p14:xfrm>
              <a:off x="3841936" y="1652285"/>
              <a:ext cx="370440" cy="1270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BF83E3-A6E8-425B-9FEB-F4EF23BAAF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7536" y="1637885"/>
                <a:ext cx="39852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032993-6F89-4E28-A403-C92D7DF15E54}"/>
                  </a:ext>
                </a:extLst>
              </p14:cNvPr>
              <p14:cNvContentPartPr/>
              <p14:nvPr/>
            </p14:nvContentPartPr>
            <p14:xfrm>
              <a:off x="4888456" y="1627445"/>
              <a:ext cx="450360" cy="462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032993-6F89-4E28-A403-C92D7DF15E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4056" y="1613045"/>
                <a:ext cx="4784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A6B31A-7972-4EEE-9C7B-86A68F86D757}"/>
                  </a:ext>
                </a:extLst>
              </p14:cNvPr>
              <p14:cNvContentPartPr/>
              <p14:nvPr/>
            </p14:nvContentPartPr>
            <p14:xfrm>
              <a:off x="6694576" y="1654805"/>
              <a:ext cx="1563480" cy="465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A6B31A-7972-4EEE-9C7B-86A68F86D7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80176" y="1640405"/>
                <a:ext cx="15915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12276E-EED0-4197-B351-7094ECA5B23B}"/>
                  </a:ext>
                </a:extLst>
              </p14:cNvPr>
              <p14:cNvContentPartPr/>
              <p14:nvPr/>
            </p14:nvContentPartPr>
            <p14:xfrm>
              <a:off x="4380136" y="2373005"/>
              <a:ext cx="1670040" cy="828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12276E-EED0-4197-B351-7094ECA5B2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5736" y="2358605"/>
                <a:ext cx="16981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014FEF0-14DB-4AD5-ABA5-6FD099EED13D}"/>
                  </a:ext>
                </a:extLst>
              </p14:cNvPr>
              <p14:cNvContentPartPr/>
              <p14:nvPr/>
            </p14:nvContentPartPr>
            <p14:xfrm>
              <a:off x="6981856" y="2647685"/>
              <a:ext cx="1567440" cy="809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014FEF0-14DB-4AD5-ABA5-6FD099EED1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7456" y="2633285"/>
                <a:ext cx="159552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BCF28DD-C9A2-4603-8A04-65A71F404DCF}"/>
                  </a:ext>
                </a:extLst>
              </p14:cNvPr>
              <p14:cNvContentPartPr/>
              <p14:nvPr/>
            </p14:nvContentPartPr>
            <p14:xfrm>
              <a:off x="1639816" y="3769445"/>
              <a:ext cx="1726200" cy="734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BCF28DD-C9A2-4603-8A04-65A71F404D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5416" y="3755045"/>
                <a:ext cx="17542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33F3F1C-2B1F-4AE5-971E-F1FC2C265505}"/>
                  </a:ext>
                </a:extLst>
              </p14:cNvPr>
              <p14:cNvContentPartPr/>
              <p14:nvPr/>
            </p14:nvContentPartPr>
            <p14:xfrm>
              <a:off x="3989176" y="3889685"/>
              <a:ext cx="768600" cy="45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33F3F1C-2B1F-4AE5-971E-F1FC2C2655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4776" y="3875285"/>
                <a:ext cx="7966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BC89122-D898-4883-AA1A-227EA94A9B75}"/>
                  </a:ext>
                </a:extLst>
              </p14:cNvPr>
              <p14:cNvContentPartPr/>
              <p14:nvPr/>
            </p14:nvContentPartPr>
            <p14:xfrm>
              <a:off x="5157016" y="3583325"/>
              <a:ext cx="1447200" cy="73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BC89122-D898-4883-AA1A-227EA94A9B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42616" y="3568925"/>
                <a:ext cx="14752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CEAA49-D283-4EEF-8BE5-DF273F0C8B1A}"/>
                  </a:ext>
                </a:extLst>
              </p14:cNvPr>
              <p14:cNvContentPartPr/>
              <p14:nvPr/>
            </p14:nvContentPartPr>
            <p14:xfrm>
              <a:off x="7075096" y="3930005"/>
              <a:ext cx="1644120" cy="526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CEAA49-D283-4EEF-8BE5-DF273F0C8B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60696" y="3915605"/>
                <a:ext cx="16722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3137451-A98F-4007-8F73-7D5C59E6D0AB}"/>
                  </a:ext>
                </a:extLst>
              </p14:cNvPr>
              <p14:cNvContentPartPr/>
              <p14:nvPr/>
            </p14:nvContentPartPr>
            <p14:xfrm>
              <a:off x="4007536" y="4961765"/>
              <a:ext cx="782640" cy="1027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3137451-A98F-4007-8F73-7D5C59E6D0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3136" y="4947365"/>
                <a:ext cx="8107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39B9DEF-D2FE-4B81-B964-C56DAE98F72D}"/>
                  </a:ext>
                </a:extLst>
              </p14:cNvPr>
              <p14:cNvContentPartPr/>
              <p14:nvPr/>
            </p14:nvContentPartPr>
            <p14:xfrm>
              <a:off x="1696336" y="5037005"/>
              <a:ext cx="1845000" cy="600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39B9DEF-D2FE-4B81-B964-C56DAE98F7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1936" y="5022605"/>
                <a:ext cx="18730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2431A3F-E26D-4E6B-844B-DF14DC5778F2}"/>
                  </a:ext>
                </a:extLst>
              </p14:cNvPr>
              <p14:cNvContentPartPr/>
              <p14:nvPr/>
            </p14:nvContentPartPr>
            <p14:xfrm>
              <a:off x="7996336" y="4945925"/>
              <a:ext cx="637200" cy="1199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2431A3F-E26D-4E6B-844B-DF14DC5778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81936" y="4931525"/>
                <a:ext cx="66528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3774C93-FBAD-41BC-A899-426DC84A6BC6}"/>
                  </a:ext>
                </a:extLst>
              </p14:cNvPr>
              <p14:cNvContentPartPr/>
              <p14:nvPr/>
            </p14:nvContentPartPr>
            <p14:xfrm>
              <a:off x="5798896" y="4958885"/>
              <a:ext cx="1845720" cy="745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3774C93-FBAD-41BC-A899-426DC84A6B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84496" y="4944485"/>
                <a:ext cx="187380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E1D7421-15B1-4C01-8B85-D28BCDD56078}"/>
                  </a:ext>
                </a:extLst>
              </p14:cNvPr>
              <p14:cNvContentPartPr/>
              <p14:nvPr/>
            </p14:nvContentPartPr>
            <p14:xfrm>
              <a:off x="8618416" y="1075205"/>
              <a:ext cx="2897280" cy="1381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E1D7421-15B1-4C01-8B85-D28BCDD560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04016" y="1060805"/>
                <a:ext cx="2925360" cy="14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5BC34FA-C4D8-45F9-964F-036D37C27645}"/>
                  </a:ext>
                </a:extLst>
              </p14:cNvPr>
              <p14:cNvContentPartPr/>
              <p14:nvPr/>
            </p14:nvContentPartPr>
            <p14:xfrm>
              <a:off x="11236696" y="2707085"/>
              <a:ext cx="474480" cy="390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5BC34FA-C4D8-45F9-964F-036D37C276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22296" y="2692685"/>
                <a:ext cx="5025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B4C3AD8-FBFE-4EC2-99BD-60639D38C143}"/>
                  </a:ext>
                </a:extLst>
              </p14:cNvPr>
              <p14:cNvContentPartPr/>
              <p14:nvPr/>
            </p14:nvContentPartPr>
            <p14:xfrm>
              <a:off x="9876976" y="2676845"/>
              <a:ext cx="1045800" cy="753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B4C3AD8-FBFE-4EC2-99BD-60639D38C1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62576" y="2662445"/>
                <a:ext cx="107388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3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0A7BDB-E8DC-41F5-B8AD-8136890EDD39}"/>
                  </a:ext>
                </a:extLst>
              </p14:cNvPr>
              <p14:cNvContentPartPr/>
              <p14:nvPr/>
            </p14:nvContentPartPr>
            <p14:xfrm>
              <a:off x="1211776" y="403805"/>
              <a:ext cx="3571920" cy="1161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0A7BDB-E8DC-41F5-B8AD-8136890EDD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376" y="389405"/>
                <a:ext cx="3600000" cy="11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DABBFE-5DA9-4453-B508-506DD769C606}"/>
                  </a:ext>
                </a:extLst>
              </p14:cNvPr>
              <p14:cNvContentPartPr/>
              <p14:nvPr/>
            </p14:nvContentPartPr>
            <p14:xfrm>
              <a:off x="8574496" y="402725"/>
              <a:ext cx="1246320" cy="703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DABBFE-5DA9-4453-B508-506DD769C6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0096" y="388325"/>
                <a:ext cx="127440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8F8474-A0E7-4789-A682-01DC50A60AF3}"/>
                  </a:ext>
                </a:extLst>
              </p14:cNvPr>
              <p14:cNvContentPartPr/>
              <p14:nvPr/>
            </p14:nvContentPartPr>
            <p14:xfrm>
              <a:off x="5607736" y="404885"/>
              <a:ext cx="2436480" cy="703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8F8474-A0E7-4789-A682-01DC50A60A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3336" y="390485"/>
                <a:ext cx="246456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4108CF-DB9F-4860-A87B-192C9BEB140C}"/>
                  </a:ext>
                </a:extLst>
              </p14:cNvPr>
              <p14:cNvContentPartPr/>
              <p14:nvPr/>
            </p14:nvContentPartPr>
            <p14:xfrm>
              <a:off x="4903576" y="1464365"/>
              <a:ext cx="505800" cy="601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4108CF-DB9F-4860-A87B-192C9BEB14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9176" y="1449965"/>
                <a:ext cx="53388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14E74C7-CEB2-4D03-BE77-51DB1126F8BB}"/>
                  </a:ext>
                </a:extLst>
              </p14:cNvPr>
              <p14:cNvContentPartPr/>
              <p14:nvPr/>
            </p14:nvContentPartPr>
            <p14:xfrm>
              <a:off x="6161416" y="1484885"/>
              <a:ext cx="1871640" cy="65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14E74C7-CEB2-4D03-BE77-51DB1126F8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7016" y="1470485"/>
                <a:ext cx="189972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A2ACC6-9F8B-479E-8E22-6D1CDFD23365}"/>
                  </a:ext>
                </a:extLst>
              </p14:cNvPr>
              <p14:cNvContentPartPr/>
              <p14:nvPr/>
            </p14:nvContentPartPr>
            <p14:xfrm>
              <a:off x="8589976" y="1461485"/>
              <a:ext cx="1233720" cy="613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A2ACC6-9F8B-479E-8E22-6D1CDFD233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5576" y="1447085"/>
                <a:ext cx="126180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A140D6-B91E-4E5B-A794-6282D7FCD87E}"/>
                  </a:ext>
                </a:extLst>
              </p14:cNvPr>
              <p14:cNvContentPartPr/>
              <p14:nvPr/>
            </p14:nvContentPartPr>
            <p14:xfrm>
              <a:off x="1807576" y="2373005"/>
              <a:ext cx="785160" cy="1163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A140D6-B91E-4E5B-A794-6282D7FCD8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3176" y="2358605"/>
                <a:ext cx="81324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7557B13-F6F1-4110-A586-FA404657D526}"/>
                  </a:ext>
                </a:extLst>
              </p14:cNvPr>
              <p14:cNvContentPartPr/>
              <p14:nvPr/>
            </p14:nvContentPartPr>
            <p14:xfrm>
              <a:off x="5846056" y="2499725"/>
              <a:ext cx="1168920" cy="597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7557B13-F6F1-4110-A586-FA404657D5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1656" y="2485325"/>
                <a:ext cx="11970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238AF48-3302-49CF-A340-20CD55E5C257}"/>
                  </a:ext>
                </a:extLst>
              </p14:cNvPr>
              <p14:cNvContentPartPr/>
              <p14:nvPr/>
            </p14:nvContentPartPr>
            <p14:xfrm>
              <a:off x="3249016" y="2555165"/>
              <a:ext cx="2142360" cy="546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238AF48-3302-49CF-A340-20CD55E5C2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4616" y="2540765"/>
                <a:ext cx="21704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B77889-20BE-4B05-9BEB-A89610A78247}"/>
                  </a:ext>
                </a:extLst>
              </p14:cNvPr>
              <p14:cNvContentPartPr/>
              <p14:nvPr/>
            </p14:nvContentPartPr>
            <p14:xfrm>
              <a:off x="800656" y="3691325"/>
              <a:ext cx="4054320" cy="862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B77889-20BE-4B05-9BEB-A89610A782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256" y="3676925"/>
                <a:ext cx="408240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FE5C427-C798-48A3-A645-EED7064AF428}"/>
                  </a:ext>
                </a:extLst>
              </p14:cNvPr>
              <p14:cNvContentPartPr/>
              <p14:nvPr/>
            </p14:nvContentPartPr>
            <p14:xfrm>
              <a:off x="875536" y="4958885"/>
              <a:ext cx="3956040" cy="864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FE5C427-C798-48A3-A645-EED7064AF4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136" y="4944485"/>
                <a:ext cx="398412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0182EDD-04E7-4C75-9013-069AB7BDA7FC}"/>
                  </a:ext>
                </a:extLst>
              </p14:cNvPr>
              <p14:cNvContentPartPr/>
              <p14:nvPr/>
            </p14:nvContentPartPr>
            <p14:xfrm>
              <a:off x="5751278" y="3459125"/>
              <a:ext cx="6457320" cy="2870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0182EDD-04E7-4C75-9013-069AB7BDA7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36878" y="3444725"/>
                <a:ext cx="6485400" cy="28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D153C73-F030-422E-A7F7-3FD43E6D4D11}"/>
                  </a:ext>
                </a:extLst>
              </p14:cNvPr>
              <p14:cNvContentPartPr/>
              <p14:nvPr/>
            </p14:nvContentPartPr>
            <p14:xfrm>
              <a:off x="10339838" y="5267405"/>
              <a:ext cx="1741680" cy="1096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D153C73-F030-422E-A7F7-3FD43E6D4D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25438" y="5253005"/>
                <a:ext cx="176976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36928B7-1409-4A9C-84DA-27784DE2D850}"/>
                  </a:ext>
                </a:extLst>
              </p14:cNvPr>
              <p14:cNvContentPartPr/>
              <p14:nvPr/>
            </p14:nvContentPartPr>
            <p14:xfrm>
              <a:off x="11181158" y="5409965"/>
              <a:ext cx="141120" cy="39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36928B7-1409-4A9C-84DA-27784DE2D8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66758" y="5395565"/>
                <a:ext cx="1692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7C63D40-C45B-448E-9999-ACE720082721}"/>
                  </a:ext>
                </a:extLst>
              </p14:cNvPr>
              <p14:cNvContentPartPr/>
              <p14:nvPr/>
            </p14:nvContentPartPr>
            <p14:xfrm>
              <a:off x="11445398" y="5165885"/>
              <a:ext cx="218520" cy="4899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7C63D40-C45B-448E-9999-ACE7200827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30998" y="5151485"/>
                <a:ext cx="246600" cy="5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55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4DFEF2-890D-4947-A598-C63FA85E512B}"/>
                  </a:ext>
                </a:extLst>
              </p14:cNvPr>
              <p14:cNvContentPartPr/>
              <p14:nvPr/>
            </p14:nvContentPartPr>
            <p14:xfrm>
              <a:off x="983896" y="341165"/>
              <a:ext cx="2207520" cy="108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4DFEF2-890D-4947-A598-C63FA85E5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96" y="326765"/>
                <a:ext cx="223560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AB5D3F-4EA7-4E2E-8D79-63FB74AF7AF2}"/>
                  </a:ext>
                </a:extLst>
              </p14:cNvPr>
              <p14:cNvContentPartPr/>
              <p14:nvPr/>
            </p14:nvContentPartPr>
            <p14:xfrm>
              <a:off x="3736096" y="478325"/>
              <a:ext cx="3146400" cy="876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AB5D3F-4EA7-4E2E-8D79-63FB74AF7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696" y="463925"/>
                <a:ext cx="317448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FEA1D2E-0889-4775-9CDC-A84AC9AD8CDD}"/>
                  </a:ext>
                </a:extLst>
              </p14:cNvPr>
              <p14:cNvContentPartPr/>
              <p14:nvPr/>
            </p14:nvContentPartPr>
            <p14:xfrm>
              <a:off x="7314496" y="495245"/>
              <a:ext cx="2073240" cy="542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FEA1D2E-0889-4775-9CDC-A84AC9AD8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0096" y="480845"/>
                <a:ext cx="21013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DF1D7E-C2AA-4169-B446-736C7B6E13A6}"/>
                  </a:ext>
                </a:extLst>
              </p14:cNvPr>
              <p14:cNvContentPartPr/>
              <p14:nvPr/>
            </p14:nvContentPartPr>
            <p14:xfrm>
              <a:off x="4369696" y="1224965"/>
              <a:ext cx="4672080" cy="162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DF1D7E-C2AA-4169-B446-736C7B6E13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5296" y="1210565"/>
                <a:ext cx="4700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81AD2FD-AAC0-41BF-AC2D-2F618758924D}"/>
                  </a:ext>
                </a:extLst>
              </p14:cNvPr>
              <p14:cNvContentPartPr/>
              <p14:nvPr/>
            </p14:nvContentPartPr>
            <p14:xfrm>
              <a:off x="4925176" y="2398925"/>
              <a:ext cx="162720" cy="261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1AD2FD-AAC0-41BF-AC2D-2F61875892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0776" y="2384525"/>
                <a:ext cx="1908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0992E9B-695F-4518-885D-ACB16DB75D30}"/>
                  </a:ext>
                </a:extLst>
              </p14:cNvPr>
              <p14:cNvContentPartPr/>
              <p14:nvPr/>
            </p14:nvContentPartPr>
            <p14:xfrm>
              <a:off x="1308976" y="1932725"/>
              <a:ext cx="3207240" cy="926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0992E9B-695F-4518-885D-ACB16DB75D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4576" y="1918325"/>
                <a:ext cx="323532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CB552CC-E6D3-4C23-B303-1C04A95684EB}"/>
                  </a:ext>
                </a:extLst>
              </p14:cNvPr>
              <p14:cNvContentPartPr/>
              <p14:nvPr/>
            </p14:nvContentPartPr>
            <p14:xfrm>
              <a:off x="5798896" y="1786925"/>
              <a:ext cx="2507400" cy="1675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CB552CC-E6D3-4C23-B303-1C04A9568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4496" y="1772525"/>
                <a:ext cx="2535480" cy="17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29D72F4-9D36-4DCA-8FA8-F9C2AAE1BA55}"/>
                  </a:ext>
                </a:extLst>
              </p14:cNvPr>
              <p14:cNvContentPartPr/>
              <p14:nvPr/>
            </p14:nvContentPartPr>
            <p14:xfrm>
              <a:off x="1316896" y="3894005"/>
              <a:ext cx="1723680" cy="489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29D72F4-9D36-4DCA-8FA8-F9C2AAE1BA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2496" y="3879605"/>
                <a:ext cx="17517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6583FB-5039-40E4-AF38-0C50165A3824}"/>
                  </a:ext>
                </a:extLst>
              </p14:cNvPr>
              <p14:cNvContentPartPr/>
              <p14:nvPr/>
            </p14:nvContentPartPr>
            <p14:xfrm>
              <a:off x="1217176" y="4793285"/>
              <a:ext cx="780840" cy="572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6583FB-5039-40E4-AF38-0C50165A38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2776" y="4778885"/>
                <a:ext cx="8089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CC6A7DB-D282-44E4-9ECE-2FAF7C5D3E94}"/>
                  </a:ext>
                </a:extLst>
              </p14:cNvPr>
              <p14:cNvContentPartPr/>
              <p14:nvPr/>
            </p14:nvContentPartPr>
            <p14:xfrm>
              <a:off x="2489416" y="4765205"/>
              <a:ext cx="838440" cy="630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CC6A7DB-D282-44E4-9ECE-2FAF7C5D3E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75016" y="4750805"/>
                <a:ext cx="8665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CB06FB8-09E8-403F-AA53-CAC5C4239940}"/>
                  </a:ext>
                </a:extLst>
              </p14:cNvPr>
              <p14:cNvContentPartPr/>
              <p14:nvPr/>
            </p14:nvContentPartPr>
            <p14:xfrm>
              <a:off x="4853176" y="5031605"/>
              <a:ext cx="952560" cy="442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CB06FB8-09E8-403F-AA53-CAC5C42399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8776" y="5017205"/>
                <a:ext cx="980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6E3B86E-84B7-4085-A295-B61F561E6F6C}"/>
                  </a:ext>
                </a:extLst>
              </p14:cNvPr>
              <p14:cNvContentPartPr/>
              <p14:nvPr/>
            </p14:nvContentPartPr>
            <p14:xfrm>
              <a:off x="4722856" y="4143845"/>
              <a:ext cx="4149360" cy="1682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6E3B86E-84B7-4085-A295-B61F561E6F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8456" y="4129445"/>
                <a:ext cx="417744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04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F5C64C-CA13-47EC-9999-872CE5947E73}"/>
                  </a:ext>
                </a:extLst>
              </p14:cNvPr>
              <p14:cNvContentPartPr/>
              <p14:nvPr/>
            </p14:nvContentPartPr>
            <p14:xfrm>
              <a:off x="1091176" y="474365"/>
              <a:ext cx="1492560" cy="448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F5C64C-CA13-47EC-9999-872CE5947E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776" y="459965"/>
                <a:ext cx="15206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3269CA-3826-40B4-8E2F-18D2B3A9420E}"/>
                  </a:ext>
                </a:extLst>
              </p14:cNvPr>
              <p14:cNvContentPartPr/>
              <p14:nvPr/>
            </p14:nvContentPartPr>
            <p14:xfrm>
              <a:off x="3534856" y="761645"/>
              <a:ext cx="111240" cy="34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3269CA-3826-40B4-8E2F-18D2B3A942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0456" y="747245"/>
                <a:ext cx="139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99BEB9-A9E9-42A8-9FC8-420ADB07C8BD}"/>
                  </a:ext>
                </a:extLst>
              </p14:cNvPr>
              <p14:cNvContentPartPr/>
              <p14:nvPr/>
            </p14:nvContentPartPr>
            <p14:xfrm>
              <a:off x="4424056" y="393365"/>
              <a:ext cx="2451600" cy="92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99BEB9-A9E9-42A8-9FC8-420ADB07C8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9656" y="378965"/>
                <a:ext cx="247968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4AD08C-B5F4-413C-BD75-AAC254E87E8C}"/>
                  </a:ext>
                </a:extLst>
              </p14:cNvPr>
              <p14:cNvContentPartPr/>
              <p14:nvPr/>
            </p14:nvContentPartPr>
            <p14:xfrm>
              <a:off x="10088296" y="904565"/>
              <a:ext cx="54000" cy="155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4AD08C-B5F4-413C-BD75-AAC254E87E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3896" y="890165"/>
                <a:ext cx="82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2AB43F-FCC3-4055-98C8-CA956ABD7646}"/>
                  </a:ext>
                </a:extLst>
              </p14:cNvPr>
              <p14:cNvContentPartPr/>
              <p14:nvPr/>
            </p14:nvContentPartPr>
            <p14:xfrm>
              <a:off x="7487296" y="338645"/>
              <a:ext cx="2171880" cy="578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2AB43F-FCC3-4055-98C8-CA956ABD76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896" y="324245"/>
                <a:ext cx="21999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D04AFA-0FAA-484E-9AD9-0C6658347FB8}"/>
                  </a:ext>
                </a:extLst>
              </p14:cNvPr>
              <p14:cNvContentPartPr/>
              <p14:nvPr/>
            </p14:nvContentPartPr>
            <p14:xfrm>
              <a:off x="5405416" y="212928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D04AFA-0FAA-484E-9AD9-0C6658347F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1016" y="21148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B8A303D-5994-452B-9B12-F1770362C875}"/>
                  </a:ext>
                </a:extLst>
              </p14:cNvPr>
              <p14:cNvContentPartPr/>
              <p14:nvPr/>
            </p14:nvContentPartPr>
            <p14:xfrm>
              <a:off x="777616" y="1661645"/>
              <a:ext cx="4235400" cy="876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B8A303D-5994-452B-9B12-F1770362C8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216" y="1647245"/>
                <a:ext cx="426348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E29C1F-96A1-4B7A-984A-A2382D37252E}"/>
                  </a:ext>
                </a:extLst>
              </p14:cNvPr>
              <p14:cNvContentPartPr/>
              <p14:nvPr/>
            </p14:nvContentPartPr>
            <p14:xfrm>
              <a:off x="860776" y="2922005"/>
              <a:ext cx="10390680" cy="1238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E29C1F-96A1-4B7A-984A-A2382D3725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6376" y="2907605"/>
                <a:ext cx="1041876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31DADA3-FAD2-4A52-8DF4-FCFEA925543F}"/>
                  </a:ext>
                </a:extLst>
              </p14:cNvPr>
              <p14:cNvContentPartPr/>
              <p14:nvPr/>
            </p14:nvContentPartPr>
            <p14:xfrm>
              <a:off x="976696" y="4474685"/>
              <a:ext cx="1627920" cy="918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1DADA3-FAD2-4A52-8DF4-FCFEA9255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2296" y="4460285"/>
                <a:ext cx="16560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AA19FED-86C4-4DBC-9D51-C0D1C785BF7C}"/>
                  </a:ext>
                </a:extLst>
              </p14:cNvPr>
              <p14:cNvContentPartPr/>
              <p14:nvPr/>
            </p14:nvContentPartPr>
            <p14:xfrm>
              <a:off x="4587856" y="4872485"/>
              <a:ext cx="271800" cy="204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AA19FED-86C4-4DBC-9D51-C0D1C785BF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73456" y="4858085"/>
                <a:ext cx="299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1A8DEC0-349D-4760-B349-5DB84FE35891}"/>
                  </a:ext>
                </a:extLst>
              </p14:cNvPr>
              <p14:cNvContentPartPr/>
              <p14:nvPr/>
            </p14:nvContentPartPr>
            <p14:xfrm>
              <a:off x="3458896" y="4486565"/>
              <a:ext cx="664200" cy="698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1A8DEC0-349D-4760-B349-5DB84FE358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4496" y="4472165"/>
                <a:ext cx="6922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EEF0173-F7C9-482A-9CB5-3E41E99C97B3}"/>
                  </a:ext>
                </a:extLst>
              </p14:cNvPr>
              <p14:cNvContentPartPr/>
              <p14:nvPr/>
            </p14:nvContentPartPr>
            <p14:xfrm>
              <a:off x="5313616" y="4445165"/>
              <a:ext cx="2145960" cy="793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EEF0173-F7C9-482A-9CB5-3E41E99C97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9216" y="4430765"/>
                <a:ext cx="217404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1C0FC17-43CA-4F9E-8C0E-820B4E51CBFB}"/>
                  </a:ext>
                </a:extLst>
              </p14:cNvPr>
              <p14:cNvContentPartPr/>
              <p14:nvPr/>
            </p14:nvContentPartPr>
            <p14:xfrm>
              <a:off x="4908256" y="5433725"/>
              <a:ext cx="248040" cy="689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1C0FC17-43CA-4F9E-8C0E-820B4E51CB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3856" y="5419325"/>
                <a:ext cx="27612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D5E5653-DA17-47AE-B0DB-CA55C3A9E423}"/>
                  </a:ext>
                </a:extLst>
              </p14:cNvPr>
              <p14:cNvContentPartPr/>
              <p14:nvPr/>
            </p14:nvContentPartPr>
            <p14:xfrm>
              <a:off x="8122336" y="4549205"/>
              <a:ext cx="1148400" cy="547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D5E5653-DA17-47AE-B0DB-CA55C3A9E4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07936" y="4534805"/>
                <a:ext cx="11764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CCB6685-9FB9-4697-AA6D-70171905AF7E}"/>
                  </a:ext>
                </a:extLst>
              </p14:cNvPr>
              <p14:cNvContentPartPr/>
              <p14:nvPr/>
            </p14:nvContentPartPr>
            <p14:xfrm>
              <a:off x="5209576" y="5570525"/>
              <a:ext cx="2564280" cy="512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CCB6685-9FB9-4697-AA6D-70171905AF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5176" y="5556125"/>
                <a:ext cx="25923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2FAA95F-DFDF-4459-B72B-D34CE109D4EF}"/>
                  </a:ext>
                </a:extLst>
              </p14:cNvPr>
              <p14:cNvContentPartPr/>
              <p14:nvPr/>
            </p14:nvContentPartPr>
            <p14:xfrm>
              <a:off x="8394856" y="5537765"/>
              <a:ext cx="197640" cy="438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2FAA95F-DFDF-4459-B72B-D34CE109D4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80456" y="5523365"/>
                <a:ext cx="2257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F67DE46-BCE6-488B-9DA8-472B41BDDB99}"/>
                  </a:ext>
                </a:extLst>
              </p14:cNvPr>
              <p14:cNvContentPartPr/>
              <p14:nvPr/>
            </p14:nvContentPartPr>
            <p14:xfrm>
              <a:off x="10516336" y="5484845"/>
              <a:ext cx="932760" cy="754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F67DE46-BCE6-488B-9DA8-472B41BDDB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1936" y="5470445"/>
                <a:ext cx="9608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94A467-0F0F-4A37-9194-FA8A1820F7DF}"/>
                  </a:ext>
                </a:extLst>
              </p14:cNvPr>
              <p14:cNvContentPartPr/>
              <p14:nvPr/>
            </p14:nvContentPartPr>
            <p14:xfrm>
              <a:off x="9089296" y="5390165"/>
              <a:ext cx="959400" cy="575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94A467-0F0F-4A37-9194-FA8A1820F7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74896" y="5375765"/>
                <a:ext cx="9874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DBE732-D57C-44AB-827C-C86BB3F5D01F}"/>
                  </a:ext>
                </a:extLst>
              </p14:cNvPr>
              <p14:cNvContentPartPr/>
              <p14:nvPr/>
            </p14:nvContentPartPr>
            <p14:xfrm>
              <a:off x="5261416" y="1991765"/>
              <a:ext cx="115200" cy="30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DBE732-D57C-44AB-827C-C86BB3F5D0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7016" y="1977365"/>
                <a:ext cx="143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E88C6A1-AA2A-4A63-904D-951A4272ECBF}"/>
                  </a:ext>
                </a:extLst>
              </p14:cNvPr>
              <p14:cNvContentPartPr/>
              <p14:nvPr/>
            </p14:nvContentPartPr>
            <p14:xfrm>
              <a:off x="6005536" y="1436285"/>
              <a:ext cx="5722560" cy="1330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E88C6A1-AA2A-4A63-904D-951A4272EC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91136" y="1421885"/>
                <a:ext cx="5750640" cy="13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50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Anh (FE FPTU HN)</dc:creator>
  <cp:lastModifiedBy>Viet Anh Nguyen</cp:lastModifiedBy>
  <cp:revision>14</cp:revision>
  <dcterms:created xsi:type="dcterms:W3CDTF">2021-06-15T02:39:28Z</dcterms:created>
  <dcterms:modified xsi:type="dcterms:W3CDTF">2022-02-23T10:39:37Z</dcterms:modified>
</cp:coreProperties>
</file>